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2" r:id="rId3"/>
    <p:sldMasterId id="2147483701" r:id="rId4"/>
  </p:sldMasterIdLst>
  <p:notesMasterIdLst>
    <p:notesMasterId r:id="rId22"/>
  </p:notesMasterIdLst>
  <p:sldIdLst>
    <p:sldId id="256" r:id="rId5"/>
    <p:sldId id="362" r:id="rId6"/>
    <p:sldId id="338" r:id="rId7"/>
    <p:sldId id="307" r:id="rId8"/>
    <p:sldId id="272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15" r:id="rId17"/>
    <p:sldId id="261" r:id="rId18"/>
    <p:sldId id="371" r:id="rId19"/>
    <p:sldId id="265" r:id="rId20"/>
    <p:sldId id="301" r:id="rId2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53391D9-994C-4C8A-9E22-B00F27F24F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A541E95-253C-4F11-AF3F-C59A79AFDD9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00D73-526F-4B63-A517-3955ADF4B859}" type="datetimeFigureOut">
              <a:rPr lang="es-CL" smtClean="0"/>
              <a:t>04-03-2021</a:t>
            </a:fld>
            <a:endParaRPr lang="es-CL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404D45C3-40DA-4D90-B7F4-8F9AE4D6A8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609AC130-C596-41D4-B461-E2FF7CB840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A92EE9-9190-4334-B66A-0B6885E883C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D99773-4E89-4A67-8F2A-6AB7A92DE8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A4976-FE3D-4DF8-A39F-DD53DC1507D3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8B5A7-30AE-49EF-830F-6FD1A042E7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9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51405-54D9-437B-80C3-6C2D804A6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A78B95-DACB-4471-87DC-71050D12C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C7CCB2-CE38-4ED7-B297-89644DF25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355E-EF59-4859-B236-AF38264BB696}" type="datetimeFigureOut">
              <a:rPr lang="es-CL" smtClean="0"/>
              <a:t>04-03-2021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24196C-5248-4F03-B381-B8224707C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5BA08F-A114-425F-A06B-515BF6394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421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EE9C7-0D12-43CB-BFEF-D30F8172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B7AA2C0-F621-4EF1-9628-677D1125B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49A0A3-1C41-421C-97AB-3ECF2CD9F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355E-EF59-4859-B236-AF38264BB696}" type="datetimeFigureOut">
              <a:rPr lang="es-CL" smtClean="0"/>
              <a:t>04-03-2021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6FC70D-DB5E-4300-AA8F-327316B1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A179FA-F292-43E3-9EF4-0B8C1A4E0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68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388A47-21F5-4452-99E5-D955F56C5A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BA4C75-6B57-452C-A322-0FFBF67EA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9949E4-BCFA-4232-AFFD-907CEC397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355E-EF59-4859-B236-AF38264BB696}" type="datetimeFigureOut">
              <a:rPr lang="es-CL" smtClean="0"/>
              <a:t>04-03-2021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2FD699-2E50-42A1-8EE6-AC93CB2AB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90A2EE-709B-4D24-B96E-66396D234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8873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4">
            <a:lumMod val="75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F139AE99-C8B8-4AA5-B2FC-08DFDBC7FE12}"/>
              </a:ext>
            </a:extLst>
          </p:cNvPr>
          <p:cNvGrpSpPr/>
          <p:nvPr userDrawn="1"/>
        </p:nvGrpSpPr>
        <p:grpSpPr>
          <a:xfrm>
            <a:off x="440055" y="-626286"/>
            <a:ext cx="10844549" cy="6364329"/>
            <a:chOff x="2687161" y="3731096"/>
            <a:chExt cx="5158677" cy="3027467"/>
          </a:xfrm>
          <a:solidFill>
            <a:schemeClr val="bg1">
              <a:alpha val="20000"/>
            </a:schemeClr>
          </a:solidFill>
          <a:scene3d>
            <a:camera prst="perspectiveRelaxed">
              <a:rot lat="19200000" lon="0" rev="0"/>
            </a:camera>
            <a:lightRig rig="threePt" dir="t"/>
          </a:scene3d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1863B91-A981-4F88-8F42-216F8AA58E50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2445EC6-101C-494F-B2C6-FF1A5DB1B58A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77EC0E0-BF10-436A-AF9C-E060BEEA9521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B4A0592-61EB-45D9-BFFE-B238BC4096DD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2500E6B-347C-42F5-A075-38B2B3EE8B58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0B50ACD-80FC-4FA9-9F19-DA103415D73E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22B071C-FD46-4A2F-8B39-982BCD02A10C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88AF241-0D00-4694-9E05-A44CB4849246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E9985F5-CDF2-4396-9A4E-7630ECBE3650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EDB9139-572A-4D04-91EA-863B158EBDDC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F818629-7089-442B-97F6-88AFA6B98F05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8E4F43A-1962-493E-B996-5D63B7DC189B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C7AA214-8018-44B1-B0B6-306187D4817B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20A57D2-969A-4032-B473-39790BDE3484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8B499DA-2D1E-428D-B31B-7140F6F57E50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69E09F7-3012-4515-A81E-761DF3045B47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BCA472E-F31F-4BF3-BA07-497A1323EC32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AD936A9-B210-4629-BA74-B0A261324514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165E9E9-B407-43E1-B254-421326C4E498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9995349-4B2F-4DC5-944A-764344F80B67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C93104F-1B3C-4B6C-B7F7-7CADEC5079B8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8695BB8-D9F5-4997-A95B-04B865C09CCE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5DE1224-1F3B-4FFF-8026-8B55F12B524A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1B4C74B-01D9-46C3-8CDF-A7038521CABB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B282614-4FAA-40BE-B8B0-79237134DEA0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9F28D89-C342-4CB3-B41A-EE6DE1FF5EF5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F8C0D26-8F7B-4801-A9A7-CC001F3922C2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B5B6BB8-D848-477A-8849-BB8C345A9601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870BA9C-1F83-4B39-A36F-E64FAACD22D5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69DE843-F484-42A8-85F3-B8288A53B166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B38AAE9-FEB4-49B6-BC45-1AFB0516642D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9009178-16D0-4E78-BB94-FDFC76A5457C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6AD5FCD-60F0-439D-96D5-D3FDF8A72BEE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8A36982-2D33-442D-9D92-AF4B10B0773B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2039CB7-1CF5-4E22-9BB0-A136ECC5E358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4CCE255-66A2-4241-9B6D-F5E15BBBC275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2FDC23D-A2A7-4A94-90C5-87ACF5F410A9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70B94B9-F8D4-44B0-BFDA-39F9BFBDCA33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8010F4A-0403-4FEF-9C4E-6FA45A17E51D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8731CAF-6DD3-4665-8A4D-026EA0BBCA64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D1F1EC3-D9A0-4C20-9843-3F84EA9C9CAE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3DF5131-95CC-420F-9FFA-3EF0988542C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D26D8C6-D5A5-41E5-AB62-8514B0186005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E3488EB-FD81-46BC-80ED-855718E2830C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0E5489D-080E-450F-BE6E-99BB66680649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C889902-CCF1-4E29-BE48-E2990EDF1D3B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CEA26C6-3D38-4BCB-9194-B35F121D1D9A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4A82E7B-60D7-4FB9-8734-EE6663D15983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F6436FC-F12A-422E-805E-44E0136B492C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4ACDE09-EC43-42B3-A7D7-35202C3D9B6C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0BCB081-A2C6-4910-9F52-DB56486DCA5C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98FE6FF-CA6E-464D-975D-317F4753E37B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98FF5D0-A51E-4935-9520-D1031CA21FE6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80D073C2-84D2-4236-B1A8-BD4616255812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CE39851-E516-48CD-9E06-E367FC9C69E5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26A9213-82CE-443F-9A98-B93802452358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85A1F5E-C317-4F88-A08B-59229C1C0F51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A4B1FA1-540F-485D-AE0D-8A77BACE3BE4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8603AC5-9D3B-4B8B-9C9B-2BDE338CA87A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4022EBB-A770-4E36-BB09-9967AED290F4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ACB193B-9E28-4664-8A81-F39AB1B1B10B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6A287B9-4BF3-4F9F-8F2C-CDE9D0D1C4CD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A6D9B0D-F454-4C34-BD3A-623CCA78A4B9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93FD1DA-56FD-4F0A-B308-CA8C9B13B901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BB54DF6-8A83-4312-A6BA-E77A88CA77F5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54D83E71-A00E-406C-B9F3-0E8214CD373F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CB994AE-110B-443D-90A9-719539344016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C3DC7153-852C-4CF4-87FE-38CD33113800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7790841-781E-4536-8B5D-F17590C3D4EE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7402540-20E1-411A-965F-27A7B0E5E1AA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BC7B744-2017-4F1B-9341-870A79FCE171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15A76AB-B221-4B57-9A3F-E4E3FCB490D4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C4E52E7-5C29-42FB-9C42-E2487ED21008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A06CE31-B4A3-4F16-BDC5-2A595363C01A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C509036C-5B97-445C-80E3-5B18B2B5424B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5060E28-E662-437C-9E72-E414EDE46F14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384FC3CE-A4AA-4FE3-83CA-4CCD111D7539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85829AE-B677-43FE-BF3F-0C5A115758C8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A1B21D8-CB81-4E00-AF46-ED26BFF65962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937A93A-DCD6-431D-B055-C5B3F744A548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3601657-0605-423D-8906-B8B9A75BF140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7260706-F526-43A9-B519-7F92696F806E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419BF2D1-1DC5-4DDB-BCEA-509ADC7241DE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140DCFAA-1B8A-4CFF-93C1-868740DE0FBD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4C07ED-4270-41C1-A952-6BB077126867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1DDEBF4-10B8-4094-8B08-427D686B13D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4B6FF97-B1AF-4538-89FF-F2F3C6722186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0E434E1A-0EA4-4C6A-9CB3-3D6EA5D1DA57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A84A5F0-2440-4D91-87B9-42813365A744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309F9EC-7FDD-4C60-ADCC-ECEEC7F84100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9A9E432-551C-4889-94FF-84DE26D39A66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8F33FBB-AF37-4444-A430-F922791D64E3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2CFF555-BE2B-4252-A512-A96BDF20DBA6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E37D8DB-5153-4478-B25C-055170107499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07AA293-F9DC-4596-B17B-C3CB8358B368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AF3166C-F00F-4E79-9F2B-BB96EC6FD18B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F0EC9767-635E-4C93-821C-3E44B49D0997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B9283E5-012D-41B3-8178-96570644CB58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740EF785-885E-4E20-A6AD-E6771E9D8719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C91FF1CB-30D9-4671-AD00-BF20349B2CB6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EDDBD52-B4F8-4DAE-AAAF-D4516C20A4B3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729FACD9-FB3D-460F-942D-04E9E28D1882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D6E73448-C0E6-4B17-9DDC-07B3341F0234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8C33133D-5574-4D5D-BD93-44F2F348D35B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83494610-CDB6-4E01-8B34-9C2391F9A137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62146F9-92E5-4C63-AF2C-72086AD2F771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5E5A67F-5589-423E-8831-1E36C6D82118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9DBDA3E-3ACA-4896-9FAF-89C79B06F545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EFEDABBC-67B2-4AAE-ABC5-DBD0B463D825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BC36965B-3B73-4B09-B655-E8313F8B8BD2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C5FD79F1-78E8-4EC6-9E6A-EEE6BC3DD977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7E4E1FA0-1880-442C-AF17-49C9BD6F1865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F6D9F32-1281-4182-900F-642E26ED575C}"/>
              </a:ext>
            </a:extLst>
          </p:cNvPr>
          <p:cNvGrpSpPr/>
          <p:nvPr userDrawn="1"/>
        </p:nvGrpSpPr>
        <p:grpSpPr>
          <a:xfrm>
            <a:off x="-23692" y="5484341"/>
            <a:ext cx="12323006" cy="1539441"/>
            <a:chOff x="-23692" y="5484341"/>
            <a:chExt cx="12323006" cy="1539441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7935A2A0-16CA-4CBE-80A5-D2F7B98D8663}"/>
                </a:ext>
              </a:extLst>
            </p:cNvPr>
            <p:cNvGrpSpPr/>
            <p:nvPr userDrawn="1"/>
          </p:nvGrpSpPr>
          <p:grpSpPr>
            <a:xfrm flipH="1">
              <a:off x="6016853" y="5590194"/>
              <a:ext cx="1134060" cy="1293698"/>
              <a:chOff x="4455074" y="2905667"/>
              <a:chExt cx="1518776" cy="1732569"/>
            </a:xfrm>
          </p:grpSpPr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08513AF1-A7FA-46C1-93A4-9AB517C12821}"/>
                  </a:ext>
                </a:extLst>
              </p:cNvPr>
              <p:cNvSpPr/>
              <p:nvPr/>
            </p:nvSpPr>
            <p:spPr>
              <a:xfrm>
                <a:off x="4455074" y="2905667"/>
                <a:ext cx="1518776" cy="1732569"/>
              </a:xfrm>
              <a:custGeom>
                <a:avLst/>
                <a:gdLst>
                  <a:gd name="connsiteX0" fmla="*/ 139508 w 1518776"/>
                  <a:gd name="connsiteY0" fmla="*/ 623343 h 1732569"/>
                  <a:gd name="connsiteX1" fmla="*/ 119778 w 1518776"/>
                  <a:gd name="connsiteY1" fmla="*/ 737965 h 1732569"/>
                  <a:gd name="connsiteX2" fmla="*/ 139508 w 1518776"/>
                  <a:gd name="connsiteY2" fmla="*/ 623343 h 1732569"/>
                  <a:gd name="connsiteX3" fmla="*/ 130582 w 1518776"/>
                  <a:gd name="connsiteY3" fmla="*/ 586231 h 1732569"/>
                  <a:gd name="connsiteX4" fmla="*/ 95819 w 1518776"/>
                  <a:gd name="connsiteY4" fmla="*/ 771318 h 1732569"/>
                  <a:gd name="connsiteX5" fmla="*/ 113201 w 1518776"/>
                  <a:gd name="connsiteY5" fmla="*/ 744072 h 1732569"/>
                  <a:gd name="connsiteX6" fmla="*/ 133870 w 1518776"/>
                  <a:gd name="connsiteY6" fmla="*/ 600794 h 1732569"/>
                  <a:gd name="connsiteX7" fmla="*/ 130582 w 1518776"/>
                  <a:gd name="connsiteY7" fmla="*/ 586231 h 1732569"/>
                  <a:gd name="connsiteX8" fmla="*/ 772971 w 1518776"/>
                  <a:gd name="connsiteY8" fmla="*/ 214 h 1732569"/>
                  <a:gd name="connsiteX9" fmla="*/ 909452 w 1518776"/>
                  <a:gd name="connsiteY9" fmla="*/ 45531 h 1732569"/>
                  <a:gd name="connsiteX10" fmla="*/ 1003875 w 1518776"/>
                  <a:gd name="connsiteY10" fmla="*/ 129150 h 1732569"/>
                  <a:gd name="connsiteX11" fmla="*/ 1047563 w 1518776"/>
                  <a:gd name="connsiteY11" fmla="*/ 175187 h 1732569"/>
                  <a:gd name="connsiteX12" fmla="*/ 999177 w 1518776"/>
                  <a:gd name="connsiteY12" fmla="*/ 129620 h 1732569"/>
                  <a:gd name="connsiteX13" fmla="*/ 984614 w 1518776"/>
                  <a:gd name="connsiteY13" fmla="*/ 123982 h 1732569"/>
                  <a:gd name="connsiteX14" fmla="*/ 1009981 w 1518776"/>
                  <a:gd name="connsiteY14" fmla="*/ 152638 h 1732569"/>
                  <a:gd name="connsiteX15" fmla="*/ 1112860 w 1518776"/>
                  <a:gd name="connsiteY15" fmla="*/ 304373 h 1732569"/>
                  <a:gd name="connsiteX16" fmla="*/ 1127893 w 1518776"/>
                  <a:gd name="connsiteY16" fmla="*/ 340544 h 1732569"/>
                  <a:gd name="connsiteX17" fmla="*/ 1206343 w 1518776"/>
                  <a:gd name="connsiteY17" fmla="*/ 414767 h 1732569"/>
                  <a:gd name="connsiteX18" fmla="*/ 1256139 w 1518776"/>
                  <a:gd name="connsiteY18" fmla="*/ 420404 h 1732569"/>
                  <a:gd name="connsiteX19" fmla="*/ 1378277 w 1518776"/>
                  <a:gd name="connsiteY19" fmla="*/ 449059 h 1732569"/>
                  <a:gd name="connsiteX20" fmla="*/ 1443105 w 1518776"/>
                  <a:gd name="connsiteY20" fmla="*/ 520464 h 1732569"/>
                  <a:gd name="connsiteX21" fmla="*/ 1468941 w 1518776"/>
                  <a:gd name="connsiteY21" fmla="*/ 584822 h 1732569"/>
                  <a:gd name="connsiteX22" fmla="*/ 1518267 w 1518776"/>
                  <a:gd name="connsiteY22" fmla="*/ 762862 h 1732569"/>
                  <a:gd name="connsiteX23" fmla="*/ 1486323 w 1518776"/>
                  <a:gd name="connsiteY23" fmla="*/ 899094 h 1732569"/>
                  <a:gd name="connsiteX24" fmla="*/ 1436528 w 1518776"/>
                  <a:gd name="connsiteY24" fmla="*/ 1013717 h 1732569"/>
                  <a:gd name="connsiteX25" fmla="*/ 1483504 w 1518776"/>
                  <a:gd name="connsiteY25" fmla="*/ 895337 h 1732569"/>
                  <a:gd name="connsiteX26" fmla="*/ 1506053 w 1518776"/>
                  <a:gd name="connsiteY26" fmla="*/ 730918 h 1732569"/>
                  <a:gd name="connsiteX27" fmla="*/ 1485383 w 1518776"/>
                  <a:gd name="connsiteY27" fmla="*/ 644952 h 1732569"/>
                  <a:gd name="connsiteX28" fmla="*/ 1496658 w 1518776"/>
                  <a:gd name="connsiteY28" fmla="*/ 731858 h 1732569"/>
                  <a:gd name="connsiteX29" fmla="*/ 1476458 w 1518776"/>
                  <a:gd name="connsiteY29" fmla="*/ 815476 h 1732569"/>
                  <a:gd name="connsiteX30" fmla="*/ 1460955 w 1518776"/>
                  <a:gd name="connsiteY30" fmla="*/ 858224 h 1732569"/>
                  <a:gd name="connsiteX31" fmla="*/ 1432300 w 1518776"/>
                  <a:gd name="connsiteY31" fmla="*/ 956405 h 1732569"/>
                  <a:gd name="connsiteX32" fmla="*/ 1400826 w 1518776"/>
                  <a:gd name="connsiteY32" fmla="*/ 1030158 h 1732569"/>
                  <a:gd name="connsiteX33" fmla="*/ 1428542 w 1518776"/>
                  <a:gd name="connsiteY33" fmla="*/ 954057 h 1732569"/>
                  <a:gd name="connsiteX34" fmla="*/ 1429012 w 1518776"/>
                  <a:gd name="connsiteY34" fmla="*/ 952648 h 1732569"/>
                  <a:gd name="connsiteX35" fmla="*/ 1449681 w 1518776"/>
                  <a:gd name="connsiteY35" fmla="*/ 870439 h 1732569"/>
                  <a:gd name="connsiteX36" fmla="*/ 1390022 w 1518776"/>
                  <a:gd name="connsiteY36" fmla="*/ 996805 h 1732569"/>
                  <a:gd name="connsiteX37" fmla="*/ 1397067 w 1518776"/>
                  <a:gd name="connsiteY37" fmla="*/ 973317 h 1732569"/>
                  <a:gd name="connsiteX38" fmla="*/ 1405054 w 1518776"/>
                  <a:gd name="connsiteY38" fmla="*/ 944661 h 1732569"/>
                  <a:gd name="connsiteX39" fmla="*/ 1390022 w 1518776"/>
                  <a:gd name="connsiteY39" fmla="*/ 962043 h 1732569"/>
                  <a:gd name="connsiteX40" fmla="*/ 1368881 w 1518776"/>
                  <a:gd name="connsiteY40" fmla="*/ 982243 h 1732569"/>
                  <a:gd name="connsiteX41" fmla="*/ 1360896 w 1518776"/>
                  <a:gd name="connsiteY41" fmla="*/ 996805 h 1732569"/>
                  <a:gd name="connsiteX42" fmla="*/ 1346333 w 1518776"/>
                  <a:gd name="connsiteY42" fmla="*/ 1034387 h 1732569"/>
                  <a:gd name="connsiteX43" fmla="*/ 1355258 w 1518776"/>
                  <a:gd name="connsiteY43" fmla="*/ 990699 h 1732569"/>
                  <a:gd name="connsiteX44" fmla="*/ 1255669 w 1518776"/>
                  <a:gd name="connsiteY44" fmla="*/ 997745 h 1732569"/>
                  <a:gd name="connsiteX45" fmla="*/ 1189432 w 1518776"/>
                  <a:gd name="connsiteY45" fmla="*/ 1000093 h 1732569"/>
                  <a:gd name="connsiteX46" fmla="*/ 1172520 w 1518776"/>
                  <a:gd name="connsiteY46" fmla="*/ 1009489 h 1732569"/>
                  <a:gd name="connsiteX47" fmla="*/ 1031591 w 1518776"/>
                  <a:gd name="connsiteY47" fmla="*/ 1076665 h 1732569"/>
                  <a:gd name="connsiteX48" fmla="*/ 1018908 w 1518776"/>
                  <a:gd name="connsiteY48" fmla="*/ 1083711 h 1732569"/>
                  <a:gd name="connsiteX49" fmla="*/ 955019 w 1518776"/>
                  <a:gd name="connsiteY49" fmla="*/ 1129279 h 1732569"/>
                  <a:gd name="connsiteX50" fmla="*/ 939517 w 1518776"/>
                  <a:gd name="connsiteY50" fmla="*/ 1146660 h 1732569"/>
                  <a:gd name="connsiteX51" fmla="*/ 939047 w 1518776"/>
                  <a:gd name="connsiteY51" fmla="*/ 1304031 h 1732569"/>
                  <a:gd name="connsiteX52" fmla="*/ 964415 w 1518776"/>
                  <a:gd name="connsiteY52" fmla="*/ 1361343 h 1732569"/>
                  <a:gd name="connsiteX53" fmla="*/ 1074340 w 1518776"/>
                  <a:gd name="connsiteY53" fmla="*/ 1497574 h 1732569"/>
                  <a:gd name="connsiteX54" fmla="*/ 1233589 w 1518776"/>
                  <a:gd name="connsiteY54" fmla="*/ 1731518 h 1732569"/>
                  <a:gd name="connsiteX55" fmla="*/ 1233994 w 1518776"/>
                  <a:gd name="connsiteY55" fmla="*/ 1732569 h 1732569"/>
                  <a:gd name="connsiteX56" fmla="*/ 220261 w 1518776"/>
                  <a:gd name="connsiteY56" fmla="*/ 1732569 h 1732569"/>
                  <a:gd name="connsiteX57" fmla="*/ 270514 w 1518776"/>
                  <a:gd name="connsiteY57" fmla="*/ 1646607 h 1732569"/>
                  <a:gd name="connsiteX58" fmla="*/ 366404 w 1518776"/>
                  <a:gd name="connsiteY58" fmla="*/ 1525291 h 1732569"/>
                  <a:gd name="connsiteX59" fmla="*/ 455659 w 1518776"/>
                  <a:gd name="connsiteY59" fmla="*/ 1419123 h 1732569"/>
                  <a:gd name="connsiteX60" fmla="*/ 485724 w 1518776"/>
                  <a:gd name="connsiteY60" fmla="*/ 1365570 h 1732569"/>
                  <a:gd name="connsiteX61" fmla="*/ 458008 w 1518776"/>
                  <a:gd name="connsiteY61" fmla="*/ 1200684 h 1732569"/>
                  <a:gd name="connsiteX62" fmla="*/ 419018 w 1518776"/>
                  <a:gd name="connsiteY62" fmla="*/ 1193636 h 1732569"/>
                  <a:gd name="connsiteX63" fmla="*/ 239567 w 1518776"/>
                  <a:gd name="connsiteY63" fmla="*/ 1205381 h 1732569"/>
                  <a:gd name="connsiteX64" fmla="*/ 169573 w 1518776"/>
                  <a:gd name="connsiteY64" fmla="*/ 1166390 h 1732569"/>
                  <a:gd name="connsiteX65" fmla="*/ 159708 w 1518776"/>
                  <a:gd name="connsiteY65" fmla="*/ 1114716 h 1732569"/>
                  <a:gd name="connsiteX66" fmla="*/ 164405 w 1518776"/>
                  <a:gd name="connsiteY66" fmla="*/ 1096395 h 1732569"/>
                  <a:gd name="connsiteX67" fmla="*/ 150782 w 1518776"/>
                  <a:gd name="connsiteY67" fmla="*/ 1066330 h 1732569"/>
                  <a:gd name="connsiteX68" fmla="*/ 144205 w 1518776"/>
                  <a:gd name="connsiteY68" fmla="*/ 1008080 h 1732569"/>
                  <a:gd name="connsiteX69" fmla="*/ 147024 w 1518776"/>
                  <a:gd name="connsiteY69" fmla="*/ 1004791 h 1732569"/>
                  <a:gd name="connsiteX70" fmla="*/ 112261 w 1518776"/>
                  <a:gd name="connsiteY70" fmla="*/ 982712 h 1732569"/>
                  <a:gd name="connsiteX71" fmla="*/ 112261 w 1518776"/>
                  <a:gd name="connsiteY71" fmla="*/ 942313 h 1732569"/>
                  <a:gd name="connsiteX72" fmla="*/ 86425 w 1518776"/>
                  <a:gd name="connsiteY72" fmla="*/ 885471 h 1732569"/>
                  <a:gd name="connsiteX73" fmla="*/ 48373 w 1518776"/>
                  <a:gd name="connsiteY73" fmla="*/ 847420 h 1732569"/>
                  <a:gd name="connsiteX74" fmla="*/ 53541 w 1518776"/>
                  <a:gd name="connsiteY74" fmla="*/ 822053 h 1732569"/>
                  <a:gd name="connsiteX75" fmla="*/ 61527 w 1518776"/>
                  <a:gd name="connsiteY75" fmla="*/ 814536 h 1732569"/>
                  <a:gd name="connsiteX76" fmla="*/ 92531 w 1518776"/>
                  <a:gd name="connsiteY76" fmla="*/ 737495 h 1732569"/>
                  <a:gd name="connsiteX77" fmla="*/ 108503 w 1518776"/>
                  <a:gd name="connsiteY77" fmla="*/ 611128 h 1732569"/>
                  <a:gd name="connsiteX78" fmla="*/ 139508 w 1518776"/>
                  <a:gd name="connsiteY78" fmla="*/ 482413 h 1732569"/>
                  <a:gd name="connsiteX79" fmla="*/ 162056 w 1518776"/>
                  <a:gd name="connsiteY79" fmla="*/ 397385 h 1732569"/>
                  <a:gd name="connsiteX80" fmla="*/ 154541 w 1518776"/>
                  <a:gd name="connsiteY80" fmla="*/ 364972 h 1732569"/>
                  <a:gd name="connsiteX81" fmla="*/ 76559 w 1518776"/>
                  <a:gd name="connsiteY81" fmla="*/ 759104 h 1732569"/>
                  <a:gd name="connsiteX82" fmla="*/ 73271 w 1518776"/>
                  <a:gd name="connsiteY82" fmla="*/ 734676 h 1732569"/>
                  <a:gd name="connsiteX83" fmla="*/ 71393 w 1518776"/>
                  <a:gd name="connsiteY83" fmla="*/ 709309 h 1732569"/>
                  <a:gd name="connsiteX84" fmla="*/ 71393 w 1518776"/>
                  <a:gd name="connsiteY84" fmla="*/ 629919 h 1732569"/>
                  <a:gd name="connsiteX85" fmla="*/ 108503 w 1518776"/>
                  <a:gd name="connsiteY85" fmla="*/ 406781 h 1732569"/>
                  <a:gd name="connsiteX86" fmla="*/ 55420 w 1518776"/>
                  <a:gd name="connsiteY86" fmla="*/ 616295 h 1732569"/>
                  <a:gd name="connsiteX87" fmla="*/ 49783 w 1518776"/>
                  <a:gd name="connsiteY87" fmla="*/ 667500 h 1732569"/>
                  <a:gd name="connsiteX88" fmla="*/ 48843 w 1518776"/>
                  <a:gd name="connsiteY88" fmla="*/ 769439 h 1732569"/>
                  <a:gd name="connsiteX89" fmla="*/ 45555 w 1518776"/>
                  <a:gd name="connsiteY89" fmla="*/ 591398 h 1732569"/>
                  <a:gd name="connsiteX90" fmla="*/ 98638 w 1518776"/>
                  <a:gd name="connsiteY90" fmla="*/ 377185 h 1732569"/>
                  <a:gd name="connsiteX91" fmla="*/ 14080 w 1518776"/>
                  <a:gd name="connsiteY91" fmla="*/ 550059 h 1732569"/>
                  <a:gd name="connsiteX92" fmla="*/ 10322 w 1518776"/>
                  <a:gd name="connsiteY92" fmla="*/ 648710 h 1732569"/>
                  <a:gd name="connsiteX93" fmla="*/ 1398 w 1518776"/>
                  <a:gd name="connsiteY93" fmla="*/ 543952 h 1732569"/>
                  <a:gd name="connsiteX94" fmla="*/ 30993 w 1518776"/>
                  <a:gd name="connsiteY94" fmla="*/ 436376 h 1732569"/>
                  <a:gd name="connsiteX95" fmla="*/ 168164 w 1518776"/>
                  <a:gd name="connsiteY95" fmla="*/ 257866 h 1732569"/>
                  <a:gd name="connsiteX96" fmla="*/ 178498 w 1518776"/>
                  <a:gd name="connsiteY96" fmla="*/ 226391 h 1732569"/>
                  <a:gd name="connsiteX97" fmla="*/ 179908 w 1518776"/>
                  <a:gd name="connsiteY97" fmla="*/ 212298 h 1732569"/>
                  <a:gd name="connsiteX98" fmla="*/ 220307 w 1518776"/>
                  <a:gd name="connsiteY98" fmla="*/ 162033 h 1732569"/>
                  <a:gd name="connsiteX99" fmla="*/ 297349 w 1518776"/>
                  <a:gd name="connsiteY99" fmla="*/ 133378 h 1732569"/>
                  <a:gd name="connsiteX100" fmla="*/ 335869 w 1518776"/>
                  <a:gd name="connsiteY100" fmla="*/ 123982 h 1732569"/>
                  <a:gd name="connsiteX101" fmla="*/ 373451 w 1518776"/>
                  <a:gd name="connsiteY101" fmla="*/ 78885 h 1732569"/>
                  <a:gd name="connsiteX102" fmla="*/ 453310 w 1518776"/>
                  <a:gd name="connsiteY102" fmla="*/ 22043 h 1732569"/>
                  <a:gd name="connsiteX103" fmla="*/ 629003 w 1518776"/>
                  <a:gd name="connsiteY103" fmla="*/ 6541 h 1732569"/>
                  <a:gd name="connsiteX104" fmla="*/ 723425 w 1518776"/>
                  <a:gd name="connsiteY104" fmla="*/ 1374 h 1732569"/>
                  <a:gd name="connsiteX105" fmla="*/ 772971 w 1518776"/>
                  <a:gd name="connsiteY105" fmla="*/ 214 h 173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1518776" h="1732569">
                    <a:moveTo>
                      <a:pt x="139508" y="623343"/>
                    </a:moveTo>
                    <a:cubicBezTo>
                      <a:pt x="131522" y="659984"/>
                      <a:pt x="124945" y="697096"/>
                      <a:pt x="119778" y="737965"/>
                    </a:cubicBezTo>
                    <a:cubicBezTo>
                      <a:pt x="148903" y="701323"/>
                      <a:pt x="163935" y="665621"/>
                      <a:pt x="139508" y="623343"/>
                    </a:cubicBezTo>
                    <a:close/>
                    <a:moveTo>
                      <a:pt x="130582" y="586231"/>
                    </a:moveTo>
                    <a:cubicBezTo>
                      <a:pt x="107094" y="645891"/>
                      <a:pt x="98638" y="707900"/>
                      <a:pt x="95819" y="771318"/>
                    </a:cubicBezTo>
                    <a:cubicBezTo>
                      <a:pt x="103336" y="762862"/>
                      <a:pt x="113201" y="756286"/>
                      <a:pt x="113201" y="744072"/>
                    </a:cubicBezTo>
                    <a:cubicBezTo>
                      <a:pt x="113201" y="695217"/>
                      <a:pt x="122596" y="647770"/>
                      <a:pt x="133870" y="600794"/>
                    </a:cubicBezTo>
                    <a:cubicBezTo>
                      <a:pt x="135280" y="595157"/>
                      <a:pt x="135280" y="590459"/>
                      <a:pt x="130582" y="586231"/>
                    </a:cubicBezTo>
                    <a:close/>
                    <a:moveTo>
                      <a:pt x="772971" y="214"/>
                    </a:moveTo>
                    <a:cubicBezTo>
                      <a:pt x="821899" y="1844"/>
                      <a:pt x="868583" y="13118"/>
                      <a:pt x="909452" y="45531"/>
                    </a:cubicBezTo>
                    <a:cubicBezTo>
                      <a:pt x="942335" y="71369"/>
                      <a:pt x="972401" y="100964"/>
                      <a:pt x="1003875" y="129150"/>
                    </a:cubicBezTo>
                    <a:cubicBezTo>
                      <a:pt x="1021256" y="141833"/>
                      <a:pt x="1035348" y="157335"/>
                      <a:pt x="1047563" y="175187"/>
                    </a:cubicBezTo>
                    <a:cubicBezTo>
                      <a:pt x="1031591" y="160154"/>
                      <a:pt x="1015149" y="144652"/>
                      <a:pt x="999177" y="129620"/>
                    </a:cubicBezTo>
                    <a:cubicBezTo>
                      <a:pt x="994480" y="127741"/>
                      <a:pt x="991661" y="121164"/>
                      <a:pt x="984614" y="123982"/>
                    </a:cubicBezTo>
                    <a:cubicBezTo>
                      <a:pt x="991661" y="135257"/>
                      <a:pt x="1000116" y="144183"/>
                      <a:pt x="1009981" y="152638"/>
                    </a:cubicBezTo>
                    <a:cubicBezTo>
                      <a:pt x="1057427" y="194447"/>
                      <a:pt x="1087023" y="248001"/>
                      <a:pt x="1112860" y="304373"/>
                    </a:cubicBezTo>
                    <a:cubicBezTo>
                      <a:pt x="1118497" y="316117"/>
                      <a:pt x="1125543" y="327861"/>
                      <a:pt x="1127893" y="340544"/>
                    </a:cubicBezTo>
                    <a:cubicBezTo>
                      <a:pt x="1135410" y="385641"/>
                      <a:pt x="1174399" y="397385"/>
                      <a:pt x="1206343" y="414767"/>
                    </a:cubicBezTo>
                    <a:cubicBezTo>
                      <a:pt x="1219966" y="422283"/>
                      <a:pt x="1239227" y="418525"/>
                      <a:pt x="1256139" y="420404"/>
                    </a:cubicBezTo>
                    <a:cubicBezTo>
                      <a:pt x="1297948" y="424632"/>
                      <a:pt x="1339286" y="431679"/>
                      <a:pt x="1378277" y="449059"/>
                    </a:cubicBezTo>
                    <a:cubicBezTo>
                      <a:pt x="1410221" y="463622"/>
                      <a:pt x="1438876" y="482883"/>
                      <a:pt x="1443105" y="520464"/>
                    </a:cubicBezTo>
                    <a:cubicBezTo>
                      <a:pt x="1445924" y="545361"/>
                      <a:pt x="1457668" y="564621"/>
                      <a:pt x="1468941" y="584822"/>
                    </a:cubicBezTo>
                    <a:cubicBezTo>
                      <a:pt x="1499946" y="639784"/>
                      <a:pt x="1522494" y="697096"/>
                      <a:pt x="1518267" y="762862"/>
                    </a:cubicBezTo>
                    <a:cubicBezTo>
                      <a:pt x="1515448" y="810309"/>
                      <a:pt x="1501825" y="854936"/>
                      <a:pt x="1486323" y="899094"/>
                    </a:cubicBezTo>
                    <a:cubicBezTo>
                      <a:pt x="1473170" y="938554"/>
                      <a:pt x="1456257" y="976605"/>
                      <a:pt x="1436528" y="1013717"/>
                    </a:cubicBezTo>
                    <a:cubicBezTo>
                      <a:pt x="1452030" y="974257"/>
                      <a:pt x="1468002" y="934796"/>
                      <a:pt x="1483504" y="895337"/>
                    </a:cubicBezTo>
                    <a:cubicBezTo>
                      <a:pt x="1499477" y="841782"/>
                      <a:pt x="1510751" y="787290"/>
                      <a:pt x="1506053" y="730918"/>
                    </a:cubicBezTo>
                    <a:cubicBezTo>
                      <a:pt x="1503704" y="701323"/>
                      <a:pt x="1497598" y="672198"/>
                      <a:pt x="1485383" y="644952"/>
                    </a:cubicBezTo>
                    <a:cubicBezTo>
                      <a:pt x="1490551" y="673607"/>
                      <a:pt x="1497127" y="702263"/>
                      <a:pt x="1496658" y="731858"/>
                    </a:cubicBezTo>
                    <a:cubicBezTo>
                      <a:pt x="1496187" y="761453"/>
                      <a:pt x="1490081" y="789639"/>
                      <a:pt x="1476458" y="815476"/>
                    </a:cubicBezTo>
                    <a:cubicBezTo>
                      <a:pt x="1468941" y="829099"/>
                      <a:pt x="1464245" y="843192"/>
                      <a:pt x="1460955" y="858224"/>
                    </a:cubicBezTo>
                    <a:cubicBezTo>
                      <a:pt x="1453440" y="891578"/>
                      <a:pt x="1443574" y="923992"/>
                      <a:pt x="1432300" y="956405"/>
                    </a:cubicBezTo>
                    <a:cubicBezTo>
                      <a:pt x="1424314" y="981772"/>
                      <a:pt x="1414919" y="1007141"/>
                      <a:pt x="1400826" y="1030158"/>
                    </a:cubicBezTo>
                    <a:cubicBezTo>
                      <a:pt x="1409751" y="1004791"/>
                      <a:pt x="1419146" y="979424"/>
                      <a:pt x="1428542" y="954057"/>
                    </a:cubicBezTo>
                    <a:cubicBezTo>
                      <a:pt x="1428542" y="953586"/>
                      <a:pt x="1429012" y="953117"/>
                      <a:pt x="1429012" y="952648"/>
                    </a:cubicBezTo>
                    <a:cubicBezTo>
                      <a:pt x="1436059" y="925401"/>
                      <a:pt x="1442634" y="897685"/>
                      <a:pt x="1449681" y="870439"/>
                    </a:cubicBezTo>
                    <a:cubicBezTo>
                      <a:pt x="1420556" y="908489"/>
                      <a:pt x="1411161" y="954996"/>
                      <a:pt x="1390022" y="996805"/>
                    </a:cubicBezTo>
                    <a:cubicBezTo>
                      <a:pt x="1392370" y="988820"/>
                      <a:pt x="1394719" y="981303"/>
                      <a:pt x="1397067" y="973317"/>
                    </a:cubicBezTo>
                    <a:cubicBezTo>
                      <a:pt x="1399417" y="965332"/>
                      <a:pt x="1401766" y="956875"/>
                      <a:pt x="1405054" y="944661"/>
                    </a:cubicBezTo>
                    <a:cubicBezTo>
                      <a:pt x="1398006" y="952648"/>
                      <a:pt x="1393779" y="956875"/>
                      <a:pt x="1390022" y="962043"/>
                    </a:cubicBezTo>
                    <a:cubicBezTo>
                      <a:pt x="1383915" y="969559"/>
                      <a:pt x="1380156" y="979424"/>
                      <a:pt x="1368881" y="982243"/>
                    </a:cubicBezTo>
                    <a:cubicBezTo>
                      <a:pt x="1362305" y="983651"/>
                      <a:pt x="1362305" y="991638"/>
                      <a:pt x="1360896" y="996805"/>
                    </a:cubicBezTo>
                    <a:cubicBezTo>
                      <a:pt x="1357137" y="1009958"/>
                      <a:pt x="1354789" y="1022643"/>
                      <a:pt x="1346333" y="1034387"/>
                    </a:cubicBezTo>
                    <a:cubicBezTo>
                      <a:pt x="1349152" y="1021233"/>
                      <a:pt x="1351970" y="1008080"/>
                      <a:pt x="1355258" y="990699"/>
                    </a:cubicBezTo>
                    <a:cubicBezTo>
                      <a:pt x="1320966" y="1012777"/>
                      <a:pt x="1288082" y="993517"/>
                      <a:pt x="1255669" y="997745"/>
                    </a:cubicBezTo>
                    <a:cubicBezTo>
                      <a:pt x="1234060" y="1000564"/>
                      <a:pt x="1211511" y="1000093"/>
                      <a:pt x="1189432" y="1000093"/>
                    </a:cubicBezTo>
                    <a:cubicBezTo>
                      <a:pt x="1181446" y="1000093"/>
                      <a:pt x="1177217" y="1004322"/>
                      <a:pt x="1172520" y="1009489"/>
                    </a:cubicBezTo>
                    <a:cubicBezTo>
                      <a:pt x="1134939" y="1051768"/>
                      <a:pt x="1088902" y="1075726"/>
                      <a:pt x="1031591" y="1076665"/>
                    </a:cubicBezTo>
                    <a:cubicBezTo>
                      <a:pt x="1025484" y="1076665"/>
                      <a:pt x="1022195" y="1078544"/>
                      <a:pt x="1018908" y="1083711"/>
                    </a:cubicBezTo>
                    <a:cubicBezTo>
                      <a:pt x="1003875" y="1107670"/>
                      <a:pt x="982265" y="1122702"/>
                      <a:pt x="955019" y="1129279"/>
                    </a:cubicBezTo>
                    <a:cubicBezTo>
                      <a:pt x="944215" y="1132097"/>
                      <a:pt x="940926" y="1138204"/>
                      <a:pt x="939517" y="1146660"/>
                    </a:cubicBezTo>
                    <a:cubicBezTo>
                      <a:pt x="930591" y="1199274"/>
                      <a:pt x="931531" y="1251418"/>
                      <a:pt x="939047" y="1304031"/>
                    </a:cubicBezTo>
                    <a:cubicBezTo>
                      <a:pt x="942335" y="1325171"/>
                      <a:pt x="954549" y="1343022"/>
                      <a:pt x="964415" y="1361343"/>
                    </a:cubicBezTo>
                    <a:cubicBezTo>
                      <a:pt x="992601" y="1413487"/>
                      <a:pt x="1034879" y="1454826"/>
                      <a:pt x="1074340" y="1497574"/>
                    </a:cubicBezTo>
                    <a:cubicBezTo>
                      <a:pt x="1139166" y="1567569"/>
                      <a:pt x="1189901" y="1646960"/>
                      <a:pt x="1233589" y="1731518"/>
                    </a:cubicBezTo>
                    <a:lnTo>
                      <a:pt x="1233994" y="1732569"/>
                    </a:lnTo>
                    <a:lnTo>
                      <a:pt x="220261" y="1732569"/>
                    </a:lnTo>
                    <a:lnTo>
                      <a:pt x="270514" y="1646607"/>
                    </a:lnTo>
                    <a:cubicBezTo>
                      <a:pt x="299463" y="1604094"/>
                      <a:pt x="331407" y="1563577"/>
                      <a:pt x="366404" y="1525291"/>
                    </a:cubicBezTo>
                    <a:cubicBezTo>
                      <a:pt x="397408" y="1490997"/>
                      <a:pt x="431702" y="1459524"/>
                      <a:pt x="455659" y="1419123"/>
                    </a:cubicBezTo>
                    <a:cubicBezTo>
                      <a:pt x="466465" y="1401743"/>
                      <a:pt x="476329" y="1383891"/>
                      <a:pt x="485724" y="1365570"/>
                    </a:cubicBezTo>
                    <a:cubicBezTo>
                      <a:pt x="510622" y="1318125"/>
                      <a:pt x="496528" y="1240613"/>
                      <a:pt x="458008" y="1200684"/>
                    </a:cubicBezTo>
                    <a:cubicBezTo>
                      <a:pt x="446264" y="1188469"/>
                      <a:pt x="433110" y="1188940"/>
                      <a:pt x="419018" y="1193636"/>
                    </a:cubicBezTo>
                    <a:cubicBezTo>
                      <a:pt x="360297" y="1212897"/>
                      <a:pt x="300167" y="1212428"/>
                      <a:pt x="239567" y="1205381"/>
                    </a:cubicBezTo>
                    <a:cubicBezTo>
                      <a:pt x="211852" y="1202092"/>
                      <a:pt x="187893" y="1188940"/>
                      <a:pt x="169573" y="1166390"/>
                    </a:cubicBezTo>
                    <a:cubicBezTo>
                      <a:pt x="156889" y="1150888"/>
                      <a:pt x="152191" y="1133977"/>
                      <a:pt x="159708" y="1114716"/>
                    </a:cubicBezTo>
                    <a:cubicBezTo>
                      <a:pt x="162056" y="1109079"/>
                      <a:pt x="162526" y="1102503"/>
                      <a:pt x="164405" y="1096395"/>
                    </a:cubicBezTo>
                    <a:cubicBezTo>
                      <a:pt x="168633" y="1082303"/>
                      <a:pt x="162996" y="1072907"/>
                      <a:pt x="150782" y="1066330"/>
                    </a:cubicBezTo>
                    <a:cubicBezTo>
                      <a:pt x="123536" y="1051298"/>
                      <a:pt x="121187" y="1030158"/>
                      <a:pt x="144205" y="1008080"/>
                    </a:cubicBezTo>
                    <a:cubicBezTo>
                      <a:pt x="145145" y="1007610"/>
                      <a:pt x="145614" y="1006670"/>
                      <a:pt x="147024" y="1004791"/>
                    </a:cubicBezTo>
                    <a:cubicBezTo>
                      <a:pt x="131051" y="1003852"/>
                      <a:pt x="120247" y="994926"/>
                      <a:pt x="112261" y="982712"/>
                    </a:cubicBezTo>
                    <a:cubicBezTo>
                      <a:pt x="103336" y="969559"/>
                      <a:pt x="107094" y="956405"/>
                      <a:pt x="112261" y="942313"/>
                    </a:cubicBezTo>
                    <a:cubicBezTo>
                      <a:pt x="127294" y="901913"/>
                      <a:pt x="126824" y="901913"/>
                      <a:pt x="86425" y="885471"/>
                    </a:cubicBezTo>
                    <a:cubicBezTo>
                      <a:pt x="69043" y="878424"/>
                      <a:pt x="56360" y="864801"/>
                      <a:pt x="48373" y="847420"/>
                    </a:cubicBezTo>
                    <a:cubicBezTo>
                      <a:pt x="43676" y="838025"/>
                      <a:pt x="44616" y="829099"/>
                      <a:pt x="53541" y="822053"/>
                    </a:cubicBezTo>
                    <a:cubicBezTo>
                      <a:pt x="56360" y="819704"/>
                      <a:pt x="58709" y="816886"/>
                      <a:pt x="61527" y="814536"/>
                    </a:cubicBezTo>
                    <a:cubicBezTo>
                      <a:pt x="87834" y="795277"/>
                      <a:pt x="91592" y="768970"/>
                      <a:pt x="92531" y="737495"/>
                    </a:cubicBezTo>
                    <a:cubicBezTo>
                      <a:pt x="93940" y="695217"/>
                      <a:pt x="100517" y="652937"/>
                      <a:pt x="108503" y="611128"/>
                    </a:cubicBezTo>
                    <a:cubicBezTo>
                      <a:pt x="116959" y="567910"/>
                      <a:pt x="128234" y="525162"/>
                      <a:pt x="139508" y="482413"/>
                    </a:cubicBezTo>
                    <a:cubicBezTo>
                      <a:pt x="147024" y="454227"/>
                      <a:pt x="148903" y="424632"/>
                      <a:pt x="162056" y="397385"/>
                    </a:cubicBezTo>
                    <a:cubicBezTo>
                      <a:pt x="166754" y="387520"/>
                      <a:pt x="157359" y="376246"/>
                      <a:pt x="154541" y="364972"/>
                    </a:cubicBezTo>
                    <a:cubicBezTo>
                      <a:pt x="103336" y="491339"/>
                      <a:pt x="75619" y="622403"/>
                      <a:pt x="76559" y="759104"/>
                    </a:cubicBezTo>
                    <a:cubicBezTo>
                      <a:pt x="75150" y="751118"/>
                      <a:pt x="74211" y="742662"/>
                      <a:pt x="73271" y="734676"/>
                    </a:cubicBezTo>
                    <a:cubicBezTo>
                      <a:pt x="72801" y="726221"/>
                      <a:pt x="71862" y="717765"/>
                      <a:pt x="71393" y="709309"/>
                    </a:cubicBezTo>
                    <a:cubicBezTo>
                      <a:pt x="71393" y="682533"/>
                      <a:pt x="71393" y="656226"/>
                      <a:pt x="71393" y="629919"/>
                    </a:cubicBezTo>
                    <a:cubicBezTo>
                      <a:pt x="76559" y="554287"/>
                      <a:pt x="91122" y="480064"/>
                      <a:pt x="108503" y="406781"/>
                    </a:cubicBezTo>
                    <a:cubicBezTo>
                      <a:pt x="82196" y="474427"/>
                      <a:pt x="62467" y="543952"/>
                      <a:pt x="55420" y="616295"/>
                    </a:cubicBezTo>
                    <a:cubicBezTo>
                      <a:pt x="51192" y="633208"/>
                      <a:pt x="49312" y="650119"/>
                      <a:pt x="49783" y="667500"/>
                    </a:cubicBezTo>
                    <a:cubicBezTo>
                      <a:pt x="44616" y="701323"/>
                      <a:pt x="49312" y="735616"/>
                      <a:pt x="48843" y="769439"/>
                    </a:cubicBezTo>
                    <a:cubicBezTo>
                      <a:pt x="34281" y="708370"/>
                      <a:pt x="42737" y="636966"/>
                      <a:pt x="45555" y="591398"/>
                    </a:cubicBezTo>
                    <a:cubicBezTo>
                      <a:pt x="54950" y="518115"/>
                      <a:pt x="73741" y="447180"/>
                      <a:pt x="98638" y="377185"/>
                    </a:cubicBezTo>
                    <a:cubicBezTo>
                      <a:pt x="52601" y="426041"/>
                      <a:pt x="25824" y="484762"/>
                      <a:pt x="14080" y="550059"/>
                    </a:cubicBezTo>
                    <a:cubicBezTo>
                      <a:pt x="1398" y="604082"/>
                      <a:pt x="13141" y="635556"/>
                      <a:pt x="10322" y="648710"/>
                    </a:cubicBezTo>
                    <a:cubicBezTo>
                      <a:pt x="8913" y="656226"/>
                      <a:pt x="-4241" y="591868"/>
                      <a:pt x="1398" y="543952"/>
                    </a:cubicBezTo>
                    <a:cubicBezTo>
                      <a:pt x="10322" y="507780"/>
                      <a:pt x="15960" y="471138"/>
                      <a:pt x="30993" y="436376"/>
                    </a:cubicBezTo>
                    <a:cubicBezTo>
                      <a:pt x="61527" y="365441"/>
                      <a:pt x="107563" y="305781"/>
                      <a:pt x="168164" y="257866"/>
                    </a:cubicBezTo>
                    <a:cubicBezTo>
                      <a:pt x="179438" y="248470"/>
                      <a:pt x="186015" y="240484"/>
                      <a:pt x="178498" y="226391"/>
                    </a:cubicBezTo>
                    <a:cubicBezTo>
                      <a:pt x="175679" y="221224"/>
                      <a:pt x="174740" y="216057"/>
                      <a:pt x="179908" y="212298"/>
                    </a:cubicBezTo>
                    <a:cubicBezTo>
                      <a:pt x="197759" y="199145"/>
                      <a:pt x="209033" y="180354"/>
                      <a:pt x="220307" y="162033"/>
                    </a:cubicBezTo>
                    <a:cubicBezTo>
                      <a:pt x="239098" y="131029"/>
                      <a:pt x="263995" y="122103"/>
                      <a:pt x="297349" y="133378"/>
                    </a:cubicBezTo>
                    <a:cubicBezTo>
                      <a:pt x="312851" y="138545"/>
                      <a:pt x="324125" y="134787"/>
                      <a:pt x="335869" y="123982"/>
                    </a:cubicBezTo>
                    <a:cubicBezTo>
                      <a:pt x="350902" y="110829"/>
                      <a:pt x="364525" y="98145"/>
                      <a:pt x="373451" y="78885"/>
                    </a:cubicBezTo>
                    <a:cubicBezTo>
                      <a:pt x="388953" y="46471"/>
                      <a:pt x="420427" y="31908"/>
                      <a:pt x="453310" y="22043"/>
                    </a:cubicBezTo>
                    <a:cubicBezTo>
                      <a:pt x="511092" y="5132"/>
                      <a:pt x="569813" y="4662"/>
                      <a:pt x="629003" y="6541"/>
                    </a:cubicBezTo>
                    <a:cubicBezTo>
                      <a:pt x="660946" y="7481"/>
                      <a:pt x="691951" y="3253"/>
                      <a:pt x="723425" y="1374"/>
                    </a:cubicBezTo>
                    <a:cubicBezTo>
                      <a:pt x="740102" y="199"/>
                      <a:pt x="756661" y="-329"/>
                      <a:pt x="772971" y="214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7492D368-F4D0-4972-95AC-BB47AB376083}"/>
                  </a:ext>
                </a:extLst>
              </p:cNvPr>
              <p:cNvSpPr/>
              <p:nvPr/>
            </p:nvSpPr>
            <p:spPr>
              <a:xfrm rot="19871696" flipH="1">
                <a:off x="4470574" y="3553719"/>
                <a:ext cx="634360" cy="482048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1FED1DE2-7F1B-41C1-84B4-0CFE0629A531}"/>
                </a:ext>
              </a:extLst>
            </p:cNvPr>
            <p:cNvGrpSpPr/>
            <p:nvPr userDrawn="1"/>
          </p:nvGrpSpPr>
          <p:grpSpPr>
            <a:xfrm>
              <a:off x="7880691" y="5572195"/>
              <a:ext cx="1254002" cy="1330318"/>
              <a:chOff x="3140187" y="2915769"/>
              <a:chExt cx="1679407" cy="1781612"/>
            </a:xfrm>
          </p:grpSpPr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6D079E7F-168B-4917-9ECE-3C5178395DA8}"/>
                  </a:ext>
                </a:extLst>
              </p:cNvPr>
              <p:cNvSpPr/>
              <p:nvPr/>
            </p:nvSpPr>
            <p:spPr>
              <a:xfrm rot="4053326" flipH="1">
                <a:off x="3089085" y="2966871"/>
                <a:ext cx="1781612" cy="1679407"/>
              </a:xfrm>
              <a:custGeom>
                <a:avLst/>
                <a:gdLst>
                  <a:gd name="connsiteX0" fmla="*/ 280147 w 1781612"/>
                  <a:gd name="connsiteY0" fmla="*/ 933943 h 1679407"/>
                  <a:gd name="connsiteX1" fmla="*/ 276912 w 1781612"/>
                  <a:gd name="connsiteY1" fmla="*/ 937141 h 1679407"/>
                  <a:gd name="connsiteX2" fmla="*/ 273397 w 1781612"/>
                  <a:gd name="connsiteY2" fmla="*/ 937142 h 1679407"/>
                  <a:gd name="connsiteX3" fmla="*/ 1738079 w 1781612"/>
                  <a:gd name="connsiteY3" fmla="*/ 462963 h 1679407"/>
                  <a:gd name="connsiteX4" fmla="*/ 1686202 w 1781612"/>
                  <a:gd name="connsiteY4" fmla="*/ 379914 h 1679407"/>
                  <a:gd name="connsiteX5" fmla="*/ 1652353 w 1781612"/>
                  <a:gd name="connsiteY5" fmla="*/ 319812 h 1679407"/>
                  <a:gd name="connsiteX6" fmla="*/ 1626440 w 1781612"/>
                  <a:gd name="connsiteY6" fmla="*/ 269729 h 1679407"/>
                  <a:gd name="connsiteX7" fmla="*/ 1586470 w 1781612"/>
                  <a:gd name="connsiteY7" fmla="*/ 223553 h 1679407"/>
                  <a:gd name="connsiteX8" fmla="*/ 1514969 w 1781612"/>
                  <a:gd name="connsiteY8" fmla="*/ 142436 h 1679407"/>
                  <a:gd name="connsiteX9" fmla="*/ 1479665 w 1781612"/>
                  <a:gd name="connsiteY9" fmla="*/ 105254 h 1679407"/>
                  <a:gd name="connsiteX10" fmla="*/ 1461850 w 1781612"/>
                  <a:gd name="connsiteY10" fmla="*/ 101217 h 1679407"/>
                  <a:gd name="connsiteX11" fmla="*/ 1417727 w 1781612"/>
                  <a:gd name="connsiteY11" fmla="*/ 77177 h 1679407"/>
                  <a:gd name="connsiteX12" fmla="*/ 1396605 w 1781612"/>
                  <a:gd name="connsiteY12" fmla="*/ 61681 h 1679407"/>
                  <a:gd name="connsiteX13" fmla="*/ 1371222 w 1781612"/>
                  <a:gd name="connsiteY13" fmla="*/ 37023 h 1679407"/>
                  <a:gd name="connsiteX14" fmla="*/ 1293065 w 1781612"/>
                  <a:gd name="connsiteY14" fmla="*/ 1873 h 1679407"/>
                  <a:gd name="connsiteX15" fmla="*/ 1216911 w 1781612"/>
                  <a:gd name="connsiteY15" fmla="*/ 29057 h 1679407"/>
                  <a:gd name="connsiteX16" fmla="*/ 1142778 w 1781612"/>
                  <a:gd name="connsiteY16" fmla="*/ 47331 h 1679407"/>
                  <a:gd name="connsiteX17" fmla="*/ 1029850 w 1781612"/>
                  <a:gd name="connsiteY17" fmla="*/ 109652 h 1679407"/>
                  <a:gd name="connsiteX18" fmla="*/ 987058 w 1781612"/>
                  <a:gd name="connsiteY18" fmla="*/ 124479 h 1679407"/>
                  <a:gd name="connsiteX19" fmla="*/ 943281 w 1781612"/>
                  <a:gd name="connsiteY19" fmla="*/ 131165 h 1679407"/>
                  <a:gd name="connsiteX20" fmla="*/ 897994 w 1781612"/>
                  <a:gd name="connsiteY20" fmla="*/ 156046 h 1679407"/>
                  <a:gd name="connsiteX21" fmla="*/ 835828 w 1781612"/>
                  <a:gd name="connsiteY21" fmla="*/ 180301 h 1679407"/>
                  <a:gd name="connsiteX22" fmla="*/ 805895 w 1781612"/>
                  <a:gd name="connsiteY22" fmla="*/ 186016 h 1679407"/>
                  <a:gd name="connsiteX23" fmla="*/ 735986 w 1781612"/>
                  <a:gd name="connsiteY23" fmla="*/ 181176 h 1679407"/>
                  <a:gd name="connsiteX24" fmla="*/ 671368 w 1781612"/>
                  <a:gd name="connsiteY24" fmla="*/ 190297 h 1679407"/>
                  <a:gd name="connsiteX25" fmla="*/ 656825 w 1781612"/>
                  <a:gd name="connsiteY25" fmla="*/ 187282 h 1679407"/>
                  <a:gd name="connsiteX26" fmla="*/ 653200 w 1781612"/>
                  <a:gd name="connsiteY26" fmla="*/ 191153 h 1679407"/>
                  <a:gd name="connsiteX27" fmla="*/ 615869 w 1781612"/>
                  <a:gd name="connsiteY27" fmla="*/ 198500 h 1679407"/>
                  <a:gd name="connsiteX28" fmla="*/ 453624 w 1781612"/>
                  <a:gd name="connsiteY28" fmla="*/ 289742 h 1679407"/>
                  <a:gd name="connsiteX29" fmla="*/ 325653 w 1781612"/>
                  <a:gd name="connsiteY29" fmla="*/ 435210 h 1679407"/>
                  <a:gd name="connsiteX30" fmla="*/ 300881 w 1781612"/>
                  <a:gd name="connsiteY30" fmla="*/ 464914 h 1679407"/>
                  <a:gd name="connsiteX31" fmla="*/ 304287 w 1781612"/>
                  <a:gd name="connsiteY31" fmla="*/ 521446 h 1679407"/>
                  <a:gd name="connsiteX32" fmla="*/ 360919 w 1781612"/>
                  <a:gd name="connsiteY32" fmla="*/ 628649 h 1679407"/>
                  <a:gd name="connsiteX33" fmla="*/ 398827 w 1781612"/>
                  <a:gd name="connsiteY33" fmla="*/ 752612 h 1679407"/>
                  <a:gd name="connsiteX34" fmla="*/ 387733 w 1781612"/>
                  <a:gd name="connsiteY34" fmla="*/ 780939 h 1679407"/>
                  <a:gd name="connsiteX35" fmla="*/ 371039 w 1781612"/>
                  <a:gd name="connsiteY35" fmla="*/ 796859 h 1679407"/>
                  <a:gd name="connsiteX36" fmla="*/ 340693 w 1781612"/>
                  <a:gd name="connsiteY36" fmla="*/ 816518 h 1679407"/>
                  <a:gd name="connsiteX37" fmla="*/ 278951 w 1781612"/>
                  <a:gd name="connsiteY37" fmla="*/ 856745 h 1679407"/>
                  <a:gd name="connsiteX38" fmla="*/ 183811 w 1781612"/>
                  <a:gd name="connsiteY38" fmla="*/ 898893 h 1679407"/>
                  <a:gd name="connsiteX39" fmla="*/ 91768 w 1781612"/>
                  <a:gd name="connsiteY39" fmla="*/ 882883 h 1679407"/>
                  <a:gd name="connsiteX40" fmla="*/ 0 w 1781612"/>
                  <a:gd name="connsiteY40" fmla="*/ 861536 h 1679407"/>
                  <a:gd name="connsiteX41" fmla="*/ 337847 w 1781612"/>
                  <a:gd name="connsiteY41" fmla="*/ 1679407 h 1679407"/>
                  <a:gd name="connsiteX42" fmla="*/ 625479 w 1781612"/>
                  <a:gd name="connsiteY42" fmla="*/ 1367497 h 1679407"/>
                  <a:gd name="connsiteX43" fmla="*/ 822233 w 1781612"/>
                  <a:gd name="connsiteY43" fmla="*/ 1281491 h 1679407"/>
                  <a:gd name="connsiteX44" fmla="*/ 1080965 w 1781612"/>
                  <a:gd name="connsiteY44" fmla="*/ 1174613 h 1679407"/>
                  <a:gd name="connsiteX45" fmla="*/ 1116479 w 1781612"/>
                  <a:gd name="connsiteY45" fmla="*/ 1182764 h 1679407"/>
                  <a:gd name="connsiteX46" fmla="*/ 1149675 w 1781612"/>
                  <a:gd name="connsiteY46" fmla="*/ 1191847 h 1679407"/>
                  <a:gd name="connsiteX47" fmla="*/ 1221146 w 1781612"/>
                  <a:gd name="connsiteY47" fmla="*/ 1205065 h 1679407"/>
                  <a:gd name="connsiteX48" fmla="*/ 1364820 w 1781612"/>
                  <a:gd name="connsiteY48" fmla="*/ 1202229 h 1679407"/>
                  <a:gd name="connsiteX49" fmla="*/ 1456037 w 1781612"/>
                  <a:gd name="connsiteY49" fmla="*/ 1173573 h 1679407"/>
                  <a:gd name="connsiteX50" fmla="*/ 1610678 w 1781612"/>
                  <a:gd name="connsiteY50" fmla="*/ 1073126 h 1679407"/>
                  <a:gd name="connsiteX51" fmla="*/ 1670815 w 1781612"/>
                  <a:gd name="connsiteY51" fmla="*/ 1006018 h 1679407"/>
                  <a:gd name="connsiteX52" fmla="*/ 1706980 w 1781612"/>
                  <a:gd name="connsiteY52" fmla="*/ 938364 h 1679407"/>
                  <a:gd name="connsiteX53" fmla="*/ 1744663 w 1781612"/>
                  <a:gd name="connsiteY53" fmla="*/ 860587 h 1679407"/>
                  <a:gd name="connsiteX54" fmla="*/ 1773428 w 1781612"/>
                  <a:gd name="connsiteY54" fmla="*/ 750875 h 1679407"/>
                  <a:gd name="connsiteX55" fmla="*/ 1761594 w 1781612"/>
                  <a:gd name="connsiteY55" fmla="*/ 546331 h 1679407"/>
                  <a:gd name="connsiteX56" fmla="*/ 1738079 w 1781612"/>
                  <a:gd name="connsiteY56" fmla="*/ 462963 h 167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781612" h="1679407">
                    <a:moveTo>
                      <a:pt x="280147" y="933943"/>
                    </a:moveTo>
                    <a:lnTo>
                      <a:pt x="276912" y="937141"/>
                    </a:lnTo>
                    <a:lnTo>
                      <a:pt x="273397" y="937142"/>
                    </a:lnTo>
                    <a:close/>
                    <a:moveTo>
                      <a:pt x="1738079" y="462963"/>
                    </a:moveTo>
                    <a:cubicBezTo>
                      <a:pt x="1725988" y="431390"/>
                      <a:pt x="1704521" y="407015"/>
                      <a:pt x="1686202" y="379914"/>
                    </a:cubicBezTo>
                    <a:cubicBezTo>
                      <a:pt x="1680566" y="357072"/>
                      <a:pt x="1663906" y="339734"/>
                      <a:pt x="1652353" y="319812"/>
                    </a:cubicBezTo>
                    <a:cubicBezTo>
                      <a:pt x="1643286" y="303611"/>
                      <a:pt x="1636556" y="285021"/>
                      <a:pt x="1626440" y="269729"/>
                    </a:cubicBezTo>
                    <a:cubicBezTo>
                      <a:pt x="1615820" y="253219"/>
                      <a:pt x="1599355" y="238651"/>
                      <a:pt x="1586470" y="223553"/>
                    </a:cubicBezTo>
                    <a:cubicBezTo>
                      <a:pt x="1563759" y="197316"/>
                      <a:pt x="1532406" y="170850"/>
                      <a:pt x="1514969" y="142436"/>
                    </a:cubicBezTo>
                    <a:cubicBezTo>
                      <a:pt x="1506000" y="127619"/>
                      <a:pt x="1493071" y="115864"/>
                      <a:pt x="1479665" y="105254"/>
                    </a:cubicBezTo>
                    <a:cubicBezTo>
                      <a:pt x="1473624" y="104426"/>
                      <a:pt x="1468985" y="97794"/>
                      <a:pt x="1461850" y="101217"/>
                    </a:cubicBezTo>
                    <a:cubicBezTo>
                      <a:pt x="1447731" y="92327"/>
                      <a:pt x="1432967" y="84178"/>
                      <a:pt x="1417727" y="77177"/>
                    </a:cubicBezTo>
                    <a:cubicBezTo>
                      <a:pt x="1409533" y="73437"/>
                      <a:pt x="1403034" y="68049"/>
                      <a:pt x="1396605" y="61681"/>
                    </a:cubicBezTo>
                    <a:cubicBezTo>
                      <a:pt x="1388358" y="53215"/>
                      <a:pt x="1380112" y="44749"/>
                      <a:pt x="1371222" y="37023"/>
                    </a:cubicBezTo>
                    <a:cubicBezTo>
                      <a:pt x="1350884" y="18831"/>
                      <a:pt x="1319698" y="-7229"/>
                      <a:pt x="1293065" y="1873"/>
                    </a:cubicBezTo>
                    <a:cubicBezTo>
                      <a:pt x="1267648" y="10473"/>
                      <a:pt x="1242230" y="19072"/>
                      <a:pt x="1216911" y="29057"/>
                    </a:cubicBezTo>
                    <a:cubicBezTo>
                      <a:pt x="1193214" y="38369"/>
                      <a:pt x="1165750" y="31668"/>
                      <a:pt x="1142778" y="47331"/>
                    </a:cubicBezTo>
                    <a:cubicBezTo>
                      <a:pt x="1106540" y="72274"/>
                      <a:pt x="1071281" y="97287"/>
                      <a:pt x="1029850" y="109652"/>
                    </a:cubicBezTo>
                    <a:cubicBezTo>
                      <a:pt x="1015385" y="113727"/>
                      <a:pt x="1001690" y="120809"/>
                      <a:pt x="987058" y="124479"/>
                    </a:cubicBezTo>
                    <a:cubicBezTo>
                      <a:pt x="973002" y="128386"/>
                      <a:pt x="957744" y="127089"/>
                      <a:pt x="943281" y="131165"/>
                    </a:cubicBezTo>
                    <a:cubicBezTo>
                      <a:pt x="925809" y="136007"/>
                      <a:pt x="913718" y="148126"/>
                      <a:pt x="897994" y="156046"/>
                    </a:cubicBezTo>
                    <a:cubicBezTo>
                      <a:pt x="877975" y="166214"/>
                      <a:pt x="857286" y="174761"/>
                      <a:pt x="835828" y="180301"/>
                    </a:cubicBezTo>
                    <a:cubicBezTo>
                      <a:pt x="826594" y="185539"/>
                      <a:pt x="816497" y="186386"/>
                      <a:pt x="805895" y="186016"/>
                    </a:cubicBezTo>
                    <a:cubicBezTo>
                      <a:pt x="782401" y="184324"/>
                      <a:pt x="759287" y="180100"/>
                      <a:pt x="735986" y="181176"/>
                    </a:cubicBezTo>
                    <a:cubicBezTo>
                      <a:pt x="714070" y="182156"/>
                      <a:pt x="693310" y="191682"/>
                      <a:pt x="671368" y="190297"/>
                    </a:cubicBezTo>
                    <a:cubicBezTo>
                      <a:pt x="666879" y="189778"/>
                      <a:pt x="662698" y="187705"/>
                      <a:pt x="656825" y="187282"/>
                    </a:cubicBezTo>
                    <a:cubicBezTo>
                      <a:pt x="655846" y="187212"/>
                      <a:pt x="654461" y="187309"/>
                      <a:pt x="653200" y="191153"/>
                    </a:cubicBezTo>
                    <a:cubicBezTo>
                      <a:pt x="640739" y="192027"/>
                      <a:pt x="627898" y="195432"/>
                      <a:pt x="615869" y="198500"/>
                    </a:cubicBezTo>
                    <a:cubicBezTo>
                      <a:pt x="555316" y="214016"/>
                      <a:pt x="500445" y="249030"/>
                      <a:pt x="453624" y="289742"/>
                    </a:cubicBezTo>
                    <a:cubicBezTo>
                      <a:pt x="405517" y="331934"/>
                      <a:pt x="368644" y="387531"/>
                      <a:pt x="325653" y="435210"/>
                    </a:cubicBezTo>
                    <a:cubicBezTo>
                      <a:pt x="317117" y="444435"/>
                      <a:pt x="308341" y="454234"/>
                      <a:pt x="300881" y="464914"/>
                    </a:cubicBezTo>
                    <a:cubicBezTo>
                      <a:pt x="282308" y="487782"/>
                      <a:pt x="286886" y="503463"/>
                      <a:pt x="304287" y="521446"/>
                    </a:cubicBezTo>
                    <a:cubicBezTo>
                      <a:pt x="331751" y="549993"/>
                      <a:pt x="346409" y="592376"/>
                      <a:pt x="360919" y="628649"/>
                    </a:cubicBezTo>
                    <a:cubicBezTo>
                      <a:pt x="377102" y="668979"/>
                      <a:pt x="389874" y="710244"/>
                      <a:pt x="398827" y="752612"/>
                    </a:cubicBezTo>
                    <a:cubicBezTo>
                      <a:pt x="401155" y="763996"/>
                      <a:pt x="398087" y="773813"/>
                      <a:pt x="387733" y="780939"/>
                    </a:cubicBezTo>
                    <a:cubicBezTo>
                      <a:pt x="381339" y="785006"/>
                      <a:pt x="377098" y="791981"/>
                      <a:pt x="371039" y="796859"/>
                    </a:cubicBezTo>
                    <a:cubicBezTo>
                      <a:pt x="361665" y="804056"/>
                      <a:pt x="350808" y="809965"/>
                      <a:pt x="340693" y="816518"/>
                    </a:cubicBezTo>
                    <a:cubicBezTo>
                      <a:pt x="320224" y="830197"/>
                      <a:pt x="299755" y="843876"/>
                      <a:pt x="278951" y="856745"/>
                    </a:cubicBezTo>
                    <a:cubicBezTo>
                      <a:pt x="250131" y="874348"/>
                      <a:pt x="267710" y="903823"/>
                      <a:pt x="183811" y="898893"/>
                    </a:cubicBezTo>
                    <a:cubicBezTo>
                      <a:pt x="162836" y="897661"/>
                      <a:pt x="130007" y="891351"/>
                      <a:pt x="91768" y="882883"/>
                    </a:cubicBezTo>
                    <a:lnTo>
                      <a:pt x="0" y="861536"/>
                    </a:lnTo>
                    <a:lnTo>
                      <a:pt x="337847" y="1679407"/>
                    </a:lnTo>
                    <a:lnTo>
                      <a:pt x="625479" y="1367497"/>
                    </a:lnTo>
                    <a:lnTo>
                      <a:pt x="822233" y="1281491"/>
                    </a:lnTo>
                    <a:lnTo>
                      <a:pt x="1080965" y="1174613"/>
                    </a:lnTo>
                    <a:lnTo>
                      <a:pt x="1116479" y="1182764"/>
                    </a:lnTo>
                    <a:cubicBezTo>
                      <a:pt x="1127679" y="1185735"/>
                      <a:pt x="1138642" y="1189281"/>
                      <a:pt x="1149675" y="1191847"/>
                    </a:cubicBezTo>
                    <a:cubicBezTo>
                      <a:pt x="1173461" y="1197694"/>
                      <a:pt x="1197148" y="1202155"/>
                      <a:pt x="1221146" y="1205065"/>
                    </a:cubicBezTo>
                    <a:cubicBezTo>
                      <a:pt x="1268735" y="1211052"/>
                      <a:pt x="1317558" y="1210830"/>
                      <a:pt x="1364820" y="1202229"/>
                    </a:cubicBezTo>
                    <a:cubicBezTo>
                      <a:pt x="1396543" y="1196249"/>
                      <a:pt x="1426590" y="1186212"/>
                      <a:pt x="1456037" y="1173573"/>
                    </a:cubicBezTo>
                    <a:cubicBezTo>
                      <a:pt x="1512902" y="1149133"/>
                      <a:pt x="1564265" y="1113669"/>
                      <a:pt x="1610678" y="1073126"/>
                    </a:cubicBezTo>
                    <a:cubicBezTo>
                      <a:pt x="1632550" y="1053643"/>
                      <a:pt x="1652649" y="1028720"/>
                      <a:pt x="1670815" y="1006018"/>
                    </a:cubicBezTo>
                    <a:cubicBezTo>
                      <a:pt x="1687457" y="985372"/>
                      <a:pt x="1694519" y="961083"/>
                      <a:pt x="1706980" y="938364"/>
                    </a:cubicBezTo>
                    <a:cubicBezTo>
                      <a:pt x="1720800" y="913185"/>
                      <a:pt x="1733304" y="887124"/>
                      <a:pt x="1744663" y="860587"/>
                    </a:cubicBezTo>
                    <a:cubicBezTo>
                      <a:pt x="1759355" y="826025"/>
                      <a:pt x="1763154" y="786937"/>
                      <a:pt x="1773428" y="750875"/>
                    </a:cubicBezTo>
                    <a:cubicBezTo>
                      <a:pt x="1793833" y="680708"/>
                      <a:pt x="1770769" y="615676"/>
                      <a:pt x="1761594" y="546331"/>
                    </a:cubicBezTo>
                    <a:cubicBezTo>
                      <a:pt x="1757766" y="517519"/>
                      <a:pt x="1748329" y="490073"/>
                      <a:pt x="1738079" y="46296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E0CD6200-47CE-47F5-AC95-0698F6FD8127}"/>
                  </a:ext>
                </a:extLst>
              </p:cNvPr>
              <p:cNvSpPr/>
              <p:nvPr/>
            </p:nvSpPr>
            <p:spPr>
              <a:xfrm rot="1430240">
                <a:off x="4013422" y="3585076"/>
                <a:ext cx="744568" cy="56579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3CBA329F-909A-4EBA-B20E-86B3E32F99A3}"/>
                </a:ext>
              </a:extLst>
            </p:cNvPr>
            <p:cNvGrpSpPr/>
            <p:nvPr userDrawn="1"/>
          </p:nvGrpSpPr>
          <p:grpSpPr>
            <a:xfrm>
              <a:off x="5387748" y="5666389"/>
              <a:ext cx="1141111" cy="1294794"/>
              <a:chOff x="6169355" y="2853093"/>
              <a:chExt cx="1709117" cy="1939300"/>
            </a:xfrm>
          </p:grpSpPr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04654D33-0B1A-4440-9BD4-3D5EE3AF0CFD}"/>
                  </a:ext>
                </a:extLst>
              </p:cNvPr>
              <p:cNvSpPr/>
              <p:nvPr/>
            </p:nvSpPr>
            <p:spPr>
              <a:xfrm rot="19208073">
                <a:off x="6180111" y="2853093"/>
                <a:ext cx="1698361" cy="1939300"/>
              </a:xfrm>
              <a:custGeom>
                <a:avLst/>
                <a:gdLst>
                  <a:gd name="connsiteX0" fmla="*/ 255028 w 1698361"/>
                  <a:gd name="connsiteY0" fmla="*/ 447348 h 1939300"/>
                  <a:gd name="connsiteX1" fmla="*/ 247865 w 1698361"/>
                  <a:gd name="connsiteY1" fmla="*/ 458388 h 1939300"/>
                  <a:gd name="connsiteX2" fmla="*/ 245944 w 1698361"/>
                  <a:gd name="connsiteY2" fmla="*/ 465171 h 1939300"/>
                  <a:gd name="connsiteX3" fmla="*/ 251154 w 1698361"/>
                  <a:gd name="connsiteY3" fmla="*/ 457479 h 1939300"/>
                  <a:gd name="connsiteX4" fmla="*/ 251477 w 1698361"/>
                  <a:gd name="connsiteY4" fmla="*/ 455872 h 1939300"/>
                  <a:gd name="connsiteX5" fmla="*/ 1274835 w 1698361"/>
                  <a:gd name="connsiteY5" fmla="*/ 140890 h 1939300"/>
                  <a:gd name="connsiteX6" fmla="*/ 1342487 w 1698361"/>
                  <a:gd name="connsiteY6" fmla="*/ 198993 h 1939300"/>
                  <a:gd name="connsiteX7" fmla="*/ 1431029 w 1698361"/>
                  <a:gd name="connsiteY7" fmla="*/ 304522 h 1939300"/>
                  <a:gd name="connsiteX8" fmla="*/ 1490037 w 1698361"/>
                  <a:gd name="connsiteY8" fmla="*/ 428751 h 1939300"/>
                  <a:gd name="connsiteX9" fmla="*/ 1509573 w 1698361"/>
                  <a:gd name="connsiteY9" fmla="*/ 513057 h 1939300"/>
                  <a:gd name="connsiteX10" fmla="*/ 1574577 w 1698361"/>
                  <a:gd name="connsiteY10" fmla="*/ 538432 h 1939300"/>
                  <a:gd name="connsiteX11" fmla="*/ 1600347 w 1698361"/>
                  <a:gd name="connsiteY11" fmla="*/ 597965 h 1939300"/>
                  <a:gd name="connsiteX12" fmla="*/ 1600712 w 1698361"/>
                  <a:gd name="connsiteY12" fmla="*/ 602016 h 1939300"/>
                  <a:gd name="connsiteX13" fmla="*/ 1604441 w 1698361"/>
                  <a:gd name="connsiteY13" fmla="*/ 607807 h 1939300"/>
                  <a:gd name="connsiteX14" fmla="*/ 1697168 w 1698361"/>
                  <a:gd name="connsiteY14" fmla="*/ 737175 h 1939300"/>
                  <a:gd name="connsiteX15" fmla="*/ 1692309 w 1698361"/>
                  <a:gd name="connsiteY15" fmla="*/ 754532 h 1939300"/>
                  <a:gd name="connsiteX16" fmla="*/ 1631688 w 1698361"/>
                  <a:gd name="connsiteY16" fmla="*/ 865587 h 1939300"/>
                  <a:gd name="connsiteX17" fmla="*/ 1578231 w 1698361"/>
                  <a:gd name="connsiteY17" fmla="*/ 916777 h 1939300"/>
                  <a:gd name="connsiteX18" fmla="*/ 1530814 w 1698361"/>
                  <a:gd name="connsiteY18" fmla="*/ 979969 h 1939300"/>
                  <a:gd name="connsiteX19" fmla="*/ 1488750 w 1698361"/>
                  <a:gd name="connsiteY19" fmla="*/ 1005337 h 1939300"/>
                  <a:gd name="connsiteX20" fmla="*/ 1372529 w 1698361"/>
                  <a:gd name="connsiteY20" fmla="*/ 1004111 h 1939300"/>
                  <a:gd name="connsiteX21" fmla="*/ 1320770 w 1698361"/>
                  <a:gd name="connsiteY21" fmla="*/ 993008 h 1939300"/>
                  <a:gd name="connsiteX22" fmla="*/ 1263086 w 1698361"/>
                  <a:gd name="connsiteY22" fmla="*/ 1062081 h 1939300"/>
                  <a:gd name="connsiteX23" fmla="*/ 1113520 w 1698361"/>
                  <a:gd name="connsiteY23" fmla="*/ 1150788 h 1939300"/>
                  <a:gd name="connsiteX24" fmla="*/ 1025330 w 1698361"/>
                  <a:gd name="connsiteY24" fmla="*/ 1159587 h 1939300"/>
                  <a:gd name="connsiteX25" fmla="*/ 947417 w 1698361"/>
                  <a:gd name="connsiteY25" fmla="*/ 1204806 h 1939300"/>
                  <a:gd name="connsiteX26" fmla="*/ 889240 w 1698361"/>
                  <a:gd name="connsiteY26" fmla="*/ 1343065 h 1939300"/>
                  <a:gd name="connsiteX27" fmla="*/ 745851 w 1698361"/>
                  <a:gd name="connsiteY27" fmla="*/ 1922580 h 1939300"/>
                  <a:gd name="connsiteX28" fmla="*/ 738044 w 1698361"/>
                  <a:gd name="connsiteY28" fmla="*/ 1939300 h 1939300"/>
                  <a:gd name="connsiteX29" fmla="*/ 0 w 1698361"/>
                  <a:gd name="connsiteY29" fmla="*/ 1322955 h 1939300"/>
                  <a:gd name="connsiteX30" fmla="*/ 4988 w 1698361"/>
                  <a:gd name="connsiteY30" fmla="*/ 1321237 h 1939300"/>
                  <a:gd name="connsiteX31" fmla="*/ 238795 w 1698361"/>
                  <a:gd name="connsiteY31" fmla="*/ 1282774 h 1939300"/>
                  <a:gd name="connsiteX32" fmla="*/ 340530 w 1698361"/>
                  <a:gd name="connsiteY32" fmla="*/ 1200698 h 1939300"/>
                  <a:gd name="connsiteX33" fmla="*/ 374919 w 1698361"/>
                  <a:gd name="connsiteY33" fmla="*/ 1162163 h 1939300"/>
                  <a:gd name="connsiteX34" fmla="*/ 396880 w 1698361"/>
                  <a:gd name="connsiteY34" fmla="*/ 1125692 h 1939300"/>
                  <a:gd name="connsiteX35" fmla="*/ 419877 w 1698361"/>
                  <a:gd name="connsiteY35" fmla="*/ 1053344 h 1939300"/>
                  <a:gd name="connsiteX36" fmla="*/ 424581 w 1698361"/>
                  <a:gd name="connsiteY36" fmla="*/ 1022480 h 1939300"/>
                  <a:gd name="connsiteX37" fmla="*/ 373553 w 1698361"/>
                  <a:gd name="connsiteY37" fmla="*/ 915623 h 1939300"/>
                  <a:gd name="connsiteX38" fmla="*/ 157170 w 1698361"/>
                  <a:gd name="connsiteY38" fmla="*/ 750981 h 1939300"/>
                  <a:gd name="connsiteX39" fmla="*/ 146267 w 1698361"/>
                  <a:gd name="connsiteY39" fmla="*/ 662106 h 1939300"/>
                  <a:gd name="connsiteX40" fmla="*/ 179890 w 1698361"/>
                  <a:gd name="connsiteY40" fmla="*/ 507091 h 1939300"/>
                  <a:gd name="connsiteX41" fmla="*/ 259531 w 1698361"/>
                  <a:gd name="connsiteY41" fmla="*/ 370695 h 1939300"/>
                  <a:gd name="connsiteX42" fmla="*/ 348365 w 1698361"/>
                  <a:gd name="connsiteY42" fmla="*/ 297656 h 1939300"/>
                  <a:gd name="connsiteX43" fmla="*/ 459573 w 1698361"/>
                  <a:gd name="connsiteY43" fmla="*/ 262573 h 1939300"/>
                  <a:gd name="connsiteX44" fmla="*/ 549854 w 1698361"/>
                  <a:gd name="connsiteY44" fmla="*/ 215369 h 1939300"/>
                  <a:gd name="connsiteX45" fmla="*/ 648666 w 1698361"/>
                  <a:gd name="connsiteY45" fmla="*/ 110510 h 1939300"/>
                  <a:gd name="connsiteX46" fmla="*/ 789419 w 1698361"/>
                  <a:gd name="connsiteY46" fmla="*/ 47100 h 1939300"/>
                  <a:gd name="connsiteX47" fmla="*/ 820470 w 1698361"/>
                  <a:gd name="connsiteY47" fmla="*/ 38767 h 1939300"/>
                  <a:gd name="connsiteX48" fmla="*/ 849378 w 1698361"/>
                  <a:gd name="connsiteY48" fmla="*/ 16331 h 1939300"/>
                  <a:gd name="connsiteX49" fmla="*/ 1005640 w 1698361"/>
                  <a:gd name="connsiteY49" fmla="*/ 15127 h 1939300"/>
                  <a:gd name="connsiteX50" fmla="*/ 1106144 w 1698361"/>
                  <a:gd name="connsiteY50" fmla="*/ 52481 h 1939300"/>
                  <a:gd name="connsiteX51" fmla="*/ 1189922 w 1698361"/>
                  <a:gd name="connsiteY51" fmla="*/ 85505 h 1939300"/>
                  <a:gd name="connsiteX52" fmla="*/ 1274835 w 1698361"/>
                  <a:gd name="connsiteY52" fmla="*/ 140890 h 193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698361" h="1939300">
                    <a:moveTo>
                      <a:pt x="255028" y="447348"/>
                    </a:moveTo>
                    <a:lnTo>
                      <a:pt x="247865" y="458388"/>
                    </a:lnTo>
                    <a:lnTo>
                      <a:pt x="245944" y="465171"/>
                    </a:lnTo>
                    <a:lnTo>
                      <a:pt x="251154" y="457479"/>
                    </a:lnTo>
                    <a:lnTo>
                      <a:pt x="251477" y="455872"/>
                    </a:lnTo>
                    <a:close/>
                    <a:moveTo>
                      <a:pt x="1274835" y="140890"/>
                    </a:moveTo>
                    <a:cubicBezTo>
                      <a:pt x="1298597" y="158592"/>
                      <a:pt x="1321095" y="178452"/>
                      <a:pt x="1342487" y="198993"/>
                    </a:cubicBezTo>
                    <a:cubicBezTo>
                      <a:pt x="1375493" y="231911"/>
                      <a:pt x="1408132" y="263986"/>
                      <a:pt x="1431029" y="304522"/>
                    </a:cubicBezTo>
                    <a:cubicBezTo>
                      <a:pt x="1453874" y="344480"/>
                      <a:pt x="1471139" y="387273"/>
                      <a:pt x="1490037" y="428751"/>
                    </a:cubicBezTo>
                    <a:cubicBezTo>
                      <a:pt x="1502057" y="455386"/>
                      <a:pt x="1487501" y="488201"/>
                      <a:pt x="1509573" y="513057"/>
                    </a:cubicBezTo>
                    <a:cubicBezTo>
                      <a:pt x="1523236" y="528750"/>
                      <a:pt x="1556491" y="525471"/>
                      <a:pt x="1574577" y="538432"/>
                    </a:cubicBezTo>
                    <a:cubicBezTo>
                      <a:pt x="1595185" y="553501"/>
                      <a:pt x="1600582" y="574604"/>
                      <a:pt x="1600347" y="597965"/>
                    </a:cubicBezTo>
                    <a:cubicBezTo>
                      <a:pt x="1600767" y="599386"/>
                      <a:pt x="1600870" y="600543"/>
                      <a:pt x="1600712" y="602016"/>
                    </a:cubicBezTo>
                    <a:cubicBezTo>
                      <a:pt x="1600392" y="604962"/>
                      <a:pt x="1602021" y="606858"/>
                      <a:pt x="1604441" y="607807"/>
                    </a:cubicBezTo>
                    <a:cubicBezTo>
                      <a:pt x="1655875" y="628275"/>
                      <a:pt x="1706859" y="676206"/>
                      <a:pt x="1697168" y="737175"/>
                    </a:cubicBezTo>
                    <a:cubicBezTo>
                      <a:pt x="1699844" y="744227"/>
                      <a:pt x="1694420" y="748799"/>
                      <a:pt x="1692309" y="754532"/>
                    </a:cubicBezTo>
                    <a:cubicBezTo>
                      <a:pt x="1681640" y="794875"/>
                      <a:pt x="1671909" y="842428"/>
                      <a:pt x="1631688" y="865587"/>
                    </a:cubicBezTo>
                    <a:cubicBezTo>
                      <a:pt x="1606997" y="879767"/>
                      <a:pt x="1593463" y="891486"/>
                      <a:pt x="1578231" y="916777"/>
                    </a:cubicBezTo>
                    <a:cubicBezTo>
                      <a:pt x="1565004" y="938387"/>
                      <a:pt x="1548722" y="961730"/>
                      <a:pt x="1530814" y="979969"/>
                    </a:cubicBezTo>
                    <a:cubicBezTo>
                      <a:pt x="1519069" y="992109"/>
                      <a:pt x="1506956" y="1003409"/>
                      <a:pt x="1488750" y="1005337"/>
                    </a:cubicBezTo>
                    <a:cubicBezTo>
                      <a:pt x="1452587" y="1021714"/>
                      <a:pt x="1408658" y="1019826"/>
                      <a:pt x="1372529" y="1004111"/>
                    </a:cubicBezTo>
                    <a:cubicBezTo>
                      <a:pt x="1354333" y="996409"/>
                      <a:pt x="1336837" y="973768"/>
                      <a:pt x="1320770" y="993008"/>
                    </a:cubicBezTo>
                    <a:lnTo>
                      <a:pt x="1263086" y="1062081"/>
                    </a:lnTo>
                    <a:cubicBezTo>
                      <a:pt x="1224631" y="1108129"/>
                      <a:pt x="1172983" y="1140485"/>
                      <a:pt x="1113520" y="1150788"/>
                    </a:cubicBezTo>
                    <a:cubicBezTo>
                      <a:pt x="1084210" y="1155756"/>
                      <a:pt x="1054382" y="1151726"/>
                      <a:pt x="1025330" y="1159587"/>
                    </a:cubicBezTo>
                    <a:cubicBezTo>
                      <a:pt x="996017" y="1167763"/>
                      <a:pt x="968485" y="1182783"/>
                      <a:pt x="947417" y="1204806"/>
                    </a:cubicBezTo>
                    <a:cubicBezTo>
                      <a:pt x="912444" y="1240914"/>
                      <a:pt x="898603" y="1294670"/>
                      <a:pt x="889240" y="1343065"/>
                    </a:cubicBezTo>
                    <a:cubicBezTo>
                      <a:pt x="879843" y="1391899"/>
                      <a:pt x="818549" y="1737843"/>
                      <a:pt x="745851" y="1922580"/>
                    </a:cubicBezTo>
                    <a:lnTo>
                      <a:pt x="738044" y="1939300"/>
                    </a:lnTo>
                    <a:lnTo>
                      <a:pt x="0" y="1322955"/>
                    </a:lnTo>
                    <a:lnTo>
                      <a:pt x="4988" y="1321237"/>
                    </a:lnTo>
                    <a:cubicBezTo>
                      <a:pt x="95697" y="1299796"/>
                      <a:pt x="185649" y="1301699"/>
                      <a:pt x="238795" y="1282774"/>
                    </a:cubicBezTo>
                    <a:cubicBezTo>
                      <a:pt x="309658" y="1257542"/>
                      <a:pt x="309770" y="1231761"/>
                      <a:pt x="340530" y="1200698"/>
                    </a:cubicBezTo>
                    <a:cubicBezTo>
                      <a:pt x="352959" y="1188058"/>
                      <a:pt x="364601" y="1175562"/>
                      <a:pt x="374919" y="1162163"/>
                    </a:cubicBezTo>
                    <a:lnTo>
                      <a:pt x="396880" y="1125692"/>
                    </a:lnTo>
                    <a:lnTo>
                      <a:pt x="419877" y="1053344"/>
                    </a:lnTo>
                    <a:lnTo>
                      <a:pt x="424581" y="1022480"/>
                    </a:lnTo>
                    <a:cubicBezTo>
                      <a:pt x="427259" y="977605"/>
                      <a:pt x="409779" y="938916"/>
                      <a:pt x="373553" y="915623"/>
                    </a:cubicBezTo>
                    <a:cubicBezTo>
                      <a:pt x="301101" y="869037"/>
                      <a:pt x="199546" y="829734"/>
                      <a:pt x="157170" y="750981"/>
                    </a:cubicBezTo>
                    <a:cubicBezTo>
                      <a:pt x="141784" y="722606"/>
                      <a:pt x="137658" y="692928"/>
                      <a:pt x="146267" y="662106"/>
                    </a:cubicBezTo>
                    <a:cubicBezTo>
                      <a:pt x="160946" y="611192"/>
                      <a:pt x="163159" y="557897"/>
                      <a:pt x="179890" y="507091"/>
                    </a:cubicBezTo>
                    <a:cubicBezTo>
                      <a:pt x="196095" y="456915"/>
                      <a:pt x="221768" y="408221"/>
                      <a:pt x="259531" y="370695"/>
                    </a:cubicBezTo>
                    <a:cubicBezTo>
                      <a:pt x="287655" y="342787"/>
                      <a:pt x="314355" y="318508"/>
                      <a:pt x="348365" y="297656"/>
                    </a:cubicBezTo>
                    <a:cubicBezTo>
                      <a:pt x="383796" y="276385"/>
                      <a:pt x="418843" y="270318"/>
                      <a:pt x="459573" y="262573"/>
                    </a:cubicBezTo>
                    <a:cubicBezTo>
                      <a:pt x="491990" y="256453"/>
                      <a:pt x="530460" y="246285"/>
                      <a:pt x="549854" y="215369"/>
                    </a:cubicBezTo>
                    <a:cubicBezTo>
                      <a:pt x="575888" y="173938"/>
                      <a:pt x="609596" y="139985"/>
                      <a:pt x="648666" y="110510"/>
                    </a:cubicBezTo>
                    <a:cubicBezTo>
                      <a:pt x="699949" y="74102"/>
                      <a:pt x="741740" y="58678"/>
                      <a:pt x="789419" y="47100"/>
                    </a:cubicBezTo>
                    <a:cubicBezTo>
                      <a:pt x="799103" y="44480"/>
                      <a:pt x="811573" y="43651"/>
                      <a:pt x="820470" y="38767"/>
                    </a:cubicBezTo>
                    <a:cubicBezTo>
                      <a:pt x="830473" y="33200"/>
                      <a:pt x="839165" y="22792"/>
                      <a:pt x="849378" y="16331"/>
                    </a:cubicBezTo>
                    <a:cubicBezTo>
                      <a:pt x="893864" y="-11297"/>
                      <a:pt x="958039" y="1607"/>
                      <a:pt x="1005640" y="15127"/>
                    </a:cubicBezTo>
                    <a:cubicBezTo>
                      <a:pt x="1016422" y="18242"/>
                      <a:pt x="1102245" y="57792"/>
                      <a:pt x="1106144" y="52481"/>
                    </a:cubicBezTo>
                    <a:cubicBezTo>
                      <a:pt x="1116050" y="39339"/>
                      <a:pt x="1178565" y="79233"/>
                      <a:pt x="1189922" y="85505"/>
                    </a:cubicBezTo>
                    <a:cubicBezTo>
                      <a:pt x="1219685" y="101794"/>
                      <a:pt x="1247918" y="120553"/>
                      <a:pt x="1274835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BCAC0AA2-8034-465E-AC0A-A122E2F8878C}"/>
                  </a:ext>
                </a:extLst>
              </p:cNvPr>
              <p:cNvSpPr/>
              <p:nvPr/>
            </p:nvSpPr>
            <p:spPr>
              <a:xfrm rot="20169760" flipH="1">
                <a:off x="6169355" y="3468604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EC899AF1-3F05-4014-9AFE-309838495581}"/>
                </a:ext>
              </a:extLst>
            </p:cNvPr>
            <p:cNvGrpSpPr/>
            <p:nvPr userDrawn="1"/>
          </p:nvGrpSpPr>
          <p:grpSpPr>
            <a:xfrm flipH="1">
              <a:off x="1447766" y="5614779"/>
              <a:ext cx="1121551" cy="1253899"/>
              <a:chOff x="1295588" y="2958968"/>
              <a:chExt cx="1502023" cy="1679269"/>
            </a:xfrm>
          </p:grpSpPr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640A39DB-3CD7-4CE6-A745-1F5BCDE6CEE0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FCD53E8B-0BD9-4E18-BDCE-502D3C9A2C33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C9231813-4827-4004-B2AE-925593D24278}"/>
                </a:ext>
              </a:extLst>
            </p:cNvPr>
            <p:cNvGrpSpPr/>
            <p:nvPr userDrawn="1"/>
          </p:nvGrpSpPr>
          <p:grpSpPr>
            <a:xfrm>
              <a:off x="2081810" y="5642201"/>
              <a:ext cx="913339" cy="1231410"/>
              <a:chOff x="1782683" y="2146699"/>
              <a:chExt cx="1512207" cy="2038836"/>
            </a:xfrm>
          </p:grpSpPr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6457D4C6-B6CE-4F7C-B07E-280AAB8173AF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8EC8FAF5-7C8F-40C4-B1F5-5BB160BB6938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A7C105CE-E89D-4886-9DA0-C20E10F860B6}"/>
                </a:ext>
              </a:extLst>
            </p:cNvPr>
            <p:cNvGrpSpPr/>
            <p:nvPr userDrawn="1"/>
          </p:nvGrpSpPr>
          <p:grpSpPr>
            <a:xfrm rot="20203962">
              <a:off x="4331093" y="5484341"/>
              <a:ext cx="1196030" cy="1539441"/>
              <a:chOff x="4686592" y="2694762"/>
              <a:chExt cx="1601769" cy="2061678"/>
            </a:xfrm>
          </p:grpSpPr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1BE8A0F4-E2FA-4279-BDA3-0F3F28413814}"/>
                  </a:ext>
                </a:extLst>
              </p:cNvPr>
              <p:cNvSpPr/>
              <p:nvPr/>
            </p:nvSpPr>
            <p:spPr>
              <a:xfrm>
                <a:off x="4686592" y="2694762"/>
                <a:ext cx="1601769" cy="2061678"/>
              </a:xfrm>
              <a:custGeom>
                <a:avLst/>
                <a:gdLst>
                  <a:gd name="connsiteX0" fmla="*/ 1147789 w 1718175"/>
                  <a:gd name="connsiteY0" fmla="*/ 0 h 1761496"/>
                  <a:gd name="connsiteX1" fmla="*/ 1177755 w 1718175"/>
                  <a:gd name="connsiteY1" fmla="*/ 0 h 1761496"/>
                  <a:gd name="connsiteX2" fmla="*/ 1323984 w 1718175"/>
                  <a:gd name="connsiteY2" fmla="*/ 20976 h 1761496"/>
                  <a:gd name="connsiteX3" fmla="*/ 1403090 w 1718175"/>
                  <a:gd name="connsiteY3" fmla="*/ 64726 h 1761496"/>
                  <a:gd name="connsiteX4" fmla="*/ 1493586 w 1718175"/>
                  <a:gd name="connsiteY4" fmla="*/ 136641 h 1761496"/>
                  <a:gd name="connsiteX5" fmla="*/ 1583481 w 1718175"/>
                  <a:gd name="connsiteY5" fmla="*/ 209156 h 1761496"/>
                  <a:gd name="connsiteX6" fmla="*/ 1591271 w 1718175"/>
                  <a:gd name="connsiteY6" fmla="*/ 218145 h 1761496"/>
                  <a:gd name="connsiteX7" fmla="*/ 1692551 w 1718175"/>
                  <a:gd name="connsiteY7" fmla="*/ 380553 h 1761496"/>
                  <a:gd name="connsiteX8" fmla="*/ 1716521 w 1718175"/>
                  <a:gd name="connsiteY8" fmla="*/ 463258 h 1761496"/>
                  <a:gd name="connsiteX9" fmla="*/ 1710530 w 1718175"/>
                  <a:gd name="connsiteY9" fmla="*/ 498017 h 1761496"/>
                  <a:gd name="connsiteX10" fmla="*/ 1659591 w 1718175"/>
                  <a:gd name="connsiteY10" fmla="*/ 665219 h 1761496"/>
                  <a:gd name="connsiteX11" fmla="*/ 1646405 w 1718175"/>
                  <a:gd name="connsiteY11" fmla="*/ 777888 h 1761496"/>
                  <a:gd name="connsiteX12" fmla="*/ 1632621 w 1718175"/>
                  <a:gd name="connsiteY12" fmla="*/ 816843 h 1761496"/>
                  <a:gd name="connsiteX13" fmla="*/ 1607451 w 1718175"/>
                  <a:gd name="connsiteY13" fmla="*/ 933705 h 1761496"/>
                  <a:gd name="connsiteX14" fmla="*/ 1616440 w 1718175"/>
                  <a:gd name="connsiteY14" fmla="*/ 1067950 h 1761496"/>
                  <a:gd name="connsiteX15" fmla="*/ 1545125 w 1718175"/>
                  <a:gd name="connsiteY15" fmla="*/ 1138665 h 1761496"/>
                  <a:gd name="connsiteX16" fmla="*/ 1490589 w 1718175"/>
                  <a:gd name="connsiteY16" fmla="*/ 1180615 h 1761496"/>
                  <a:gd name="connsiteX17" fmla="*/ 1485195 w 1718175"/>
                  <a:gd name="connsiteY17" fmla="*/ 1194399 h 1761496"/>
                  <a:gd name="connsiteX18" fmla="*/ 1400096 w 1718175"/>
                  <a:gd name="connsiteY18" fmla="*/ 1260921 h 1761496"/>
                  <a:gd name="connsiteX19" fmla="*/ 1350354 w 1718175"/>
                  <a:gd name="connsiteY19" fmla="*/ 1308865 h 1761496"/>
                  <a:gd name="connsiteX20" fmla="*/ 1243079 w 1718175"/>
                  <a:gd name="connsiteY20" fmla="*/ 1353215 h 1761496"/>
                  <a:gd name="connsiteX21" fmla="*/ 1138800 w 1718175"/>
                  <a:gd name="connsiteY21" fmla="*/ 1301075 h 1761496"/>
                  <a:gd name="connsiteX22" fmla="*/ 1071080 w 1718175"/>
                  <a:gd name="connsiteY22" fmla="*/ 1305871 h 1761496"/>
                  <a:gd name="connsiteX23" fmla="*/ 1068083 w 1718175"/>
                  <a:gd name="connsiteY23" fmla="*/ 1359206 h 1761496"/>
                  <a:gd name="connsiteX24" fmla="*/ 1144194 w 1718175"/>
                  <a:gd name="connsiteY24" fmla="*/ 1435316 h 1761496"/>
                  <a:gd name="connsiteX25" fmla="*/ 1159774 w 1718175"/>
                  <a:gd name="connsiteY25" fmla="*/ 1504836 h 1761496"/>
                  <a:gd name="connsiteX26" fmla="*/ 1149590 w 1718175"/>
                  <a:gd name="connsiteY26" fmla="*/ 1526410 h 1761496"/>
                  <a:gd name="connsiteX27" fmla="*/ 1128614 w 1718175"/>
                  <a:gd name="connsiteY27" fmla="*/ 1649267 h 1761496"/>
                  <a:gd name="connsiteX28" fmla="*/ 1157109 w 1718175"/>
                  <a:gd name="connsiteY28" fmla="*/ 1761496 h 1761496"/>
                  <a:gd name="connsiteX29" fmla="*/ 0 w 1718175"/>
                  <a:gd name="connsiteY29" fmla="*/ 1761496 h 1761496"/>
                  <a:gd name="connsiteX30" fmla="*/ 4331 w 1718175"/>
                  <a:gd name="connsiteY30" fmla="*/ 1746952 h 1761496"/>
                  <a:gd name="connsiteX31" fmla="*/ 39090 w 1718175"/>
                  <a:gd name="connsiteY31" fmla="*/ 1699007 h 1761496"/>
                  <a:gd name="connsiteX32" fmla="*/ 239856 w 1718175"/>
                  <a:gd name="connsiteY32" fmla="*/ 1423931 h 1761496"/>
                  <a:gd name="connsiteX33" fmla="*/ 371701 w 1718175"/>
                  <a:gd name="connsiteY33" fmla="*/ 1246539 h 1761496"/>
                  <a:gd name="connsiteX34" fmla="*/ 423240 w 1718175"/>
                  <a:gd name="connsiteY34" fmla="*/ 1184210 h 1761496"/>
                  <a:gd name="connsiteX35" fmla="*/ 516732 w 1718175"/>
                  <a:gd name="connsiteY35" fmla="*/ 1010414 h 1761496"/>
                  <a:gd name="connsiteX36" fmla="*/ 588047 w 1718175"/>
                  <a:gd name="connsiteY36" fmla="*/ 975655 h 1761496"/>
                  <a:gd name="connsiteX37" fmla="*/ 632993 w 1718175"/>
                  <a:gd name="connsiteY37" fmla="*/ 962473 h 1761496"/>
                  <a:gd name="connsiteX38" fmla="*/ 670152 w 1718175"/>
                  <a:gd name="connsiteY38" fmla="*/ 831225 h 1761496"/>
                  <a:gd name="connsiteX39" fmla="*/ 688728 w 1718175"/>
                  <a:gd name="connsiteY39" fmla="*/ 647841 h 1761496"/>
                  <a:gd name="connsiteX40" fmla="*/ 716897 w 1718175"/>
                  <a:gd name="connsiteY40" fmla="*/ 474042 h 1761496"/>
                  <a:gd name="connsiteX41" fmla="*/ 795404 w 1718175"/>
                  <a:gd name="connsiteY41" fmla="*/ 250506 h 1761496"/>
                  <a:gd name="connsiteX42" fmla="*/ 889494 w 1718175"/>
                  <a:gd name="connsiteY42" fmla="*/ 124055 h 1761496"/>
                  <a:gd name="connsiteX43" fmla="*/ 1047708 w 1718175"/>
                  <a:gd name="connsiteY43" fmla="*/ 34761 h 1761496"/>
                  <a:gd name="connsiteX44" fmla="*/ 1147789 w 1718175"/>
                  <a:gd name="connsiteY44" fmla="*/ 0 h 1761496"/>
                  <a:gd name="connsiteX0" fmla="*/ 1147789 w 1718175"/>
                  <a:gd name="connsiteY0" fmla="*/ 0 h 2061678"/>
                  <a:gd name="connsiteX1" fmla="*/ 1177755 w 1718175"/>
                  <a:gd name="connsiteY1" fmla="*/ 0 h 2061678"/>
                  <a:gd name="connsiteX2" fmla="*/ 1323984 w 1718175"/>
                  <a:gd name="connsiteY2" fmla="*/ 20976 h 2061678"/>
                  <a:gd name="connsiteX3" fmla="*/ 1403090 w 1718175"/>
                  <a:gd name="connsiteY3" fmla="*/ 64726 h 2061678"/>
                  <a:gd name="connsiteX4" fmla="*/ 1493586 w 1718175"/>
                  <a:gd name="connsiteY4" fmla="*/ 136641 h 2061678"/>
                  <a:gd name="connsiteX5" fmla="*/ 1583481 w 1718175"/>
                  <a:gd name="connsiteY5" fmla="*/ 209156 h 2061678"/>
                  <a:gd name="connsiteX6" fmla="*/ 1591271 w 1718175"/>
                  <a:gd name="connsiteY6" fmla="*/ 218145 h 2061678"/>
                  <a:gd name="connsiteX7" fmla="*/ 1692551 w 1718175"/>
                  <a:gd name="connsiteY7" fmla="*/ 380553 h 2061678"/>
                  <a:gd name="connsiteX8" fmla="*/ 1716521 w 1718175"/>
                  <a:gd name="connsiteY8" fmla="*/ 463258 h 2061678"/>
                  <a:gd name="connsiteX9" fmla="*/ 1710530 w 1718175"/>
                  <a:gd name="connsiteY9" fmla="*/ 498017 h 2061678"/>
                  <a:gd name="connsiteX10" fmla="*/ 1659591 w 1718175"/>
                  <a:gd name="connsiteY10" fmla="*/ 665219 h 2061678"/>
                  <a:gd name="connsiteX11" fmla="*/ 1646405 w 1718175"/>
                  <a:gd name="connsiteY11" fmla="*/ 777888 h 2061678"/>
                  <a:gd name="connsiteX12" fmla="*/ 1632621 w 1718175"/>
                  <a:gd name="connsiteY12" fmla="*/ 816843 h 2061678"/>
                  <a:gd name="connsiteX13" fmla="*/ 1607451 w 1718175"/>
                  <a:gd name="connsiteY13" fmla="*/ 933705 h 2061678"/>
                  <a:gd name="connsiteX14" fmla="*/ 1616440 w 1718175"/>
                  <a:gd name="connsiteY14" fmla="*/ 1067950 h 2061678"/>
                  <a:gd name="connsiteX15" fmla="*/ 1545125 w 1718175"/>
                  <a:gd name="connsiteY15" fmla="*/ 1138665 h 2061678"/>
                  <a:gd name="connsiteX16" fmla="*/ 1490589 w 1718175"/>
                  <a:gd name="connsiteY16" fmla="*/ 1180615 h 2061678"/>
                  <a:gd name="connsiteX17" fmla="*/ 1485195 w 1718175"/>
                  <a:gd name="connsiteY17" fmla="*/ 1194399 h 2061678"/>
                  <a:gd name="connsiteX18" fmla="*/ 1400096 w 1718175"/>
                  <a:gd name="connsiteY18" fmla="*/ 1260921 h 2061678"/>
                  <a:gd name="connsiteX19" fmla="*/ 1350354 w 1718175"/>
                  <a:gd name="connsiteY19" fmla="*/ 1308865 h 2061678"/>
                  <a:gd name="connsiteX20" fmla="*/ 1243079 w 1718175"/>
                  <a:gd name="connsiteY20" fmla="*/ 1353215 h 2061678"/>
                  <a:gd name="connsiteX21" fmla="*/ 1138800 w 1718175"/>
                  <a:gd name="connsiteY21" fmla="*/ 1301075 h 2061678"/>
                  <a:gd name="connsiteX22" fmla="*/ 1071080 w 1718175"/>
                  <a:gd name="connsiteY22" fmla="*/ 1305871 h 2061678"/>
                  <a:gd name="connsiteX23" fmla="*/ 1068083 w 1718175"/>
                  <a:gd name="connsiteY23" fmla="*/ 1359206 h 2061678"/>
                  <a:gd name="connsiteX24" fmla="*/ 1144194 w 1718175"/>
                  <a:gd name="connsiteY24" fmla="*/ 1435316 h 2061678"/>
                  <a:gd name="connsiteX25" fmla="*/ 1159774 w 1718175"/>
                  <a:gd name="connsiteY25" fmla="*/ 1504836 h 2061678"/>
                  <a:gd name="connsiteX26" fmla="*/ 1149590 w 1718175"/>
                  <a:gd name="connsiteY26" fmla="*/ 1526410 h 2061678"/>
                  <a:gd name="connsiteX27" fmla="*/ 1128614 w 1718175"/>
                  <a:gd name="connsiteY27" fmla="*/ 1649267 h 2061678"/>
                  <a:gd name="connsiteX28" fmla="*/ 1170226 w 1718175"/>
                  <a:gd name="connsiteY28" fmla="*/ 2061678 h 2061678"/>
                  <a:gd name="connsiteX29" fmla="*/ 0 w 1718175"/>
                  <a:gd name="connsiteY29" fmla="*/ 1761496 h 2061678"/>
                  <a:gd name="connsiteX30" fmla="*/ 4331 w 1718175"/>
                  <a:gd name="connsiteY30" fmla="*/ 1746952 h 2061678"/>
                  <a:gd name="connsiteX31" fmla="*/ 39090 w 1718175"/>
                  <a:gd name="connsiteY31" fmla="*/ 1699007 h 2061678"/>
                  <a:gd name="connsiteX32" fmla="*/ 239856 w 1718175"/>
                  <a:gd name="connsiteY32" fmla="*/ 1423931 h 2061678"/>
                  <a:gd name="connsiteX33" fmla="*/ 371701 w 1718175"/>
                  <a:gd name="connsiteY33" fmla="*/ 1246539 h 2061678"/>
                  <a:gd name="connsiteX34" fmla="*/ 423240 w 1718175"/>
                  <a:gd name="connsiteY34" fmla="*/ 1184210 h 2061678"/>
                  <a:gd name="connsiteX35" fmla="*/ 516732 w 1718175"/>
                  <a:gd name="connsiteY35" fmla="*/ 1010414 h 2061678"/>
                  <a:gd name="connsiteX36" fmla="*/ 588047 w 1718175"/>
                  <a:gd name="connsiteY36" fmla="*/ 975655 h 2061678"/>
                  <a:gd name="connsiteX37" fmla="*/ 632993 w 1718175"/>
                  <a:gd name="connsiteY37" fmla="*/ 962473 h 2061678"/>
                  <a:gd name="connsiteX38" fmla="*/ 670152 w 1718175"/>
                  <a:gd name="connsiteY38" fmla="*/ 831225 h 2061678"/>
                  <a:gd name="connsiteX39" fmla="*/ 688728 w 1718175"/>
                  <a:gd name="connsiteY39" fmla="*/ 647841 h 2061678"/>
                  <a:gd name="connsiteX40" fmla="*/ 716897 w 1718175"/>
                  <a:gd name="connsiteY40" fmla="*/ 474042 h 2061678"/>
                  <a:gd name="connsiteX41" fmla="*/ 795404 w 1718175"/>
                  <a:gd name="connsiteY41" fmla="*/ 250506 h 2061678"/>
                  <a:gd name="connsiteX42" fmla="*/ 889494 w 1718175"/>
                  <a:gd name="connsiteY42" fmla="*/ 124055 h 2061678"/>
                  <a:gd name="connsiteX43" fmla="*/ 1047708 w 1718175"/>
                  <a:gd name="connsiteY43" fmla="*/ 34761 h 2061678"/>
                  <a:gd name="connsiteX44" fmla="*/ 1147789 w 1718175"/>
                  <a:gd name="connsiteY44" fmla="*/ 0 h 2061678"/>
                  <a:gd name="connsiteX0" fmla="*/ 1147789 w 1718175"/>
                  <a:gd name="connsiteY0" fmla="*/ 0 h 2061678"/>
                  <a:gd name="connsiteX1" fmla="*/ 1177755 w 1718175"/>
                  <a:gd name="connsiteY1" fmla="*/ 0 h 2061678"/>
                  <a:gd name="connsiteX2" fmla="*/ 1323984 w 1718175"/>
                  <a:gd name="connsiteY2" fmla="*/ 20976 h 2061678"/>
                  <a:gd name="connsiteX3" fmla="*/ 1403090 w 1718175"/>
                  <a:gd name="connsiteY3" fmla="*/ 64726 h 2061678"/>
                  <a:gd name="connsiteX4" fmla="*/ 1493586 w 1718175"/>
                  <a:gd name="connsiteY4" fmla="*/ 136641 h 2061678"/>
                  <a:gd name="connsiteX5" fmla="*/ 1583481 w 1718175"/>
                  <a:gd name="connsiteY5" fmla="*/ 209156 h 2061678"/>
                  <a:gd name="connsiteX6" fmla="*/ 1591271 w 1718175"/>
                  <a:gd name="connsiteY6" fmla="*/ 218145 h 2061678"/>
                  <a:gd name="connsiteX7" fmla="*/ 1692551 w 1718175"/>
                  <a:gd name="connsiteY7" fmla="*/ 380553 h 2061678"/>
                  <a:gd name="connsiteX8" fmla="*/ 1716521 w 1718175"/>
                  <a:gd name="connsiteY8" fmla="*/ 463258 h 2061678"/>
                  <a:gd name="connsiteX9" fmla="*/ 1710530 w 1718175"/>
                  <a:gd name="connsiteY9" fmla="*/ 498017 h 2061678"/>
                  <a:gd name="connsiteX10" fmla="*/ 1659591 w 1718175"/>
                  <a:gd name="connsiteY10" fmla="*/ 665219 h 2061678"/>
                  <a:gd name="connsiteX11" fmla="*/ 1646405 w 1718175"/>
                  <a:gd name="connsiteY11" fmla="*/ 777888 h 2061678"/>
                  <a:gd name="connsiteX12" fmla="*/ 1632621 w 1718175"/>
                  <a:gd name="connsiteY12" fmla="*/ 816843 h 2061678"/>
                  <a:gd name="connsiteX13" fmla="*/ 1607451 w 1718175"/>
                  <a:gd name="connsiteY13" fmla="*/ 933705 h 2061678"/>
                  <a:gd name="connsiteX14" fmla="*/ 1616440 w 1718175"/>
                  <a:gd name="connsiteY14" fmla="*/ 1067950 h 2061678"/>
                  <a:gd name="connsiteX15" fmla="*/ 1545125 w 1718175"/>
                  <a:gd name="connsiteY15" fmla="*/ 1138665 h 2061678"/>
                  <a:gd name="connsiteX16" fmla="*/ 1490589 w 1718175"/>
                  <a:gd name="connsiteY16" fmla="*/ 1180615 h 2061678"/>
                  <a:gd name="connsiteX17" fmla="*/ 1485195 w 1718175"/>
                  <a:gd name="connsiteY17" fmla="*/ 1194399 h 2061678"/>
                  <a:gd name="connsiteX18" fmla="*/ 1400096 w 1718175"/>
                  <a:gd name="connsiteY18" fmla="*/ 1260921 h 2061678"/>
                  <a:gd name="connsiteX19" fmla="*/ 1350354 w 1718175"/>
                  <a:gd name="connsiteY19" fmla="*/ 1308865 h 2061678"/>
                  <a:gd name="connsiteX20" fmla="*/ 1243079 w 1718175"/>
                  <a:gd name="connsiteY20" fmla="*/ 1353215 h 2061678"/>
                  <a:gd name="connsiteX21" fmla="*/ 1138800 w 1718175"/>
                  <a:gd name="connsiteY21" fmla="*/ 1301075 h 2061678"/>
                  <a:gd name="connsiteX22" fmla="*/ 1071080 w 1718175"/>
                  <a:gd name="connsiteY22" fmla="*/ 1305871 h 2061678"/>
                  <a:gd name="connsiteX23" fmla="*/ 1068083 w 1718175"/>
                  <a:gd name="connsiteY23" fmla="*/ 1359206 h 2061678"/>
                  <a:gd name="connsiteX24" fmla="*/ 1144194 w 1718175"/>
                  <a:gd name="connsiteY24" fmla="*/ 1435316 h 2061678"/>
                  <a:gd name="connsiteX25" fmla="*/ 1159774 w 1718175"/>
                  <a:gd name="connsiteY25" fmla="*/ 1504836 h 2061678"/>
                  <a:gd name="connsiteX26" fmla="*/ 1149590 w 1718175"/>
                  <a:gd name="connsiteY26" fmla="*/ 1526410 h 2061678"/>
                  <a:gd name="connsiteX27" fmla="*/ 1128614 w 1718175"/>
                  <a:gd name="connsiteY27" fmla="*/ 1649267 h 2061678"/>
                  <a:gd name="connsiteX28" fmla="*/ 1170226 w 1718175"/>
                  <a:gd name="connsiteY28" fmla="*/ 2061678 h 2061678"/>
                  <a:gd name="connsiteX29" fmla="*/ 0 w 1718175"/>
                  <a:gd name="connsiteY29" fmla="*/ 1761496 h 2061678"/>
                  <a:gd name="connsiteX30" fmla="*/ 39090 w 1718175"/>
                  <a:gd name="connsiteY30" fmla="*/ 1699007 h 2061678"/>
                  <a:gd name="connsiteX31" fmla="*/ 239856 w 1718175"/>
                  <a:gd name="connsiteY31" fmla="*/ 1423931 h 2061678"/>
                  <a:gd name="connsiteX32" fmla="*/ 371701 w 1718175"/>
                  <a:gd name="connsiteY32" fmla="*/ 1246539 h 2061678"/>
                  <a:gd name="connsiteX33" fmla="*/ 423240 w 1718175"/>
                  <a:gd name="connsiteY33" fmla="*/ 1184210 h 2061678"/>
                  <a:gd name="connsiteX34" fmla="*/ 516732 w 1718175"/>
                  <a:gd name="connsiteY34" fmla="*/ 1010414 h 2061678"/>
                  <a:gd name="connsiteX35" fmla="*/ 588047 w 1718175"/>
                  <a:gd name="connsiteY35" fmla="*/ 975655 h 2061678"/>
                  <a:gd name="connsiteX36" fmla="*/ 632993 w 1718175"/>
                  <a:gd name="connsiteY36" fmla="*/ 962473 h 2061678"/>
                  <a:gd name="connsiteX37" fmla="*/ 670152 w 1718175"/>
                  <a:gd name="connsiteY37" fmla="*/ 831225 h 2061678"/>
                  <a:gd name="connsiteX38" fmla="*/ 688728 w 1718175"/>
                  <a:gd name="connsiteY38" fmla="*/ 647841 h 2061678"/>
                  <a:gd name="connsiteX39" fmla="*/ 716897 w 1718175"/>
                  <a:gd name="connsiteY39" fmla="*/ 474042 h 2061678"/>
                  <a:gd name="connsiteX40" fmla="*/ 795404 w 1718175"/>
                  <a:gd name="connsiteY40" fmla="*/ 250506 h 2061678"/>
                  <a:gd name="connsiteX41" fmla="*/ 889494 w 1718175"/>
                  <a:gd name="connsiteY41" fmla="*/ 124055 h 2061678"/>
                  <a:gd name="connsiteX42" fmla="*/ 1047708 w 1718175"/>
                  <a:gd name="connsiteY42" fmla="*/ 34761 h 2061678"/>
                  <a:gd name="connsiteX43" fmla="*/ 1147789 w 1718175"/>
                  <a:gd name="connsiteY43" fmla="*/ 0 h 2061678"/>
                  <a:gd name="connsiteX0" fmla="*/ 1108699 w 1679085"/>
                  <a:gd name="connsiteY0" fmla="*/ 0 h 2061678"/>
                  <a:gd name="connsiteX1" fmla="*/ 1138665 w 1679085"/>
                  <a:gd name="connsiteY1" fmla="*/ 0 h 2061678"/>
                  <a:gd name="connsiteX2" fmla="*/ 1284894 w 1679085"/>
                  <a:gd name="connsiteY2" fmla="*/ 20976 h 2061678"/>
                  <a:gd name="connsiteX3" fmla="*/ 1364000 w 1679085"/>
                  <a:gd name="connsiteY3" fmla="*/ 64726 h 2061678"/>
                  <a:gd name="connsiteX4" fmla="*/ 1454496 w 1679085"/>
                  <a:gd name="connsiteY4" fmla="*/ 136641 h 2061678"/>
                  <a:gd name="connsiteX5" fmla="*/ 1544391 w 1679085"/>
                  <a:gd name="connsiteY5" fmla="*/ 209156 h 2061678"/>
                  <a:gd name="connsiteX6" fmla="*/ 1552181 w 1679085"/>
                  <a:gd name="connsiteY6" fmla="*/ 218145 h 2061678"/>
                  <a:gd name="connsiteX7" fmla="*/ 1653461 w 1679085"/>
                  <a:gd name="connsiteY7" fmla="*/ 380553 h 2061678"/>
                  <a:gd name="connsiteX8" fmla="*/ 1677431 w 1679085"/>
                  <a:gd name="connsiteY8" fmla="*/ 463258 h 2061678"/>
                  <a:gd name="connsiteX9" fmla="*/ 1671440 w 1679085"/>
                  <a:gd name="connsiteY9" fmla="*/ 498017 h 2061678"/>
                  <a:gd name="connsiteX10" fmla="*/ 1620501 w 1679085"/>
                  <a:gd name="connsiteY10" fmla="*/ 665219 h 2061678"/>
                  <a:gd name="connsiteX11" fmla="*/ 1607315 w 1679085"/>
                  <a:gd name="connsiteY11" fmla="*/ 777888 h 2061678"/>
                  <a:gd name="connsiteX12" fmla="*/ 1593531 w 1679085"/>
                  <a:gd name="connsiteY12" fmla="*/ 816843 h 2061678"/>
                  <a:gd name="connsiteX13" fmla="*/ 1568361 w 1679085"/>
                  <a:gd name="connsiteY13" fmla="*/ 933705 h 2061678"/>
                  <a:gd name="connsiteX14" fmla="*/ 1577350 w 1679085"/>
                  <a:gd name="connsiteY14" fmla="*/ 1067950 h 2061678"/>
                  <a:gd name="connsiteX15" fmla="*/ 1506035 w 1679085"/>
                  <a:gd name="connsiteY15" fmla="*/ 1138665 h 2061678"/>
                  <a:gd name="connsiteX16" fmla="*/ 1451499 w 1679085"/>
                  <a:gd name="connsiteY16" fmla="*/ 1180615 h 2061678"/>
                  <a:gd name="connsiteX17" fmla="*/ 1446105 w 1679085"/>
                  <a:gd name="connsiteY17" fmla="*/ 1194399 h 2061678"/>
                  <a:gd name="connsiteX18" fmla="*/ 1361006 w 1679085"/>
                  <a:gd name="connsiteY18" fmla="*/ 1260921 h 2061678"/>
                  <a:gd name="connsiteX19" fmla="*/ 1311264 w 1679085"/>
                  <a:gd name="connsiteY19" fmla="*/ 1308865 h 2061678"/>
                  <a:gd name="connsiteX20" fmla="*/ 1203989 w 1679085"/>
                  <a:gd name="connsiteY20" fmla="*/ 1353215 h 2061678"/>
                  <a:gd name="connsiteX21" fmla="*/ 1099710 w 1679085"/>
                  <a:gd name="connsiteY21" fmla="*/ 1301075 h 2061678"/>
                  <a:gd name="connsiteX22" fmla="*/ 1031990 w 1679085"/>
                  <a:gd name="connsiteY22" fmla="*/ 1305871 h 2061678"/>
                  <a:gd name="connsiteX23" fmla="*/ 1028993 w 1679085"/>
                  <a:gd name="connsiteY23" fmla="*/ 1359206 h 2061678"/>
                  <a:gd name="connsiteX24" fmla="*/ 1105104 w 1679085"/>
                  <a:gd name="connsiteY24" fmla="*/ 1435316 h 2061678"/>
                  <a:gd name="connsiteX25" fmla="*/ 1120684 w 1679085"/>
                  <a:gd name="connsiteY25" fmla="*/ 1504836 h 2061678"/>
                  <a:gd name="connsiteX26" fmla="*/ 1110500 w 1679085"/>
                  <a:gd name="connsiteY26" fmla="*/ 1526410 h 2061678"/>
                  <a:gd name="connsiteX27" fmla="*/ 1089524 w 1679085"/>
                  <a:gd name="connsiteY27" fmla="*/ 1649267 h 2061678"/>
                  <a:gd name="connsiteX28" fmla="*/ 1131136 w 1679085"/>
                  <a:gd name="connsiteY28" fmla="*/ 2061678 h 2061678"/>
                  <a:gd name="connsiteX29" fmla="*/ 0 w 1679085"/>
                  <a:gd name="connsiteY29" fmla="*/ 1699007 h 2061678"/>
                  <a:gd name="connsiteX30" fmla="*/ 200766 w 1679085"/>
                  <a:gd name="connsiteY30" fmla="*/ 1423931 h 2061678"/>
                  <a:gd name="connsiteX31" fmla="*/ 332611 w 1679085"/>
                  <a:gd name="connsiteY31" fmla="*/ 1246539 h 2061678"/>
                  <a:gd name="connsiteX32" fmla="*/ 384150 w 1679085"/>
                  <a:gd name="connsiteY32" fmla="*/ 1184210 h 2061678"/>
                  <a:gd name="connsiteX33" fmla="*/ 477642 w 1679085"/>
                  <a:gd name="connsiteY33" fmla="*/ 1010414 h 2061678"/>
                  <a:gd name="connsiteX34" fmla="*/ 548957 w 1679085"/>
                  <a:gd name="connsiteY34" fmla="*/ 975655 h 2061678"/>
                  <a:gd name="connsiteX35" fmla="*/ 593903 w 1679085"/>
                  <a:gd name="connsiteY35" fmla="*/ 962473 h 2061678"/>
                  <a:gd name="connsiteX36" fmla="*/ 631062 w 1679085"/>
                  <a:gd name="connsiteY36" fmla="*/ 831225 h 2061678"/>
                  <a:gd name="connsiteX37" fmla="*/ 649638 w 1679085"/>
                  <a:gd name="connsiteY37" fmla="*/ 647841 h 2061678"/>
                  <a:gd name="connsiteX38" fmla="*/ 677807 w 1679085"/>
                  <a:gd name="connsiteY38" fmla="*/ 474042 h 2061678"/>
                  <a:gd name="connsiteX39" fmla="*/ 756314 w 1679085"/>
                  <a:gd name="connsiteY39" fmla="*/ 250506 h 2061678"/>
                  <a:gd name="connsiteX40" fmla="*/ 850404 w 1679085"/>
                  <a:gd name="connsiteY40" fmla="*/ 124055 h 2061678"/>
                  <a:gd name="connsiteX41" fmla="*/ 1008618 w 1679085"/>
                  <a:gd name="connsiteY41" fmla="*/ 34761 h 2061678"/>
                  <a:gd name="connsiteX42" fmla="*/ 1108699 w 1679085"/>
                  <a:gd name="connsiteY42" fmla="*/ 0 h 2061678"/>
                  <a:gd name="connsiteX0" fmla="*/ 1031383 w 1601769"/>
                  <a:gd name="connsiteY0" fmla="*/ 0 h 2061678"/>
                  <a:gd name="connsiteX1" fmla="*/ 1061349 w 1601769"/>
                  <a:gd name="connsiteY1" fmla="*/ 0 h 2061678"/>
                  <a:gd name="connsiteX2" fmla="*/ 1207578 w 1601769"/>
                  <a:gd name="connsiteY2" fmla="*/ 20976 h 2061678"/>
                  <a:gd name="connsiteX3" fmla="*/ 1286684 w 1601769"/>
                  <a:gd name="connsiteY3" fmla="*/ 64726 h 2061678"/>
                  <a:gd name="connsiteX4" fmla="*/ 1377180 w 1601769"/>
                  <a:gd name="connsiteY4" fmla="*/ 136641 h 2061678"/>
                  <a:gd name="connsiteX5" fmla="*/ 1467075 w 1601769"/>
                  <a:gd name="connsiteY5" fmla="*/ 209156 h 2061678"/>
                  <a:gd name="connsiteX6" fmla="*/ 1474865 w 1601769"/>
                  <a:gd name="connsiteY6" fmla="*/ 218145 h 2061678"/>
                  <a:gd name="connsiteX7" fmla="*/ 1576145 w 1601769"/>
                  <a:gd name="connsiteY7" fmla="*/ 380553 h 2061678"/>
                  <a:gd name="connsiteX8" fmla="*/ 1600115 w 1601769"/>
                  <a:gd name="connsiteY8" fmla="*/ 463258 h 2061678"/>
                  <a:gd name="connsiteX9" fmla="*/ 1594124 w 1601769"/>
                  <a:gd name="connsiteY9" fmla="*/ 498017 h 2061678"/>
                  <a:gd name="connsiteX10" fmla="*/ 1543185 w 1601769"/>
                  <a:gd name="connsiteY10" fmla="*/ 665219 h 2061678"/>
                  <a:gd name="connsiteX11" fmla="*/ 1529999 w 1601769"/>
                  <a:gd name="connsiteY11" fmla="*/ 777888 h 2061678"/>
                  <a:gd name="connsiteX12" fmla="*/ 1516215 w 1601769"/>
                  <a:gd name="connsiteY12" fmla="*/ 816843 h 2061678"/>
                  <a:gd name="connsiteX13" fmla="*/ 1491045 w 1601769"/>
                  <a:gd name="connsiteY13" fmla="*/ 933705 h 2061678"/>
                  <a:gd name="connsiteX14" fmla="*/ 1500034 w 1601769"/>
                  <a:gd name="connsiteY14" fmla="*/ 1067950 h 2061678"/>
                  <a:gd name="connsiteX15" fmla="*/ 1428719 w 1601769"/>
                  <a:gd name="connsiteY15" fmla="*/ 1138665 h 2061678"/>
                  <a:gd name="connsiteX16" fmla="*/ 1374183 w 1601769"/>
                  <a:gd name="connsiteY16" fmla="*/ 1180615 h 2061678"/>
                  <a:gd name="connsiteX17" fmla="*/ 1368789 w 1601769"/>
                  <a:gd name="connsiteY17" fmla="*/ 1194399 h 2061678"/>
                  <a:gd name="connsiteX18" fmla="*/ 1283690 w 1601769"/>
                  <a:gd name="connsiteY18" fmla="*/ 1260921 h 2061678"/>
                  <a:gd name="connsiteX19" fmla="*/ 1233948 w 1601769"/>
                  <a:gd name="connsiteY19" fmla="*/ 1308865 h 2061678"/>
                  <a:gd name="connsiteX20" fmla="*/ 1126673 w 1601769"/>
                  <a:gd name="connsiteY20" fmla="*/ 1353215 h 2061678"/>
                  <a:gd name="connsiteX21" fmla="*/ 1022394 w 1601769"/>
                  <a:gd name="connsiteY21" fmla="*/ 1301075 h 2061678"/>
                  <a:gd name="connsiteX22" fmla="*/ 954674 w 1601769"/>
                  <a:gd name="connsiteY22" fmla="*/ 1305871 h 2061678"/>
                  <a:gd name="connsiteX23" fmla="*/ 951677 w 1601769"/>
                  <a:gd name="connsiteY23" fmla="*/ 1359206 h 2061678"/>
                  <a:gd name="connsiteX24" fmla="*/ 1027788 w 1601769"/>
                  <a:gd name="connsiteY24" fmla="*/ 1435316 h 2061678"/>
                  <a:gd name="connsiteX25" fmla="*/ 1043368 w 1601769"/>
                  <a:gd name="connsiteY25" fmla="*/ 1504836 h 2061678"/>
                  <a:gd name="connsiteX26" fmla="*/ 1033184 w 1601769"/>
                  <a:gd name="connsiteY26" fmla="*/ 1526410 h 2061678"/>
                  <a:gd name="connsiteX27" fmla="*/ 1012208 w 1601769"/>
                  <a:gd name="connsiteY27" fmla="*/ 1649267 h 2061678"/>
                  <a:gd name="connsiteX28" fmla="*/ 1053820 w 1601769"/>
                  <a:gd name="connsiteY28" fmla="*/ 2061678 h 2061678"/>
                  <a:gd name="connsiteX29" fmla="*/ 0 w 1601769"/>
                  <a:gd name="connsiteY29" fmla="*/ 1590059 h 2061678"/>
                  <a:gd name="connsiteX30" fmla="*/ 123450 w 1601769"/>
                  <a:gd name="connsiteY30" fmla="*/ 1423931 h 2061678"/>
                  <a:gd name="connsiteX31" fmla="*/ 255295 w 1601769"/>
                  <a:gd name="connsiteY31" fmla="*/ 1246539 h 2061678"/>
                  <a:gd name="connsiteX32" fmla="*/ 306834 w 1601769"/>
                  <a:gd name="connsiteY32" fmla="*/ 1184210 h 2061678"/>
                  <a:gd name="connsiteX33" fmla="*/ 400326 w 1601769"/>
                  <a:gd name="connsiteY33" fmla="*/ 1010414 h 2061678"/>
                  <a:gd name="connsiteX34" fmla="*/ 471641 w 1601769"/>
                  <a:gd name="connsiteY34" fmla="*/ 975655 h 2061678"/>
                  <a:gd name="connsiteX35" fmla="*/ 516587 w 1601769"/>
                  <a:gd name="connsiteY35" fmla="*/ 962473 h 2061678"/>
                  <a:gd name="connsiteX36" fmla="*/ 553746 w 1601769"/>
                  <a:gd name="connsiteY36" fmla="*/ 831225 h 2061678"/>
                  <a:gd name="connsiteX37" fmla="*/ 572322 w 1601769"/>
                  <a:gd name="connsiteY37" fmla="*/ 647841 h 2061678"/>
                  <a:gd name="connsiteX38" fmla="*/ 600491 w 1601769"/>
                  <a:gd name="connsiteY38" fmla="*/ 474042 h 2061678"/>
                  <a:gd name="connsiteX39" fmla="*/ 678998 w 1601769"/>
                  <a:gd name="connsiteY39" fmla="*/ 250506 h 2061678"/>
                  <a:gd name="connsiteX40" fmla="*/ 773088 w 1601769"/>
                  <a:gd name="connsiteY40" fmla="*/ 124055 h 2061678"/>
                  <a:gd name="connsiteX41" fmla="*/ 931302 w 1601769"/>
                  <a:gd name="connsiteY41" fmla="*/ 34761 h 2061678"/>
                  <a:gd name="connsiteX42" fmla="*/ 1031383 w 1601769"/>
                  <a:gd name="connsiteY42" fmla="*/ 0 h 2061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601769" h="2061678">
                    <a:moveTo>
                      <a:pt x="1031383" y="0"/>
                    </a:moveTo>
                    <a:lnTo>
                      <a:pt x="1061349" y="0"/>
                    </a:lnTo>
                    <a:cubicBezTo>
                      <a:pt x="1110493" y="6591"/>
                      <a:pt x="1159633" y="11985"/>
                      <a:pt x="1207578" y="20976"/>
                    </a:cubicBezTo>
                    <a:cubicBezTo>
                      <a:pt x="1238743" y="28166"/>
                      <a:pt x="1265708" y="38356"/>
                      <a:pt x="1286684" y="64726"/>
                    </a:cubicBezTo>
                    <a:cubicBezTo>
                      <a:pt x="1310659" y="95291"/>
                      <a:pt x="1341220" y="119262"/>
                      <a:pt x="1377180" y="136641"/>
                    </a:cubicBezTo>
                    <a:cubicBezTo>
                      <a:pt x="1411938" y="153420"/>
                      <a:pt x="1443701" y="176792"/>
                      <a:pt x="1467075" y="209156"/>
                    </a:cubicBezTo>
                    <a:cubicBezTo>
                      <a:pt x="1469471" y="212151"/>
                      <a:pt x="1471870" y="215746"/>
                      <a:pt x="1474865" y="218145"/>
                    </a:cubicBezTo>
                    <a:cubicBezTo>
                      <a:pt x="1529999" y="258897"/>
                      <a:pt x="1544981" y="325418"/>
                      <a:pt x="1576145" y="380553"/>
                    </a:cubicBezTo>
                    <a:cubicBezTo>
                      <a:pt x="1589929" y="404527"/>
                      <a:pt x="1591130" y="435687"/>
                      <a:pt x="1600115" y="463258"/>
                    </a:cubicBezTo>
                    <a:cubicBezTo>
                      <a:pt x="1603715" y="475243"/>
                      <a:pt x="1601316" y="488427"/>
                      <a:pt x="1594124" y="498017"/>
                    </a:cubicBezTo>
                    <a:cubicBezTo>
                      <a:pt x="1556369" y="547757"/>
                      <a:pt x="1553371" y="607689"/>
                      <a:pt x="1543185" y="665219"/>
                    </a:cubicBezTo>
                    <a:cubicBezTo>
                      <a:pt x="1536590" y="702377"/>
                      <a:pt x="1533596" y="740132"/>
                      <a:pt x="1529999" y="777888"/>
                    </a:cubicBezTo>
                    <a:cubicBezTo>
                      <a:pt x="1528800" y="792272"/>
                      <a:pt x="1524005" y="804858"/>
                      <a:pt x="1516215" y="816843"/>
                    </a:cubicBezTo>
                    <a:cubicBezTo>
                      <a:pt x="1492244" y="852199"/>
                      <a:pt x="1485054" y="891155"/>
                      <a:pt x="1491045" y="933705"/>
                    </a:cubicBezTo>
                    <a:cubicBezTo>
                      <a:pt x="1497040" y="978053"/>
                      <a:pt x="1501835" y="1023000"/>
                      <a:pt x="1500034" y="1067950"/>
                    </a:cubicBezTo>
                    <a:cubicBezTo>
                      <a:pt x="1497640" y="1120085"/>
                      <a:pt x="1480259" y="1137466"/>
                      <a:pt x="1428719" y="1138665"/>
                    </a:cubicBezTo>
                    <a:cubicBezTo>
                      <a:pt x="1390964" y="1139265"/>
                      <a:pt x="1386769" y="1142860"/>
                      <a:pt x="1374183" y="1180615"/>
                    </a:cubicBezTo>
                    <a:cubicBezTo>
                      <a:pt x="1372985" y="1185410"/>
                      <a:pt x="1372384" y="1192600"/>
                      <a:pt x="1368789" y="1194399"/>
                    </a:cubicBezTo>
                    <a:cubicBezTo>
                      <a:pt x="1335229" y="1209981"/>
                      <a:pt x="1318449" y="1247736"/>
                      <a:pt x="1283690" y="1260921"/>
                    </a:cubicBezTo>
                    <a:cubicBezTo>
                      <a:pt x="1259718" y="1270510"/>
                      <a:pt x="1244134" y="1284895"/>
                      <a:pt x="1233948" y="1308865"/>
                    </a:cubicBezTo>
                    <a:cubicBezTo>
                      <a:pt x="1212974" y="1358011"/>
                      <a:pt x="1178213" y="1372390"/>
                      <a:pt x="1126673" y="1353215"/>
                    </a:cubicBezTo>
                    <a:cubicBezTo>
                      <a:pt x="1090117" y="1339431"/>
                      <a:pt x="1055957" y="1321451"/>
                      <a:pt x="1022394" y="1301075"/>
                    </a:cubicBezTo>
                    <a:cubicBezTo>
                      <a:pt x="994228" y="1283696"/>
                      <a:pt x="976248" y="1286092"/>
                      <a:pt x="954674" y="1305871"/>
                    </a:cubicBezTo>
                    <a:cubicBezTo>
                      <a:pt x="933698" y="1325046"/>
                      <a:pt x="932502" y="1337631"/>
                      <a:pt x="951677" y="1359206"/>
                    </a:cubicBezTo>
                    <a:cubicBezTo>
                      <a:pt x="975648" y="1386176"/>
                      <a:pt x="1000222" y="1411946"/>
                      <a:pt x="1027788" y="1435316"/>
                    </a:cubicBezTo>
                    <a:cubicBezTo>
                      <a:pt x="1051762" y="1455696"/>
                      <a:pt x="1054158" y="1477867"/>
                      <a:pt x="1043368" y="1504836"/>
                    </a:cubicBezTo>
                    <a:cubicBezTo>
                      <a:pt x="1040373" y="1512027"/>
                      <a:pt x="1038578" y="1520416"/>
                      <a:pt x="1033184" y="1526410"/>
                    </a:cubicBezTo>
                    <a:cubicBezTo>
                      <a:pt x="1001418" y="1563567"/>
                      <a:pt x="1007412" y="1606716"/>
                      <a:pt x="1012208" y="1649267"/>
                    </a:cubicBezTo>
                    <a:lnTo>
                      <a:pt x="1053820" y="2061678"/>
                    </a:lnTo>
                    <a:lnTo>
                      <a:pt x="0" y="1590059"/>
                    </a:lnTo>
                    <a:cubicBezTo>
                      <a:pt x="80906" y="1508554"/>
                      <a:pt x="66514" y="1522815"/>
                      <a:pt x="123450" y="1423931"/>
                    </a:cubicBezTo>
                    <a:cubicBezTo>
                      <a:pt x="160006" y="1359206"/>
                      <a:pt x="210945" y="1305871"/>
                      <a:pt x="255295" y="1246539"/>
                    </a:cubicBezTo>
                    <a:cubicBezTo>
                      <a:pt x="271476" y="1224965"/>
                      <a:pt x="288256" y="1203390"/>
                      <a:pt x="306834" y="1184210"/>
                    </a:cubicBezTo>
                    <a:cubicBezTo>
                      <a:pt x="354781" y="1135070"/>
                      <a:pt x="384746" y="1076939"/>
                      <a:pt x="400326" y="1010414"/>
                    </a:cubicBezTo>
                    <a:cubicBezTo>
                      <a:pt x="408716" y="972659"/>
                      <a:pt x="438081" y="958278"/>
                      <a:pt x="471641" y="975655"/>
                    </a:cubicBezTo>
                    <a:cubicBezTo>
                      <a:pt x="494416" y="987044"/>
                      <a:pt x="506401" y="978653"/>
                      <a:pt x="516587" y="962473"/>
                    </a:cubicBezTo>
                    <a:cubicBezTo>
                      <a:pt x="541760" y="922919"/>
                      <a:pt x="563932" y="882764"/>
                      <a:pt x="553746" y="831225"/>
                    </a:cubicBezTo>
                    <a:cubicBezTo>
                      <a:pt x="541760" y="768899"/>
                      <a:pt x="559136" y="707768"/>
                      <a:pt x="572322" y="647841"/>
                    </a:cubicBezTo>
                    <a:cubicBezTo>
                      <a:pt x="585506" y="590308"/>
                      <a:pt x="595696" y="532177"/>
                      <a:pt x="600491" y="474042"/>
                    </a:cubicBezTo>
                    <a:cubicBezTo>
                      <a:pt x="607681" y="391941"/>
                      <a:pt x="643042" y="321821"/>
                      <a:pt x="678998" y="250506"/>
                    </a:cubicBezTo>
                    <a:cubicBezTo>
                      <a:pt x="702972" y="202562"/>
                      <a:pt x="732937" y="158816"/>
                      <a:pt x="773088" y="124055"/>
                    </a:cubicBezTo>
                    <a:cubicBezTo>
                      <a:pt x="819232" y="83901"/>
                      <a:pt x="871372" y="52140"/>
                      <a:pt x="931302" y="34761"/>
                    </a:cubicBezTo>
                    <a:cubicBezTo>
                      <a:pt x="964863" y="24571"/>
                      <a:pt x="997823" y="11385"/>
                      <a:pt x="1031383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BF27E3EA-3BCA-45F4-BE9D-BD8D46AF61D9}"/>
                  </a:ext>
                </a:extLst>
              </p:cNvPr>
              <p:cNvSpPr/>
              <p:nvPr/>
            </p:nvSpPr>
            <p:spPr>
              <a:xfrm rot="2820233">
                <a:off x="5506105" y="3406449"/>
                <a:ext cx="745360" cy="566397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DBB99DAE-8EEB-4E56-98B1-B24A6FB3C8BE}"/>
                </a:ext>
              </a:extLst>
            </p:cNvPr>
            <p:cNvGrpSpPr/>
            <p:nvPr userDrawn="1"/>
          </p:nvGrpSpPr>
          <p:grpSpPr>
            <a:xfrm flipH="1">
              <a:off x="3776796" y="5523669"/>
              <a:ext cx="1129948" cy="1348933"/>
              <a:chOff x="10147532" y="2223810"/>
              <a:chExt cx="1656312" cy="1977308"/>
            </a:xfrm>
          </p:grpSpPr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BA4711BE-407E-4555-AAAA-BE5B6437FAE9}"/>
                  </a:ext>
                </a:extLst>
              </p:cNvPr>
              <p:cNvSpPr/>
              <p:nvPr/>
            </p:nvSpPr>
            <p:spPr>
              <a:xfrm>
                <a:off x="10147532" y="2223810"/>
                <a:ext cx="1656312" cy="1977308"/>
              </a:xfrm>
              <a:custGeom>
                <a:avLst/>
                <a:gdLst>
                  <a:gd name="connsiteX0" fmla="*/ 288416 w 491972"/>
                  <a:gd name="connsiteY0" fmla="*/ 749 h 587317"/>
                  <a:gd name="connsiteX1" fmla="*/ 307515 w 491972"/>
                  <a:gd name="connsiteY1" fmla="*/ 9245 h 587317"/>
                  <a:gd name="connsiteX2" fmla="*/ 315618 w 491972"/>
                  <a:gd name="connsiteY2" fmla="*/ 11065 h 587317"/>
                  <a:gd name="connsiteX3" fmla="*/ 330088 w 491972"/>
                  <a:gd name="connsiteY3" fmla="*/ 12279 h 587317"/>
                  <a:gd name="connsiteX4" fmla="*/ 364236 w 491972"/>
                  <a:gd name="connsiteY4" fmla="*/ 25022 h 587317"/>
                  <a:gd name="connsiteX5" fmla="*/ 398385 w 491972"/>
                  <a:gd name="connsiteY5" fmla="*/ 38372 h 587317"/>
                  <a:gd name="connsiteX6" fmla="*/ 413433 w 491972"/>
                  <a:gd name="connsiteY6" fmla="*/ 49902 h 587317"/>
                  <a:gd name="connsiteX7" fmla="*/ 431375 w 491972"/>
                  <a:gd name="connsiteY7" fmla="*/ 61432 h 587317"/>
                  <a:gd name="connsiteX8" fmla="*/ 444108 w 491972"/>
                  <a:gd name="connsiteY8" fmla="*/ 79030 h 587317"/>
                  <a:gd name="connsiteX9" fmla="*/ 451054 w 491972"/>
                  <a:gd name="connsiteY9" fmla="*/ 84491 h 587317"/>
                  <a:gd name="connsiteX10" fmla="*/ 488096 w 491972"/>
                  <a:gd name="connsiteY10" fmla="*/ 119687 h 587317"/>
                  <a:gd name="connsiteX11" fmla="*/ 488096 w 491972"/>
                  <a:gd name="connsiteY11" fmla="*/ 133037 h 587317"/>
                  <a:gd name="connsiteX12" fmla="*/ 486360 w 491972"/>
                  <a:gd name="connsiteY12" fmla="*/ 145780 h 587317"/>
                  <a:gd name="connsiteX13" fmla="*/ 491569 w 491972"/>
                  <a:gd name="connsiteY13" fmla="*/ 157917 h 587317"/>
                  <a:gd name="connsiteX14" fmla="*/ 482887 w 491972"/>
                  <a:gd name="connsiteY14" fmla="*/ 165199 h 587317"/>
                  <a:gd name="connsiteX15" fmla="*/ 477099 w 491972"/>
                  <a:gd name="connsiteY15" fmla="*/ 165805 h 587317"/>
                  <a:gd name="connsiteX16" fmla="*/ 452211 w 491972"/>
                  <a:gd name="connsiteY16" fmla="*/ 176122 h 587317"/>
                  <a:gd name="connsiteX17" fmla="*/ 449318 w 491972"/>
                  <a:gd name="connsiteY17" fmla="*/ 178549 h 587317"/>
                  <a:gd name="connsiteX18" fmla="*/ 445266 w 491972"/>
                  <a:gd name="connsiteY18" fmla="*/ 201001 h 587317"/>
                  <a:gd name="connsiteX19" fmla="*/ 436005 w 491972"/>
                  <a:gd name="connsiteY19" fmla="*/ 253188 h 587317"/>
                  <a:gd name="connsiteX20" fmla="*/ 438321 w 491972"/>
                  <a:gd name="connsiteY20" fmla="*/ 263504 h 587317"/>
                  <a:gd name="connsiteX21" fmla="*/ 455106 w 491972"/>
                  <a:gd name="connsiteY21" fmla="*/ 305982 h 587317"/>
                  <a:gd name="connsiteX22" fmla="*/ 453948 w 491972"/>
                  <a:gd name="connsiteY22" fmla="*/ 326614 h 587317"/>
                  <a:gd name="connsiteX23" fmla="*/ 440057 w 491972"/>
                  <a:gd name="connsiteY23" fmla="*/ 336930 h 587317"/>
                  <a:gd name="connsiteX24" fmla="*/ 417484 w 491972"/>
                  <a:gd name="connsiteY24" fmla="*/ 356348 h 587317"/>
                  <a:gd name="connsiteX25" fmla="*/ 416327 w 491972"/>
                  <a:gd name="connsiteY25" fmla="*/ 361203 h 587317"/>
                  <a:gd name="connsiteX26" fmla="*/ 402436 w 491972"/>
                  <a:gd name="connsiteY26" fmla="*/ 381835 h 587317"/>
                  <a:gd name="connsiteX27" fmla="*/ 389703 w 491972"/>
                  <a:gd name="connsiteY27" fmla="*/ 405501 h 587317"/>
                  <a:gd name="connsiteX28" fmla="*/ 358448 w 491972"/>
                  <a:gd name="connsiteY28" fmla="*/ 438270 h 587317"/>
                  <a:gd name="connsiteX29" fmla="*/ 323143 w 491972"/>
                  <a:gd name="connsiteY29" fmla="*/ 427347 h 587317"/>
                  <a:gd name="connsiteX30" fmla="*/ 299991 w 491972"/>
                  <a:gd name="connsiteY30" fmla="*/ 415817 h 587317"/>
                  <a:gd name="connsiteX31" fmla="*/ 295361 w 491972"/>
                  <a:gd name="connsiteY31" fmla="*/ 417031 h 587317"/>
                  <a:gd name="connsiteX32" fmla="*/ 295361 w 491972"/>
                  <a:gd name="connsiteY32" fmla="*/ 421885 h 587317"/>
                  <a:gd name="connsiteX33" fmla="*/ 302885 w 491972"/>
                  <a:gd name="connsiteY33" fmla="*/ 432808 h 587317"/>
                  <a:gd name="connsiteX34" fmla="*/ 351503 w 491972"/>
                  <a:gd name="connsiteY34" fmla="*/ 494704 h 587317"/>
                  <a:gd name="connsiteX35" fmla="*/ 356133 w 491972"/>
                  <a:gd name="connsiteY35" fmla="*/ 505021 h 587317"/>
                  <a:gd name="connsiteX36" fmla="*/ 375812 w 491972"/>
                  <a:gd name="connsiteY36" fmla="*/ 543250 h 587317"/>
                  <a:gd name="connsiteX37" fmla="*/ 385072 w 491972"/>
                  <a:gd name="connsiteY37" fmla="*/ 565703 h 587317"/>
                  <a:gd name="connsiteX38" fmla="*/ 391946 w 491972"/>
                  <a:gd name="connsiteY38" fmla="*/ 585576 h 587317"/>
                  <a:gd name="connsiteX39" fmla="*/ 393129 w 491972"/>
                  <a:gd name="connsiteY39" fmla="*/ 587317 h 587317"/>
                  <a:gd name="connsiteX40" fmla="*/ 0 w 491972"/>
                  <a:gd name="connsiteY40" fmla="*/ 587317 h 587317"/>
                  <a:gd name="connsiteX41" fmla="*/ 9441 w 491972"/>
                  <a:gd name="connsiteY41" fmla="*/ 548712 h 587317"/>
                  <a:gd name="connsiteX42" fmla="*/ 29699 w 491972"/>
                  <a:gd name="connsiteY42" fmla="*/ 505021 h 587317"/>
                  <a:gd name="connsiteX43" fmla="*/ 47062 w 491972"/>
                  <a:gd name="connsiteY43" fmla="*/ 464970 h 587317"/>
                  <a:gd name="connsiteX44" fmla="*/ 53429 w 491972"/>
                  <a:gd name="connsiteY44" fmla="*/ 451013 h 587317"/>
                  <a:gd name="connsiteX45" fmla="*/ 71371 w 491972"/>
                  <a:gd name="connsiteY45" fmla="*/ 388510 h 587317"/>
                  <a:gd name="connsiteX46" fmla="*/ 95102 w 491972"/>
                  <a:gd name="connsiteY46" fmla="*/ 354528 h 587317"/>
                  <a:gd name="connsiteX47" fmla="*/ 102047 w 491972"/>
                  <a:gd name="connsiteY47" fmla="*/ 352707 h 587317"/>
                  <a:gd name="connsiteX48" fmla="*/ 124619 w 491972"/>
                  <a:gd name="connsiteY48" fmla="*/ 341784 h 587317"/>
                  <a:gd name="connsiteX49" fmla="*/ 134459 w 491972"/>
                  <a:gd name="connsiteY49" fmla="*/ 305375 h 587317"/>
                  <a:gd name="connsiteX50" fmla="*/ 129250 w 491972"/>
                  <a:gd name="connsiteY50" fmla="*/ 275034 h 587317"/>
                  <a:gd name="connsiteX51" fmla="*/ 127514 w 491972"/>
                  <a:gd name="connsiteY51" fmla="*/ 265932 h 587317"/>
                  <a:gd name="connsiteX52" fmla="*/ 120568 w 491972"/>
                  <a:gd name="connsiteY52" fmla="*/ 218599 h 587317"/>
                  <a:gd name="connsiteX53" fmla="*/ 119989 w 491972"/>
                  <a:gd name="connsiteY53" fmla="*/ 213138 h 587317"/>
                  <a:gd name="connsiteX54" fmla="*/ 122883 w 491972"/>
                  <a:gd name="connsiteY54" fmla="*/ 176122 h 587317"/>
                  <a:gd name="connsiteX55" fmla="*/ 134459 w 491972"/>
                  <a:gd name="connsiteY55" fmla="*/ 123935 h 587317"/>
                  <a:gd name="connsiteX56" fmla="*/ 147192 w 491972"/>
                  <a:gd name="connsiteY56" fmla="*/ 94807 h 587317"/>
                  <a:gd name="connsiteX57" fmla="*/ 166871 w 491972"/>
                  <a:gd name="connsiteY57" fmla="*/ 60218 h 587317"/>
                  <a:gd name="connsiteX58" fmla="*/ 200441 w 491972"/>
                  <a:gd name="connsiteY58" fmla="*/ 20167 h 587317"/>
                  <a:gd name="connsiteX59" fmla="*/ 250216 w 491972"/>
                  <a:gd name="connsiteY59" fmla="*/ 3784 h 587317"/>
                  <a:gd name="connsiteX60" fmla="*/ 288416 w 491972"/>
                  <a:gd name="connsiteY60" fmla="*/ 749 h 58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91972" h="587317">
                    <a:moveTo>
                      <a:pt x="288416" y="749"/>
                    </a:moveTo>
                    <a:cubicBezTo>
                      <a:pt x="295940" y="-1678"/>
                      <a:pt x="303464" y="1963"/>
                      <a:pt x="307515" y="9245"/>
                    </a:cubicBezTo>
                    <a:cubicBezTo>
                      <a:pt x="310410" y="12279"/>
                      <a:pt x="311567" y="12279"/>
                      <a:pt x="315618" y="11065"/>
                    </a:cubicBezTo>
                    <a:cubicBezTo>
                      <a:pt x="320249" y="9852"/>
                      <a:pt x="326036" y="10458"/>
                      <a:pt x="330088" y="12279"/>
                    </a:cubicBezTo>
                    <a:cubicBezTo>
                      <a:pt x="341085" y="17740"/>
                      <a:pt x="353240" y="17740"/>
                      <a:pt x="364236" y="25022"/>
                    </a:cubicBezTo>
                    <a:cubicBezTo>
                      <a:pt x="374076" y="31697"/>
                      <a:pt x="387388" y="33518"/>
                      <a:pt x="398385" y="38372"/>
                    </a:cubicBezTo>
                    <a:cubicBezTo>
                      <a:pt x="404173" y="41407"/>
                      <a:pt x="408803" y="45654"/>
                      <a:pt x="413433" y="49902"/>
                    </a:cubicBezTo>
                    <a:cubicBezTo>
                      <a:pt x="418642" y="55363"/>
                      <a:pt x="423851" y="59611"/>
                      <a:pt x="431375" y="61432"/>
                    </a:cubicBezTo>
                    <a:cubicBezTo>
                      <a:pt x="438321" y="63252"/>
                      <a:pt x="438900" y="65072"/>
                      <a:pt x="444108" y="79030"/>
                    </a:cubicBezTo>
                    <a:cubicBezTo>
                      <a:pt x="445266" y="81457"/>
                      <a:pt x="448160" y="83884"/>
                      <a:pt x="451054" y="84491"/>
                    </a:cubicBezTo>
                    <a:cubicBezTo>
                      <a:pt x="468997" y="89953"/>
                      <a:pt x="475942" y="108157"/>
                      <a:pt x="488096" y="119687"/>
                    </a:cubicBezTo>
                    <a:cubicBezTo>
                      <a:pt x="490411" y="122114"/>
                      <a:pt x="490411" y="131823"/>
                      <a:pt x="488096" y="133037"/>
                    </a:cubicBezTo>
                    <a:cubicBezTo>
                      <a:pt x="481151" y="137285"/>
                      <a:pt x="484623" y="140926"/>
                      <a:pt x="486360" y="145780"/>
                    </a:cubicBezTo>
                    <a:cubicBezTo>
                      <a:pt x="488096" y="150028"/>
                      <a:pt x="490411" y="153669"/>
                      <a:pt x="491569" y="157917"/>
                    </a:cubicBezTo>
                    <a:cubicBezTo>
                      <a:pt x="493305" y="163378"/>
                      <a:pt x="489254" y="167019"/>
                      <a:pt x="482887" y="165199"/>
                    </a:cubicBezTo>
                    <a:cubicBezTo>
                      <a:pt x="481151" y="164592"/>
                      <a:pt x="478836" y="164592"/>
                      <a:pt x="477099" y="165805"/>
                    </a:cubicBezTo>
                    <a:cubicBezTo>
                      <a:pt x="468997" y="169446"/>
                      <a:pt x="462630" y="177335"/>
                      <a:pt x="452211" y="176122"/>
                    </a:cubicBezTo>
                    <a:cubicBezTo>
                      <a:pt x="451054" y="176122"/>
                      <a:pt x="449318" y="177335"/>
                      <a:pt x="449318" y="178549"/>
                    </a:cubicBezTo>
                    <a:cubicBezTo>
                      <a:pt x="447581" y="185831"/>
                      <a:pt x="445845" y="193719"/>
                      <a:pt x="445266" y="201001"/>
                    </a:cubicBezTo>
                    <a:cubicBezTo>
                      <a:pt x="442951" y="218599"/>
                      <a:pt x="445266" y="236804"/>
                      <a:pt x="436005" y="253188"/>
                    </a:cubicBezTo>
                    <a:cubicBezTo>
                      <a:pt x="434848" y="255615"/>
                      <a:pt x="437163" y="260470"/>
                      <a:pt x="438321" y="263504"/>
                    </a:cubicBezTo>
                    <a:cubicBezTo>
                      <a:pt x="443530" y="277461"/>
                      <a:pt x="449318" y="292025"/>
                      <a:pt x="455106" y="305982"/>
                    </a:cubicBezTo>
                    <a:cubicBezTo>
                      <a:pt x="457999" y="312657"/>
                      <a:pt x="457421" y="319332"/>
                      <a:pt x="453948" y="326614"/>
                    </a:cubicBezTo>
                    <a:cubicBezTo>
                      <a:pt x="451054" y="333289"/>
                      <a:pt x="447003" y="337537"/>
                      <a:pt x="440057" y="336930"/>
                    </a:cubicBezTo>
                    <a:cubicBezTo>
                      <a:pt x="426745" y="335716"/>
                      <a:pt x="419800" y="342998"/>
                      <a:pt x="417484" y="356348"/>
                    </a:cubicBezTo>
                    <a:cubicBezTo>
                      <a:pt x="417484" y="358169"/>
                      <a:pt x="416906" y="361203"/>
                      <a:pt x="416327" y="361203"/>
                    </a:cubicBezTo>
                    <a:cubicBezTo>
                      <a:pt x="405909" y="363630"/>
                      <a:pt x="411118" y="376980"/>
                      <a:pt x="402436" y="381835"/>
                    </a:cubicBezTo>
                    <a:cubicBezTo>
                      <a:pt x="394333" y="386083"/>
                      <a:pt x="389703" y="394578"/>
                      <a:pt x="389703" y="405501"/>
                    </a:cubicBezTo>
                    <a:cubicBezTo>
                      <a:pt x="389703" y="425526"/>
                      <a:pt x="378127" y="437056"/>
                      <a:pt x="358448" y="438270"/>
                    </a:cubicBezTo>
                    <a:cubicBezTo>
                      <a:pt x="345715" y="438876"/>
                      <a:pt x="333561" y="437056"/>
                      <a:pt x="323143" y="427347"/>
                    </a:cubicBezTo>
                    <a:cubicBezTo>
                      <a:pt x="316776" y="421279"/>
                      <a:pt x="308094" y="419458"/>
                      <a:pt x="299991" y="415817"/>
                    </a:cubicBezTo>
                    <a:cubicBezTo>
                      <a:pt x="298834" y="415211"/>
                      <a:pt x="295940" y="415817"/>
                      <a:pt x="295361" y="417031"/>
                    </a:cubicBezTo>
                    <a:cubicBezTo>
                      <a:pt x="294204" y="418244"/>
                      <a:pt x="294204" y="420672"/>
                      <a:pt x="295361" y="421885"/>
                    </a:cubicBezTo>
                    <a:cubicBezTo>
                      <a:pt x="297676" y="425526"/>
                      <a:pt x="299991" y="430381"/>
                      <a:pt x="302885" y="432808"/>
                    </a:cubicBezTo>
                    <a:cubicBezTo>
                      <a:pt x="324879" y="448586"/>
                      <a:pt x="337612" y="472252"/>
                      <a:pt x="351503" y="494704"/>
                    </a:cubicBezTo>
                    <a:cubicBezTo>
                      <a:pt x="353240" y="497739"/>
                      <a:pt x="354976" y="501380"/>
                      <a:pt x="356133" y="505021"/>
                    </a:cubicBezTo>
                    <a:cubicBezTo>
                      <a:pt x="359606" y="519584"/>
                      <a:pt x="366551" y="531721"/>
                      <a:pt x="375812" y="543250"/>
                    </a:cubicBezTo>
                    <a:cubicBezTo>
                      <a:pt x="380442" y="549318"/>
                      <a:pt x="383915" y="557814"/>
                      <a:pt x="385072" y="565703"/>
                    </a:cubicBezTo>
                    <a:cubicBezTo>
                      <a:pt x="385940" y="573288"/>
                      <a:pt x="388545" y="579660"/>
                      <a:pt x="391946" y="585576"/>
                    </a:cubicBezTo>
                    <a:lnTo>
                      <a:pt x="393129" y="587317"/>
                    </a:lnTo>
                    <a:lnTo>
                      <a:pt x="0" y="587317"/>
                    </a:lnTo>
                    <a:lnTo>
                      <a:pt x="9441" y="548712"/>
                    </a:lnTo>
                    <a:cubicBezTo>
                      <a:pt x="15085" y="533693"/>
                      <a:pt x="22175" y="519281"/>
                      <a:pt x="29699" y="505021"/>
                    </a:cubicBezTo>
                    <a:cubicBezTo>
                      <a:pt x="36644" y="492277"/>
                      <a:pt x="44747" y="480140"/>
                      <a:pt x="47062" y="464970"/>
                    </a:cubicBezTo>
                    <a:cubicBezTo>
                      <a:pt x="47641" y="460116"/>
                      <a:pt x="49957" y="454654"/>
                      <a:pt x="53429" y="451013"/>
                    </a:cubicBezTo>
                    <a:cubicBezTo>
                      <a:pt x="69056" y="432808"/>
                      <a:pt x="67899" y="409749"/>
                      <a:pt x="71371" y="388510"/>
                    </a:cubicBezTo>
                    <a:cubicBezTo>
                      <a:pt x="74265" y="372126"/>
                      <a:pt x="81789" y="361810"/>
                      <a:pt x="95102" y="354528"/>
                    </a:cubicBezTo>
                    <a:cubicBezTo>
                      <a:pt x="97417" y="353314"/>
                      <a:pt x="100311" y="353921"/>
                      <a:pt x="102047" y="352707"/>
                    </a:cubicBezTo>
                    <a:cubicBezTo>
                      <a:pt x="108993" y="347853"/>
                      <a:pt x="120568" y="352101"/>
                      <a:pt x="124619" y="341784"/>
                    </a:cubicBezTo>
                    <a:cubicBezTo>
                      <a:pt x="129250" y="330255"/>
                      <a:pt x="135617" y="319332"/>
                      <a:pt x="134459" y="305375"/>
                    </a:cubicBezTo>
                    <a:cubicBezTo>
                      <a:pt x="133302" y="295059"/>
                      <a:pt x="135038" y="284743"/>
                      <a:pt x="129250" y="275034"/>
                    </a:cubicBezTo>
                    <a:cubicBezTo>
                      <a:pt x="127514" y="272607"/>
                      <a:pt x="128092" y="268965"/>
                      <a:pt x="127514" y="265932"/>
                    </a:cubicBezTo>
                    <a:cubicBezTo>
                      <a:pt x="125199" y="250154"/>
                      <a:pt x="122883" y="234377"/>
                      <a:pt x="120568" y="218599"/>
                    </a:cubicBezTo>
                    <a:cubicBezTo>
                      <a:pt x="120568" y="216779"/>
                      <a:pt x="119411" y="214351"/>
                      <a:pt x="119989" y="213138"/>
                    </a:cubicBezTo>
                    <a:cubicBezTo>
                      <a:pt x="123462" y="201001"/>
                      <a:pt x="119411" y="188258"/>
                      <a:pt x="122883" y="176122"/>
                    </a:cubicBezTo>
                    <a:cubicBezTo>
                      <a:pt x="127514" y="159131"/>
                      <a:pt x="130986" y="141532"/>
                      <a:pt x="134459" y="123935"/>
                    </a:cubicBezTo>
                    <a:cubicBezTo>
                      <a:pt x="136774" y="113012"/>
                      <a:pt x="140247" y="102696"/>
                      <a:pt x="147192" y="94807"/>
                    </a:cubicBezTo>
                    <a:cubicBezTo>
                      <a:pt x="155874" y="84491"/>
                      <a:pt x="161662" y="72354"/>
                      <a:pt x="166871" y="60218"/>
                    </a:cubicBezTo>
                    <a:cubicBezTo>
                      <a:pt x="174395" y="43227"/>
                      <a:pt x="187128" y="31090"/>
                      <a:pt x="200441" y="20167"/>
                    </a:cubicBezTo>
                    <a:cubicBezTo>
                      <a:pt x="214910" y="8638"/>
                      <a:pt x="232273" y="4997"/>
                      <a:pt x="250216" y="3784"/>
                    </a:cubicBezTo>
                    <a:cubicBezTo>
                      <a:pt x="262949" y="3176"/>
                      <a:pt x="275683" y="4997"/>
                      <a:pt x="288416" y="749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2AF6D466-FBD9-4788-943A-BE9DC1034638}"/>
                  </a:ext>
                </a:extLst>
              </p:cNvPr>
              <p:cNvSpPr/>
              <p:nvPr/>
            </p:nvSpPr>
            <p:spPr>
              <a:xfrm rot="2820233">
                <a:off x="10947190" y="2989688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E27CA6EE-BAC4-4839-ABFE-B4522B010602}"/>
                </a:ext>
              </a:extLst>
            </p:cNvPr>
            <p:cNvGrpSpPr/>
            <p:nvPr userDrawn="1"/>
          </p:nvGrpSpPr>
          <p:grpSpPr>
            <a:xfrm>
              <a:off x="-23692" y="5554335"/>
              <a:ext cx="1253364" cy="1320170"/>
              <a:chOff x="3397889" y="2045088"/>
              <a:chExt cx="1922987" cy="2025485"/>
            </a:xfrm>
          </p:grpSpPr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1EE20D9C-A63F-441F-8190-43D1DD2DB89E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C15244D1-B36E-426D-B0BA-E190DE63B41B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4CC0B74E-4ED9-40C0-BE0C-4E6B46286232}"/>
                </a:ext>
              </a:extLst>
            </p:cNvPr>
            <p:cNvGrpSpPr/>
            <p:nvPr userDrawn="1"/>
          </p:nvGrpSpPr>
          <p:grpSpPr>
            <a:xfrm>
              <a:off x="6941436" y="5509189"/>
              <a:ext cx="1447485" cy="1365316"/>
              <a:chOff x="9428160" y="2348933"/>
              <a:chExt cx="1825255" cy="1721641"/>
            </a:xfrm>
          </p:grpSpPr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56D15F61-C073-4AF3-BB39-4177475C3DF8}"/>
                  </a:ext>
                </a:extLst>
              </p:cNvPr>
              <p:cNvSpPr/>
              <p:nvPr/>
            </p:nvSpPr>
            <p:spPr>
              <a:xfrm>
                <a:off x="9428160" y="2348933"/>
                <a:ext cx="1825255" cy="1721641"/>
              </a:xfrm>
              <a:custGeom>
                <a:avLst/>
                <a:gdLst>
                  <a:gd name="connsiteX0" fmla="*/ 473429 w 720451"/>
                  <a:gd name="connsiteY0" fmla="*/ 130488 h 679553"/>
                  <a:gd name="connsiteX1" fmla="*/ 482297 w 720451"/>
                  <a:gd name="connsiteY1" fmla="*/ 261661 h 679553"/>
                  <a:gd name="connsiteX2" fmla="*/ 473429 w 720451"/>
                  <a:gd name="connsiteY2" fmla="*/ 130488 h 679553"/>
                  <a:gd name="connsiteX3" fmla="*/ 240642 w 720451"/>
                  <a:gd name="connsiteY3" fmla="*/ 792 h 679553"/>
                  <a:gd name="connsiteX4" fmla="*/ 365534 w 720451"/>
                  <a:gd name="connsiteY4" fmla="*/ 18898 h 679553"/>
                  <a:gd name="connsiteX5" fmla="*/ 424285 w 720451"/>
                  <a:gd name="connsiteY5" fmla="*/ 54740 h 679553"/>
                  <a:gd name="connsiteX6" fmla="*/ 441651 w 720451"/>
                  <a:gd name="connsiteY6" fmla="*/ 76171 h 679553"/>
                  <a:gd name="connsiteX7" fmla="*/ 463452 w 720451"/>
                  <a:gd name="connsiteY7" fmla="*/ 62130 h 679553"/>
                  <a:gd name="connsiteX8" fmla="*/ 648942 w 720451"/>
                  <a:gd name="connsiteY8" fmla="*/ 147115 h 679553"/>
                  <a:gd name="connsiteX9" fmla="*/ 618273 w 720451"/>
                  <a:gd name="connsiteY9" fmla="*/ 321520 h 679553"/>
                  <a:gd name="connsiteX10" fmla="*/ 593886 w 720451"/>
                  <a:gd name="connsiteY10" fmla="*/ 360318 h 679553"/>
                  <a:gd name="connsiteX11" fmla="*/ 604232 w 720451"/>
                  <a:gd name="connsiteY11" fmla="*/ 556893 h 679553"/>
                  <a:gd name="connsiteX12" fmla="*/ 608297 w 720451"/>
                  <a:gd name="connsiteY12" fmla="*/ 566870 h 679553"/>
                  <a:gd name="connsiteX13" fmla="*/ 467517 w 720451"/>
                  <a:gd name="connsiteY13" fmla="*/ 447890 h 679553"/>
                  <a:gd name="connsiteX14" fmla="*/ 430197 w 720451"/>
                  <a:gd name="connsiteY14" fmla="*/ 351080 h 679553"/>
                  <a:gd name="connsiteX15" fmla="*/ 385857 w 720451"/>
                  <a:gd name="connsiteY15" fmla="*/ 449368 h 679553"/>
                  <a:gd name="connsiteX16" fmla="*/ 420959 w 720451"/>
                  <a:gd name="connsiteY16" fmla="*/ 490013 h 679553"/>
                  <a:gd name="connsiteX17" fmla="*/ 648573 w 720451"/>
                  <a:gd name="connsiteY17" fmla="*/ 610471 h 679553"/>
                  <a:gd name="connsiteX18" fmla="*/ 664461 w 720451"/>
                  <a:gd name="connsiteY18" fmla="*/ 621925 h 679553"/>
                  <a:gd name="connsiteX19" fmla="*/ 720451 w 720451"/>
                  <a:gd name="connsiteY19" fmla="*/ 679553 h 679553"/>
                  <a:gd name="connsiteX20" fmla="*/ 0 w 720451"/>
                  <a:gd name="connsiteY20" fmla="*/ 679553 h 679553"/>
                  <a:gd name="connsiteX21" fmla="*/ 5639 w 720451"/>
                  <a:gd name="connsiteY21" fmla="*/ 651855 h 679553"/>
                  <a:gd name="connsiteX22" fmla="*/ 158982 w 720451"/>
                  <a:gd name="connsiteY22" fmla="*/ 531028 h 679553"/>
                  <a:gd name="connsiteX23" fmla="*/ 184847 w 720451"/>
                  <a:gd name="connsiteY23" fmla="*/ 523268 h 679553"/>
                  <a:gd name="connsiteX24" fmla="*/ 205909 w 720451"/>
                  <a:gd name="connsiteY24" fmla="*/ 447890 h 679553"/>
                  <a:gd name="connsiteX25" fmla="*/ 194455 w 720451"/>
                  <a:gd name="connsiteY25" fmla="*/ 442717 h 679553"/>
                  <a:gd name="connsiteX26" fmla="*/ 143833 w 720451"/>
                  <a:gd name="connsiteY26" fmla="*/ 441239 h 679553"/>
                  <a:gd name="connsiteX27" fmla="*/ 115012 w 720451"/>
                  <a:gd name="connsiteY27" fmla="*/ 414635 h 679553"/>
                  <a:gd name="connsiteX28" fmla="*/ 113164 w 720451"/>
                  <a:gd name="connsiteY28" fmla="*/ 338148 h 679553"/>
                  <a:gd name="connsiteX29" fmla="*/ 102079 w 720451"/>
                  <a:gd name="connsiteY29" fmla="*/ 321151 h 679553"/>
                  <a:gd name="connsiteX30" fmla="*/ 92102 w 720451"/>
                  <a:gd name="connsiteY30" fmla="*/ 289373 h 679553"/>
                  <a:gd name="connsiteX31" fmla="*/ 96167 w 720451"/>
                  <a:gd name="connsiteY31" fmla="*/ 283092 h 679553"/>
                  <a:gd name="connsiteX32" fmla="*/ 113534 w 720451"/>
                  <a:gd name="connsiteY32" fmla="*/ 216212 h 679553"/>
                  <a:gd name="connsiteX33" fmla="*/ 115751 w 720451"/>
                  <a:gd name="connsiteY33" fmla="*/ 150810 h 679553"/>
                  <a:gd name="connsiteX34" fmla="*/ 135704 w 720451"/>
                  <a:gd name="connsiteY34" fmla="*/ 114968 h 679553"/>
                  <a:gd name="connsiteX35" fmla="*/ 139029 w 720451"/>
                  <a:gd name="connsiteY35" fmla="*/ 105361 h 679553"/>
                  <a:gd name="connsiteX36" fmla="*/ 140877 w 720451"/>
                  <a:gd name="connsiteY36" fmla="*/ 70998 h 679553"/>
                  <a:gd name="connsiteX37" fmla="*/ 240642 w 720451"/>
                  <a:gd name="connsiteY37" fmla="*/ 792 h 679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20451" h="679553">
                    <a:moveTo>
                      <a:pt x="473429" y="130488"/>
                    </a:moveTo>
                    <a:cubicBezTo>
                      <a:pt x="485992" y="174828"/>
                      <a:pt x="490426" y="217690"/>
                      <a:pt x="482297" y="261661"/>
                    </a:cubicBezTo>
                    <a:cubicBezTo>
                      <a:pt x="512226" y="213256"/>
                      <a:pt x="514813" y="154875"/>
                      <a:pt x="473429" y="130488"/>
                    </a:cubicBezTo>
                    <a:close/>
                    <a:moveTo>
                      <a:pt x="240642" y="792"/>
                    </a:moveTo>
                    <a:cubicBezTo>
                      <a:pt x="282396" y="6704"/>
                      <a:pt x="323780" y="12986"/>
                      <a:pt x="365534" y="18898"/>
                    </a:cubicBezTo>
                    <a:cubicBezTo>
                      <a:pt x="391030" y="22223"/>
                      <a:pt x="410613" y="32939"/>
                      <a:pt x="424285" y="54740"/>
                    </a:cubicBezTo>
                    <a:cubicBezTo>
                      <a:pt x="429458" y="62869"/>
                      <a:pt x="434261" y="73954"/>
                      <a:pt x="441651" y="76171"/>
                    </a:cubicBezTo>
                    <a:cubicBezTo>
                      <a:pt x="446824" y="77649"/>
                      <a:pt x="455693" y="66933"/>
                      <a:pt x="463452" y="62130"/>
                    </a:cubicBezTo>
                    <a:cubicBezTo>
                      <a:pt x="541048" y="12986"/>
                      <a:pt x="630836" y="54370"/>
                      <a:pt x="648942" y="147115"/>
                    </a:cubicBezTo>
                    <a:cubicBezTo>
                      <a:pt x="661136" y="209191"/>
                      <a:pt x="647464" y="266834"/>
                      <a:pt x="618273" y="321520"/>
                    </a:cubicBezTo>
                    <a:cubicBezTo>
                      <a:pt x="610883" y="334822"/>
                      <a:pt x="602754" y="347755"/>
                      <a:pt x="593886" y="360318"/>
                    </a:cubicBezTo>
                    <a:cubicBezTo>
                      <a:pt x="551024" y="421655"/>
                      <a:pt x="545112" y="496295"/>
                      <a:pt x="604232" y="556893"/>
                    </a:cubicBezTo>
                    <a:cubicBezTo>
                      <a:pt x="606819" y="559480"/>
                      <a:pt x="610514" y="561327"/>
                      <a:pt x="608297" y="566870"/>
                    </a:cubicBezTo>
                    <a:cubicBezTo>
                      <a:pt x="555089" y="534353"/>
                      <a:pt x="505206" y="498142"/>
                      <a:pt x="467517" y="447890"/>
                    </a:cubicBezTo>
                    <a:cubicBezTo>
                      <a:pt x="446085" y="419069"/>
                      <a:pt x="431305" y="387661"/>
                      <a:pt x="430197" y="351080"/>
                    </a:cubicBezTo>
                    <a:cubicBezTo>
                      <a:pt x="384009" y="369925"/>
                      <a:pt x="369229" y="403550"/>
                      <a:pt x="385857" y="449368"/>
                    </a:cubicBezTo>
                    <a:cubicBezTo>
                      <a:pt x="392508" y="467473"/>
                      <a:pt x="402854" y="480776"/>
                      <a:pt x="420959" y="490013"/>
                    </a:cubicBezTo>
                    <a:cubicBezTo>
                      <a:pt x="497077" y="529180"/>
                      <a:pt x="572825" y="570195"/>
                      <a:pt x="648573" y="610471"/>
                    </a:cubicBezTo>
                    <a:cubicBezTo>
                      <a:pt x="654485" y="613427"/>
                      <a:pt x="660027" y="616752"/>
                      <a:pt x="664461" y="621925"/>
                    </a:cubicBezTo>
                    <a:lnTo>
                      <a:pt x="720451" y="679553"/>
                    </a:lnTo>
                    <a:lnTo>
                      <a:pt x="0" y="679553"/>
                    </a:lnTo>
                    <a:lnTo>
                      <a:pt x="5639" y="651855"/>
                    </a:lnTo>
                    <a:cubicBezTo>
                      <a:pt x="31504" y="579433"/>
                      <a:pt x="83604" y="540635"/>
                      <a:pt x="158982" y="531028"/>
                    </a:cubicBezTo>
                    <a:cubicBezTo>
                      <a:pt x="168220" y="529919"/>
                      <a:pt x="176718" y="527333"/>
                      <a:pt x="184847" y="523268"/>
                    </a:cubicBezTo>
                    <a:cubicBezTo>
                      <a:pt x="216994" y="507749"/>
                      <a:pt x="225123" y="477820"/>
                      <a:pt x="205909" y="447890"/>
                    </a:cubicBezTo>
                    <a:cubicBezTo>
                      <a:pt x="202584" y="443086"/>
                      <a:pt x="199258" y="442347"/>
                      <a:pt x="194455" y="442717"/>
                    </a:cubicBezTo>
                    <a:cubicBezTo>
                      <a:pt x="177457" y="443456"/>
                      <a:pt x="160830" y="443456"/>
                      <a:pt x="143833" y="441239"/>
                    </a:cubicBezTo>
                    <a:cubicBezTo>
                      <a:pt x="124249" y="438652"/>
                      <a:pt x="119076" y="434218"/>
                      <a:pt x="115012" y="414635"/>
                    </a:cubicBezTo>
                    <a:cubicBezTo>
                      <a:pt x="109839" y="389509"/>
                      <a:pt x="110947" y="363643"/>
                      <a:pt x="113164" y="338148"/>
                    </a:cubicBezTo>
                    <a:cubicBezTo>
                      <a:pt x="113903" y="328541"/>
                      <a:pt x="111317" y="324476"/>
                      <a:pt x="102079" y="321151"/>
                    </a:cubicBezTo>
                    <a:cubicBezTo>
                      <a:pt x="77692" y="312283"/>
                      <a:pt x="78061" y="311913"/>
                      <a:pt x="92102" y="289373"/>
                    </a:cubicBezTo>
                    <a:cubicBezTo>
                      <a:pt x="93580" y="287156"/>
                      <a:pt x="94689" y="284939"/>
                      <a:pt x="96167" y="283092"/>
                    </a:cubicBezTo>
                    <a:cubicBezTo>
                      <a:pt x="110947" y="263139"/>
                      <a:pt x="118707" y="242077"/>
                      <a:pt x="113534" y="216212"/>
                    </a:cubicBezTo>
                    <a:cubicBezTo>
                      <a:pt x="109469" y="194781"/>
                      <a:pt x="110947" y="172611"/>
                      <a:pt x="115751" y="150810"/>
                    </a:cubicBezTo>
                    <a:cubicBezTo>
                      <a:pt x="118707" y="136769"/>
                      <a:pt x="123141" y="123467"/>
                      <a:pt x="135704" y="114968"/>
                    </a:cubicBezTo>
                    <a:cubicBezTo>
                      <a:pt x="139768" y="112382"/>
                      <a:pt x="139399" y="109056"/>
                      <a:pt x="139029" y="105361"/>
                    </a:cubicBezTo>
                    <a:cubicBezTo>
                      <a:pt x="137921" y="93907"/>
                      <a:pt x="138660" y="82452"/>
                      <a:pt x="140877" y="70998"/>
                    </a:cubicBezTo>
                    <a:cubicBezTo>
                      <a:pt x="149745" y="26288"/>
                      <a:pt x="195563" y="-5489"/>
                      <a:pt x="240642" y="79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80000"/>
                </a:schemeClr>
              </a:solidFill>
              <a:ln w="368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90127853-5F6F-4935-9103-25743302A928}"/>
                  </a:ext>
                </a:extLst>
              </p:cNvPr>
              <p:cNvSpPr/>
              <p:nvPr/>
            </p:nvSpPr>
            <p:spPr>
              <a:xfrm rot="19772092" flipH="1">
                <a:off x="9605504" y="2867199"/>
                <a:ext cx="737626" cy="560520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E6172549-32A1-4F7B-8264-B6A79B8B654E}"/>
                </a:ext>
              </a:extLst>
            </p:cNvPr>
            <p:cNvGrpSpPr/>
            <p:nvPr userDrawn="1"/>
          </p:nvGrpSpPr>
          <p:grpSpPr>
            <a:xfrm>
              <a:off x="310685" y="5709866"/>
              <a:ext cx="1150997" cy="1253899"/>
              <a:chOff x="348403" y="2969205"/>
              <a:chExt cx="1645682" cy="1792811"/>
            </a:xfrm>
          </p:grpSpPr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E1CD803A-A8C4-408E-84F0-EB1EBB9A8D75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DBEDF1A0-7CC9-4CC8-B025-B44AA3D76FBF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114902B0-CDDF-45FE-AFD7-DD33CB21E0B3}"/>
                </a:ext>
              </a:extLst>
            </p:cNvPr>
            <p:cNvGrpSpPr/>
            <p:nvPr userDrawn="1"/>
          </p:nvGrpSpPr>
          <p:grpSpPr>
            <a:xfrm>
              <a:off x="2774524" y="5564882"/>
              <a:ext cx="1071206" cy="1322630"/>
              <a:chOff x="4791094" y="2006123"/>
              <a:chExt cx="1565412" cy="1932831"/>
            </a:xfrm>
          </p:grpSpPr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103DC0BC-72B0-4EE3-9A2C-4566663ACF2D}"/>
                  </a:ext>
                </a:extLst>
              </p:cNvPr>
              <p:cNvSpPr/>
              <p:nvPr/>
            </p:nvSpPr>
            <p:spPr>
              <a:xfrm>
                <a:off x="4791094" y="2006123"/>
                <a:ext cx="1492691" cy="1932831"/>
              </a:xfrm>
              <a:custGeom>
                <a:avLst/>
                <a:gdLst>
                  <a:gd name="connsiteX0" fmla="*/ 122940 w 808720"/>
                  <a:gd name="connsiteY0" fmla="*/ 126696 h 1047182"/>
                  <a:gd name="connsiteX1" fmla="*/ 98719 w 808720"/>
                  <a:gd name="connsiteY1" fmla="*/ 146578 h 1047182"/>
                  <a:gd name="connsiteX2" fmla="*/ 122624 w 808720"/>
                  <a:gd name="connsiteY2" fmla="*/ 126840 h 1047182"/>
                  <a:gd name="connsiteX3" fmla="*/ 153142 w 808720"/>
                  <a:gd name="connsiteY3" fmla="*/ 107190 h 1047182"/>
                  <a:gd name="connsiteX4" fmla="*/ 152012 w 808720"/>
                  <a:gd name="connsiteY4" fmla="*/ 107759 h 1047182"/>
                  <a:gd name="connsiteX5" fmla="*/ 116264 w 808720"/>
                  <a:gd name="connsiteY5" fmla="*/ 122454 h 1047182"/>
                  <a:gd name="connsiteX6" fmla="*/ 138469 w 808720"/>
                  <a:gd name="connsiteY6" fmla="*/ 111187 h 1047182"/>
                  <a:gd name="connsiteX7" fmla="*/ 175249 w 808720"/>
                  <a:gd name="connsiteY7" fmla="*/ 92199 h 1047182"/>
                  <a:gd name="connsiteX8" fmla="*/ 172682 w 808720"/>
                  <a:gd name="connsiteY8" fmla="*/ 94765 h 1047182"/>
                  <a:gd name="connsiteX9" fmla="*/ 155960 w 808720"/>
                  <a:gd name="connsiteY9" fmla="*/ 98329 h 1047182"/>
                  <a:gd name="connsiteX10" fmla="*/ 184471 w 808720"/>
                  <a:gd name="connsiteY10" fmla="*/ 82977 h 1047182"/>
                  <a:gd name="connsiteX11" fmla="*/ 176513 w 808720"/>
                  <a:gd name="connsiteY11" fmla="*/ 91797 h 1047182"/>
                  <a:gd name="connsiteX12" fmla="*/ 175249 w 808720"/>
                  <a:gd name="connsiteY12" fmla="*/ 92199 h 1047182"/>
                  <a:gd name="connsiteX13" fmla="*/ 210788 w 808720"/>
                  <a:gd name="connsiteY13" fmla="*/ 72012 h 1047182"/>
                  <a:gd name="connsiteX14" fmla="*/ 203496 w 808720"/>
                  <a:gd name="connsiteY14" fmla="*/ 79304 h 1047182"/>
                  <a:gd name="connsiteX15" fmla="*/ 198623 w 808720"/>
                  <a:gd name="connsiteY15" fmla="*/ 82420 h 1047182"/>
                  <a:gd name="connsiteX16" fmla="*/ 197629 w 808720"/>
                  <a:gd name="connsiteY16" fmla="*/ 82977 h 1047182"/>
                  <a:gd name="connsiteX17" fmla="*/ 210788 w 808720"/>
                  <a:gd name="connsiteY17" fmla="*/ 72012 h 1047182"/>
                  <a:gd name="connsiteX18" fmla="*/ 625381 w 808720"/>
                  <a:gd name="connsiteY18" fmla="*/ 68416 h 1047182"/>
                  <a:gd name="connsiteX19" fmla="*/ 634886 w 808720"/>
                  <a:gd name="connsiteY19" fmla="*/ 74753 h 1047182"/>
                  <a:gd name="connsiteX20" fmla="*/ 666961 w 808720"/>
                  <a:gd name="connsiteY20" fmla="*/ 100523 h 1047182"/>
                  <a:gd name="connsiteX21" fmla="*/ 232301 w 808720"/>
                  <a:gd name="connsiteY21" fmla="*/ 68244 h 1047182"/>
                  <a:gd name="connsiteX22" fmla="*/ 219560 w 808720"/>
                  <a:gd name="connsiteY22" fmla="*/ 76398 h 1047182"/>
                  <a:gd name="connsiteX23" fmla="*/ 231172 w 808720"/>
                  <a:gd name="connsiteY23" fmla="*/ 68796 h 1047182"/>
                  <a:gd name="connsiteX24" fmla="*/ 221753 w 808720"/>
                  <a:gd name="connsiteY24" fmla="*/ 67626 h 1047182"/>
                  <a:gd name="connsiteX25" fmla="*/ 213186 w 808720"/>
                  <a:gd name="connsiteY25" fmla="*/ 74265 h 1047182"/>
                  <a:gd name="connsiteX26" fmla="*/ 202614 w 808720"/>
                  <a:gd name="connsiteY26" fmla="*/ 80186 h 1047182"/>
                  <a:gd name="connsiteX27" fmla="*/ 203496 w 808720"/>
                  <a:gd name="connsiteY27" fmla="*/ 79304 h 1047182"/>
                  <a:gd name="connsiteX28" fmla="*/ 242911 w 808720"/>
                  <a:gd name="connsiteY28" fmla="*/ 61132 h 1047182"/>
                  <a:gd name="connsiteX29" fmla="*/ 242588 w 808720"/>
                  <a:gd name="connsiteY29" fmla="*/ 61320 h 1047182"/>
                  <a:gd name="connsiteX30" fmla="*/ 231172 w 808720"/>
                  <a:gd name="connsiteY30" fmla="*/ 68796 h 1047182"/>
                  <a:gd name="connsiteX31" fmla="*/ 228275 w 808720"/>
                  <a:gd name="connsiteY31" fmla="*/ 70210 h 1047182"/>
                  <a:gd name="connsiteX32" fmla="*/ 238476 w 808720"/>
                  <a:gd name="connsiteY32" fmla="*/ 62965 h 1047182"/>
                  <a:gd name="connsiteX33" fmla="*/ 614324 w 808720"/>
                  <a:gd name="connsiteY33" fmla="*/ 61045 h 1047182"/>
                  <a:gd name="connsiteX34" fmla="*/ 614324 w 808720"/>
                  <a:gd name="connsiteY34" fmla="*/ 61046 h 1047182"/>
                  <a:gd name="connsiteX35" fmla="*/ 614325 w 808720"/>
                  <a:gd name="connsiteY35" fmla="*/ 61046 h 1047182"/>
                  <a:gd name="connsiteX36" fmla="*/ 614324 w 808720"/>
                  <a:gd name="connsiteY36" fmla="*/ 61045 h 1047182"/>
                  <a:gd name="connsiteX37" fmla="*/ 623646 w 808720"/>
                  <a:gd name="connsiteY37" fmla="*/ 67077 h 1047182"/>
                  <a:gd name="connsiteX38" fmla="*/ 625381 w 808720"/>
                  <a:gd name="connsiteY38" fmla="*/ 68416 h 1047182"/>
                  <a:gd name="connsiteX39" fmla="*/ 614324 w 808720"/>
                  <a:gd name="connsiteY39" fmla="*/ 61046 h 1047182"/>
                  <a:gd name="connsiteX40" fmla="*/ 614324 w 808720"/>
                  <a:gd name="connsiteY40" fmla="*/ 61045 h 1047182"/>
                  <a:gd name="connsiteX41" fmla="*/ 614323 w 808720"/>
                  <a:gd name="connsiteY41" fmla="*/ 61044 h 1047182"/>
                  <a:gd name="connsiteX42" fmla="*/ 614324 w 808720"/>
                  <a:gd name="connsiteY42" fmla="*/ 61045 h 1047182"/>
                  <a:gd name="connsiteX43" fmla="*/ 614324 w 808720"/>
                  <a:gd name="connsiteY43" fmla="*/ 61045 h 1047182"/>
                  <a:gd name="connsiteX44" fmla="*/ 614319 w 808720"/>
                  <a:gd name="connsiteY44" fmla="*/ 61042 h 1047182"/>
                  <a:gd name="connsiteX45" fmla="*/ 614322 w 808720"/>
                  <a:gd name="connsiteY45" fmla="*/ 61044 h 1047182"/>
                  <a:gd name="connsiteX46" fmla="*/ 614323 w 808720"/>
                  <a:gd name="connsiteY46" fmla="*/ 61044 h 1047182"/>
                  <a:gd name="connsiteX47" fmla="*/ 245287 w 808720"/>
                  <a:gd name="connsiteY47" fmla="*/ 60150 h 1047182"/>
                  <a:gd name="connsiteX48" fmla="*/ 236780 w 808720"/>
                  <a:gd name="connsiteY48" fmla="*/ 65523 h 1047182"/>
                  <a:gd name="connsiteX49" fmla="*/ 232445 w 808720"/>
                  <a:gd name="connsiteY49" fmla="*/ 68174 h 1047182"/>
                  <a:gd name="connsiteX50" fmla="*/ 232301 w 808720"/>
                  <a:gd name="connsiteY50" fmla="*/ 68244 h 1047182"/>
                  <a:gd name="connsiteX51" fmla="*/ 244331 w 808720"/>
                  <a:gd name="connsiteY51" fmla="*/ 60545 h 1047182"/>
                  <a:gd name="connsiteX52" fmla="*/ 248586 w 808720"/>
                  <a:gd name="connsiteY52" fmla="*/ 57822 h 1047182"/>
                  <a:gd name="connsiteX53" fmla="*/ 244331 w 808720"/>
                  <a:gd name="connsiteY53" fmla="*/ 60545 h 1047182"/>
                  <a:gd name="connsiteX54" fmla="*/ 242911 w 808720"/>
                  <a:gd name="connsiteY54" fmla="*/ 61132 h 1047182"/>
                  <a:gd name="connsiteX55" fmla="*/ 259037 w 808720"/>
                  <a:gd name="connsiteY55" fmla="*/ 54466 h 1047182"/>
                  <a:gd name="connsiteX56" fmla="*/ 247123 w 808720"/>
                  <a:gd name="connsiteY56" fmla="*/ 61364 h 1047182"/>
                  <a:gd name="connsiteX57" fmla="*/ 225698 w 808720"/>
                  <a:gd name="connsiteY57" fmla="*/ 73768 h 1047182"/>
                  <a:gd name="connsiteX58" fmla="*/ 227014 w 808720"/>
                  <a:gd name="connsiteY58" fmla="*/ 72891 h 1047182"/>
                  <a:gd name="connsiteX59" fmla="*/ 239298 w 808720"/>
                  <a:gd name="connsiteY59" fmla="*/ 65632 h 1047182"/>
                  <a:gd name="connsiteX60" fmla="*/ 247523 w 808720"/>
                  <a:gd name="connsiteY60" fmla="*/ 60772 h 1047182"/>
                  <a:gd name="connsiteX61" fmla="*/ 252493 w 808720"/>
                  <a:gd name="connsiteY61" fmla="*/ 57171 h 1047182"/>
                  <a:gd name="connsiteX62" fmla="*/ 256843 w 808720"/>
                  <a:gd name="connsiteY62" fmla="*/ 53006 h 1047182"/>
                  <a:gd name="connsiteX63" fmla="*/ 252345 w 808720"/>
                  <a:gd name="connsiteY63" fmla="*/ 56004 h 1047182"/>
                  <a:gd name="connsiteX64" fmla="*/ 246147 w 808720"/>
                  <a:gd name="connsiteY64" fmla="*/ 59794 h 1047182"/>
                  <a:gd name="connsiteX65" fmla="*/ 245287 w 808720"/>
                  <a:gd name="connsiteY65" fmla="*/ 60150 h 1047182"/>
                  <a:gd name="connsiteX66" fmla="*/ 253654 w 808720"/>
                  <a:gd name="connsiteY66" fmla="*/ 54866 h 1047182"/>
                  <a:gd name="connsiteX67" fmla="*/ 601166 w 808720"/>
                  <a:gd name="connsiteY67" fmla="*/ 52273 h 1047182"/>
                  <a:gd name="connsiteX68" fmla="*/ 614319 w 808720"/>
                  <a:gd name="connsiteY68" fmla="*/ 61042 h 1047182"/>
                  <a:gd name="connsiteX69" fmla="*/ 601379 w 808720"/>
                  <a:gd name="connsiteY69" fmla="*/ 52670 h 1047182"/>
                  <a:gd name="connsiteX70" fmla="*/ 252457 w 808720"/>
                  <a:gd name="connsiteY70" fmla="*/ 52273 h 1047182"/>
                  <a:gd name="connsiteX71" fmla="*/ 199823 w 808720"/>
                  <a:gd name="connsiteY71" fmla="*/ 82977 h 1047182"/>
                  <a:gd name="connsiteX72" fmla="*/ 210788 w 808720"/>
                  <a:gd name="connsiteY72" fmla="*/ 76124 h 1047182"/>
                  <a:gd name="connsiteX73" fmla="*/ 213186 w 808720"/>
                  <a:gd name="connsiteY73" fmla="*/ 74265 h 1047182"/>
                  <a:gd name="connsiteX74" fmla="*/ 263629 w 808720"/>
                  <a:gd name="connsiteY74" fmla="*/ 49104 h 1047182"/>
                  <a:gd name="connsiteX75" fmla="*/ 252493 w 808720"/>
                  <a:gd name="connsiteY75" fmla="*/ 57171 h 1047182"/>
                  <a:gd name="connsiteX76" fmla="*/ 247496 w 808720"/>
                  <a:gd name="connsiteY76" fmla="*/ 59237 h 1047182"/>
                  <a:gd name="connsiteX77" fmla="*/ 252345 w 808720"/>
                  <a:gd name="connsiteY77" fmla="*/ 56004 h 1047182"/>
                  <a:gd name="connsiteX78" fmla="*/ 276698 w 808720"/>
                  <a:gd name="connsiteY78" fmla="*/ 48703 h 1047182"/>
                  <a:gd name="connsiteX79" fmla="*/ 270868 w 808720"/>
                  <a:gd name="connsiteY79" fmla="*/ 51812 h 1047182"/>
                  <a:gd name="connsiteX80" fmla="*/ 272660 w 808720"/>
                  <a:gd name="connsiteY80" fmla="*/ 50257 h 1047182"/>
                  <a:gd name="connsiteX81" fmla="*/ 274193 w 808720"/>
                  <a:gd name="connsiteY81" fmla="*/ 49469 h 1047182"/>
                  <a:gd name="connsiteX82" fmla="*/ 265617 w 808720"/>
                  <a:gd name="connsiteY82" fmla="*/ 47888 h 1047182"/>
                  <a:gd name="connsiteX83" fmla="*/ 263629 w 808720"/>
                  <a:gd name="connsiteY83" fmla="*/ 49104 h 1047182"/>
                  <a:gd name="connsiteX84" fmla="*/ 264026 w 808720"/>
                  <a:gd name="connsiteY84" fmla="*/ 48815 h 1047182"/>
                  <a:gd name="connsiteX85" fmla="*/ 592871 w 808720"/>
                  <a:gd name="connsiteY85" fmla="*/ 47164 h 1047182"/>
                  <a:gd name="connsiteX86" fmla="*/ 601379 w 808720"/>
                  <a:gd name="connsiteY86" fmla="*/ 52670 h 1047182"/>
                  <a:gd name="connsiteX87" fmla="*/ 603085 w 808720"/>
                  <a:gd name="connsiteY87" fmla="*/ 55837 h 1047182"/>
                  <a:gd name="connsiteX88" fmla="*/ 603264 w 808720"/>
                  <a:gd name="connsiteY88" fmla="*/ 59239 h 1047182"/>
                  <a:gd name="connsiteX89" fmla="*/ 601441 w 808720"/>
                  <a:gd name="connsiteY89" fmla="*/ 57482 h 1047182"/>
                  <a:gd name="connsiteX90" fmla="*/ 288342 w 808720"/>
                  <a:gd name="connsiteY90" fmla="*/ 45138 h 1047182"/>
                  <a:gd name="connsiteX91" fmla="*/ 287548 w 808720"/>
                  <a:gd name="connsiteY91" fmla="*/ 45694 h 1047182"/>
                  <a:gd name="connsiteX92" fmla="*/ 288042 w 808720"/>
                  <a:gd name="connsiteY92" fmla="*/ 45230 h 1047182"/>
                  <a:gd name="connsiteX93" fmla="*/ 289147 w 808720"/>
                  <a:gd name="connsiteY93" fmla="*/ 44192 h 1047182"/>
                  <a:gd name="connsiteX94" fmla="*/ 288042 w 808720"/>
                  <a:gd name="connsiteY94" fmla="*/ 45230 h 1047182"/>
                  <a:gd name="connsiteX95" fmla="*/ 276698 w 808720"/>
                  <a:gd name="connsiteY95" fmla="*/ 48703 h 1047182"/>
                  <a:gd name="connsiteX96" fmla="*/ 280247 w 808720"/>
                  <a:gd name="connsiteY96" fmla="*/ 46810 h 1047182"/>
                  <a:gd name="connsiteX97" fmla="*/ 280539 w 808720"/>
                  <a:gd name="connsiteY97" fmla="*/ 43090 h 1047182"/>
                  <a:gd name="connsiteX98" fmla="*/ 280378 w 808720"/>
                  <a:gd name="connsiteY98" fmla="*/ 43225 h 1047182"/>
                  <a:gd name="connsiteX99" fmla="*/ 272196 w 808720"/>
                  <a:gd name="connsiteY99" fmla="*/ 50081 h 1047182"/>
                  <a:gd name="connsiteX100" fmla="*/ 273226 w 808720"/>
                  <a:gd name="connsiteY100" fmla="*/ 49765 h 1047182"/>
                  <a:gd name="connsiteX101" fmla="*/ 272660 w 808720"/>
                  <a:gd name="connsiteY101" fmla="*/ 50257 h 1047182"/>
                  <a:gd name="connsiteX102" fmla="*/ 249908 w 808720"/>
                  <a:gd name="connsiteY102" fmla="*/ 61940 h 1047182"/>
                  <a:gd name="connsiteX103" fmla="*/ 279867 w 808720"/>
                  <a:gd name="connsiteY103" fmla="*/ 43504 h 1047182"/>
                  <a:gd name="connsiteX104" fmla="*/ 291362 w 808720"/>
                  <a:gd name="connsiteY104" fmla="*/ 43024 h 1047182"/>
                  <a:gd name="connsiteX105" fmla="*/ 290090 w 808720"/>
                  <a:gd name="connsiteY105" fmla="*/ 43915 h 1047182"/>
                  <a:gd name="connsiteX106" fmla="*/ 289147 w 808720"/>
                  <a:gd name="connsiteY106" fmla="*/ 44192 h 1047182"/>
                  <a:gd name="connsiteX107" fmla="*/ 289875 w 808720"/>
                  <a:gd name="connsiteY107" fmla="*/ 43509 h 1047182"/>
                  <a:gd name="connsiteX108" fmla="*/ 287507 w 808720"/>
                  <a:gd name="connsiteY108" fmla="*/ 42633 h 1047182"/>
                  <a:gd name="connsiteX109" fmla="*/ 285725 w 808720"/>
                  <a:gd name="connsiteY109" fmla="*/ 43888 h 1047182"/>
                  <a:gd name="connsiteX110" fmla="*/ 280247 w 808720"/>
                  <a:gd name="connsiteY110" fmla="*/ 46810 h 1047182"/>
                  <a:gd name="connsiteX111" fmla="*/ 278200 w 808720"/>
                  <a:gd name="connsiteY111" fmla="*/ 47412 h 1047182"/>
                  <a:gd name="connsiteX112" fmla="*/ 588007 w 808720"/>
                  <a:gd name="connsiteY112" fmla="*/ 41308 h 1047182"/>
                  <a:gd name="connsiteX113" fmla="*/ 592871 w 808720"/>
                  <a:gd name="connsiteY113" fmla="*/ 47164 h 1047182"/>
                  <a:gd name="connsiteX114" fmla="*/ 592249 w 808720"/>
                  <a:gd name="connsiteY114" fmla="*/ 46761 h 1047182"/>
                  <a:gd name="connsiteX115" fmla="*/ 274389 w 808720"/>
                  <a:gd name="connsiteY115" fmla="*/ 41308 h 1047182"/>
                  <a:gd name="connsiteX116" fmla="*/ 264026 w 808720"/>
                  <a:gd name="connsiteY116" fmla="*/ 48815 h 1047182"/>
                  <a:gd name="connsiteX117" fmla="*/ 256843 w 808720"/>
                  <a:gd name="connsiteY117" fmla="*/ 53006 h 1047182"/>
                  <a:gd name="connsiteX118" fmla="*/ 261230 w 808720"/>
                  <a:gd name="connsiteY118" fmla="*/ 50081 h 1047182"/>
                  <a:gd name="connsiteX119" fmla="*/ 253654 w 808720"/>
                  <a:gd name="connsiteY119" fmla="*/ 54866 h 1047182"/>
                  <a:gd name="connsiteX120" fmla="*/ 248586 w 808720"/>
                  <a:gd name="connsiteY120" fmla="*/ 57822 h 1047182"/>
                  <a:gd name="connsiteX121" fmla="*/ 307680 w 808720"/>
                  <a:gd name="connsiteY121" fmla="*/ 39288 h 1047182"/>
                  <a:gd name="connsiteX122" fmla="*/ 307680 w 808720"/>
                  <a:gd name="connsiteY122" fmla="*/ 39289 h 1047182"/>
                  <a:gd name="connsiteX123" fmla="*/ 287548 w 808720"/>
                  <a:gd name="connsiteY123" fmla="*/ 45694 h 1047182"/>
                  <a:gd name="connsiteX124" fmla="*/ 307682 w 808720"/>
                  <a:gd name="connsiteY124" fmla="*/ 39288 h 1047182"/>
                  <a:gd name="connsiteX125" fmla="*/ 307681 w 808720"/>
                  <a:gd name="connsiteY125" fmla="*/ 39288 h 1047182"/>
                  <a:gd name="connsiteX126" fmla="*/ 307680 w 808720"/>
                  <a:gd name="connsiteY126" fmla="*/ 39288 h 1047182"/>
                  <a:gd name="connsiteX127" fmla="*/ 294391 w 808720"/>
                  <a:gd name="connsiteY127" fmla="*/ 39266 h 1047182"/>
                  <a:gd name="connsiteX128" fmla="*/ 289875 w 808720"/>
                  <a:gd name="connsiteY128" fmla="*/ 43509 h 1047182"/>
                  <a:gd name="connsiteX129" fmla="*/ 283161 w 808720"/>
                  <a:gd name="connsiteY129" fmla="*/ 45694 h 1047182"/>
                  <a:gd name="connsiteX130" fmla="*/ 285725 w 808720"/>
                  <a:gd name="connsiteY130" fmla="*/ 43888 h 1047182"/>
                  <a:gd name="connsiteX131" fmla="*/ 295068 w 808720"/>
                  <a:gd name="connsiteY131" fmla="*/ 38630 h 1047182"/>
                  <a:gd name="connsiteX132" fmla="*/ 294787 w 808720"/>
                  <a:gd name="connsiteY132" fmla="*/ 38894 h 1047182"/>
                  <a:gd name="connsiteX133" fmla="*/ 287507 w 808720"/>
                  <a:gd name="connsiteY133" fmla="*/ 42633 h 1047182"/>
                  <a:gd name="connsiteX134" fmla="*/ 292659 w 808720"/>
                  <a:gd name="connsiteY134" fmla="*/ 39003 h 1047182"/>
                  <a:gd name="connsiteX135" fmla="*/ 295794 w 808720"/>
                  <a:gd name="connsiteY135" fmla="*/ 38518 h 1047182"/>
                  <a:gd name="connsiteX136" fmla="*/ 294391 w 808720"/>
                  <a:gd name="connsiteY136" fmla="*/ 39266 h 1047182"/>
                  <a:gd name="connsiteX137" fmla="*/ 294787 w 808720"/>
                  <a:gd name="connsiteY137" fmla="*/ 38894 h 1047182"/>
                  <a:gd name="connsiteX138" fmla="*/ 295402 w 808720"/>
                  <a:gd name="connsiteY138" fmla="*/ 38578 h 1047182"/>
                  <a:gd name="connsiteX139" fmla="*/ 293884 w 808720"/>
                  <a:gd name="connsiteY139" fmla="*/ 38140 h 1047182"/>
                  <a:gd name="connsiteX140" fmla="*/ 292659 w 808720"/>
                  <a:gd name="connsiteY140" fmla="*/ 39003 h 1047182"/>
                  <a:gd name="connsiteX141" fmla="*/ 291934 w 808720"/>
                  <a:gd name="connsiteY141" fmla="*/ 39115 h 1047182"/>
                  <a:gd name="connsiteX142" fmla="*/ 313498 w 808720"/>
                  <a:gd name="connsiteY142" fmla="*/ 37437 h 1047182"/>
                  <a:gd name="connsiteX143" fmla="*/ 307682 w 808720"/>
                  <a:gd name="connsiteY143" fmla="*/ 39288 h 1047182"/>
                  <a:gd name="connsiteX144" fmla="*/ 308624 w 808720"/>
                  <a:gd name="connsiteY144" fmla="*/ 38929 h 1047182"/>
                  <a:gd name="connsiteX145" fmla="*/ 313519 w 808720"/>
                  <a:gd name="connsiteY145" fmla="*/ 37431 h 1047182"/>
                  <a:gd name="connsiteX146" fmla="*/ 313512 w 808720"/>
                  <a:gd name="connsiteY146" fmla="*/ 37433 h 1047182"/>
                  <a:gd name="connsiteX147" fmla="*/ 313498 w 808720"/>
                  <a:gd name="connsiteY147" fmla="*/ 37437 h 1047182"/>
                  <a:gd name="connsiteX148" fmla="*/ 314001 w 808720"/>
                  <a:gd name="connsiteY148" fmla="*/ 36882 h 1047182"/>
                  <a:gd name="connsiteX149" fmla="*/ 308624 w 808720"/>
                  <a:gd name="connsiteY149" fmla="*/ 38929 h 1047182"/>
                  <a:gd name="connsiteX150" fmla="*/ 288342 w 808720"/>
                  <a:gd name="connsiteY150" fmla="*/ 45138 h 1047182"/>
                  <a:gd name="connsiteX151" fmla="*/ 290090 w 808720"/>
                  <a:gd name="connsiteY151" fmla="*/ 43915 h 1047182"/>
                  <a:gd name="connsiteX152" fmla="*/ 313866 w 808720"/>
                  <a:gd name="connsiteY152" fmla="*/ 36922 h 1047182"/>
                  <a:gd name="connsiteX153" fmla="*/ 313865 w 808720"/>
                  <a:gd name="connsiteY153" fmla="*/ 36922 h 1047182"/>
                  <a:gd name="connsiteX154" fmla="*/ 590629 w 808720"/>
                  <a:gd name="connsiteY154" fmla="*/ 36788 h 1047182"/>
                  <a:gd name="connsiteX155" fmla="*/ 613314 w 808720"/>
                  <a:gd name="connsiteY155" fmla="*/ 52423 h 1047182"/>
                  <a:gd name="connsiteX156" fmla="*/ 638450 w 808720"/>
                  <a:gd name="connsiteY156" fmla="*/ 74205 h 1047182"/>
                  <a:gd name="connsiteX157" fmla="*/ 614124 w 808720"/>
                  <a:gd name="connsiteY157" fmla="*/ 53580 h 1047182"/>
                  <a:gd name="connsiteX158" fmla="*/ 314366 w 808720"/>
                  <a:gd name="connsiteY158" fmla="*/ 36228 h 1047182"/>
                  <a:gd name="connsiteX159" fmla="*/ 305093 w 808720"/>
                  <a:gd name="connsiteY159" fmla="*/ 39115 h 1047182"/>
                  <a:gd name="connsiteX160" fmla="*/ 313875 w 808720"/>
                  <a:gd name="connsiteY160" fmla="*/ 36354 h 1047182"/>
                  <a:gd name="connsiteX161" fmla="*/ 314682 w 808720"/>
                  <a:gd name="connsiteY161" fmla="*/ 36101 h 1047182"/>
                  <a:gd name="connsiteX162" fmla="*/ 313875 w 808720"/>
                  <a:gd name="connsiteY162" fmla="*/ 36354 h 1047182"/>
                  <a:gd name="connsiteX163" fmla="*/ 311672 w 808720"/>
                  <a:gd name="connsiteY163" fmla="*/ 36922 h 1047182"/>
                  <a:gd name="connsiteX164" fmla="*/ 315980 w 808720"/>
                  <a:gd name="connsiteY164" fmla="*/ 35747 h 1047182"/>
                  <a:gd name="connsiteX165" fmla="*/ 315760 w 808720"/>
                  <a:gd name="connsiteY165" fmla="*/ 35869 h 1047182"/>
                  <a:gd name="connsiteX166" fmla="*/ 314366 w 808720"/>
                  <a:gd name="connsiteY166" fmla="*/ 36228 h 1047182"/>
                  <a:gd name="connsiteX167" fmla="*/ 315429 w 808720"/>
                  <a:gd name="connsiteY167" fmla="*/ 35897 h 1047182"/>
                  <a:gd name="connsiteX168" fmla="*/ 313720 w 808720"/>
                  <a:gd name="connsiteY168" fmla="*/ 35745 h 1047182"/>
                  <a:gd name="connsiteX169" fmla="*/ 306737 w 808720"/>
                  <a:gd name="connsiteY169" fmla="*/ 38018 h 1047182"/>
                  <a:gd name="connsiteX170" fmla="*/ 291362 w 808720"/>
                  <a:gd name="connsiteY170" fmla="*/ 43024 h 1047182"/>
                  <a:gd name="connsiteX171" fmla="*/ 298369 w 808720"/>
                  <a:gd name="connsiteY171" fmla="*/ 38119 h 1047182"/>
                  <a:gd name="connsiteX172" fmla="*/ 303592 w 808720"/>
                  <a:gd name="connsiteY172" fmla="*/ 37311 h 1047182"/>
                  <a:gd name="connsiteX173" fmla="*/ 309068 w 808720"/>
                  <a:gd name="connsiteY173" fmla="*/ 36464 h 1047182"/>
                  <a:gd name="connsiteX174" fmla="*/ 309662 w 808720"/>
                  <a:gd name="connsiteY174" fmla="*/ 36373 h 1047182"/>
                  <a:gd name="connsiteX175" fmla="*/ 308819 w 808720"/>
                  <a:gd name="connsiteY175" fmla="*/ 36631 h 1047182"/>
                  <a:gd name="connsiteX176" fmla="*/ 300707 w 808720"/>
                  <a:gd name="connsiteY176" fmla="*/ 39115 h 1047182"/>
                  <a:gd name="connsiteX177" fmla="*/ 308121 w 808720"/>
                  <a:gd name="connsiteY177" fmla="*/ 37096 h 1047182"/>
                  <a:gd name="connsiteX178" fmla="*/ 312244 w 808720"/>
                  <a:gd name="connsiteY178" fmla="*/ 35973 h 1047182"/>
                  <a:gd name="connsiteX179" fmla="*/ 316204 w 808720"/>
                  <a:gd name="connsiteY179" fmla="*/ 35623 h 1047182"/>
                  <a:gd name="connsiteX180" fmla="*/ 316067 w 808720"/>
                  <a:gd name="connsiteY180" fmla="*/ 35699 h 1047182"/>
                  <a:gd name="connsiteX181" fmla="*/ 315429 w 808720"/>
                  <a:gd name="connsiteY181" fmla="*/ 35897 h 1047182"/>
                  <a:gd name="connsiteX182" fmla="*/ 314682 w 808720"/>
                  <a:gd name="connsiteY182" fmla="*/ 36101 h 1047182"/>
                  <a:gd name="connsiteX183" fmla="*/ 317845 w 808720"/>
                  <a:gd name="connsiteY183" fmla="*/ 35107 h 1047182"/>
                  <a:gd name="connsiteX184" fmla="*/ 316204 w 808720"/>
                  <a:gd name="connsiteY184" fmla="*/ 35623 h 1047182"/>
                  <a:gd name="connsiteX185" fmla="*/ 316857 w 808720"/>
                  <a:gd name="connsiteY185" fmla="*/ 35260 h 1047182"/>
                  <a:gd name="connsiteX186" fmla="*/ 588041 w 808720"/>
                  <a:gd name="connsiteY186" fmla="*/ 35004 h 1047182"/>
                  <a:gd name="connsiteX187" fmla="*/ 588179 w 808720"/>
                  <a:gd name="connsiteY187" fmla="*/ 35037 h 1047182"/>
                  <a:gd name="connsiteX188" fmla="*/ 590629 w 808720"/>
                  <a:gd name="connsiteY188" fmla="*/ 36788 h 1047182"/>
                  <a:gd name="connsiteX189" fmla="*/ 318959 w 808720"/>
                  <a:gd name="connsiteY189" fmla="*/ 34935 h 1047182"/>
                  <a:gd name="connsiteX190" fmla="*/ 315980 w 808720"/>
                  <a:gd name="connsiteY190" fmla="*/ 35747 h 1047182"/>
                  <a:gd name="connsiteX191" fmla="*/ 316067 w 808720"/>
                  <a:gd name="connsiteY191" fmla="*/ 35699 h 1047182"/>
                  <a:gd name="connsiteX192" fmla="*/ 318089 w 808720"/>
                  <a:gd name="connsiteY192" fmla="*/ 35069 h 1047182"/>
                  <a:gd name="connsiteX193" fmla="*/ 319504 w 808720"/>
                  <a:gd name="connsiteY193" fmla="*/ 34905 h 1047182"/>
                  <a:gd name="connsiteX194" fmla="*/ 316059 w 808720"/>
                  <a:gd name="connsiteY194" fmla="*/ 36099 h 1047182"/>
                  <a:gd name="connsiteX195" fmla="*/ 314008 w 808720"/>
                  <a:gd name="connsiteY195" fmla="*/ 36880 h 1047182"/>
                  <a:gd name="connsiteX196" fmla="*/ 313866 w 808720"/>
                  <a:gd name="connsiteY196" fmla="*/ 36922 h 1047182"/>
                  <a:gd name="connsiteX197" fmla="*/ 315760 w 808720"/>
                  <a:gd name="connsiteY197" fmla="*/ 35869 h 1047182"/>
                  <a:gd name="connsiteX198" fmla="*/ 320037 w 808720"/>
                  <a:gd name="connsiteY198" fmla="*/ 34768 h 1047182"/>
                  <a:gd name="connsiteX199" fmla="*/ 319504 w 808720"/>
                  <a:gd name="connsiteY199" fmla="*/ 34905 h 1047182"/>
                  <a:gd name="connsiteX200" fmla="*/ 319789 w 808720"/>
                  <a:gd name="connsiteY200" fmla="*/ 34806 h 1047182"/>
                  <a:gd name="connsiteX201" fmla="*/ 294127 w 808720"/>
                  <a:gd name="connsiteY201" fmla="*/ 34728 h 1047182"/>
                  <a:gd name="connsiteX202" fmla="*/ 285569 w 808720"/>
                  <a:gd name="connsiteY202" fmla="*/ 39995 h 1047182"/>
                  <a:gd name="connsiteX203" fmla="*/ 282339 w 808720"/>
                  <a:gd name="connsiteY203" fmla="*/ 41856 h 1047182"/>
                  <a:gd name="connsiteX204" fmla="*/ 281839 w 808720"/>
                  <a:gd name="connsiteY204" fmla="*/ 42290 h 1047182"/>
                  <a:gd name="connsiteX205" fmla="*/ 280539 w 808720"/>
                  <a:gd name="connsiteY205" fmla="*/ 43090 h 1047182"/>
                  <a:gd name="connsiteX206" fmla="*/ 282339 w 808720"/>
                  <a:gd name="connsiteY206" fmla="*/ 41582 h 1047182"/>
                  <a:gd name="connsiteX207" fmla="*/ 294127 w 808720"/>
                  <a:gd name="connsiteY207" fmla="*/ 34728 h 1047182"/>
                  <a:gd name="connsiteX208" fmla="*/ 322092 w 808720"/>
                  <a:gd name="connsiteY208" fmla="*/ 34703 h 1047182"/>
                  <a:gd name="connsiteX209" fmla="*/ 313533 w 808720"/>
                  <a:gd name="connsiteY209" fmla="*/ 37426 h 1047182"/>
                  <a:gd name="connsiteX210" fmla="*/ 313519 w 808720"/>
                  <a:gd name="connsiteY210" fmla="*/ 37431 h 1047182"/>
                  <a:gd name="connsiteX211" fmla="*/ 320652 w 808720"/>
                  <a:gd name="connsiteY211" fmla="*/ 34609 h 1047182"/>
                  <a:gd name="connsiteX212" fmla="*/ 320501 w 808720"/>
                  <a:gd name="connsiteY212" fmla="*/ 34696 h 1047182"/>
                  <a:gd name="connsiteX213" fmla="*/ 320037 w 808720"/>
                  <a:gd name="connsiteY213" fmla="*/ 34768 h 1047182"/>
                  <a:gd name="connsiteX214" fmla="*/ 321104 w 808720"/>
                  <a:gd name="connsiteY214" fmla="*/ 34350 h 1047182"/>
                  <a:gd name="connsiteX215" fmla="*/ 321100 w 808720"/>
                  <a:gd name="connsiteY215" fmla="*/ 34352 h 1047182"/>
                  <a:gd name="connsiteX216" fmla="*/ 319789 w 808720"/>
                  <a:gd name="connsiteY216" fmla="*/ 34806 h 1047182"/>
                  <a:gd name="connsiteX217" fmla="*/ 318959 w 808720"/>
                  <a:gd name="connsiteY217" fmla="*/ 34935 h 1047182"/>
                  <a:gd name="connsiteX218" fmla="*/ 318772 w 808720"/>
                  <a:gd name="connsiteY218" fmla="*/ 34196 h 1047182"/>
                  <a:gd name="connsiteX219" fmla="*/ 316857 w 808720"/>
                  <a:gd name="connsiteY219" fmla="*/ 35260 h 1047182"/>
                  <a:gd name="connsiteX220" fmla="*/ 313818 w 808720"/>
                  <a:gd name="connsiteY220" fmla="*/ 35730 h 1047182"/>
                  <a:gd name="connsiteX221" fmla="*/ 313720 w 808720"/>
                  <a:gd name="connsiteY221" fmla="*/ 35745 h 1047182"/>
                  <a:gd name="connsiteX222" fmla="*/ 313890 w 808720"/>
                  <a:gd name="connsiteY222" fmla="*/ 35689 h 1047182"/>
                  <a:gd name="connsiteX223" fmla="*/ 316978 w 808720"/>
                  <a:gd name="connsiteY223" fmla="*/ 34684 h 1047182"/>
                  <a:gd name="connsiteX224" fmla="*/ 327722 w 808720"/>
                  <a:gd name="connsiteY224" fmla="*/ 33918 h 1047182"/>
                  <a:gd name="connsiteX225" fmla="*/ 327349 w 808720"/>
                  <a:gd name="connsiteY225" fmla="*/ 34058 h 1047182"/>
                  <a:gd name="connsiteX226" fmla="*/ 324831 w 808720"/>
                  <a:gd name="connsiteY226" fmla="*/ 34728 h 1047182"/>
                  <a:gd name="connsiteX227" fmla="*/ 322900 w 808720"/>
                  <a:gd name="connsiteY227" fmla="*/ 33860 h 1047182"/>
                  <a:gd name="connsiteX228" fmla="*/ 321046 w 808720"/>
                  <a:gd name="connsiteY228" fmla="*/ 34508 h 1047182"/>
                  <a:gd name="connsiteX229" fmla="*/ 320652 w 808720"/>
                  <a:gd name="connsiteY229" fmla="*/ 34609 h 1047182"/>
                  <a:gd name="connsiteX230" fmla="*/ 321100 w 808720"/>
                  <a:gd name="connsiteY230" fmla="*/ 34352 h 1047182"/>
                  <a:gd name="connsiteX231" fmla="*/ 321117 w 808720"/>
                  <a:gd name="connsiteY231" fmla="*/ 34346 h 1047182"/>
                  <a:gd name="connsiteX232" fmla="*/ 322128 w 808720"/>
                  <a:gd name="connsiteY232" fmla="*/ 33761 h 1047182"/>
                  <a:gd name="connsiteX233" fmla="*/ 321934 w 808720"/>
                  <a:gd name="connsiteY233" fmla="*/ 33872 h 1047182"/>
                  <a:gd name="connsiteX234" fmla="*/ 318089 w 808720"/>
                  <a:gd name="connsiteY234" fmla="*/ 35069 h 1047182"/>
                  <a:gd name="connsiteX235" fmla="*/ 317845 w 808720"/>
                  <a:gd name="connsiteY235" fmla="*/ 35107 h 1047182"/>
                  <a:gd name="connsiteX236" fmla="*/ 324158 w 808720"/>
                  <a:gd name="connsiteY236" fmla="*/ 33707 h 1047182"/>
                  <a:gd name="connsiteX237" fmla="*/ 320445 w 808720"/>
                  <a:gd name="connsiteY237" fmla="*/ 34728 h 1047182"/>
                  <a:gd name="connsiteX238" fmla="*/ 320501 w 808720"/>
                  <a:gd name="connsiteY238" fmla="*/ 34696 h 1047182"/>
                  <a:gd name="connsiteX239" fmla="*/ 320513 w 808720"/>
                  <a:gd name="connsiteY239" fmla="*/ 34694 h 1047182"/>
                  <a:gd name="connsiteX240" fmla="*/ 321046 w 808720"/>
                  <a:gd name="connsiteY240" fmla="*/ 34508 h 1047182"/>
                  <a:gd name="connsiteX241" fmla="*/ 330096 w 808720"/>
                  <a:gd name="connsiteY241" fmla="*/ 33327 h 1047182"/>
                  <a:gd name="connsiteX242" fmla="*/ 318365 w 808720"/>
                  <a:gd name="connsiteY242" fmla="*/ 37868 h 1047182"/>
                  <a:gd name="connsiteX243" fmla="*/ 324831 w 808720"/>
                  <a:gd name="connsiteY243" fmla="*/ 35003 h 1047182"/>
                  <a:gd name="connsiteX244" fmla="*/ 327349 w 808720"/>
                  <a:gd name="connsiteY244" fmla="*/ 34058 h 1047182"/>
                  <a:gd name="connsiteX245" fmla="*/ 320499 w 808720"/>
                  <a:gd name="connsiteY245" fmla="*/ 33236 h 1047182"/>
                  <a:gd name="connsiteX246" fmla="*/ 319188 w 808720"/>
                  <a:gd name="connsiteY246" fmla="*/ 33965 h 1047182"/>
                  <a:gd name="connsiteX247" fmla="*/ 316978 w 808720"/>
                  <a:gd name="connsiteY247" fmla="*/ 34684 h 1047182"/>
                  <a:gd name="connsiteX248" fmla="*/ 314471 w 808720"/>
                  <a:gd name="connsiteY248" fmla="*/ 35367 h 1047182"/>
                  <a:gd name="connsiteX249" fmla="*/ 312244 w 808720"/>
                  <a:gd name="connsiteY249" fmla="*/ 35973 h 1047182"/>
                  <a:gd name="connsiteX250" fmla="*/ 309662 w 808720"/>
                  <a:gd name="connsiteY250" fmla="*/ 36373 h 1047182"/>
                  <a:gd name="connsiteX251" fmla="*/ 316344 w 808720"/>
                  <a:gd name="connsiteY251" fmla="*/ 34326 h 1047182"/>
                  <a:gd name="connsiteX252" fmla="*/ 318257 w 808720"/>
                  <a:gd name="connsiteY252" fmla="*/ 33741 h 1047182"/>
                  <a:gd name="connsiteX253" fmla="*/ 579159 w 808720"/>
                  <a:gd name="connsiteY253" fmla="*/ 32914 h 1047182"/>
                  <a:gd name="connsiteX254" fmla="*/ 591571 w 808720"/>
                  <a:gd name="connsiteY254" fmla="*/ 38566 h 1047182"/>
                  <a:gd name="connsiteX255" fmla="*/ 614324 w 808720"/>
                  <a:gd name="connsiteY255" fmla="*/ 61045 h 1047182"/>
                  <a:gd name="connsiteX256" fmla="*/ 614322 w 808720"/>
                  <a:gd name="connsiteY256" fmla="*/ 61044 h 1047182"/>
                  <a:gd name="connsiteX257" fmla="*/ 579143 w 808720"/>
                  <a:gd name="connsiteY257" fmla="*/ 32906 h 1047182"/>
                  <a:gd name="connsiteX258" fmla="*/ 579153 w 808720"/>
                  <a:gd name="connsiteY258" fmla="*/ 32908 h 1047182"/>
                  <a:gd name="connsiteX259" fmla="*/ 579159 w 808720"/>
                  <a:gd name="connsiteY259" fmla="*/ 32914 h 1047182"/>
                  <a:gd name="connsiteX260" fmla="*/ 327754 w 808720"/>
                  <a:gd name="connsiteY260" fmla="*/ 32901 h 1047182"/>
                  <a:gd name="connsiteX261" fmla="*/ 327754 w 808720"/>
                  <a:gd name="connsiteY261" fmla="*/ 32901 h 1047182"/>
                  <a:gd name="connsiteX262" fmla="*/ 322092 w 808720"/>
                  <a:gd name="connsiteY262" fmla="*/ 34703 h 1047182"/>
                  <a:gd name="connsiteX263" fmla="*/ 569518 w 808720"/>
                  <a:gd name="connsiteY263" fmla="*/ 32840 h 1047182"/>
                  <a:gd name="connsiteX264" fmla="*/ 570759 w 808720"/>
                  <a:gd name="connsiteY264" fmla="*/ 35323 h 1047182"/>
                  <a:gd name="connsiteX265" fmla="*/ 569400 w 808720"/>
                  <a:gd name="connsiteY265" fmla="*/ 33700 h 1047182"/>
                  <a:gd name="connsiteX266" fmla="*/ 327950 w 808720"/>
                  <a:gd name="connsiteY266" fmla="*/ 32779 h 1047182"/>
                  <a:gd name="connsiteX267" fmla="*/ 327790 w 808720"/>
                  <a:gd name="connsiteY267" fmla="*/ 32879 h 1047182"/>
                  <a:gd name="connsiteX268" fmla="*/ 314001 w 808720"/>
                  <a:gd name="connsiteY268" fmla="*/ 36882 h 1047182"/>
                  <a:gd name="connsiteX269" fmla="*/ 314008 w 808720"/>
                  <a:gd name="connsiteY269" fmla="*/ 36880 h 1047182"/>
                  <a:gd name="connsiteX270" fmla="*/ 328175 w 808720"/>
                  <a:gd name="connsiteY270" fmla="*/ 32768 h 1047182"/>
                  <a:gd name="connsiteX271" fmla="*/ 327975 w 808720"/>
                  <a:gd name="connsiteY271" fmla="*/ 32831 h 1047182"/>
                  <a:gd name="connsiteX272" fmla="*/ 327754 w 808720"/>
                  <a:gd name="connsiteY272" fmla="*/ 32901 h 1047182"/>
                  <a:gd name="connsiteX273" fmla="*/ 327790 w 808720"/>
                  <a:gd name="connsiteY273" fmla="*/ 32879 h 1047182"/>
                  <a:gd name="connsiteX274" fmla="*/ 328183 w 808720"/>
                  <a:gd name="connsiteY274" fmla="*/ 32765 h 1047182"/>
                  <a:gd name="connsiteX275" fmla="*/ 328178 w 808720"/>
                  <a:gd name="connsiteY275" fmla="*/ 32766 h 1047182"/>
                  <a:gd name="connsiteX276" fmla="*/ 328175 w 808720"/>
                  <a:gd name="connsiteY276" fmla="*/ 32768 h 1047182"/>
                  <a:gd name="connsiteX277" fmla="*/ 331578 w 808720"/>
                  <a:gd name="connsiteY277" fmla="*/ 32754 h 1047182"/>
                  <a:gd name="connsiteX278" fmla="*/ 330788 w 808720"/>
                  <a:gd name="connsiteY278" fmla="*/ 33060 h 1047182"/>
                  <a:gd name="connsiteX279" fmla="*/ 327722 w 808720"/>
                  <a:gd name="connsiteY279" fmla="*/ 33918 h 1047182"/>
                  <a:gd name="connsiteX280" fmla="*/ 328162 w 808720"/>
                  <a:gd name="connsiteY280" fmla="*/ 33753 h 1047182"/>
                  <a:gd name="connsiteX281" fmla="*/ 328386 w 808720"/>
                  <a:gd name="connsiteY281" fmla="*/ 32700 h 1047182"/>
                  <a:gd name="connsiteX282" fmla="*/ 328186 w 808720"/>
                  <a:gd name="connsiteY282" fmla="*/ 32764 h 1047182"/>
                  <a:gd name="connsiteX283" fmla="*/ 328183 w 808720"/>
                  <a:gd name="connsiteY283" fmla="*/ 32765 h 1047182"/>
                  <a:gd name="connsiteX284" fmla="*/ 332191 w 808720"/>
                  <a:gd name="connsiteY284" fmla="*/ 32666 h 1047182"/>
                  <a:gd name="connsiteX285" fmla="*/ 331490 w 808720"/>
                  <a:gd name="connsiteY285" fmla="*/ 32956 h 1047182"/>
                  <a:gd name="connsiteX286" fmla="*/ 330096 w 808720"/>
                  <a:gd name="connsiteY286" fmla="*/ 33327 h 1047182"/>
                  <a:gd name="connsiteX287" fmla="*/ 330788 w 808720"/>
                  <a:gd name="connsiteY287" fmla="*/ 33060 h 1047182"/>
                  <a:gd name="connsiteX288" fmla="*/ 328282 w 808720"/>
                  <a:gd name="connsiteY288" fmla="*/ 32572 h 1047182"/>
                  <a:gd name="connsiteX289" fmla="*/ 328083 w 808720"/>
                  <a:gd name="connsiteY289" fmla="*/ 32696 h 1047182"/>
                  <a:gd name="connsiteX290" fmla="*/ 324158 w 808720"/>
                  <a:gd name="connsiteY290" fmla="*/ 33707 h 1047182"/>
                  <a:gd name="connsiteX291" fmla="*/ 298514 w 808720"/>
                  <a:gd name="connsiteY291" fmla="*/ 32535 h 1047182"/>
                  <a:gd name="connsiteX292" fmla="*/ 276582 w 808720"/>
                  <a:gd name="connsiteY292" fmla="*/ 47888 h 1047182"/>
                  <a:gd name="connsiteX293" fmla="*/ 278200 w 808720"/>
                  <a:gd name="connsiteY293" fmla="*/ 47412 h 1047182"/>
                  <a:gd name="connsiteX294" fmla="*/ 274193 w 808720"/>
                  <a:gd name="connsiteY294" fmla="*/ 49469 h 1047182"/>
                  <a:gd name="connsiteX295" fmla="*/ 273226 w 808720"/>
                  <a:gd name="connsiteY295" fmla="*/ 49765 h 1047182"/>
                  <a:gd name="connsiteX296" fmla="*/ 281411 w 808720"/>
                  <a:gd name="connsiteY296" fmla="*/ 42662 h 1047182"/>
                  <a:gd name="connsiteX297" fmla="*/ 281839 w 808720"/>
                  <a:gd name="connsiteY297" fmla="*/ 42290 h 1047182"/>
                  <a:gd name="connsiteX298" fmla="*/ 285569 w 808720"/>
                  <a:gd name="connsiteY298" fmla="*/ 39995 h 1047182"/>
                  <a:gd name="connsiteX299" fmla="*/ 329287 w 808720"/>
                  <a:gd name="connsiteY299" fmla="*/ 32386 h 1047182"/>
                  <a:gd name="connsiteX300" fmla="*/ 328778 w 808720"/>
                  <a:gd name="connsiteY300" fmla="*/ 32535 h 1047182"/>
                  <a:gd name="connsiteX301" fmla="*/ 327950 w 808720"/>
                  <a:gd name="connsiteY301" fmla="*/ 32779 h 1047182"/>
                  <a:gd name="connsiteX302" fmla="*/ 328083 w 808720"/>
                  <a:gd name="connsiteY302" fmla="*/ 32696 h 1047182"/>
                  <a:gd name="connsiteX303" fmla="*/ 328841 w 808720"/>
                  <a:gd name="connsiteY303" fmla="*/ 32501 h 1047182"/>
                  <a:gd name="connsiteX304" fmla="*/ 324672 w 808720"/>
                  <a:gd name="connsiteY304" fmla="*/ 32298 h 1047182"/>
                  <a:gd name="connsiteX305" fmla="*/ 323710 w 808720"/>
                  <a:gd name="connsiteY305" fmla="*/ 32851 h 1047182"/>
                  <a:gd name="connsiteX306" fmla="*/ 318772 w 808720"/>
                  <a:gd name="connsiteY306" fmla="*/ 34196 h 1047182"/>
                  <a:gd name="connsiteX307" fmla="*/ 319188 w 808720"/>
                  <a:gd name="connsiteY307" fmla="*/ 33965 h 1047182"/>
                  <a:gd name="connsiteX308" fmla="*/ 323493 w 808720"/>
                  <a:gd name="connsiteY308" fmla="*/ 32563 h 1047182"/>
                  <a:gd name="connsiteX309" fmla="*/ 329748 w 808720"/>
                  <a:gd name="connsiteY309" fmla="*/ 32267 h 1047182"/>
                  <a:gd name="connsiteX310" fmla="*/ 328609 w 808720"/>
                  <a:gd name="connsiteY310" fmla="*/ 32629 h 1047182"/>
                  <a:gd name="connsiteX311" fmla="*/ 328386 w 808720"/>
                  <a:gd name="connsiteY311" fmla="*/ 32700 h 1047182"/>
                  <a:gd name="connsiteX312" fmla="*/ 328609 w 808720"/>
                  <a:gd name="connsiteY312" fmla="*/ 32629 h 1047182"/>
                  <a:gd name="connsiteX313" fmla="*/ 329746 w 808720"/>
                  <a:gd name="connsiteY313" fmla="*/ 32267 h 1047182"/>
                  <a:gd name="connsiteX314" fmla="*/ 578332 w 808720"/>
                  <a:gd name="connsiteY314" fmla="*/ 32252 h 1047182"/>
                  <a:gd name="connsiteX315" fmla="*/ 585403 w 808720"/>
                  <a:gd name="connsiteY315" fmla="*/ 33186 h 1047182"/>
                  <a:gd name="connsiteX316" fmla="*/ 588041 w 808720"/>
                  <a:gd name="connsiteY316" fmla="*/ 35004 h 1047182"/>
                  <a:gd name="connsiteX317" fmla="*/ 579153 w 808720"/>
                  <a:gd name="connsiteY317" fmla="*/ 32908 h 1047182"/>
                  <a:gd name="connsiteX318" fmla="*/ 327330 w 808720"/>
                  <a:gd name="connsiteY318" fmla="*/ 32193 h 1047182"/>
                  <a:gd name="connsiteX319" fmla="*/ 321117 w 808720"/>
                  <a:gd name="connsiteY319" fmla="*/ 34346 h 1047182"/>
                  <a:gd name="connsiteX320" fmla="*/ 321104 w 808720"/>
                  <a:gd name="connsiteY320" fmla="*/ 34350 h 1047182"/>
                  <a:gd name="connsiteX321" fmla="*/ 321934 w 808720"/>
                  <a:gd name="connsiteY321" fmla="*/ 33872 h 1047182"/>
                  <a:gd name="connsiteX322" fmla="*/ 330446 w 808720"/>
                  <a:gd name="connsiteY322" fmla="*/ 32045 h 1047182"/>
                  <a:gd name="connsiteX323" fmla="*/ 329746 w 808720"/>
                  <a:gd name="connsiteY323" fmla="*/ 32267 h 1047182"/>
                  <a:gd name="connsiteX324" fmla="*/ 329287 w 808720"/>
                  <a:gd name="connsiteY324" fmla="*/ 32386 h 1047182"/>
                  <a:gd name="connsiteX325" fmla="*/ 330858 w 808720"/>
                  <a:gd name="connsiteY325" fmla="*/ 31988 h 1047182"/>
                  <a:gd name="connsiteX326" fmla="*/ 328395 w 808720"/>
                  <a:gd name="connsiteY326" fmla="*/ 32809 h 1047182"/>
                  <a:gd name="connsiteX327" fmla="*/ 327924 w 808720"/>
                  <a:gd name="connsiteY327" fmla="*/ 33021 h 1047182"/>
                  <a:gd name="connsiteX328" fmla="*/ 327880 w 808720"/>
                  <a:gd name="connsiteY328" fmla="*/ 33035 h 1047182"/>
                  <a:gd name="connsiteX329" fmla="*/ 327216 w 808720"/>
                  <a:gd name="connsiteY329" fmla="*/ 33238 h 1047182"/>
                  <a:gd name="connsiteX330" fmla="*/ 327754 w 808720"/>
                  <a:gd name="connsiteY330" fmla="*/ 32901 h 1047182"/>
                  <a:gd name="connsiteX331" fmla="*/ 327975 w 808720"/>
                  <a:gd name="connsiteY331" fmla="*/ 32831 h 1047182"/>
                  <a:gd name="connsiteX332" fmla="*/ 328178 w 808720"/>
                  <a:gd name="connsiteY332" fmla="*/ 32766 h 1047182"/>
                  <a:gd name="connsiteX333" fmla="*/ 328186 w 808720"/>
                  <a:gd name="connsiteY333" fmla="*/ 32764 h 1047182"/>
                  <a:gd name="connsiteX334" fmla="*/ 328564 w 808720"/>
                  <a:gd name="connsiteY334" fmla="*/ 32654 h 1047182"/>
                  <a:gd name="connsiteX335" fmla="*/ 331077 w 808720"/>
                  <a:gd name="connsiteY335" fmla="*/ 31925 h 1047182"/>
                  <a:gd name="connsiteX336" fmla="*/ 330858 w 808720"/>
                  <a:gd name="connsiteY336" fmla="*/ 31988 h 1047182"/>
                  <a:gd name="connsiteX337" fmla="*/ 330953 w 808720"/>
                  <a:gd name="connsiteY337" fmla="*/ 31957 h 1047182"/>
                  <a:gd name="connsiteX338" fmla="*/ 333818 w 808720"/>
                  <a:gd name="connsiteY338" fmla="*/ 31887 h 1047182"/>
                  <a:gd name="connsiteX339" fmla="*/ 333537 w 808720"/>
                  <a:gd name="connsiteY339" fmla="*/ 31995 h 1047182"/>
                  <a:gd name="connsiteX340" fmla="*/ 331411 w 808720"/>
                  <a:gd name="connsiteY340" fmla="*/ 32535 h 1047182"/>
                  <a:gd name="connsiteX341" fmla="*/ 334250 w 808720"/>
                  <a:gd name="connsiteY341" fmla="*/ 31814 h 1047182"/>
                  <a:gd name="connsiteX342" fmla="*/ 332952 w 808720"/>
                  <a:gd name="connsiteY342" fmla="*/ 32352 h 1047182"/>
                  <a:gd name="connsiteX343" fmla="*/ 331578 w 808720"/>
                  <a:gd name="connsiteY343" fmla="*/ 32754 h 1047182"/>
                  <a:gd name="connsiteX344" fmla="*/ 333537 w 808720"/>
                  <a:gd name="connsiteY344" fmla="*/ 31995 h 1047182"/>
                  <a:gd name="connsiteX345" fmla="*/ 573863 w 808720"/>
                  <a:gd name="connsiteY345" fmla="*/ 31661 h 1047182"/>
                  <a:gd name="connsiteX346" fmla="*/ 577451 w 808720"/>
                  <a:gd name="connsiteY346" fmla="*/ 32135 h 1047182"/>
                  <a:gd name="connsiteX347" fmla="*/ 579143 w 808720"/>
                  <a:gd name="connsiteY347" fmla="*/ 32906 h 1047182"/>
                  <a:gd name="connsiteX348" fmla="*/ 332048 w 808720"/>
                  <a:gd name="connsiteY348" fmla="*/ 31535 h 1047182"/>
                  <a:gd name="connsiteX349" fmla="*/ 330451 w 808720"/>
                  <a:gd name="connsiteY349" fmla="*/ 32043 h 1047182"/>
                  <a:gd name="connsiteX350" fmla="*/ 330446 w 808720"/>
                  <a:gd name="connsiteY350" fmla="*/ 32045 h 1047182"/>
                  <a:gd name="connsiteX351" fmla="*/ 332045 w 808720"/>
                  <a:gd name="connsiteY351" fmla="*/ 31536 h 1047182"/>
                  <a:gd name="connsiteX352" fmla="*/ 332509 w 808720"/>
                  <a:gd name="connsiteY352" fmla="*/ 31438 h 1047182"/>
                  <a:gd name="connsiteX353" fmla="*/ 330953 w 808720"/>
                  <a:gd name="connsiteY353" fmla="*/ 31957 h 1047182"/>
                  <a:gd name="connsiteX354" fmla="*/ 329748 w 808720"/>
                  <a:gd name="connsiteY354" fmla="*/ 32267 h 1047182"/>
                  <a:gd name="connsiteX355" fmla="*/ 330451 w 808720"/>
                  <a:gd name="connsiteY355" fmla="*/ 32043 h 1047182"/>
                  <a:gd name="connsiteX356" fmla="*/ 332507 w 808720"/>
                  <a:gd name="connsiteY356" fmla="*/ 31439 h 1047182"/>
                  <a:gd name="connsiteX357" fmla="*/ 330434 w 808720"/>
                  <a:gd name="connsiteY357" fmla="*/ 31226 h 1047182"/>
                  <a:gd name="connsiteX358" fmla="*/ 328792 w 808720"/>
                  <a:gd name="connsiteY358" fmla="*/ 32253 h 1047182"/>
                  <a:gd name="connsiteX359" fmla="*/ 322900 w 808720"/>
                  <a:gd name="connsiteY359" fmla="*/ 33860 h 1047182"/>
                  <a:gd name="connsiteX360" fmla="*/ 330414 w 808720"/>
                  <a:gd name="connsiteY360" fmla="*/ 31232 h 1047182"/>
                  <a:gd name="connsiteX361" fmla="*/ 326613 w 808720"/>
                  <a:gd name="connsiteY361" fmla="*/ 31182 h 1047182"/>
                  <a:gd name="connsiteX362" fmla="*/ 325147 w 808720"/>
                  <a:gd name="connsiteY362" fmla="*/ 32024 h 1047182"/>
                  <a:gd name="connsiteX363" fmla="*/ 323493 w 808720"/>
                  <a:gd name="connsiteY363" fmla="*/ 32563 h 1047182"/>
                  <a:gd name="connsiteX364" fmla="*/ 320499 w 808720"/>
                  <a:gd name="connsiteY364" fmla="*/ 33236 h 1047182"/>
                  <a:gd name="connsiteX365" fmla="*/ 321230 w 808720"/>
                  <a:gd name="connsiteY365" fmla="*/ 32830 h 1047182"/>
                  <a:gd name="connsiteX366" fmla="*/ 330679 w 808720"/>
                  <a:gd name="connsiteY366" fmla="*/ 31073 h 1047182"/>
                  <a:gd name="connsiteX367" fmla="*/ 330437 w 808720"/>
                  <a:gd name="connsiteY367" fmla="*/ 31225 h 1047182"/>
                  <a:gd name="connsiteX368" fmla="*/ 330414 w 808720"/>
                  <a:gd name="connsiteY368" fmla="*/ 31232 h 1047182"/>
                  <a:gd name="connsiteX369" fmla="*/ 327330 w 808720"/>
                  <a:gd name="connsiteY369" fmla="*/ 32193 h 1047182"/>
                  <a:gd name="connsiteX370" fmla="*/ 329397 w 808720"/>
                  <a:gd name="connsiteY370" fmla="*/ 31476 h 1047182"/>
                  <a:gd name="connsiteX371" fmla="*/ 334078 w 808720"/>
                  <a:gd name="connsiteY371" fmla="*/ 30977 h 1047182"/>
                  <a:gd name="connsiteX372" fmla="*/ 332509 w 808720"/>
                  <a:gd name="connsiteY372" fmla="*/ 31438 h 1047182"/>
                  <a:gd name="connsiteX373" fmla="*/ 333019 w 808720"/>
                  <a:gd name="connsiteY373" fmla="*/ 31268 h 1047182"/>
                  <a:gd name="connsiteX374" fmla="*/ 568580 w 808720"/>
                  <a:gd name="connsiteY374" fmla="*/ 30963 h 1047182"/>
                  <a:gd name="connsiteX375" fmla="*/ 569754 w 808720"/>
                  <a:gd name="connsiteY375" fmla="*/ 31118 h 1047182"/>
                  <a:gd name="connsiteX376" fmla="*/ 569518 w 808720"/>
                  <a:gd name="connsiteY376" fmla="*/ 32840 h 1047182"/>
                  <a:gd name="connsiteX377" fmla="*/ 330995 w 808720"/>
                  <a:gd name="connsiteY377" fmla="*/ 30876 h 1047182"/>
                  <a:gd name="connsiteX378" fmla="*/ 330828 w 808720"/>
                  <a:gd name="connsiteY378" fmla="*/ 30980 h 1047182"/>
                  <a:gd name="connsiteX379" fmla="*/ 329397 w 808720"/>
                  <a:gd name="connsiteY379" fmla="*/ 31476 h 1047182"/>
                  <a:gd name="connsiteX380" fmla="*/ 322128 w 808720"/>
                  <a:gd name="connsiteY380" fmla="*/ 33761 h 1047182"/>
                  <a:gd name="connsiteX381" fmla="*/ 323710 w 808720"/>
                  <a:gd name="connsiteY381" fmla="*/ 32851 h 1047182"/>
                  <a:gd name="connsiteX382" fmla="*/ 330816 w 808720"/>
                  <a:gd name="connsiteY382" fmla="*/ 30916 h 1047182"/>
                  <a:gd name="connsiteX383" fmla="*/ 569811 w 808720"/>
                  <a:gd name="connsiteY383" fmla="*/ 30706 h 1047182"/>
                  <a:gd name="connsiteX384" fmla="*/ 573863 w 808720"/>
                  <a:gd name="connsiteY384" fmla="*/ 31661 h 1047182"/>
                  <a:gd name="connsiteX385" fmla="*/ 569754 w 808720"/>
                  <a:gd name="connsiteY385" fmla="*/ 31118 h 1047182"/>
                  <a:gd name="connsiteX386" fmla="*/ 331736 w 808720"/>
                  <a:gd name="connsiteY386" fmla="*/ 30666 h 1047182"/>
                  <a:gd name="connsiteX387" fmla="*/ 331377 w 808720"/>
                  <a:gd name="connsiteY387" fmla="*/ 30790 h 1047182"/>
                  <a:gd name="connsiteX388" fmla="*/ 330995 w 808720"/>
                  <a:gd name="connsiteY388" fmla="*/ 30876 h 1047182"/>
                  <a:gd name="connsiteX389" fmla="*/ 331019 w 808720"/>
                  <a:gd name="connsiteY389" fmla="*/ 30861 h 1047182"/>
                  <a:gd name="connsiteX390" fmla="*/ 332093 w 808720"/>
                  <a:gd name="connsiteY390" fmla="*/ 30629 h 1047182"/>
                  <a:gd name="connsiteX391" fmla="*/ 330679 w 808720"/>
                  <a:gd name="connsiteY391" fmla="*/ 31073 h 1047182"/>
                  <a:gd name="connsiteX392" fmla="*/ 330828 w 808720"/>
                  <a:gd name="connsiteY392" fmla="*/ 30980 h 1047182"/>
                  <a:gd name="connsiteX393" fmla="*/ 331377 w 808720"/>
                  <a:gd name="connsiteY393" fmla="*/ 30790 h 1047182"/>
                  <a:gd name="connsiteX394" fmla="*/ 332566 w 808720"/>
                  <a:gd name="connsiteY394" fmla="*/ 30480 h 1047182"/>
                  <a:gd name="connsiteX395" fmla="*/ 332327 w 808720"/>
                  <a:gd name="connsiteY395" fmla="*/ 30564 h 1047182"/>
                  <a:gd name="connsiteX396" fmla="*/ 332227 w 808720"/>
                  <a:gd name="connsiteY396" fmla="*/ 30599 h 1047182"/>
                  <a:gd name="connsiteX397" fmla="*/ 332093 w 808720"/>
                  <a:gd name="connsiteY397" fmla="*/ 30629 h 1047182"/>
                  <a:gd name="connsiteX398" fmla="*/ 332362 w 808720"/>
                  <a:gd name="connsiteY398" fmla="*/ 30544 h 1047182"/>
                  <a:gd name="connsiteX399" fmla="*/ 333031 w 808720"/>
                  <a:gd name="connsiteY399" fmla="*/ 30418 h 1047182"/>
                  <a:gd name="connsiteX400" fmla="*/ 332027 w 808720"/>
                  <a:gd name="connsiteY400" fmla="*/ 30731 h 1047182"/>
                  <a:gd name="connsiteX401" fmla="*/ 330434 w 808720"/>
                  <a:gd name="connsiteY401" fmla="*/ 31226 h 1047182"/>
                  <a:gd name="connsiteX402" fmla="*/ 330437 w 808720"/>
                  <a:gd name="connsiteY402" fmla="*/ 31225 h 1047182"/>
                  <a:gd name="connsiteX403" fmla="*/ 332227 w 808720"/>
                  <a:gd name="connsiteY403" fmla="*/ 30599 h 1047182"/>
                  <a:gd name="connsiteX404" fmla="*/ 332289 w 808720"/>
                  <a:gd name="connsiteY404" fmla="*/ 30585 h 1047182"/>
                  <a:gd name="connsiteX405" fmla="*/ 335772 w 808720"/>
                  <a:gd name="connsiteY405" fmla="*/ 30350 h 1047182"/>
                  <a:gd name="connsiteX406" fmla="*/ 334480 w 808720"/>
                  <a:gd name="connsiteY406" fmla="*/ 30781 h 1047182"/>
                  <a:gd name="connsiteX407" fmla="*/ 333019 w 808720"/>
                  <a:gd name="connsiteY407" fmla="*/ 31268 h 1047182"/>
                  <a:gd name="connsiteX408" fmla="*/ 332048 w 808720"/>
                  <a:gd name="connsiteY408" fmla="*/ 31535 h 1047182"/>
                  <a:gd name="connsiteX409" fmla="*/ 334558 w 808720"/>
                  <a:gd name="connsiteY409" fmla="*/ 30737 h 1047182"/>
                  <a:gd name="connsiteX410" fmla="*/ 335793 w 808720"/>
                  <a:gd name="connsiteY410" fmla="*/ 30344 h 1047182"/>
                  <a:gd name="connsiteX411" fmla="*/ 335782 w 808720"/>
                  <a:gd name="connsiteY411" fmla="*/ 30347 h 1047182"/>
                  <a:gd name="connsiteX412" fmla="*/ 334558 w 808720"/>
                  <a:gd name="connsiteY412" fmla="*/ 30736 h 1047182"/>
                  <a:gd name="connsiteX413" fmla="*/ 332045 w 808720"/>
                  <a:gd name="connsiteY413" fmla="*/ 31536 h 1047182"/>
                  <a:gd name="connsiteX414" fmla="*/ 329136 w 808720"/>
                  <a:gd name="connsiteY414" fmla="*/ 32337 h 1047182"/>
                  <a:gd name="connsiteX415" fmla="*/ 328282 w 808720"/>
                  <a:gd name="connsiteY415" fmla="*/ 32572 h 1047182"/>
                  <a:gd name="connsiteX416" fmla="*/ 328792 w 808720"/>
                  <a:gd name="connsiteY416" fmla="*/ 32253 h 1047182"/>
                  <a:gd name="connsiteX417" fmla="*/ 329764 w 808720"/>
                  <a:gd name="connsiteY417" fmla="*/ 31988 h 1047182"/>
                  <a:gd name="connsiteX418" fmla="*/ 334747 w 808720"/>
                  <a:gd name="connsiteY418" fmla="*/ 30629 h 1047182"/>
                  <a:gd name="connsiteX419" fmla="*/ 309479 w 808720"/>
                  <a:gd name="connsiteY419" fmla="*/ 30342 h 1047182"/>
                  <a:gd name="connsiteX420" fmla="*/ 298369 w 808720"/>
                  <a:gd name="connsiteY420" fmla="*/ 38119 h 1047182"/>
                  <a:gd name="connsiteX421" fmla="*/ 295794 w 808720"/>
                  <a:gd name="connsiteY421" fmla="*/ 38518 h 1047182"/>
                  <a:gd name="connsiteX422" fmla="*/ 302899 w 808720"/>
                  <a:gd name="connsiteY422" fmla="*/ 34728 h 1047182"/>
                  <a:gd name="connsiteX423" fmla="*/ 295402 w 808720"/>
                  <a:gd name="connsiteY423" fmla="*/ 38578 h 1047182"/>
                  <a:gd name="connsiteX424" fmla="*/ 295068 w 808720"/>
                  <a:gd name="connsiteY424" fmla="*/ 38630 h 1047182"/>
                  <a:gd name="connsiteX425" fmla="*/ 296595 w 808720"/>
                  <a:gd name="connsiteY425" fmla="*/ 37196 h 1047182"/>
                  <a:gd name="connsiteX426" fmla="*/ 299512 w 808720"/>
                  <a:gd name="connsiteY426" fmla="*/ 35326 h 1047182"/>
                  <a:gd name="connsiteX427" fmla="*/ 307286 w 808720"/>
                  <a:gd name="connsiteY427" fmla="*/ 30342 h 1047182"/>
                  <a:gd name="connsiteX428" fmla="*/ 299512 w 808720"/>
                  <a:gd name="connsiteY428" fmla="*/ 35326 h 1047182"/>
                  <a:gd name="connsiteX429" fmla="*/ 293884 w 808720"/>
                  <a:gd name="connsiteY429" fmla="*/ 38140 h 1047182"/>
                  <a:gd name="connsiteX430" fmla="*/ 295224 w 808720"/>
                  <a:gd name="connsiteY430" fmla="*/ 37196 h 1047182"/>
                  <a:gd name="connsiteX431" fmla="*/ 307286 w 808720"/>
                  <a:gd name="connsiteY431" fmla="*/ 30342 h 1047182"/>
                  <a:gd name="connsiteX432" fmla="*/ 335798 w 808720"/>
                  <a:gd name="connsiteY432" fmla="*/ 30342 h 1047182"/>
                  <a:gd name="connsiteX433" fmla="*/ 335797 w 808720"/>
                  <a:gd name="connsiteY433" fmla="*/ 30342 h 1047182"/>
                  <a:gd name="connsiteX434" fmla="*/ 335772 w 808720"/>
                  <a:gd name="connsiteY434" fmla="*/ 30350 h 1047182"/>
                  <a:gd name="connsiteX435" fmla="*/ 335782 w 808720"/>
                  <a:gd name="connsiteY435" fmla="*/ 30347 h 1047182"/>
                  <a:gd name="connsiteX436" fmla="*/ 335796 w 808720"/>
                  <a:gd name="connsiteY436" fmla="*/ 30343 h 1047182"/>
                  <a:gd name="connsiteX437" fmla="*/ 335800 w 808720"/>
                  <a:gd name="connsiteY437" fmla="*/ 30341 h 1047182"/>
                  <a:gd name="connsiteX438" fmla="*/ 335798 w 808720"/>
                  <a:gd name="connsiteY438" fmla="*/ 30342 h 1047182"/>
                  <a:gd name="connsiteX439" fmla="*/ 335799 w 808720"/>
                  <a:gd name="connsiteY439" fmla="*/ 30342 h 1047182"/>
                  <a:gd name="connsiteX440" fmla="*/ 337812 w 808720"/>
                  <a:gd name="connsiteY440" fmla="*/ 30341 h 1047182"/>
                  <a:gd name="connsiteX441" fmla="*/ 334556 w 808720"/>
                  <a:gd name="connsiteY441" fmla="*/ 31688 h 1047182"/>
                  <a:gd name="connsiteX442" fmla="*/ 333818 w 808720"/>
                  <a:gd name="connsiteY442" fmla="*/ 31887 h 1047182"/>
                  <a:gd name="connsiteX443" fmla="*/ 337337 w 808720"/>
                  <a:gd name="connsiteY443" fmla="*/ 30313 h 1047182"/>
                  <a:gd name="connsiteX444" fmla="*/ 331411 w 808720"/>
                  <a:gd name="connsiteY444" fmla="*/ 32535 h 1047182"/>
                  <a:gd name="connsiteX445" fmla="*/ 328162 w 808720"/>
                  <a:gd name="connsiteY445" fmla="*/ 33753 h 1047182"/>
                  <a:gd name="connsiteX446" fmla="*/ 324831 w 808720"/>
                  <a:gd name="connsiteY446" fmla="*/ 34728 h 1047182"/>
                  <a:gd name="connsiteX447" fmla="*/ 326639 w 808720"/>
                  <a:gd name="connsiteY447" fmla="*/ 33598 h 1047182"/>
                  <a:gd name="connsiteX448" fmla="*/ 327821 w 808720"/>
                  <a:gd name="connsiteY448" fmla="*/ 33067 h 1047182"/>
                  <a:gd name="connsiteX449" fmla="*/ 327924 w 808720"/>
                  <a:gd name="connsiteY449" fmla="*/ 33021 h 1047182"/>
                  <a:gd name="connsiteX450" fmla="*/ 333602 w 808720"/>
                  <a:gd name="connsiteY450" fmla="*/ 31283 h 1047182"/>
                  <a:gd name="connsiteX451" fmla="*/ 333774 w 808720"/>
                  <a:gd name="connsiteY451" fmla="*/ 31230 h 1047182"/>
                  <a:gd name="connsiteX452" fmla="*/ 338025 w 808720"/>
                  <a:gd name="connsiteY452" fmla="*/ 30252 h 1047182"/>
                  <a:gd name="connsiteX453" fmla="*/ 338022 w 808720"/>
                  <a:gd name="connsiteY453" fmla="*/ 30259 h 1047182"/>
                  <a:gd name="connsiteX454" fmla="*/ 337812 w 808720"/>
                  <a:gd name="connsiteY454" fmla="*/ 30341 h 1047182"/>
                  <a:gd name="connsiteX455" fmla="*/ 333783 w 808720"/>
                  <a:gd name="connsiteY455" fmla="*/ 30184 h 1047182"/>
                  <a:gd name="connsiteX456" fmla="*/ 333684 w 808720"/>
                  <a:gd name="connsiteY456" fmla="*/ 30271 h 1047182"/>
                  <a:gd name="connsiteX457" fmla="*/ 333031 w 808720"/>
                  <a:gd name="connsiteY457" fmla="*/ 30418 h 1047182"/>
                  <a:gd name="connsiteX458" fmla="*/ 333534 w 808720"/>
                  <a:gd name="connsiteY458" fmla="*/ 30176 h 1047182"/>
                  <a:gd name="connsiteX459" fmla="*/ 332566 w 808720"/>
                  <a:gd name="connsiteY459" fmla="*/ 30480 h 1047182"/>
                  <a:gd name="connsiteX460" fmla="*/ 333092 w 808720"/>
                  <a:gd name="connsiteY460" fmla="*/ 30297 h 1047182"/>
                  <a:gd name="connsiteX461" fmla="*/ 333935 w 808720"/>
                  <a:gd name="connsiteY461" fmla="*/ 30050 h 1047182"/>
                  <a:gd name="connsiteX462" fmla="*/ 333908 w 808720"/>
                  <a:gd name="connsiteY462" fmla="*/ 30074 h 1047182"/>
                  <a:gd name="connsiteX463" fmla="*/ 333534 w 808720"/>
                  <a:gd name="connsiteY463" fmla="*/ 30176 h 1047182"/>
                  <a:gd name="connsiteX464" fmla="*/ 338116 w 808720"/>
                  <a:gd name="connsiteY464" fmla="*/ 30021 h 1047182"/>
                  <a:gd name="connsiteX465" fmla="*/ 338076 w 808720"/>
                  <a:gd name="connsiteY465" fmla="*/ 30122 h 1047182"/>
                  <a:gd name="connsiteX466" fmla="*/ 337337 w 808720"/>
                  <a:gd name="connsiteY466" fmla="*/ 30313 h 1047182"/>
                  <a:gd name="connsiteX467" fmla="*/ 334948 w 808720"/>
                  <a:gd name="connsiteY467" fmla="*/ 29987 h 1047182"/>
                  <a:gd name="connsiteX468" fmla="*/ 333603 w 808720"/>
                  <a:gd name="connsiteY468" fmla="*/ 30342 h 1047182"/>
                  <a:gd name="connsiteX469" fmla="*/ 333684 w 808720"/>
                  <a:gd name="connsiteY469" fmla="*/ 30271 h 1047182"/>
                  <a:gd name="connsiteX470" fmla="*/ 338772 w 808720"/>
                  <a:gd name="connsiteY470" fmla="*/ 29943 h 1047182"/>
                  <a:gd name="connsiteX471" fmla="*/ 338025 w 808720"/>
                  <a:gd name="connsiteY471" fmla="*/ 30252 h 1047182"/>
                  <a:gd name="connsiteX472" fmla="*/ 338076 w 808720"/>
                  <a:gd name="connsiteY472" fmla="*/ 30122 h 1047182"/>
                  <a:gd name="connsiteX473" fmla="*/ 338178 w 808720"/>
                  <a:gd name="connsiteY473" fmla="*/ 29863 h 1047182"/>
                  <a:gd name="connsiteX474" fmla="*/ 338169 w 808720"/>
                  <a:gd name="connsiteY474" fmla="*/ 29885 h 1047182"/>
                  <a:gd name="connsiteX475" fmla="*/ 333774 w 808720"/>
                  <a:gd name="connsiteY475" fmla="*/ 31230 h 1047182"/>
                  <a:gd name="connsiteX476" fmla="*/ 333628 w 808720"/>
                  <a:gd name="connsiteY476" fmla="*/ 31268 h 1047182"/>
                  <a:gd name="connsiteX477" fmla="*/ 331077 w 808720"/>
                  <a:gd name="connsiteY477" fmla="*/ 31925 h 1047182"/>
                  <a:gd name="connsiteX478" fmla="*/ 333926 w 808720"/>
                  <a:gd name="connsiteY478" fmla="*/ 31098 h 1047182"/>
                  <a:gd name="connsiteX479" fmla="*/ 334210 w 808720"/>
                  <a:gd name="connsiteY479" fmla="*/ 29808 h 1047182"/>
                  <a:gd name="connsiteX480" fmla="*/ 334027 w 808720"/>
                  <a:gd name="connsiteY480" fmla="*/ 29970 h 1047182"/>
                  <a:gd name="connsiteX481" fmla="*/ 333092 w 808720"/>
                  <a:gd name="connsiteY481" fmla="*/ 30297 h 1047182"/>
                  <a:gd name="connsiteX482" fmla="*/ 332536 w 808720"/>
                  <a:gd name="connsiteY482" fmla="*/ 30448 h 1047182"/>
                  <a:gd name="connsiteX483" fmla="*/ 331736 w 808720"/>
                  <a:gd name="connsiteY483" fmla="*/ 30666 h 1047182"/>
                  <a:gd name="connsiteX484" fmla="*/ 332820 w 808720"/>
                  <a:gd name="connsiteY484" fmla="*/ 30290 h 1047182"/>
                  <a:gd name="connsiteX485" fmla="*/ 338219 w 808720"/>
                  <a:gd name="connsiteY485" fmla="*/ 29759 h 1047182"/>
                  <a:gd name="connsiteX486" fmla="*/ 338184 w 808720"/>
                  <a:gd name="connsiteY486" fmla="*/ 29847 h 1047182"/>
                  <a:gd name="connsiteX487" fmla="*/ 334194 w 808720"/>
                  <a:gd name="connsiteY487" fmla="*/ 30945 h 1047182"/>
                  <a:gd name="connsiteX488" fmla="*/ 334078 w 808720"/>
                  <a:gd name="connsiteY488" fmla="*/ 30977 h 1047182"/>
                  <a:gd name="connsiteX489" fmla="*/ 334201 w 808720"/>
                  <a:gd name="connsiteY489" fmla="*/ 30940 h 1047182"/>
                  <a:gd name="connsiteX490" fmla="*/ 335725 w 808720"/>
                  <a:gd name="connsiteY490" fmla="*/ 29579 h 1047182"/>
                  <a:gd name="connsiteX491" fmla="*/ 333783 w 808720"/>
                  <a:gd name="connsiteY491" fmla="*/ 30184 h 1047182"/>
                  <a:gd name="connsiteX492" fmla="*/ 333908 w 808720"/>
                  <a:gd name="connsiteY492" fmla="*/ 30074 h 1047182"/>
                  <a:gd name="connsiteX493" fmla="*/ 339164 w 808720"/>
                  <a:gd name="connsiteY493" fmla="*/ 29577 h 1047182"/>
                  <a:gd name="connsiteX494" fmla="*/ 338178 w 808720"/>
                  <a:gd name="connsiteY494" fmla="*/ 29863 h 1047182"/>
                  <a:gd name="connsiteX495" fmla="*/ 338184 w 808720"/>
                  <a:gd name="connsiteY495" fmla="*/ 29847 h 1047182"/>
                  <a:gd name="connsiteX496" fmla="*/ 338303 w 808720"/>
                  <a:gd name="connsiteY496" fmla="*/ 29545 h 1047182"/>
                  <a:gd name="connsiteX497" fmla="*/ 338253 w 808720"/>
                  <a:gd name="connsiteY497" fmla="*/ 29672 h 1047182"/>
                  <a:gd name="connsiteX498" fmla="*/ 335800 w 808720"/>
                  <a:gd name="connsiteY498" fmla="*/ 30341 h 1047182"/>
                  <a:gd name="connsiteX499" fmla="*/ 336111 w 808720"/>
                  <a:gd name="connsiteY499" fmla="*/ 30243 h 1047182"/>
                  <a:gd name="connsiteX500" fmla="*/ 339375 w 808720"/>
                  <a:gd name="connsiteY500" fmla="*/ 29516 h 1047182"/>
                  <a:gd name="connsiteX501" fmla="*/ 339272 w 808720"/>
                  <a:gd name="connsiteY501" fmla="*/ 29547 h 1047182"/>
                  <a:gd name="connsiteX502" fmla="*/ 339164 w 808720"/>
                  <a:gd name="connsiteY502" fmla="*/ 29577 h 1047182"/>
                  <a:gd name="connsiteX503" fmla="*/ 338320 w 808720"/>
                  <a:gd name="connsiteY503" fmla="*/ 29501 h 1047182"/>
                  <a:gd name="connsiteX504" fmla="*/ 338303 w 808720"/>
                  <a:gd name="connsiteY504" fmla="*/ 29545 h 1047182"/>
                  <a:gd name="connsiteX505" fmla="*/ 336111 w 808720"/>
                  <a:gd name="connsiteY505" fmla="*/ 30243 h 1047182"/>
                  <a:gd name="connsiteX506" fmla="*/ 335799 w 808720"/>
                  <a:gd name="connsiteY506" fmla="*/ 30342 h 1047182"/>
                  <a:gd name="connsiteX507" fmla="*/ 335796 w 808720"/>
                  <a:gd name="connsiteY507" fmla="*/ 30343 h 1047182"/>
                  <a:gd name="connsiteX508" fmla="*/ 335793 w 808720"/>
                  <a:gd name="connsiteY508" fmla="*/ 30344 h 1047182"/>
                  <a:gd name="connsiteX509" fmla="*/ 339672 w 808720"/>
                  <a:gd name="connsiteY509" fmla="*/ 29437 h 1047182"/>
                  <a:gd name="connsiteX510" fmla="*/ 338116 w 808720"/>
                  <a:gd name="connsiteY510" fmla="*/ 30021 h 1047182"/>
                  <a:gd name="connsiteX511" fmla="*/ 338169 w 808720"/>
                  <a:gd name="connsiteY511" fmla="*/ 29885 h 1047182"/>
                  <a:gd name="connsiteX512" fmla="*/ 339272 w 808720"/>
                  <a:gd name="connsiteY512" fmla="*/ 29547 h 1047182"/>
                  <a:gd name="connsiteX513" fmla="*/ 342915 w 808720"/>
                  <a:gd name="connsiteY513" fmla="*/ 29436 h 1047182"/>
                  <a:gd name="connsiteX514" fmla="*/ 338305 w 808720"/>
                  <a:gd name="connsiteY514" fmla="*/ 30785 h 1047182"/>
                  <a:gd name="connsiteX515" fmla="*/ 335249 w 808720"/>
                  <a:gd name="connsiteY515" fmla="*/ 31561 h 1047182"/>
                  <a:gd name="connsiteX516" fmla="*/ 334250 w 808720"/>
                  <a:gd name="connsiteY516" fmla="*/ 31814 h 1047182"/>
                  <a:gd name="connsiteX517" fmla="*/ 334556 w 808720"/>
                  <a:gd name="connsiteY517" fmla="*/ 31688 h 1047182"/>
                  <a:gd name="connsiteX518" fmla="*/ 335590 w 808720"/>
                  <a:gd name="connsiteY518" fmla="*/ 31409 h 1047182"/>
                  <a:gd name="connsiteX519" fmla="*/ 339852 w 808720"/>
                  <a:gd name="connsiteY519" fmla="*/ 29370 h 1047182"/>
                  <a:gd name="connsiteX520" fmla="*/ 339763 w 808720"/>
                  <a:gd name="connsiteY520" fmla="*/ 29403 h 1047182"/>
                  <a:gd name="connsiteX521" fmla="*/ 339375 w 808720"/>
                  <a:gd name="connsiteY521" fmla="*/ 29516 h 1047182"/>
                  <a:gd name="connsiteX522" fmla="*/ 333517 w 808720"/>
                  <a:gd name="connsiteY522" fmla="*/ 29299 h 1047182"/>
                  <a:gd name="connsiteX523" fmla="*/ 331019 w 808720"/>
                  <a:gd name="connsiteY523" fmla="*/ 30861 h 1047182"/>
                  <a:gd name="connsiteX524" fmla="*/ 330816 w 808720"/>
                  <a:gd name="connsiteY524" fmla="*/ 30916 h 1047182"/>
                  <a:gd name="connsiteX525" fmla="*/ 324672 w 808720"/>
                  <a:gd name="connsiteY525" fmla="*/ 32298 h 1047182"/>
                  <a:gd name="connsiteX526" fmla="*/ 325147 w 808720"/>
                  <a:gd name="connsiteY526" fmla="*/ 32024 h 1047182"/>
                  <a:gd name="connsiteX527" fmla="*/ 344729 w 808720"/>
                  <a:gd name="connsiteY527" fmla="*/ 29154 h 1047182"/>
                  <a:gd name="connsiteX528" fmla="*/ 333733 w 808720"/>
                  <a:gd name="connsiteY528" fmla="*/ 32234 h 1047182"/>
                  <a:gd name="connsiteX529" fmla="*/ 332191 w 808720"/>
                  <a:gd name="connsiteY529" fmla="*/ 32666 h 1047182"/>
                  <a:gd name="connsiteX530" fmla="*/ 332952 w 808720"/>
                  <a:gd name="connsiteY530" fmla="*/ 32352 h 1047182"/>
                  <a:gd name="connsiteX531" fmla="*/ 334468 w 808720"/>
                  <a:gd name="connsiteY531" fmla="*/ 31908 h 1047182"/>
                  <a:gd name="connsiteX532" fmla="*/ 338305 w 808720"/>
                  <a:gd name="connsiteY532" fmla="*/ 30785 h 1047182"/>
                  <a:gd name="connsiteX533" fmla="*/ 340816 w 808720"/>
                  <a:gd name="connsiteY533" fmla="*/ 29097 h 1047182"/>
                  <a:gd name="connsiteX534" fmla="*/ 340636 w 808720"/>
                  <a:gd name="connsiteY534" fmla="*/ 29172 h 1047182"/>
                  <a:gd name="connsiteX535" fmla="*/ 340604 w 808720"/>
                  <a:gd name="connsiteY535" fmla="*/ 29181 h 1047182"/>
                  <a:gd name="connsiteX536" fmla="*/ 339672 w 808720"/>
                  <a:gd name="connsiteY536" fmla="*/ 29437 h 1047182"/>
                  <a:gd name="connsiteX537" fmla="*/ 339763 w 808720"/>
                  <a:gd name="connsiteY537" fmla="*/ 29403 h 1047182"/>
                  <a:gd name="connsiteX538" fmla="*/ 340746 w 808720"/>
                  <a:gd name="connsiteY538" fmla="*/ 29118 h 1047182"/>
                  <a:gd name="connsiteX539" fmla="*/ 338498 w 808720"/>
                  <a:gd name="connsiteY539" fmla="*/ 29049 h 1047182"/>
                  <a:gd name="connsiteX540" fmla="*/ 338438 w 808720"/>
                  <a:gd name="connsiteY540" fmla="*/ 29202 h 1047182"/>
                  <a:gd name="connsiteX541" fmla="*/ 336468 w 808720"/>
                  <a:gd name="connsiteY541" fmla="*/ 29645 h 1047182"/>
                  <a:gd name="connsiteX542" fmla="*/ 334948 w 808720"/>
                  <a:gd name="connsiteY542" fmla="*/ 29987 h 1047182"/>
                  <a:gd name="connsiteX543" fmla="*/ 336662 w 808720"/>
                  <a:gd name="connsiteY543" fmla="*/ 29534 h 1047182"/>
                  <a:gd name="connsiteX544" fmla="*/ 341310 w 808720"/>
                  <a:gd name="connsiteY544" fmla="*/ 28986 h 1047182"/>
                  <a:gd name="connsiteX545" fmla="*/ 339227 w 808720"/>
                  <a:gd name="connsiteY545" fmla="*/ 29793 h 1047182"/>
                  <a:gd name="connsiteX546" fmla="*/ 338970 w 808720"/>
                  <a:gd name="connsiteY546" fmla="*/ 29892 h 1047182"/>
                  <a:gd name="connsiteX547" fmla="*/ 338772 w 808720"/>
                  <a:gd name="connsiteY547" fmla="*/ 29943 h 1047182"/>
                  <a:gd name="connsiteX548" fmla="*/ 340461 w 808720"/>
                  <a:gd name="connsiteY548" fmla="*/ 29244 h 1047182"/>
                  <a:gd name="connsiteX549" fmla="*/ 340636 w 808720"/>
                  <a:gd name="connsiteY549" fmla="*/ 29172 h 1047182"/>
                  <a:gd name="connsiteX550" fmla="*/ 341155 w 808720"/>
                  <a:gd name="connsiteY550" fmla="*/ 28881 h 1047182"/>
                  <a:gd name="connsiteX551" fmla="*/ 340981 w 808720"/>
                  <a:gd name="connsiteY551" fmla="*/ 28946 h 1047182"/>
                  <a:gd name="connsiteX552" fmla="*/ 338219 w 808720"/>
                  <a:gd name="connsiteY552" fmla="*/ 29759 h 1047182"/>
                  <a:gd name="connsiteX553" fmla="*/ 338253 w 808720"/>
                  <a:gd name="connsiteY553" fmla="*/ 29672 h 1047182"/>
                  <a:gd name="connsiteX554" fmla="*/ 341673 w 808720"/>
                  <a:gd name="connsiteY554" fmla="*/ 28743 h 1047182"/>
                  <a:gd name="connsiteX555" fmla="*/ 341028 w 808720"/>
                  <a:gd name="connsiteY555" fmla="*/ 29010 h 1047182"/>
                  <a:gd name="connsiteX556" fmla="*/ 340902 w 808720"/>
                  <a:gd name="connsiteY556" fmla="*/ 29048 h 1047182"/>
                  <a:gd name="connsiteX557" fmla="*/ 339852 w 808720"/>
                  <a:gd name="connsiteY557" fmla="*/ 29370 h 1047182"/>
                  <a:gd name="connsiteX558" fmla="*/ 340981 w 808720"/>
                  <a:gd name="connsiteY558" fmla="*/ 28946 h 1047182"/>
                  <a:gd name="connsiteX559" fmla="*/ 341426 w 808720"/>
                  <a:gd name="connsiteY559" fmla="*/ 28815 h 1047182"/>
                  <a:gd name="connsiteX560" fmla="*/ 341815 w 808720"/>
                  <a:gd name="connsiteY560" fmla="*/ 28701 h 1047182"/>
                  <a:gd name="connsiteX561" fmla="*/ 341673 w 808720"/>
                  <a:gd name="connsiteY561" fmla="*/ 28743 h 1047182"/>
                  <a:gd name="connsiteX562" fmla="*/ 341694 w 808720"/>
                  <a:gd name="connsiteY562" fmla="*/ 28734 h 1047182"/>
                  <a:gd name="connsiteX563" fmla="*/ 342088 w 808720"/>
                  <a:gd name="connsiteY563" fmla="*/ 28685 h 1047182"/>
                  <a:gd name="connsiteX564" fmla="*/ 341645 w 808720"/>
                  <a:gd name="connsiteY564" fmla="*/ 28857 h 1047182"/>
                  <a:gd name="connsiteX565" fmla="*/ 340816 w 808720"/>
                  <a:gd name="connsiteY565" fmla="*/ 29097 h 1047182"/>
                  <a:gd name="connsiteX566" fmla="*/ 341028 w 808720"/>
                  <a:gd name="connsiteY566" fmla="*/ 29010 h 1047182"/>
                  <a:gd name="connsiteX567" fmla="*/ 338647 w 808720"/>
                  <a:gd name="connsiteY567" fmla="*/ 28670 h 1047182"/>
                  <a:gd name="connsiteX568" fmla="*/ 338597 w 808720"/>
                  <a:gd name="connsiteY568" fmla="*/ 28797 h 1047182"/>
                  <a:gd name="connsiteX569" fmla="*/ 337364 w 808720"/>
                  <a:gd name="connsiteY569" fmla="*/ 29133 h 1047182"/>
                  <a:gd name="connsiteX570" fmla="*/ 335725 w 808720"/>
                  <a:gd name="connsiteY570" fmla="*/ 29579 h 1047182"/>
                  <a:gd name="connsiteX571" fmla="*/ 337610 w 808720"/>
                  <a:gd name="connsiteY571" fmla="*/ 28993 h 1047182"/>
                  <a:gd name="connsiteX572" fmla="*/ 340833 w 808720"/>
                  <a:gd name="connsiteY572" fmla="*/ 28663 h 1047182"/>
                  <a:gd name="connsiteX573" fmla="*/ 338320 w 808720"/>
                  <a:gd name="connsiteY573" fmla="*/ 29501 h 1047182"/>
                  <a:gd name="connsiteX574" fmla="*/ 338438 w 808720"/>
                  <a:gd name="connsiteY574" fmla="*/ 29202 h 1047182"/>
                  <a:gd name="connsiteX575" fmla="*/ 341655 w 808720"/>
                  <a:gd name="connsiteY575" fmla="*/ 28478 h 1047182"/>
                  <a:gd name="connsiteX576" fmla="*/ 338303 w 808720"/>
                  <a:gd name="connsiteY576" fmla="*/ 29545 h 1047182"/>
                  <a:gd name="connsiteX577" fmla="*/ 338303 w 808720"/>
                  <a:gd name="connsiteY577" fmla="*/ 29545 h 1047182"/>
                  <a:gd name="connsiteX578" fmla="*/ 341654 w 808720"/>
                  <a:gd name="connsiteY578" fmla="*/ 28479 h 1047182"/>
                  <a:gd name="connsiteX579" fmla="*/ 342782 w 808720"/>
                  <a:gd name="connsiteY579" fmla="*/ 28417 h 1047182"/>
                  <a:gd name="connsiteX580" fmla="*/ 342601 w 808720"/>
                  <a:gd name="connsiteY580" fmla="*/ 28487 h 1047182"/>
                  <a:gd name="connsiteX581" fmla="*/ 341815 w 808720"/>
                  <a:gd name="connsiteY581" fmla="*/ 28701 h 1047182"/>
                  <a:gd name="connsiteX582" fmla="*/ 335871 w 808720"/>
                  <a:gd name="connsiteY582" fmla="*/ 28347 h 1047182"/>
                  <a:gd name="connsiteX583" fmla="*/ 335535 w 808720"/>
                  <a:gd name="connsiteY583" fmla="*/ 28642 h 1047182"/>
                  <a:gd name="connsiteX584" fmla="*/ 333517 w 808720"/>
                  <a:gd name="connsiteY584" fmla="*/ 29299 h 1047182"/>
                  <a:gd name="connsiteX585" fmla="*/ 334244 w 808720"/>
                  <a:gd name="connsiteY585" fmla="*/ 28845 h 1047182"/>
                  <a:gd name="connsiteX586" fmla="*/ 338790 w 808720"/>
                  <a:gd name="connsiteY586" fmla="*/ 28304 h 1047182"/>
                  <a:gd name="connsiteX587" fmla="*/ 338783 w 808720"/>
                  <a:gd name="connsiteY587" fmla="*/ 28322 h 1047182"/>
                  <a:gd name="connsiteX588" fmla="*/ 338692 w 808720"/>
                  <a:gd name="connsiteY588" fmla="*/ 28555 h 1047182"/>
                  <a:gd name="connsiteX589" fmla="*/ 337989 w 808720"/>
                  <a:gd name="connsiteY589" fmla="*/ 28776 h 1047182"/>
                  <a:gd name="connsiteX590" fmla="*/ 333935 w 808720"/>
                  <a:gd name="connsiteY590" fmla="*/ 30050 h 1047182"/>
                  <a:gd name="connsiteX591" fmla="*/ 334027 w 808720"/>
                  <a:gd name="connsiteY591" fmla="*/ 29970 h 1047182"/>
                  <a:gd name="connsiteX592" fmla="*/ 343094 w 808720"/>
                  <a:gd name="connsiteY592" fmla="*/ 28155 h 1047182"/>
                  <a:gd name="connsiteX593" fmla="*/ 341694 w 808720"/>
                  <a:gd name="connsiteY593" fmla="*/ 28734 h 1047182"/>
                  <a:gd name="connsiteX594" fmla="*/ 341474 w 808720"/>
                  <a:gd name="connsiteY594" fmla="*/ 28794 h 1047182"/>
                  <a:gd name="connsiteX595" fmla="*/ 341155 w 808720"/>
                  <a:gd name="connsiteY595" fmla="*/ 28881 h 1047182"/>
                  <a:gd name="connsiteX596" fmla="*/ 341945 w 808720"/>
                  <a:gd name="connsiteY596" fmla="*/ 28585 h 1047182"/>
                  <a:gd name="connsiteX597" fmla="*/ 343088 w 808720"/>
                  <a:gd name="connsiteY597" fmla="*/ 28156 h 1047182"/>
                  <a:gd name="connsiteX598" fmla="*/ 343844 w 808720"/>
                  <a:gd name="connsiteY598" fmla="*/ 28148 h 1047182"/>
                  <a:gd name="connsiteX599" fmla="*/ 342088 w 808720"/>
                  <a:gd name="connsiteY599" fmla="*/ 28685 h 1047182"/>
                  <a:gd name="connsiteX600" fmla="*/ 342601 w 808720"/>
                  <a:gd name="connsiteY600" fmla="*/ 28487 h 1047182"/>
                  <a:gd name="connsiteX601" fmla="*/ 345242 w 808720"/>
                  <a:gd name="connsiteY601" fmla="*/ 27812 h 1047182"/>
                  <a:gd name="connsiteX602" fmla="*/ 344833 w 808720"/>
                  <a:gd name="connsiteY602" fmla="*/ 28017 h 1047182"/>
                  <a:gd name="connsiteX603" fmla="*/ 341310 w 808720"/>
                  <a:gd name="connsiteY603" fmla="*/ 28986 h 1047182"/>
                  <a:gd name="connsiteX604" fmla="*/ 341645 w 808720"/>
                  <a:gd name="connsiteY604" fmla="*/ 28857 h 1047182"/>
                  <a:gd name="connsiteX605" fmla="*/ 347091 w 808720"/>
                  <a:gd name="connsiteY605" fmla="*/ 27801 h 1047182"/>
                  <a:gd name="connsiteX606" fmla="*/ 347011 w 808720"/>
                  <a:gd name="connsiteY606" fmla="*/ 27886 h 1047182"/>
                  <a:gd name="connsiteX607" fmla="*/ 337993 w 808720"/>
                  <a:gd name="connsiteY607" fmla="*/ 30341 h 1047182"/>
                  <a:gd name="connsiteX608" fmla="*/ 337990 w 808720"/>
                  <a:gd name="connsiteY608" fmla="*/ 30342 h 1047182"/>
                  <a:gd name="connsiteX609" fmla="*/ 338022 w 808720"/>
                  <a:gd name="connsiteY609" fmla="*/ 30259 h 1047182"/>
                  <a:gd name="connsiteX610" fmla="*/ 338970 w 808720"/>
                  <a:gd name="connsiteY610" fmla="*/ 29892 h 1047182"/>
                  <a:gd name="connsiteX611" fmla="*/ 339049 w 808720"/>
                  <a:gd name="connsiteY611" fmla="*/ 29872 h 1047182"/>
                  <a:gd name="connsiteX612" fmla="*/ 345550 w 808720"/>
                  <a:gd name="connsiteY612" fmla="*/ 27602 h 1047182"/>
                  <a:gd name="connsiteX613" fmla="*/ 342782 w 808720"/>
                  <a:gd name="connsiteY613" fmla="*/ 28417 h 1047182"/>
                  <a:gd name="connsiteX614" fmla="*/ 343473 w 808720"/>
                  <a:gd name="connsiteY614" fmla="*/ 28149 h 1047182"/>
                  <a:gd name="connsiteX615" fmla="*/ 343963 w 808720"/>
                  <a:gd name="connsiteY615" fmla="*/ 27959 h 1047182"/>
                  <a:gd name="connsiteX616" fmla="*/ 344497 w 808720"/>
                  <a:gd name="connsiteY616" fmla="*/ 27574 h 1047182"/>
                  <a:gd name="connsiteX617" fmla="*/ 343116 w 808720"/>
                  <a:gd name="connsiteY617" fmla="*/ 28145 h 1047182"/>
                  <a:gd name="connsiteX618" fmla="*/ 343088 w 808720"/>
                  <a:gd name="connsiteY618" fmla="*/ 28156 h 1047182"/>
                  <a:gd name="connsiteX619" fmla="*/ 342726 w 808720"/>
                  <a:gd name="connsiteY619" fmla="*/ 28237 h 1047182"/>
                  <a:gd name="connsiteX620" fmla="*/ 341655 w 808720"/>
                  <a:gd name="connsiteY620" fmla="*/ 28478 h 1047182"/>
                  <a:gd name="connsiteX621" fmla="*/ 343518 w 808720"/>
                  <a:gd name="connsiteY621" fmla="*/ 27886 h 1047182"/>
                  <a:gd name="connsiteX622" fmla="*/ 345720 w 808720"/>
                  <a:gd name="connsiteY622" fmla="*/ 27573 h 1047182"/>
                  <a:gd name="connsiteX623" fmla="*/ 345445 w 808720"/>
                  <a:gd name="connsiteY623" fmla="*/ 27711 h 1047182"/>
                  <a:gd name="connsiteX624" fmla="*/ 343844 w 808720"/>
                  <a:gd name="connsiteY624" fmla="*/ 28148 h 1047182"/>
                  <a:gd name="connsiteX625" fmla="*/ 345832 w 808720"/>
                  <a:gd name="connsiteY625" fmla="*/ 27539 h 1047182"/>
                  <a:gd name="connsiteX626" fmla="*/ 345720 w 808720"/>
                  <a:gd name="connsiteY626" fmla="*/ 27573 h 1047182"/>
                  <a:gd name="connsiteX627" fmla="*/ 345754 w 808720"/>
                  <a:gd name="connsiteY627" fmla="*/ 27557 h 1047182"/>
                  <a:gd name="connsiteX628" fmla="*/ 345822 w 808720"/>
                  <a:gd name="connsiteY628" fmla="*/ 27522 h 1047182"/>
                  <a:gd name="connsiteX629" fmla="*/ 345754 w 808720"/>
                  <a:gd name="connsiteY629" fmla="*/ 27557 h 1047182"/>
                  <a:gd name="connsiteX630" fmla="*/ 345550 w 808720"/>
                  <a:gd name="connsiteY630" fmla="*/ 27602 h 1047182"/>
                  <a:gd name="connsiteX631" fmla="*/ 339115 w 808720"/>
                  <a:gd name="connsiteY631" fmla="*/ 27477 h 1047182"/>
                  <a:gd name="connsiteX632" fmla="*/ 338828 w 808720"/>
                  <a:gd name="connsiteY632" fmla="*/ 28207 h 1047182"/>
                  <a:gd name="connsiteX633" fmla="*/ 334210 w 808720"/>
                  <a:gd name="connsiteY633" fmla="*/ 29808 h 1047182"/>
                  <a:gd name="connsiteX634" fmla="*/ 335106 w 808720"/>
                  <a:gd name="connsiteY634" fmla="*/ 29020 h 1047182"/>
                  <a:gd name="connsiteX635" fmla="*/ 335535 w 808720"/>
                  <a:gd name="connsiteY635" fmla="*/ 28642 h 1047182"/>
                  <a:gd name="connsiteX636" fmla="*/ 336140 w 808720"/>
                  <a:gd name="connsiteY636" fmla="*/ 28445 h 1047182"/>
                  <a:gd name="connsiteX637" fmla="*/ 345442 w 808720"/>
                  <a:gd name="connsiteY637" fmla="*/ 27273 h 1047182"/>
                  <a:gd name="connsiteX638" fmla="*/ 345440 w 808720"/>
                  <a:gd name="connsiteY638" fmla="*/ 27274 h 1047182"/>
                  <a:gd name="connsiteX639" fmla="*/ 344497 w 808720"/>
                  <a:gd name="connsiteY639" fmla="*/ 27574 h 1047182"/>
                  <a:gd name="connsiteX640" fmla="*/ 344498 w 808720"/>
                  <a:gd name="connsiteY640" fmla="*/ 27574 h 1047182"/>
                  <a:gd name="connsiteX641" fmla="*/ 345230 w 808720"/>
                  <a:gd name="connsiteY641" fmla="*/ 27271 h 1047182"/>
                  <a:gd name="connsiteX642" fmla="*/ 344498 w 808720"/>
                  <a:gd name="connsiteY642" fmla="*/ 27574 h 1047182"/>
                  <a:gd name="connsiteX643" fmla="*/ 343519 w 808720"/>
                  <a:gd name="connsiteY643" fmla="*/ 27886 h 1047182"/>
                  <a:gd name="connsiteX644" fmla="*/ 341654 w 808720"/>
                  <a:gd name="connsiteY644" fmla="*/ 28479 h 1047182"/>
                  <a:gd name="connsiteX645" fmla="*/ 340833 w 808720"/>
                  <a:gd name="connsiteY645" fmla="*/ 28663 h 1047182"/>
                  <a:gd name="connsiteX646" fmla="*/ 344172 w 808720"/>
                  <a:gd name="connsiteY646" fmla="*/ 27550 h 1047182"/>
                  <a:gd name="connsiteX647" fmla="*/ 344420 w 808720"/>
                  <a:gd name="connsiteY647" fmla="*/ 27485 h 1047182"/>
                  <a:gd name="connsiteX648" fmla="*/ 347609 w 808720"/>
                  <a:gd name="connsiteY648" fmla="*/ 27253 h 1047182"/>
                  <a:gd name="connsiteX649" fmla="*/ 347377 w 808720"/>
                  <a:gd name="connsiteY649" fmla="*/ 27498 h 1047182"/>
                  <a:gd name="connsiteX650" fmla="*/ 344569 w 808720"/>
                  <a:gd name="connsiteY650" fmla="*/ 28149 h 1047182"/>
                  <a:gd name="connsiteX651" fmla="*/ 344833 w 808720"/>
                  <a:gd name="connsiteY651" fmla="*/ 28017 h 1047182"/>
                  <a:gd name="connsiteX652" fmla="*/ 347391 w 808720"/>
                  <a:gd name="connsiteY652" fmla="*/ 27188 h 1047182"/>
                  <a:gd name="connsiteX653" fmla="*/ 345242 w 808720"/>
                  <a:gd name="connsiteY653" fmla="*/ 27812 h 1047182"/>
                  <a:gd name="connsiteX654" fmla="*/ 345445 w 808720"/>
                  <a:gd name="connsiteY654" fmla="*/ 27711 h 1047182"/>
                  <a:gd name="connsiteX655" fmla="*/ 347220 w 808720"/>
                  <a:gd name="connsiteY655" fmla="*/ 27227 h 1047182"/>
                  <a:gd name="connsiteX656" fmla="*/ 347775 w 808720"/>
                  <a:gd name="connsiteY656" fmla="*/ 27077 h 1047182"/>
                  <a:gd name="connsiteX657" fmla="*/ 347745 w 808720"/>
                  <a:gd name="connsiteY657" fmla="*/ 27109 h 1047182"/>
                  <a:gd name="connsiteX658" fmla="*/ 347391 w 808720"/>
                  <a:gd name="connsiteY658" fmla="*/ 27188 h 1047182"/>
                  <a:gd name="connsiteX659" fmla="*/ 347856 w 808720"/>
                  <a:gd name="connsiteY659" fmla="*/ 27053 h 1047182"/>
                  <a:gd name="connsiteX660" fmla="*/ 347775 w 808720"/>
                  <a:gd name="connsiteY660" fmla="*/ 27077 h 1047182"/>
                  <a:gd name="connsiteX661" fmla="*/ 347777 w 808720"/>
                  <a:gd name="connsiteY661" fmla="*/ 27075 h 1047182"/>
                  <a:gd name="connsiteX662" fmla="*/ 346525 w 808720"/>
                  <a:gd name="connsiteY662" fmla="*/ 26929 h 1047182"/>
                  <a:gd name="connsiteX663" fmla="*/ 345442 w 808720"/>
                  <a:gd name="connsiteY663" fmla="*/ 27273 h 1047182"/>
                  <a:gd name="connsiteX664" fmla="*/ 345970 w 808720"/>
                  <a:gd name="connsiteY664" fmla="*/ 27075 h 1047182"/>
                  <a:gd name="connsiteX665" fmla="*/ 347944 w 808720"/>
                  <a:gd name="connsiteY665" fmla="*/ 26898 h 1047182"/>
                  <a:gd name="connsiteX666" fmla="*/ 347777 w 808720"/>
                  <a:gd name="connsiteY666" fmla="*/ 27075 h 1047182"/>
                  <a:gd name="connsiteX667" fmla="*/ 347220 w 808720"/>
                  <a:gd name="connsiteY667" fmla="*/ 27227 h 1047182"/>
                  <a:gd name="connsiteX668" fmla="*/ 345832 w 808720"/>
                  <a:gd name="connsiteY668" fmla="*/ 27539 h 1047182"/>
                  <a:gd name="connsiteX669" fmla="*/ 347460 w 808720"/>
                  <a:gd name="connsiteY669" fmla="*/ 27041 h 1047182"/>
                  <a:gd name="connsiteX670" fmla="*/ 346841 w 808720"/>
                  <a:gd name="connsiteY670" fmla="*/ 26845 h 1047182"/>
                  <a:gd name="connsiteX671" fmla="*/ 343963 w 808720"/>
                  <a:gd name="connsiteY671" fmla="*/ 27959 h 1047182"/>
                  <a:gd name="connsiteX672" fmla="*/ 343094 w 808720"/>
                  <a:gd name="connsiteY672" fmla="*/ 28155 h 1047182"/>
                  <a:gd name="connsiteX673" fmla="*/ 343116 w 808720"/>
                  <a:gd name="connsiteY673" fmla="*/ 28145 h 1047182"/>
                  <a:gd name="connsiteX674" fmla="*/ 345440 w 808720"/>
                  <a:gd name="connsiteY674" fmla="*/ 27274 h 1047182"/>
                  <a:gd name="connsiteX675" fmla="*/ 346527 w 808720"/>
                  <a:gd name="connsiteY675" fmla="*/ 26928 h 1047182"/>
                  <a:gd name="connsiteX676" fmla="*/ 347089 w 808720"/>
                  <a:gd name="connsiteY676" fmla="*/ 26749 h 1047182"/>
                  <a:gd name="connsiteX677" fmla="*/ 347087 w 808720"/>
                  <a:gd name="connsiteY677" fmla="*/ 26750 h 1047182"/>
                  <a:gd name="connsiteX678" fmla="*/ 346527 w 808720"/>
                  <a:gd name="connsiteY678" fmla="*/ 26928 h 1047182"/>
                  <a:gd name="connsiteX679" fmla="*/ 346525 w 808720"/>
                  <a:gd name="connsiteY679" fmla="*/ 26929 h 1047182"/>
                  <a:gd name="connsiteX680" fmla="*/ 346120 w 808720"/>
                  <a:gd name="connsiteY680" fmla="*/ 26749 h 1047182"/>
                  <a:gd name="connsiteX681" fmla="*/ 346006 w 808720"/>
                  <a:gd name="connsiteY681" fmla="*/ 26780 h 1047182"/>
                  <a:gd name="connsiteX682" fmla="*/ 345968 w 808720"/>
                  <a:gd name="connsiteY682" fmla="*/ 26790 h 1047182"/>
                  <a:gd name="connsiteX683" fmla="*/ 340744 w 808720"/>
                  <a:gd name="connsiteY683" fmla="*/ 28017 h 1047182"/>
                  <a:gd name="connsiteX684" fmla="*/ 340751 w 808720"/>
                  <a:gd name="connsiteY684" fmla="*/ 28015 h 1047182"/>
                  <a:gd name="connsiteX685" fmla="*/ 346026 w 808720"/>
                  <a:gd name="connsiteY685" fmla="*/ 26771 h 1047182"/>
                  <a:gd name="connsiteX686" fmla="*/ 353326 w 808720"/>
                  <a:gd name="connsiteY686" fmla="*/ 26745 h 1047182"/>
                  <a:gd name="connsiteX687" fmla="*/ 352479 w 808720"/>
                  <a:gd name="connsiteY687" fmla="*/ 27186 h 1047182"/>
                  <a:gd name="connsiteX688" fmla="*/ 346969 w 808720"/>
                  <a:gd name="connsiteY688" fmla="*/ 28585 h 1047182"/>
                  <a:gd name="connsiteX689" fmla="*/ 344729 w 808720"/>
                  <a:gd name="connsiteY689" fmla="*/ 29154 h 1047182"/>
                  <a:gd name="connsiteX690" fmla="*/ 347649 w 808720"/>
                  <a:gd name="connsiteY690" fmla="*/ 28336 h 1047182"/>
                  <a:gd name="connsiteX691" fmla="*/ 349866 w 808720"/>
                  <a:gd name="connsiteY691" fmla="*/ 26632 h 1047182"/>
                  <a:gd name="connsiteX692" fmla="*/ 347609 w 808720"/>
                  <a:gd name="connsiteY692" fmla="*/ 27253 h 1047182"/>
                  <a:gd name="connsiteX693" fmla="*/ 347745 w 808720"/>
                  <a:gd name="connsiteY693" fmla="*/ 27109 h 1047182"/>
                  <a:gd name="connsiteX694" fmla="*/ 346948 w 808720"/>
                  <a:gd name="connsiteY694" fmla="*/ 26560 h 1047182"/>
                  <a:gd name="connsiteX695" fmla="*/ 346140 w 808720"/>
                  <a:gd name="connsiteY695" fmla="*/ 26894 h 1047182"/>
                  <a:gd name="connsiteX696" fmla="*/ 344574 w 808720"/>
                  <a:gd name="connsiteY696" fmla="*/ 27416 h 1047182"/>
                  <a:gd name="connsiteX697" fmla="*/ 344172 w 808720"/>
                  <a:gd name="connsiteY697" fmla="*/ 27550 h 1047182"/>
                  <a:gd name="connsiteX698" fmla="*/ 338498 w 808720"/>
                  <a:gd name="connsiteY698" fmla="*/ 29049 h 1047182"/>
                  <a:gd name="connsiteX699" fmla="*/ 338597 w 808720"/>
                  <a:gd name="connsiteY699" fmla="*/ 28797 h 1047182"/>
                  <a:gd name="connsiteX700" fmla="*/ 345968 w 808720"/>
                  <a:gd name="connsiteY700" fmla="*/ 26790 h 1047182"/>
                  <a:gd name="connsiteX701" fmla="*/ 345999 w 808720"/>
                  <a:gd name="connsiteY701" fmla="*/ 26783 h 1047182"/>
                  <a:gd name="connsiteX702" fmla="*/ 347857 w 808720"/>
                  <a:gd name="connsiteY702" fmla="*/ 26505 h 1047182"/>
                  <a:gd name="connsiteX703" fmla="*/ 347552 w 808720"/>
                  <a:gd name="connsiteY703" fmla="*/ 26657 h 1047182"/>
                  <a:gd name="connsiteX704" fmla="*/ 346841 w 808720"/>
                  <a:gd name="connsiteY704" fmla="*/ 26845 h 1047182"/>
                  <a:gd name="connsiteX705" fmla="*/ 347087 w 808720"/>
                  <a:gd name="connsiteY705" fmla="*/ 26750 h 1047182"/>
                  <a:gd name="connsiteX706" fmla="*/ 347207 w 808720"/>
                  <a:gd name="connsiteY706" fmla="*/ 26453 h 1047182"/>
                  <a:gd name="connsiteX707" fmla="*/ 346984 w 808720"/>
                  <a:gd name="connsiteY707" fmla="*/ 26545 h 1047182"/>
                  <a:gd name="connsiteX708" fmla="*/ 346120 w 808720"/>
                  <a:gd name="connsiteY708" fmla="*/ 26749 h 1047182"/>
                  <a:gd name="connsiteX709" fmla="*/ 348377 w 808720"/>
                  <a:gd name="connsiteY709" fmla="*/ 26440 h 1047182"/>
                  <a:gd name="connsiteX710" fmla="*/ 347951 w 808720"/>
                  <a:gd name="connsiteY710" fmla="*/ 26890 h 1047182"/>
                  <a:gd name="connsiteX711" fmla="*/ 347460 w 808720"/>
                  <a:gd name="connsiteY711" fmla="*/ 27041 h 1047182"/>
                  <a:gd name="connsiteX712" fmla="*/ 345822 w 808720"/>
                  <a:gd name="connsiteY712" fmla="*/ 27522 h 1047182"/>
                  <a:gd name="connsiteX713" fmla="*/ 347552 w 808720"/>
                  <a:gd name="connsiteY713" fmla="*/ 26657 h 1047182"/>
                  <a:gd name="connsiteX714" fmla="*/ 347680 w 808720"/>
                  <a:gd name="connsiteY714" fmla="*/ 26381 h 1047182"/>
                  <a:gd name="connsiteX715" fmla="*/ 347607 w 808720"/>
                  <a:gd name="connsiteY715" fmla="*/ 26405 h 1047182"/>
                  <a:gd name="connsiteX716" fmla="*/ 346948 w 808720"/>
                  <a:gd name="connsiteY716" fmla="*/ 26560 h 1047182"/>
                  <a:gd name="connsiteX717" fmla="*/ 346984 w 808720"/>
                  <a:gd name="connsiteY717" fmla="*/ 26545 h 1047182"/>
                  <a:gd name="connsiteX718" fmla="*/ 354070 w 808720"/>
                  <a:gd name="connsiteY718" fmla="*/ 26358 h 1047182"/>
                  <a:gd name="connsiteX719" fmla="*/ 353783 w 808720"/>
                  <a:gd name="connsiteY719" fmla="*/ 26507 h 1047182"/>
                  <a:gd name="connsiteX720" fmla="*/ 349456 w 808720"/>
                  <a:gd name="connsiteY720" fmla="*/ 27673 h 1047182"/>
                  <a:gd name="connsiteX721" fmla="*/ 342915 w 808720"/>
                  <a:gd name="connsiteY721" fmla="*/ 29436 h 1047182"/>
                  <a:gd name="connsiteX722" fmla="*/ 350137 w 808720"/>
                  <a:gd name="connsiteY722" fmla="*/ 27322 h 1047182"/>
                  <a:gd name="connsiteX723" fmla="*/ 350973 w 808720"/>
                  <a:gd name="connsiteY723" fmla="*/ 27117 h 1047182"/>
                  <a:gd name="connsiteX724" fmla="*/ 348008 w 808720"/>
                  <a:gd name="connsiteY724" fmla="*/ 26311 h 1047182"/>
                  <a:gd name="connsiteX725" fmla="*/ 345970 w 808720"/>
                  <a:gd name="connsiteY725" fmla="*/ 27075 h 1047182"/>
                  <a:gd name="connsiteX726" fmla="*/ 345230 w 808720"/>
                  <a:gd name="connsiteY726" fmla="*/ 27271 h 1047182"/>
                  <a:gd name="connsiteX727" fmla="*/ 346140 w 808720"/>
                  <a:gd name="connsiteY727" fmla="*/ 26894 h 1047182"/>
                  <a:gd name="connsiteX728" fmla="*/ 347607 w 808720"/>
                  <a:gd name="connsiteY728" fmla="*/ 26405 h 1047182"/>
                  <a:gd name="connsiteX729" fmla="*/ 348512 w 808720"/>
                  <a:gd name="connsiteY729" fmla="*/ 26296 h 1047182"/>
                  <a:gd name="connsiteX730" fmla="*/ 348512 w 808720"/>
                  <a:gd name="connsiteY730" fmla="*/ 26297 h 1047182"/>
                  <a:gd name="connsiteX731" fmla="*/ 347857 w 808720"/>
                  <a:gd name="connsiteY731" fmla="*/ 26505 h 1047182"/>
                  <a:gd name="connsiteX732" fmla="*/ 347858 w 808720"/>
                  <a:gd name="connsiteY732" fmla="*/ 26505 h 1047182"/>
                  <a:gd name="connsiteX733" fmla="*/ 348327 w 808720"/>
                  <a:gd name="connsiteY733" fmla="*/ 26270 h 1047182"/>
                  <a:gd name="connsiteX734" fmla="*/ 347858 w 808720"/>
                  <a:gd name="connsiteY734" fmla="*/ 26505 h 1047182"/>
                  <a:gd name="connsiteX735" fmla="*/ 347089 w 808720"/>
                  <a:gd name="connsiteY735" fmla="*/ 26749 h 1047182"/>
                  <a:gd name="connsiteX736" fmla="*/ 348485 w 808720"/>
                  <a:gd name="connsiteY736" fmla="*/ 26191 h 1047182"/>
                  <a:gd name="connsiteX737" fmla="*/ 348455 w 808720"/>
                  <a:gd name="connsiteY737" fmla="*/ 26206 h 1047182"/>
                  <a:gd name="connsiteX738" fmla="*/ 348008 w 808720"/>
                  <a:gd name="connsiteY738" fmla="*/ 26311 h 1047182"/>
                  <a:gd name="connsiteX739" fmla="*/ 348062 w 808720"/>
                  <a:gd name="connsiteY739" fmla="*/ 26291 h 1047182"/>
                  <a:gd name="connsiteX740" fmla="*/ 348550 w 808720"/>
                  <a:gd name="connsiteY740" fmla="*/ 26184 h 1047182"/>
                  <a:gd name="connsiteX741" fmla="*/ 348327 w 808720"/>
                  <a:gd name="connsiteY741" fmla="*/ 26270 h 1047182"/>
                  <a:gd name="connsiteX742" fmla="*/ 348455 w 808720"/>
                  <a:gd name="connsiteY742" fmla="*/ 26206 h 1047182"/>
                  <a:gd name="connsiteX743" fmla="*/ 348648 w 808720"/>
                  <a:gd name="connsiteY743" fmla="*/ 26153 h 1047182"/>
                  <a:gd name="connsiteX744" fmla="*/ 348638 w 808720"/>
                  <a:gd name="connsiteY744" fmla="*/ 26163 h 1047182"/>
                  <a:gd name="connsiteX745" fmla="*/ 348550 w 808720"/>
                  <a:gd name="connsiteY745" fmla="*/ 26184 h 1047182"/>
                  <a:gd name="connsiteX746" fmla="*/ 348603 w 808720"/>
                  <a:gd name="connsiteY746" fmla="*/ 26163 h 1047182"/>
                  <a:gd name="connsiteX747" fmla="*/ 348725 w 808720"/>
                  <a:gd name="connsiteY747" fmla="*/ 26071 h 1047182"/>
                  <a:gd name="connsiteX748" fmla="*/ 348658 w 808720"/>
                  <a:gd name="connsiteY748" fmla="*/ 26142 h 1047182"/>
                  <a:gd name="connsiteX749" fmla="*/ 348603 w 808720"/>
                  <a:gd name="connsiteY749" fmla="*/ 26163 h 1047182"/>
                  <a:gd name="connsiteX750" fmla="*/ 348485 w 808720"/>
                  <a:gd name="connsiteY750" fmla="*/ 26191 h 1047182"/>
                  <a:gd name="connsiteX751" fmla="*/ 348752 w 808720"/>
                  <a:gd name="connsiteY751" fmla="*/ 26032 h 1047182"/>
                  <a:gd name="connsiteX752" fmla="*/ 348062 w 808720"/>
                  <a:gd name="connsiteY752" fmla="*/ 26291 h 1047182"/>
                  <a:gd name="connsiteX753" fmla="*/ 347680 w 808720"/>
                  <a:gd name="connsiteY753" fmla="*/ 26381 h 1047182"/>
                  <a:gd name="connsiteX754" fmla="*/ 348613 w 808720"/>
                  <a:gd name="connsiteY754" fmla="*/ 26070 h 1047182"/>
                  <a:gd name="connsiteX755" fmla="*/ 348767 w 808720"/>
                  <a:gd name="connsiteY755" fmla="*/ 26026 h 1047182"/>
                  <a:gd name="connsiteX756" fmla="*/ 348765 w 808720"/>
                  <a:gd name="connsiteY756" fmla="*/ 26029 h 1047182"/>
                  <a:gd name="connsiteX757" fmla="*/ 348752 w 808720"/>
                  <a:gd name="connsiteY757" fmla="*/ 26032 h 1047182"/>
                  <a:gd name="connsiteX758" fmla="*/ 348864 w 808720"/>
                  <a:gd name="connsiteY758" fmla="*/ 26001 h 1047182"/>
                  <a:gd name="connsiteX759" fmla="*/ 348725 w 808720"/>
                  <a:gd name="connsiteY759" fmla="*/ 26071 h 1047182"/>
                  <a:gd name="connsiteX760" fmla="*/ 348765 w 808720"/>
                  <a:gd name="connsiteY760" fmla="*/ 26029 h 1047182"/>
                  <a:gd name="connsiteX761" fmla="*/ 348956 w 808720"/>
                  <a:gd name="connsiteY761" fmla="*/ 25956 h 1047182"/>
                  <a:gd name="connsiteX762" fmla="*/ 348956 w 808720"/>
                  <a:gd name="connsiteY762" fmla="*/ 25956 h 1047182"/>
                  <a:gd name="connsiteX763" fmla="*/ 348767 w 808720"/>
                  <a:gd name="connsiteY763" fmla="*/ 26026 h 1047182"/>
                  <a:gd name="connsiteX764" fmla="*/ 348778 w 808720"/>
                  <a:gd name="connsiteY764" fmla="*/ 26015 h 1047182"/>
                  <a:gd name="connsiteX765" fmla="*/ 570462 w 808720"/>
                  <a:gd name="connsiteY765" fmla="*/ 25956 h 1047182"/>
                  <a:gd name="connsiteX766" fmla="*/ 578332 w 808720"/>
                  <a:gd name="connsiteY766" fmla="*/ 32252 h 1047182"/>
                  <a:gd name="connsiteX767" fmla="*/ 577451 w 808720"/>
                  <a:gd name="connsiteY767" fmla="*/ 32135 h 1047182"/>
                  <a:gd name="connsiteX768" fmla="*/ 570075 w 808720"/>
                  <a:gd name="connsiteY768" fmla="*/ 28776 h 1047182"/>
                  <a:gd name="connsiteX769" fmla="*/ 563883 w 808720"/>
                  <a:gd name="connsiteY769" fmla="*/ 25956 h 1047182"/>
                  <a:gd name="connsiteX770" fmla="*/ 570075 w 808720"/>
                  <a:gd name="connsiteY770" fmla="*/ 28776 h 1047182"/>
                  <a:gd name="connsiteX771" fmla="*/ 569811 w 808720"/>
                  <a:gd name="connsiteY771" fmla="*/ 30706 h 1047182"/>
                  <a:gd name="connsiteX772" fmla="*/ 568269 w 808720"/>
                  <a:gd name="connsiteY772" fmla="*/ 30342 h 1047182"/>
                  <a:gd name="connsiteX773" fmla="*/ 568580 w 808720"/>
                  <a:gd name="connsiteY773" fmla="*/ 30963 h 1047182"/>
                  <a:gd name="connsiteX774" fmla="*/ 566871 w 808720"/>
                  <a:gd name="connsiteY774" fmla="*/ 30737 h 1047182"/>
                  <a:gd name="connsiteX775" fmla="*/ 333603 w 808720"/>
                  <a:gd name="connsiteY775" fmla="*/ 25956 h 1047182"/>
                  <a:gd name="connsiteX776" fmla="*/ 323735 w 808720"/>
                  <a:gd name="connsiteY776" fmla="*/ 31439 h 1047182"/>
                  <a:gd name="connsiteX777" fmla="*/ 321230 w 808720"/>
                  <a:gd name="connsiteY777" fmla="*/ 32830 h 1047182"/>
                  <a:gd name="connsiteX778" fmla="*/ 318257 w 808720"/>
                  <a:gd name="connsiteY778" fmla="*/ 33741 h 1047182"/>
                  <a:gd name="connsiteX779" fmla="*/ 316814 w 808720"/>
                  <a:gd name="connsiteY779" fmla="*/ 34065 h 1047182"/>
                  <a:gd name="connsiteX780" fmla="*/ 313865 w 808720"/>
                  <a:gd name="connsiteY780" fmla="*/ 34728 h 1047182"/>
                  <a:gd name="connsiteX781" fmla="*/ 322641 w 808720"/>
                  <a:gd name="connsiteY781" fmla="*/ 30828 h 1047182"/>
                  <a:gd name="connsiteX782" fmla="*/ 349758 w 808720"/>
                  <a:gd name="connsiteY782" fmla="*/ 25900 h 1047182"/>
                  <a:gd name="connsiteX783" fmla="*/ 348512 w 808720"/>
                  <a:gd name="connsiteY783" fmla="*/ 26296 h 1047182"/>
                  <a:gd name="connsiteX784" fmla="*/ 348638 w 808720"/>
                  <a:gd name="connsiteY784" fmla="*/ 26163 h 1047182"/>
                  <a:gd name="connsiteX785" fmla="*/ 349805 w 808720"/>
                  <a:gd name="connsiteY785" fmla="*/ 25885 h 1047182"/>
                  <a:gd name="connsiteX786" fmla="*/ 349759 w 808720"/>
                  <a:gd name="connsiteY786" fmla="*/ 25900 h 1047182"/>
                  <a:gd name="connsiteX787" fmla="*/ 349758 w 808720"/>
                  <a:gd name="connsiteY787" fmla="*/ 25900 h 1047182"/>
                  <a:gd name="connsiteX788" fmla="*/ 349869 w 808720"/>
                  <a:gd name="connsiteY788" fmla="*/ 25865 h 1047182"/>
                  <a:gd name="connsiteX789" fmla="*/ 349805 w 808720"/>
                  <a:gd name="connsiteY789" fmla="*/ 25885 h 1047182"/>
                  <a:gd name="connsiteX790" fmla="*/ 349868 w 808720"/>
                  <a:gd name="connsiteY790" fmla="*/ 25865 h 1047182"/>
                  <a:gd name="connsiteX791" fmla="*/ 349871 w 808720"/>
                  <a:gd name="connsiteY791" fmla="*/ 25864 h 1047182"/>
                  <a:gd name="connsiteX792" fmla="*/ 349869 w 808720"/>
                  <a:gd name="connsiteY792" fmla="*/ 25865 h 1047182"/>
                  <a:gd name="connsiteX793" fmla="*/ 349870 w 808720"/>
                  <a:gd name="connsiteY793" fmla="*/ 25864 h 1047182"/>
                  <a:gd name="connsiteX794" fmla="*/ 354479 w 808720"/>
                  <a:gd name="connsiteY794" fmla="*/ 25852 h 1047182"/>
                  <a:gd name="connsiteX795" fmla="*/ 354261 w 808720"/>
                  <a:gd name="connsiteY795" fmla="*/ 25912 h 1047182"/>
                  <a:gd name="connsiteX796" fmla="*/ 351343 w 808720"/>
                  <a:gd name="connsiteY796" fmla="*/ 26706 h 1047182"/>
                  <a:gd name="connsiteX797" fmla="*/ 347091 w 808720"/>
                  <a:gd name="connsiteY797" fmla="*/ 27801 h 1047182"/>
                  <a:gd name="connsiteX798" fmla="*/ 347377 w 808720"/>
                  <a:gd name="connsiteY798" fmla="*/ 27498 h 1047182"/>
                  <a:gd name="connsiteX799" fmla="*/ 354326 w 808720"/>
                  <a:gd name="connsiteY799" fmla="*/ 25888 h 1047182"/>
                  <a:gd name="connsiteX800" fmla="*/ 541833 w 808720"/>
                  <a:gd name="connsiteY800" fmla="*/ 25735 h 1047182"/>
                  <a:gd name="connsiteX801" fmla="*/ 542027 w 808720"/>
                  <a:gd name="connsiteY801" fmla="*/ 26121 h 1047182"/>
                  <a:gd name="connsiteX802" fmla="*/ 541951 w 808720"/>
                  <a:gd name="connsiteY802" fmla="*/ 30342 h 1047182"/>
                  <a:gd name="connsiteX803" fmla="*/ 349107 w 808720"/>
                  <a:gd name="connsiteY803" fmla="*/ 25666 h 1047182"/>
                  <a:gd name="connsiteX804" fmla="*/ 348778 w 808720"/>
                  <a:gd name="connsiteY804" fmla="*/ 26015 h 1047182"/>
                  <a:gd name="connsiteX805" fmla="*/ 348613 w 808720"/>
                  <a:gd name="connsiteY805" fmla="*/ 26070 h 1047182"/>
                  <a:gd name="connsiteX806" fmla="*/ 347207 w 808720"/>
                  <a:gd name="connsiteY806" fmla="*/ 26453 h 1047182"/>
                  <a:gd name="connsiteX807" fmla="*/ 355417 w 808720"/>
                  <a:gd name="connsiteY807" fmla="*/ 25657 h 1047182"/>
                  <a:gd name="connsiteX808" fmla="*/ 354892 w 808720"/>
                  <a:gd name="connsiteY808" fmla="*/ 25930 h 1047182"/>
                  <a:gd name="connsiteX809" fmla="*/ 351512 w 808720"/>
                  <a:gd name="connsiteY809" fmla="*/ 26920 h 1047182"/>
                  <a:gd name="connsiteX810" fmla="*/ 350137 w 808720"/>
                  <a:gd name="connsiteY810" fmla="*/ 27322 h 1047182"/>
                  <a:gd name="connsiteX811" fmla="*/ 346763 w 808720"/>
                  <a:gd name="connsiteY811" fmla="*/ 28149 h 1047182"/>
                  <a:gd name="connsiteX812" fmla="*/ 347011 w 808720"/>
                  <a:gd name="connsiteY812" fmla="*/ 27886 h 1047182"/>
                  <a:gd name="connsiteX813" fmla="*/ 351343 w 808720"/>
                  <a:gd name="connsiteY813" fmla="*/ 26706 h 1047182"/>
                  <a:gd name="connsiteX814" fmla="*/ 353865 w 808720"/>
                  <a:gd name="connsiteY814" fmla="*/ 26057 h 1047182"/>
                  <a:gd name="connsiteX815" fmla="*/ 355659 w 808720"/>
                  <a:gd name="connsiteY815" fmla="*/ 25531 h 1047182"/>
                  <a:gd name="connsiteX816" fmla="*/ 355494 w 808720"/>
                  <a:gd name="connsiteY816" fmla="*/ 25617 h 1047182"/>
                  <a:gd name="connsiteX817" fmla="*/ 354479 w 808720"/>
                  <a:gd name="connsiteY817" fmla="*/ 25852 h 1047182"/>
                  <a:gd name="connsiteX818" fmla="*/ 356278 w 808720"/>
                  <a:gd name="connsiteY818" fmla="*/ 25435 h 1047182"/>
                  <a:gd name="connsiteX819" fmla="*/ 355417 w 808720"/>
                  <a:gd name="connsiteY819" fmla="*/ 25657 h 1047182"/>
                  <a:gd name="connsiteX820" fmla="*/ 355494 w 808720"/>
                  <a:gd name="connsiteY820" fmla="*/ 25617 h 1047182"/>
                  <a:gd name="connsiteX821" fmla="*/ 345494 w 808720"/>
                  <a:gd name="connsiteY821" fmla="*/ 25400 h 1047182"/>
                  <a:gd name="connsiteX822" fmla="*/ 341782 w 808720"/>
                  <a:gd name="connsiteY822" fmla="*/ 26609 h 1047182"/>
                  <a:gd name="connsiteX823" fmla="*/ 339115 w 808720"/>
                  <a:gd name="connsiteY823" fmla="*/ 27477 h 1047182"/>
                  <a:gd name="connsiteX824" fmla="*/ 339171 w 808720"/>
                  <a:gd name="connsiteY824" fmla="*/ 27336 h 1047182"/>
                  <a:gd name="connsiteX825" fmla="*/ 342053 w 808720"/>
                  <a:gd name="connsiteY825" fmla="*/ 26454 h 1047182"/>
                  <a:gd name="connsiteX826" fmla="*/ 339988 w 808720"/>
                  <a:gd name="connsiteY826" fmla="*/ 25255 h 1047182"/>
                  <a:gd name="connsiteX827" fmla="*/ 339459 w 808720"/>
                  <a:gd name="connsiteY827" fmla="*/ 26601 h 1047182"/>
                  <a:gd name="connsiteX828" fmla="*/ 339171 w 808720"/>
                  <a:gd name="connsiteY828" fmla="*/ 27336 h 1047182"/>
                  <a:gd name="connsiteX829" fmla="*/ 336866 w 808720"/>
                  <a:gd name="connsiteY829" fmla="*/ 28042 h 1047182"/>
                  <a:gd name="connsiteX830" fmla="*/ 335871 w 808720"/>
                  <a:gd name="connsiteY830" fmla="*/ 28347 h 1047182"/>
                  <a:gd name="connsiteX831" fmla="*/ 337905 w 808720"/>
                  <a:gd name="connsiteY831" fmla="*/ 26557 h 1047182"/>
                  <a:gd name="connsiteX832" fmla="*/ 349624 w 808720"/>
                  <a:gd name="connsiteY832" fmla="*/ 25119 h 1047182"/>
                  <a:gd name="connsiteX833" fmla="*/ 349538 w 808720"/>
                  <a:gd name="connsiteY833" fmla="*/ 25210 h 1047182"/>
                  <a:gd name="connsiteX834" fmla="*/ 349445 w 808720"/>
                  <a:gd name="connsiteY834" fmla="*/ 25308 h 1047182"/>
                  <a:gd name="connsiteX835" fmla="*/ 349017 w 808720"/>
                  <a:gd name="connsiteY835" fmla="*/ 25442 h 1047182"/>
                  <a:gd name="connsiteX836" fmla="*/ 340751 w 808720"/>
                  <a:gd name="connsiteY836" fmla="*/ 28015 h 1047182"/>
                  <a:gd name="connsiteX837" fmla="*/ 340183 w 808720"/>
                  <a:gd name="connsiteY837" fmla="*/ 28149 h 1047182"/>
                  <a:gd name="connsiteX838" fmla="*/ 340744 w 808720"/>
                  <a:gd name="connsiteY838" fmla="*/ 28017 h 1047182"/>
                  <a:gd name="connsiteX839" fmla="*/ 338647 w 808720"/>
                  <a:gd name="connsiteY839" fmla="*/ 28670 h 1047182"/>
                  <a:gd name="connsiteX840" fmla="*/ 338692 w 808720"/>
                  <a:gd name="connsiteY840" fmla="*/ 28555 h 1047182"/>
                  <a:gd name="connsiteX841" fmla="*/ 340730 w 808720"/>
                  <a:gd name="connsiteY841" fmla="*/ 27914 h 1047182"/>
                  <a:gd name="connsiteX842" fmla="*/ 359167 w 808720"/>
                  <a:gd name="connsiteY842" fmla="*/ 25109 h 1047182"/>
                  <a:gd name="connsiteX843" fmla="*/ 353326 w 808720"/>
                  <a:gd name="connsiteY843" fmla="*/ 26745 h 1047182"/>
                  <a:gd name="connsiteX844" fmla="*/ 353783 w 808720"/>
                  <a:gd name="connsiteY844" fmla="*/ 26507 h 1047182"/>
                  <a:gd name="connsiteX845" fmla="*/ 357026 w 808720"/>
                  <a:gd name="connsiteY845" fmla="*/ 25634 h 1047182"/>
                  <a:gd name="connsiteX846" fmla="*/ 363862 w 808720"/>
                  <a:gd name="connsiteY846" fmla="*/ 25107 h 1047182"/>
                  <a:gd name="connsiteX847" fmla="*/ 363577 w 808720"/>
                  <a:gd name="connsiteY847" fmla="*/ 25225 h 1047182"/>
                  <a:gd name="connsiteX848" fmla="*/ 359921 w 808720"/>
                  <a:gd name="connsiteY848" fmla="*/ 25956 h 1047182"/>
                  <a:gd name="connsiteX849" fmla="*/ 352850 w 808720"/>
                  <a:gd name="connsiteY849" fmla="*/ 24916 h 1047182"/>
                  <a:gd name="connsiteX850" fmla="*/ 349870 w 808720"/>
                  <a:gd name="connsiteY850" fmla="*/ 25864 h 1047182"/>
                  <a:gd name="connsiteX851" fmla="*/ 349868 w 808720"/>
                  <a:gd name="connsiteY851" fmla="*/ 25865 h 1047182"/>
                  <a:gd name="connsiteX852" fmla="*/ 348648 w 808720"/>
                  <a:gd name="connsiteY852" fmla="*/ 26153 h 1047182"/>
                  <a:gd name="connsiteX853" fmla="*/ 348658 w 808720"/>
                  <a:gd name="connsiteY853" fmla="*/ 26142 h 1047182"/>
                  <a:gd name="connsiteX854" fmla="*/ 349392 w 808720"/>
                  <a:gd name="connsiteY854" fmla="*/ 25858 h 1047182"/>
                  <a:gd name="connsiteX855" fmla="*/ 352854 w 808720"/>
                  <a:gd name="connsiteY855" fmla="*/ 24915 h 1047182"/>
                  <a:gd name="connsiteX856" fmla="*/ 352852 w 808720"/>
                  <a:gd name="connsiteY856" fmla="*/ 24916 h 1047182"/>
                  <a:gd name="connsiteX857" fmla="*/ 352850 w 808720"/>
                  <a:gd name="connsiteY857" fmla="*/ 24916 h 1047182"/>
                  <a:gd name="connsiteX858" fmla="*/ 339871 w 808720"/>
                  <a:gd name="connsiteY858" fmla="*/ 24827 h 1047182"/>
                  <a:gd name="connsiteX859" fmla="*/ 337905 w 808720"/>
                  <a:gd name="connsiteY859" fmla="*/ 26557 h 1047182"/>
                  <a:gd name="connsiteX860" fmla="*/ 334244 w 808720"/>
                  <a:gd name="connsiteY860" fmla="*/ 28845 h 1047182"/>
                  <a:gd name="connsiteX861" fmla="*/ 326613 w 808720"/>
                  <a:gd name="connsiteY861" fmla="*/ 31182 h 1047182"/>
                  <a:gd name="connsiteX862" fmla="*/ 331411 w 808720"/>
                  <a:gd name="connsiteY862" fmla="*/ 28423 h 1047182"/>
                  <a:gd name="connsiteX863" fmla="*/ 358818 w 808720"/>
                  <a:gd name="connsiteY863" fmla="*/ 24781 h 1047182"/>
                  <a:gd name="connsiteX864" fmla="*/ 357744 w 808720"/>
                  <a:gd name="connsiteY864" fmla="*/ 25095 h 1047182"/>
                  <a:gd name="connsiteX865" fmla="*/ 356278 w 808720"/>
                  <a:gd name="connsiteY865" fmla="*/ 25435 h 1047182"/>
                  <a:gd name="connsiteX866" fmla="*/ 351573 w 808720"/>
                  <a:gd name="connsiteY866" fmla="*/ 24646 h 1047182"/>
                  <a:gd name="connsiteX867" fmla="*/ 349107 w 808720"/>
                  <a:gd name="connsiteY867" fmla="*/ 25666 h 1047182"/>
                  <a:gd name="connsiteX868" fmla="*/ 349445 w 808720"/>
                  <a:gd name="connsiteY868" fmla="*/ 25308 h 1047182"/>
                  <a:gd name="connsiteX869" fmla="*/ 351587 w 808720"/>
                  <a:gd name="connsiteY869" fmla="*/ 24641 h 1047182"/>
                  <a:gd name="connsiteX870" fmla="*/ 351580 w 808720"/>
                  <a:gd name="connsiteY870" fmla="*/ 24644 h 1047182"/>
                  <a:gd name="connsiteX871" fmla="*/ 351573 w 808720"/>
                  <a:gd name="connsiteY871" fmla="*/ 24646 h 1047182"/>
                  <a:gd name="connsiteX872" fmla="*/ 355718 w 808720"/>
                  <a:gd name="connsiteY872" fmla="*/ 24500 h 1047182"/>
                  <a:gd name="connsiteX873" fmla="*/ 348377 w 808720"/>
                  <a:gd name="connsiteY873" fmla="*/ 26440 h 1047182"/>
                  <a:gd name="connsiteX874" fmla="*/ 348512 w 808720"/>
                  <a:gd name="connsiteY874" fmla="*/ 26297 h 1047182"/>
                  <a:gd name="connsiteX875" fmla="*/ 349759 w 808720"/>
                  <a:gd name="connsiteY875" fmla="*/ 25900 h 1047182"/>
                  <a:gd name="connsiteX876" fmla="*/ 357669 w 808720"/>
                  <a:gd name="connsiteY876" fmla="*/ 24484 h 1047182"/>
                  <a:gd name="connsiteX877" fmla="*/ 356517 w 808720"/>
                  <a:gd name="connsiteY877" fmla="*/ 25084 h 1047182"/>
                  <a:gd name="connsiteX878" fmla="*/ 356342 w 808720"/>
                  <a:gd name="connsiteY878" fmla="*/ 25175 h 1047182"/>
                  <a:gd name="connsiteX879" fmla="*/ 356152 w 808720"/>
                  <a:gd name="connsiteY879" fmla="*/ 25218 h 1047182"/>
                  <a:gd name="connsiteX880" fmla="*/ 349866 w 808720"/>
                  <a:gd name="connsiteY880" fmla="*/ 26632 h 1047182"/>
                  <a:gd name="connsiteX881" fmla="*/ 340307 w 808720"/>
                  <a:gd name="connsiteY881" fmla="*/ 24443 h 1047182"/>
                  <a:gd name="connsiteX882" fmla="*/ 340214 w 808720"/>
                  <a:gd name="connsiteY882" fmla="*/ 24681 h 1047182"/>
                  <a:gd name="connsiteX883" fmla="*/ 339871 w 808720"/>
                  <a:gd name="connsiteY883" fmla="*/ 24827 h 1047182"/>
                  <a:gd name="connsiteX884" fmla="*/ 356011 w 808720"/>
                  <a:gd name="connsiteY884" fmla="*/ 24423 h 1047182"/>
                  <a:gd name="connsiteX885" fmla="*/ 355891 w 808720"/>
                  <a:gd name="connsiteY885" fmla="*/ 24460 h 1047182"/>
                  <a:gd name="connsiteX886" fmla="*/ 355718 w 808720"/>
                  <a:gd name="connsiteY886" fmla="*/ 24500 h 1047182"/>
                  <a:gd name="connsiteX887" fmla="*/ 359916 w 808720"/>
                  <a:gd name="connsiteY887" fmla="*/ 24371 h 1047182"/>
                  <a:gd name="connsiteX888" fmla="*/ 355659 w 808720"/>
                  <a:gd name="connsiteY888" fmla="*/ 25531 h 1047182"/>
                  <a:gd name="connsiteX889" fmla="*/ 356342 w 808720"/>
                  <a:gd name="connsiteY889" fmla="*/ 25175 h 1047182"/>
                  <a:gd name="connsiteX890" fmla="*/ 356243 w 808720"/>
                  <a:gd name="connsiteY890" fmla="*/ 24362 h 1047182"/>
                  <a:gd name="connsiteX891" fmla="*/ 356011 w 808720"/>
                  <a:gd name="connsiteY891" fmla="*/ 24423 h 1047182"/>
                  <a:gd name="connsiteX892" fmla="*/ 356105 w 808720"/>
                  <a:gd name="connsiteY892" fmla="*/ 24394 h 1047182"/>
                  <a:gd name="connsiteX893" fmla="*/ 350542 w 808720"/>
                  <a:gd name="connsiteY893" fmla="*/ 24148 h 1047182"/>
                  <a:gd name="connsiteX894" fmla="*/ 350420 w 808720"/>
                  <a:gd name="connsiteY894" fmla="*/ 24277 h 1047182"/>
                  <a:gd name="connsiteX895" fmla="*/ 347859 w 808720"/>
                  <a:gd name="connsiteY895" fmla="*/ 25133 h 1047182"/>
                  <a:gd name="connsiteX896" fmla="*/ 344386 w 808720"/>
                  <a:gd name="connsiteY896" fmla="*/ 26348 h 1047182"/>
                  <a:gd name="connsiteX897" fmla="*/ 338853 w 808720"/>
                  <a:gd name="connsiteY897" fmla="*/ 28282 h 1047182"/>
                  <a:gd name="connsiteX898" fmla="*/ 338790 w 808720"/>
                  <a:gd name="connsiteY898" fmla="*/ 28304 h 1047182"/>
                  <a:gd name="connsiteX899" fmla="*/ 338828 w 808720"/>
                  <a:gd name="connsiteY899" fmla="*/ 28207 h 1047182"/>
                  <a:gd name="connsiteX900" fmla="*/ 339224 w 808720"/>
                  <a:gd name="connsiteY900" fmla="*/ 28070 h 1047182"/>
                  <a:gd name="connsiteX901" fmla="*/ 345198 w 808720"/>
                  <a:gd name="connsiteY901" fmla="*/ 26000 h 1047182"/>
                  <a:gd name="connsiteX902" fmla="*/ 352976 w 808720"/>
                  <a:gd name="connsiteY902" fmla="*/ 24066 h 1047182"/>
                  <a:gd name="connsiteX903" fmla="*/ 351587 w 808720"/>
                  <a:gd name="connsiteY903" fmla="*/ 24641 h 1047182"/>
                  <a:gd name="connsiteX904" fmla="*/ 352332 w 808720"/>
                  <a:gd name="connsiteY904" fmla="*/ 24268 h 1047182"/>
                  <a:gd name="connsiteX905" fmla="*/ 357598 w 808720"/>
                  <a:gd name="connsiteY905" fmla="*/ 24059 h 1047182"/>
                  <a:gd name="connsiteX906" fmla="*/ 347944 w 808720"/>
                  <a:gd name="connsiteY906" fmla="*/ 26898 h 1047182"/>
                  <a:gd name="connsiteX907" fmla="*/ 347951 w 808720"/>
                  <a:gd name="connsiteY907" fmla="*/ 26890 h 1047182"/>
                  <a:gd name="connsiteX908" fmla="*/ 355891 w 808720"/>
                  <a:gd name="connsiteY908" fmla="*/ 24460 h 1047182"/>
                  <a:gd name="connsiteX909" fmla="*/ 548852 w 808720"/>
                  <a:gd name="connsiteY909" fmla="*/ 23977 h 1047182"/>
                  <a:gd name="connsiteX910" fmla="*/ 548997 w 808720"/>
                  <a:gd name="connsiteY910" fmla="*/ 24283 h 1047182"/>
                  <a:gd name="connsiteX911" fmla="*/ 548889 w 808720"/>
                  <a:gd name="connsiteY911" fmla="*/ 24147 h 1047182"/>
                  <a:gd name="connsiteX912" fmla="*/ 548687 w 808720"/>
                  <a:gd name="connsiteY912" fmla="*/ 23892 h 1047182"/>
                  <a:gd name="connsiteX913" fmla="*/ 548889 w 808720"/>
                  <a:gd name="connsiteY913" fmla="*/ 24147 h 1047182"/>
                  <a:gd name="connsiteX914" fmla="*/ 548952 w 808720"/>
                  <a:gd name="connsiteY914" fmla="*/ 24435 h 1047182"/>
                  <a:gd name="connsiteX915" fmla="*/ 342376 w 808720"/>
                  <a:gd name="connsiteY915" fmla="*/ 23762 h 1047182"/>
                  <a:gd name="connsiteX916" fmla="*/ 339988 w 808720"/>
                  <a:gd name="connsiteY916" fmla="*/ 25255 h 1047182"/>
                  <a:gd name="connsiteX917" fmla="*/ 340214 w 808720"/>
                  <a:gd name="connsiteY917" fmla="*/ 24681 h 1047182"/>
                  <a:gd name="connsiteX918" fmla="*/ 351075 w 808720"/>
                  <a:gd name="connsiteY918" fmla="*/ 23583 h 1047182"/>
                  <a:gd name="connsiteX919" fmla="*/ 350932 w 808720"/>
                  <a:gd name="connsiteY919" fmla="*/ 23735 h 1047182"/>
                  <a:gd name="connsiteX920" fmla="*/ 349361 w 808720"/>
                  <a:gd name="connsiteY920" fmla="*/ 24216 h 1047182"/>
                  <a:gd name="connsiteX921" fmla="*/ 345494 w 808720"/>
                  <a:gd name="connsiteY921" fmla="*/ 25400 h 1047182"/>
                  <a:gd name="connsiteX922" fmla="*/ 350089 w 808720"/>
                  <a:gd name="connsiteY922" fmla="*/ 23904 h 1047182"/>
                  <a:gd name="connsiteX923" fmla="*/ 359436 w 808720"/>
                  <a:gd name="connsiteY923" fmla="*/ 23518 h 1047182"/>
                  <a:gd name="connsiteX924" fmla="*/ 357884 w 808720"/>
                  <a:gd name="connsiteY924" fmla="*/ 23975 h 1047182"/>
                  <a:gd name="connsiteX925" fmla="*/ 356243 w 808720"/>
                  <a:gd name="connsiteY925" fmla="*/ 24362 h 1047182"/>
                  <a:gd name="connsiteX926" fmla="*/ 363802 w 808720"/>
                  <a:gd name="connsiteY926" fmla="*/ 23498 h 1047182"/>
                  <a:gd name="connsiteX927" fmla="*/ 358818 w 808720"/>
                  <a:gd name="connsiteY927" fmla="*/ 24781 h 1047182"/>
                  <a:gd name="connsiteX928" fmla="*/ 361216 w 808720"/>
                  <a:gd name="connsiteY928" fmla="*/ 24079 h 1047182"/>
                  <a:gd name="connsiteX929" fmla="*/ 367639 w 808720"/>
                  <a:gd name="connsiteY929" fmla="*/ 23337 h 1047182"/>
                  <a:gd name="connsiteX930" fmla="*/ 351751 w 808720"/>
                  <a:gd name="connsiteY930" fmla="*/ 27565 h 1047182"/>
                  <a:gd name="connsiteX931" fmla="*/ 352479 w 808720"/>
                  <a:gd name="connsiteY931" fmla="*/ 27186 h 1047182"/>
                  <a:gd name="connsiteX932" fmla="*/ 360951 w 808720"/>
                  <a:gd name="connsiteY932" fmla="*/ 23252 h 1047182"/>
                  <a:gd name="connsiteX933" fmla="*/ 360593 w 808720"/>
                  <a:gd name="connsiteY933" fmla="*/ 23356 h 1047182"/>
                  <a:gd name="connsiteX934" fmla="*/ 357598 w 808720"/>
                  <a:gd name="connsiteY934" fmla="*/ 24059 h 1047182"/>
                  <a:gd name="connsiteX935" fmla="*/ 357884 w 808720"/>
                  <a:gd name="connsiteY935" fmla="*/ 23975 h 1047182"/>
                  <a:gd name="connsiteX936" fmla="*/ 364239 w 808720"/>
                  <a:gd name="connsiteY936" fmla="*/ 23194 h 1047182"/>
                  <a:gd name="connsiteX937" fmla="*/ 361216 w 808720"/>
                  <a:gd name="connsiteY937" fmla="*/ 24079 h 1047182"/>
                  <a:gd name="connsiteX938" fmla="*/ 359916 w 808720"/>
                  <a:gd name="connsiteY938" fmla="*/ 24371 h 1047182"/>
                  <a:gd name="connsiteX939" fmla="*/ 356420 w 808720"/>
                  <a:gd name="connsiteY939" fmla="*/ 23137 h 1047182"/>
                  <a:gd name="connsiteX940" fmla="*/ 349392 w 808720"/>
                  <a:gd name="connsiteY940" fmla="*/ 25858 h 1047182"/>
                  <a:gd name="connsiteX941" fmla="*/ 348864 w 808720"/>
                  <a:gd name="connsiteY941" fmla="*/ 26001 h 1047182"/>
                  <a:gd name="connsiteX942" fmla="*/ 348956 w 808720"/>
                  <a:gd name="connsiteY942" fmla="*/ 25956 h 1047182"/>
                  <a:gd name="connsiteX943" fmla="*/ 348956 w 808720"/>
                  <a:gd name="connsiteY943" fmla="*/ 25956 h 1047182"/>
                  <a:gd name="connsiteX944" fmla="*/ 348956 w 808720"/>
                  <a:gd name="connsiteY944" fmla="*/ 25956 h 1047182"/>
                  <a:gd name="connsiteX945" fmla="*/ 351580 w 808720"/>
                  <a:gd name="connsiteY945" fmla="*/ 24644 h 1047182"/>
                  <a:gd name="connsiteX946" fmla="*/ 366261 w 808720"/>
                  <a:gd name="connsiteY946" fmla="*/ 23121 h 1047182"/>
                  <a:gd name="connsiteX947" fmla="*/ 364034 w 808720"/>
                  <a:gd name="connsiteY947" fmla="*/ 23745 h 1047182"/>
                  <a:gd name="connsiteX948" fmla="*/ 357026 w 808720"/>
                  <a:gd name="connsiteY948" fmla="*/ 25634 h 1047182"/>
                  <a:gd name="connsiteX949" fmla="*/ 354070 w 808720"/>
                  <a:gd name="connsiteY949" fmla="*/ 26358 h 1047182"/>
                  <a:gd name="connsiteX950" fmla="*/ 354892 w 808720"/>
                  <a:gd name="connsiteY950" fmla="*/ 25930 h 1047182"/>
                  <a:gd name="connsiteX951" fmla="*/ 357744 w 808720"/>
                  <a:gd name="connsiteY951" fmla="*/ 25095 h 1047182"/>
                  <a:gd name="connsiteX952" fmla="*/ 361685 w 808720"/>
                  <a:gd name="connsiteY952" fmla="*/ 23099 h 1047182"/>
                  <a:gd name="connsiteX953" fmla="*/ 358442 w 808720"/>
                  <a:gd name="connsiteY953" fmla="*/ 24166 h 1047182"/>
                  <a:gd name="connsiteX954" fmla="*/ 347856 w 808720"/>
                  <a:gd name="connsiteY954" fmla="*/ 27053 h 1047182"/>
                  <a:gd name="connsiteX955" fmla="*/ 360593 w 808720"/>
                  <a:gd name="connsiteY955" fmla="*/ 23356 h 1047182"/>
                  <a:gd name="connsiteX956" fmla="*/ 374542 w 808720"/>
                  <a:gd name="connsiteY956" fmla="*/ 23032 h 1047182"/>
                  <a:gd name="connsiteX957" fmla="*/ 351149 w 808720"/>
                  <a:gd name="connsiteY957" fmla="*/ 30342 h 1047182"/>
                  <a:gd name="connsiteX958" fmla="*/ 363577 w 808720"/>
                  <a:gd name="connsiteY958" fmla="*/ 25225 h 1047182"/>
                  <a:gd name="connsiteX959" fmla="*/ 370887 w 808720"/>
                  <a:gd name="connsiteY959" fmla="*/ 23763 h 1047182"/>
                  <a:gd name="connsiteX960" fmla="*/ 369113 w 808720"/>
                  <a:gd name="connsiteY960" fmla="*/ 22945 h 1047182"/>
                  <a:gd name="connsiteX961" fmla="*/ 368999 w 808720"/>
                  <a:gd name="connsiteY961" fmla="*/ 22992 h 1047182"/>
                  <a:gd name="connsiteX962" fmla="*/ 367639 w 808720"/>
                  <a:gd name="connsiteY962" fmla="*/ 23337 h 1047182"/>
                  <a:gd name="connsiteX963" fmla="*/ 361839 w 808720"/>
                  <a:gd name="connsiteY963" fmla="*/ 22639 h 1047182"/>
                  <a:gd name="connsiteX964" fmla="*/ 356105 w 808720"/>
                  <a:gd name="connsiteY964" fmla="*/ 24394 h 1047182"/>
                  <a:gd name="connsiteX965" fmla="*/ 349871 w 808720"/>
                  <a:gd name="connsiteY965" fmla="*/ 25864 h 1047182"/>
                  <a:gd name="connsiteX966" fmla="*/ 352852 w 808720"/>
                  <a:gd name="connsiteY966" fmla="*/ 24916 h 1047182"/>
                  <a:gd name="connsiteX967" fmla="*/ 352856 w 808720"/>
                  <a:gd name="connsiteY967" fmla="*/ 24915 h 1047182"/>
                  <a:gd name="connsiteX968" fmla="*/ 359099 w 808720"/>
                  <a:gd name="connsiteY968" fmla="*/ 23215 h 1047182"/>
                  <a:gd name="connsiteX969" fmla="*/ 363247 w 808720"/>
                  <a:gd name="connsiteY969" fmla="*/ 22585 h 1047182"/>
                  <a:gd name="connsiteX970" fmla="*/ 361905 w 808720"/>
                  <a:gd name="connsiteY970" fmla="*/ 23027 h 1047182"/>
                  <a:gd name="connsiteX971" fmla="*/ 360951 w 808720"/>
                  <a:gd name="connsiteY971" fmla="*/ 23252 h 1047182"/>
                  <a:gd name="connsiteX972" fmla="*/ 356149 w 808720"/>
                  <a:gd name="connsiteY972" fmla="*/ 22360 h 1047182"/>
                  <a:gd name="connsiteX973" fmla="*/ 352332 w 808720"/>
                  <a:gd name="connsiteY973" fmla="*/ 24268 h 1047182"/>
                  <a:gd name="connsiteX974" fmla="*/ 350030 w 808720"/>
                  <a:gd name="connsiteY974" fmla="*/ 24991 h 1047182"/>
                  <a:gd name="connsiteX975" fmla="*/ 349624 w 808720"/>
                  <a:gd name="connsiteY975" fmla="*/ 25119 h 1047182"/>
                  <a:gd name="connsiteX976" fmla="*/ 350420 w 808720"/>
                  <a:gd name="connsiteY976" fmla="*/ 24277 h 1047182"/>
                  <a:gd name="connsiteX977" fmla="*/ 355350 w 808720"/>
                  <a:gd name="connsiteY977" fmla="*/ 22627 h 1047182"/>
                  <a:gd name="connsiteX978" fmla="*/ 355360 w 808720"/>
                  <a:gd name="connsiteY978" fmla="*/ 22188 h 1047182"/>
                  <a:gd name="connsiteX979" fmla="*/ 351075 w 808720"/>
                  <a:gd name="connsiteY979" fmla="*/ 23583 h 1047182"/>
                  <a:gd name="connsiteX980" fmla="*/ 351237 w 808720"/>
                  <a:gd name="connsiteY980" fmla="*/ 23412 h 1047182"/>
                  <a:gd name="connsiteX981" fmla="*/ 351423 w 808720"/>
                  <a:gd name="connsiteY981" fmla="*/ 23215 h 1047182"/>
                  <a:gd name="connsiteX982" fmla="*/ 352124 w 808720"/>
                  <a:gd name="connsiteY982" fmla="*/ 23032 h 1047182"/>
                  <a:gd name="connsiteX983" fmla="*/ 579793 w 808720"/>
                  <a:gd name="connsiteY983" fmla="*/ 22003 h 1047182"/>
                  <a:gd name="connsiteX984" fmla="*/ 582396 w 808720"/>
                  <a:gd name="connsiteY984" fmla="*/ 23467 h 1047182"/>
                  <a:gd name="connsiteX985" fmla="*/ 598973 w 808720"/>
                  <a:gd name="connsiteY985" fmla="*/ 36922 h 1047182"/>
                  <a:gd name="connsiteX986" fmla="*/ 378500 w 808720"/>
                  <a:gd name="connsiteY986" fmla="*/ 21956 h 1047182"/>
                  <a:gd name="connsiteX987" fmla="*/ 376368 w 808720"/>
                  <a:gd name="connsiteY987" fmla="*/ 22667 h 1047182"/>
                  <a:gd name="connsiteX988" fmla="*/ 374542 w 808720"/>
                  <a:gd name="connsiteY988" fmla="*/ 23032 h 1047182"/>
                  <a:gd name="connsiteX989" fmla="*/ 376843 w 808720"/>
                  <a:gd name="connsiteY989" fmla="*/ 22313 h 1047182"/>
                  <a:gd name="connsiteX990" fmla="*/ 370771 w 808720"/>
                  <a:gd name="connsiteY990" fmla="*/ 21930 h 1047182"/>
                  <a:gd name="connsiteX991" fmla="*/ 366895 w 808720"/>
                  <a:gd name="connsiteY991" fmla="*/ 22975 h 1047182"/>
                  <a:gd name="connsiteX992" fmla="*/ 366261 w 808720"/>
                  <a:gd name="connsiteY992" fmla="*/ 23121 h 1047182"/>
                  <a:gd name="connsiteX993" fmla="*/ 369463 w 808720"/>
                  <a:gd name="connsiteY993" fmla="*/ 22224 h 1047182"/>
                  <a:gd name="connsiteX994" fmla="*/ 365278 w 808720"/>
                  <a:gd name="connsiteY994" fmla="*/ 21917 h 1047182"/>
                  <a:gd name="connsiteX995" fmla="*/ 364377 w 808720"/>
                  <a:gd name="connsiteY995" fmla="*/ 22213 h 1047182"/>
                  <a:gd name="connsiteX996" fmla="*/ 364270 w 808720"/>
                  <a:gd name="connsiteY996" fmla="*/ 22241 h 1047182"/>
                  <a:gd name="connsiteX997" fmla="*/ 359436 w 808720"/>
                  <a:gd name="connsiteY997" fmla="*/ 23518 h 1047182"/>
                  <a:gd name="connsiteX998" fmla="*/ 363891 w 808720"/>
                  <a:gd name="connsiteY998" fmla="*/ 22208 h 1047182"/>
                  <a:gd name="connsiteX999" fmla="*/ 364992 w 808720"/>
                  <a:gd name="connsiteY999" fmla="*/ 21977 h 1047182"/>
                  <a:gd name="connsiteX1000" fmla="*/ 371804 w 808720"/>
                  <a:gd name="connsiteY1000" fmla="*/ 21837 h 1047182"/>
                  <a:gd name="connsiteX1001" fmla="*/ 370753 w 808720"/>
                  <a:gd name="connsiteY1001" fmla="*/ 22270 h 1047182"/>
                  <a:gd name="connsiteX1002" fmla="*/ 359167 w 808720"/>
                  <a:gd name="connsiteY1002" fmla="*/ 25109 h 1047182"/>
                  <a:gd name="connsiteX1003" fmla="*/ 364034 w 808720"/>
                  <a:gd name="connsiteY1003" fmla="*/ 23745 h 1047182"/>
                  <a:gd name="connsiteX1004" fmla="*/ 366895 w 808720"/>
                  <a:gd name="connsiteY1004" fmla="*/ 22975 h 1047182"/>
                  <a:gd name="connsiteX1005" fmla="*/ 357298 w 808720"/>
                  <a:gd name="connsiteY1005" fmla="*/ 21785 h 1047182"/>
                  <a:gd name="connsiteX1006" fmla="*/ 357163 w 808720"/>
                  <a:gd name="connsiteY1006" fmla="*/ 21853 h 1047182"/>
                  <a:gd name="connsiteX1007" fmla="*/ 356841 w 808720"/>
                  <a:gd name="connsiteY1007" fmla="*/ 21964 h 1047182"/>
                  <a:gd name="connsiteX1008" fmla="*/ 350542 w 808720"/>
                  <a:gd name="connsiteY1008" fmla="*/ 24148 h 1047182"/>
                  <a:gd name="connsiteX1009" fmla="*/ 350932 w 808720"/>
                  <a:gd name="connsiteY1009" fmla="*/ 23735 h 1047182"/>
                  <a:gd name="connsiteX1010" fmla="*/ 357125 w 808720"/>
                  <a:gd name="connsiteY1010" fmla="*/ 21838 h 1047182"/>
                  <a:gd name="connsiteX1011" fmla="*/ 367192 w 808720"/>
                  <a:gd name="connsiteY1011" fmla="*/ 21780 h 1047182"/>
                  <a:gd name="connsiteX1012" fmla="*/ 366508 w 808720"/>
                  <a:gd name="connsiteY1012" fmla="*/ 21967 h 1047182"/>
                  <a:gd name="connsiteX1013" fmla="*/ 362369 w 808720"/>
                  <a:gd name="connsiteY1013" fmla="*/ 22939 h 1047182"/>
                  <a:gd name="connsiteX1014" fmla="*/ 361685 w 808720"/>
                  <a:gd name="connsiteY1014" fmla="*/ 23099 h 1047182"/>
                  <a:gd name="connsiteX1015" fmla="*/ 361905 w 808720"/>
                  <a:gd name="connsiteY1015" fmla="*/ 23027 h 1047182"/>
                  <a:gd name="connsiteX1016" fmla="*/ 362531 w 808720"/>
                  <a:gd name="connsiteY1016" fmla="*/ 22879 h 1047182"/>
                  <a:gd name="connsiteX1017" fmla="*/ 366050 w 808720"/>
                  <a:gd name="connsiteY1017" fmla="*/ 21771 h 1047182"/>
                  <a:gd name="connsiteX1018" fmla="*/ 363660 w 808720"/>
                  <a:gd name="connsiteY1018" fmla="*/ 22465 h 1047182"/>
                  <a:gd name="connsiteX1019" fmla="*/ 363247 w 808720"/>
                  <a:gd name="connsiteY1019" fmla="*/ 22585 h 1047182"/>
                  <a:gd name="connsiteX1020" fmla="*/ 364085 w 808720"/>
                  <a:gd name="connsiteY1020" fmla="*/ 22309 h 1047182"/>
                  <a:gd name="connsiteX1021" fmla="*/ 364377 w 808720"/>
                  <a:gd name="connsiteY1021" fmla="*/ 22213 h 1047182"/>
                  <a:gd name="connsiteX1022" fmla="*/ 366359 w 808720"/>
                  <a:gd name="connsiteY1022" fmla="*/ 21690 h 1047182"/>
                  <a:gd name="connsiteX1023" fmla="*/ 366050 w 808720"/>
                  <a:gd name="connsiteY1023" fmla="*/ 21771 h 1047182"/>
                  <a:gd name="connsiteX1024" fmla="*/ 366258 w 808720"/>
                  <a:gd name="connsiteY1024" fmla="*/ 21711 h 1047182"/>
                  <a:gd name="connsiteX1025" fmla="*/ 381853 w 808720"/>
                  <a:gd name="connsiteY1025" fmla="*/ 21570 h 1047182"/>
                  <a:gd name="connsiteX1026" fmla="*/ 369002 w 808720"/>
                  <a:gd name="connsiteY1026" fmla="*/ 25425 h 1047182"/>
                  <a:gd name="connsiteX1027" fmla="*/ 366501 w 808720"/>
                  <a:gd name="connsiteY1027" fmla="*/ 25956 h 1047182"/>
                  <a:gd name="connsiteX1028" fmla="*/ 376368 w 808720"/>
                  <a:gd name="connsiteY1028" fmla="*/ 22667 h 1047182"/>
                  <a:gd name="connsiteX1029" fmla="*/ 348956 w 808720"/>
                  <a:gd name="connsiteY1029" fmla="*/ 21570 h 1047182"/>
                  <a:gd name="connsiteX1030" fmla="*/ 340457 w 808720"/>
                  <a:gd name="connsiteY1030" fmla="*/ 24311 h 1047182"/>
                  <a:gd name="connsiteX1031" fmla="*/ 340307 w 808720"/>
                  <a:gd name="connsiteY1031" fmla="*/ 24443 h 1047182"/>
                  <a:gd name="connsiteX1032" fmla="*/ 341005 w 808720"/>
                  <a:gd name="connsiteY1032" fmla="*/ 22666 h 1047182"/>
                  <a:gd name="connsiteX1033" fmla="*/ 348956 w 808720"/>
                  <a:gd name="connsiteY1033" fmla="*/ 21570 h 1047182"/>
                  <a:gd name="connsiteX1034" fmla="*/ 358209 w 808720"/>
                  <a:gd name="connsiteY1034" fmla="*/ 21490 h 1047182"/>
                  <a:gd name="connsiteX1035" fmla="*/ 357813 w 808720"/>
                  <a:gd name="connsiteY1035" fmla="*/ 21627 h 1047182"/>
                  <a:gd name="connsiteX1036" fmla="*/ 357298 w 808720"/>
                  <a:gd name="connsiteY1036" fmla="*/ 21785 h 1047182"/>
                  <a:gd name="connsiteX1037" fmla="*/ 357729 w 808720"/>
                  <a:gd name="connsiteY1037" fmla="*/ 21570 h 1047182"/>
                  <a:gd name="connsiteX1038" fmla="*/ 539698 w 808720"/>
                  <a:gd name="connsiteY1038" fmla="*/ 21480 h 1047182"/>
                  <a:gd name="connsiteX1039" fmla="*/ 540123 w 808720"/>
                  <a:gd name="connsiteY1039" fmla="*/ 22327 h 1047182"/>
                  <a:gd name="connsiteX1040" fmla="*/ 540007 w 808720"/>
                  <a:gd name="connsiteY1040" fmla="*/ 22693 h 1047182"/>
                  <a:gd name="connsiteX1041" fmla="*/ 368627 w 808720"/>
                  <a:gd name="connsiteY1041" fmla="*/ 21469 h 1047182"/>
                  <a:gd name="connsiteX1042" fmla="*/ 359608 w 808720"/>
                  <a:gd name="connsiteY1042" fmla="*/ 23951 h 1047182"/>
                  <a:gd name="connsiteX1043" fmla="*/ 357669 w 808720"/>
                  <a:gd name="connsiteY1043" fmla="*/ 24484 h 1047182"/>
                  <a:gd name="connsiteX1044" fmla="*/ 358002 w 808720"/>
                  <a:gd name="connsiteY1044" fmla="*/ 24311 h 1047182"/>
                  <a:gd name="connsiteX1045" fmla="*/ 358442 w 808720"/>
                  <a:gd name="connsiteY1045" fmla="*/ 24166 h 1047182"/>
                  <a:gd name="connsiteX1046" fmla="*/ 360699 w 808720"/>
                  <a:gd name="connsiteY1046" fmla="*/ 23551 h 1047182"/>
                  <a:gd name="connsiteX1047" fmla="*/ 366508 w 808720"/>
                  <a:gd name="connsiteY1047" fmla="*/ 21967 h 1047182"/>
                  <a:gd name="connsiteX1048" fmla="*/ 359147 w 808720"/>
                  <a:gd name="connsiteY1048" fmla="*/ 21357 h 1047182"/>
                  <a:gd name="connsiteX1049" fmla="*/ 356149 w 808720"/>
                  <a:gd name="connsiteY1049" fmla="*/ 22360 h 1047182"/>
                  <a:gd name="connsiteX1050" fmla="*/ 357163 w 808720"/>
                  <a:gd name="connsiteY1050" fmla="*/ 21853 h 1047182"/>
                  <a:gd name="connsiteX1051" fmla="*/ 357813 w 808720"/>
                  <a:gd name="connsiteY1051" fmla="*/ 21627 h 1047182"/>
                  <a:gd name="connsiteX1052" fmla="*/ 358002 w 808720"/>
                  <a:gd name="connsiteY1052" fmla="*/ 21570 h 1047182"/>
                  <a:gd name="connsiteX1053" fmla="*/ 373104 w 808720"/>
                  <a:gd name="connsiteY1053" fmla="*/ 21302 h 1047182"/>
                  <a:gd name="connsiteX1054" fmla="*/ 372548 w 808720"/>
                  <a:gd name="connsiteY1054" fmla="*/ 21531 h 1047182"/>
                  <a:gd name="connsiteX1055" fmla="*/ 370771 w 808720"/>
                  <a:gd name="connsiteY1055" fmla="*/ 21930 h 1047182"/>
                  <a:gd name="connsiteX1056" fmla="*/ 359319 w 808720"/>
                  <a:gd name="connsiteY1056" fmla="*/ 21299 h 1047182"/>
                  <a:gd name="connsiteX1057" fmla="*/ 359278 w 808720"/>
                  <a:gd name="connsiteY1057" fmla="*/ 21313 h 1047182"/>
                  <a:gd name="connsiteX1058" fmla="*/ 358209 w 808720"/>
                  <a:gd name="connsiteY1058" fmla="*/ 21490 h 1047182"/>
                  <a:gd name="connsiteX1059" fmla="*/ 358221 w 808720"/>
                  <a:gd name="connsiteY1059" fmla="*/ 21486 h 1047182"/>
                  <a:gd name="connsiteX1060" fmla="*/ 359863 w 808720"/>
                  <a:gd name="connsiteY1060" fmla="*/ 21216 h 1047182"/>
                  <a:gd name="connsiteX1061" fmla="*/ 359830 w 808720"/>
                  <a:gd name="connsiteY1061" fmla="*/ 21230 h 1047182"/>
                  <a:gd name="connsiteX1062" fmla="*/ 359147 w 808720"/>
                  <a:gd name="connsiteY1062" fmla="*/ 21357 h 1047182"/>
                  <a:gd name="connsiteX1063" fmla="*/ 359278 w 808720"/>
                  <a:gd name="connsiteY1063" fmla="*/ 21313 h 1047182"/>
                  <a:gd name="connsiteX1064" fmla="*/ 360938 w 808720"/>
                  <a:gd name="connsiteY1064" fmla="*/ 21023 h 1047182"/>
                  <a:gd name="connsiteX1065" fmla="*/ 360250 w 808720"/>
                  <a:gd name="connsiteY1065" fmla="*/ 21151 h 1047182"/>
                  <a:gd name="connsiteX1066" fmla="*/ 359863 w 808720"/>
                  <a:gd name="connsiteY1066" fmla="*/ 21216 h 1047182"/>
                  <a:gd name="connsiteX1067" fmla="*/ 359901 w 808720"/>
                  <a:gd name="connsiteY1067" fmla="*/ 21200 h 1047182"/>
                  <a:gd name="connsiteX1068" fmla="*/ 359259 w 808720"/>
                  <a:gd name="connsiteY1068" fmla="*/ 20918 h 1047182"/>
                  <a:gd name="connsiteX1069" fmla="*/ 358818 w 808720"/>
                  <a:gd name="connsiteY1069" fmla="*/ 21062 h 1047182"/>
                  <a:gd name="connsiteX1070" fmla="*/ 355535 w 808720"/>
                  <a:gd name="connsiteY1070" fmla="*/ 21570 h 1047182"/>
                  <a:gd name="connsiteX1071" fmla="*/ 359951 w 808720"/>
                  <a:gd name="connsiteY1071" fmla="*/ 20887 h 1047182"/>
                  <a:gd name="connsiteX1072" fmla="*/ 358628 w 808720"/>
                  <a:gd name="connsiteY1072" fmla="*/ 21345 h 1047182"/>
                  <a:gd name="connsiteX1073" fmla="*/ 358221 w 808720"/>
                  <a:gd name="connsiteY1073" fmla="*/ 21486 h 1047182"/>
                  <a:gd name="connsiteX1074" fmla="*/ 357729 w 808720"/>
                  <a:gd name="connsiteY1074" fmla="*/ 21570 h 1047182"/>
                  <a:gd name="connsiteX1075" fmla="*/ 355360 w 808720"/>
                  <a:gd name="connsiteY1075" fmla="*/ 22188 h 1047182"/>
                  <a:gd name="connsiteX1076" fmla="*/ 358818 w 808720"/>
                  <a:gd name="connsiteY1076" fmla="*/ 21062 h 1047182"/>
                  <a:gd name="connsiteX1077" fmla="*/ 362527 w 808720"/>
                  <a:gd name="connsiteY1077" fmla="*/ 20773 h 1047182"/>
                  <a:gd name="connsiteX1078" fmla="*/ 358537 w 808720"/>
                  <a:gd name="connsiteY1078" fmla="*/ 22318 h 1047182"/>
                  <a:gd name="connsiteX1079" fmla="*/ 352976 w 808720"/>
                  <a:gd name="connsiteY1079" fmla="*/ 24066 h 1047182"/>
                  <a:gd name="connsiteX1080" fmla="*/ 359830 w 808720"/>
                  <a:gd name="connsiteY1080" fmla="*/ 21230 h 1047182"/>
                  <a:gd name="connsiteX1081" fmla="*/ 360250 w 808720"/>
                  <a:gd name="connsiteY1081" fmla="*/ 21151 h 1047182"/>
                  <a:gd name="connsiteX1082" fmla="*/ 374397 w 808720"/>
                  <a:gd name="connsiteY1082" fmla="*/ 20769 h 1047182"/>
                  <a:gd name="connsiteX1083" fmla="*/ 373843 w 808720"/>
                  <a:gd name="connsiteY1083" fmla="*/ 20997 h 1047182"/>
                  <a:gd name="connsiteX1084" fmla="*/ 369463 w 808720"/>
                  <a:gd name="connsiteY1084" fmla="*/ 22224 h 1047182"/>
                  <a:gd name="connsiteX1085" fmla="*/ 363802 w 808720"/>
                  <a:gd name="connsiteY1085" fmla="*/ 23498 h 1047182"/>
                  <a:gd name="connsiteX1086" fmla="*/ 361081 w 808720"/>
                  <a:gd name="connsiteY1086" fmla="*/ 20712 h 1047182"/>
                  <a:gd name="connsiteX1087" fmla="*/ 360959 w 808720"/>
                  <a:gd name="connsiteY1087" fmla="*/ 20762 h 1047182"/>
                  <a:gd name="connsiteX1088" fmla="*/ 359901 w 808720"/>
                  <a:gd name="connsiteY1088" fmla="*/ 21200 h 1047182"/>
                  <a:gd name="connsiteX1089" fmla="*/ 359319 w 808720"/>
                  <a:gd name="connsiteY1089" fmla="*/ 21299 h 1047182"/>
                  <a:gd name="connsiteX1090" fmla="*/ 360818 w 808720"/>
                  <a:gd name="connsiteY1090" fmla="*/ 20798 h 1047182"/>
                  <a:gd name="connsiteX1091" fmla="*/ 361069 w 808720"/>
                  <a:gd name="connsiteY1091" fmla="*/ 20713 h 1047182"/>
                  <a:gd name="connsiteX1092" fmla="*/ 362754 w 808720"/>
                  <a:gd name="connsiteY1092" fmla="*/ 20686 h 1047182"/>
                  <a:gd name="connsiteX1093" fmla="*/ 362622 w 808720"/>
                  <a:gd name="connsiteY1093" fmla="*/ 20737 h 1047182"/>
                  <a:gd name="connsiteX1094" fmla="*/ 360938 w 808720"/>
                  <a:gd name="connsiteY1094" fmla="*/ 21023 h 1047182"/>
                  <a:gd name="connsiteX1095" fmla="*/ 361551 w 808720"/>
                  <a:gd name="connsiteY1095" fmla="*/ 20517 h 1047182"/>
                  <a:gd name="connsiteX1096" fmla="*/ 361108 w 808720"/>
                  <a:gd name="connsiteY1096" fmla="*/ 20701 h 1047182"/>
                  <a:gd name="connsiteX1097" fmla="*/ 361069 w 808720"/>
                  <a:gd name="connsiteY1097" fmla="*/ 20713 h 1047182"/>
                  <a:gd name="connsiteX1098" fmla="*/ 359951 w 808720"/>
                  <a:gd name="connsiteY1098" fmla="*/ 20887 h 1047182"/>
                  <a:gd name="connsiteX1099" fmla="*/ 360472 w 808720"/>
                  <a:gd name="connsiteY1099" fmla="*/ 20706 h 1047182"/>
                  <a:gd name="connsiteX1100" fmla="*/ 545964 w 808720"/>
                  <a:gd name="connsiteY1100" fmla="*/ 20468 h 1047182"/>
                  <a:gd name="connsiteX1101" fmla="*/ 546261 w 808720"/>
                  <a:gd name="connsiteY1101" fmla="*/ 20841 h 1047182"/>
                  <a:gd name="connsiteX1102" fmla="*/ 546483 w 808720"/>
                  <a:gd name="connsiteY1102" fmla="*/ 21989 h 1047182"/>
                  <a:gd name="connsiteX1103" fmla="*/ 546067 w 808720"/>
                  <a:gd name="connsiteY1103" fmla="*/ 20953 h 1047182"/>
                  <a:gd name="connsiteX1104" fmla="*/ 372551 w 808720"/>
                  <a:gd name="connsiteY1104" fmla="*/ 20389 h 1047182"/>
                  <a:gd name="connsiteX1105" fmla="*/ 369319 w 808720"/>
                  <a:gd name="connsiteY1105" fmla="*/ 21278 h 1047182"/>
                  <a:gd name="connsiteX1106" fmla="*/ 367192 w 808720"/>
                  <a:gd name="connsiteY1106" fmla="*/ 21780 h 1047182"/>
                  <a:gd name="connsiteX1107" fmla="*/ 368968 w 808720"/>
                  <a:gd name="connsiteY1107" fmla="*/ 21295 h 1047182"/>
                  <a:gd name="connsiteX1108" fmla="*/ 371094 w 808720"/>
                  <a:gd name="connsiteY1108" fmla="*/ 20695 h 1047182"/>
                  <a:gd name="connsiteX1109" fmla="*/ 364688 w 808720"/>
                  <a:gd name="connsiteY1109" fmla="*/ 20385 h 1047182"/>
                  <a:gd name="connsiteX1110" fmla="*/ 364486 w 808720"/>
                  <a:gd name="connsiteY1110" fmla="*/ 20448 h 1047182"/>
                  <a:gd name="connsiteX1111" fmla="*/ 362527 w 808720"/>
                  <a:gd name="connsiteY1111" fmla="*/ 20773 h 1047182"/>
                  <a:gd name="connsiteX1112" fmla="*/ 362622 w 808720"/>
                  <a:gd name="connsiteY1112" fmla="*/ 20737 h 1047182"/>
                  <a:gd name="connsiteX1113" fmla="*/ 376982 w 808720"/>
                  <a:gd name="connsiteY1113" fmla="*/ 20257 h 1047182"/>
                  <a:gd name="connsiteX1114" fmla="*/ 373104 w 808720"/>
                  <a:gd name="connsiteY1114" fmla="*/ 21302 h 1047182"/>
                  <a:gd name="connsiteX1115" fmla="*/ 373843 w 808720"/>
                  <a:gd name="connsiteY1115" fmla="*/ 20997 h 1047182"/>
                  <a:gd name="connsiteX1116" fmla="*/ 375910 w 808720"/>
                  <a:gd name="connsiteY1116" fmla="*/ 20419 h 1047182"/>
                  <a:gd name="connsiteX1117" fmla="*/ 365714 w 808720"/>
                  <a:gd name="connsiteY1117" fmla="*/ 20244 h 1047182"/>
                  <a:gd name="connsiteX1118" fmla="*/ 356420 w 808720"/>
                  <a:gd name="connsiteY1118" fmla="*/ 23137 h 1047182"/>
                  <a:gd name="connsiteX1119" fmla="*/ 358537 w 808720"/>
                  <a:gd name="connsiteY1119" fmla="*/ 22318 h 1047182"/>
                  <a:gd name="connsiteX1120" fmla="*/ 364486 w 808720"/>
                  <a:gd name="connsiteY1120" fmla="*/ 20448 h 1047182"/>
                  <a:gd name="connsiteX1121" fmla="*/ 387102 w 808720"/>
                  <a:gd name="connsiteY1121" fmla="*/ 20105 h 1047182"/>
                  <a:gd name="connsiteX1122" fmla="*/ 386227 w 808720"/>
                  <a:gd name="connsiteY1122" fmla="*/ 20293 h 1047182"/>
                  <a:gd name="connsiteX1123" fmla="*/ 379660 w 808720"/>
                  <a:gd name="connsiteY1123" fmla="*/ 21570 h 1047182"/>
                  <a:gd name="connsiteX1124" fmla="*/ 364540 w 808720"/>
                  <a:gd name="connsiteY1124" fmla="*/ 19994 h 1047182"/>
                  <a:gd name="connsiteX1125" fmla="*/ 363756 w 808720"/>
                  <a:gd name="connsiteY1125" fmla="*/ 20298 h 1047182"/>
                  <a:gd name="connsiteX1126" fmla="*/ 361292 w 808720"/>
                  <a:gd name="connsiteY1126" fmla="*/ 20679 h 1047182"/>
                  <a:gd name="connsiteX1127" fmla="*/ 361081 w 808720"/>
                  <a:gd name="connsiteY1127" fmla="*/ 20712 h 1047182"/>
                  <a:gd name="connsiteX1128" fmla="*/ 361108 w 808720"/>
                  <a:gd name="connsiteY1128" fmla="*/ 20701 h 1047182"/>
                  <a:gd name="connsiteX1129" fmla="*/ 361771 w 808720"/>
                  <a:gd name="connsiteY1129" fmla="*/ 20479 h 1047182"/>
                  <a:gd name="connsiteX1130" fmla="*/ 362846 w 808720"/>
                  <a:gd name="connsiteY1130" fmla="*/ 20291 h 1047182"/>
                  <a:gd name="connsiteX1131" fmla="*/ 366588 w 808720"/>
                  <a:gd name="connsiteY1131" fmla="*/ 19972 h 1047182"/>
                  <a:gd name="connsiteX1132" fmla="*/ 365957 w 808720"/>
                  <a:gd name="connsiteY1132" fmla="*/ 20169 h 1047182"/>
                  <a:gd name="connsiteX1133" fmla="*/ 364688 w 808720"/>
                  <a:gd name="connsiteY1133" fmla="*/ 20385 h 1047182"/>
                  <a:gd name="connsiteX1134" fmla="*/ 365148 w 808720"/>
                  <a:gd name="connsiteY1134" fmla="*/ 20240 h 1047182"/>
                  <a:gd name="connsiteX1135" fmla="*/ 366138 w 808720"/>
                  <a:gd name="connsiteY1135" fmla="*/ 19929 h 1047182"/>
                  <a:gd name="connsiteX1136" fmla="*/ 365148 w 808720"/>
                  <a:gd name="connsiteY1136" fmla="*/ 20240 h 1047182"/>
                  <a:gd name="connsiteX1137" fmla="*/ 362754 w 808720"/>
                  <a:gd name="connsiteY1137" fmla="*/ 20686 h 1047182"/>
                  <a:gd name="connsiteX1138" fmla="*/ 363756 w 808720"/>
                  <a:gd name="connsiteY1138" fmla="*/ 20298 h 1047182"/>
                  <a:gd name="connsiteX1139" fmla="*/ 369518 w 808720"/>
                  <a:gd name="connsiteY1139" fmla="*/ 19613 h 1047182"/>
                  <a:gd name="connsiteX1140" fmla="*/ 352856 w 808720"/>
                  <a:gd name="connsiteY1140" fmla="*/ 24915 h 1047182"/>
                  <a:gd name="connsiteX1141" fmla="*/ 352854 w 808720"/>
                  <a:gd name="connsiteY1141" fmla="*/ 24915 h 1047182"/>
                  <a:gd name="connsiteX1142" fmla="*/ 369517 w 808720"/>
                  <a:gd name="connsiteY1142" fmla="*/ 19613 h 1047182"/>
                  <a:gd name="connsiteX1143" fmla="*/ 369520 w 808720"/>
                  <a:gd name="connsiteY1143" fmla="*/ 19612 h 1047182"/>
                  <a:gd name="connsiteX1144" fmla="*/ 369518 w 808720"/>
                  <a:gd name="connsiteY1144" fmla="*/ 19613 h 1047182"/>
                  <a:gd name="connsiteX1145" fmla="*/ 369518 w 808720"/>
                  <a:gd name="connsiteY1145" fmla="*/ 19613 h 1047182"/>
                  <a:gd name="connsiteX1146" fmla="*/ 381666 w 808720"/>
                  <a:gd name="connsiteY1146" fmla="*/ 19551 h 1047182"/>
                  <a:gd name="connsiteX1147" fmla="*/ 371804 w 808720"/>
                  <a:gd name="connsiteY1147" fmla="*/ 21837 h 1047182"/>
                  <a:gd name="connsiteX1148" fmla="*/ 372548 w 808720"/>
                  <a:gd name="connsiteY1148" fmla="*/ 21531 h 1047182"/>
                  <a:gd name="connsiteX1149" fmla="*/ 380706 w 808720"/>
                  <a:gd name="connsiteY1149" fmla="*/ 19696 h 1047182"/>
                  <a:gd name="connsiteX1150" fmla="*/ 369861 w 808720"/>
                  <a:gd name="connsiteY1150" fmla="*/ 19504 h 1047182"/>
                  <a:gd name="connsiteX1151" fmla="*/ 369734 w 808720"/>
                  <a:gd name="connsiteY1151" fmla="*/ 19544 h 1047182"/>
                  <a:gd name="connsiteX1152" fmla="*/ 369518 w 808720"/>
                  <a:gd name="connsiteY1152" fmla="*/ 19613 h 1047182"/>
                  <a:gd name="connsiteX1153" fmla="*/ 369517 w 808720"/>
                  <a:gd name="connsiteY1153" fmla="*/ 19613 h 1047182"/>
                  <a:gd name="connsiteX1154" fmla="*/ 365714 w 808720"/>
                  <a:gd name="connsiteY1154" fmla="*/ 20244 h 1047182"/>
                  <a:gd name="connsiteX1155" fmla="*/ 365957 w 808720"/>
                  <a:gd name="connsiteY1155" fmla="*/ 20169 h 1047182"/>
                  <a:gd name="connsiteX1156" fmla="*/ 376866 w 808720"/>
                  <a:gd name="connsiteY1156" fmla="*/ 19499 h 1047182"/>
                  <a:gd name="connsiteX1157" fmla="*/ 376259 w 808720"/>
                  <a:gd name="connsiteY1157" fmla="*/ 19677 h 1047182"/>
                  <a:gd name="connsiteX1158" fmla="*/ 368627 w 808720"/>
                  <a:gd name="connsiteY1158" fmla="*/ 21469 h 1047182"/>
                  <a:gd name="connsiteX1159" fmla="*/ 369319 w 808720"/>
                  <a:gd name="connsiteY1159" fmla="*/ 21278 h 1047182"/>
                  <a:gd name="connsiteX1160" fmla="*/ 382112 w 808720"/>
                  <a:gd name="connsiteY1160" fmla="*/ 19486 h 1047182"/>
                  <a:gd name="connsiteX1161" fmla="*/ 369113 w 808720"/>
                  <a:gd name="connsiteY1161" fmla="*/ 22945 h 1047182"/>
                  <a:gd name="connsiteX1162" fmla="*/ 370753 w 808720"/>
                  <a:gd name="connsiteY1162" fmla="*/ 22270 h 1047182"/>
                  <a:gd name="connsiteX1163" fmla="*/ 382133 w 808720"/>
                  <a:gd name="connsiteY1163" fmla="*/ 19481 h 1047182"/>
                  <a:gd name="connsiteX1164" fmla="*/ 382112 w 808720"/>
                  <a:gd name="connsiteY1164" fmla="*/ 19486 h 1047182"/>
                  <a:gd name="connsiteX1165" fmla="*/ 382129 w 808720"/>
                  <a:gd name="connsiteY1165" fmla="*/ 19482 h 1047182"/>
                  <a:gd name="connsiteX1166" fmla="*/ 377493 w 808720"/>
                  <a:gd name="connsiteY1166" fmla="*/ 19351 h 1047182"/>
                  <a:gd name="connsiteX1167" fmla="*/ 376866 w 808720"/>
                  <a:gd name="connsiteY1167" fmla="*/ 19499 h 1047182"/>
                  <a:gd name="connsiteX1168" fmla="*/ 377062 w 808720"/>
                  <a:gd name="connsiteY1168" fmla="*/ 19442 h 1047182"/>
                  <a:gd name="connsiteX1169" fmla="*/ 370196 w 808720"/>
                  <a:gd name="connsiteY1169" fmla="*/ 19301 h 1047182"/>
                  <a:gd name="connsiteX1170" fmla="*/ 366588 w 808720"/>
                  <a:gd name="connsiteY1170" fmla="*/ 19972 h 1047182"/>
                  <a:gd name="connsiteX1171" fmla="*/ 367309 w 808720"/>
                  <a:gd name="connsiteY1171" fmla="*/ 19748 h 1047182"/>
                  <a:gd name="connsiteX1172" fmla="*/ 513957 w 808720"/>
                  <a:gd name="connsiteY1172" fmla="*/ 19248 h 1047182"/>
                  <a:gd name="connsiteX1173" fmla="*/ 513610 w 808720"/>
                  <a:gd name="connsiteY1173" fmla="*/ 19545 h 1047182"/>
                  <a:gd name="connsiteX1174" fmla="*/ 513002 w 808720"/>
                  <a:gd name="connsiteY1174" fmla="*/ 19815 h 1047182"/>
                  <a:gd name="connsiteX1175" fmla="*/ 513221 w 808720"/>
                  <a:gd name="connsiteY1175" fmla="*/ 19596 h 1047182"/>
                  <a:gd name="connsiteX1176" fmla="*/ 378102 w 808720"/>
                  <a:gd name="connsiteY1176" fmla="*/ 19244 h 1047182"/>
                  <a:gd name="connsiteX1177" fmla="*/ 376841 w 808720"/>
                  <a:gd name="connsiteY1177" fmla="*/ 19763 h 1047182"/>
                  <a:gd name="connsiteX1178" fmla="*/ 364239 w 808720"/>
                  <a:gd name="connsiteY1178" fmla="*/ 23194 h 1047182"/>
                  <a:gd name="connsiteX1179" fmla="*/ 376259 w 808720"/>
                  <a:gd name="connsiteY1179" fmla="*/ 19677 h 1047182"/>
                  <a:gd name="connsiteX1180" fmla="*/ 370784 w 808720"/>
                  <a:gd name="connsiteY1180" fmla="*/ 19210 h 1047182"/>
                  <a:gd name="connsiteX1181" fmla="*/ 369861 w 808720"/>
                  <a:gd name="connsiteY1181" fmla="*/ 19504 h 1047182"/>
                  <a:gd name="connsiteX1182" fmla="*/ 369861 w 808720"/>
                  <a:gd name="connsiteY1182" fmla="*/ 19504 h 1047182"/>
                  <a:gd name="connsiteX1183" fmla="*/ 376372 w 808720"/>
                  <a:gd name="connsiteY1183" fmla="*/ 19204 h 1047182"/>
                  <a:gd name="connsiteX1184" fmla="*/ 371094 w 808720"/>
                  <a:gd name="connsiteY1184" fmla="*/ 20695 h 1047182"/>
                  <a:gd name="connsiteX1185" fmla="*/ 366359 w 808720"/>
                  <a:gd name="connsiteY1185" fmla="*/ 21690 h 1047182"/>
                  <a:gd name="connsiteX1186" fmla="*/ 375000 w 808720"/>
                  <a:gd name="connsiteY1186" fmla="*/ 19407 h 1047182"/>
                  <a:gd name="connsiteX1187" fmla="*/ 369057 w 808720"/>
                  <a:gd name="connsiteY1187" fmla="*/ 19204 h 1047182"/>
                  <a:gd name="connsiteX1188" fmla="*/ 367309 w 808720"/>
                  <a:gd name="connsiteY1188" fmla="*/ 19748 h 1047182"/>
                  <a:gd name="connsiteX1189" fmla="*/ 366138 w 808720"/>
                  <a:gd name="connsiteY1189" fmla="*/ 19929 h 1047182"/>
                  <a:gd name="connsiteX1190" fmla="*/ 367678 w 808720"/>
                  <a:gd name="connsiteY1190" fmla="*/ 19445 h 1047182"/>
                  <a:gd name="connsiteX1191" fmla="*/ 383223 w 808720"/>
                  <a:gd name="connsiteY1191" fmla="*/ 19190 h 1047182"/>
                  <a:gd name="connsiteX1192" fmla="*/ 382129 w 808720"/>
                  <a:gd name="connsiteY1192" fmla="*/ 19482 h 1047182"/>
                  <a:gd name="connsiteX1193" fmla="*/ 381666 w 808720"/>
                  <a:gd name="connsiteY1193" fmla="*/ 19551 h 1047182"/>
                  <a:gd name="connsiteX1194" fmla="*/ 514438 w 808720"/>
                  <a:gd name="connsiteY1194" fmla="*/ 19177 h 1047182"/>
                  <a:gd name="connsiteX1195" fmla="*/ 511248 w 808720"/>
                  <a:gd name="connsiteY1195" fmla="*/ 21570 h 1047182"/>
                  <a:gd name="connsiteX1196" fmla="*/ 513610 w 808720"/>
                  <a:gd name="connsiteY1196" fmla="*/ 19545 h 1047182"/>
                  <a:gd name="connsiteX1197" fmla="*/ 370923 w 808720"/>
                  <a:gd name="connsiteY1197" fmla="*/ 19166 h 1047182"/>
                  <a:gd name="connsiteX1198" fmla="*/ 370784 w 808720"/>
                  <a:gd name="connsiteY1198" fmla="*/ 19210 h 1047182"/>
                  <a:gd name="connsiteX1199" fmla="*/ 370196 w 808720"/>
                  <a:gd name="connsiteY1199" fmla="*/ 19301 h 1047182"/>
                  <a:gd name="connsiteX1200" fmla="*/ 378309 w 808720"/>
                  <a:gd name="connsiteY1200" fmla="*/ 19159 h 1047182"/>
                  <a:gd name="connsiteX1201" fmla="*/ 378204 w 808720"/>
                  <a:gd name="connsiteY1201" fmla="*/ 19202 h 1047182"/>
                  <a:gd name="connsiteX1202" fmla="*/ 377493 w 808720"/>
                  <a:gd name="connsiteY1202" fmla="*/ 19351 h 1047182"/>
                  <a:gd name="connsiteX1203" fmla="*/ 378935 w 808720"/>
                  <a:gd name="connsiteY1203" fmla="*/ 19048 h 1047182"/>
                  <a:gd name="connsiteX1204" fmla="*/ 378102 w 808720"/>
                  <a:gd name="connsiteY1204" fmla="*/ 19244 h 1047182"/>
                  <a:gd name="connsiteX1205" fmla="*/ 378204 w 808720"/>
                  <a:gd name="connsiteY1205" fmla="*/ 19202 h 1047182"/>
                  <a:gd name="connsiteX1206" fmla="*/ 388816 w 808720"/>
                  <a:gd name="connsiteY1206" fmla="*/ 19027 h 1047182"/>
                  <a:gd name="connsiteX1207" fmla="*/ 379660 w 808720"/>
                  <a:gd name="connsiteY1207" fmla="*/ 21570 h 1047182"/>
                  <a:gd name="connsiteX1208" fmla="*/ 383864 w 808720"/>
                  <a:gd name="connsiteY1208" fmla="*/ 20802 h 1047182"/>
                  <a:gd name="connsiteX1209" fmla="*/ 378500 w 808720"/>
                  <a:gd name="connsiteY1209" fmla="*/ 21956 h 1047182"/>
                  <a:gd name="connsiteX1210" fmla="*/ 386239 w 808720"/>
                  <a:gd name="connsiteY1210" fmla="*/ 19377 h 1047182"/>
                  <a:gd name="connsiteX1211" fmla="*/ 513880 w 808720"/>
                  <a:gd name="connsiteY1211" fmla="*/ 18938 h 1047182"/>
                  <a:gd name="connsiteX1212" fmla="*/ 513221 w 808720"/>
                  <a:gd name="connsiteY1212" fmla="*/ 19596 h 1047182"/>
                  <a:gd name="connsiteX1213" fmla="*/ 509054 w 808720"/>
                  <a:gd name="connsiteY1213" fmla="*/ 21570 h 1047182"/>
                  <a:gd name="connsiteX1214" fmla="*/ 389503 w 808720"/>
                  <a:gd name="connsiteY1214" fmla="*/ 18836 h 1047182"/>
                  <a:gd name="connsiteX1215" fmla="*/ 388948 w 808720"/>
                  <a:gd name="connsiteY1215" fmla="*/ 18990 h 1047182"/>
                  <a:gd name="connsiteX1216" fmla="*/ 386239 w 808720"/>
                  <a:gd name="connsiteY1216" fmla="*/ 19377 h 1047182"/>
                  <a:gd name="connsiteX1217" fmla="*/ 379223 w 808720"/>
                  <a:gd name="connsiteY1217" fmla="*/ 18782 h 1047182"/>
                  <a:gd name="connsiteX1218" fmla="*/ 378997 w 808720"/>
                  <a:gd name="connsiteY1218" fmla="*/ 18875 h 1047182"/>
                  <a:gd name="connsiteX1219" fmla="*/ 377062 w 808720"/>
                  <a:gd name="connsiteY1219" fmla="*/ 19442 h 1047182"/>
                  <a:gd name="connsiteX1220" fmla="*/ 372551 w 808720"/>
                  <a:gd name="connsiteY1220" fmla="*/ 20389 h 1047182"/>
                  <a:gd name="connsiteX1221" fmla="*/ 377421 w 808720"/>
                  <a:gd name="connsiteY1221" fmla="*/ 19049 h 1047182"/>
                  <a:gd name="connsiteX1222" fmla="*/ 539011 w 808720"/>
                  <a:gd name="connsiteY1222" fmla="*/ 18776 h 1047182"/>
                  <a:gd name="connsiteX1223" fmla="*/ 539698 w 808720"/>
                  <a:gd name="connsiteY1223" fmla="*/ 21480 h 1047182"/>
                  <a:gd name="connsiteX1224" fmla="*/ 538878 w 808720"/>
                  <a:gd name="connsiteY1224" fmla="*/ 19844 h 1047182"/>
                  <a:gd name="connsiteX1225" fmla="*/ 374644 w 808720"/>
                  <a:gd name="connsiteY1225" fmla="*/ 18689 h 1047182"/>
                  <a:gd name="connsiteX1226" fmla="*/ 373275 w 808720"/>
                  <a:gd name="connsiteY1226" fmla="*/ 18940 h 1047182"/>
                  <a:gd name="connsiteX1227" fmla="*/ 370887 w 808720"/>
                  <a:gd name="connsiteY1227" fmla="*/ 19377 h 1047182"/>
                  <a:gd name="connsiteX1228" fmla="*/ 373126 w 808720"/>
                  <a:gd name="connsiteY1228" fmla="*/ 18994 h 1047182"/>
                  <a:gd name="connsiteX1229" fmla="*/ 374527 w 808720"/>
                  <a:gd name="connsiteY1229" fmla="*/ 18755 h 1047182"/>
                  <a:gd name="connsiteX1230" fmla="*/ 374340 w 808720"/>
                  <a:gd name="connsiteY1230" fmla="*/ 18812 h 1047182"/>
                  <a:gd name="connsiteX1231" fmla="*/ 373029 w 808720"/>
                  <a:gd name="connsiteY1231" fmla="*/ 19030 h 1047182"/>
                  <a:gd name="connsiteX1232" fmla="*/ 369520 w 808720"/>
                  <a:gd name="connsiteY1232" fmla="*/ 19612 h 1047182"/>
                  <a:gd name="connsiteX1233" fmla="*/ 369734 w 808720"/>
                  <a:gd name="connsiteY1233" fmla="*/ 19544 h 1047182"/>
                  <a:gd name="connsiteX1234" fmla="*/ 369861 w 808720"/>
                  <a:gd name="connsiteY1234" fmla="*/ 19504 h 1047182"/>
                  <a:gd name="connsiteX1235" fmla="*/ 373363 w 808720"/>
                  <a:gd name="connsiteY1235" fmla="*/ 18907 h 1047182"/>
                  <a:gd name="connsiteX1236" fmla="*/ 375089 w 808720"/>
                  <a:gd name="connsiteY1236" fmla="*/ 18688 h 1047182"/>
                  <a:gd name="connsiteX1237" fmla="*/ 368610 w 808720"/>
                  <a:gd name="connsiteY1237" fmla="*/ 20820 h 1047182"/>
                  <a:gd name="connsiteX1238" fmla="*/ 366267 w 808720"/>
                  <a:gd name="connsiteY1238" fmla="*/ 21509 h 1047182"/>
                  <a:gd name="connsiteX1239" fmla="*/ 363891 w 808720"/>
                  <a:gd name="connsiteY1239" fmla="*/ 22208 h 1047182"/>
                  <a:gd name="connsiteX1240" fmla="*/ 361839 w 808720"/>
                  <a:gd name="connsiteY1240" fmla="*/ 22639 h 1047182"/>
                  <a:gd name="connsiteX1241" fmla="*/ 369995 w 808720"/>
                  <a:gd name="connsiteY1241" fmla="*/ 20142 h 1047182"/>
                  <a:gd name="connsiteX1242" fmla="*/ 374340 w 808720"/>
                  <a:gd name="connsiteY1242" fmla="*/ 18812 h 1047182"/>
                  <a:gd name="connsiteX1243" fmla="*/ 556755 w 808720"/>
                  <a:gd name="connsiteY1243" fmla="*/ 18646 h 1047182"/>
                  <a:gd name="connsiteX1244" fmla="*/ 565708 w 808720"/>
                  <a:gd name="connsiteY1244" fmla="*/ 30583 h 1047182"/>
                  <a:gd name="connsiteX1245" fmla="*/ 565354 w 808720"/>
                  <a:gd name="connsiteY1245" fmla="*/ 30536 h 1047182"/>
                  <a:gd name="connsiteX1246" fmla="*/ 556081 w 808720"/>
                  <a:gd name="connsiteY1246" fmla="*/ 18945 h 1047182"/>
                  <a:gd name="connsiteX1247" fmla="*/ 374888 w 808720"/>
                  <a:gd name="connsiteY1247" fmla="*/ 18644 h 1047182"/>
                  <a:gd name="connsiteX1248" fmla="*/ 374865 w 808720"/>
                  <a:gd name="connsiteY1248" fmla="*/ 18651 h 1047182"/>
                  <a:gd name="connsiteX1249" fmla="*/ 374644 w 808720"/>
                  <a:gd name="connsiteY1249" fmla="*/ 18689 h 1047182"/>
                  <a:gd name="connsiteX1250" fmla="*/ 385897 w 808720"/>
                  <a:gd name="connsiteY1250" fmla="*/ 18559 h 1047182"/>
                  <a:gd name="connsiteX1251" fmla="*/ 384981 w 808720"/>
                  <a:gd name="connsiteY1251" fmla="*/ 18783 h 1047182"/>
                  <a:gd name="connsiteX1252" fmla="*/ 383223 w 808720"/>
                  <a:gd name="connsiteY1252" fmla="*/ 19190 h 1047182"/>
                  <a:gd name="connsiteX1253" fmla="*/ 384278 w 808720"/>
                  <a:gd name="connsiteY1253" fmla="*/ 18910 h 1047182"/>
                  <a:gd name="connsiteX1254" fmla="*/ 375559 w 808720"/>
                  <a:gd name="connsiteY1254" fmla="*/ 18534 h 1047182"/>
                  <a:gd name="connsiteX1255" fmla="*/ 375272 w 808720"/>
                  <a:gd name="connsiteY1255" fmla="*/ 18628 h 1047182"/>
                  <a:gd name="connsiteX1256" fmla="*/ 374527 w 808720"/>
                  <a:gd name="connsiteY1256" fmla="*/ 18755 h 1047182"/>
                  <a:gd name="connsiteX1257" fmla="*/ 374865 w 808720"/>
                  <a:gd name="connsiteY1257" fmla="*/ 18651 h 1047182"/>
                  <a:gd name="connsiteX1258" fmla="*/ 372940 w 808720"/>
                  <a:gd name="connsiteY1258" fmla="*/ 18524 h 1047182"/>
                  <a:gd name="connsiteX1259" fmla="*/ 370924 w 808720"/>
                  <a:gd name="connsiteY1259" fmla="*/ 19166 h 1047182"/>
                  <a:gd name="connsiteX1260" fmla="*/ 370923 w 808720"/>
                  <a:gd name="connsiteY1260" fmla="*/ 19166 h 1047182"/>
                  <a:gd name="connsiteX1261" fmla="*/ 388531 w 808720"/>
                  <a:gd name="connsiteY1261" fmla="*/ 18517 h 1047182"/>
                  <a:gd name="connsiteX1262" fmla="*/ 386239 w 808720"/>
                  <a:gd name="connsiteY1262" fmla="*/ 19377 h 1047182"/>
                  <a:gd name="connsiteX1263" fmla="*/ 376843 w 808720"/>
                  <a:gd name="connsiteY1263" fmla="*/ 22313 h 1047182"/>
                  <a:gd name="connsiteX1264" fmla="*/ 363862 w 808720"/>
                  <a:gd name="connsiteY1264" fmla="*/ 25107 h 1047182"/>
                  <a:gd name="connsiteX1265" fmla="*/ 368999 w 808720"/>
                  <a:gd name="connsiteY1265" fmla="*/ 22992 h 1047182"/>
                  <a:gd name="connsiteX1266" fmla="*/ 383842 w 808720"/>
                  <a:gd name="connsiteY1266" fmla="*/ 19224 h 1047182"/>
                  <a:gd name="connsiteX1267" fmla="*/ 381054 w 808720"/>
                  <a:gd name="connsiteY1267" fmla="*/ 18511 h 1047182"/>
                  <a:gd name="connsiteX1268" fmla="*/ 378309 w 808720"/>
                  <a:gd name="connsiteY1268" fmla="*/ 19159 h 1047182"/>
                  <a:gd name="connsiteX1269" fmla="*/ 378997 w 808720"/>
                  <a:gd name="connsiteY1269" fmla="*/ 18875 h 1047182"/>
                  <a:gd name="connsiteX1270" fmla="*/ 379408 w 808720"/>
                  <a:gd name="connsiteY1270" fmla="*/ 18755 h 1047182"/>
                  <a:gd name="connsiteX1271" fmla="*/ 375916 w 808720"/>
                  <a:gd name="connsiteY1271" fmla="*/ 18416 h 1047182"/>
                  <a:gd name="connsiteX1272" fmla="*/ 375639 w 808720"/>
                  <a:gd name="connsiteY1272" fmla="*/ 18507 h 1047182"/>
                  <a:gd name="connsiteX1273" fmla="*/ 374888 w 808720"/>
                  <a:gd name="connsiteY1273" fmla="*/ 18644 h 1047182"/>
                  <a:gd name="connsiteX1274" fmla="*/ 375348 w 808720"/>
                  <a:gd name="connsiteY1274" fmla="*/ 18504 h 1047182"/>
                  <a:gd name="connsiteX1275" fmla="*/ 381895 w 808720"/>
                  <a:gd name="connsiteY1275" fmla="*/ 18387 h 1047182"/>
                  <a:gd name="connsiteX1276" fmla="*/ 381260 w 808720"/>
                  <a:gd name="connsiteY1276" fmla="*/ 18560 h 1047182"/>
                  <a:gd name="connsiteX1277" fmla="*/ 378935 w 808720"/>
                  <a:gd name="connsiteY1277" fmla="*/ 19048 h 1047182"/>
                  <a:gd name="connsiteX1278" fmla="*/ 381505 w 808720"/>
                  <a:gd name="connsiteY1278" fmla="*/ 18444 h 1047182"/>
                  <a:gd name="connsiteX1279" fmla="*/ 541398 w 808720"/>
                  <a:gd name="connsiteY1279" fmla="*/ 18333 h 1047182"/>
                  <a:gd name="connsiteX1280" fmla="*/ 541678 w 808720"/>
                  <a:gd name="connsiteY1280" fmla="*/ 19650 h 1047182"/>
                  <a:gd name="connsiteX1281" fmla="*/ 541833 w 808720"/>
                  <a:gd name="connsiteY1281" fmla="*/ 25735 h 1047182"/>
                  <a:gd name="connsiteX1282" fmla="*/ 540123 w 808720"/>
                  <a:gd name="connsiteY1282" fmla="*/ 22327 h 1047182"/>
                  <a:gd name="connsiteX1283" fmla="*/ 377162 w 808720"/>
                  <a:gd name="connsiteY1283" fmla="*/ 18305 h 1047182"/>
                  <a:gd name="connsiteX1284" fmla="*/ 376858 w 808720"/>
                  <a:gd name="connsiteY1284" fmla="*/ 18394 h 1047182"/>
                  <a:gd name="connsiteX1285" fmla="*/ 375089 w 808720"/>
                  <a:gd name="connsiteY1285" fmla="*/ 18688 h 1047182"/>
                  <a:gd name="connsiteX1286" fmla="*/ 375272 w 808720"/>
                  <a:gd name="connsiteY1286" fmla="*/ 18628 h 1047182"/>
                  <a:gd name="connsiteX1287" fmla="*/ 377750 w 808720"/>
                  <a:gd name="connsiteY1287" fmla="*/ 18132 h 1047182"/>
                  <a:gd name="connsiteX1288" fmla="*/ 377522 w 808720"/>
                  <a:gd name="connsiteY1288" fmla="*/ 18199 h 1047182"/>
                  <a:gd name="connsiteX1289" fmla="*/ 375559 w 808720"/>
                  <a:gd name="connsiteY1289" fmla="*/ 18534 h 1047182"/>
                  <a:gd name="connsiteX1290" fmla="*/ 375639 w 808720"/>
                  <a:gd name="connsiteY1290" fmla="*/ 18507 h 1047182"/>
                  <a:gd name="connsiteX1291" fmla="*/ 377351 w 808720"/>
                  <a:gd name="connsiteY1291" fmla="*/ 18194 h 1047182"/>
                  <a:gd name="connsiteX1292" fmla="*/ 376691 w 808720"/>
                  <a:gd name="connsiteY1292" fmla="*/ 18093 h 1047182"/>
                  <a:gd name="connsiteX1293" fmla="*/ 375348 w 808720"/>
                  <a:gd name="connsiteY1293" fmla="*/ 18504 h 1047182"/>
                  <a:gd name="connsiteX1294" fmla="*/ 373819 w 808720"/>
                  <a:gd name="connsiteY1294" fmla="*/ 18740 h 1047182"/>
                  <a:gd name="connsiteX1295" fmla="*/ 370784 w 808720"/>
                  <a:gd name="connsiteY1295" fmla="*/ 19210 h 1047182"/>
                  <a:gd name="connsiteX1296" fmla="*/ 370924 w 808720"/>
                  <a:gd name="connsiteY1296" fmla="*/ 19166 h 1047182"/>
                  <a:gd name="connsiteX1297" fmla="*/ 374446 w 808720"/>
                  <a:gd name="connsiteY1297" fmla="*/ 18510 h 1047182"/>
                  <a:gd name="connsiteX1298" fmla="*/ 384580 w 808720"/>
                  <a:gd name="connsiteY1298" fmla="*/ 17990 h 1047182"/>
                  <a:gd name="connsiteX1299" fmla="*/ 375910 w 808720"/>
                  <a:gd name="connsiteY1299" fmla="*/ 20419 h 1047182"/>
                  <a:gd name="connsiteX1300" fmla="*/ 375547 w 808720"/>
                  <a:gd name="connsiteY1300" fmla="*/ 20473 h 1047182"/>
                  <a:gd name="connsiteX1301" fmla="*/ 374397 w 808720"/>
                  <a:gd name="connsiteY1301" fmla="*/ 20769 h 1047182"/>
                  <a:gd name="connsiteX1302" fmla="*/ 376841 w 808720"/>
                  <a:gd name="connsiteY1302" fmla="*/ 19763 h 1047182"/>
                  <a:gd name="connsiteX1303" fmla="*/ 381260 w 808720"/>
                  <a:gd name="connsiteY1303" fmla="*/ 18560 h 1047182"/>
                  <a:gd name="connsiteX1304" fmla="*/ 382532 w 808720"/>
                  <a:gd name="connsiteY1304" fmla="*/ 18292 h 1047182"/>
                  <a:gd name="connsiteX1305" fmla="*/ 383919 w 808720"/>
                  <a:gd name="connsiteY1305" fmla="*/ 17836 h 1047182"/>
                  <a:gd name="connsiteX1306" fmla="*/ 382800 w 808720"/>
                  <a:gd name="connsiteY1306" fmla="*/ 18140 h 1047182"/>
                  <a:gd name="connsiteX1307" fmla="*/ 381505 w 808720"/>
                  <a:gd name="connsiteY1307" fmla="*/ 18444 h 1047182"/>
                  <a:gd name="connsiteX1308" fmla="*/ 381054 w 808720"/>
                  <a:gd name="connsiteY1308" fmla="*/ 18511 h 1047182"/>
                  <a:gd name="connsiteX1309" fmla="*/ 542175 w 808720"/>
                  <a:gd name="connsiteY1309" fmla="*/ 17826 h 1047182"/>
                  <a:gd name="connsiteX1310" fmla="*/ 542449 w 808720"/>
                  <a:gd name="connsiteY1310" fmla="*/ 18650 h 1047182"/>
                  <a:gd name="connsiteX1311" fmla="*/ 542123 w 808720"/>
                  <a:gd name="connsiteY1311" fmla="*/ 26312 h 1047182"/>
                  <a:gd name="connsiteX1312" fmla="*/ 542027 w 808720"/>
                  <a:gd name="connsiteY1312" fmla="*/ 26121 h 1047182"/>
                  <a:gd name="connsiteX1313" fmla="*/ 544806 w 808720"/>
                  <a:gd name="connsiteY1313" fmla="*/ 17818 h 1047182"/>
                  <a:gd name="connsiteX1314" fmla="*/ 545790 w 808720"/>
                  <a:gd name="connsiteY1314" fmla="*/ 19651 h 1047182"/>
                  <a:gd name="connsiteX1315" fmla="*/ 545964 w 808720"/>
                  <a:gd name="connsiteY1315" fmla="*/ 20468 h 1047182"/>
                  <a:gd name="connsiteX1316" fmla="*/ 545778 w 808720"/>
                  <a:gd name="connsiteY1316" fmla="*/ 20234 h 1047182"/>
                  <a:gd name="connsiteX1317" fmla="*/ 508871 w 808720"/>
                  <a:gd name="connsiteY1317" fmla="*/ 17732 h 1047182"/>
                  <a:gd name="connsiteX1318" fmla="*/ 506262 w 808720"/>
                  <a:gd name="connsiteY1318" fmla="*/ 19298 h 1047182"/>
                  <a:gd name="connsiteX1319" fmla="*/ 505079 w 808720"/>
                  <a:gd name="connsiteY1319" fmla="*/ 19747 h 1047182"/>
                  <a:gd name="connsiteX1320" fmla="*/ 506345 w 808720"/>
                  <a:gd name="connsiteY1320" fmla="*/ 18861 h 1047182"/>
                  <a:gd name="connsiteX1321" fmla="*/ 401075 w 808720"/>
                  <a:gd name="connsiteY1321" fmla="*/ 17656 h 1047182"/>
                  <a:gd name="connsiteX1322" fmla="*/ 397204 w 808720"/>
                  <a:gd name="connsiteY1322" fmla="*/ 19377 h 1047182"/>
                  <a:gd name="connsiteX1323" fmla="*/ 400398 w 808720"/>
                  <a:gd name="connsiteY1323" fmla="*/ 17780 h 1047182"/>
                  <a:gd name="connsiteX1324" fmla="*/ 544710 w 808720"/>
                  <a:gd name="connsiteY1324" fmla="*/ 17639 h 1047182"/>
                  <a:gd name="connsiteX1325" fmla="*/ 544744 w 808720"/>
                  <a:gd name="connsiteY1325" fmla="*/ 17663 h 1047182"/>
                  <a:gd name="connsiteX1326" fmla="*/ 544806 w 808720"/>
                  <a:gd name="connsiteY1326" fmla="*/ 17818 h 1047182"/>
                  <a:gd name="connsiteX1327" fmla="*/ 393935 w 808720"/>
                  <a:gd name="connsiteY1327" fmla="*/ 17605 h 1047182"/>
                  <a:gd name="connsiteX1328" fmla="*/ 393157 w 808720"/>
                  <a:gd name="connsiteY1328" fmla="*/ 17821 h 1047182"/>
                  <a:gd name="connsiteX1329" fmla="*/ 388531 w 808720"/>
                  <a:gd name="connsiteY1329" fmla="*/ 18517 h 1047182"/>
                  <a:gd name="connsiteX1330" fmla="*/ 388855 w 808720"/>
                  <a:gd name="connsiteY1330" fmla="*/ 18396 h 1047182"/>
                  <a:gd name="connsiteX1331" fmla="*/ 398855 w 808720"/>
                  <a:gd name="connsiteY1331" fmla="*/ 17575 h 1047182"/>
                  <a:gd name="connsiteX1332" fmla="*/ 397755 w 808720"/>
                  <a:gd name="connsiteY1332" fmla="*/ 17812 h 1047182"/>
                  <a:gd name="connsiteX1333" fmla="*/ 388816 w 808720"/>
                  <a:gd name="connsiteY1333" fmla="*/ 19027 h 1047182"/>
                  <a:gd name="connsiteX1334" fmla="*/ 388948 w 808720"/>
                  <a:gd name="connsiteY1334" fmla="*/ 18990 h 1047182"/>
                  <a:gd name="connsiteX1335" fmla="*/ 390237 w 808720"/>
                  <a:gd name="connsiteY1335" fmla="*/ 17565 h 1047182"/>
                  <a:gd name="connsiteX1336" fmla="*/ 386718 w 808720"/>
                  <a:gd name="connsiteY1336" fmla="*/ 18381 h 1047182"/>
                  <a:gd name="connsiteX1337" fmla="*/ 385897 w 808720"/>
                  <a:gd name="connsiteY1337" fmla="*/ 18559 h 1047182"/>
                  <a:gd name="connsiteX1338" fmla="*/ 389724 w 808720"/>
                  <a:gd name="connsiteY1338" fmla="*/ 17621 h 1047182"/>
                  <a:gd name="connsiteX1339" fmla="*/ 382188 w 808720"/>
                  <a:gd name="connsiteY1339" fmla="*/ 17561 h 1047182"/>
                  <a:gd name="connsiteX1340" fmla="*/ 380901 w 808720"/>
                  <a:gd name="connsiteY1340" fmla="*/ 18091 h 1047182"/>
                  <a:gd name="connsiteX1341" fmla="*/ 377421 w 808720"/>
                  <a:gd name="connsiteY1341" fmla="*/ 19049 h 1047182"/>
                  <a:gd name="connsiteX1342" fmla="*/ 376372 w 808720"/>
                  <a:gd name="connsiteY1342" fmla="*/ 19204 h 1047182"/>
                  <a:gd name="connsiteX1343" fmla="*/ 378593 w 808720"/>
                  <a:gd name="connsiteY1343" fmla="*/ 17535 h 1047182"/>
                  <a:gd name="connsiteX1344" fmla="*/ 377167 w 808720"/>
                  <a:gd name="connsiteY1344" fmla="*/ 18004 h 1047182"/>
                  <a:gd name="connsiteX1345" fmla="*/ 376691 w 808720"/>
                  <a:gd name="connsiteY1345" fmla="*/ 18093 h 1047182"/>
                  <a:gd name="connsiteX1346" fmla="*/ 378407 w 808720"/>
                  <a:gd name="connsiteY1346" fmla="*/ 17568 h 1047182"/>
                  <a:gd name="connsiteX1347" fmla="*/ 382178 w 808720"/>
                  <a:gd name="connsiteY1347" fmla="*/ 17511 h 1047182"/>
                  <a:gd name="connsiteX1348" fmla="*/ 375000 w 808720"/>
                  <a:gd name="connsiteY1348" fmla="*/ 19407 h 1047182"/>
                  <a:gd name="connsiteX1349" fmla="*/ 373354 w 808720"/>
                  <a:gd name="connsiteY1349" fmla="*/ 19651 h 1047182"/>
                  <a:gd name="connsiteX1350" fmla="*/ 366258 w 808720"/>
                  <a:gd name="connsiteY1350" fmla="*/ 21711 h 1047182"/>
                  <a:gd name="connsiteX1351" fmla="*/ 365278 w 808720"/>
                  <a:gd name="connsiteY1351" fmla="*/ 21917 h 1047182"/>
                  <a:gd name="connsiteX1352" fmla="*/ 368610 w 808720"/>
                  <a:gd name="connsiteY1352" fmla="*/ 20820 h 1047182"/>
                  <a:gd name="connsiteX1353" fmla="*/ 376858 w 808720"/>
                  <a:gd name="connsiteY1353" fmla="*/ 18394 h 1047182"/>
                  <a:gd name="connsiteX1354" fmla="*/ 379937 w 808720"/>
                  <a:gd name="connsiteY1354" fmla="*/ 17489 h 1047182"/>
                  <a:gd name="connsiteX1355" fmla="*/ 377852 w 808720"/>
                  <a:gd name="connsiteY1355" fmla="*/ 18102 h 1047182"/>
                  <a:gd name="connsiteX1356" fmla="*/ 377351 w 808720"/>
                  <a:gd name="connsiteY1356" fmla="*/ 18194 h 1047182"/>
                  <a:gd name="connsiteX1357" fmla="*/ 375916 w 808720"/>
                  <a:gd name="connsiteY1357" fmla="*/ 18416 h 1047182"/>
                  <a:gd name="connsiteX1358" fmla="*/ 377167 w 808720"/>
                  <a:gd name="connsiteY1358" fmla="*/ 18004 h 1047182"/>
                  <a:gd name="connsiteX1359" fmla="*/ 391411 w 808720"/>
                  <a:gd name="connsiteY1359" fmla="*/ 17437 h 1047182"/>
                  <a:gd name="connsiteX1360" fmla="*/ 388855 w 808720"/>
                  <a:gd name="connsiteY1360" fmla="*/ 18396 h 1047182"/>
                  <a:gd name="connsiteX1361" fmla="*/ 384320 w 808720"/>
                  <a:gd name="connsiteY1361" fmla="*/ 19102 h 1047182"/>
                  <a:gd name="connsiteX1362" fmla="*/ 383842 w 808720"/>
                  <a:gd name="connsiteY1362" fmla="*/ 19224 h 1047182"/>
                  <a:gd name="connsiteX1363" fmla="*/ 382133 w 808720"/>
                  <a:gd name="connsiteY1363" fmla="*/ 19481 h 1047182"/>
                  <a:gd name="connsiteX1364" fmla="*/ 384981 w 808720"/>
                  <a:gd name="connsiteY1364" fmla="*/ 18783 h 1047182"/>
                  <a:gd name="connsiteX1365" fmla="*/ 386718 w 808720"/>
                  <a:gd name="connsiteY1365" fmla="*/ 18381 h 1047182"/>
                  <a:gd name="connsiteX1366" fmla="*/ 390720 w 808720"/>
                  <a:gd name="connsiteY1366" fmla="*/ 17512 h 1047182"/>
                  <a:gd name="connsiteX1367" fmla="*/ 382632 w 808720"/>
                  <a:gd name="connsiteY1367" fmla="*/ 17436 h 1047182"/>
                  <a:gd name="connsiteX1368" fmla="*/ 382188 w 808720"/>
                  <a:gd name="connsiteY1368" fmla="*/ 17561 h 1047182"/>
                  <a:gd name="connsiteX1369" fmla="*/ 382399 w 808720"/>
                  <a:gd name="connsiteY1369" fmla="*/ 17474 h 1047182"/>
                  <a:gd name="connsiteX1370" fmla="*/ 382258 w 808720"/>
                  <a:gd name="connsiteY1370" fmla="*/ 17434 h 1047182"/>
                  <a:gd name="connsiteX1371" fmla="*/ 377162 w 808720"/>
                  <a:gd name="connsiteY1371" fmla="*/ 18305 h 1047182"/>
                  <a:gd name="connsiteX1372" fmla="*/ 377522 w 808720"/>
                  <a:gd name="connsiteY1372" fmla="*/ 18199 h 1047182"/>
                  <a:gd name="connsiteX1373" fmla="*/ 379567 w 808720"/>
                  <a:gd name="connsiteY1373" fmla="*/ 17851 h 1047182"/>
                  <a:gd name="connsiteX1374" fmla="*/ 382545 w 808720"/>
                  <a:gd name="connsiteY1374" fmla="*/ 17414 h 1047182"/>
                  <a:gd name="connsiteX1375" fmla="*/ 382399 w 808720"/>
                  <a:gd name="connsiteY1375" fmla="*/ 17474 h 1047182"/>
                  <a:gd name="connsiteX1376" fmla="*/ 382178 w 808720"/>
                  <a:gd name="connsiteY1376" fmla="*/ 17511 h 1047182"/>
                  <a:gd name="connsiteX1377" fmla="*/ 571605 w 808720"/>
                  <a:gd name="connsiteY1377" fmla="*/ 17400 h 1047182"/>
                  <a:gd name="connsiteX1378" fmla="*/ 576768 w 808720"/>
                  <a:gd name="connsiteY1378" fmla="*/ 19651 h 1047182"/>
                  <a:gd name="connsiteX1379" fmla="*/ 579793 w 808720"/>
                  <a:gd name="connsiteY1379" fmla="*/ 22003 h 1047182"/>
                  <a:gd name="connsiteX1380" fmla="*/ 401193 w 808720"/>
                  <a:gd name="connsiteY1380" fmla="*/ 17383 h 1047182"/>
                  <a:gd name="connsiteX1381" fmla="*/ 400398 w 808720"/>
                  <a:gd name="connsiteY1381" fmla="*/ 17780 h 1047182"/>
                  <a:gd name="connsiteX1382" fmla="*/ 383864 w 808720"/>
                  <a:gd name="connsiteY1382" fmla="*/ 20802 h 1047182"/>
                  <a:gd name="connsiteX1383" fmla="*/ 386227 w 808720"/>
                  <a:gd name="connsiteY1383" fmla="*/ 20293 h 1047182"/>
                  <a:gd name="connsiteX1384" fmla="*/ 390695 w 808720"/>
                  <a:gd name="connsiteY1384" fmla="*/ 17383 h 1047182"/>
                  <a:gd name="connsiteX1385" fmla="*/ 389724 w 808720"/>
                  <a:gd name="connsiteY1385" fmla="*/ 17621 h 1047182"/>
                  <a:gd name="connsiteX1386" fmla="*/ 388706 w 808720"/>
                  <a:gd name="connsiteY1386" fmla="*/ 17731 h 1047182"/>
                  <a:gd name="connsiteX1387" fmla="*/ 384278 w 808720"/>
                  <a:gd name="connsiteY1387" fmla="*/ 18910 h 1047182"/>
                  <a:gd name="connsiteX1388" fmla="*/ 382127 w 808720"/>
                  <a:gd name="connsiteY1388" fmla="*/ 19376 h 1047182"/>
                  <a:gd name="connsiteX1389" fmla="*/ 380706 w 808720"/>
                  <a:gd name="connsiteY1389" fmla="*/ 19696 h 1047182"/>
                  <a:gd name="connsiteX1390" fmla="*/ 376982 w 808720"/>
                  <a:gd name="connsiteY1390" fmla="*/ 20257 h 1047182"/>
                  <a:gd name="connsiteX1391" fmla="*/ 384320 w 808720"/>
                  <a:gd name="connsiteY1391" fmla="*/ 18280 h 1047182"/>
                  <a:gd name="connsiteX1392" fmla="*/ 400964 w 808720"/>
                  <a:gd name="connsiteY1392" fmla="*/ 17375 h 1047182"/>
                  <a:gd name="connsiteX1393" fmla="*/ 387102 w 808720"/>
                  <a:gd name="connsiteY1393" fmla="*/ 20105 h 1047182"/>
                  <a:gd name="connsiteX1394" fmla="*/ 397755 w 808720"/>
                  <a:gd name="connsiteY1394" fmla="*/ 17812 h 1047182"/>
                  <a:gd name="connsiteX1395" fmla="*/ 382666 w 808720"/>
                  <a:gd name="connsiteY1395" fmla="*/ 17365 h 1047182"/>
                  <a:gd name="connsiteX1396" fmla="*/ 382640 w 808720"/>
                  <a:gd name="connsiteY1396" fmla="*/ 17375 h 1047182"/>
                  <a:gd name="connsiteX1397" fmla="*/ 382258 w 808720"/>
                  <a:gd name="connsiteY1397" fmla="*/ 17434 h 1047182"/>
                  <a:gd name="connsiteX1398" fmla="*/ 382768 w 808720"/>
                  <a:gd name="connsiteY1398" fmla="*/ 17355 h 1047182"/>
                  <a:gd name="connsiteX1399" fmla="*/ 382545 w 808720"/>
                  <a:gd name="connsiteY1399" fmla="*/ 17414 h 1047182"/>
                  <a:gd name="connsiteX1400" fmla="*/ 382640 w 808720"/>
                  <a:gd name="connsiteY1400" fmla="*/ 17375 h 1047182"/>
                  <a:gd name="connsiteX1401" fmla="*/ 401367 w 808720"/>
                  <a:gd name="connsiteY1401" fmla="*/ 17296 h 1047182"/>
                  <a:gd name="connsiteX1402" fmla="*/ 401299 w 808720"/>
                  <a:gd name="connsiteY1402" fmla="*/ 17330 h 1047182"/>
                  <a:gd name="connsiteX1403" fmla="*/ 400964 w 808720"/>
                  <a:gd name="connsiteY1403" fmla="*/ 17375 h 1047182"/>
                  <a:gd name="connsiteX1404" fmla="*/ 383218 w 808720"/>
                  <a:gd name="connsiteY1404" fmla="*/ 17270 h 1047182"/>
                  <a:gd name="connsiteX1405" fmla="*/ 383097 w 808720"/>
                  <a:gd name="connsiteY1405" fmla="*/ 17305 h 1047182"/>
                  <a:gd name="connsiteX1406" fmla="*/ 382768 w 808720"/>
                  <a:gd name="connsiteY1406" fmla="*/ 17355 h 1047182"/>
                  <a:gd name="connsiteX1407" fmla="*/ 382856 w 808720"/>
                  <a:gd name="connsiteY1407" fmla="*/ 17332 h 1047182"/>
                  <a:gd name="connsiteX1408" fmla="*/ 401855 w 808720"/>
                  <a:gd name="connsiteY1408" fmla="*/ 17254 h 1047182"/>
                  <a:gd name="connsiteX1409" fmla="*/ 401193 w 808720"/>
                  <a:gd name="connsiteY1409" fmla="*/ 17383 h 1047182"/>
                  <a:gd name="connsiteX1410" fmla="*/ 401299 w 808720"/>
                  <a:gd name="connsiteY1410" fmla="*/ 17330 h 1047182"/>
                  <a:gd name="connsiteX1411" fmla="*/ 383298 w 808720"/>
                  <a:gd name="connsiteY1411" fmla="*/ 17215 h 1047182"/>
                  <a:gd name="connsiteX1412" fmla="*/ 382856 w 808720"/>
                  <a:gd name="connsiteY1412" fmla="*/ 17332 h 1047182"/>
                  <a:gd name="connsiteX1413" fmla="*/ 382666 w 808720"/>
                  <a:gd name="connsiteY1413" fmla="*/ 17365 h 1047182"/>
                  <a:gd name="connsiteX1414" fmla="*/ 382838 w 808720"/>
                  <a:gd name="connsiteY1414" fmla="*/ 17294 h 1047182"/>
                  <a:gd name="connsiteX1415" fmla="*/ 402077 w 808720"/>
                  <a:gd name="connsiteY1415" fmla="*/ 17211 h 1047182"/>
                  <a:gd name="connsiteX1416" fmla="*/ 402035 w 808720"/>
                  <a:gd name="connsiteY1416" fmla="*/ 17230 h 1047182"/>
                  <a:gd name="connsiteX1417" fmla="*/ 401855 w 808720"/>
                  <a:gd name="connsiteY1417" fmla="*/ 17254 h 1047182"/>
                  <a:gd name="connsiteX1418" fmla="*/ 392073 w 808720"/>
                  <a:gd name="connsiteY1418" fmla="*/ 17189 h 1047182"/>
                  <a:gd name="connsiteX1419" fmla="*/ 391884 w 808720"/>
                  <a:gd name="connsiteY1419" fmla="*/ 17260 h 1047182"/>
                  <a:gd name="connsiteX1420" fmla="*/ 390720 w 808720"/>
                  <a:gd name="connsiteY1420" fmla="*/ 17512 h 1047182"/>
                  <a:gd name="connsiteX1421" fmla="*/ 390237 w 808720"/>
                  <a:gd name="connsiteY1421" fmla="*/ 17565 h 1047182"/>
                  <a:gd name="connsiteX1422" fmla="*/ 391530 w 808720"/>
                  <a:gd name="connsiteY1422" fmla="*/ 17265 h 1047182"/>
                  <a:gd name="connsiteX1423" fmla="*/ 402373 w 808720"/>
                  <a:gd name="connsiteY1423" fmla="*/ 17184 h 1047182"/>
                  <a:gd name="connsiteX1424" fmla="*/ 403661 w 808720"/>
                  <a:gd name="connsiteY1424" fmla="*/ 17184 h 1047182"/>
                  <a:gd name="connsiteX1425" fmla="*/ 401075 w 808720"/>
                  <a:gd name="connsiteY1425" fmla="*/ 17656 h 1047182"/>
                  <a:gd name="connsiteX1426" fmla="*/ 402035 w 808720"/>
                  <a:gd name="connsiteY1426" fmla="*/ 17230 h 1047182"/>
                  <a:gd name="connsiteX1427" fmla="*/ 402138 w 808720"/>
                  <a:gd name="connsiteY1427" fmla="*/ 17184 h 1047182"/>
                  <a:gd name="connsiteX1428" fmla="*/ 402217 w 808720"/>
                  <a:gd name="connsiteY1428" fmla="*/ 17184 h 1047182"/>
                  <a:gd name="connsiteX1429" fmla="*/ 402077 w 808720"/>
                  <a:gd name="connsiteY1429" fmla="*/ 17211 h 1047182"/>
                  <a:gd name="connsiteX1430" fmla="*/ 401591 w 808720"/>
                  <a:gd name="connsiteY1430" fmla="*/ 17184 h 1047182"/>
                  <a:gd name="connsiteX1431" fmla="*/ 401937 w 808720"/>
                  <a:gd name="connsiteY1431" fmla="*/ 17184 h 1047182"/>
                  <a:gd name="connsiteX1432" fmla="*/ 401367 w 808720"/>
                  <a:gd name="connsiteY1432" fmla="*/ 17296 h 1047182"/>
                  <a:gd name="connsiteX1433" fmla="*/ 517096 w 808720"/>
                  <a:gd name="connsiteY1433" fmla="*/ 17183 h 1047182"/>
                  <a:gd name="connsiteX1434" fmla="*/ 515007 w 808720"/>
                  <a:gd name="connsiteY1434" fmla="*/ 18750 h 1047182"/>
                  <a:gd name="connsiteX1435" fmla="*/ 513957 w 808720"/>
                  <a:gd name="connsiteY1435" fmla="*/ 19248 h 1047182"/>
                  <a:gd name="connsiteX1436" fmla="*/ 515087 w 808720"/>
                  <a:gd name="connsiteY1436" fmla="*/ 18280 h 1047182"/>
                  <a:gd name="connsiteX1437" fmla="*/ 402299 w 808720"/>
                  <a:gd name="connsiteY1437" fmla="*/ 17112 h 1047182"/>
                  <a:gd name="connsiteX1438" fmla="*/ 402138 w 808720"/>
                  <a:gd name="connsiteY1438" fmla="*/ 17184 h 1047182"/>
                  <a:gd name="connsiteX1439" fmla="*/ 401937 w 808720"/>
                  <a:gd name="connsiteY1439" fmla="*/ 17184 h 1047182"/>
                  <a:gd name="connsiteX1440" fmla="*/ 383294 w 808720"/>
                  <a:gd name="connsiteY1440" fmla="*/ 17106 h 1047182"/>
                  <a:gd name="connsiteX1441" fmla="*/ 382838 w 808720"/>
                  <a:gd name="connsiteY1441" fmla="*/ 17294 h 1047182"/>
                  <a:gd name="connsiteX1442" fmla="*/ 379567 w 808720"/>
                  <a:gd name="connsiteY1442" fmla="*/ 17851 h 1047182"/>
                  <a:gd name="connsiteX1443" fmla="*/ 377750 w 808720"/>
                  <a:gd name="connsiteY1443" fmla="*/ 18132 h 1047182"/>
                  <a:gd name="connsiteX1444" fmla="*/ 377852 w 808720"/>
                  <a:gd name="connsiteY1444" fmla="*/ 18102 h 1047182"/>
                  <a:gd name="connsiteX1445" fmla="*/ 511646 w 808720"/>
                  <a:gd name="connsiteY1445" fmla="*/ 17098 h 1047182"/>
                  <a:gd name="connsiteX1446" fmla="*/ 511618 w 808720"/>
                  <a:gd name="connsiteY1446" fmla="*/ 17115 h 1047182"/>
                  <a:gd name="connsiteX1447" fmla="*/ 511248 w 808720"/>
                  <a:gd name="connsiteY1447" fmla="*/ 17184 h 1047182"/>
                  <a:gd name="connsiteX1448" fmla="*/ 472270 w 808720"/>
                  <a:gd name="connsiteY1448" fmla="*/ 17076 h 1047182"/>
                  <a:gd name="connsiteX1449" fmla="*/ 472116 w 808720"/>
                  <a:gd name="connsiteY1449" fmla="*/ 17127 h 1047182"/>
                  <a:gd name="connsiteX1450" fmla="*/ 471772 w 808720"/>
                  <a:gd name="connsiteY1450" fmla="*/ 17184 h 1047182"/>
                  <a:gd name="connsiteX1451" fmla="*/ 384612 w 808720"/>
                  <a:gd name="connsiteY1451" fmla="*/ 17070 h 1047182"/>
                  <a:gd name="connsiteX1452" fmla="*/ 384272 w 808720"/>
                  <a:gd name="connsiteY1452" fmla="*/ 17164 h 1047182"/>
                  <a:gd name="connsiteX1453" fmla="*/ 382632 w 808720"/>
                  <a:gd name="connsiteY1453" fmla="*/ 17436 h 1047182"/>
                  <a:gd name="connsiteX1454" fmla="*/ 383097 w 808720"/>
                  <a:gd name="connsiteY1454" fmla="*/ 17305 h 1047182"/>
                  <a:gd name="connsiteX1455" fmla="*/ 402703 w 808720"/>
                  <a:gd name="connsiteY1455" fmla="*/ 17033 h 1047182"/>
                  <a:gd name="connsiteX1456" fmla="*/ 402299 w 808720"/>
                  <a:gd name="connsiteY1456" fmla="*/ 17112 h 1047182"/>
                  <a:gd name="connsiteX1457" fmla="*/ 402379 w 808720"/>
                  <a:gd name="connsiteY1457" fmla="*/ 17077 h 1047182"/>
                  <a:gd name="connsiteX1458" fmla="*/ 512379 w 808720"/>
                  <a:gd name="connsiteY1458" fmla="*/ 16973 h 1047182"/>
                  <a:gd name="connsiteX1459" fmla="*/ 511054 w 808720"/>
                  <a:gd name="connsiteY1459" fmla="*/ 17477 h 1047182"/>
                  <a:gd name="connsiteX1460" fmla="*/ 511618 w 808720"/>
                  <a:gd name="connsiteY1460" fmla="*/ 17115 h 1047182"/>
                  <a:gd name="connsiteX1461" fmla="*/ 385597 w 808720"/>
                  <a:gd name="connsiteY1461" fmla="*/ 16944 h 1047182"/>
                  <a:gd name="connsiteX1462" fmla="*/ 379408 w 808720"/>
                  <a:gd name="connsiteY1462" fmla="*/ 18755 h 1047182"/>
                  <a:gd name="connsiteX1463" fmla="*/ 379223 w 808720"/>
                  <a:gd name="connsiteY1463" fmla="*/ 18782 h 1047182"/>
                  <a:gd name="connsiteX1464" fmla="*/ 380901 w 808720"/>
                  <a:gd name="connsiteY1464" fmla="*/ 18091 h 1047182"/>
                  <a:gd name="connsiteX1465" fmla="*/ 384272 w 808720"/>
                  <a:gd name="connsiteY1465" fmla="*/ 17164 h 1047182"/>
                  <a:gd name="connsiteX1466" fmla="*/ 544320 w 808720"/>
                  <a:gd name="connsiteY1466" fmla="*/ 16912 h 1047182"/>
                  <a:gd name="connsiteX1467" fmla="*/ 544710 w 808720"/>
                  <a:gd name="connsiteY1467" fmla="*/ 17639 h 1047182"/>
                  <a:gd name="connsiteX1468" fmla="*/ 544333 w 808720"/>
                  <a:gd name="connsiteY1468" fmla="*/ 17367 h 1047182"/>
                  <a:gd name="connsiteX1469" fmla="*/ 378149 w 808720"/>
                  <a:gd name="connsiteY1469" fmla="*/ 16867 h 1047182"/>
                  <a:gd name="connsiteX1470" fmla="*/ 376373 w 808720"/>
                  <a:gd name="connsiteY1470" fmla="*/ 17432 h 1047182"/>
                  <a:gd name="connsiteX1471" fmla="*/ 378148 w 808720"/>
                  <a:gd name="connsiteY1471" fmla="*/ 16867 h 1047182"/>
                  <a:gd name="connsiteX1472" fmla="*/ 378150 w 808720"/>
                  <a:gd name="connsiteY1472" fmla="*/ 16867 h 1047182"/>
                  <a:gd name="connsiteX1473" fmla="*/ 378149 w 808720"/>
                  <a:gd name="connsiteY1473" fmla="*/ 16867 h 1047182"/>
                  <a:gd name="connsiteX1474" fmla="*/ 378149 w 808720"/>
                  <a:gd name="connsiteY1474" fmla="*/ 16867 h 1047182"/>
                  <a:gd name="connsiteX1475" fmla="*/ 385360 w 808720"/>
                  <a:gd name="connsiteY1475" fmla="*/ 16864 h 1047182"/>
                  <a:gd name="connsiteX1476" fmla="*/ 384975 w 808720"/>
                  <a:gd name="connsiteY1476" fmla="*/ 16970 h 1047182"/>
                  <a:gd name="connsiteX1477" fmla="*/ 383218 w 808720"/>
                  <a:gd name="connsiteY1477" fmla="*/ 17270 h 1047182"/>
                  <a:gd name="connsiteX1478" fmla="*/ 383586 w 808720"/>
                  <a:gd name="connsiteY1478" fmla="*/ 17166 h 1047182"/>
                  <a:gd name="connsiteX1479" fmla="*/ 402883 w 808720"/>
                  <a:gd name="connsiteY1479" fmla="*/ 16853 h 1047182"/>
                  <a:gd name="connsiteX1480" fmla="*/ 402379 w 808720"/>
                  <a:gd name="connsiteY1480" fmla="*/ 17077 h 1047182"/>
                  <a:gd name="connsiteX1481" fmla="*/ 401591 w 808720"/>
                  <a:gd name="connsiteY1481" fmla="*/ 17184 h 1047182"/>
                  <a:gd name="connsiteX1482" fmla="*/ 398855 w 808720"/>
                  <a:gd name="connsiteY1482" fmla="*/ 17575 h 1047182"/>
                  <a:gd name="connsiteX1483" fmla="*/ 399398 w 808720"/>
                  <a:gd name="connsiteY1483" fmla="*/ 17458 h 1047182"/>
                  <a:gd name="connsiteX1484" fmla="*/ 384731 w 808720"/>
                  <a:gd name="connsiteY1484" fmla="*/ 16843 h 1047182"/>
                  <a:gd name="connsiteX1485" fmla="*/ 383586 w 808720"/>
                  <a:gd name="connsiteY1485" fmla="*/ 17166 h 1047182"/>
                  <a:gd name="connsiteX1486" fmla="*/ 383298 w 808720"/>
                  <a:gd name="connsiteY1486" fmla="*/ 17215 h 1047182"/>
                  <a:gd name="connsiteX1487" fmla="*/ 384656 w 808720"/>
                  <a:gd name="connsiteY1487" fmla="*/ 16856 h 1047182"/>
                  <a:gd name="connsiteX1488" fmla="*/ 554395 w 808720"/>
                  <a:gd name="connsiteY1488" fmla="*/ 16837 h 1047182"/>
                  <a:gd name="connsiteX1489" fmla="*/ 556081 w 808720"/>
                  <a:gd name="connsiteY1489" fmla="*/ 18945 h 1047182"/>
                  <a:gd name="connsiteX1490" fmla="*/ 555351 w 808720"/>
                  <a:gd name="connsiteY1490" fmla="*/ 19270 h 1047182"/>
                  <a:gd name="connsiteX1491" fmla="*/ 554018 w 808720"/>
                  <a:gd name="connsiteY1491" fmla="*/ 16925 h 1047182"/>
                  <a:gd name="connsiteX1492" fmla="*/ 393180 w 808720"/>
                  <a:gd name="connsiteY1492" fmla="*/ 16774 h 1047182"/>
                  <a:gd name="connsiteX1493" fmla="*/ 392419 w 808720"/>
                  <a:gd name="connsiteY1493" fmla="*/ 17059 h 1047182"/>
                  <a:gd name="connsiteX1494" fmla="*/ 391530 w 808720"/>
                  <a:gd name="connsiteY1494" fmla="*/ 17265 h 1047182"/>
                  <a:gd name="connsiteX1495" fmla="*/ 390695 w 808720"/>
                  <a:gd name="connsiteY1495" fmla="*/ 17383 h 1047182"/>
                  <a:gd name="connsiteX1496" fmla="*/ 386251 w 808720"/>
                  <a:gd name="connsiteY1496" fmla="*/ 16752 h 1047182"/>
                  <a:gd name="connsiteX1497" fmla="*/ 385786 w 808720"/>
                  <a:gd name="connsiteY1497" fmla="*/ 16888 h 1047182"/>
                  <a:gd name="connsiteX1498" fmla="*/ 384612 w 808720"/>
                  <a:gd name="connsiteY1498" fmla="*/ 17070 h 1047182"/>
                  <a:gd name="connsiteX1499" fmla="*/ 384975 w 808720"/>
                  <a:gd name="connsiteY1499" fmla="*/ 16970 h 1047182"/>
                  <a:gd name="connsiteX1500" fmla="*/ 372182 w 808720"/>
                  <a:gd name="connsiteY1500" fmla="*/ 16711 h 1047182"/>
                  <a:gd name="connsiteX1501" fmla="*/ 372147 w 808720"/>
                  <a:gd name="connsiteY1501" fmla="*/ 16723 h 1047182"/>
                  <a:gd name="connsiteX1502" fmla="*/ 368694 w 808720"/>
                  <a:gd name="connsiteY1502" fmla="*/ 17184 h 1047182"/>
                  <a:gd name="connsiteX1503" fmla="*/ 519470 w 808720"/>
                  <a:gd name="connsiteY1503" fmla="*/ 16637 h 1047182"/>
                  <a:gd name="connsiteX1504" fmla="*/ 517514 w 808720"/>
                  <a:gd name="connsiteY1504" fmla="*/ 17810 h 1047182"/>
                  <a:gd name="connsiteX1505" fmla="*/ 514438 w 808720"/>
                  <a:gd name="connsiteY1505" fmla="*/ 19177 h 1047182"/>
                  <a:gd name="connsiteX1506" fmla="*/ 515007 w 808720"/>
                  <a:gd name="connsiteY1506" fmla="*/ 18750 h 1047182"/>
                  <a:gd name="connsiteX1507" fmla="*/ 487123 w 808720"/>
                  <a:gd name="connsiteY1507" fmla="*/ 16635 h 1047182"/>
                  <a:gd name="connsiteX1508" fmla="*/ 481830 w 808720"/>
                  <a:gd name="connsiteY1508" fmla="*/ 18620 h 1047182"/>
                  <a:gd name="connsiteX1509" fmla="*/ 480864 w 808720"/>
                  <a:gd name="connsiteY1509" fmla="*/ 18830 h 1047182"/>
                  <a:gd name="connsiteX1510" fmla="*/ 485585 w 808720"/>
                  <a:gd name="connsiteY1510" fmla="*/ 16956 h 1047182"/>
                  <a:gd name="connsiteX1511" fmla="*/ 519473 w 808720"/>
                  <a:gd name="connsiteY1511" fmla="*/ 16635 h 1047182"/>
                  <a:gd name="connsiteX1512" fmla="*/ 519472 w 808720"/>
                  <a:gd name="connsiteY1512" fmla="*/ 16635 h 1047182"/>
                  <a:gd name="connsiteX1513" fmla="*/ 519470 w 808720"/>
                  <a:gd name="connsiteY1513" fmla="*/ 16637 h 1047182"/>
                  <a:gd name="connsiteX1514" fmla="*/ 393768 w 808720"/>
                  <a:gd name="connsiteY1514" fmla="*/ 16630 h 1047182"/>
                  <a:gd name="connsiteX1515" fmla="*/ 393180 w 808720"/>
                  <a:gd name="connsiteY1515" fmla="*/ 16774 h 1047182"/>
                  <a:gd name="connsiteX1516" fmla="*/ 393432 w 808720"/>
                  <a:gd name="connsiteY1516" fmla="*/ 16680 h 1047182"/>
                  <a:gd name="connsiteX1517" fmla="*/ 537249 w 808720"/>
                  <a:gd name="connsiteY1517" fmla="*/ 16598 h 1047182"/>
                  <a:gd name="connsiteX1518" fmla="*/ 537509 w 808720"/>
                  <a:gd name="connsiteY1518" fmla="*/ 17116 h 1047182"/>
                  <a:gd name="connsiteX1519" fmla="*/ 537384 w 808720"/>
                  <a:gd name="connsiteY1519" fmla="*/ 17370 h 1047182"/>
                  <a:gd name="connsiteX1520" fmla="*/ 537216 w 808720"/>
                  <a:gd name="connsiteY1520" fmla="*/ 16988 h 1047182"/>
                  <a:gd name="connsiteX1521" fmla="*/ 514050 w 808720"/>
                  <a:gd name="connsiteY1521" fmla="*/ 16575 h 1047182"/>
                  <a:gd name="connsiteX1522" fmla="*/ 513943 w 808720"/>
                  <a:gd name="connsiteY1522" fmla="*/ 16682 h 1047182"/>
                  <a:gd name="connsiteX1523" fmla="*/ 512379 w 808720"/>
                  <a:gd name="connsiteY1523" fmla="*/ 16973 h 1047182"/>
                  <a:gd name="connsiteX1524" fmla="*/ 512596 w 808720"/>
                  <a:gd name="connsiteY1524" fmla="*/ 16891 h 1047182"/>
                  <a:gd name="connsiteX1525" fmla="*/ 427638 w 808720"/>
                  <a:gd name="connsiteY1525" fmla="*/ 16573 h 1047182"/>
                  <a:gd name="connsiteX1526" fmla="*/ 427497 w 808720"/>
                  <a:gd name="connsiteY1526" fmla="*/ 16636 h 1047182"/>
                  <a:gd name="connsiteX1527" fmla="*/ 423522 w 808720"/>
                  <a:gd name="connsiteY1527" fmla="*/ 17184 h 1047182"/>
                  <a:gd name="connsiteX1528" fmla="*/ 407042 w 808720"/>
                  <a:gd name="connsiteY1528" fmla="*/ 16566 h 1047182"/>
                  <a:gd name="connsiteX1529" fmla="*/ 406336 w 808720"/>
                  <a:gd name="connsiteY1529" fmla="*/ 16768 h 1047182"/>
                  <a:gd name="connsiteX1530" fmla="*/ 397204 w 808720"/>
                  <a:gd name="connsiteY1530" fmla="*/ 19377 h 1047182"/>
                  <a:gd name="connsiteX1531" fmla="*/ 403784 w 808720"/>
                  <a:gd name="connsiteY1531" fmla="*/ 17184 h 1047182"/>
                  <a:gd name="connsiteX1532" fmla="*/ 403661 w 808720"/>
                  <a:gd name="connsiteY1532" fmla="*/ 17184 h 1047182"/>
                  <a:gd name="connsiteX1533" fmla="*/ 387915 w 808720"/>
                  <a:gd name="connsiteY1533" fmla="*/ 16559 h 1047182"/>
                  <a:gd name="connsiteX1534" fmla="*/ 385597 w 808720"/>
                  <a:gd name="connsiteY1534" fmla="*/ 16944 h 1047182"/>
                  <a:gd name="connsiteX1535" fmla="*/ 385786 w 808720"/>
                  <a:gd name="connsiteY1535" fmla="*/ 16888 h 1047182"/>
                  <a:gd name="connsiteX1536" fmla="*/ 373438 w 808720"/>
                  <a:gd name="connsiteY1536" fmla="*/ 16550 h 1047182"/>
                  <a:gd name="connsiteX1537" fmla="*/ 372954 w 808720"/>
                  <a:gd name="connsiteY1537" fmla="*/ 16737 h 1047182"/>
                  <a:gd name="connsiteX1538" fmla="*/ 361771 w 808720"/>
                  <a:gd name="connsiteY1538" fmla="*/ 20479 h 1047182"/>
                  <a:gd name="connsiteX1539" fmla="*/ 361551 w 808720"/>
                  <a:gd name="connsiteY1539" fmla="*/ 20517 h 1047182"/>
                  <a:gd name="connsiteX1540" fmla="*/ 364307 w 808720"/>
                  <a:gd name="connsiteY1540" fmla="*/ 19377 h 1047182"/>
                  <a:gd name="connsiteX1541" fmla="*/ 360472 w 808720"/>
                  <a:gd name="connsiteY1541" fmla="*/ 20706 h 1047182"/>
                  <a:gd name="connsiteX1542" fmla="*/ 359259 w 808720"/>
                  <a:gd name="connsiteY1542" fmla="*/ 20918 h 1047182"/>
                  <a:gd name="connsiteX1543" fmla="*/ 372147 w 808720"/>
                  <a:gd name="connsiteY1543" fmla="*/ 16723 h 1047182"/>
                  <a:gd name="connsiteX1544" fmla="*/ 514742 w 808720"/>
                  <a:gd name="connsiteY1544" fmla="*/ 16533 h 1047182"/>
                  <a:gd name="connsiteX1545" fmla="*/ 513441 w 808720"/>
                  <a:gd name="connsiteY1545" fmla="*/ 17183 h 1047182"/>
                  <a:gd name="connsiteX1546" fmla="*/ 513943 w 808720"/>
                  <a:gd name="connsiteY1546" fmla="*/ 16682 h 1047182"/>
                  <a:gd name="connsiteX1547" fmla="*/ 373612 w 808720"/>
                  <a:gd name="connsiteY1547" fmla="*/ 16517 h 1047182"/>
                  <a:gd name="connsiteX1548" fmla="*/ 373564 w 808720"/>
                  <a:gd name="connsiteY1548" fmla="*/ 16533 h 1047182"/>
                  <a:gd name="connsiteX1549" fmla="*/ 373438 w 808720"/>
                  <a:gd name="connsiteY1549" fmla="*/ 16550 h 1047182"/>
                  <a:gd name="connsiteX1550" fmla="*/ 373475 w 808720"/>
                  <a:gd name="connsiteY1550" fmla="*/ 16536 h 1047182"/>
                  <a:gd name="connsiteX1551" fmla="*/ 542821 w 808720"/>
                  <a:gd name="connsiteY1551" fmla="*/ 16516 h 1047182"/>
                  <a:gd name="connsiteX1552" fmla="*/ 543001 w 808720"/>
                  <a:gd name="connsiteY1552" fmla="*/ 16742 h 1047182"/>
                  <a:gd name="connsiteX1553" fmla="*/ 542774 w 808720"/>
                  <a:gd name="connsiteY1553" fmla="*/ 17458 h 1047182"/>
                  <a:gd name="connsiteX1554" fmla="*/ 543113 w 808720"/>
                  <a:gd name="connsiteY1554" fmla="*/ 20647 h 1047182"/>
                  <a:gd name="connsiteX1555" fmla="*/ 542449 w 808720"/>
                  <a:gd name="connsiteY1555" fmla="*/ 18650 h 1047182"/>
                  <a:gd name="connsiteX1556" fmla="*/ 542500 w 808720"/>
                  <a:gd name="connsiteY1556" fmla="*/ 17458 h 1047182"/>
                  <a:gd name="connsiteX1557" fmla="*/ 407402 w 808720"/>
                  <a:gd name="connsiteY1557" fmla="*/ 16500 h 1047182"/>
                  <a:gd name="connsiteX1558" fmla="*/ 407042 w 808720"/>
                  <a:gd name="connsiteY1558" fmla="*/ 16566 h 1047182"/>
                  <a:gd name="connsiteX1559" fmla="*/ 407154 w 808720"/>
                  <a:gd name="connsiteY1559" fmla="*/ 16534 h 1047182"/>
                  <a:gd name="connsiteX1560" fmla="*/ 543087 w 808720"/>
                  <a:gd name="connsiteY1560" fmla="*/ 16470 h 1047182"/>
                  <a:gd name="connsiteX1561" fmla="*/ 543613 w 808720"/>
                  <a:gd name="connsiteY1561" fmla="*/ 16848 h 1047182"/>
                  <a:gd name="connsiteX1562" fmla="*/ 544333 w 808720"/>
                  <a:gd name="connsiteY1562" fmla="*/ 17367 h 1047182"/>
                  <a:gd name="connsiteX1563" fmla="*/ 544363 w 808720"/>
                  <a:gd name="connsiteY1563" fmla="*/ 18455 h 1047182"/>
                  <a:gd name="connsiteX1564" fmla="*/ 543669 w 808720"/>
                  <a:gd name="connsiteY1564" fmla="*/ 17583 h 1047182"/>
                  <a:gd name="connsiteX1565" fmla="*/ 543001 w 808720"/>
                  <a:gd name="connsiteY1565" fmla="*/ 16742 h 1047182"/>
                  <a:gd name="connsiteX1566" fmla="*/ 383518 w 808720"/>
                  <a:gd name="connsiteY1566" fmla="*/ 16436 h 1047182"/>
                  <a:gd name="connsiteX1567" fmla="*/ 381525 w 808720"/>
                  <a:gd name="connsiteY1567" fmla="*/ 17022 h 1047182"/>
                  <a:gd name="connsiteX1568" fmla="*/ 378593 w 808720"/>
                  <a:gd name="connsiteY1568" fmla="*/ 17535 h 1047182"/>
                  <a:gd name="connsiteX1569" fmla="*/ 379660 w 808720"/>
                  <a:gd name="connsiteY1569" fmla="*/ 17184 h 1047182"/>
                  <a:gd name="connsiteX1570" fmla="*/ 378407 w 808720"/>
                  <a:gd name="connsiteY1570" fmla="*/ 17568 h 1047182"/>
                  <a:gd name="connsiteX1571" fmla="*/ 375749 w 808720"/>
                  <a:gd name="connsiteY1571" fmla="*/ 18032 h 1047182"/>
                  <a:gd name="connsiteX1572" fmla="*/ 372940 w 808720"/>
                  <a:gd name="connsiteY1572" fmla="*/ 18524 h 1047182"/>
                  <a:gd name="connsiteX1573" fmla="*/ 369057 w 808720"/>
                  <a:gd name="connsiteY1573" fmla="*/ 19204 h 1047182"/>
                  <a:gd name="connsiteX1574" fmla="*/ 373431 w 808720"/>
                  <a:gd name="connsiteY1574" fmla="*/ 17842 h 1047182"/>
                  <a:gd name="connsiteX1575" fmla="*/ 376373 w 808720"/>
                  <a:gd name="connsiteY1575" fmla="*/ 17432 h 1047182"/>
                  <a:gd name="connsiteX1576" fmla="*/ 378010 w 808720"/>
                  <a:gd name="connsiteY1576" fmla="*/ 17204 h 1047182"/>
                  <a:gd name="connsiteX1577" fmla="*/ 537263 w 808720"/>
                  <a:gd name="connsiteY1577" fmla="*/ 16427 h 1047182"/>
                  <a:gd name="connsiteX1578" fmla="*/ 537249 w 808720"/>
                  <a:gd name="connsiteY1578" fmla="*/ 16598 h 1047182"/>
                  <a:gd name="connsiteX1579" fmla="*/ 537199 w 808720"/>
                  <a:gd name="connsiteY1579" fmla="*/ 16499 h 1047182"/>
                  <a:gd name="connsiteX1580" fmla="*/ 384957 w 808720"/>
                  <a:gd name="connsiteY1580" fmla="*/ 16421 h 1047182"/>
                  <a:gd name="connsiteX1581" fmla="*/ 384365 w 808720"/>
                  <a:gd name="connsiteY1581" fmla="*/ 16665 h 1047182"/>
                  <a:gd name="connsiteX1582" fmla="*/ 379937 w 808720"/>
                  <a:gd name="connsiteY1582" fmla="*/ 17489 h 1047182"/>
                  <a:gd name="connsiteX1583" fmla="*/ 381525 w 808720"/>
                  <a:gd name="connsiteY1583" fmla="*/ 17022 h 1047182"/>
                  <a:gd name="connsiteX1584" fmla="*/ 390474 w 808720"/>
                  <a:gd name="connsiteY1584" fmla="*/ 16338 h 1047182"/>
                  <a:gd name="connsiteX1585" fmla="*/ 386393 w 808720"/>
                  <a:gd name="connsiteY1585" fmla="*/ 17482 h 1047182"/>
                  <a:gd name="connsiteX1586" fmla="*/ 382532 w 808720"/>
                  <a:gd name="connsiteY1586" fmla="*/ 18292 h 1047182"/>
                  <a:gd name="connsiteX1587" fmla="*/ 381895 w 808720"/>
                  <a:gd name="connsiteY1587" fmla="*/ 18387 h 1047182"/>
                  <a:gd name="connsiteX1588" fmla="*/ 382800 w 808720"/>
                  <a:gd name="connsiteY1588" fmla="*/ 18140 h 1047182"/>
                  <a:gd name="connsiteX1589" fmla="*/ 407855 w 808720"/>
                  <a:gd name="connsiteY1589" fmla="*/ 16334 h 1047182"/>
                  <a:gd name="connsiteX1590" fmla="*/ 407154 w 808720"/>
                  <a:gd name="connsiteY1590" fmla="*/ 16534 h 1047182"/>
                  <a:gd name="connsiteX1591" fmla="*/ 402373 w 808720"/>
                  <a:gd name="connsiteY1591" fmla="*/ 17184 h 1047182"/>
                  <a:gd name="connsiteX1592" fmla="*/ 402217 w 808720"/>
                  <a:gd name="connsiteY1592" fmla="*/ 17184 h 1047182"/>
                  <a:gd name="connsiteX1593" fmla="*/ 403663 w 808720"/>
                  <a:gd name="connsiteY1593" fmla="*/ 16903 h 1047182"/>
                  <a:gd name="connsiteX1594" fmla="*/ 389693 w 808720"/>
                  <a:gd name="connsiteY1594" fmla="*/ 16264 h 1047182"/>
                  <a:gd name="connsiteX1595" fmla="*/ 389523 w 808720"/>
                  <a:gd name="connsiteY1595" fmla="*/ 16310 h 1047182"/>
                  <a:gd name="connsiteX1596" fmla="*/ 387915 w 808720"/>
                  <a:gd name="connsiteY1596" fmla="*/ 16559 h 1047182"/>
                  <a:gd name="connsiteX1597" fmla="*/ 387961 w 808720"/>
                  <a:gd name="connsiteY1597" fmla="*/ 16252 h 1047182"/>
                  <a:gd name="connsiteX1598" fmla="*/ 386576 w 808720"/>
                  <a:gd name="connsiteY1598" fmla="*/ 16657 h 1047182"/>
                  <a:gd name="connsiteX1599" fmla="*/ 385360 w 808720"/>
                  <a:gd name="connsiteY1599" fmla="*/ 16864 h 1047182"/>
                  <a:gd name="connsiteX1600" fmla="*/ 386840 w 808720"/>
                  <a:gd name="connsiteY1600" fmla="*/ 16457 h 1047182"/>
                  <a:gd name="connsiteX1601" fmla="*/ 398877 w 808720"/>
                  <a:gd name="connsiteY1601" fmla="*/ 16232 h 1047182"/>
                  <a:gd name="connsiteX1602" fmla="*/ 396549 w 808720"/>
                  <a:gd name="connsiteY1602" fmla="*/ 16878 h 1047182"/>
                  <a:gd name="connsiteX1603" fmla="*/ 391411 w 808720"/>
                  <a:gd name="connsiteY1603" fmla="*/ 17437 h 1047182"/>
                  <a:gd name="connsiteX1604" fmla="*/ 391884 w 808720"/>
                  <a:gd name="connsiteY1604" fmla="*/ 17260 h 1047182"/>
                  <a:gd name="connsiteX1605" fmla="*/ 392467 w 808720"/>
                  <a:gd name="connsiteY1605" fmla="*/ 17134 h 1047182"/>
                  <a:gd name="connsiteX1606" fmla="*/ 396981 w 808720"/>
                  <a:gd name="connsiteY1606" fmla="*/ 16154 h 1047182"/>
                  <a:gd name="connsiteX1607" fmla="*/ 392467 w 808720"/>
                  <a:gd name="connsiteY1607" fmla="*/ 17134 h 1047182"/>
                  <a:gd name="connsiteX1608" fmla="*/ 392073 w 808720"/>
                  <a:gd name="connsiteY1608" fmla="*/ 17189 h 1047182"/>
                  <a:gd name="connsiteX1609" fmla="*/ 392419 w 808720"/>
                  <a:gd name="connsiteY1609" fmla="*/ 17059 h 1047182"/>
                  <a:gd name="connsiteX1610" fmla="*/ 395163 w 808720"/>
                  <a:gd name="connsiteY1610" fmla="*/ 16423 h 1047182"/>
                  <a:gd name="connsiteX1611" fmla="*/ 403337 w 808720"/>
                  <a:gd name="connsiteY1611" fmla="*/ 16140 h 1047182"/>
                  <a:gd name="connsiteX1612" fmla="*/ 393935 w 808720"/>
                  <a:gd name="connsiteY1612" fmla="*/ 17605 h 1047182"/>
                  <a:gd name="connsiteX1613" fmla="*/ 396549 w 808720"/>
                  <a:gd name="connsiteY1613" fmla="*/ 16878 h 1047182"/>
                  <a:gd name="connsiteX1614" fmla="*/ 387282 w 808720"/>
                  <a:gd name="connsiteY1614" fmla="*/ 16122 h 1047182"/>
                  <a:gd name="connsiteX1615" fmla="*/ 385063 w 808720"/>
                  <a:gd name="connsiteY1615" fmla="*/ 16749 h 1047182"/>
                  <a:gd name="connsiteX1616" fmla="*/ 384656 w 808720"/>
                  <a:gd name="connsiteY1616" fmla="*/ 16856 h 1047182"/>
                  <a:gd name="connsiteX1617" fmla="*/ 383294 w 808720"/>
                  <a:gd name="connsiteY1617" fmla="*/ 17106 h 1047182"/>
                  <a:gd name="connsiteX1618" fmla="*/ 384365 w 808720"/>
                  <a:gd name="connsiteY1618" fmla="*/ 16665 h 1047182"/>
                  <a:gd name="connsiteX1619" fmla="*/ 404575 w 808720"/>
                  <a:gd name="connsiteY1619" fmla="*/ 16101 h 1047182"/>
                  <a:gd name="connsiteX1620" fmla="*/ 403729 w 808720"/>
                  <a:gd name="connsiteY1620" fmla="*/ 16477 h 1047182"/>
                  <a:gd name="connsiteX1621" fmla="*/ 389503 w 808720"/>
                  <a:gd name="connsiteY1621" fmla="*/ 18836 h 1047182"/>
                  <a:gd name="connsiteX1622" fmla="*/ 393157 w 808720"/>
                  <a:gd name="connsiteY1622" fmla="*/ 17821 h 1047182"/>
                  <a:gd name="connsiteX1623" fmla="*/ 481339 w 808720"/>
                  <a:gd name="connsiteY1623" fmla="*/ 16025 h 1047182"/>
                  <a:gd name="connsiteX1624" fmla="*/ 481306 w 808720"/>
                  <a:gd name="connsiteY1624" fmla="*/ 16039 h 1047182"/>
                  <a:gd name="connsiteX1625" fmla="*/ 479748 w 808720"/>
                  <a:gd name="connsiteY1625" fmla="*/ 16386 h 1047182"/>
                  <a:gd name="connsiteX1626" fmla="*/ 479632 w 808720"/>
                  <a:gd name="connsiteY1626" fmla="*/ 16406 h 1047182"/>
                  <a:gd name="connsiteX1627" fmla="*/ 434457 w 808720"/>
                  <a:gd name="connsiteY1627" fmla="*/ 16012 h 1047182"/>
                  <a:gd name="connsiteX1628" fmla="*/ 433059 w 808720"/>
                  <a:gd name="connsiteY1628" fmla="*/ 16442 h 1047182"/>
                  <a:gd name="connsiteX1629" fmla="*/ 427908 w 808720"/>
                  <a:gd name="connsiteY1629" fmla="*/ 17184 h 1047182"/>
                  <a:gd name="connsiteX1630" fmla="*/ 431198 w 808720"/>
                  <a:gd name="connsiteY1630" fmla="*/ 16361 h 1047182"/>
                  <a:gd name="connsiteX1631" fmla="*/ 410441 w 808720"/>
                  <a:gd name="connsiteY1631" fmla="*/ 15983 h 1047182"/>
                  <a:gd name="connsiteX1632" fmla="*/ 409574 w 808720"/>
                  <a:gd name="connsiteY1632" fmla="*/ 16205 h 1047182"/>
                  <a:gd name="connsiteX1633" fmla="*/ 407402 w 808720"/>
                  <a:gd name="connsiteY1633" fmla="*/ 16500 h 1047182"/>
                  <a:gd name="connsiteX1634" fmla="*/ 409637 w 808720"/>
                  <a:gd name="connsiteY1634" fmla="*/ 16092 h 1047182"/>
                  <a:gd name="connsiteX1635" fmla="*/ 544066 w 808720"/>
                  <a:gd name="connsiteY1635" fmla="*/ 15978 h 1047182"/>
                  <a:gd name="connsiteX1636" fmla="*/ 544311 w 808720"/>
                  <a:gd name="connsiteY1636" fmla="*/ 16586 h 1047182"/>
                  <a:gd name="connsiteX1637" fmla="*/ 544320 w 808720"/>
                  <a:gd name="connsiteY1637" fmla="*/ 16912 h 1047182"/>
                  <a:gd name="connsiteX1638" fmla="*/ 543925 w 808720"/>
                  <a:gd name="connsiteY1638" fmla="*/ 16175 h 1047182"/>
                  <a:gd name="connsiteX1639" fmla="*/ 536934 w 808720"/>
                  <a:gd name="connsiteY1639" fmla="*/ 15971 h 1047182"/>
                  <a:gd name="connsiteX1640" fmla="*/ 537199 w 808720"/>
                  <a:gd name="connsiteY1640" fmla="*/ 16499 h 1047182"/>
                  <a:gd name="connsiteX1641" fmla="*/ 537067 w 808720"/>
                  <a:gd name="connsiteY1641" fmla="*/ 16648 h 1047182"/>
                  <a:gd name="connsiteX1642" fmla="*/ 536839 w 808720"/>
                  <a:gd name="connsiteY1642" fmla="*/ 16131 h 1047182"/>
                  <a:gd name="connsiteX1643" fmla="*/ 517786 w 808720"/>
                  <a:gd name="connsiteY1643" fmla="*/ 15966 h 1047182"/>
                  <a:gd name="connsiteX1644" fmla="*/ 515087 w 808720"/>
                  <a:gd name="connsiteY1644" fmla="*/ 18280 h 1047182"/>
                  <a:gd name="connsiteX1645" fmla="*/ 513880 w 808720"/>
                  <a:gd name="connsiteY1645" fmla="*/ 18938 h 1047182"/>
                  <a:gd name="connsiteX1646" fmla="*/ 516638 w 808720"/>
                  <a:gd name="connsiteY1646" fmla="*/ 16180 h 1047182"/>
                  <a:gd name="connsiteX1647" fmla="*/ 516852 w 808720"/>
                  <a:gd name="connsiteY1647" fmla="*/ 15965 h 1047182"/>
                  <a:gd name="connsiteX1648" fmla="*/ 516638 w 808720"/>
                  <a:gd name="connsiteY1648" fmla="*/ 16180 h 1047182"/>
                  <a:gd name="connsiteX1649" fmla="*/ 514742 w 808720"/>
                  <a:gd name="connsiteY1649" fmla="*/ 16533 h 1047182"/>
                  <a:gd name="connsiteX1650" fmla="*/ 515127 w 808720"/>
                  <a:gd name="connsiteY1650" fmla="*/ 16340 h 1047182"/>
                  <a:gd name="connsiteX1651" fmla="*/ 451185 w 808720"/>
                  <a:gd name="connsiteY1651" fmla="*/ 15965 h 1047182"/>
                  <a:gd name="connsiteX1652" fmla="*/ 443261 w 808720"/>
                  <a:gd name="connsiteY1652" fmla="*/ 17184 h 1047182"/>
                  <a:gd name="connsiteX1653" fmla="*/ 446518 w 808720"/>
                  <a:gd name="connsiteY1653" fmla="*/ 16498 h 1047182"/>
                  <a:gd name="connsiteX1654" fmla="*/ 542378 w 808720"/>
                  <a:gd name="connsiteY1654" fmla="*/ 15958 h 1047182"/>
                  <a:gd name="connsiteX1655" fmla="*/ 542887 w 808720"/>
                  <a:gd name="connsiteY1655" fmla="*/ 16325 h 1047182"/>
                  <a:gd name="connsiteX1656" fmla="*/ 542821 w 808720"/>
                  <a:gd name="connsiteY1656" fmla="*/ 16516 h 1047182"/>
                  <a:gd name="connsiteX1657" fmla="*/ 391874 w 808720"/>
                  <a:gd name="connsiteY1657" fmla="*/ 15946 h 1047182"/>
                  <a:gd name="connsiteX1658" fmla="*/ 391561 w 808720"/>
                  <a:gd name="connsiteY1658" fmla="*/ 16034 h 1047182"/>
                  <a:gd name="connsiteX1659" fmla="*/ 383919 w 808720"/>
                  <a:gd name="connsiteY1659" fmla="*/ 17836 h 1047182"/>
                  <a:gd name="connsiteX1660" fmla="*/ 389523 w 808720"/>
                  <a:gd name="connsiteY1660" fmla="*/ 16310 h 1047182"/>
                  <a:gd name="connsiteX1661" fmla="*/ 544292 w 808720"/>
                  <a:gd name="connsiteY1661" fmla="*/ 15908 h 1047182"/>
                  <a:gd name="connsiteX1662" fmla="*/ 544933 w 808720"/>
                  <a:gd name="connsiteY1662" fmla="*/ 16224 h 1047182"/>
                  <a:gd name="connsiteX1663" fmla="*/ 548687 w 808720"/>
                  <a:gd name="connsiteY1663" fmla="*/ 23892 h 1047182"/>
                  <a:gd name="connsiteX1664" fmla="*/ 546261 w 808720"/>
                  <a:gd name="connsiteY1664" fmla="*/ 20841 h 1047182"/>
                  <a:gd name="connsiteX1665" fmla="*/ 545790 w 808720"/>
                  <a:gd name="connsiteY1665" fmla="*/ 18417 h 1047182"/>
                  <a:gd name="connsiteX1666" fmla="*/ 544744 w 808720"/>
                  <a:gd name="connsiteY1666" fmla="*/ 17663 h 1047182"/>
                  <a:gd name="connsiteX1667" fmla="*/ 544311 w 808720"/>
                  <a:gd name="connsiteY1667" fmla="*/ 16586 h 1047182"/>
                  <a:gd name="connsiteX1668" fmla="*/ 391040 w 808720"/>
                  <a:gd name="connsiteY1668" fmla="*/ 15897 h 1047182"/>
                  <a:gd name="connsiteX1669" fmla="*/ 390673 w 808720"/>
                  <a:gd name="connsiteY1669" fmla="*/ 15997 h 1047182"/>
                  <a:gd name="connsiteX1670" fmla="*/ 386251 w 808720"/>
                  <a:gd name="connsiteY1670" fmla="*/ 16752 h 1047182"/>
                  <a:gd name="connsiteX1671" fmla="*/ 386576 w 808720"/>
                  <a:gd name="connsiteY1671" fmla="*/ 16657 h 1047182"/>
                  <a:gd name="connsiteX1672" fmla="*/ 386276 w 808720"/>
                  <a:gd name="connsiteY1672" fmla="*/ 15878 h 1047182"/>
                  <a:gd name="connsiteX1673" fmla="*/ 385641 w 808720"/>
                  <a:gd name="connsiteY1673" fmla="*/ 16139 h 1047182"/>
                  <a:gd name="connsiteX1674" fmla="*/ 383518 w 808720"/>
                  <a:gd name="connsiteY1674" fmla="*/ 16436 h 1047182"/>
                  <a:gd name="connsiteX1675" fmla="*/ 384805 w 808720"/>
                  <a:gd name="connsiteY1675" fmla="*/ 16057 h 1047182"/>
                  <a:gd name="connsiteX1676" fmla="*/ 405107 w 808720"/>
                  <a:gd name="connsiteY1676" fmla="*/ 15864 h 1047182"/>
                  <a:gd name="connsiteX1677" fmla="*/ 404860 w 808720"/>
                  <a:gd name="connsiteY1677" fmla="*/ 15974 h 1047182"/>
                  <a:gd name="connsiteX1678" fmla="*/ 403337 w 808720"/>
                  <a:gd name="connsiteY1678" fmla="*/ 16140 h 1047182"/>
                  <a:gd name="connsiteX1679" fmla="*/ 433307 w 808720"/>
                  <a:gd name="connsiteY1679" fmla="*/ 15834 h 1047182"/>
                  <a:gd name="connsiteX1680" fmla="*/ 431198 w 808720"/>
                  <a:gd name="connsiteY1680" fmla="*/ 16361 h 1047182"/>
                  <a:gd name="connsiteX1681" fmla="*/ 427134 w 808720"/>
                  <a:gd name="connsiteY1681" fmla="*/ 16797 h 1047182"/>
                  <a:gd name="connsiteX1682" fmla="*/ 427497 w 808720"/>
                  <a:gd name="connsiteY1682" fmla="*/ 16636 h 1047182"/>
                  <a:gd name="connsiteX1683" fmla="*/ 392666 w 808720"/>
                  <a:gd name="connsiteY1683" fmla="*/ 15823 h 1047182"/>
                  <a:gd name="connsiteX1684" fmla="*/ 390474 w 808720"/>
                  <a:gd name="connsiteY1684" fmla="*/ 16338 h 1047182"/>
                  <a:gd name="connsiteX1685" fmla="*/ 391561 w 808720"/>
                  <a:gd name="connsiteY1685" fmla="*/ 16034 h 1047182"/>
                  <a:gd name="connsiteX1686" fmla="*/ 392046 w 808720"/>
                  <a:gd name="connsiteY1686" fmla="*/ 15919 h 1047182"/>
                  <a:gd name="connsiteX1687" fmla="*/ 392711 w 808720"/>
                  <a:gd name="connsiteY1687" fmla="*/ 15762 h 1047182"/>
                  <a:gd name="connsiteX1688" fmla="*/ 392046 w 808720"/>
                  <a:gd name="connsiteY1688" fmla="*/ 15919 h 1047182"/>
                  <a:gd name="connsiteX1689" fmla="*/ 391874 w 808720"/>
                  <a:gd name="connsiteY1689" fmla="*/ 15946 h 1047182"/>
                  <a:gd name="connsiteX1690" fmla="*/ 392264 w 808720"/>
                  <a:gd name="connsiteY1690" fmla="*/ 15837 h 1047182"/>
                  <a:gd name="connsiteX1691" fmla="*/ 406858 w 808720"/>
                  <a:gd name="connsiteY1691" fmla="*/ 15757 h 1047182"/>
                  <a:gd name="connsiteX1692" fmla="*/ 404575 w 808720"/>
                  <a:gd name="connsiteY1692" fmla="*/ 16101 h 1047182"/>
                  <a:gd name="connsiteX1693" fmla="*/ 404860 w 808720"/>
                  <a:gd name="connsiteY1693" fmla="*/ 15974 h 1047182"/>
                  <a:gd name="connsiteX1694" fmla="*/ 543976 w 808720"/>
                  <a:gd name="connsiteY1694" fmla="*/ 15753 h 1047182"/>
                  <a:gd name="connsiteX1695" fmla="*/ 544161 w 808720"/>
                  <a:gd name="connsiteY1695" fmla="*/ 15844 h 1047182"/>
                  <a:gd name="connsiteX1696" fmla="*/ 544066 w 808720"/>
                  <a:gd name="connsiteY1696" fmla="*/ 15978 h 1047182"/>
                  <a:gd name="connsiteX1697" fmla="*/ 542212 w 808720"/>
                  <a:gd name="connsiteY1697" fmla="*/ 15750 h 1047182"/>
                  <a:gd name="connsiteX1698" fmla="*/ 542378 w 808720"/>
                  <a:gd name="connsiteY1698" fmla="*/ 15958 h 1047182"/>
                  <a:gd name="connsiteX1699" fmla="*/ 542210 w 808720"/>
                  <a:gd name="connsiteY1699" fmla="*/ 15838 h 1047182"/>
                  <a:gd name="connsiteX1700" fmla="*/ 467929 w 808720"/>
                  <a:gd name="connsiteY1700" fmla="*/ 15737 h 1047182"/>
                  <a:gd name="connsiteX1701" fmla="*/ 466692 w 808720"/>
                  <a:gd name="connsiteY1701" fmla="*/ 16065 h 1047182"/>
                  <a:gd name="connsiteX1702" fmla="*/ 466525 w 808720"/>
                  <a:gd name="connsiteY1702" fmla="*/ 16097 h 1047182"/>
                  <a:gd name="connsiteX1703" fmla="*/ 467706 w 808720"/>
                  <a:gd name="connsiteY1703" fmla="*/ 15782 h 1047182"/>
                  <a:gd name="connsiteX1704" fmla="*/ 452692 w 808720"/>
                  <a:gd name="connsiteY1704" fmla="*/ 15733 h 1047182"/>
                  <a:gd name="connsiteX1705" fmla="*/ 452473 w 808720"/>
                  <a:gd name="connsiteY1705" fmla="*/ 15817 h 1047182"/>
                  <a:gd name="connsiteX1706" fmla="*/ 451185 w 808720"/>
                  <a:gd name="connsiteY1706" fmla="*/ 15965 h 1047182"/>
                  <a:gd name="connsiteX1707" fmla="*/ 388951 w 808720"/>
                  <a:gd name="connsiteY1707" fmla="*/ 15722 h 1047182"/>
                  <a:gd name="connsiteX1708" fmla="*/ 387803 w 808720"/>
                  <a:gd name="connsiteY1708" fmla="*/ 16025 h 1047182"/>
                  <a:gd name="connsiteX1709" fmla="*/ 387282 w 808720"/>
                  <a:gd name="connsiteY1709" fmla="*/ 16122 h 1047182"/>
                  <a:gd name="connsiteX1710" fmla="*/ 388288 w 808720"/>
                  <a:gd name="connsiteY1710" fmla="*/ 15838 h 1047182"/>
                  <a:gd name="connsiteX1711" fmla="*/ 388761 w 808720"/>
                  <a:gd name="connsiteY1711" fmla="*/ 15704 h 1047182"/>
                  <a:gd name="connsiteX1712" fmla="*/ 388288 w 808720"/>
                  <a:gd name="connsiteY1712" fmla="*/ 15838 h 1047182"/>
                  <a:gd name="connsiteX1713" fmla="*/ 384957 w 808720"/>
                  <a:gd name="connsiteY1713" fmla="*/ 16421 h 1047182"/>
                  <a:gd name="connsiteX1714" fmla="*/ 385641 w 808720"/>
                  <a:gd name="connsiteY1714" fmla="*/ 16139 h 1047182"/>
                  <a:gd name="connsiteX1715" fmla="*/ 389670 w 808720"/>
                  <a:gd name="connsiteY1715" fmla="*/ 15678 h 1047182"/>
                  <a:gd name="connsiteX1716" fmla="*/ 386840 w 808720"/>
                  <a:gd name="connsiteY1716" fmla="*/ 16457 h 1047182"/>
                  <a:gd name="connsiteX1717" fmla="*/ 384731 w 808720"/>
                  <a:gd name="connsiteY1717" fmla="*/ 16843 h 1047182"/>
                  <a:gd name="connsiteX1718" fmla="*/ 385063 w 808720"/>
                  <a:gd name="connsiteY1718" fmla="*/ 16749 h 1047182"/>
                  <a:gd name="connsiteX1719" fmla="*/ 387803 w 808720"/>
                  <a:gd name="connsiteY1719" fmla="*/ 16025 h 1047182"/>
                  <a:gd name="connsiteX1720" fmla="*/ 544286 w 808720"/>
                  <a:gd name="connsiteY1720" fmla="*/ 15671 h 1047182"/>
                  <a:gd name="connsiteX1721" fmla="*/ 544292 w 808720"/>
                  <a:gd name="connsiteY1721" fmla="*/ 15908 h 1047182"/>
                  <a:gd name="connsiteX1722" fmla="*/ 544161 w 808720"/>
                  <a:gd name="connsiteY1722" fmla="*/ 15844 h 1047182"/>
                  <a:gd name="connsiteX1723" fmla="*/ 538220 w 808720"/>
                  <a:gd name="connsiteY1723" fmla="*/ 15664 h 1047182"/>
                  <a:gd name="connsiteX1724" fmla="*/ 538392 w 808720"/>
                  <a:gd name="connsiteY1724" fmla="*/ 16341 h 1047182"/>
                  <a:gd name="connsiteX1725" fmla="*/ 538388 w 808720"/>
                  <a:gd name="connsiteY1725" fmla="*/ 16361 h 1047182"/>
                  <a:gd name="connsiteX1726" fmla="*/ 537799 w 808720"/>
                  <a:gd name="connsiteY1726" fmla="*/ 17694 h 1047182"/>
                  <a:gd name="connsiteX1727" fmla="*/ 537509 w 808720"/>
                  <a:gd name="connsiteY1727" fmla="*/ 17116 h 1047182"/>
                  <a:gd name="connsiteX1728" fmla="*/ 541841 w 808720"/>
                  <a:gd name="connsiteY1728" fmla="*/ 15572 h 1047182"/>
                  <a:gd name="connsiteX1729" fmla="*/ 542210 w 808720"/>
                  <a:gd name="connsiteY1729" fmla="*/ 15838 h 1047182"/>
                  <a:gd name="connsiteX1730" fmla="*/ 542175 w 808720"/>
                  <a:gd name="connsiteY1730" fmla="*/ 17826 h 1047182"/>
                  <a:gd name="connsiteX1731" fmla="*/ 541755 w 808720"/>
                  <a:gd name="connsiteY1731" fmla="*/ 16564 h 1047182"/>
                  <a:gd name="connsiteX1732" fmla="*/ 537334 w 808720"/>
                  <a:gd name="connsiteY1732" fmla="*/ 15567 h 1047182"/>
                  <a:gd name="connsiteX1733" fmla="*/ 537565 w 808720"/>
                  <a:gd name="connsiteY1733" fmla="*/ 16087 h 1047182"/>
                  <a:gd name="connsiteX1734" fmla="*/ 537263 w 808720"/>
                  <a:gd name="connsiteY1734" fmla="*/ 16427 h 1047182"/>
                  <a:gd name="connsiteX1735" fmla="*/ 393288 w 808720"/>
                  <a:gd name="connsiteY1735" fmla="*/ 15550 h 1047182"/>
                  <a:gd name="connsiteX1736" fmla="*/ 392264 w 808720"/>
                  <a:gd name="connsiteY1736" fmla="*/ 15837 h 1047182"/>
                  <a:gd name="connsiteX1737" fmla="*/ 389693 w 808720"/>
                  <a:gd name="connsiteY1737" fmla="*/ 16264 h 1047182"/>
                  <a:gd name="connsiteX1738" fmla="*/ 390673 w 808720"/>
                  <a:gd name="connsiteY1738" fmla="*/ 15997 h 1047182"/>
                  <a:gd name="connsiteX1739" fmla="*/ 520128 w 808720"/>
                  <a:gd name="connsiteY1739" fmla="*/ 15529 h 1047182"/>
                  <a:gd name="connsiteX1740" fmla="*/ 517096 w 808720"/>
                  <a:gd name="connsiteY1740" fmla="*/ 17183 h 1047182"/>
                  <a:gd name="connsiteX1741" fmla="*/ 519028 w 808720"/>
                  <a:gd name="connsiteY1741" fmla="*/ 15734 h 1047182"/>
                  <a:gd name="connsiteX1742" fmla="*/ 543511 w 808720"/>
                  <a:gd name="connsiteY1742" fmla="*/ 15524 h 1047182"/>
                  <a:gd name="connsiteX1743" fmla="*/ 543599 w 808720"/>
                  <a:gd name="connsiteY1743" fmla="*/ 15567 h 1047182"/>
                  <a:gd name="connsiteX1744" fmla="*/ 543925 w 808720"/>
                  <a:gd name="connsiteY1744" fmla="*/ 16175 h 1047182"/>
                  <a:gd name="connsiteX1745" fmla="*/ 543596 w 808720"/>
                  <a:gd name="connsiteY1745" fmla="*/ 16635 h 1047182"/>
                  <a:gd name="connsiteX1746" fmla="*/ 390192 w 808720"/>
                  <a:gd name="connsiteY1746" fmla="*/ 15505 h 1047182"/>
                  <a:gd name="connsiteX1747" fmla="*/ 388951 w 808720"/>
                  <a:gd name="connsiteY1747" fmla="*/ 15722 h 1047182"/>
                  <a:gd name="connsiteX1748" fmla="*/ 389305 w 808720"/>
                  <a:gd name="connsiteY1748" fmla="*/ 15629 h 1047182"/>
                  <a:gd name="connsiteX1749" fmla="*/ 410925 w 808720"/>
                  <a:gd name="connsiteY1749" fmla="*/ 15457 h 1047182"/>
                  <a:gd name="connsiteX1750" fmla="*/ 410552 w 808720"/>
                  <a:gd name="connsiteY1750" fmla="*/ 15563 h 1047182"/>
                  <a:gd name="connsiteX1751" fmla="*/ 403663 w 808720"/>
                  <a:gd name="connsiteY1751" fmla="*/ 16903 h 1047182"/>
                  <a:gd name="connsiteX1752" fmla="*/ 402703 w 808720"/>
                  <a:gd name="connsiteY1752" fmla="*/ 17033 h 1047182"/>
                  <a:gd name="connsiteX1753" fmla="*/ 409100 w 808720"/>
                  <a:gd name="connsiteY1753" fmla="*/ 15773 h 1047182"/>
                  <a:gd name="connsiteX1754" fmla="*/ 390486 w 808720"/>
                  <a:gd name="connsiteY1754" fmla="*/ 15453 h 1047182"/>
                  <a:gd name="connsiteX1755" fmla="*/ 390409 w 808720"/>
                  <a:gd name="connsiteY1755" fmla="*/ 15475 h 1047182"/>
                  <a:gd name="connsiteX1756" fmla="*/ 390192 w 808720"/>
                  <a:gd name="connsiteY1756" fmla="*/ 15505 h 1047182"/>
                  <a:gd name="connsiteX1757" fmla="*/ 390804 w 808720"/>
                  <a:gd name="connsiteY1757" fmla="*/ 15420 h 1047182"/>
                  <a:gd name="connsiteX1758" fmla="*/ 390359 w 808720"/>
                  <a:gd name="connsiteY1758" fmla="*/ 15550 h 1047182"/>
                  <a:gd name="connsiteX1759" fmla="*/ 389670 w 808720"/>
                  <a:gd name="connsiteY1759" fmla="*/ 15678 h 1047182"/>
                  <a:gd name="connsiteX1760" fmla="*/ 390409 w 808720"/>
                  <a:gd name="connsiteY1760" fmla="*/ 15475 h 1047182"/>
                  <a:gd name="connsiteX1761" fmla="*/ 390142 w 808720"/>
                  <a:gd name="connsiteY1761" fmla="*/ 15408 h 1047182"/>
                  <a:gd name="connsiteX1762" fmla="*/ 389305 w 808720"/>
                  <a:gd name="connsiteY1762" fmla="*/ 15629 h 1047182"/>
                  <a:gd name="connsiteX1763" fmla="*/ 388761 w 808720"/>
                  <a:gd name="connsiteY1763" fmla="*/ 15704 h 1047182"/>
                  <a:gd name="connsiteX1764" fmla="*/ 389563 w 808720"/>
                  <a:gd name="connsiteY1764" fmla="*/ 15478 h 1047182"/>
                  <a:gd name="connsiteX1765" fmla="*/ 519483 w 808720"/>
                  <a:gd name="connsiteY1765" fmla="*/ 15393 h 1047182"/>
                  <a:gd name="connsiteX1766" fmla="*/ 519028 w 808720"/>
                  <a:gd name="connsiteY1766" fmla="*/ 15734 h 1047182"/>
                  <a:gd name="connsiteX1767" fmla="*/ 517786 w 808720"/>
                  <a:gd name="connsiteY1767" fmla="*/ 15966 h 1047182"/>
                  <a:gd name="connsiteX1768" fmla="*/ 518104 w 808720"/>
                  <a:gd name="connsiteY1768" fmla="*/ 15693 h 1047182"/>
                  <a:gd name="connsiteX1769" fmla="*/ 543211 w 808720"/>
                  <a:gd name="connsiteY1769" fmla="*/ 15376 h 1047182"/>
                  <a:gd name="connsiteX1770" fmla="*/ 543404 w 808720"/>
                  <a:gd name="connsiteY1770" fmla="*/ 15472 h 1047182"/>
                  <a:gd name="connsiteX1771" fmla="*/ 543087 w 808720"/>
                  <a:gd name="connsiteY1771" fmla="*/ 16470 h 1047182"/>
                  <a:gd name="connsiteX1772" fmla="*/ 542887 w 808720"/>
                  <a:gd name="connsiteY1772" fmla="*/ 16325 h 1047182"/>
                  <a:gd name="connsiteX1773" fmla="*/ 482852 w 808720"/>
                  <a:gd name="connsiteY1773" fmla="*/ 15337 h 1047182"/>
                  <a:gd name="connsiteX1774" fmla="*/ 481697 w 808720"/>
                  <a:gd name="connsiteY1774" fmla="*/ 15862 h 1047182"/>
                  <a:gd name="connsiteX1775" fmla="*/ 476581 w 808720"/>
                  <a:gd name="connsiteY1775" fmla="*/ 16951 h 1047182"/>
                  <a:gd name="connsiteX1776" fmla="*/ 467867 w 808720"/>
                  <a:gd name="connsiteY1776" fmla="*/ 18507 h 1047182"/>
                  <a:gd name="connsiteX1777" fmla="*/ 472116 w 808720"/>
                  <a:gd name="connsiteY1777" fmla="*/ 17127 h 1047182"/>
                  <a:gd name="connsiteX1778" fmla="*/ 543457 w 808720"/>
                  <a:gd name="connsiteY1778" fmla="*/ 15304 h 1047182"/>
                  <a:gd name="connsiteX1779" fmla="*/ 543500 w 808720"/>
                  <a:gd name="connsiteY1779" fmla="*/ 15384 h 1047182"/>
                  <a:gd name="connsiteX1780" fmla="*/ 543511 w 808720"/>
                  <a:gd name="connsiteY1780" fmla="*/ 15524 h 1047182"/>
                  <a:gd name="connsiteX1781" fmla="*/ 543404 w 808720"/>
                  <a:gd name="connsiteY1781" fmla="*/ 15472 h 1047182"/>
                  <a:gd name="connsiteX1782" fmla="*/ 391345 w 808720"/>
                  <a:gd name="connsiteY1782" fmla="*/ 15261 h 1047182"/>
                  <a:gd name="connsiteX1783" fmla="*/ 390989 w 808720"/>
                  <a:gd name="connsiteY1783" fmla="*/ 15365 h 1047182"/>
                  <a:gd name="connsiteX1784" fmla="*/ 390486 w 808720"/>
                  <a:gd name="connsiteY1784" fmla="*/ 15453 h 1047182"/>
                  <a:gd name="connsiteX1785" fmla="*/ 391058 w 808720"/>
                  <a:gd name="connsiteY1785" fmla="*/ 15296 h 1047182"/>
                  <a:gd name="connsiteX1786" fmla="*/ 537360 w 808720"/>
                  <a:gd name="connsiteY1786" fmla="*/ 15255 h 1047182"/>
                  <a:gd name="connsiteX1787" fmla="*/ 537334 w 808720"/>
                  <a:gd name="connsiteY1787" fmla="*/ 15567 h 1047182"/>
                  <a:gd name="connsiteX1788" fmla="*/ 537266 w 808720"/>
                  <a:gd name="connsiteY1788" fmla="*/ 15414 h 1047182"/>
                  <a:gd name="connsiteX1789" fmla="*/ 383277 w 808720"/>
                  <a:gd name="connsiteY1789" fmla="*/ 15235 h 1047182"/>
                  <a:gd name="connsiteX1790" fmla="*/ 378149 w 808720"/>
                  <a:gd name="connsiteY1790" fmla="*/ 16867 h 1047182"/>
                  <a:gd name="connsiteX1791" fmla="*/ 378148 w 808720"/>
                  <a:gd name="connsiteY1791" fmla="*/ 16867 h 1047182"/>
                  <a:gd name="connsiteX1792" fmla="*/ 375548 w 808720"/>
                  <a:gd name="connsiteY1792" fmla="*/ 17183 h 1047182"/>
                  <a:gd name="connsiteX1793" fmla="*/ 373431 w 808720"/>
                  <a:gd name="connsiteY1793" fmla="*/ 17842 h 1047182"/>
                  <a:gd name="connsiteX1794" fmla="*/ 372258 w 808720"/>
                  <a:gd name="connsiteY1794" fmla="*/ 18006 h 1047182"/>
                  <a:gd name="connsiteX1795" fmla="*/ 367678 w 808720"/>
                  <a:gd name="connsiteY1795" fmla="*/ 19445 h 1047182"/>
                  <a:gd name="connsiteX1796" fmla="*/ 364540 w 808720"/>
                  <a:gd name="connsiteY1796" fmla="*/ 19994 h 1047182"/>
                  <a:gd name="connsiteX1797" fmla="*/ 365467 w 808720"/>
                  <a:gd name="connsiteY1797" fmla="*/ 19635 h 1047182"/>
                  <a:gd name="connsiteX1798" fmla="*/ 372954 w 808720"/>
                  <a:gd name="connsiteY1798" fmla="*/ 16737 h 1047182"/>
                  <a:gd name="connsiteX1799" fmla="*/ 373564 w 808720"/>
                  <a:gd name="connsiteY1799" fmla="*/ 16533 h 1047182"/>
                  <a:gd name="connsiteX1800" fmla="*/ 415983 w 808720"/>
                  <a:gd name="connsiteY1800" fmla="*/ 15230 h 1047182"/>
                  <a:gd name="connsiteX1801" fmla="*/ 409935 w 808720"/>
                  <a:gd name="connsiteY1801" fmla="*/ 16742 h 1047182"/>
                  <a:gd name="connsiteX1802" fmla="*/ 399132 w 808720"/>
                  <a:gd name="connsiteY1802" fmla="*/ 19034 h 1047182"/>
                  <a:gd name="connsiteX1803" fmla="*/ 397204 w 808720"/>
                  <a:gd name="connsiteY1803" fmla="*/ 19377 h 1047182"/>
                  <a:gd name="connsiteX1804" fmla="*/ 409202 w 808720"/>
                  <a:gd name="connsiteY1804" fmla="*/ 16301 h 1047182"/>
                  <a:gd name="connsiteX1805" fmla="*/ 409574 w 808720"/>
                  <a:gd name="connsiteY1805" fmla="*/ 16205 h 1047182"/>
                  <a:gd name="connsiteX1806" fmla="*/ 410857 w 808720"/>
                  <a:gd name="connsiteY1806" fmla="*/ 16031 h 1047182"/>
                  <a:gd name="connsiteX1807" fmla="*/ 414476 w 808720"/>
                  <a:gd name="connsiteY1807" fmla="*/ 15539 h 1047182"/>
                  <a:gd name="connsiteX1808" fmla="*/ 415259 w 808720"/>
                  <a:gd name="connsiteY1808" fmla="*/ 15329 h 1047182"/>
                  <a:gd name="connsiteX1809" fmla="*/ 411728 w 808720"/>
                  <a:gd name="connsiteY1809" fmla="*/ 15227 h 1047182"/>
                  <a:gd name="connsiteX1810" fmla="*/ 411403 w 808720"/>
                  <a:gd name="connsiteY1810" fmla="*/ 15320 h 1047182"/>
                  <a:gd name="connsiteX1811" fmla="*/ 409100 w 808720"/>
                  <a:gd name="connsiteY1811" fmla="*/ 15773 h 1047182"/>
                  <a:gd name="connsiteX1812" fmla="*/ 402883 w 808720"/>
                  <a:gd name="connsiteY1812" fmla="*/ 16853 h 1047182"/>
                  <a:gd name="connsiteX1813" fmla="*/ 403729 w 808720"/>
                  <a:gd name="connsiteY1813" fmla="*/ 16477 h 1047182"/>
                  <a:gd name="connsiteX1814" fmla="*/ 410386 w 808720"/>
                  <a:gd name="connsiteY1814" fmla="*/ 15373 h 1047182"/>
                  <a:gd name="connsiteX1815" fmla="*/ 395007 w 808720"/>
                  <a:gd name="connsiteY1815" fmla="*/ 15221 h 1047182"/>
                  <a:gd name="connsiteX1816" fmla="*/ 394467 w 808720"/>
                  <a:gd name="connsiteY1816" fmla="*/ 15348 h 1047182"/>
                  <a:gd name="connsiteX1817" fmla="*/ 393288 w 808720"/>
                  <a:gd name="connsiteY1817" fmla="*/ 15550 h 1047182"/>
                  <a:gd name="connsiteX1818" fmla="*/ 393616 w 808720"/>
                  <a:gd name="connsiteY1818" fmla="*/ 15458 h 1047182"/>
                  <a:gd name="connsiteX1819" fmla="*/ 520702 w 808720"/>
                  <a:gd name="connsiteY1819" fmla="*/ 15217 h 1047182"/>
                  <a:gd name="connsiteX1820" fmla="*/ 520489 w 808720"/>
                  <a:gd name="connsiteY1820" fmla="*/ 15462 h 1047182"/>
                  <a:gd name="connsiteX1821" fmla="*/ 520128 w 808720"/>
                  <a:gd name="connsiteY1821" fmla="*/ 15529 h 1047182"/>
                  <a:gd name="connsiteX1822" fmla="*/ 395280 w 808720"/>
                  <a:gd name="connsiteY1822" fmla="*/ 15210 h 1047182"/>
                  <a:gd name="connsiteX1823" fmla="*/ 393443 w 808720"/>
                  <a:gd name="connsiteY1823" fmla="*/ 15641 h 1047182"/>
                  <a:gd name="connsiteX1824" fmla="*/ 392711 w 808720"/>
                  <a:gd name="connsiteY1824" fmla="*/ 15762 h 1047182"/>
                  <a:gd name="connsiteX1825" fmla="*/ 394467 w 808720"/>
                  <a:gd name="connsiteY1825" fmla="*/ 15348 h 1047182"/>
                  <a:gd name="connsiteX1826" fmla="*/ 521849 w 808720"/>
                  <a:gd name="connsiteY1826" fmla="*/ 15209 h 1047182"/>
                  <a:gd name="connsiteX1827" fmla="*/ 519473 w 808720"/>
                  <a:gd name="connsiteY1827" fmla="*/ 16635 h 1047182"/>
                  <a:gd name="connsiteX1828" fmla="*/ 520489 w 808720"/>
                  <a:gd name="connsiteY1828" fmla="*/ 15462 h 1047182"/>
                  <a:gd name="connsiteX1829" fmla="*/ 441777 w 808720"/>
                  <a:gd name="connsiteY1829" fmla="*/ 15187 h 1047182"/>
                  <a:gd name="connsiteX1830" fmla="*/ 432295 w 808720"/>
                  <a:gd name="connsiteY1830" fmla="*/ 17184 h 1047182"/>
                  <a:gd name="connsiteX1831" fmla="*/ 441853 w 808720"/>
                  <a:gd name="connsiteY1831" fmla="*/ 15517 h 1047182"/>
                  <a:gd name="connsiteX1832" fmla="*/ 426127 w 808720"/>
                  <a:gd name="connsiteY1832" fmla="*/ 18828 h 1047182"/>
                  <a:gd name="connsiteX1833" fmla="*/ 424818 w 808720"/>
                  <a:gd name="connsiteY1833" fmla="*/ 18978 h 1047182"/>
                  <a:gd name="connsiteX1834" fmla="*/ 433059 w 808720"/>
                  <a:gd name="connsiteY1834" fmla="*/ 16442 h 1047182"/>
                  <a:gd name="connsiteX1835" fmla="*/ 397532 w 808720"/>
                  <a:gd name="connsiteY1835" fmla="*/ 15142 h 1047182"/>
                  <a:gd name="connsiteX1836" fmla="*/ 393432 w 808720"/>
                  <a:gd name="connsiteY1836" fmla="*/ 16680 h 1047182"/>
                  <a:gd name="connsiteX1837" fmla="*/ 384580 w 808720"/>
                  <a:gd name="connsiteY1837" fmla="*/ 17990 h 1047182"/>
                  <a:gd name="connsiteX1838" fmla="*/ 386393 w 808720"/>
                  <a:gd name="connsiteY1838" fmla="*/ 17482 h 1047182"/>
                  <a:gd name="connsiteX1839" fmla="*/ 437293 w 808720"/>
                  <a:gd name="connsiteY1839" fmla="*/ 15140 h 1047182"/>
                  <a:gd name="connsiteX1840" fmla="*/ 436440 w 808720"/>
                  <a:gd name="connsiteY1840" fmla="*/ 15402 h 1047182"/>
                  <a:gd name="connsiteX1841" fmla="*/ 433307 w 808720"/>
                  <a:gd name="connsiteY1841" fmla="*/ 15834 h 1047182"/>
                  <a:gd name="connsiteX1842" fmla="*/ 434319 w 808720"/>
                  <a:gd name="connsiteY1842" fmla="*/ 15581 h 1047182"/>
                  <a:gd name="connsiteX1843" fmla="*/ 521977 w 808720"/>
                  <a:gd name="connsiteY1843" fmla="*/ 15132 h 1047182"/>
                  <a:gd name="connsiteX1844" fmla="*/ 521940 w 808720"/>
                  <a:gd name="connsiteY1844" fmla="*/ 15192 h 1047182"/>
                  <a:gd name="connsiteX1845" fmla="*/ 521849 w 808720"/>
                  <a:gd name="connsiteY1845" fmla="*/ 15209 h 1047182"/>
                  <a:gd name="connsiteX1846" fmla="*/ 412980 w 808720"/>
                  <a:gd name="connsiteY1846" fmla="*/ 15091 h 1047182"/>
                  <a:gd name="connsiteX1847" fmla="*/ 412559 w 808720"/>
                  <a:gd name="connsiteY1847" fmla="*/ 15173 h 1047182"/>
                  <a:gd name="connsiteX1848" fmla="*/ 410925 w 808720"/>
                  <a:gd name="connsiteY1848" fmla="*/ 15457 h 1047182"/>
                  <a:gd name="connsiteX1849" fmla="*/ 411403 w 808720"/>
                  <a:gd name="connsiteY1849" fmla="*/ 15320 h 1047182"/>
                  <a:gd name="connsiteX1850" fmla="*/ 412055 w 808720"/>
                  <a:gd name="connsiteY1850" fmla="*/ 15192 h 1047182"/>
                  <a:gd name="connsiteX1851" fmla="*/ 520971 w 808720"/>
                  <a:gd name="connsiteY1851" fmla="*/ 15070 h 1047182"/>
                  <a:gd name="connsiteX1852" fmla="*/ 520702 w 808720"/>
                  <a:gd name="connsiteY1852" fmla="*/ 15217 h 1047182"/>
                  <a:gd name="connsiteX1853" fmla="*/ 520796 w 808720"/>
                  <a:gd name="connsiteY1853" fmla="*/ 15108 h 1047182"/>
                  <a:gd name="connsiteX1854" fmla="*/ 392979 w 808720"/>
                  <a:gd name="connsiteY1854" fmla="*/ 15063 h 1047182"/>
                  <a:gd name="connsiteX1855" fmla="*/ 391821 w 808720"/>
                  <a:gd name="connsiteY1855" fmla="*/ 15278 h 1047182"/>
                  <a:gd name="connsiteX1856" fmla="*/ 390804 w 808720"/>
                  <a:gd name="connsiteY1856" fmla="*/ 15420 h 1047182"/>
                  <a:gd name="connsiteX1857" fmla="*/ 390989 w 808720"/>
                  <a:gd name="connsiteY1857" fmla="*/ 15365 h 1047182"/>
                  <a:gd name="connsiteX1858" fmla="*/ 392132 w 808720"/>
                  <a:gd name="connsiteY1858" fmla="*/ 15166 h 1047182"/>
                  <a:gd name="connsiteX1859" fmla="*/ 377467 w 808720"/>
                  <a:gd name="connsiteY1859" fmla="*/ 14990 h 1047182"/>
                  <a:gd name="connsiteX1860" fmla="*/ 373475 w 808720"/>
                  <a:gd name="connsiteY1860" fmla="*/ 16536 h 1047182"/>
                  <a:gd name="connsiteX1861" fmla="*/ 372182 w 808720"/>
                  <a:gd name="connsiteY1861" fmla="*/ 16711 h 1047182"/>
                  <a:gd name="connsiteX1862" fmla="*/ 477957 w 808720"/>
                  <a:gd name="connsiteY1862" fmla="*/ 14958 h 1047182"/>
                  <a:gd name="connsiteX1863" fmla="*/ 476157 w 808720"/>
                  <a:gd name="connsiteY1863" fmla="*/ 15813 h 1047182"/>
                  <a:gd name="connsiteX1864" fmla="*/ 475283 w 808720"/>
                  <a:gd name="connsiteY1864" fmla="*/ 16097 h 1047182"/>
                  <a:gd name="connsiteX1865" fmla="*/ 469984 w 808720"/>
                  <a:gd name="connsiteY1865" fmla="*/ 17106 h 1047182"/>
                  <a:gd name="connsiteX1866" fmla="*/ 470498 w 808720"/>
                  <a:gd name="connsiteY1866" fmla="*/ 16939 h 1047182"/>
                  <a:gd name="connsiteX1867" fmla="*/ 565105 w 808720"/>
                  <a:gd name="connsiteY1867" fmla="*/ 14931 h 1047182"/>
                  <a:gd name="connsiteX1868" fmla="*/ 574849 w 808720"/>
                  <a:gd name="connsiteY1868" fmla="*/ 25956 h 1047182"/>
                  <a:gd name="connsiteX1869" fmla="*/ 563522 w 808720"/>
                  <a:gd name="connsiteY1869" fmla="*/ 15635 h 1047182"/>
                  <a:gd name="connsiteX1870" fmla="*/ 414611 w 808720"/>
                  <a:gd name="connsiteY1870" fmla="*/ 14913 h 1047182"/>
                  <a:gd name="connsiteX1871" fmla="*/ 410955 w 808720"/>
                  <a:gd name="connsiteY1871" fmla="*/ 15851 h 1047182"/>
                  <a:gd name="connsiteX1872" fmla="*/ 409637 w 808720"/>
                  <a:gd name="connsiteY1872" fmla="*/ 16092 h 1047182"/>
                  <a:gd name="connsiteX1873" fmla="*/ 407855 w 808720"/>
                  <a:gd name="connsiteY1873" fmla="*/ 16334 h 1047182"/>
                  <a:gd name="connsiteX1874" fmla="*/ 410552 w 808720"/>
                  <a:gd name="connsiteY1874" fmla="*/ 15563 h 1047182"/>
                  <a:gd name="connsiteX1875" fmla="*/ 412559 w 808720"/>
                  <a:gd name="connsiteY1875" fmla="*/ 15173 h 1047182"/>
                  <a:gd name="connsiteX1876" fmla="*/ 413115 w 808720"/>
                  <a:gd name="connsiteY1876" fmla="*/ 15076 h 1047182"/>
                  <a:gd name="connsiteX1877" fmla="*/ 478181 w 808720"/>
                  <a:gd name="connsiteY1877" fmla="*/ 14898 h 1047182"/>
                  <a:gd name="connsiteX1878" fmla="*/ 477957 w 808720"/>
                  <a:gd name="connsiteY1878" fmla="*/ 14958 h 1047182"/>
                  <a:gd name="connsiteX1879" fmla="*/ 478024 w 808720"/>
                  <a:gd name="connsiteY1879" fmla="*/ 14926 h 1047182"/>
                  <a:gd name="connsiteX1880" fmla="*/ 562700 w 808720"/>
                  <a:gd name="connsiteY1880" fmla="*/ 14887 h 1047182"/>
                  <a:gd name="connsiteX1881" fmla="*/ 563522 w 808720"/>
                  <a:gd name="connsiteY1881" fmla="*/ 15635 h 1047182"/>
                  <a:gd name="connsiteX1882" fmla="*/ 556755 w 808720"/>
                  <a:gd name="connsiteY1882" fmla="*/ 18646 h 1047182"/>
                  <a:gd name="connsiteX1883" fmla="*/ 555248 w 808720"/>
                  <a:gd name="connsiteY1883" fmla="*/ 16636 h 1047182"/>
                  <a:gd name="connsiteX1884" fmla="*/ 398826 w 808720"/>
                  <a:gd name="connsiteY1884" fmla="*/ 14870 h 1047182"/>
                  <a:gd name="connsiteX1885" fmla="*/ 397532 w 808720"/>
                  <a:gd name="connsiteY1885" fmla="*/ 15142 h 1047182"/>
                  <a:gd name="connsiteX1886" fmla="*/ 397857 w 808720"/>
                  <a:gd name="connsiteY1886" fmla="*/ 15020 h 1047182"/>
                  <a:gd name="connsiteX1887" fmla="*/ 394879 w 808720"/>
                  <a:gd name="connsiteY1887" fmla="*/ 14851 h 1047182"/>
                  <a:gd name="connsiteX1888" fmla="*/ 393378 w 808720"/>
                  <a:gd name="connsiteY1888" fmla="*/ 15260 h 1047182"/>
                  <a:gd name="connsiteX1889" fmla="*/ 387961 w 808720"/>
                  <a:gd name="connsiteY1889" fmla="*/ 16252 h 1047182"/>
                  <a:gd name="connsiteX1890" fmla="*/ 390359 w 808720"/>
                  <a:gd name="connsiteY1890" fmla="*/ 15550 h 1047182"/>
                  <a:gd name="connsiteX1891" fmla="*/ 391821 w 808720"/>
                  <a:gd name="connsiteY1891" fmla="*/ 15278 h 1047182"/>
                  <a:gd name="connsiteX1892" fmla="*/ 543606 w 808720"/>
                  <a:gd name="connsiteY1892" fmla="*/ 14834 h 1047182"/>
                  <a:gd name="connsiteX1893" fmla="*/ 543976 w 808720"/>
                  <a:gd name="connsiteY1893" fmla="*/ 15753 h 1047182"/>
                  <a:gd name="connsiteX1894" fmla="*/ 543599 w 808720"/>
                  <a:gd name="connsiteY1894" fmla="*/ 15567 h 1047182"/>
                  <a:gd name="connsiteX1895" fmla="*/ 543500 w 808720"/>
                  <a:gd name="connsiteY1895" fmla="*/ 15384 h 1047182"/>
                  <a:gd name="connsiteX1896" fmla="*/ 543487 w 808720"/>
                  <a:gd name="connsiteY1896" fmla="*/ 15210 h 1047182"/>
                  <a:gd name="connsiteX1897" fmla="*/ 398392 w 808720"/>
                  <a:gd name="connsiteY1897" fmla="*/ 14819 h 1047182"/>
                  <a:gd name="connsiteX1898" fmla="*/ 397857 w 808720"/>
                  <a:gd name="connsiteY1898" fmla="*/ 15020 h 1047182"/>
                  <a:gd name="connsiteX1899" fmla="*/ 392666 w 808720"/>
                  <a:gd name="connsiteY1899" fmla="*/ 15823 h 1047182"/>
                  <a:gd name="connsiteX1900" fmla="*/ 393443 w 808720"/>
                  <a:gd name="connsiteY1900" fmla="*/ 15641 h 1047182"/>
                  <a:gd name="connsiteX1901" fmla="*/ 394110 w 808720"/>
                  <a:gd name="connsiteY1901" fmla="*/ 14819 h 1047182"/>
                  <a:gd name="connsiteX1902" fmla="*/ 392132 w 808720"/>
                  <a:gd name="connsiteY1902" fmla="*/ 15166 h 1047182"/>
                  <a:gd name="connsiteX1903" fmla="*/ 391345 w 808720"/>
                  <a:gd name="connsiteY1903" fmla="*/ 15261 h 1047182"/>
                  <a:gd name="connsiteX1904" fmla="*/ 391551 w 808720"/>
                  <a:gd name="connsiteY1904" fmla="*/ 15201 h 1047182"/>
                  <a:gd name="connsiteX1905" fmla="*/ 393477 w 808720"/>
                  <a:gd name="connsiteY1905" fmla="*/ 14878 h 1047182"/>
                  <a:gd name="connsiteX1906" fmla="*/ 413236 w 808720"/>
                  <a:gd name="connsiteY1906" fmla="*/ 14796 h 1047182"/>
                  <a:gd name="connsiteX1907" fmla="*/ 412366 w 808720"/>
                  <a:gd name="connsiteY1907" fmla="*/ 15045 h 1047182"/>
                  <a:gd name="connsiteX1908" fmla="*/ 410386 w 808720"/>
                  <a:gd name="connsiteY1908" fmla="*/ 15373 h 1047182"/>
                  <a:gd name="connsiteX1909" fmla="*/ 406858 w 808720"/>
                  <a:gd name="connsiteY1909" fmla="*/ 15757 h 1047182"/>
                  <a:gd name="connsiteX1910" fmla="*/ 541913 w 808720"/>
                  <a:gd name="connsiteY1910" fmla="*/ 14738 h 1047182"/>
                  <a:gd name="connsiteX1911" fmla="*/ 542170 w 808720"/>
                  <a:gd name="connsiteY1911" fmla="*/ 14864 h 1047182"/>
                  <a:gd name="connsiteX1912" fmla="*/ 542226 w 808720"/>
                  <a:gd name="connsiteY1912" fmla="*/ 14990 h 1047182"/>
                  <a:gd name="connsiteX1913" fmla="*/ 542212 w 808720"/>
                  <a:gd name="connsiteY1913" fmla="*/ 15750 h 1047182"/>
                  <a:gd name="connsiteX1914" fmla="*/ 541864 w 808720"/>
                  <a:gd name="connsiteY1914" fmla="*/ 15312 h 1047182"/>
                  <a:gd name="connsiteX1915" fmla="*/ 441450 w 808720"/>
                  <a:gd name="connsiteY1915" fmla="*/ 14711 h 1047182"/>
                  <a:gd name="connsiteX1916" fmla="*/ 438874 w 808720"/>
                  <a:gd name="connsiteY1916" fmla="*/ 15539 h 1047182"/>
                  <a:gd name="connsiteX1917" fmla="*/ 434457 w 808720"/>
                  <a:gd name="connsiteY1917" fmla="*/ 16012 h 1047182"/>
                  <a:gd name="connsiteX1918" fmla="*/ 436440 w 808720"/>
                  <a:gd name="connsiteY1918" fmla="*/ 15402 h 1047182"/>
                  <a:gd name="connsiteX1919" fmla="*/ 540627 w 808720"/>
                  <a:gd name="connsiteY1919" fmla="*/ 14697 h 1047182"/>
                  <a:gd name="connsiteX1920" fmla="*/ 541294 w 808720"/>
                  <a:gd name="connsiteY1920" fmla="*/ 15177 h 1047182"/>
                  <a:gd name="connsiteX1921" fmla="*/ 541755 w 808720"/>
                  <a:gd name="connsiteY1921" fmla="*/ 16564 h 1047182"/>
                  <a:gd name="connsiteX1922" fmla="*/ 541678 w 808720"/>
                  <a:gd name="connsiteY1922" fmla="*/ 17458 h 1047182"/>
                  <a:gd name="connsiteX1923" fmla="*/ 541398 w 808720"/>
                  <a:gd name="connsiteY1923" fmla="*/ 18333 h 1047182"/>
                  <a:gd name="connsiteX1924" fmla="*/ 395457 w 808720"/>
                  <a:gd name="connsiteY1924" fmla="*/ 14694 h 1047182"/>
                  <a:gd name="connsiteX1925" fmla="*/ 395013 w 808720"/>
                  <a:gd name="connsiteY1925" fmla="*/ 14815 h 1047182"/>
                  <a:gd name="connsiteX1926" fmla="*/ 392979 w 808720"/>
                  <a:gd name="connsiteY1926" fmla="*/ 15063 h 1047182"/>
                  <a:gd name="connsiteX1927" fmla="*/ 394461 w 808720"/>
                  <a:gd name="connsiteY1927" fmla="*/ 14786 h 1047182"/>
                  <a:gd name="connsiteX1928" fmla="*/ 396016 w 808720"/>
                  <a:gd name="connsiteY1928" fmla="*/ 14693 h 1047182"/>
                  <a:gd name="connsiteX1929" fmla="*/ 394879 w 808720"/>
                  <a:gd name="connsiteY1929" fmla="*/ 14851 h 1047182"/>
                  <a:gd name="connsiteX1930" fmla="*/ 395013 w 808720"/>
                  <a:gd name="connsiteY1930" fmla="*/ 14815 h 1047182"/>
                  <a:gd name="connsiteX1931" fmla="*/ 522711 w 808720"/>
                  <a:gd name="connsiteY1931" fmla="*/ 14692 h 1047182"/>
                  <a:gd name="connsiteX1932" fmla="*/ 521977 w 808720"/>
                  <a:gd name="connsiteY1932" fmla="*/ 15132 h 1047182"/>
                  <a:gd name="connsiteX1933" fmla="*/ 522176 w 808720"/>
                  <a:gd name="connsiteY1933" fmla="*/ 14808 h 1047182"/>
                  <a:gd name="connsiteX1934" fmla="*/ 437877 w 808720"/>
                  <a:gd name="connsiteY1934" fmla="*/ 14691 h 1047182"/>
                  <a:gd name="connsiteX1935" fmla="*/ 434319 w 808720"/>
                  <a:gd name="connsiteY1935" fmla="*/ 15581 h 1047182"/>
                  <a:gd name="connsiteX1936" fmla="*/ 427638 w 808720"/>
                  <a:gd name="connsiteY1936" fmla="*/ 16573 h 1047182"/>
                  <a:gd name="connsiteX1937" fmla="*/ 428506 w 808720"/>
                  <a:gd name="connsiteY1937" fmla="*/ 16187 h 1047182"/>
                  <a:gd name="connsiteX1938" fmla="*/ 433198 w 808720"/>
                  <a:gd name="connsiteY1938" fmla="*/ 15248 h 1047182"/>
                  <a:gd name="connsiteX1939" fmla="*/ 543446 w 808720"/>
                  <a:gd name="connsiteY1939" fmla="*/ 14686 h 1047182"/>
                  <a:gd name="connsiteX1940" fmla="*/ 543487 w 808720"/>
                  <a:gd name="connsiteY1940" fmla="*/ 15210 h 1047182"/>
                  <a:gd name="connsiteX1941" fmla="*/ 543457 w 808720"/>
                  <a:gd name="connsiteY1941" fmla="*/ 15304 h 1047182"/>
                  <a:gd name="connsiteX1942" fmla="*/ 543322 w 808720"/>
                  <a:gd name="connsiteY1942" fmla="*/ 15051 h 1047182"/>
                  <a:gd name="connsiteX1943" fmla="*/ 471966 w 808720"/>
                  <a:gd name="connsiteY1943" fmla="*/ 14646 h 1047182"/>
                  <a:gd name="connsiteX1944" fmla="*/ 471771 w 808720"/>
                  <a:gd name="connsiteY1944" fmla="*/ 14716 h 1047182"/>
                  <a:gd name="connsiteX1945" fmla="*/ 471176 w 808720"/>
                  <a:gd name="connsiteY1945" fmla="*/ 14874 h 1047182"/>
                  <a:gd name="connsiteX1946" fmla="*/ 471010 w 808720"/>
                  <a:gd name="connsiteY1946" fmla="*/ 14901 h 1047182"/>
                  <a:gd name="connsiteX1947" fmla="*/ 524922 w 808720"/>
                  <a:gd name="connsiteY1947" fmla="*/ 14604 h 1047182"/>
                  <a:gd name="connsiteX1948" fmla="*/ 524899 w 808720"/>
                  <a:gd name="connsiteY1948" fmla="*/ 14641 h 1047182"/>
                  <a:gd name="connsiteX1949" fmla="*/ 524864 w 808720"/>
                  <a:gd name="connsiteY1949" fmla="*/ 14647 h 1047182"/>
                  <a:gd name="connsiteX1950" fmla="*/ 415115 w 808720"/>
                  <a:gd name="connsiteY1950" fmla="*/ 14589 h 1047182"/>
                  <a:gd name="connsiteX1951" fmla="*/ 412055 w 808720"/>
                  <a:gd name="connsiteY1951" fmla="*/ 15192 h 1047182"/>
                  <a:gd name="connsiteX1952" fmla="*/ 411728 w 808720"/>
                  <a:gd name="connsiteY1952" fmla="*/ 15227 h 1047182"/>
                  <a:gd name="connsiteX1953" fmla="*/ 412366 w 808720"/>
                  <a:gd name="connsiteY1953" fmla="*/ 15045 h 1047182"/>
                  <a:gd name="connsiteX1954" fmla="*/ 538791 w 808720"/>
                  <a:gd name="connsiteY1954" fmla="*/ 14519 h 1047182"/>
                  <a:gd name="connsiteX1955" fmla="*/ 539484 w 808720"/>
                  <a:gd name="connsiteY1955" fmla="*/ 14990 h 1047182"/>
                  <a:gd name="connsiteX1956" fmla="*/ 539011 w 808720"/>
                  <a:gd name="connsiteY1956" fmla="*/ 18776 h 1047182"/>
                  <a:gd name="connsiteX1957" fmla="*/ 538392 w 808720"/>
                  <a:gd name="connsiteY1957" fmla="*/ 16341 h 1047182"/>
                  <a:gd name="connsiteX1958" fmla="*/ 388356 w 808720"/>
                  <a:gd name="connsiteY1958" fmla="*/ 14518 h 1047182"/>
                  <a:gd name="connsiteX1959" fmla="*/ 383563 w 808720"/>
                  <a:gd name="connsiteY1959" fmla="*/ 15168 h 1047182"/>
                  <a:gd name="connsiteX1960" fmla="*/ 383434 w 808720"/>
                  <a:gd name="connsiteY1960" fmla="*/ 15185 h 1047182"/>
                  <a:gd name="connsiteX1961" fmla="*/ 373612 w 808720"/>
                  <a:gd name="connsiteY1961" fmla="*/ 16517 h 1047182"/>
                  <a:gd name="connsiteX1962" fmla="*/ 375205 w 808720"/>
                  <a:gd name="connsiteY1962" fmla="*/ 15984 h 1047182"/>
                  <a:gd name="connsiteX1963" fmla="*/ 384008 w 808720"/>
                  <a:gd name="connsiteY1963" fmla="*/ 15002 h 1047182"/>
                  <a:gd name="connsiteX1964" fmla="*/ 384015 w 808720"/>
                  <a:gd name="connsiteY1964" fmla="*/ 15002 h 1047182"/>
                  <a:gd name="connsiteX1965" fmla="*/ 418309 w 808720"/>
                  <a:gd name="connsiteY1965" fmla="*/ 14511 h 1047182"/>
                  <a:gd name="connsiteX1966" fmla="*/ 415411 w 808720"/>
                  <a:gd name="connsiteY1966" fmla="*/ 15288 h 1047182"/>
                  <a:gd name="connsiteX1967" fmla="*/ 415259 w 808720"/>
                  <a:gd name="connsiteY1967" fmla="*/ 15329 h 1047182"/>
                  <a:gd name="connsiteX1968" fmla="*/ 414676 w 808720"/>
                  <a:gd name="connsiteY1968" fmla="*/ 15408 h 1047182"/>
                  <a:gd name="connsiteX1969" fmla="*/ 410441 w 808720"/>
                  <a:gd name="connsiteY1969" fmla="*/ 15983 h 1047182"/>
                  <a:gd name="connsiteX1970" fmla="*/ 410955 w 808720"/>
                  <a:gd name="connsiteY1970" fmla="*/ 15851 h 1047182"/>
                  <a:gd name="connsiteX1971" fmla="*/ 418252 w 808720"/>
                  <a:gd name="connsiteY1971" fmla="*/ 14517 h 1047182"/>
                  <a:gd name="connsiteX1972" fmla="*/ 432295 w 808720"/>
                  <a:gd name="connsiteY1972" fmla="*/ 14503 h 1047182"/>
                  <a:gd name="connsiteX1973" fmla="*/ 431106 w 808720"/>
                  <a:gd name="connsiteY1973" fmla="*/ 15031 h 1047182"/>
                  <a:gd name="connsiteX1974" fmla="*/ 419811 w 808720"/>
                  <a:gd name="connsiteY1974" fmla="*/ 16518 h 1047182"/>
                  <a:gd name="connsiteX1975" fmla="*/ 422196 w 808720"/>
                  <a:gd name="connsiteY1975" fmla="*/ 15964 h 1047182"/>
                  <a:gd name="connsiteX1976" fmla="*/ 428627 w 808720"/>
                  <a:gd name="connsiteY1976" fmla="*/ 14911 h 1047182"/>
                  <a:gd name="connsiteX1977" fmla="*/ 397519 w 808720"/>
                  <a:gd name="connsiteY1977" fmla="*/ 14502 h 1047182"/>
                  <a:gd name="connsiteX1978" fmla="*/ 397391 w 808720"/>
                  <a:gd name="connsiteY1978" fmla="*/ 14525 h 1047182"/>
                  <a:gd name="connsiteX1979" fmla="*/ 396016 w 808720"/>
                  <a:gd name="connsiteY1979" fmla="*/ 14693 h 1047182"/>
                  <a:gd name="connsiteX1980" fmla="*/ 397113 w 808720"/>
                  <a:gd name="connsiteY1980" fmla="*/ 14540 h 1047182"/>
                  <a:gd name="connsiteX1981" fmla="*/ 399246 w 808720"/>
                  <a:gd name="connsiteY1981" fmla="*/ 14499 h 1047182"/>
                  <a:gd name="connsiteX1982" fmla="*/ 399085 w 808720"/>
                  <a:gd name="connsiteY1982" fmla="*/ 14559 h 1047182"/>
                  <a:gd name="connsiteX1983" fmla="*/ 395280 w 808720"/>
                  <a:gd name="connsiteY1983" fmla="*/ 15210 h 1047182"/>
                  <a:gd name="connsiteX1984" fmla="*/ 395821 w 808720"/>
                  <a:gd name="connsiteY1984" fmla="*/ 15082 h 1047182"/>
                  <a:gd name="connsiteX1985" fmla="*/ 408185 w 808720"/>
                  <a:gd name="connsiteY1985" fmla="*/ 14496 h 1047182"/>
                  <a:gd name="connsiteX1986" fmla="*/ 406783 w 808720"/>
                  <a:gd name="connsiteY1986" fmla="*/ 15119 h 1047182"/>
                  <a:gd name="connsiteX1987" fmla="*/ 398877 w 808720"/>
                  <a:gd name="connsiteY1987" fmla="*/ 16232 h 1047182"/>
                  <a:gd name="connsiteX1988" fmla="*/ 401634 w 808720"/>
                  <a:gd name="connsiteY1988" fmla="*/ 15466 h 1047182"/>
                  <a:gd name="connsiteX1989" fmla="*/ 446725 w 808720"/>
                  <a:gd name="connsiteY1989" fmla="*/ 14492 h 1047182"/>
                  <a:gd name="connsiteX1990" fmla="*/ 446331 w 808720"/>
                  <a:gd name="connsiteY1990" fmla="*/ 14737 h 1047182"/>
                  <a:gd name="connsiteX1991" fmla="*/ 441853 w 808720"/>
                  <a:gd name="connsiteY1991" fmla="*/ 15517 h 1047182"/>
                  <a:gd name="connsiteX1992" fmla="*/ 538800 w 808720"/>
                  <a:gd name="connsiteY1992" fmla="*/ 14480 h 1047182"/>
                  <a:gd name="connsiteX1993" fmla="*/ 538791 w 808720"/>
                  <a:gd name="connsiteY1993" fmla="*/ 14519 h 1047182"/>
                  <a:gd name="connsiteX1994" fmla="*/ 538783 w 808720"/>
                  <a:gd name="connsiteY1994" fmla="*/ 14513 h 1047182"/>
                  <a:gd name="connsiteX1995" fmla="*/ 515242 w 808720"/>
                  <a:gd name="connsiteY1995" fmla="*/ 14446 h 1047182"/>
                  <a:gd name="connsiteX1996" fmla="*/ 513167 w 808720"/>
                  <a:gd name="connsiteY1996" fmla="*/ 15813 h 1047182"/>
                  <a:gd name="connsiteX1997" fmla="*/ 508871 w 808720"/>
                  <a:gd name="connsiteY1997" fmla="*/ 17732 h 1047182"/>
                  <a:gd name="connsiteX1998" fmla="*/ 513325 w 808720"/>
                  <a:gd name="connsiteY1998" fmla="*/ 15060 h 1047182"/>
                  <a:gd name="connsiteX1999" fmla="*/ 514537 w 808720"/>
                  <a:gd name="connsiteY1999" fmla="*/ 14716 h 1047182"/>
                  <a:gd name="connsiteX2000" fmla="*/ 446976 w 808720"/>
                  <a:gd name="connsiteY2000" fmla="*/ 14439 h 1047182"/>
                  <a:gd name="connsiteX2001" fmla="*/ 446725 w 808720"/>
                  <a:gd name="connsiteY2001" fmla="*/ 14492 h 1047182"/>
                  <a:gd name="connsiteX2002" fmla="*/ 446760 w 808720"/>
                  <a:gd name="connsiteY2002" fmla="*/ 14470 h 1047182"/>
                  <a:gd name="connsiteX2003" fmla="*/ 398406 w 808720"/>
                  <a:gd name="connsiteY2003" fmla="*/ 14419 h 1047182"/>
                  <a:gd name="connsiteX2004" fmla="*/ 397858 w 808720"/>
                  <a:gd name="connsiteY2004" fmla="*/ 14549 h 1047182"/>
                  <a:gd name="connsiteX2005" fmla="*/ 395286 w 808720"/>
                  <a:gd name="connsiteY2005" fmla="*/ 14990 h 1047182"/>
                  <a:gd name="connsiteX2006" fmla="*/ 393616 w 808720"/>
                  <a:gd name="connsiteY2006" fmla="*/ 15458 h 1047182"/>
                  <a:gd name="connsiteX2007" fmla="*/ 391040 w 808720"/>
                  <a:gd name="connsiteY2007" fmla="*/ 15897 h 1047182"/>
                  <a:gd name="connsiteX2008" fmla="*/ 393378 w 808720"/>
                  <a:gd name="connsiteY2008" fmla="*/ 15260 h 1047182"/>
                  <a:gd name="connsiteX2009" fmla="*/ 397391 w 808720"/>
                  <a:gd name="connsiteY2009" fmla="*/ 14525 h 1047182"/>
                  <a:gd name="connsiteX2010" fmla="*/ 397793 w 808720"/>
                  <a:gd name="connsiteY2010" fmla="*/ 14477 h 1047182"/>
                  <a:gd name="connsiteX2011" fmla="*/ 564740 w 808720"/>
                  <a:gd name="connsiteY2011" fmla="*/ 14408 h 1047182"/>
                  <a:gd name="connsiteX2012" fmla="*/ 565518 w 808720"/>
                  <a:gd name="connsiteY2012" fmla="*/ 14747 h 1047182"/>
                  <a:gd name="connsiteX2013" fmla="*/ 565105 w 808720"/>
                  <a:gd name="connsiteY2013" fmla="*/ 14931 h 1047182"/>
                  <a:gd name="connsiteX2014" fmla="*/ 564660 w 808720"/>
                  <a:gd name="connsiteY2014" fmla="*/ 14427 h 1047182"/>
                  <a:gd name="connsiteX2015" fmla="*/ 566282 w 808720"/>
                  <a:gd name="connsiteY2015" fmla="*/ 14408 h 1047182"/>
                  <a:gd name="connsiteX2016" fmla="*/ 571605 w 808720"/>
                  <a:gd name="connsiteY2016" fmla="*/ 17400 h 1047182"/>
                  <a:gd name="connsiteX2017" fmla="*/ 565518 w 808720"/>
                  <a:gd name="connsiteY2017" fmla="*/ 14747 h 1047182"/>
                  <a:gd name="connsiteX2018" fmla="*/ 464866 w 808720"/>
                  <a:gd name="connsiteY2018" fmla="*/ 14401 h 1047182"/>
                  <a:gd name="connsiteX2019" fmla="*/ 449840 w 808720"/>
                  <a:gd name="connsiteY2019" fmla="*/ 17184 h 1047182"/>
                  <a:gd name="connsiteX2020" fmla="*/ 458644 w 808720"/>
                  <a:gd name="connsiteY2020" fmla="*/ 15112 h 1047182"/>
                  <a:gd name="connsiteX2021" fmla="*/ 398732 w 808720"/>
                  <a:gd name="connsiteY2021" fmla="*/ 14399 h 1047182"/>
                  <a:gd name="connsiteX2022" fmla="*/ 395821 w 808720"/>
                  <a:gd name="connsiteY2022" fmla="*/ 15082 h 1047182"/>
                  <a:gd name="connsiteX2023" fmla="*/ 395007 w 808720"/>
                  <a:gd name="connsiteY2023" fmla="*/ 15221 h 1047182"/>
                  <a:gd name="connsiteX2024" fmla="*/ 397858 w 808720"/>
                  <a:gd name="connsiteY2024" fmla="*/ 14549 h 1047182"/>
                  <a:gd name="connsiteX2025" fmla="*/ 398854 w 808720"/>
                  <a:gd name="connsiteY2025" fmla="*/ 14378 h 1047182"/>
                  <a:gd name="connsiteX2026" fmla="*/ 398732 w 808720"/>
                  <a:gd name="connsiteY2026" fmla="*/ 14399 h 1047182"/>
                  <a:gd name="connsiteX2027" fmla="*/ 398800 w 808720"/>
                  <a:gd name="connsiteY2027" fmla="*/ 14383 h 1047182"/>
                  <a:gd name="connsiteX2028" fmla="*/ 543423 w 808720"/>
                  <a:gd name="connsiteY2028" fmla="*/ 14378 h 1047182"/>
                  <a:gd name="connsiteX2029" fmla="*/ 543492 w 808720"/>
                  <a:gd name="connsiteY2029" fmla="*/ 14551 h 1047182"/>
                  <a:gd name="connsiteX2030" fmla="*/ 543446 w 808720"/>
                  <a:gd name="connsiteY2030" fmla="*/ 14686 h 1047182"/>
                  <a:gd name="connsiteX2031" fmla="*/ 474375 w 808720"/>
                  <a:gd name="connsiteY2031" fmla="*/ 14358 h 1047182"/>
                  <a:gd name="connsiteX2032" fmla="*/ 473714 w 808720"/>
                  <a:gd name="connsiteY2032" fmla="*/ 14562 h 1047182"/>
                  <a:gd name="connsiteX2033" fmla="*/ 467929 w 808720"/>
                  <a:gd name="connsiteY2033" fmla="*/ 15737 h 1047182"/>
                  <a:gd name="connsiteX2034" fmla="*/ 471176 w 808720"/>
                  <a:gd name="connsiteY2034" fmla="*/ 14874 h 1047182"/>
                  <a:gd name="connsiteX2035" fmla="*/ 416865 w 808720"/>
                  <a:gd name="connsiteY2035" fmla="*/ 14335 h 1047182"/>
                  <a:gd name="connsiteX2036" fmla="*/ 415782 w 808720"/>
                  <a:gd name="connsiteY2036" fmla="*/ 14613 h 1047182"/>
                  <a:gd name="connsiteX2037" fmla="*/ 413115 w 808720"/>
                  <a:gd name="connsiteY2037" fmla="*/ 15076 h 1047182"/>
                  <a:gd name="connsiteX2038" fmla="*/ 412980 w 808720"/>
                  <a:gd name="connsiteY2038" fmla="*/ 15091 h 1047182"/>
                  <a:gd name="connsiteX2039" fmla="*/ 399055 w 808720"/>
                  <a:gd name="connsiteY2039" fmla="*/ 14323 h 1047182"/>
                  <a:gd name="connsiteX2040" fmla="*/ 398800 w 808720"/>
                  <a:gd name="connsiteY2040" fmla="*/ 14383 h 1047182"/>
                  <a:gd name="connsiteX2041" fmla="*/ 398406 w 808720"/>
                  <a:gd name="connsiteY2041" fmla="*/ 14419 h 1047182"/>
                  <a:gd name="connsiteX2042" fmla="*/ 398560 w 808720"/>
                  <a:gd name="connsiteY2042" fmla="*/ 14383 h 1047182"/>
                  <a:gd name="connsiteX2043" fmla="*/ 488978 w 808720"/>
                  <a:gd name="connsiteY2043" fmla="*/ 14316 h 1047182"/>
                  <a:gd name="connsiteX2044" fmla="*/ 481339 w 808720"/>
                  <a:gd name="connsiteY2044" fmla="*/ 16025 h 1047182"/>
                  <a:gd name="connsiteX2045" fmla="*/ 481697 w 808720"/>
                  <a:gd name="connsiteY2045" fmla="*/ 15862 h 1047182"/>
                  <a:gd name="connsiteX2046" fmla="*/ 488875 w 808720"/>
                  <a:gd name="connsiteY2046" fmla="*/ 14333 h 1047182"/>
                  <a:gd name="connsiteX2047" fmla="*/ 547717 w 808720"/>
                  <a:gd name="connsiteY2047" fmla="*/ 14309 h 1047182"/>
                  <a:gd name="connsiteX2048" fmla="*/ 548024 w 808720"/>
                  <a:gd name="connsiteY2048" fmla="*/ 14646 h 1047182"/>
                  <a:gd name="connsiteX2049" fmla="*/ 548538 w 808720"/>
                  <a:gd name="connsiteY2049" fmla="*/ 15210 h 1047182"/>
                  <a:gd name="connsiteX2050" fmla="*/ 548805 w 808720"/>
                  <a:gd name="connsiteY2050" fmla="*/ 23763 h 1047182"/>
                  <a:gd name="connsiteX2051" fmla="*/ 548852 w 808720"/>
                  <a:gd name="connsiteY2051" fmla="*/ 23977 h 1047182"/>
                  <a:gd name="connsiteX2052" fmla="*/ 547709 w 808720"/>
                  <a:gd name="connsiteY2052" fmla="*/ 21570 h 1047182"/>
                  <a:gd name="connsiteX2053" fmla="*/ 546441 w 808720"/>
                  <a:gd name="connsiteY2053" fmla="*/ 15881 h 1047182"/>
                  <a:gd name="connsiteX2054" fmla="*/ 397070 w 808720"/>
                  <a:gd name="connsiteY2054" fmla="*/ 14301 h 1047182"/>
                  <a:gd name="connsiteX2055" fmla="*/ 394461 w 808720"/>
                  <a:gd name="connsiteY2055" fmla="*/ 14786 h 1047182"/>
                  <a:gd name="connsiteX2056" fmla="*/ 394110 w 808720"/>
                  <a:gd name="connsiteY2056" fmla="*/ 14819 h 1047182"/>
                  <a:gd name="connsiteX2057" fmla="*/ 540998 w 808720"/>
                  <a:gd name="connsiteY2057" fmla="*/ 14288 h 1047182"/>
                  <a:gd name="connsiteX2058" fmla="*/ 541083 w 808720"/>
                  <a:gd name="connsiteY2058" fmla="*/ 14330 h 1047182"/>
                  <a:gd name="connsiteX2059" fmla="*/ 541864 w 808720"/>
                  <a:gd name="connsiteY2059" fmla="*/ 15312 h 1047182"/>
                  <a:gd name="connsiteX2060" fmla="*/ 541841 w 808720"/>
                  <a:gd name="connsiteY2060" fmla="*/ 15572 h 1047182"/>
                  <a:gd name="connsiteX2061" fmla="*/ 541294 w 808720"/>
                  <a:gd name="connsiteY2061" fmla="*/ 15177 h 1047182"/>
                  <a:gd name="connsiteX2062" fmla="*/ 399030 w 808720"/>
                  <a:gd name="connsiteY2062" fmla="*/ 14273 h 1047182"/>
                  <a:gd name="connsiteX2063" fmla="*/ 398560 w 808720"/>
                  <a:gd name="connsiteY2063" fmla="*/ 14383 h 1047182"/>
                  <a:gd name="connsiteX2064" fmla="*/ 397793 w 808720"/>
                  <a:gd name="connsiteY2064" fmla="*/ 14477 h 1047182"/>
                  <a:gd name="connsiteX2065" fmla="*/ 397519 w 808720"/>
                  <a:gd name="connsiteY2065" fmla="*/ 14502 h 1047182"/>
                  <a:gd name="connsiteX2066" fmla="*/ 397951 w 808720"/>
                  <a:gd name="connsiteY2066" fmla="*/ 14423 h 1047182"/>
                  <a:gd name="connsiteX2067" fmla="*/ 462267 w 808720"/>
                  <a:gd name="connsiteY2067" fmla="*/ 14260 h 1047182"/>
                  <a:gd name="connsiteX2068" fmla="*/ 458644 w 808720"/>
                  <a:gd name="connsiteY2068" fmla="*/ 15112 h 1047182"/>
                  <a:gd name="connsiteX2069" fmla="*/ 456054 w 808720"/>
                  <a:gd name="connsiteY2069" fmla="*/ 15408 h 1047182"/>
                  <a:gd name="connsiteX2070" fmla="*/ 457515 w 808720"/>
                  <a:gd name="connsiteY2070" fmla="*/ 14991 h 1047182"/>
                  <a:gd name="connsiteX2071" fmla="*/ 522540 w 808720"/>
                  <a:gd name="connsiteY2071" fmla="*/ 14214 h 1047182"/>
                  <a:gd name="connsiteX2072" fmla="*/ 522176 w 808720"/>
                  <a:gd name="connsiteY2072" fmla="*/ 14808 h 1047182"/>
                  <a:gd name="connsiteX2073" fmla="*/ 520971 w 808720"/>
                  <a:gd name="connsiteY2073" fmla="*/ 15070 h 1047182"/>
                  <a:gd name="connsiteX2074" fmla="*/ 400033 w 808720"/>
                  <a:gd name="connsiteY2074" fmla="*/ 14204 h 1047182"/>
                  <a:gd name="connsiteX2075" fmla="*/ 399805 w 808720"/>
                  <a:gd name="connsiteY2075" fmla="*/ 14289 h 1047182"/>
                  <a:gd name="connsiteX2076" fmla="*/ 398854 w 808720"/>
                  <a:gd name="connsiteY2076" fmla="*/ 14378 h 1047182"/>
                  <a:gd name="connsiteX2077" fmla="*/ 399464 w 808720"/>
                  <a:gd name="connsiteY2077" fmla="*/ 14273 h 1047182"/>
                  <a:gd name="connsiteX2078" fmla="*/ 489777 w 808720"/>
                  <a:gd name="connsiteY2078" fmla="*/ 14183 h 1047182"/>
                  <a:gd name="connsiteX2079" fmla="*/ 488284 w 808720"/>
                  <a:gd name="connsiteY2079" fmla="*/ 14861 h 1047182"/>
                  <a:gd name="connsiteX2080" fmla="*/ 481060 w 808720"/>
                  <a:gd name="connsiteY2080" fmla="*/ 16151 h 1047182"/>
                  <a:gd name="connsiteX2081" fmla="*/ 481306 w 808720"/>
                  <a:gd name="connsiteY2081" fmla="*/ 16039 h 1047182"/>
                  <a:gd name="connsiteX2082" fmla="*/ 489313 w 808720"/>
                  <a:gd name="connsiteY2082" fmla="*/ 14260 h 1047182"/>
                  <a:gd name="connsiteX2083" fmla="*/ 485433 w 808720"/>
                  <a:gd name="connsiteY2083" fmla="*/ 14164 h 1047182"/>
                  <a:gd name="connsiteX2084" fmla="*/ 485127 w 808720"/>
                  <a:gd name="connsiteY2084" fmla="*/ 14303 h 1047182"/>
                  <a:gd name="connsiteX2085" fmla="*/ 472270 w 808720"/>
                  <a:gd name="connsiteY2085" fmla="*/ 17076 h 1047182"/>
                  <a:gd name="connsiteX2086" fmla="*/ 475283 w 808720"/>
                  <a:gd name="connsiteY2086" fmla="*/ 16097 h 1047182"/>
                  <a:gd name="connsiteX2087" fmla="*/ 401287 w 808720"/>
                  <a:gd name="connsiteY2087" fmla="*/ 14152 h 1047182"/>
                  <a:gd name="connsiteX2088" fmla="*/ 399246 w 808720"/>
                  <a:gd name="connsiteY2088" fmla="*/ 14499 h 1047182"/>
                  <a:gd name="connsiteX2089" fmla="*/ 399805 w 808720"/>
                  <a:gd name="connsiteY2089" fmla="*/ 14289 h 1047182"/>
                  <a:gd name="connsiteX2090" fmla="*/ 417677 w 808720"/>
                  <a:gd name="connsiteY2090" fmla="*/ 14127 h 1047182"/>
                  <a:gd name="connsiteX2091" fmla="*/ 417270 w 808720"/>
                  <a:gd name="connsiteY2091" fmla="*/ 14232 h 1047182"/>
                  <a:gd name="connsiteX2092" fmla="*/ 415115 w 808720"/>
                  <a:gd name="connsiteY2092" fmla="*/ 14589 h 1047182"/>
                  <a:gd name="connsiteX2093" fmla="*/ 416754 w 808720"/>
                  <a:gd name="connsiteY2093" fmla="*/ 14266 h 1047182"/>
                  <a:gd name="connsiteX2094" fmla="*/ 420420 w 808720"/>
                  <a:gd name="connsiteY2094" fmla="*/ 14121 h 1047182"/>
                  <a:gd name="connsiteX2095" fmla="*/ 419285 w 808720"/>
                  <a:gd name="connsiteY2095" fmla="*/ 14405 h 1047182"/>
                  <a:gd name="connsiteX2096" fmla="*/ 418309 w 808720"/>
                  <a:gd name="connsiteY2096" fmla="*/ 14511 h 1047182"/>
                  <a:gd name="connsiteX2097" fmla="*/ 418358 w 808720"/>
                  <a:gd name="connsiteY2097" fmla="*/ 14498 h 1047182"/>
                  <a:gd name="connsiteX2098" fmla="*/ 399628 w 808720"/>
                  <a:gd name="connsiteY2098" fmla="*/ 14116 h 1047182"/>
                  <a:gd name="connsiteX2099" fmla="*/ 397951 w 808720"/>
                  <a:gd name="connsiteY2099" fmla="*/ 14423 h 1047182"/>
                  <a:gd name="connsiteX2100" fmla="*/ 397113 w 808720"/>
                  <a:gd name="connsiteY2100" fmla="*/ 14540 h 1047182"/>
                  <a:gd name="connsiteX2101" fmla="*/ 395457 w 808720"/>
                  <a:gd name="connsiteY2101" fmla="*/ 14694 h 1047182"/>
                  <a:gd name="connsiteX2102" fmla="*/ 396382 w 808720"/>
                  <a:gd name="connsiteY2102" fmla="*/ 14442 h 1047182"/>
                  <a:gd name="connsiteX2103" fmla="*/ 489950 w 808720"/>
                  <a:gd name="connsiteY2103" fmla="*/ 14104 h 1047182"/>
                  <a:gd name="connsiteX2104" fmla="*/ 489888 w 808720"/>
                  <a:gd name="connsiteY2104" fmla="*/ 14132 h 1047182"/>
                  <a:gd name="connsiteX2105" fmla="*/ 489313 w 808720"/>
                  <a:gd name="connsiteY2105" fmla="*/ 14260 h 1047182"/>
                  <a:gd name="connsiteX2106" fmla="*/ 488978 w 808720"/>
                  <a:gd name="connsiteY2106" fmla="*/ 14316 h 1047182"/>
                  <a:gd name="connsiteX2107" fmla="*/ 489420 w 808720"/>
                  <a:gd name="connsiteY2107" fmla="*/ 14217 h 1047182"/>
                  <a:gd name="connsiteX2108" fmla="*/ 400336 w 808720"/>
                  <a:gd name="connsiteY2108" fmla="*/ 14090 h 1047182"/>
                  <a:gd name="connsiteX2109" fmla="*/ 400173 w 808720"/>
                  <a:gd name="connsiteY2109" fmla="*/ 14152 h 1047182"/>
                  <a:gd name="connsiteX2110" fmla="*/ 399464 w 808720"/>
                  <a:gd name="connsiteY2110" fmla="*/ 14273 h 1047182"/>
                  <a:gd name="connsiteX2111" fmla="*/ 399055 w 808720"/>
                  <a:gd name="connsiteY2111" fmla="*/ 14323 h 1047182"/>
                  <a:gd name="connsiteX2112" fmla="*/ 399621 w 808720"/>
                  <a:gd name="connsiteY2112" fmla="*/ 14190 h 1047182"/>
                  <a:gd name="connsiteX2113" fmla="*/ 418145 w 808720"/>
                  <a:gd name="connsiteY2113" fmla="*/ 14087 h 1047182"/>
                  <a:gd name="connsiteX2114" fmla="*/ 416865 w 808720"/>
                  <a:gd name="connsiteY2114" fmla="*/ 14335 h 1047182"/>
                  <a:gd name="connsiteX2115" fmla="*/ 417270 w 808720"/>
                  <a:gd name="connsiteY2115" fmla="*/ 14232 h 1047182"/>
                  <a:gd name="connsiteX2116" fmla="*/ 399921 w 808720"/>
                  <a:gd name="connsiteY2116" fmla="*/ 14062 h 1047182"/>
                  <a:gd name="connsiteX2117" fmla="*/ 399742 w 808720"/>
                  <a:gd name="connsiteY2117" fmla="*/ 14105 h 1047182"/>
                  <a:gd name="connsiteX2118" fmla="*/ 399628 w 808720"/>
                  <a:gd name="connsiteY2118" fmla="*/ 14116 h 1047182"/>
                  <a:gd name="connsiteX2119" fmla="*/ 400167 w 808720"/>
                  <a:gd name="connsiteY2119" fmla="*/ 14062 h 1047182"/>
                  <a:gd name="connsiteX2120" fmla="*/ 399621 w 808720"/>
                  <a:gd name="connsiteY2120" fmla="*/ 14190 h 1047182"/>
                  <a:gd name="connsiteX2121" fmla="*/ 399030 w 808720"/>
                  <a:gd name="connsiteY2121" fmla="*/ 14273 h 1047182"/>
                  <a:gd name="connsiteX2122" fmla="*/ 399742 w 808720"/>
                  <a:gd name="connsiteY2122" fmla="*/ 14105 h 1047182"/>
                  <a:gd name="connsiteX2123" fmla="*/ 525659 w 808720"/>
                  <a:gd name="connsiteY2123" fmla="*/ 14051 h 1047182"/>
                  <a:gd name="connsiteX2124" fmla="*/ 524922 w 808720"/>
                  <a:gd name="connsiteY2124" fmla="*/ 14604 h 1047182"/>
                  <a:gd name="connsiteX2125" fmla="*/ 525206 w 808720"/>
                  <a:gd name="connsiteY2125" fmla="*/ 14149 h 1047182"/>
                  <a:gd name="connsiteX2126" fmla="*/ 469762 w 808720"/>
                  <a:gd name="connsiteY2126" fmla="*/ 14044 h 1047182"/>
                  <a:gd name="connsiteX2127" fmla="*/ 463358 w 808720"/>
                  <a:gd name="connsiteY2127" fmla="*/ 15551 h 1047182"/>
                  <a:gd name="connsiteX2128" fmla="*/ 446239 w 808720"/>
                  <a:gd name="connsiteY2128" fmla="*/ 18226 h 1047182"/>
                  <a:gd name="connsiteX2129" fmla="*/ 452473 w 808720"/>
                  <a:gd name="connsiteY2129" fmla="*/ 15817 h 1047182"/>
                  <a:gd name="connsiteX2130" fmla="*/ 456054 w 808720"/>
                  <a:gd name="connsiteY2130" fmla="*/ 15408 h 1047182"/>
                  <a:gd name="connsiteX2131" fmla="*/ 449840 w 808720"/>
                  <a:gd name="connsiteY2131" fmla="*/ 17184 h 1047182"/>
                  <a:gd name="connsiteX2132" fmla="*/ 465436 w 808720"/>
                  <a:gd name="connsiteY2132" fmla="*/ 14503 h 1047182"/>
                  <a:gd name="connsiteX2133" fmla="*/ 452033 w 808720"/>
                  <a:gd name="connsiteY2133" fmla="*/ 17184 h 1047182"/>
                  <a:gd name="connsiteX2134" fmla="*/ 538086 w 808720"/>
                  <a:gd name="connsiteY2134" fmla="*/ 14038 h 1047182"/>
                  <a:gd name="connsiteX2135" fmla="*/ 538783 w 808720"/>
                  <a:gd name="connsiteY2135" fmla="*/ 14513 h 1047182"/>
                  <a:gd name="connsiteX2136" fmla="*/ 538220 w 808720"/>
                  <a:gd name="connsiteY2136" fmla="*/ 15664 h 1047182"/>
                  <a:gd name="connsiteX2137" fmla="*/ 537890 w 808720"/>
                  <a:gd name="connsiteY2137" fmla="*/ 14367 h 1047182"/>
                  <a:gd name="connsiteX2138" fmla="*/ 422713 w 808720"/>
                  <a:gd name="connsiteY2138" fmla="*/ 14032 h 1047182"/>
                  <a:gd name="connsiteX2139" fmla="*/ 421383 w 808720"/>
                  <a:gd name="connsiteY2139" fmla="*/ 14314 h 1047182"/>
                  <a:gd name="connsiteX2140" fmla="*/ 418983 w 808720"/>
                  <a:gd name="connsiteY2140" fmla="*/ 14823 h 1047182"/>
                  <a:gd name="connsiteX2141" fmla="*/ 415983 w 808720"/>
                  <a:gd name="connsiteY2141" fmla="*/ 15230 h 1047182"/>
                  <a:gd name="connsiteX2142" fmla="*/ 416394 w 808720"/>
                  <a:gd name="connsiteY2142" fmla="*/ 15128 h 1047182"/>
                  <a:gd name="connsiteX2143" fmla="*/ 419285 w 808720"/>
                  <a:gd name="connsiteY2143" fmla="*/ 14405 h 1047182"/>
                  <a:gd name="connsiteX2144" fmla="*/ 474371 w 808720"/>
                  <a:gd name="connsiteY2144" fmla="*/ 14005 h 1047182"/>
                  <a:gd name="connsiteX2145" fmla="*/ 471966 w 808720"/>
                  <a:gd name="connsiteY2145" fmla="*/ 14646 h 1047182"/>
                  <a:gd name="connsiteX2146" fmla="*/ 473148 w 808720"/>
                  <a:gd name="connsiteY2146" fmla="*/ 14221 h 1047182"/>
                  <a:gd name="connsiteX2147" fmla="*/ 443647 w 808720"/>
                  <a:gd name="connsiteY2147" fmla="*/ 14004 h 1047182"/>
                  <a:gd name="connsiteX2148" fmla="*/ 442539 w 808720"/>
                  <a:gd name="connsiteY2148" fmla="*/ 14361 h 1047182"/>
                  <a:gd name="connsiteX2149" fmla="*/ 437293 w 808720"/>
                  <a:gd name="connsiteY2149" fmla="*/ 15140 h 1047182"/>
                  <a:gd name="connsiteX2150" fmla="*/ 439299 w 808720"/>
                  <a:gd name="connsiteY2150" fmla="*/ 14522 h 1047182"/>
                  <a:gd name="connsiteX2151" fmla="*/ 468339 w 808720"/>
                  <a:gd name="connsiteY2151" fmla="*/ 14004 h 1047182"/>
                  <a:gd name="connsiteX2152" fmla="*/ 465436 w 808720"/>
                  <a:gd name="connsiteY2152" fmla="*/ 14503 h 1047182"/>
                  <a:gd name="connsiteX2153" fmla="*/ 467386 w 808720"/>
                  <a:gd name="connsiteY2153" fmla="*/ 14113 h 1047182"/>
                  <a:gd name="connsiteX2154" fmla="*/ 406903 w 808720"/>
                  <a:gd name="connsiteY2154" fmla="*/ 14002 h 1047182"/>
                  <a:gd name="connsiteX2155" fmla="*/ 401634 w 808720"/>
                  <a:gd name="connsiteY2155" fmla="*/ 15466 h 1047182"/>
                  <a:gd name="connsiteX2156" fmla="*/ 396981 w 808720"/>
                  <a:gd name="connsiteY2156" fmla="*/ 16154 h 1047182"/>
                  <a:gd name="connsiteX2157" fmla="*/ 516420 w 808720"/>
                  <a:gd name="connsiteY2157" fmla="*/ 13995 h 1047182"/>
                  <a:gd name="connsiteX2158" fmla="*/ 513989 w 808720"/>
                  <a:gd name="connsiteY2158" fmla="*/ 16361 h 1047182"/>
                  <a:gd name="connsiteX2159" fmla="*/ 512596 w 808720"/>
                  <a:gd name="connsiteY2159" fmla="*/ 16891 h 1047182"/>
                  <a:gd name="connsiteX2160" fmla="*/ 511646 w 808720"/>
                  <a:gd name="connsiteY2160" fmla="*/ 17098 h 1047182"/>
                  <a:gd name="connsiteX2161" fmla="*/ 515360 w 808720"/>
                  <a:gd name="connsiteY2161" fmla="*/ 14716 h 1047182"/>
                  <a:gd name="connsiteX2162" fmla="*/ 515927 w 808720"/>
                  <a:gd name="connsiteY2162" fmla="*/ 14183 h 1047182"/>
                  <a:gd name="connsiteX2163" fmla="*/ 403009 w 808720"/>
                  <a:gd name="connsiteY2163" fmla="*/ 13991 h 1047182"/>
                  <a:gd name="connsiteX2164" fmla="*/ 401612 w 808720"/>
                  <a:gd name="connsiteY2164" fmla="*/ 14285 h 1047182"/>
                  <a:gd name="connsiteX2165" fmla="*/ 398392 w 808720"/>
                  <a:gd name="connsiteY2165" fmla="*/ 14819 h 1047182"/>
                  <a:gd name="connsiteX2166" fmla="*/ 399085 w 808720"/>
                  <a:gd name="connsiteY2166" fmla="*/ 14559 h 1047182"/>
                  <a:gd name="connsiteX2167" fmla="*/ 401695 w 808720"/>
                  <a:gd name="connsiteY2167" fmla="*/ 14114 h 1047182"/>
                  <a:gd name="connsiteX2168" fmla="*/ 493208 w 808720"/>
                  <a:gd name="connsiteY2168" fmla="*/ 13982 h 1047182"/>
                  <a:gd name="connsiteX2169" fmla="*/ 492606 w 808720"/>
                  <a:gd name="connsiteY2169" fmla="*/ 14168 h 1047182"/>
                  <a:gd name="connsiteX2170" fmla="*/ 491559 w 808720"/>
                  <a:gd name="connsiteY2170" fmla="*/ 14584 h 1047182"/>
                  <a:gd name="connsiteX2171" fmla="*/ 485585 w 808720"/>
                  <a:gd name="connsiteY2171" fmla="*/ 16956 h 1047182"/>
                  <a:gd name="connsiteX2172" fmla="*/ 484801 w 808720"/>
                  <a:gd name="connsiteY2172" fmla="*/ 17119 h 1047182"/>
                  <a:gd name="connsiteX2173" fmla="*/ 482061 w 808720"/>
                  <a:gd name="connsiteY2173" fmla="*/ 17690 h 1047182"/>
                  <a:gd name="connsiteX2174" fmla="*/ 488284 w 808720"/>
                  <a:gd name="connsiteY2174" fmla="*/ 14861 h 1047182"/>
                  <a:gd name="connsiteX2175" fmla="*/ 537467 w 808720"/>
                  <a:gd name="connsiteY2175" fmla="*/ 13978 h 1047182"/>
                  <a:gd name="connsiteX2176" fmla="*/ 537839 w 808720"/>
                  <a:gd name="connsiteY2176" fmla="*/ 14168 h 1047182"/>
                  <a:gd name="connsiteX2177" fmla="*/ 537890 w 808720"/>
                  <a:gd name="connsiteY2177" fmla="*/ 14367 h 1047182"/>
                  <a:gd name="connsiteX2178" fmla="*/ 537360 w 808720"/>
                  <a:gd name="connsiteY2178" fmla="*/ 15255 h 1047182"/>
                  <a:gd name="connsiteX2179" fmla="*/ 447565 w 808720"/>
                  <a:gd name="connsiteY2179" fmla="*/ 13969 h 1047182"/>
                  <a:gd name="connsiteX2180" fmla="*/ 446760 w 808720"/>
                  <a:gd name="connsiteY2180" fmla="*/ 14470 h 1047182"/>
                  <a:gd name="connsiteX2181" fmla="*/ 441777 w 808720"/>
                  <a:gd name="connsiteY2181" fmla="*/ 15187 h 1047182"/>
                  <a:gd name="connsiteX2182" fmla="*/ 401443 w 808720"/>
                  <a:gd name="connsiteY2182" fmla="*/ 13934 h 1047182"/>
                  <a:gd name="connsiteX2183" fmla="*/ 401369 w 808720"/>
                  <a:gd name="connsiteY2183" fmla="*/ 13947 h 1047182"/>
                  <a:gd name="connsiteX2184" fmla="*/ 400336 w 808720"/>
                  <a:gd name="connsiteY2184" fmla="*/ 14090 h 1047182"/>
                  <a:gd name="connsiteX2185" fmla="*/ 400502 w 808720"/>
                  <a:gd name="connsiteY2185" fmla="*/ 14028 h 1047182"/>
                  <a:gd name="connsiteX2186" fmla="*/ 400823 w 808720"/>
                  <a:gd name="connsiteY2186" fmla="*/ 13908 h 1047182"/>
                  <a:gd name="connsiteX2187" fmla="*/ 400502 w 808720"/>
                  <a:gd name="connsiteY2187" fmla="*/ 14028 h 1047182"/>
                  <a:gd name="connsiteX2188" fmla="*/ 400167 w 808720"/>
                  <a:gd name="connsiteY2188" fmla="*/ 14062 h 1047182"/>
                  <a:gd name="connsiteX2189" fmla="*/ 474132 w 808720"/>
                  <a:gd name="connsiteY2189" fmla="*/ 13867 h 1047182"/>
                  <a:gd name="connsiteX2190" fmla="*/ 473148 w 808720"/>
                  <a:gd name="connsiteY2190" fmla="*/ 14221 h 1047182"/>
                  <a:gd name="connsiteX2191" fmla="*/ 456419 w 808720"/>
                  <a:gd name="connsiteY2191" fmla="*/ 17184 h 1047182"/>
                  <a:gd name="connsiteX2192" fmla="*/ 463358 w 808720"/>
                  <a:gd name="connsiteY2192" fmla="*/ 15551 h 1047182"/>
                  <a:gd name="connsiteX2193" fmla="*/ 401026 w 808720"/>
                  <a:gd name="connsiteY2193" fmla="*/ 13860 h 1047182"/>
                  <a:gd name="connsiteX2194" fmla="*/ 400823 w 808720"/>
                  <a:gd name="connsiteY2194" fmla="*/ 13908 h 1047182"/>
                  <a:gd name="connsiteX2195" fmla="*/ 400877 w 808720"/>
                  <a:gd name="connsiteY2195" fmla="*/ 13887 h 1047182"/>
                  <a:gd name="connsiteX2196" fmla="*/ 540438 w 808720"/>
                  <a:gd name="connsiteY2196" fmla="*/ 13807 h 1047182"/>
                  <a:gd name="connsiteX2197" fmla="*/ 540834 w 808720"/>
                  <a:gd name="connsiteY2197" fmla="*/ 14017 h 1047182"/>
                  <a:gd name="connsiteX2198" fmla="*/ 540961 w 808720"/>
                  <a:gd name="connsiteY2198" fmla="*/ 14177 h 1047182"/>
                  <a:gd name="connsiteX2199" fmla="*/ 540998 w 808720"/>
                  <a:gd name="connsiteY2199" fmla="*/ 14288 h 1047182"/>
                  <a:gd name="connsiteX2200" fmla="*/ 540487 w 808720"/>
                  <a:gd name="connsiteY2200" fmla="*/ 14036 h 1047182"/>
                  <a:gd name="connsiteX2201" fmla="*/ 405468 w 808720"/>
                  <a:gd name="connsiteY2201" fmla="*/ 13763 h 1047182"/>
                  <a:gd name="connsiteX2202" fmla="*/ 404588 w 808720"/>
                  <a:gd name="connsiteY2202" fmla="*/ 13978 h 1047182"/>
                  <a:gd name="connsiteX2203" fmla="*/ 398826 w 808720"/>
                  <a:gd name="connsiteY2203" fmla="*/ 14870 h 1047182"/>
                  <a:gd name="connsiteX2204" fmla="*/ 401612 w 808720"/>
                  <a:gd name="connsiteY2204" fmla="*/ 14285 h 1047182"/>
                  <a:gd name="connsiteX2205" fmla="*/ 403852 w 808720"/>
                  <a:gd name="connsiteY2205" fmla="*/ 13913 h 1047182"/>
                  <a:gd name="connsiteX2206" fmla="*/ 420110 w 808720"/>
                  <a:gd name="connsiteY2206" fmla="*/ 13761 h 1047182"/>
                  <a:gd name="connsiteX2207" fmla="*/ 418145 w 808720"/>
                  <a:gd name="connsiteY2207" fmla="*/ 14087 h 1047182"/>
                  <a:gd name="connsiteX2208" fmla="*/ 418826 w 808720"/>
                  <a:gd name="connsiteY2208" fmla="*/ 13954 h 1047182"/>
                  <a:gd name="connsiteX2209" fmla="*/ 401240 w 808720"/>
                  <a:gd name="connsiteY2209" fmla="*/ 13751 h 1047182"/>
                  <a:gd name="connsiteX2210" fmla="*/ 400877 w 808720"/>
                  <a:gd name="connsiteY2210" fmla="*/ 13887 h 1047182"/>
                  <a:gd name="connsiteX2211" fmla="*/ 399921 w 808720"/>
                  <a:gd name="connsiteY2211" fmla="*/ 14062 h 1047182"/>
                  <a:gd name="connsiteX2212" fmla="*/ 403969 w 808720"/>
                  <a:gd name="connsiteY2212" fmla="*/ 13725 h 1047182"/>
                  <a:gd name="connsiteX2213" fmla="*/ 401695 w 808720"/>
                  <a:gd name="connsiteY2213" fmla="*/ 14114 h 1047182"/>
                  <a:gd name="connsiteX2214" fmla="*/ 401287 w 808720"/>
                  <a:gd name="connsiteY2214" fmla="*/ 14152 h 1047182"/>
                  <a:gd name="connsiteX2215" fmla="*/ 403345 w 808720"/>
                  <a:gd name="connsiteY2215" fmla="*/ 13801 h 1047182"/>
                  <a:gd name="connsiteX2216" fmla="*/ 478390 w 808720"/>
                  <a:gd name="connsiteY2216" fmla="*/ 13711 h 1047182"/>
                  <a:gd name="connsiteX2217" fmla="*/ 478087 w 808720"/>
                  <a:gd name="connsiteY2217" fmla="*/ 13854 h 1047182"/>
                  <a:gd name="connsiteX2218" fmla="*/ 477927 w 808720"/>
                  <a:gd name="connsiteY2218" fmla="*/ 13930 h 1047182"/>
                  <a:gd name="connsiteX2219" fmla="*/ 474080 w 808720"/>
                  <a:gd name="connsiteY2219" fmla="*/ 14661 h 1047182"/>
                  <a:gd name="connsiteX2220" fmla="*/ 472274 w 808720"/>
                  <a:gd name="connsiteY2220" fmla="*/ 15005 h 1047182"/>
                  <a:gd name="connsiteX2221" fmla="*/ 473714 w 808720"/>
                  <a:gd name="connsiteY2221" fmla="*/ 14562 h 1047182"/>
                  <a:gd name="connsiteX2222" fmla="*/ 476027 w 808720"/>
                  <a:gd name="connsiteY2222" fmla="*/ 14092 h 1047182"/>
                  <a:gd name="connsiteX2223" fmla="*/ 400481 w 808720"/>
                  <a:gd name="connsiteY2223" fmla="*/ 13704 h 1047182"/>
                  <a:gd name="connsiteX2224" fmla="*/ 397070 w 808720"/>
                  <a:gd name="connsiteY2224" fmla="*/ 14301 h 1047182"/>
                  <a:gd name="connsiteX2225" fmla="*/ 398440 w 808720"/>
                  <a:gd name="connsiteY2225" fmla="*/ 14046 h 1047182"/>
                  <a:gd name="connsiteX2226" fmla="*/ 448962 w 808720"/>
                  <a:gd name="connsiteY2226" fmla="*/ 13675 h 1047182"/>
                  <a:gd name="connsiteX2227" fmla="*/ 447565 w 808720"/>
                  <a:gd name="connsiteY2227" fmla="*/ 13969 h 1047182"/>
                  <a:gd name="connsiteX2228" fmla="*/ 447775 w 808720"/>
                  <a:gd name="connsiteY2228" fmla="*/ 13838 h 1047182"/>
                  <a:gd name="connsiteX2229" fmla="*/ 520460 w 808720"/>
                  <a:gd name="connsiteY2229" fmla="*/ 13674 h 1047182"/>
                  <a:gd name="connsiteX2230" fmla="*/ 518104 w 808720"/>
                  <a:gd name="connsiteY2230" fmla="*/ 15693 h 1047182"/>
                  <a:gd name="connsiteX2231" fmla="*/ 516852 w 808720"/>
                  <a:gd name="connsiteY2231" fmla="*/ 15965 h 1047182"/>
                  <a:gd name="connsiteX2232" fmla="*/ 517827 w 808720"/>
                  <a:gd name="connsiteY2232" fmla="*/ 14990 h 1047182"/>
                  <a:gd name="connsiteX2233" fmla="*/ 395967 w 808720"/>
                  <a:gd name="connsiteY2233" fmla="*/ 13669 h 1047182"/>
                  <a:gd name="connsiteX2234" fmla="*/ 389563 w 808720"/>
                  <a:gd name="connsiteY2234" fmla="*/ 15478 h 1047182"/>
                  <a:gd name="connsiteX2235" fmla="*/ 386276 w 808720"/>
                  <a:gd name="connsiteY2235" fmla="*/ 15878 h 1047182"/>
                  <a:gd name="connsiteX2236" fmla="*/ 388432 w 808720"/>
                  <a:gd name="connsiteY2236" fmla="*/ 14990 h 1047182"/>
                  <a:gd name="connsiteX2237" fmla="*/ 384805 w 808720"/>
                  <a:gd name="connsiteY2237" fmla="*/ 16057 h 1047182"/>
                  <a:gd name="connsiteX2238" fmla="*/ 379316 w 808720"/>
                  <a:gd name="connsiteY2238" fmla="*/ 16725 h 1047182"/>
                  <a:gd name="connsiteX2239" fmla="*/ 378150 w 808720"/>
                  <a:gd name="connsiteY2239" fmla="*/ 16867 h 1047182"/>
                  <a:gd name="connsiteX2240" fmla="*/ 383277 w 808720"/>
                  <a:gd name="connsiteY2240" fmla="*/ 15235 h 1047182"/>
                  <a:gd name="connsiteX2241" fmla="*/ 383437 w 808720"/>
                  <a:gd name="connsiteY2241" fmla="*/ 15214 h 1047182"/>
                  <a:gd name="connsiteX2242" fmla="*/ 390109 w 808720"/>
                  <a:gd name="connsiteY2242" fmla="*/ 14322 h 1047182"/>
                  <a:gd name="connsiteX2243" fmla="*/ 486540 w 808720"/>
                  <a:gd name="connsiteY2243" fmla="*/ 13661 h 1047182"/>
                  <a:gd name="connsiteX2244" fmla="*/ 485896 w 808720"/>
                  <a:gd name="connsiteY2244" fmla="*/ 14075 h 1047182"/>
                  <a:gd name="connsiteX2245" fmla="*/ 485433 w 808720"/>
                  <a:gd name="connsiteY2245" fmla="*/ 14164 h 1047182"/>
                  <a:gd name="connsiteX2246" fmla="*/ 404182 w 808720"/>
                  <a:gd name="connsiteY2246" fmla="*/ 13659 h 1047182"/>
                  <a:gd name="connsiteX2247" fmla="*/ 403345 w 808720"/>
                  <a:gd name="connsiteY2247" fmla="*/ 13801 h 1047182"/>
                  <a:gd name="connsiteX2248" fmla="*/ 400033 w 808720"/>
                  <a:gd name="connsiteY2248" fmla="*/ 14204 h 1047182"/>
                  <a:gd name="connsiteX2249" fmla="*/ 400173 w 808720"/>
                  <a:gd name="connsiteY2249" fmla="*/ 14152 h 1047182"/>
                  <a:gd name="connsiteX2250" fmla="*/ 401369 w 808720"/>
                  <a:gd name="connsiteY2250" fmla="*/ 13947 h 1047182"/>
                  <a:gd name="connsiteX2251" fmla="*/ 401504 w 808720"/>
                  <a:gd name="connsiteY2251" fmla="*/ 13928 h 1047182"/>
                  <a:gd name="connsiteX2252" fmla="*/ 417269 w 808720"/>
                  <a:gd name="connsiteY2252" fmla="*/ 13644 h 1047182"/>
                  <a:gd name="connsiteX2253" fmla="*/ 414762 w 808720"/>
                  <a:gd name="connsiteY2253" fmla="*/ 14360 h 1047182"/>
                  <a:gd name="connsiteX2254" fmla="*/ 405107 w 808720"/>
                  <a:gd name="connsiteY2254" fmla="*/ 15864 h 1047182"/>
                  <a:gd name="connsiteX2255" fmla="*/ 406783 w 808720"/>
                  <a:gd name="connsiteY2255" fmla="*/ 15119 h 1047182"/>
                  <a:gd name="connsiteX2256" fmla="*/ 407433 w 808720"/>
                  <a:gd name="connsiteY2256" fmla="*/ 13580 h 1047182"/>
                  <a:gd name="connsiteX2257" fmla="*/ 395163 w 808720"/>
                  <a:gd name="connsiteY2257" fmla="*/ 16423 h 1047182"/>
                  <a:gd name="connsiteX2258" fmla="*/ 393768 w 808720"/>
                  <a:gd name="connsiteY2258" fmla="*/ 16630 h 1047182"/>
                  <a:gd name="connsiteX2259" fmla="*/ 404588 w 808720"/>
                  <a:gd name="connsiteY2259" fmla="*/ 13978 h 1047182"/>
                  <a:gd name="connsiteX2260" fmla="*/ 406755 w 808720"/>
                  <a:gd name="connsiteY2260" fmla="*/ 13643 h 1047182"/>
                  <a:gd name="connsiteX2261" fmla="*/ 404971 w 808720"/>
                  <a:gd name="connsiteY2261" fmla="*/ 13579 h 1047182"/>
                  <a:gd name="connsiteX2262" fmla="*/ 404700 w 808720"/>
                  <a:gd name="connsiteY2262" fmla="*/ 13636 h 1047182"/>
                  <a:gd name="connsiteX2263" fmla="*/ 403969 w 808720"/>
                  <a:gd name="connsiteY2263" fmla="*/ 13725 h 1047182"/>
                  <a:gd name="connsiteX2264" fmla="*/ 404611 w 808720"/>
                  <a:gd name="connsiteY2264" fmla="*/ 13615 h 1047182"/>
                  <a:gd name="connsiteX2265" fmla="*/ 419875 w 808720"/>
                  <a:gd name="connsiteY2265" fmla="*/ 13564 h 1047182"/>
                  <a:gd name="connsiteX2266" fmla="*/ 418395 w 808720"/>
                  <a:gd name="connsiteY2266" fmla="*/ 13943 h 1047182"/>
                  <a:gd name="connsiteX2267" fmla="*/ 416754 w 808720"/>
                  <a:gd name="connsiteY2267" fmla="*/ 14266 h 1047182"/>
                  <a:gd name="connsiteX2268" fmla="*/ 413236 w 808720"/>
                  <a:gd name="connsiteY2268" fmla="*/ 14796 h 1047182"/>
                  <a:gd name="connsiteX2269" fmla="*/ 414762 w 808720"/>
                  <a:gd name="connsiteY2269" fmla="*/ 14360 h 1047182"/>
                  <a:gd name="connsiteX2270" fmla="*/ 421875 w 808720"/>
                  <a:gd name="connsiteY2270" fmla="*/ 13555 h 1047182"/>
                  <a:gd name="connsiteX2271" fmla="*/ 418358 w 808720"/>
                  <a:gd name="connsiteY2271" fmla="*/ 14498 h 1047182"/>
                  <a:gd name="connsiteX2272" fmla="*/ 418252 w 808720"/>
                  <a:gd name="connsiteY2272" fmla="*/ 14517 h 1047182"/>
                  <a:gd name="connsiteX2273" fmla="*/ 414611 w 808720"/>
                  <a:gd name="connsiteY2273" fmla="*/ 14913 h 1047182"/>
                  <a:gd name="connsiteX2274" fmla="*/ 415782 w 808720"/>
                  <a:gd name="connsiteY2274" fmla="*/ 14613 h 1047182"/>
                  <a:gd name="connsiteX2275" fmla="*/ 516598 w 808720"/>
                  <a:gd name="connsiteY2275" fmla="*/ 13553 h 1047182"/>
                  <a:gd name="connsiteX2276" fmla="*/ 515927 w 808720"/>
                  <a:gd name="connsiteY2276" fmla="*/ 14183 h 1047182"/>
                  <a:gd name="connsiteX2277" fmla="*/ 515242 w 808720"/>
                  <a:gd name="connsiteY2277" fmla="*/ 14446 h 1047182"/>
                  <a:gd name="connsiteX2278" fmla="*/ 527964 w 808720"/>
                  <a:gd name="connsiteY2278" fmla="*/ 13550 h 1047182"/>
                  <a:gd name="connsiteX2279" fmla="*/ 527877 w 808720"/>
                  <a:gd name="connsiteY2279" fmla="*/ 14086 h 1047182"/>
                  <a:gd name="connsiteX2280" fmla="*/ 526283 w 808720"/>
                  <a:gd name="connsiteY2280" fmla="*/ 14383 h 1047182"/>
                  <a:gd name="connsiteX2281" fmla="*/ 526381 w 808720"/>
                  <a:gd name="connsiteY2281" fmla="*/ 13894 h 1047182"/>
                  <a:gd name="connsiteX2282" fmla="*/ 539008 w 808720"/>
                  <a:gd name="connsiteY2282" fmla="*/ 13530 h 1047182"/>
                  <a:gd name="connsiteX2283" fmla="*/ 539198 w 808720"/>
                  <a:gd name="connsiteY2283" fmla="*/ 13667 h 1047182"/>
                  <a:gd name="connsiteX2284" fmla="*/ 538800 w 808720"/>
                  <a:gd name="connsiteY2284" fmla="*/ 14480 h 1047182"/>
                  <a:gd name="connsiteX2285" fmla="*/ 442527 w 808720"/>
                  <a:gd name="connsiteY2285" fmla="*/ 13529 h 1047182"/>
                  <a:gd name="connsiteX2286" fmla="*/ 439299 w 808720"/>
                  <a:gd name="connsiteY2286" fmla="*/ 14522 h 1047182"/>
                  <a:gd name="connsiteX2287" fmla="*/ 437877 w 808720"/>
                  <a:gd name="connsiteY2287" fmla="*/ 14691 h 1047182"/>
                  <a:gd name="connsiteX2288" fmla="*/ 448313 w 808720"/>
                  <a:gd name="connsiteY2288" fmla="*/ 13504 h 1047182"/>
                  <a:gd name="connsiteX2289" fmla="*/ 447775 w 808720"/>
                  <a:gd name="connsiteY2289" fmla="*/ 13838 h 1047182"/>
                  <a:gd name="connsiteX2290" fmla="*/ 441450 w 808720"/>
                  <a:gd name="connsiteY2290" fmla="*/ 14711 h 1047182"/>
                  <a:gd name="connsiteX2291" fmla="*/ 442539 w 808720"/>
                  <a:gd name="connsiteY2291" fmla="*/ 14361 h 1047182"/>
                  <a:gd name="connsiteX2292" fmla="*/ 472989 w 808720"/>
                  <a:gd name="connsiteY2292" fmla="*/ 13473 h 1047182"/>
                  <a:gd name="connsiteX2293" fmla="*/ 469762 w 808720"/>
                  <a:gd name="connsiteY2293" fmla="*/ 14044 h 1047182"/>
                  <a:gd name="connsiteX2294" fmla="*/ 471437 w 808720"/>
                  <a:gd name="connsiteY2294" fmla="*/ 13650 h 1047182"/>
                  <a:gd name="connsiteX2295" fmla="*/ 539302 w 808720"/>
                  <a:gd name="connsiteY2295" fmla="*/ 13454 h 1047182"/>
                  <a:gd name="connsiteX2296" fmla="*/ 540487 w 808720"/>
                  <a:gd name="connsiteY2296" fmla="*/ 14036 h 1047182"/>
                  <a:gd name="connsiteX2297" fmla="*/ 540627 w 808720"/>
                  <a:gd name="connsiteY2297" fmla="*/ 14697 h 1047182"/>
                  <a:gd name="connsiteX2298" fmla="*/ 539198 w 808720"/>
                  <a:gd name="connsiteY2298" fmla="*/ 13667 h 1047182"/>
                  <a:gd name="connsiteX2299" fmla="*/ 526471 w 808720"/>
                  <a:gd name="connsiteY2299" fmla="*/ 13442 h 1047182"/>
                  <a:gd name="connsiteX2300" fmla="*/ 526381 w 808720"/>
                  <a:gd name="connsiteY2300" fmla="*/ 13894 h 1047182"/>
                  <a:gd name="connsiteX2301" fmla="*/ 525659 w 808720"/>
                  <a:gd name="connsiteY2301" fmla="*/ 14051 h 1047182"/>
                  <a:gd name="connsiteX2302" fmla="*/ 402140 w 808720"/>
                  <a:gd name="connsiteY2302" fmla="*/ 13414 h 1047182"/>
                  <a:gd name="connsiteX2303" fmla="*/ 402080 w 808720"/>
                  <a:gd name="connsiteY2303" fmla="*/ 13436 h 1047182"/>
                  <a:gd name="connsiteX2304" fmla="*/ 400481 w 808720"/>
                  <a:gd name="connsiteY2304" fmla="*/ 13704 h 1047182"/>
                  <a:gd name="connsiteX2305" fmla="*/ 407082 w 808720"/>
                  <a:gd name="connsiteY2305" fmla="*/ 13367 h 1047182"/>
                  <a:gd name="connsiteX2306" fmla="*/ 406961 w 808720"/>
                  <a:gd name="connsiteY2306" fmla="*/ 13397 h 1047182"/>
                  <a:gd name="connsiteX2307" fmla="*/ 403852 w 808720"/>
                  <a:gd name="connsiteY2307" fmla="*/ 13913 h 1047182"/>
                  <a:gd name="connsiteX2308" fmla="*/ 403009 w 808720"/>
                  <a:gd name="connsiteY2308" fmla="*/ 13991 h 1047182"/>
                  <a:gd name="connsiteX2309" fmla="*/ 404700 w 808720"/>
                  <a:gd name="connsiteY2309" fmla="*/ 13636 h 1047182"/>
                  <a:gd name="connsiteX2310" fmla="*/ 406100 w 808720"/>
                  <a:gd name="connsiteY2310" fmla="*/ 13466 h 1047182"/>
                  <a:gd name="connsiteX2311" fmla="*/ 502862 w 808720"/>
                  <a:gd name="connsiteY2311" fmla="*/ 13356 h 1047182"/>
                  <a:gd name="connsiteX2312" fmla="*/ 501342 w 808720"/>
                  <a:gd name="connsiteY2312" fmla="*/ 14032 h 1047182"/>
                  <a:gd name="connsiteX2313" fmla="*/ 495896 w 808720"/>
                  <a:gd name="connsiteY2313" fmla="*/ 14990 h 1047182"/>
                  <a:gd name="connsiteX2314" fmla="*/ 496598 w 808720"/>
                  <a:gd name="connsiteY2314" fmla="*/ 14661 h 1047182"/>
                  <a:gd name="connsiteX2315" fmla="*/ 409914 w 808720"/>
                  <a:gd name="connsiteY2315" fmla="*/ 13349 h 1047182"/>
                  <a:gd name="connsiteX2316" fmla="*/ 406903 w 808720"/>
                  <a:gd name="connsiteY2316" fmla="*/ 14002 h 1047182"/>
                  <a:gd name="connsiteX2317" fmla="*/ 408922 w 808720"/>
                  <a:gd name="connsiteY2317" fmla="*/ 13441 h 1047182"/>
                  <a:gd name="connsiteX2318" fmla="*/ 442712 w 808720"/>
                  <a:gd name="connsiteY2318" fmla="*/ 13346 h 1047182"/>
                  <a:gd name="connsiteX2319" fmla="*/ 433198 w 808720"/>
                  <a:gd name="connsiteY2319" fmla="*/ 15248 h 1047182"/>
                  <a:gd name="connsiteX2320" fmla="*/ 429673 w 808720"/>
                  <a:gd name="connsiteY2320" fmla="*/ 15668 h 1047182"/>
                  <a:gd name="connsiteX2321" fmla="*/ 431106 w 808720"/>
                  <a:gd name="connsiteY2321" fmla="*/ 15031 h 1047182"/>
                  <a:gd name="connsiteX2322" fmla="*/ 435585 w 808720"/>
                  <a:gd name="connsiteY2322" fmla="*/ 14442 h 1047182"/>
                  <a:gd name="connsiteX2323" fmla="*/ 437291 w 808720"/>
                  <a:gd name="connsiteY2323" fmla="*/ 13948 h 1047182"/>
                  <a:gd name="connsiteX2324" fmla="*/ 422728 w 808720"/>
                  <a:gd name="connsiteY2324" fmla="*/ 13327 h 1047182"/>
                  <a:gd name="connsiteX2325" fmla="*/ 422389 w 808720"/>
                  <a:gd name="connsiteY2325" fmla="*/ 13417 h 1047182"/>
                  <a:gd name="connsiteX2326" fmla="*/ 420110 w 808720"/>
                  <a:gd name="connsiteY2326" fmla="*/ 13761 h 1047182"/>
                  <a:gd name="connsiteX2327" fmla="*/ 397215 w 808720"/>
                  <a:gd name="connsiteY2327" fmla="*/ 13316 h 1047182"/>
                  <a:gd name="connsiteX2328" fmla="*/ 396837 w 808720"/>
                  <a:gd name="connsiteY2328" fmla="*/ 13423 h 1047182"/>
                  <a:gd name="connsiteX2329" fmla="*/ 390109 w 808720"/>
                  <a:gd name="connsiteY2329" fmla="*/ 14322 h 1047182"/>
                  <a:gd name="connsiteX2330" fmla="*/ 388356 w 808720"/>
                  <a:gd name="connsiteY2330" fmla="*/ 14518 h 1047182"/>
                  <a:gd name="connsiteX2331" fmla="*/ 493537 w 808720"/>
                  <a:gd name="connsiteY2331" fmla="*/ 13296 h 1047182"/>
                  <a:gd name="connsiteX2332" fmla="*/ 493429 w 808720"/>
                  <a:gd name="connsiteY2332" fmla="*/ 13346 h 1047182"/>
                  <a:gd name="connsiteX2333" fmla="*/ 491501 w 808720"/>
                  <a:gd name="connsiteY2333" fmla="*/ 13774 h 1047182"/>
                  <a:gd name="connsiteX2334" fmla="*/ 489950 w 808720"/>
                  <a:gd name="connsiteY2334" fmla="*/ 14104 h 1047182"/>
                  <a:gd name="connsiteX2335" fmla="*/ 489974 w 808720"/>
                  <a:gd name="connsiteY2335" fmla="*/ 14093 h 1047182"/>
                  <a:gd name="connsiteX2336" fmla="*/ 406359 w 808720"/>
                  <a:gd name="connsiteY2336" fmla="*/ 13288 h 1047182"/>
                  <a:gd name="connsiteX2337" fmla="*/ 405617 w 808720"/>
                  <a:gd name="connsiteY2337" fmla="*/ 13444 h 1047182"/>
                  <a:gd name="connsiteX2338" fmla="*/ 404611 w 808720"/>
                  <a:gd name="connsiteY2338" fmla="*/ 13615 h 1047182"/>
                  <a:gd name="connsiteX2339" fmla="*/ 404182 w 808720"/>
                  <a:gd name="connsiteY2339" fmla="*/ 13659 h 1047182"/>
                  <a:gd name="connsiteX2340" fmla="*/ 477865 w 808720"/>
                  <a:gd name="connsiteY2340" fmla="*/ 13284 h 1047182"/>
                  <a:gd name="connsiteX2341" fmla="*/ 477086 w 808720"/>
                  <a:gd name="connsiteY2341" fmla="*/ 13524 h 1047182"/>
                  <a:gd name="connsiteX2342" fmla="*/ 474371 w 808720"/>
                  <a:gd name="connsiteY2342" fmla="*/ 14005 h 1047182"/>
                  <a:gd name="connsiteX2343" fmla="*/ 475951 w 808720"/>
                  <a:gd name="connsiteY2343" fmla="*/ 13583 h 1047182"/>
                  <a:gd name="connsiteX2344" fmla="*/ 487375 w 808720"/>
                  <a:gd name="connsiteY2344" fmla="*/ 13281 h 1047182"/>
                  <a:gd name="connsiteX2345" fmla="*/ 486540 w 808720"/>
                  <a:gd name="connsiteY2345" fmla="*/ 13661 h 1047182"/>
                  <a:gd name="connsiteX2346" fmla="*/ 487036 w 808720"/>
                  <a:gd name="connsiteY2346" fmla="*/ 13340 h 1047182"/>
                  <a:gd name="connsiteX2347" fmla="*/ 407767 w 808720"/>
                  <a:gd name="connsiteY2347" fmla="*/ 13263 h 1047182"/>
                  <a:gd name="connsiteX2348" fmla="*/ 407228 w 808720"/>
                  <a:gd name="connsiteY2348" fmla="*/ 13353 h 1047182"/>
                  <a:gd name="connsiteX2349" fmla="*/ 407082 w 808720"/>
                  <a:gd name="connsiteY2349" fmla="*/ 13367 h 1047182"/>
                  <a:gd name="connsiteX2350" fmla="*/ 407251 w 808720"/>
                  <a:gd name="connsiteY2350" fmla="*/ 13326 h 1047182"/>
                  <a:gd name="connsiteX2351" fmla="*/ 409573 w 808720"/>
                  <a:gd name="connsiteY2351" fmla="*/ 13260 h 1047182"/>
                  <a:gd name="connsiteX2352" fmla="*/ 408922 w 808720"/>
                  <a:gd name="connsiteY2352" fmla="*/ 13441 h 1047182"/>
                  <a:gd name="connsiteX2353" fmla="*/ 407433 w 808720"/>
                  <a:gd name="connsiteY2353" fmla="*/ 13580 h 1047182"/>
                  <a:gd name="connsiteX2354" fmla="*/ 407976 w 808720"/>
                  <a:gd name="connsiteY2354" fmla="*/ 13454 h 1047182"/>
                  <a:gd name="connsiteX2355" fmla="*/ 408898 w 808720"/>
                  <a:gd name="connsiteY2355" fmla="*/ 13311 h 1047182"/>
                  <a:gd name="connsiteX2356" fmla="*/ 481582 w 808720"/>
                  <a:gd name="connsiteY2356" fmla="*/ 13236 h 1047182"/>
                  <a:gd name="connsiteX2357" fmla="*/ 481421 w 808720"/>
                  <a:gd name="connsiteY2357" fmla="*/ 13313 h 1047182"/>
                  <a:gd name="connsiteX2358" fmla="*/ 478024 w 808720"/>
                  <a:gd name="connsiteY2358" fmla="*/ 14926 h 1047182"/>
                  <a:gd name="connsiteX2359" fmla="*/ 474541 w 808720"/>
                  <a:gd name="connsiteY2359" fmla="*/ 15539 h 1047182"/>
                  <a:gd name="connsiteX2360" fmla="*/ 477927 w 808720"/>
                  <a:gd name="connsiteY2360" fmla="*/ 13930 h 1047182"/>
                  <a:gd name="connsiteX2361" fmla="*/ 479745 w 808720"/>
                  <a:gd name="connsiteY2361" fmla="*/ 13585 h 1047182"/>
                  <a:gd name="connsiteX2362" fmla="*/ 443699 w 808720"/>
                  <a:gd name="connsiteY2362" fmla="*/ 13236 h 1047182"/>
                  <a:gd name="connsiteX2363" fmla="*/ 442527 w 808720"/>
                  <a:gd name="connsiteY2363" fmla="*/ 13529 h 1047182"/>
                  <a:gd name="connsiteX2364" fmla="*/ 443355 w 808720"/>
                  <a:gd name="connsiteY2364" fmla="*/ 13274 h 1047182"/>
                  <a:gd name="connsiteX2365" fmla="*/ 404469 w 808720"/>
                  <a:gd name="connsiteY2365" fmla="*/ 13230 h 1047182"/>
                  <a:gd name="connsiteX2366" fmla="*/ 401026 w 808720"/>
                  <a:gd name="connsiteY2366" fmla="*/ 13860 h 1047182"/>
                  <a:gd name="connsiteX2367" fmla="*/ 403342 w 808720"/>
                  <a:gd name="connsiteY2367" fmla="*/ 13316 h 1047182"/>
                  <a:gd name="connsiteX2368" fmla="*/ 450170 w 808720"/>
                  <a:gd name="connsiteY2368" fmla="*/ 13228 h 1047182"/>
                  <a:gd name="connsiteX2369" fmla="*/ 448313 w 808720"/>
                  <a:gd name="connsiteY2369" fmla="*/ 13504 h 1047182"/>
                  <a:gd name="connsiteX2370" fmla="*/ 448421 w 808720"/>
                  <a:gd name="connsiteY2370" fmla="*/ 13436 h 1047182"/>
                  <a:gd name="connsiteX2371" fmla="*/ 398491 w 808720"/>
                  <a:gd name="connsiteY2371" fmla="*/ 13202 h 1047182"/>
                  <a:gd name="connsiteX2372" fmla="*/ 397276 w 808720"/>
                  <a:gd name="connsiteY2372" fmla="*/ 13523 h 1047182"/>
                  <a:gd name="connsiteX2373" fmla="*/ 395967 w 808720"/>
                  <a:gd name="connsiteY2373" fmla="*/ 13669 h 1047182"/>
                  <a:gd name="connsiteX2374" fmla="*/ 396837 w 808720"/>
                  <a:gd name="connsiteY2374" fmla="*/ 13423 h 1047182"/>
                  <a:gd name="connsiteX2375" fmla="*/ 411250 w 808720"/>
                  <a:gd name="connsiteY2375" fmla="*/ 13134 h 1047182"/>
                  <a:gd name="connsiteX2376" fmla="*/ 410992 w 808720"/>
                  <a:gd name="connsiteY2376" fmla="*/ 13249 h 1047182"/>
                  <a:gd name="connsiteX2377" fmla="*/ 409914 w 808720"/>
                  <a:gd name="connsiteY2377" fmla="*/ 13349 h 1047182"/>
                  <a:gd name="connsiteX2378" fmla="*/ 410721 w 808720"/>
                  <a:gd name="connsiteY2378" fmla="*/ 13174 h 1047182"/>
                  <a:gd name="connsiteX2379" fmla="*/ 538631 w 808720"/>
                  <a:gd name="connsiteY2379" fmla="*/ 13124 h 1047182"/>
                  <a:gd name="connsiteX2380" fmla="*/ 539051 w 808720"/>
                  <a:gd name="connsiteY2380" fmla="*/ 13331 h 1047182"/>
                  <a:gd name="connsiteX2381" fmla="*/ 539008 w 808720"/>
                  <a:gd name="connsiteY2381" fmla="*/ 13530 h 1047182"/>
                  <a:gd name="connsiteX2382" fmla="*/ 538574 w 808720"/>
                  <a:gd name="connsiteY2382" fmla="*/ 13218 h 1047182"/>
                  <a:gd name="connsiteX2383" fmla="*/ 443886 w 808720"/>
                  <a:gd name="connsiteY2383" fmla="*/ 13111 h 1047182"/>
                  <a:gd name="connsiteX2384" fmla="*/ 443355 w 808720"/>
                  <a:gd name="connsiteY2384" fmla="*/ 13274 h 1047182"/>
                  <a:gd name="connsiteX2385" fmla="*/ 442712 w 808720"/>
                  <a:gd name="connsiteY2385" fmla="*/ 13346 h 1047182"/>
                  <a:gd name="connsiteX2386" fmla="*/ 522529 w 808720"/>
                  <a:gd name="connsiteY2386" fmla="*/ 13109 h 1047182"/>
                  <a:gd name="connsiteX2387" fmla="*/ 520796 w 808720"/>
                  <a:gd name="connsiteY2387" fmla="*/ 15108 h 1047182"/>
                  <a:gd name="connsiteX2388" fmla="*/ 519483 w 808720"/>
                  <a:gd name="connsiteY2388" fmla="*/ 15393 h 1047182"/>
                  <a:gd name="connsiteX2389" fmla="*/ 533153 w 808720"/>
                  <a:gd name="connsiteY2389" fmla="*/ 13103 h 1047182"/>
                  <a:gd name="connsiteX2390" fmla="*/ 533100 w 808720"/>
                  <a:gd name="connsiteY2390" fmla="*/ 13737 h 1047182"/>
                  <a:gd name="connsiteX2391" fmla="*/ 531848 w 808720"/>
                  <a:gd name="connsiteY2391" fmla="*/ 14739 h 1047182"/>
                  <a:gd name="connsiteX2392" fmla="*/ 531952 w 808720"/>
                  <a:gd name="connsiteY2392" fmla="*/ 13392 h 1047182"/>
                  <a:gd name="connsiteX2393" fmla="*/ 532016 w 808720"/>
                  <a:gd name="connsiteY2393" fmla="*/ 13315 h 1047182"/>
                  <a:gd name="connsiteX2394" fmla="*/ 424504 w 808720"/>
                  <a:gd name="connsiteY2394" fmla="*/ 13099 h 1047182"/>
                  <a:gd name="connsiteX2395" fmla="*/ 421875 w 808720"/>
                  <a:gd name="connsiteY2395" fmla="*/ 13555 h 1047182"/>
                  <a:gd name="connsiteX2396" fmla="*/ 422389 w 808720"/>
                  <a:gd name="connsiteY2396" fmla="*/ 13417 h 1047182"/>
                  <a:gd name="connsiteX2397" fmla="*/ 539102 w 808720"/>
                  <a:gd name="connsiteY2397" fmla="*/ 13097 h 1047182"/>
                  <a:gd name="connsiteX2398" fmla="*/ 539400 w 808720"/>
                  <a:gd name="connsiteY2398" fmla="*/ 13255 h 1047182"/>
                  <a:gd name="connsiteX2399" fmla="*/ 539302 w 808720"/>
                  <a:gd name="connsiteY2399" fmla="*/ 13454 h 1047182"/>
                  <a:gd name="connsiteX2400" fmla="*/ 539051 w 808720"/>
                  <a:gd name="connsiteY2400" fmla="*/ 13331 h 1047182"/>
                  <a:gd name="connsiteX2401" fmla="*/ 424520 w 808720"/>
                  <a:gd name="connsiteY2401" fmla="*/ 13096 h 1047182"/>
                  <a:gd name="connsiteX2402" fmla="*/ 424516 w 808720"/>
                  <a:gd name="connsiteY2402" fmla="*/ 13097 h 1047182"/>
                  <a:gd name="connsiteX2403" fmla="*/ 424504 w 808720"/>
                  <a:gd name="connsiteY2403" fmla="*/ 13099 h 1047182"/>
                  <a:gd name="connsiteX2404" fmla="*/ 407563 w 808720"/>
                  <a:gd name="connsiteY2404" fmla="*/ 13083 h 1047182"/>
                  <a:gd name="connsiteX2405" fmla="*/ 406359 w 808720"/>
                  <a:gd name="connsiteY2405" fmla="*/ 13288 h 1047182"/>
                  <a:gd name="connsiteX2406" fmla="*/ 406885 w 808720"/>
                  <a:gd name="connsiteY2406" fmla="*/ 13177 h 1047182"/>
                  <a:gd name="connsiteX2407" fmla="*/ 399015 w 808720"/>
                  <a:gd name="connsiteY2407" fmla="*/ 13064 h 1047182"/>
                  <a:gd name="connsiteX2408" fmla="*/ 398948 w 808720"/>
                  <a:gd name="connsiteY2408" fmla="*/ 13081 h 1047182"/>
                  <a:gd name="connsiteX2409" fmla="*/ 397215 w 808720"/>
                  <a:gd name="connsiteY2409" fmla="*/ 13316 h 1047182"/>
                  <a:gd name="connsiteX2410" fmla="*/ 397719 w 808720"/>
                  <a:gd name="connsiteY2410" fmla="*/ 13174 h 1047182"/>
                  <a:gd name="connsiteX2411" fmla="*/ 479792 w 808720"/>
                  <a:gd name="connsiteY2411" fmla="*/ 13045 h 1047182"/>
                  <a:gd name="connsiteX2412" fmla="*/ 478966 w 808720"/>
                  <a:gd name="connsiteY2412" fmla="*/ 13437 h 1047182"/>
                  <a:gd name="connsiteX2413" fmla="*/ 478351 w 808720"/>
                  <a:gd name="connsiteY2413" fmla="*/ 13620 h 1047182"/>
                  <a:gd name="connsiteX2414" fmla="*/ 476027 w 808720"/>
                  <a:gd name="connsiteY2414" fmla="*/ 14092 h 1047182"/>
                  <a:gd name="connsiteX2415" fmla="*/ 474375 w 808720"/>
                  <a:gd name="connsiteY2415" fmla="*/ 14358 h 1047182"/>
                  <a:gd name="connsiteX2416" fmla="*/ 477086 w 808720"/>
                  <a:gd name="connsiteY2416" fmla="*/ 13524 h 1047182"/>
                  <a:gd name="connsiteX2417" fmla="*/ 410382 w 808720"/>
                  <a:gd name="connsiteY2417" fmla="*/ 13036 h 1047182"/>
                  <a:gd name="connsiteX2418" fmla="*/ 410009 w 808720"/>
                  <a:gd name="connsiteY2418" fmla="*/ 13139 h 1047182"/>
                  <a:gd name="connsiteX2419" fmla="*/ 408898 w 808720"/>
                  <a:gd name="connsiteY2419" fmla="*/ 13311 h 1047182"/>
                  <a:gd name="connsiteX2420" fmla="*/ 408445 w 808720"/>
                  <a:gd name="connsiteY2420" fmla="*/ 13346 h 1047182"/>
                  <a:gd name="connsiteX2421" fmla="*/ 407976 w 808720"/>
                  <a:gd name="connsiteY2421" fmla="*/ 13454 h 1047182"/>
                  <a:gd name="connsiteX2422" fmla="*/ 406755 w 808720"/>
                  <a:gd name="connsiteY2422" fmla="*/ 13643 h 1047182"/>
                  <a:gd name="connsiteX2423" fmla="*/ 405468 w 808720"/>
                  <a:gd name="connsiteY2423" fmla="*/ 13763 h 1047182"/>
                  <a:gd name="connsiteX2424" fmla="*/ 406961 w 808720"/>
                  <a:gd name="connsiteY2424" fmla="*/ 13397 h 1047182"/>
                  <a:gd name="connsiteX2425" fmla="*/ 407228 w 808720"/>
                  <a:gd name="connsiteY2425" fmla="*/ 13353 h 1047182"/>
                  <a:gd name="connsiteX2426" fmla="*/ 496772 w 808720"/>
                  <a:gd name="connsiteY2426" fmla="*/ 13017 h 1047182"/>
                  <a:gd name="connsiteX2427" fmla="*/ 495098 w 808720"/>
                  <a:gd name="connsiteY2427" fmla="*/ 13645 h 1047182"/>
                  <a:gd name="connsiteX2428" fmla="*/ 494016 w 808720"/>
                  <a:gd name="connsiteY2428" fmla="*/ 13838 h 1047182"/>
                  <a:gd name="connsiteX2429" fmla="*/ 493208 w 808720"/>
                  <a:gd name="connsiteY2429" fmla="*/ 13982 h 1047182"/>
                  <a:gd name="connsiteX2430" fmla="*/ 495819 w 808720"/>
                  <a:gd name="connsiteY2430" fmla="*/ 13176 h 1047182"/>
                  <a:gd name="connsiteX2431" fmla="*/ 496657 w 808720"/>
                  <a:gd name="connsiteY2431" fmla="*/ 13036 h 1047182"/>
                  <a:gd name="connsiteX2432" fmla="*/ 404702 w 808720"/>
                  <a:gd name="connsiteY2432" fmla="*/ 12997 h 1047182"/>
                  <a:gd name="connsiteX2433" fmla="*/ 403342 w 808720"/>
                  <a:gd name="connsiteY2433" fmla="*/ 13316 h 1047182"/>
                  <a:gd name="connsiteX2434" fmla="*/ 402962 w 808720"/>
                  <a:gd name="connsiteY2434" fmla="*/ 13346 h 1047182"/>
                  <a:gd name="connsiteX2435" fmla="*/ 401240 w 808720"/>
                  <a:gd name="connsiteY2435" fmla="*/ 13751 h 1047182"/>
                  <a:gd name="connsiteX2436" fmla="*/ 402080 w 808720"/>
                  <a:gd name="connsiteY2436" fmla="*/ 13436 h 1047182"/>
                  <a:gd name="connsiteX2437" fmla="*/ 474251 w 808720"/>
                  <a:gd name="connsiteY2437" fmla="*/ 12988 h 1047182"/>
                  <a:gd name="connsiteX2438" fmla="*/ 471437 w 808720"/>
                  <a:gd name="connsiteY2438" fmla="*/ 13650 h 1047182"/>
                  <a:gd name="connsiteX2439" fmla="*/ 468339 w 808720"/>
                  <a:gd name="connsiteY2439" fmla="*/ 14004 h 1047182"/>
                  <a:gd name="connsiteX2440" fmla="*/ 482984 w 808720"/>
                  <a:gd name="connsiteY2440" fmla="*/ 12970 h 1047182"/>
                  <a:gd name="connsiteX2441" fmla="*/ 481582 w 808720"/>
                  <a:gd name="connsiteY2441" fmla="*/ 13236 h 1047182"/>
                  <a:gd name="connsiteX2442" fmla="*/ 481711 w 808720"/>
                  <a:gd name="connsiteY2442" fmla="*/ 13175 h 1047182"/>
                  <a:gd name="connsiteX2443" fmla="*/ 407877 w 808720"/>
                  <a:gd name="connsiteY2443" fmla="*/ 12969 h 1047182"/>
                  <a:gd name="connsiteX2444" fmla="*/ 406885 w 808720"/>
                  <a:gd name="connsiteY2444" fmla="*/ 13177 h 1047182"/>
                  <a:gd name="connsiteX2445" fmla="*/ 401504 w 808720"/>
                  <a:gd name="connsiteY2445" fmla="*/ 13928 h 1047182"/>
                  <a:gd name="connsiteX2446" fmla="*/ 401443 w 808720"/>
                  <a:gd name="connsiteY2446" fmla="*/ 13934 h 1047182"/>
                  <a:gd name="connsiteX2447" fmla="*/ 406411 w 808720"/>
                  <a:gd name="connsiteY2447" fmla="*/ 13081 h 1047182"/>
                  <a:gd name="connsiteX2448" fmla="*/ 535438 w 808720"/>
                  <a:gd name="connsiteY2448" fmla="*/ 12946 h 1047182"/>
                  <a:gd name="connsiteX2449" fmla="*/ 536383 w 808720"/>
                  <a:gd name="connsiteY2449" fmla="*/ 13427 h 1047182"/>
                  <a:gd name="connsiteX2450" fmla="*/ 537266 w 808720"/>
                  <a:gd name="connsiteY2450" fmla="*/ 15414 h 1047182"/>
                  <a:gd name="connsiteX2451" fmla="*/ 536934 w 808720"/>
                  <a:gd name="connsiteY2451" fmla="*/ 15971 h 1047182"/>
                  <a:gd name="connsiteX2452" fmla="*/ 535590 w 808720"/>
                  <a:gd name="connsiteY2452" fmla="*/ 13293 h 1047182"/>
                  <a:gd name="connsiteX2453" fmla="*/ 400425 w 808720"/>
                  <a:gd name="connsiteY2453" fmla="*/ 12944 h 1047182"/>
                  <a:gd name="connsiteX2454" fmla="*/ 398491 w 808720"/>
                  <a:gd name="connsiteY2454" fmla="*/ 13202 h 1047182"/>
                  <a:gd name="connsiteX2455" fmla="*/ 398948 w 808720"/>
                  <a:gd name="connsiteY2455" fmla="*/ 13081 h 1047182"/>
                  <a:gd name="connsiteX2456" fmla="*/ 399185 w 808720"/>
                  <a:gd name="connsiteY2456" fmla="*/ 13049 h 1047182"/>
                  <a:gd name="connsiteX2457" fmla="*/ 408817 w 808720"/>
                  <a:gd name="connsiteY2457" fmla="*/ 12897 h 1047182"/>
                  <a:gd name="connsiteX2458" fmla="*/ 408469 w 808720"/>
                  <a:gd name="connsiteY2458" fmla="*/ 12956 h 1047182"/>
                  <a:gd name="connsiteX2459" fmla="*/ 407563 w 808720"/>
                  <a:gd name="connsiteY2459" fmla="*/ 13083 h 1047182"/>
                  <a:gd name="connsiteX2460" fmla="*/ 408521 w 808720"/>
                  <a:gd name="connsiteY2460" fmla="*/ 12920 h 1047182"/>
                  <a:gd name="connsiteX2461" fmla="*/ 440924 w 808720"/>
                  <a:gd name="connsiteY2461" fmla="*/ 12896 h 1047182"/>
                  <a:gd name="connsiteX2462" fmla="*/ 437291 w 808720"/>
                  <a:gd name="connsiteY2462" fmla="*/ 13948 h 1047182"/>
                  <a:gd name="connsiteX2463" fmla="*/ 432295 w 808720"/>
                  <a:gd name="connsiteY2463" fmla="*/ 14503 h 1047182"/>
                  <a:gd name="connsiteX2464" fmla="*/ 432983 w 808720"/>
                  <a:gd name="connsiteY2464" fmla="*/ 14197 h 1047182"/>
                  <a:gd name="connsiteX2465" fmla="*/ 411789 w 808720"/>
                  <a:gd name="connsiteY2465" fmla="*/ 12894 h 1047182"/>
                  <a:gd name="connsiteX2466" fmla="*/ 411579 w 808720"/>
                  <a:gd name="connsiteY2466" fmla="*/ 12988 h 1047182"/>
                  <a:gd name="connsiteX2467" fmla="*/ 410721 w 808720"/>
                  <a:gd name="connsiteY2467" fmla="*/ 13174 h 1047182"/>
                  <a:gd name="connsiteX2468" fmla="*/ 409573 w 808720"/>
                  <a:gd name="connsiteY2468" fmla="*/ 13260 h 1047182"/>
                  <a:gd name="connsiteX2469" fmla="*/ 410009 w 808720"/>
                  <a:gd name="connsiteY2469" fmla="*/ 13139 h 1047182"/>
                  <a:gd name="connsiteX2470" fmla="*/ 411227 w 808720"/>
                  <a:gd name="connsiteY2470" fmla="*/ 12951 h 1047182"/>
                  <a:gd name="connsiteX2471" fmla="*/ 409085 w 808720"/>
                  <a:gd name="connsiteY2471" fmla="*/ 12877 h 1047182"/>
                  <a:gd name="connsiteX2472" fmla="*/ 407251 w 808720"/>
                  <a:gd name="connsiteY2472" fmla="*/ 13326 h 1047182"/>
                  <a:gd name="connsiteX2473" fmla="*/ 406100 w 808720"/>
                  <a:gd name="connsiteY2473" fmla="*/ 13466 h 1047182"/>
                  <a:gd name="connsiteX2474" fmla="*/ 404971 w 808720"/>
                  <a:gd name="connsiteY2474" fmla="*/ 13579 h 1047182"/>
                  <a:gd name="connsiteX2475" fmla="*/ 405617 w 808720"/>
                  <a:gd name="connsiteY2475" fmla="*/ 13444 h 1047182"/>
                  <a:gd name="connsiteX2476" fmla="*/ 408469 w 808720"/>
                  <a:gd name="connsiteY2476" fmla="*/ 12956 h 1047182"/>
                  <a:gd name="connsiteX2477" fmla="*/ 408991 w 808720"/>
                  <a:gd name="connsiteY2477" fmla="*/ 12883 h 1047182"/>
                  <a:gd name="connsiteX2478" fmla="*/ 559414 w 808720"/>
                  <a:gd name="connsiteY2478" fmla="*/ 12863 h 1047182"/>
                  <a:gd name="connsiteX2479" fmla="*/ 564431 w 808720"/>
                  <a:gd name="connsiteY2479" fmla="*/ 14168 h 1047182"/>
                  <a:gd name="connsiteX2480" fmla="*/ 564660 w 808720"/>
                  <a:gd name="connsiteY2480" fmla="*/ 14427 h 1047182"/>
                  <a:gd name="connsiteX2481" fmla="*/ 562700 w 808720"/>
                  <a:gd name="connsiteY2481" fmla="*/ 14887 h 1047182"/>
                  <a:gd name="connsiteX2482" fmla="*/ 562512 w 808720"/>
                  <a:gd name="connsiteY2482" fmla="*/ 14716 h 1047182"/>
                  <a:gd name="connsiteX2483" fmla="*/ 552408 w 808720"/>
                  <a:gd name="connsiteY2483" fmla="*/ 12849 h 1047182"/>
                  <a:gd name="connsiteX2484" fmla="*/ 555248 w 808720"/>
                  <a:gd name="connsiteY2484" fmla="*/ 16636 h 1047182"/>
                  <a:gd name="connsiteX2485" fmla="*/ 554395 w 808720"/>
                  <a:gd name="connsiteY2485" fmla="*/ 16837 h 1047182"/>
                  <a:gd name="connsiteX2486" fmla="*/ 552919 w 808720"/>
                  <a:gd name="connsiteY2486" fmla="*/ 14993 h 1047182"/>
                  <a:gd name="connsiteX2487" fmla="*/ 552918 w 808720"/>
                  <a:gd name="connsiteY2487" fmla="*/ 14992 h 1047182"/>
                  <a:gd name="connsiteX2488" fmla="*/ 552917 w 808720"/>
                  <a:gd name="connsiteY2488" fmla="*/ 14990 h 1047182"/>
                  <a:gd name="connsiteX2489" fmla="*/ 552917 w 808720"/>
                  <a:gd name="connsiteY2489" fmla="*/ 14991 h 1047182"/>
                  <a:gd name="connsiteX2490" fmla="*/ 552919 w 808720"/>
                  <a:gd name="connsiteY2490" fmla="*/ 14993 h 1047182"/>
                  <a:gd name="connsiteX2491" fmla="*/ 554018 w 808720"/>
                  <a:gd name="connsiteY2491" fmla="*/ 16925 h 1047182"/>
                  <a:gd name="connsiteX2492" fmla="*/ 553899 w 808720"/>
                  <a:gd name="connsiteY2492" fmla="*/ 16953 h 1047182"/>
                  <a:gd name="connsiteX2493" fmla="*/ 552917 w 808720"/>
                  <a:gd name="connsiteY2493" fmla="*/ 17184 h 1047182"/>
                  <a:gd name="connsiteX2494" fmla="*/ 552813 w 808720"/>
                  <a:gd name="connsiteY2494" fmla="*/ 19899 h 1047182"/>
                  <a:gd name="connsiteX2495" fmla="*/ 548538 w 808720"/>
                  <a:gd name="connsiteY2495" fmla="*/ 15210 h 1047182"/>
                  <a:gd name="connsiteX2496" fmla="*/ 548531 w 808720"/>
                  <a:gd name="connsiteY2496" fmla="*/ 14990 h 1047182"/>
                  <a:gd name="connsiteX2497" fmla="*/ 551968 w 808720"/>
                  <a:gd name="connsiteY2497" fmla="*/ 13091 h 1047182"/>
                  <a:gd name="connsiteX2498" fmla="*/ 424576 w 808720"/>
                  <a:gd name="connsiteY2498" fmla="*/ 12831 h 1047182"/>
                  <a:gd name="connsiteX2499" fmla="*/ 424511 w 808720"/>
                  <a:gd name="connsiteY2499" fmla="*/ 12849 h 1047182"/>
                  <a:gd name="connsiteX2500" fmla="*/ 418826 w 808720"/>
                  <a:gd name="connsiteY2500" fmla="*/ 13954 h 1047182"/>
                  <a:gd name="connsiteX2501" fmla="*/ 417677 w 808720"/>
                  <a:gd name="connsiteY2501" fmla="*/ 14127 h 1047182"/>
                  <a:gd name="connsiteX2502" fmla="*/ 418395 w 808720"/>
                  <a:gd name="connsiteY2502" fmla="*/ 13943 h 1047182"/>
                  <a:gd name="connsiteX2503" fmla="*/ 422018 w 808720"/>
                  <a:gd name="connsiteY2503" fmla="*/ 13230 h 1047182"/>
                  <a:gd name="connsiteX2504" fmla="*/ 542081 w 808720"/>
                  <a:gd name="connsiteY2504" fmla="*/ 12807 h 1047182"/>
                  <a:gd name="connsiteX2505" fmla="*/ 542126 w 808720"/>
                  <a:gd name="connsiteY2505" fmla="*/ 12823 h 1047182"/>
                  <a:gd name="connsiteX2506" fmla="*/ 543322 w 808720"/>
                  <a:gd name="connsiteY2506" fmla="*/ 15051 h 1047182"/>
                  <a:gd name="connsiteX2507" fmla="*/ 543211 w 808720"/>
                  <a:gd name="connsiteY2507" fmla="*/ 15376 h 1047182"/>
                  <a:gd name="connsiteX2508" fmla="*/ 542170 w 808720"/>
                  <a:gd name="connsiteY2508" fmla="*/ 14864 h 1047182"/>
                  <a:gd name="connsiteX2509" fmla="*/ 541946 w 808720"/>
                  <a:gd name="connsiteY2509" fmla="*/ 14362 h 1047182"/>
                  <a:gd name="connsiteX2510" fmla="*/ 478899 w 808720"/>
                  <a:gd name="connsiteY2510" fmla="*/ 12797 h 1047182"/>
                  <a:gd name="connsiteX2511" fmla="*/ 475951 w 808720"/>
                  <a:gd name="connsiteY2511" fmla="*/ 13583 h 1047182"/>
                  <a:gd name="connsiteX2512" fmla="*/ 474132 w 808720"/>
                  <a:gd name="connsiteY2512" fmla="*/ 13867 h 1047182"/>
                  <a:gd name="connsiteX2513" fmla="*/ 476277 w 808720"/>
                  <a:gd name="connsiteY2513" fmla="*/ 13097 h 1047182"/>
                  <a:gd name="connsiteX2514" fmla="*/ 403784 w 808720"/>
                  <a:gd name="connsiteY2514" fmla="*/ 12797 h 1047182"/>
                  <a:gd name="connsiteX2515" fmla="*/ 402436 w 808720"/>
                  <a:gd name="connsiteY2515" fmla="*/ 13303 h 1047182"/>
                  <a:gd name="connsiteX2516" fmla="*/ 398440 w 808720"/>
                  <a:gd name="connsiteY2516" fmla="*/ 14046 h 1047182"/>
                  <a:gd name="connsiteX2517" fmla="*/ 393477 w 808720"/>
                  <a:gd name="connsiteY2517" fmla="*/ 14878 h 1047182"/>
                  <a:gd name="connsiteX2518" fmla="*/ 392270 w 808720"/>
                  <a:gd name="connsiteY2518" fmla="*/ 14990 h 1047182"/>
                  <a:gd name="connsiteX2519" fmla="*/ 391551 w 808720"/>
                  <a:gd name="connsiteY2519" fmla="*/ 15201 h 1047182"/>
                  <a:gd name="connsiteX2520" fmla="*/ 391174 w 808720"/>
                  <a:gd name="connsiteY2520" fmla="*/ 15264 h 1047182"/>
                  <a:gd name="connsiteX2521" fmla="*/ 391058 w 808720"/>
                  <a:gd name="connsiteY2521" fmla="*/ 15296 h 1047182"/>
                  <a:gd name="connsiteX2522" fmla="*/ 390142 w 808720"/>
                  <a:gd name="connsiteY2522" fmla="*/ 15408 h 1047182"/>
                  <a:gd name="connsiteX2523" fmla="*/ 397276 w 808720"/>
                  <a:gd name="connsiteY2523" fmla="*/ 13523 h 1047182"/>
                  <a:gd name="connsiteX2524" fmla="*/ 409424 w 808720"/>
                  <a:gd name="connsiteY2524" fmla="*/ 12793 h 1047182"/>
                  <a:gd name="connsiteX2525" fmla="*/ 409140 w 808720"/>
                  <a:gd name="connsiteY2525" fmla="*/ 12863 h 1047182"/>
                  <a:gd name="connsiteX2526" fmla="*/ 408991 w 808720"/>
                  <a:gd name="connsiteY2526" fmla="*/ 12883 h 1047182"/>
                  <a:gd name="connsiteX2527" fmla="*/ 408817 w 808720"/>
                  <a:gd name="connsiteY2527" fmla="*/ 12897 h 1047182"/>
                  <a:gd name="connsiteX2528" fmla="*/ 535336 w 808720"/>
                  <a:gd name="connsiteY2528" fmla="*/ 12786 h 1047182"/>
                  <a:gd name="connsiteX2529" fmla="*/ 535372 w 808720"/>
                  <a:gd name="connsiteY2529" fmla="*/ 12797 h 1047182"/>
                  <a:gd name="connsiteX2530" fmla="*/ 535438 w 808720"/>
                  <a:gd name="connsiteY2530" fmla="*/ 12946 h 1047182"/>
                  <a:gd name="connsiteX2531" fmla="*/ 535409 w 808720"/>
                  <a:gd name="connsiteY2531" fmla="*/ 12931 h 1047182"/>
                  <a:gd name="connsiteX2532" fmla="*/ 453269 w 808720"/>
                  <a:gd name="connsiteY2532" fmla="*/ 12768 h 1047182"/>
                  <a:gd name="connsiteX2533" fmla="*/ 452273 w 808720"/>
                  <a:gd name="connsiteY2533" fmla="*/ 12978 h 1047182"/>
                  <a:gd name="connsiteX2534" fmla="*/ 450170 w 808720"/>
                  <a:gd name="connsiteY2534" fmla="*/ 13228 h 1047182"/>
                  <a:gd name="connsiteX2535" fmla="*/ 434449 w 808720"/>
                  <a:gd name="connsiteY2535" fmla="*/ 12755 h 1047182"/>
                  <a:gd name="connsiteX2536" fmla="*/ 411823 w 808720"/>
                  <a:gd name="connsiteY2536" fmla="*/ 16778 h 1047182"/>
                  <a:gd name="connsiteX2537" fmla="*/ 408170 w 808720"/>
                  <a:gd name="connsiteY2537" fmla="*/ 17184 h 1047182"/>
                  <a:gd name="connsiteX2538" fmla="*/ 409935 w 808720"/>
                  <a:gd name="connsiteY2538" fmla="*/ 16742 h 1047182"/>
                  <a:gd name="connsiteX2539" fmla="*/ 418983 w 808720"/>
                  <a:gd name="connsiteY2539" fmla="*/ 14823 h 1047182"/>
                  <a:gd name="connsiteX2540" fmla="*/ 433288 w 808720"/>
                  <a:gd name="connsiteY2540" fmla="*/ 12882 h 1047182"/>
                  <a:gd name="connsiteX2541" fmla="*/ 481276 w 808720"/>
                  <a:gd name="connsiteY2541" fmla="*/ 12751 h 1047182"/>
                  <a:gd name="connsiteX2542" fmla="*/ 481020 w 808720"/>
                  <a:gd name="connsiteY2542" fmla="*/ 12827 h 1047182"/>
                  <a:gd name="connsiteX2543" fmla="*/ 479792 w 808720"/>
                  <a:gd name="connsiteY2543" fmla="*/ 13045 h 1047182"/>
                  <a:gd name="connsiteX2544" fmla="*/ 479985 w 808720"/>
                  <a:gd name="connsiteY2544" fmla="*/ 12953 h 1047182"/>
                  <a:gd name="connsiteX2545" fmla="*/ 535051 w 808720"/>
                  <a:gd name="connsiteY2545" fmla="*/ 12749 h 1047182"/>
                  <a:gd name="connsiteX2546" fmla="*/ 535409 w 808720"/>
                  <a:gd name="connsiteY2546" fmla="*/ 12931 h 1047182"/>
                  <a:gd name="connsiteX2547" fmla="*/ 535590 w 808720"/>
                  <a:gd name="connsiteY2547" fmla="*/ 13293 h 1047182"/>
                  <a:gd name="connsiteX2548" fmla="*/ 536839 w 808720"/>
                  <a:gd name="connsiteY2548" fmla="*/ 16131 h 1047182"/>
                  <a:gd name="connsiteX2549" fmla="*/ 535442 w 808720"/>
                  <a:gd name="connsiteY2549" fmla="*/ 18475 h 1047182"/>
                  <a:gd name="connsiteX2550" fmla="*/ 531193 w 808720"/>
                  <a:gd name="connsiteY2550" fmla="*/ 23255 h 1047182"/>
                  <a:gd name="connsiteX2551" fmla="*/ 531318 w 808720"/>
                  <a:gd name="connsiteY2551" fmla="*/ 21626 h 1047182"/>
                  <a:gd name="connsiteX2552" fmla="*/ 532630 w 808720"/>
                  <a:gd name="connsiteY2552" fmla="*/ 19377 h 1047182"/>
                  <a:gd name="connsiteX2553" fmla="*/ 533100 w 808720"/>
                  <a:gd name="connsiteY2553" fmla="*/ 13737 h 1047182"/>
                  <a:gd name="connsiteX2554" fmla="*/ 534118 w 808720"/>
                  <a:gd name="connsiteY2554" fmla="*/ 12923 h 1047182"/>
                  <a:gd name="connsiteX2555" fmla="*/ 412163 w 808720"/>
                  <a:gd name="connsiteY2555" fmla="*/ 12728 h 1047182"/>
                  <a:gd name="connsiteX2556" fmla="*/ 411895 w 808720"/>
                  <a:gd name="connsiteY2556" fmla="*/ 12847 h 1047182"/>
                  <a:gd name="connsiteX2557" fmla="*/ 411227 w 808720"/>
                  <a:gd name="connsiteY2557" fmla="*/ 12951 h 1047182"/>
                  <a:gd name="connsiteX2558" fmla="*/ 410382 w 808720"/>
                  <a:gd name="connsiteY2558" fmla="*/ 13036 h 1047182"/>
                  <a:gd name="connsiteX2559" fmla="*/ 410964 w 808720"/>
                  <a:gd name="connsiteY2559" fmla="*/ 12874 h 1047182"/>
                  <a:gd name="connsiteX2560" fmla="*/ 492982 w 808720"/>
                  <a:gd name="connsiteY2560" fmla="*/ 12726 h 1047182"/>
                  <a:gd name="connsiteX2561" fmla="*/ 489974 w 808720"/>
                  <a:gd name="connsiteY2561" fmla="*/ 14093 h 1047182"/>
                  <a:gd name="connsiteX2562" fmla="*/ 489420 w 808720"/>
                  <a:gd name="connsiteY2562" fmla="*/ 14217 h 1047182"/>
                  <a:gd name="connsiteX2563" fmla="*/ 488875 w 808720"/>
                  <a:gd name="connsiteY2563" fmla="*/ 14333 h 1047182"/>
                  <a:gd name="connsiteX2564" fmla="*/ 482852 w 808720"/>
                  <a:gd name="connsiteY2564" fmla="*/ 15337 h 1047182"/>
                  <a:gd name="connsiteX2565" fmla="*/ 485127 w 808720"/>
                  <a:gd name="connsiteY2565" fmla="*/ 14303 h 1047182"/>
                  <a:gd name="connsiteX2566" fmla="*/ 485753 w 808720"/>
                  <a:gd name="connsiteY2566" fmla="*/ 14168 h 1047182"/>
                  <a:gd name="connsiteX2567" fmla="*/ 485896 w 808720"/>
                  <a:gd name="connsiteY2567" fmla="*/ 14075 h 1047182"/>
                  <a:gd name="connsiteX2568" fmla="*/ 535295 w 808720"/>
                  <a:gd name="connsiteY2568" fmla="*/ 12704 h 1047182"/>
                  <a:gd name="connsiteX2569" fmla="*/ 535336 w 808720"/>
                  <a:gd name="connsiteY2569" fmla="*/ 12786 h 1047182"/>
                  <a:gd name="connsiteX2570" fmla="*/ 535157 w 808720"/>
                  <a:gd name="connsiteY2570" fmla="*/ 12730 h 1047182"/>
                  <a:gd name="connsiteX2571" fmla="*/ 477409 w 808720"/>
                  <a:gd name="connsiteY2571" fmla="*/ 12690 h 1047182"/>
                  <a:gd name="connsiteX2572" fmla="*/ 476277 w 808720"/>
                  <a:gd name="connsiteY2572" fmla="*/ 13097 h 1047182"/>
                  <a:gd name="connsiteX2573" fmla="*/ 472989 w 808720"/>
                  <a:gd name="connsiteY2573" fmla="*/ 13473 h 1047182"/>
                  <a:gd name="connsiteX2574" fmla="*/ 411668 w 808720"/>
                  <a:gd name="connsiteY2574" fmla="*/ 12678 h 1047182"/>
                  <a:gd name="connsiteX2575" fmla="*/ 410964 w 808720"/>
                  <a:gd name="connsiteY2575" fmla="*/ 12874 h 1047182"/>
                  <a:gd name="connsiteX2576" fmla="*/ 407767 w 808720"/>
                  <a:gd name="connsiteY2576" fmla="*/ 13263 h 1047182"/>
                  <a:gd name="connsiteX2577" fmla="*/ 410962 w 808720"/>
                  <a:gd name="connsiteY2577" fmla="*/ 12733 h 1047182"/>
                  <a:gd name="connsiteX2578" fmla="*/ 459227 w 808720"/>
                  <a:gd name="connsiteY2578" fmla="*/ 12676 h 1047182"/>
                  <a:gd name="connsiteX2579" fmla="*/ 457120 w 808720"/>
                  <a:gd name="connsiteY2579" fmla="*/ 13777 h 1047182"/>
                  <a:gd name="connsiteX2580" fmla="*/ 449840 w 808720"/>
                  <a:gd name="connsiteY2580" fmla="*/ 14990 h 1047182"/>
                  <a:gd name="connsiteX2581" fmla="*/ 456794 w 808720"/>
                  <a:gd name="connsiteY2581" fmla="*/ 13947 h 1047182"/>
                  <a:gd name="connsiteX2582" fmla="*/ 455553 w 808720"/>
                  <a:gd name="connsiteY2582" fmla="*/ 14596 h 1047182"/>
                  <a:gd name="connsiteX2583" fmla="*/ 446518 w 808720"/>
                  <a:gd name="connsiteY2583" fmla="*/ 16498 h 1047182"/>
                  <a:gd name="connsiteX2584" fmla="*/ 442822 w 808720"/>
                  <a:gd name="connsiteY2584" fmla="*/ 16920 h 1047182"/>
                  <a:gd name="connsiteX2585" fmla="*/ 446331 w 808720"/>
                  <a:gd name="connsiteY2585" fmla="*/ 14737 h 1047182"/>
                  <a:gd name="connsiteX2586" fmla="*/ 453083 w 808720"/>
                  <a:gd name="connsiteY2586" fmla="*/ 13560 h 1047182"/>
                  <a:gd name="connsiteX2587" fmla="*/ 413052 w 808720"/>
                  <a:gd name="connsiteY2587" fmla="*/ 12668 h 1047182"/>
                  <a:gd name="connsiteX2588" fmla="*/ 412201 w 808720"/>
                  <a:gd name="connsiteY2588" fmla="*/ 12853 h 1047182"/>
                  <a:gd name="connsiteX2589" fmla="*/ 411789 w 808720"/>
                  <a:gd name="connsiteY2589" fmla="*/ 12894 h 1047182"/>
                  <a:gd name="connsiteX2590" fmla="*/ 411895 w 808720"/>
                  <a:gd name="connsiteY2590" fmla="*/ 12847 h 1047182"/>
                  <a:gd name="connsiteX2591" fmla="*/ 536034 w 808720"/>
                  <a:gd name="connsiteY2591" fmla="*/ 12641 h 1047182"/>
                  <a:gd name="connsiteX2592" fmla="*/ 537495 w 808720"/>
                  <a:gd name="connsiteY2592" fmla="*/ 13636 h 1047182"/>
                  <a:gd name="connsiteX2593" fmla="*/ 537467 w 808720"/>
                  <a:gd name="connsiteY2593" fmla="*/ 13978 h 1047182"/>
                  <a:gd name="connsiteX2594" fmla="*/ 536383 w 808720"/>
                  <a:gd name="connsiteY2594" fmla="*/ 13427 h 1047182"/>
                  <a:gd name="connsiteX2595" fmla="*/ 517984 w 808720"/>
                  <a:gd name="connsiteY2595" fmla="*/ 12640 h 1047182"/>
                  <a:gd name="connsiteX2596" fmla="*/ 516760 w 808720"/>
                  <a:gd name="connsiteY2596" fmla="*/ 13864 h 1047182"/>
                  <a:gd name="connsiteX2597" fmla="*/ 516420 w 808720"/>
                  <a:gd name="connsiteY2597" fmla="*/ 13995 h 1047182"/>
                  <a:gd name="connsiteX2598" fmla="*/ 517448 w 808720"/>
                  <a:gd name="connsiteY2598" fmla="*/ 12993 h 1047182"/>
                  <a:gd name="connsiteX2599" fmla="*/ 406232 w 808720"/>
                  <a:gd name="connsiteY2599" fmla="*/ 12638 h 1047182"/>
                  <a:gd name="connsiteX2600" fmla="*/ 405225 w 808720"/>
                  <a:gd name="connsiteY2600" fmla="*/ 12874 h 1047182"/>
                  <a:gd name="connsiteX2601" fmla="*/ 402140 w 808720"/>
                  <a:gd name="connsiteY2601" fmla="*/ 13414 h 1047182"/>
                  <a:gd name="connsiteX2602" fmla="*/ 402436 w 808720"/>
                  <a:gd name="connsiteY2602" fmla="*/ 13303 h 1047182"/>
                  <a:gd name="connsiteX2603" fmla="*/ 405893 w 808720"/>
                  <a:gd name="connsiteY2603" fmla="*/ 12660 h 1047182"/>
                  <a:gd name="connsiteX2604" fmla="*/ 497568 w 808720"/>
                  <a:gd name="connsiteY2604" fmla="*/ 12636 h 1047182"/>
                  <a:gd name="connsiteX2605" fmla="*/ 495819 w 808720"/>
                  <a:gd name="connsiteY2605" fmla="*/ 13176 h 1047182"/>
                  <a:gd name="connsiteX2606" fmla="*/ 489777 w 808720"/>
                  <a:gd name="connsiteY2606" fmla="*/ 14183 h 1047182"/>
                  <a:gd name="connsiteX2607" fmla="*/ 489888 w 808720"/>
                  <a:gd name="connsiteY2607" fmla="*/ 14132 h 1047182"/>
                  <a:gd name="connsiteX2608" fmla="*/ 491501 w 808720"/>
                  <a:gd name="connsiteY2608" fmla="*/ 13774 h 1047182"/>
                  <a:gd name="connsiteX2609" fmla="*/ 494799 w 808720"/>
                  <a:gd name="connsiteY2609" fmla="*/ 13071 h 1047182"/>
                  <a:gd name="connsiteX2610" fmla="*/ 526150 w 808720"/>
                  <a:gd name="connsiteY2610" fmla="*/ 12628 h 1047182"/>
                  <a:gd name="connsiteX2611" fmla="*/ 526155 w 808720"/>
                  <a:gd name="connsiteY2611" fmla="*/ 12631 h 1047182"/>
                  <a:gd name="connsiteX2612" fmla="*/ 525206 w 808720"/>
                  <a:gd name="connsiteY2612" fmla="*/ 14149 h 1047182"/>
                  <a:gd name="connsiteX2613" fmla="*/ 522711 w 808720"/>
                  <a:gd name="connsiteY2613" fmla="*/ 14692 h 1047182"/>
                  <a:gd name="connsiteX2614" fmla="*/ 435257 w 808720"/>
                  <a:gd name="connsiteY2614" fmla="*/ 12614 h 1047182"/>
                  <a:gd name="connsiteX2615" fmla="*/ 435027 w 808720"/>
                  <a:gd name="connsiteY2615" fmla="*/ 12693 h 1047182"/>
                  <a:gd name="connsiteX2616" fmla="*/ 434449 w 808720"/>
                  <a:gd name="connsiteY2616" fmla="*/ 12755 h 1047182"/>
                  <a:gd name="connsiteX2617" fmla="*/ 435193 w 808720"/>
                  <a:gd name="connsiteY2617" fmla="*/ 12623 h 1047182"/>
                  <a:gd name="connsiteX2618" fmla="*/ 534779 w 808720"/>
                  <a:gd name="connsiteY2618" fmla="*/ 12611 h 1047182"/>
                  <a:gd name="connsiteX2619" fmla="*/ 535157 w 808720"/>
                  <a:gd name="connsiteY2619" fmla="*/ 12730 h 1047182"/>
                  <a:gd name="connsiteX2620" fmla="*/ 535051 w 808720"/>
                  <a:gd name="connsiteY2620" fmla="*/ 12749 h 1047182"/>
                  <a:gd name="connsiteX2621" fmla="*/ 539715 w 808720"/>
                  <a:gd name="connsiteY2621" fmla="*/ 12610 h 1047182"/>
                  <a:gd name="connsiteX2622" fmla="*/ 540354 w 808720"/>
                  <a:gd name="connsiteY2622" fmla="*/ 13414 h 1047182"/>
                  <a:gd name="connsiteX2623" fmla="*/ 540438 w 808720"/>
                  <a:gd name="connsiteY2623" fmla="*/ 13807 h 1047182"/>
                  <a:gd name="connsiteX2624" fmla="*/ 539400 w 808720"/>
                  <a:gd name="connsiteY2624" fmla="*/ 13255 h 1047182"/>
                  <a:gd name="connsiteX2625" fmla="*/ 501027 w 808720"/>
                  <a:gd name="connsiteY2625" fmla="*/ 12586 h 1047182"/>
                  <a:gd name="connsiteX2626" fmla="*/ 496598 w 808720"/>
                  <a:gd name="connsiteY2626" fmla="*/ 14661 h 1047182"/>
                  <a:gd name="connsiteX2627" fmla="*/ 487123 w 808720"/>
                  <a:gd name="connsiteY2627" fmla="*/ 16635 h 1047182"/>
                  <a:gd name="connsiteX2628" fmla="*/ 491510 w 808720"/>
                  <a:gd name="connsiteY2628" fmla="*/ 14990 h 1047182"/>
                  <a:gd name="connsiteX2629" fmla="*/ 495098 w 808720"/>
                  <a:gd name="connsiteY2629" fmla="*/ 13645 h 1047182"/>
                  <a:gd name="connsiteX2630" fmla="*/ 480761 w 808720"/>
                  <a:gd name="connsiteY2630" fmla="*/ 12584 h 1047182"/>
                  <a:gd name="connsiteX2631" fmla="*/ 479985 w 808720"/>
                  <a:gd name="connsiteY2631" fmla="*/ 12953 h 1047182"/>
                  <a:gd name="connsiteX2632" fmla="*/ 477865 w 808720"/>
                  <a:gd name="connsiteY2632" fmla="*/ 13284 h 1047182"/>
                  <a:gd name="connsiteX2633" fmla="*/ 479772 w 808720"/>
                  <a:gd name="connsiteY2633" fmla="*/ 12697 h 1047182"/>
                  <a:gd name="connsiteX2634" fmla="*/ 536003 w 808720"/>
                  <a:gd name="connsiteY2634" fmla="*/ 12572 h 1047182"/>
                  <a:gd name="connsiteX2635" fmla="*/ 536034 w 808720"/>
                  <a:gd name="connsiteY2635" fmla="*/ 12641 h 1047182"/>
                  <a:gd name="connsiteX2636" fmla="*/ 535948 w 808720"/>
                  <a:gd name="connsiteY2636" fmla="*/ 12582 h 1047182"/>
                  <a:gd name="connsiteX2637" fmla="*/ 407236 w 808720"/>
                  <a:gd name="connsiteY2637" fmla="*/ 12572 h 1047182"/>
                  <a:gd name="connsiteX2638" fmla="*/ 404702 w 808720"/>
                  <a:gd name="connsiteY2638" fmla="*/ 12997 h 1047182"/>
                  <a:gd name="connsiteX2639" fmla="*/ 405225 w 808720"/>
                  <a:gd name="connsiteY2639" fmla="*/ 12874 h 1047182"/>
                  <a:gd name="connsiteX2640" fmla="*/ 406780 w 808720"/>
                  <a:gd name="connsiteY2640" fmla="*/ 12602 h 1047182"/>
                  <a:gd name="connsiteX2641" fmla="*/ 466001 w 808720"/>
                  <a:gd name="connsiteY2641" fmla="*/ 12566 h 1047182"/>
                  <a:gd name="connsiteX2642" fmla="*/ 457515 w 808720"/>
                  <a:gd name="connsiteY2642" fmla="*/ 14991 h 1047182"/>
                  <a:gd name="connsiteX2643" fmla="*/ 452692 w 808720"/>
                  <a:gd name="connsiteY2643" fmla="*/ 15733 h 1047182"/>
                  <a:gd name="connsiteX2644" fmla="*/ 455323 w 808720"/>
                  <a:gd name="connsiteY2644" fmla="*/ 14716 h 1047182"/>
                  <a:gd name="connsiteX2645" fmla="*/ 455553 w 808720"/>
                  <a:gd name="connsiteY2645" fmla="*/ 14596 h 1047182"/>
                  <a:gd name="connsiteX2646" fmla="*/ 463194 w 808720"/>
                  <a:gd name="connsiteY2646" fmla="*/ 12987 h 1047182"/>
                  <a:gd name="connsiteX2647" fmla="*/ 509717 w 808720"/>
                  <a:gd name="connsiteY2647" fmla="*/ 12558 h 1047182"/>
                  <a:gd name="connsiteX2648" fmla="*/ 506375 w 808720"/>
                  <a:gd name="connsiteY2648" fmla="*/ 13284 h 1047182"/>
                  <a:gd name="connsiteX2649" fmla="*/ 499816 w 808720"/>
                  <a:gd name="connsiteY2649" fmla="*/ 14710 h 1047182"/>
                  <a:gd name="connsiteX2650" fmla="*/ 501342 w 808720"/>
                  <a:gd name="connsiteY2650" fmla="*/ 14032 h 1047182"/>
                  <a:gd name="connsiteX2651" fmla="*/ 507139 w 808720"/>
                  <a:gd name="connsiteY2651" fmla="*/ 13011 h 1047182"/>
                  <a:gd name="connsiteX2652" fmla="*/ 449840 w 808720"/>
                  <a:gd name="connsiteY2652" fmla="*/ 12554 h 1047182"/>
                  <a:gd name="connsiteX2653" fmla="*/ 448421 w 808720"/>
                  <a:gd name="connsiteY2653" fmla="*/ 13436 h 1047182"/>
                  <a:gd name="connsiteX2654" fmla="*/ 443647 w 808720"/>
                  <a:gd name="connsiteY2654" fmla="*/ 14004 h 1047182"/>
                  <a:gd name="connsiteX2655" fmla="*/ 447274 w 808720"/>
                  <a:gd name="connsiteY2655" fmla="*/ 12839 h 1047182"/>
                  <a:gd name="connsiteX2656" fmla="*/ 456057 w 808720"/>
                  <a:gd name="connsiteY2656" fmla="*/ 12527 h 1047182"/>
                  <a:gd name="connsiteX2657" fmla="*/ 453731 w 808720"/>
                  <a:gd name="connsiteY2657" fmla="*/ 13017 h 1047182"/>
                  <a:gd name="connsiteX2658" fmla="*/ 448962 w 808720"/>
                  <a:gd name="connsiteY2658" fmla="*/ 13675 h 1047182"/>
                  <a:gd name="connsiteX2659" fmla="*/ 452273 w 808720"/>
                  <a:gd name="connsiteY2659" fmla="*/ 12978 h 1047182"/>
                  <a:gd name="connsiteX2660" fmla="*/ 534614 w 808720"/>
                  <a:gd name="connsiteY2660" fmla="*/ 12527 h 1047182"/>
                  <a:gd name="connsiteX2661" fmla="*/ 534779 w 808720"/>
                  <a:gd name="connsiteY2661" fmla="*/ 12611 h 1047182"/>
                  <a:gd name="connsiteX2662" fmla="*/ 534585 w 808720"/>
                  <a:gd name="connsiteY2662" fmla="*/ 12550 h 1047182"/>
                  <a:gd name="connsiteX2663" fmla="*/ 532674 w 808720"/>
                  <a:gd name="connsiteY2663" fmla="*/ 12526 h 1047182"/>
                  <a:gd name="connsiteX2664" fmla="*/ 532016 w 808720"/>
                  <a:gd name="connsiteY2664" fmla="*/ 13315 h 1047182"/>
                  <a:gd name="connsiteX2665" fmla="*/ 531957 w 808720"/>
                  <a:gd name="connsiteY2665" fmla="*/ 13326 h 1047182"/>
                  <a:gd name="connsiteX2666" fmla="*/ 532007 w 808720"/>
                  <a:gd name="connsiteY2666" fmla="*/ 12671 h 1047182"/>
                  <a:gd name="connsiteX2667" fmla="*/ 413735 w 808720"/>
                  <a:gd name="connsiteY2667" fmla="*/ 12520 h 1047182"/>
                  <a:gd name="connsiteX2668" fmla="*/ 413560 w 808720"/>
                  <a:gd name="connsiteY2668" fmla="*/ 12558 h 1047182"/>
                  <a:gd name="connsiteX2669" fmla="*/ 412163 w 808720"/>
                  <a:gd name="connsiteY2669" fmla="*/ 12728 h 1047182"/>
                  <a:gd name="connsiteX2670" fmla="*/ 412401 w 808720"/>
                  <a:gd name="connsiteY2670" fmla="*/ 12622 h 1047182"/>
                  <a:gd name="connsiteX2671" fmla="*/ 520316 w 808720"/>
                  <a:gd name="connsiteY2671" fmla="*/ 12501 h 1047182"/>
                  <a:gd name="connsiteX2672" fmla="*/ 517827 w 808720"/>
                  <a:gd name="connsiteY2672" fmla="*/ 14990 h 1047182"/>
                  <a:gd name="connsiteX2673" fmla="*/ 515127 w 808720"/>
                  <a:gd name="connsiteY2673" fmla="*/ 16340 h 1047182"/>
                  <a:gd name="connsiteX2674" fmla="*/ 514050 w 808720"/>
                  <a:gd name="connsiteY2674" fmla="*/ 16575 h 1047182"/>
                  <a:gd name="connsiteX2675" fmla="*/ 516760 w 808720"/>
                  <a:gd name="connsiteY2675" fmla="*/ 13864 h 1047182"/>
                  <a:gd name="connsiteX2676" fmla="*/ 436803 w 808720"/>
                  <a:gd name="connsiteY2676" fmla="*/ 12499 h 1047182"/>
                  <a:gd name="connsiteX2677" fmla="*/ 432983 w 808720"/>
                  <a:gd name="connsiteY2677" fmla="*/ 14197 h 1047182"/>
                  <a:gd name="connsiteX2678" fmla="*/ 428627 w 808720"/>
                  <a:gd name="connsiteY2678" fmla="*/ 14911 h 1047182"/>
                  <a:gd name="connsiteX2679" fmla="*/ 424996 w 808720"/>
                  <a:gd name="connsiteY2679" fmla="*/ 15314 h 1047182"/>
                  <a:gd name="connsiteX2680" fmla="*/ 432295 w 808720"/>
                  <a:gd name="connsiteY2680" fmla="*/ 13620 h 1047182"/>
                  <a:gd name="connsiteX2681" fmla="*/ 435027 w 808720"/>
                  <a:gd name="connsiteY2681" fmla="*/ 12693 h 1047182"/>
                  <a:gd name="connsiteX2682" fmla="*/ 544197 w 808720"/>
                  <a:gd name="connsiteY2682" fmla="*/ 12488 h 1047182"/>
                  <a:gd name="connsiteX2683" fmla="*/ 544209 w 808720"/>
                  <a:gd name="connsiteY2683" fmla="*/ 12931 h 1047182"/>
                  <a:gd name="connsiteX2684" fmla="*/ 543606 w 808720"/>
                  <a:gd name="connsiteY2684" fmla="*/ 14834 h 1047182"/>
                  <a:gd name="connsiteX2685" fmla="*/ 543492 w 808720"/>
                  <a:gd name="connsiteY2685" fmla="*/ 14551 h 1047182"/>
                  <a:gd name="connsiteX2686" fmla="*/ 414278 w 808720"/>
                  <a:gd name="connsiteY2686" fmla="*/ 12479 h 1047182"/>
                  <a:gd name="connsiteX2687" fmla="*/ 413052 w 808720"/>
                  <a:gd name="connsiteY2687" fmla="*/ 12668 h 1047182"/>
                  <a:gd name="connsiteX2688" fmla="*/ 413560 w 808720"/>
                  <a:gd name="connsiteY2688" fmla="*/ 12558 h 1047182"/>
                  <a:gd name="connsiteX2689" fmla="*/ 414105 w 808720"/>
                  <a:gd name="connsiteY2689" fmla="*/ 12492 h 1047182"/>
                  <a:gd name="connsiteX2690" fmla="*/ 483253 w 808720"/>
                  <a:gd name="connsiteY2690" fmla="*/ 12442 h 1047182"/>
                  <a:gd name="connsiteX2691" fmla="*/ 481711 w 808720"/>
                  <a:gd name="connsiteY2691" fmla="*/ 13175 h 1047182"/>
                  <a:gd name="connsiteX2692" fmla="*/ 478390 w 808720"/>
                  <a:gd name="connsiteY2692" fmla="*/ 13711 h 1047182"/>
                  <a:gd name="connsiteX2693" fmla="*/ 478966 w 808720"/>
                  <a:gd name="connsiteY2693" fmla="*/ 13437 h 1047182"/>
                  <a:gd name="connsiteX2694" fmla="*/ 481020 w 808720"/>
                  <a:gd name="connsiteY2694" fmla="*/ 12827 h 1047182"/>
                  <a:gd name="connsiteX2695" fmla="*/ 482737 w 808720"/>
                  <a:gd name="connsiteY2695" fmla="*/ 12523 h 1047182"/>
                  <a:gd name="connsiteX2696" fmla="*/ 482739 w 808720"/>
                  <a:gd name="connsiteY2696" fmla="*/ 12523 h 1047182"/>
                  <a:gd name="connsiteX2697" fmla="*/ 532752 w 808720"/>
                  <a:gd name="connsiteY2697" fmla="*/ 12432 h 1047182"/>
                  <a:gd name="connsiteX2698" fmla="*/ 532824 w 808720"/>
                  <a:gd name="connsiteY2698" fmla="*/ 12493 h 1047182"/>
                  <a:gd name="connsiteX2699" fmla="*/ 532674 w 808720"/>
                  <a:gd name="connsiteY2699" fmla="*/ 12526 h 1047182"/>
                  <a:gd name="connsiteX2700" fmla="*/ 412863 w 808720"/>
                  <a:gd name="connsiteY2700" fmla="*/ 12417 h 1047182"/>
                  <a:gd name="connsiteX2701" fmla="*/ 412401 w 808720"/>
                  <a:gd name="connsiteY2701" fmla="*/ 12622 h 1047182"/>
                  <a:gd name="connsiteX2702" fmla="*/ 411668 w 808720"/>
                  <a:gd name="connsiteY2702" fmla="*/ 12678 h 1047182"/>
                  <a:gd name="connsiteX2703" fmla="*/ 412232 w 808720"/>
                  <a:gd name="connsiteY2703" fmla="*/ 12522 h 1047182"/>
                  <a:gd name="connsiteX2704" fmla="*/ 427238 w 808720"/>
                  <a:gd name="connsiteY2704" fmla="*/ 12417 h 1047182"/>
                  <a:gd name="connsiteX2705" fmla="*/ 425311 w 808720"/>
                  <a:gd name="connsiteY2705" fmla="*/ 12898 h 1047182"/>
                  <a:gd name="connsiteX2706" fmla="*/ 422728 w 808720"/>
                  <a:gd name="connsiteY2706" fmla="*/ 13327 h 1047182"/>
                  <a:gd name="connsiteX2707" fmla="*/ 424511 w 808720"/>
                  <a:gd name="connsiteY2707" fmla="*/ 12849 h 1047182"/>
                  <a:gd name="connsiteX2708" fmla="*/ 424698 w 808720"/>
                  <a:gd name="connsiteY2708" fmla="*/ 12812 h 1047182"/>
                  <a:gd name="connsiteX2709" fmla="*/ 426269 w 808720"/>
                  <a:gd name="connsiteY2709" fmla="*/ 12378 h 1047182"/>
                  <a:gd name="connsiteX2710" fmla="*/ 426054 w 808720"/>
                  <a:gd name="connsiteY2710" fmla="*/ 12435 h 1047182"/>
                  <a:gd name="connsiteX2711" fmla="*/ 422018 w 808720"/>
                  <a:gd name="connsiteY2711" fmla="*/ 13230 h 1047182"/>
                  <a:gd name="connsiteX2712" fmla="*/ 419875 w 808720"/>
                  <a:gd name="connsiteY2712" fmla="*/ 13564 h 1047182"/>
                  <a:gd name="connsiteX2713" fmla="*/ 422351 w 808720"/>
                  <a:gd name="connsiteY2713" fmla="*/ 12929 h 1047182"/>
                  <a:gd name="connsiteX2714" fmla="*/ 537096 w 808720"/>
                  <a:gd name="connsiteY2714" fmla="*/ 12368 h 1047182"/>
                  <a:gd name="connsiteX2715" fmla="*/ 538042 w 808720"/>
                  <a:gd name="connsiteY2715" fmla="*/ 12834 h 1047182"/>
                  <a:gd name="connsiteX2716" fmla="*/ 538574 w 808720"/>
                  <a:gd name="connsiteY2716" fmla="*/ 13218 h 1047182"/>
                  <a:gd name="connsiteX2717" fmla="*/ 538086 w 808720"/>
                  <a:gd name="connsiteY2717" fmla="*/ 14038 h 1047182"/>
                  <a:gd name="connsiteX2718" fmla="*/ 537495 w 808720"/>
                  <a:gd name="connsiteY2718" fmla="*/ 13636 h 1047182"/>
                  <a:gd name="connsiteX2719" fmla="*/ 537565 w 808720"/>
                  <a:gd name="connsiteY2719" fmla="*/ 12797 h 1047182"/>
                  <a:gd name="connsiteX2720" fmla="*/ 536734 w 808720"/>
                  <a:gd name="connsiteY2720" fmla="*/ 12436 h 1047182"/>
                  <a:gd name="connsiteX2721" fmla="*/ 410691 w 808720"/>
                  <a:gd name="connsiteY2721" fmla="*/ 12347 h 1047182"/>
                  <a:gd name="connsiteX2722" fmla="*/ 406411 w 808720"/>
                  <a:gd name="connsiteY2722" fmla="*/ 13081 h 1047182"/>
                  <a:gd name="connsiteX2723" fmla="*/ 404469 w 808720"/>
                  <a:gd name="connsiteY2723" fmla="*/ 13230 h 1047182"/>
                  <a:gd name="connsiteX2724" fmla="*/ 408520 w 808720"/>
                  <a:gd name="connsiteY2724" fmla="*/ 12488 h 1047182"/>
                  <a:gd name="connsiteX2725" fmla="*/ 407489 w 808720"/>
                  <a:gd name="connsiteY2725" fmla="*/ 12342 h 1047182"/>
                  <a:gd name="connsiteX2726" fmla="*/ 407070 w 808720"/>
                  <a:gd name="connsiteY2726" fmla="*/ 12441 h 1047182"/>
                  <a:gd name="connsiteX2727" fmla="*/ 405893 w 808720"/>
                  <a:gd name="connsiteY2727" fmla="*/ 12660 h 1047182"/>
                  <a:gd name="connsiteX2728" fmla="*/ 403784 w 808720"/>
                  <a:gd name="connsiteY2728" fmla="*/ 12797 h 1047182"/>
                  <a:gd name="connsiteX2729" fmla="*/ 406679 w 808720"/>
                  <a:gd name="connsiteY2729" fmla="*/ 12411 h 1047182"/>
                  <a:gd name="connsiteX2730" fmla="*/ 412884 w 808720"/>
                  <a:gd name="connsiteY2730" fmla="*/ 12341 h 1047182"/>
                  <a:gd name="connsiteX2731" fmla="*/ 412232 w 808720"/>
                  <a:gd name="connsiteY2731" fmla="*/ 12522 h 1047182"/>
                  <a:gd name="connsiteX2732" fmla="*/ 410962 w 808720"/>
                  <a:gd name="connsiteY2732" fmla="*/ 12733 h 1047182"/>
                  <a:gd name="connsiteX2733" fmla="*/ 409085 w 808720"/>
                  <a:gd name="connsiteY2733" fmla="*/ 12877 h 1047182"/>
                  <a:gd name="connsiteX2734" fmla="*/ 409140 w 808720"/>
                  <a:gd name="connsiteY2734" fmla="*/ 12863 h 1047182"/>
                  <a:gd name="connsiteX2735" fmla="*/ 421846 w 808720"/>
                  <a:gd name="connsiteY2735" fmla="*/ 12336 h 1047182"/>
                  <a:gd name="connsiteX2736" fmla="*/ 420839 w 808720"/>
                  <a:gd name="connsiteY2736" fmla="*/ 12624 h 1047182"/>
                  <a:gd name="connsiteX2737" fmla="*/ 408185 w 808720"/>
                  <a:gd name="connsiteY2737" fmla="*/ 14496 h 1047182"/>
                  <a:gd name="connsiteX2738" fmla="*/ 410992 w 808720"/>
                  <a:gd name="connsiteY2738" fmla="*/ 13249 h 1047182"/>
                  <a:gd name="connsiteX2739" fmla="*/ 416370 w 808720"/>
                  <a:gd name="connsiteY2739" fmla="*/ 12748 h 1047182"/>
                  <a:gd name="connsiteX2740" fmla="*/ 411447 w 808720"/>
                  <a:gd name="connsiteY2740" fmla="*/ 12297 h 1047182"/>
                  <a:gd name="connsiteX2741" fmla="*/ 409792 w 808720"/>
                  <a:gd name="connsiteY2741" fmla="*/ 12703 h 1047182"/>
                  <a:gd name="connsiteX2742" fmla="*/ 408521 w 808720"/>
                  <a:gd name="connsiteY2742" fmla="*/ 12920 h 1047182"/>
                  <a:gd name="connsiteX2743" fmla="*/ 407877 w 808720"/>
                  <a:gd name="connsiteY2743" fmla="*/ 12969 h 1047182"/>
                  <a:gd name="connsiteX2744" fmla="*/ 410905 w 808720"/>
                  <a:gd name="connsiteY2744" fmla="*/ 12333 h 1047182"/>
                  <a:gd name="connsiteX2745" fmla="*/ 533758 w 808720"/>
                  <a:gd name="connsiteY2745" fmla="*/ 12290 h 1047182"/>
                  <a:gd name="connsiteX2746" fmla="*/ 534585 w 808720"/>
                  <a:gd name="connsiteY2746" fmla="*/ 12550 h 1047182"/>
                  <a:gd name="connsiteX2747" fmla="*/ 534118 w 808720"/>
                  <a:gd name="connsiteY2747" fmla="*/ 12923 h 1047182"/>
                  <a:gd name="connsiteX2748" fmla="*/ 533153 w 808720"/>
                  <a:gd name="connsiteY2748" fmla="*/ 13103 h 1047182"/>
                  <a:gd name="connsiteX2749" fmla="*/ 533179 w 808720"/>
                  <a:gd name="connsiteY2749" fmla="*/ 12797 h 1047182"/>
                  <a:gd name="connsiteX2750" fmla="*/ 532824 w 808720"/>
                  <a:gd name="connsiteY2750" fmla="*/ 12493 h 1047182"/>
                  <a:gd name="connsiteX2751" fmla="*/ 537565 w 808720"/>
                  <a:gd name="connsiteY2751" fmla="*/ 12281 h 1047182"/>
                  <a:gd name="connsiteX2752" fmla="*/ 538525 w 808720"/>
                  <a:gd name="connsiteY2752" fmla="*/ 12791 h 1047182"/>
                  <a:gd name="connsiteX2753" fmla="*/ 538662 w 808720"/>
                  <a:gd name="connsiteY2753" fmla="*/ 13071 h 1047182"/>
                  <a:gd name="connsiteX2754" fmla="*/ 538631 w 808720"/>
                  <a:gd name="connsiteY2754" fmla="*/ 13124 h 1047182"/>
                  <a:gd name="connsiteX2755" fmla="*/ 538042 w 808720"/>
                  <a:gd name="connsiteY2755" fmla="*/ 12834 h 1047182"/>
                  <a:gd name="connsiteX2756" fmla="*/ 537334 w 808720"/>
                  <a:gd name="connsiteY2756" fmla="*/ 12324 h 1047182"/>
                  <a:gd name="connsiteX2757" fmla="*/ 483649 w 808720"/>
                  <a:gd name="connsiteY2757" fmla="*/ 12254 h 1047182"/>
                  <a:gd name="connsiteX2758" fmla="*/ 483435 w 808720"/>
                  <a:gd name="connsiteY2758" fmla="*/ 12356 h 1047182"/>
                  <a:gd name="connsiteX2759" fmla="*/ 482739 w 808720"/>
                  <a:gd name="connsiteY2759" fmla="*/ 12523 h 1047182"/>
                  <a:gd name="connsiteX2760" fmla="*/ 481276 w 808720"/>
                  <a:gd name="connsiteY2760" fmla="*/ 12751 h 1047182"/>
                  <a:gd name="connsiteX2761" fmla="*/ 482512 w 808720"/>
                  <a:gd name="connsiteY2761" fmla="*/ 12384 h 1047182"/>
                  <a:gd name="connsiteX2762" fmla="*/ 498818 w 808720"/>
                  <a:gd name="connsiteY2762" fmla="*/ 12250 h 1047182"/>
                  <a:gd name="connsiteX2763" fmla="*/ 497948 w 808720"/>
                  <a:gd name="connsiteY2763" fmla="*/ 12576 h 1047182"/>
                  <a:gd name="connsiteX2764" fmla="*/ 497568 w 808720"/>
                  <a:gd name="connsiteY2764" fmla="*/ 12636 h 1047182"/>
                  <a:gd name="connsiteX2765" fmla="*/ 413287 w 808720"/>
                  <a:gd name="connsiteY2765" fmla="*/ 12229 h 1047182"/>
                  <a:gd name="connsiteX2766" fmla="*/ 413104 w 808720"/>
                  <a:gd name="connsiteY2766" fmla="*/ 12310 h 1047182"/>
                  <a:gd name="connsiteX2767" fmla="*/ 412884 w 808720"/>
                  <a:gd name="connsiteY2767" fmla="*/ 12341 h 1047182"/>
                  <a:gd name="connsiteX2768" fmla="*/ 437412 w 808720"/>
                  <a:gd name="connsiteY2768" fmla="*/ 12229 h 1047182"/>
                  <a:gd name="connsiteX2769" fmla="*/ 437110 w 808720"/>
                  <a:gd name="connsiteY2769" fmla="*/ 12363 h 1047182"/>
                  <a:gd name="connsiteX2770" fmla="*/ 435257 w 808720"/>
                  <a:gd name="connsiteY2770" fmla="*/ 12614 h 1047182"/>
                  <a:gd name="connsiteX2771" fmla="*/ 435274 w 808720"/>
                  <a:gd name="connsiteY2771" fmla="*/ 12609 h 1047182"/>
                  <a:gd name="connsiteX2772" fmla="*/ 408997 w 808720"/>
                  <a:gd name="connsiteY2772" fmla="*/ 12214 h 1047182"/>
                  <a:gd name="connsiteX2773" fmla="*/ 406780 w 808720"/>
                  <a:gd name="connsiteY2773" fmla="*/ 12602 h 1047182"/>
                  <a:gd name="connsiteX2774" fmla="*/ 406232 w 808720"/>
                  <a:gd name="connsiteY2774" fmla="*/ 12638 h 1047182"/>
                  <a:gd name="connsiteX2775" fmla="*/ 407070 w 808720"/>
                  <a:gd name="connsiteY2775" fmla="*/ 12441 h 1047182"/>
                  <a:gd name="connsiteX2776" fmla="*/ 407692 w 808720"/>
                  <a:gd name="connsiteY2776" fmla="*/ 12325 h 1047182"/>
                  <a:gd name="connsiteX2777" fmla="*/ 411498 w 808720"/>
                  <a:gd name="connsiteY2777" fmla="*/ 12208 h 1047182"/>
                  <a:gd name="connsiteX2778" fmla="*/ 410905 w 808720"/>
                  <a:gd name="connsiteY2778" fmla="*/ 12333 h 1047182"/>
                  <a:gd name="connsiteX2779" fmla="*/ 410691 w 808720"/>
                  <a:gd name="connsiteY2779" fmla="*/ 12347 h 1047182"/>
                  <a:gd name="connsiteX2780" fmla="*/ 412868 w 808720"/>
                  <a:gd name="connsiteY2780" fmla="*/ 12205 h 1047182"/>
                  <a:gd name="connsiteX2781" fmla="*/ 409424 w 808720"/>
                  <a:gd name="connsiteY2781" fmla="*/ 12793 h 1047182"/>
                  <a:gd name="connsiteX2782" fmla="*/ 409792 w 808720"/>
                  <a:gd name="connsiteY2782" fmla="*/ 12703 h 1047182"/>
                  <a:gd name="connsiteX2783" fmla="*/ 412624 w 808720"/>
                  <a:gd name="connsiteY2783" fmla="*/ 12221 h 1047182"/>
                  <a:gd name="connsiteX2784" fmla="*/ 413528 w 808720"/>
                  <a:gd name="connsiteY2784" fmla="*/ 12162 h 1047182"/>
                  <a:gd name="connsiteX2785" fmla="*/ 413287 w 808720"/>
                  <a:gd name="connsiteY2785" fmla="*/ 12229 h 1047182"/>
                  <a:gd name="connsiteX2786" fmla="*/ 413422 w 808720"/>
                  <a:gd name="connsiteY2786" fmla="*/ 12169 h 1047182"/>
                  <a:gd name="connsiteX2787" fmla="*/ 488135 w 808720"/>
                  <a:gd name="connsiteY2787" fmla="*/ 12159 h 1047182"/>
                  <a:gd name="connsiteX2788" fmla="*/ 487965 w 808720"/>
                  <a:gd name="connsiteY2788" fmla="*/ 12221 h 1047182"/>
                  <a:gd name="connsiteX2789" fmla="*/ 486923 w 808720"/>
                  <a:gd name="connsiteY2789" fmla="*/ 12419 h 1047182"/>
                  <a:gd name="connsiteX2790" fmla="*/ 484930 w 808720"/>
                  <a:gd name="connsiteY2790" fmla="*/ 12797 h 1047182"/>
                  <a:gd name="connsiteX2791" fmla="*/ 486432 w 808720"/>
                  <a:gd name="connsiteY2791" fmla="*/ 12498 h 1047182"/>
                  <a:gd name="connsiteX2792" fmla="*/ 408618 w 808720"/>
                  <a:gd name="connsiteY2792" fmla="*/ 12153 h 1047182"/>
                  <a:gd name="connsiteX2793" fmla="*/ 407692 w 808720"/>
                  <a:gd name="connsiteY2793" fmla="*/ 12325 h 1047182"/>
                  <a:gd name="connsiteX2794" fmla="*/ 407489 w 808720"/>
                  <a:gd name="connsiteY2794" fmla="*/ 12342 h 1047182"/>
                  <a:gd name="connsiteX2795" fmla="*/ 407874 w 808720"/>
                  <a:gd name="connsiteY2795" fmla="*/ 12252 h 1047182"/>
                  <a:gd name="connsiteX2796" fmla="*/ 460310 w 808720"/>
                  <a:gd name="connsiteY2796" fmla="*/ 12109 h 1047182"/>
                  <a:gd name="connsiteX2797" fmla="*/ 459762 w 808720"/>
                  <a:gd name="connsiteY2797" fmla="*/ 12396 h 1047182"/>
                  <a:gd name="connsiteX2798" fmla="*/ 453083 w 808720"/>
                  <a:gd name="connsiteY2798" fmla="*/ 13560 h 1047182"/>
                  <a:gd name="connsiteX2799" fmla="*/ 446976 w 808720"/>
                  <a:gd name="connsiteY2799" fmla="*/ 14439 h 1047182"/>
                  <a:gd name="connsiteX2800" fmla="*/ 453731 w 808720"/>
                  <a:gd name="connsiteY2800" fmla="*/ 13017 h 1047182"/>
                  <a:gd name="connsiteX2801" fmla="*/ 540072 w 808720"/>
                  <a:gd name="connsiteY2801" fmla="*/ 12084 h 1047182"/>
                  <a:gd name="connsiteX2802" fmla="*/ 541096 w 808720"/>
                  <a:gd name="connsiteY2802" fmla="*/ 12453 h 1047182"/>
                  <a:gd name="connsiteX2803" fmla="*/ 541946 w 808720"/>
                  <a:gd name="connsiteY2803" fmla="*/ 14362 h 1047182"/>
                  <a:gd name="connsiteX2804" fmla="*/ 541913 w 808720"/>
                  <a:gd name="connsiteY2804" fmla="*/ 14738 h 1047182"/>
                  <a:gd name="connsiteX2805" fmla="*/ 541083 w 808720"/>
                  <a:gd name="connsiteY2805" fmla="*/ 14330 h 1047182"/>
                  <a:gd name="connsiteX2806" fmla="*/ 540961 w 808720"/>
                  <a:gd name="connsiteY2806" fmla="*/ 14177 h 1047182"/>
                  <a:gd name="connsiteX2807" fmla="*/ 540924 w 808720"/>
                  <a:gd name="connsiteY2807" fmla="*/ 14065 h 1047182"/>
                  <a:gd name="connsiteX2808" fmla="*/ 540834 w 808720"/>
                  <a:gd name="connsiteY2808" fmla="*/ 14017 h 1047182"/>
                  <a:gd name="connsiteX2809" fmla="*/ 540354 w 808720"/>
                  <a:gd name="connsiteY2809" fmla="*/ 13414 h 1047182"/>
                  <a:gd name="connsiteX2810" fmla="*/ 413636 w 808720"/>
                  <a:gd name="connsiteY2810" fmla="*/ 12074 h 1047182"/>
                  <a:gd name="connsiteX2811" fmla="*/ 413422 w 808720"/>
                  <a:gd name="connsiteY2811" fmla="*/ 12169 h 1047182"/>
                  <a:gd name="connsiteX2812" fmla="*/ 412868 w 808720"/>
                  <a:gd name="connsiteY2812" fmla="*/ 12205 h 1047182"/>
                  <a:gd name="connsiteX2813" fmla="*/ 414965 w 808720"/>
                  <a:gd name="connsiteY2813" fmla="*/ 12068 h 1047182"/>
                  <a:gd name="connsiteX2814" fmla="*/ 412863 w 808720"/>
                  <a:gd name="connsiteY2814" fmla="*/ 12417 h 1047182"/>
                  <a:gd name="connsiteX2815" fmla="*/ 413104 w 808720"/>
                  <a:gd name="connsiteY2815" fmla="*/ 12310 h 1047182"/>
                  <a:gd name="connsiteX2816" fmla="*/ 414729 w 808720"/>
                  <a:gd name="connsiteY2816" fmla="*/ 12083 h 1047182"/>
                  <a:gd name="connsiteX2817" fmla="*/ 535189 w 808720"/>
                  <a:gd name="connsiteY2817" fmla="*/ 12066 h 1047182"/>
                  <a:gd name="connsiteX2818" fmla="*/ 535948 w 808720"/>
                  <a:gd name="connsiteY2818" fmla="*/ 12582 h 1047182"/>
                  <a:gd name="connsiteX2819" fmla="*/ 535295 w 808720"/>
                  <a:gd name="connsiteY2819" fmla="*/ 12704 h 1047182"/>
                  <a:gd name="connsiteX2820" fmla="*/ 535036 w 808720"/>
                  <a:gd name="connsiteY2820" fmla="*/ 12188 h 1047182"/>
                  <a:gd name="connsiteX2821" fmla="*/ 410909 w 808720"/>
                  <a:gd name="connsiteY2821" fmla="*/ 12051 h 1047182"/>
                  <a:gd name="connsiteX2822" fmla="*/ 408520 w 808720"/>
                  <a:gd name="connsiteY2822" fmla="*/ 12488 h 1047182"/>
                  <a:gd name="connsiteX2823" fmla="*/ 407236 w 808720"/>
                  <a:gd name="connsiteY2823" fmla="*/ 12572 h 1047182"/>
                  <a:gd name="connsiteX2824" fmla="*/ 409762 w 808720"/>
                  <a:gd name="connsiteY2824" fmla="*/ 12149 h 1047182"/>
                  <a:gd name="connsiteX2825" fmla="*/ 488686 w 808720"/>
                  <a:gd name="connsiteY2825" fmla="*/ 12050 h 1047182"/>
                  <a:gd name="connsiteX2826" fmla="*/ 488135 w 808720"/>
                  <a:gd name="connsiteY2826" fmla="*/ 12159 h 1047182"/>
                  <a:gd name="connsiteX2827" fmla="*/ 488240 w 808720"/>
                  <a:gd name="connsiteY2827" fmla="*/ 12122 h 1047182"/>
                  <a:gd name="connsiteX2828" fmla="*/ 526524 w 808720"/>
                  <a:gd name="connsiteY2828" fmla="*/ 12041 h 1047182"/>
                  <a:gd name="connsiteX2829" fmla="*/ 526161 w 808720"/>
                  <a:gd name="connsiteY2829" fmla="*/ 12622 h 1047182"/>
                  <a:gd name="connsiteX2830" fmla="*/ 526150 w 808720"/>
                  <a:gd name="connsiteY2830" fmla="*/ 12628 h 1047182"/>
                  <a:gd name="connsiteX2831" fmla="*/ 525733 w 808720"/>
                  <a:gd name="connsiteY2831" fmla="*/ 12472 h 1047182"/>
                  <a:gd name="connsiteX2832" fmla="*/ 428675 w 808720"/>
                  <a:gd name="connsiteY2832" fmla="*/ 12039 h 1047182"/>
                  <a:gd name="connsiteX2833" fmla="*/ 424698 w 808720"/>
                  <a:gd name="connsiteY2833" fmla="*/ 12812 h 1047182"/>
                  <a:gd name="connsiteX2834" fmla="*/ 424576 w 808720"/>
                  <a:gd name="connsiteY2834" fmla="*/ 12831 h 1047182"/>
                  <a:gd name="connsiteX2835" fmla="*/ 426054 w 808720"/>
                  <a:gd name="connsiteY2835" fmla="*/ 12435 h 1047182"/>
                  <a:gd name="connsiteX2836" fmla="*/ 426540 w 808720"/>
                  <a:gd name="connsiteY2836" fmla="*/ 12339 h 1047182"/>
                  <a:gd name="connsiteX2837" fmla="*/ 425834 w 808720"/>
                  <a:gd name="connsiteY2837" fmla="*/ 12036 h 1047182"/>
                  <a:gd name="connsiteX2838" fmla="*/ 422351 w 808720"/>
                  <a:gd name="connsiteY2838" fmla="*/ 12929 h 1047182"/>
                  <a:gd name="connsiteX2839" fmla="*/ 417269 w 808720"/>
                  <a:gd name="connsiteY2839" fmla="*/ 13644 h 1047182"/>
                  <a:gd name="connsiteX2840" fmla="*/ 420839 w 808720"/>
                  <a:gd name="connsiteY2840" fmla="*/ 12624 h 1047182"/>
                  <a:gd name="connsiteX2841" fmla="*/ 423756 w 808720"/>
                  <a:gd name="connsiteY2841" fmla="*/ 12192 h 1047182"/>
                  <a:gd name="connsiteX2842" fmla="*/ 534956 w 808720"/>
                  <a:gd name="connsiteY2842" fmla="*/ 12029 h 1047182"/>
                  <a:gd name="connsiteX2843" fmla="*/ 535036 w 808720"/>
                  <a:gd name="connsiteY2843" fmla="*/ 12188 h 1047182"/>
                  <a:gd name="connsiteX2844" fmla="*/ 534614 w 808720"/>
                  <a:gd name="connsiteY2844" fmla="*/ 12527 h 1047182"/>
                  <a:gd name="connsiteX2845" fmla="*/ 534031 w 808720"/>
                  <a:gd name="connsiteY2845" fmla="*/ 12230 h 1047182"/>
                  <a:gd name="connsiteX2846" fmla="*/ 512819 w 808720"/>
                  <a:gd name="connsiteY2846" fmla="*/ 12012 h 1047182"/>
                  <a:gd name="connsiteX2847" fmla="*/ 511735 w 808720"/>
                  <a:gd name="connsiteY2847" fmla="*/ 12554 h 1047182"/>
                  <a:gd name="connsiteX2848" fmla="*/ 510151 w 808720"/>
                  <a:gd name="connsiteY2848" fmla="*/ 13071 h 1047182"/>
                  <a:gd name="connsiteX2849" fmla="*/ 495896 w 808720"/>
                  <a:gd name="connsiteY2849" fmla="*/ 19377 h 1047182"/>
                  <a:gd name="connsiteX2850" fmla="*/ 509053 w 808720"/>
                  <a:gd name="connsiteY2850" fmla="*/ 13894 h 1047182"/>
                  <a:gd name="connsiteX2851" fmla="*/ 498089 w 808720"/>
                  <a:gd name="connsiteY2851" fmla="*/ 19377 h 1047182"/>
                  <a:gd name="connsiteX2852" fmla="*/ 510721 w 808720"/>
                  <a:gd name="connsiteY2852" fmla="*/ 15797 h 1047182"/>
                  <a:gd name="connsiteX2853" fmla="*/ 506345 w 808720"/>
                  <a:gd name="connsiteY2853" fmla="*/ 18861 h 1047182"/>
                  <a:gd name="connsiteX2854" fmla="*/ 500282 w 808720"/>
                  <a:gd name="connsiteY2854" fmla="*/ 21570 h 1047182"/>
                  <a:gd name="connsiteX2855" fmla="*/ 505079 w 808720"/>
                  <a:gd name="connsiteY2855" fmla="*/ 19747 h 1047182"/>
                  <a:gd name="connsiteX2856" fmla="*/ 502475 w 808720"/>
                  <a:gd name="connsiteY2856" fmla="*/ 21570 h 1047182"/>
                  <a:gd name="connsiteX2857" fmla="*/ 506262 w 808720"/>
                  <a:gd name="connsiteY2857" fmla="*/ 19298 h 1047182"/>
                  <a:gd name="connsiteX2858" fmla="*/ 511054 w 808720"/>
                  <a:gd name="connsiteY2858" fmla="*/ 17477 h 1047182"/>
                  <a:gd name="connsiteX2859" fmla="*/ 504668 w 808720"/>
                  <a:gd name="connsiteY2859" fmla="*/ 21570 h 1047182"/>
                  <a:gd name="connsiteX2860" fmla="*/ 513441 w 808720"/>
                  <a:gd name="connsiteY2860" fmla="*/ 17183 h 1047182"/>
                  <a:gd name="connsiteX2861" fmla="*/ 509054 w 808720"/>
                  <a:gd name="connsiteY2861" fmla="*/ 21570 h 1047182"/>
                  <a:gd name="connsiteX2862" fmla="*/ 513002 w 808720"/>
                  <a:gd name="connsiteY2862" fmla="*/ 19815 h 1047182"/>
                  <a:gd name="connsiteX2863" fmla="*/ 511248 w 808720"/>
                  <a:gd name="connsiteY2863" fmla="*/ 21570 h 1047182"/>
                  <a:gd name="connsiteX2864" fmla="*/ 517514 w 808720"/>
                  <a:gd name="connsiteY2864" fmla="*/ 17810 h 1047182"/>
                  <a:gd name="connsiteX2865" fmla="*/ 521391 w 808720"/>
                  <a:gd name="connsiteY2865" fmla="*/ 16087 h 1047182"/>
                  <a:gd name="connsiteX2866" fmla="*/ 521940 w 808720"/>
                  <a:gd name="connsiteY2866" fmla="*/ 15192 h 1047182"/>
                  <a:gd name="connsiteX2867" fmla="*/ 524864 w 808720"/>
                  <a:gd name="connsiteY2867" fmla="*/ 14647 h 1047182"/>
                  <a:gd name="connsiteX2868" fmla="*/ 515634 w 808720"/>
                  <a:gd name="connsiteY2868" fmla="*/ 21570 h 1047182"/>
                  <a:gd name="connsiteX2869" fmla="*/ 524680 w 808720"/>
                  <a:gd name="connsiteY2869" fmla="*/ 14990 h 1047182"/>
                  <a:gd name="connsiteX2870" fmla="*/ 524899 w 808720"/>
                  <a:gd name="connsiteY2870" fmla="*/ 14641 h 1047182"/>
                  <a:gd name="connsiteX2871" fmla="*/ 526283 w 808720"/>
                  <a:gd name="connsiteY2871" fmla="*/ 14383 h 1047182"/>
                  <a:gd name="connsiteX2872" fmla="*/ 525503 w 808720"/>
                  <a:gd name="connsiteY2872" fmla="*/ 18280 h 1047182"/>
                  <a:gd name="connsiteX2873" fmla="*/ 517827 w 808720"/>
                  <a:gd name="connsiteY2873" fmla="*/ 23762 h 1047182"/>
                  <a:gd name="connsiteX2874" fmla="*/ 527422 w 808720"/>
                  <a:gd name="connsiteY2874" fmla="*/ 16909 h 1047182"/>
                  <a:gd name="connsiteX2875" fmla="*/ 527877 w 808720"/>
                  <a:gd name="connsiteY2875" fmla="*/ 14086 h 1047182"/>
                  <a:gd name="connsiteX2876" fmla="*/ 531957 w 808720"/>
                  <a:gd name="connsiteY2876" fmla="*/ 13326 h 1047182"/>
                  <a:gd name="connsiteX2877" fmla="*/ 531952 w 808720"/>
                  <a:gd name="connsiteY2877" fmla="*/ 13392 h 1047182"/>
                  <a:gd name="connsiteX2878" fmla="*/ 528792 w 808720"/>
                  <a:gd name="connsiteY2878" fmla="*/ 17184 h 1047182"/>
                  <a:gd name="connsiteX2879" fmla="*/ 531848 w 808720"/>
                  <a:gd name="connsiteY2879" fmla="*/ 14739 h 1047182"/>
                  <a:gd name="connsiteX2880" fmla="*/ 531318 w 808720"/>
                  <a:gd name="connsiteY2880" fmla="*/ 21626 h 1047182"/>
                  <a:gd name="connsiteX2881" fmla="*/ 528792 w 808720"/>
                  <a:gd name="connsiteY2881" fmla="*/ 25956 h 1047182"/>
                  <a:gd name="connsiteX2882" fmla="*/ 531193 w 808720"/>
                  <a:gd name="connsiteY2882" fmla="*/ 23255 h 1047182"/>
                  <a:gd name="connsiteX2883" fmla="*/ 530985 w 808720"/>
                  <a:gd name="connsiteY2883" fmla="*/ 25956 h 1047182"/>
                  <a:gd name="connsiteX2884" fmla="*/ 535442 w 808720"/>
                  <a:gd name="connsiteY2884" fmla="*/ 18475 h 1047182"/>
                  <a:gd name="connsiteX2885" fmla="*/ 537067 w 808720"/>
                  <a:gd name="connsiteY2885" fmla="*/ 16648 h 1047182"/>
                  <a:gd name="connsiteX2886" fmla="*/ 537216 w 808720"/>
                  <a:gd name="connsiteY2886" fmla="*/ 16988 h 1047182"/>
                  <a:gd name="connsiteX2887" fmla="*/ 537143 w 808720"/>
                  <a:gd name="connsiteY2887" fmla="*/ 17862 h 1047182"/>
                  <a:gd name="connsiteX2888" fmla="*/ 533179 w 808720"/>
                  <a:gd name="connsiteY2888" fmla="*/ 25956 h 1047182"/>
                  <a:gd name="connsiteX2889" fmla="*/ 537017 w 808720"/>
                  <a:gd name="connsiteY2889" fmla="*/ 19377 h 1047182"/>
                  <a:gd name="connsiteX2890" fmla="*/ 537143 w 808720"/>
                  <a:gd name="connsiteY2890" fmla="*/ 17862 h 1047182"/>
                  <a:gd name="connsiteX2891" fmla="*/ 537384 w 808720"/>
                  <a:gd name="connsiteY2891" fmla="*/ 17370 h 1047182"/>
                  <a:gd name="connsiteX2892" fmla="*/ 537662 w 808720"/>
                  <a:gd name="connsiteY2892" fmla="*/ 18002 h 1047182"/>
                  <a:gd name="connsiteX2893" fmla="*/ 533179 w 808720"/>
                  <a:gd name="connsiteY2893" fmla="*/ 28149 h 1047182"/>
                  <a:gd name="connsiteX2894" fmla="*/ 538388 w 808720"/>
                  <a:gd name="connsiteY2894" fmla="*/ 19650 h 1047182"/>
                  <a:gd name="connsiteX2895" fmla="*/ 537662 w 808720"/>
                  <a:gd name="connsiteY2895" fmla="*/ 18002 h 1047182"/>
                  <a:gd name="connsiteX2896" fmla="*/ 537799 w 808720"/>
                  <a:gd name="connsiteY2896" fmla="*/ 17694 h 1047182"/>
                  <a:gd name="connsiteX2897" fmla="*/ 538878 w 808720"/>
                  <a:gd name="connsiteY2897" fmla="*/ 19844 h 1047182"/>
                  <a:gd name="connsiteX2898" fmla="*/ 537565 w 808720"/>
                  <a:gd name="connsiteY2898" fmla="*/ 30342 h 1047182"/>
                  <a:gd name="connsiteX2899" fmla="*/ 540007 w 808720"/>
                  <a:gd name="connsiteY2899" fmla="*/ 22693 h 1047182"/>
                  <a:gd name="connsiteX2900" fmla="*/ 541951 w 808720"/>
                  <a:gd name="connsiteY2900" fmla="*/ 30342 h 1047182"/>
                  <a:gd name="connsiteX2901" fmla="*/ 542123 w 808720"/>
                  <a:gd name="connsiteY2901" fmla="*/ 26312 h 1047182"/>
                  <a:gd name="connsiteX2902" fmla="*/ 544145 w 808720"/>
                  <a:gd name="connsiteY2902" fmla="*/ 30342 h 1047182"/>
                  <a:gd name="connsiteX2903" fmla="*/ 543113 w 808720"/>
                  <a:gd name="connsiteY2903" fmla="*/ 20647 h 1047182"/>
                  <a:gd name="connsiteX2904" fmla="*/ 544143 w 808720"/>
                  <a:gd name="connsiteY2904" fmla="*/ 23743 h 1047182"/>
                  <a:gd name="connsiteX2905" fmla="*/ 546338 w 808720"/>
                  <a:gd name="connsiteY2905" fmla="*/ 30342 h 1047182"/>
                  <a:gd name="connsiteX2906" fmla="*/ 544419 w 808720"/>
                  <a:gd name="connsiteY2906" fmla="*/ 20473 h 1047182"/>
                  <a:gd name="connsiteX2907" fmla="*/ 544363 w 808720"/>
                  <a:gd name="connsiteY2907" fmla="*/ 18455 h 1047182"/>
                  <a:gd name="connsiteX2908" fmla="*/ 545778 w 808720"/>
                  <a:gd name="connsiteY2908" fmla="*/ 20234 h 1047182"/>
                  <a:gd name="connsiteX2909" fmla="*/ 546067 w 808720"/>
                  <a:gd name="connsiteY2909" fmla="*/ 20953 h 1047182"/>
                  <a:gd name="connsiteX2910" fmla="*/ 548531 w 808720"/>
                  <a:gd name="connsiteY2910" fmla="*/ 32535 h 1047182"/>
                  <a:gd name="connsiteX2911" fmla="*/ 546483 w 808720"/>
                  <a:gd name="connsiteY2911" fmla="*/ 21989 h 1047182"/>
                  <a:gd name="connsiteX2912" fmla="*/ 550724 w 808720"/>
                  <a:gd name="connsiteY2912" fmla="*/ 32535 h 1047182"/>
                  <a:gd name="connsiteX2913" fmla="*/ 548952 w 808720"/>
                  <a:gd name="connsiteY2913" fmla="*/ 24435 h 1047182"/>
                  <a:gd name="connsiteX2914" fmla="*/ 552917 w 808720"/>
                  <a:gd name="connsiteY2914" fmla="*/ 32535 h 1047182"/>
                  <a:gd name="connsiteX2915" fmla="*/ 548997 w 808720"/>
                  <a:gd name="connsiteY2915" fmla="*/ 24283 h 1047182"/>
                  <a:gd name="connsiteX2916" fmla="*/ 557303 w 808720"/>
                  <a:gd name="connsiteY2916" fmla="*/ 34728 h 1047182"/>
                  <a:gd name="connsiteX2917" fmla="*/ 552643 w 808720"/>
                  <a:gd name="connsiteY2917" fmla="*/ 24311 h 1047182"/>
                  <a:gd name="connsiteX2918" fmla="*/ 552813 w 808720"/>
                  <a:gd name="connsiteY2918" fmla="*/ 19899 h 1047182"/>
                  <a:gd name="connsiteX2919" fmla="*/ 554836 w 808720"/>
                  <a:gd name="connsiteY2919" fmla="*/ 22118 h 1047182"/>
                  <a:gd name="connsiteX2920" fmla="*/ 555111 w 808720"/>
                  <a:gd name="connsiteY2920" fmla="*/ 22623 h 1047182"/>
                  <a:gd name="connsiteX2921" fmla="*/ 555110 w 808720"/>
                  <a:gd name="connsiteY2921" fmla="*/ 25408 h 1047182"/>
                  <a:gd name="connsiteX2922" fmla="*/ 561689 w 808720"/>
                  <a:gd name="connsiteY2922" fmla="*/ 34728 h 1047182"/>
                  <a:gd name="connsiteX2923" fmla="*/ 555111 w 808720"/>
                  <a:gd name="connsiteY2923" fmla="*/ 22623 h 1047182"/>
                  <a:gd name="connsiteX2924" fmla="*/ 555111 w 808720"/>
                  <a:gd name="connsiteY2924" fmla="*/ 19378 h 1047182"/>
                  <a:gd name="connsiteX2925" fmla="*/ 555111 w 808720"/>
                  <a:gd name="connsiteY2925" fmla="*/ 19377 h 1047182"/>
                  <a:gd name="connsiteX2926" fmla="*/ 555351 w 808720"/>
                  <a:gd name="connsiteY2926" fmla="*/ 19270 h 1047182"/>
                  <a:gd name="connsiteX2927" fmla="*/ 560867 w 808720"/>
                  <a:gd name="connsiteY2927" fmla="*/ 28971 h 1047182"/>
                  <a:gd name="connsiteX2928" fmla="*/ 570462 w 808720"/>
                  <a:gd name="connsiteY2928" fmla="*/ 41308 h 1047182"/>
                  <a:gd name="connsiteX2929" fmla="*/ 563883 w 808720"/>
                  <a:gd name="connsiteY2929" fmla="*/ 30342 h 1047182"/>
                  <a:gd name="connsiteX2930" fmla="*/ 565354 w 808720"/>
                  <a:gd name="connsiteY2930" fmla="*/ 30536 h 1047182"/>
                  <a:gd name="connsiteX2931" fmla="*/ 570462 w 808720"/>
                  <a:gd name="connsiteY2931" fmla="*/ 36922 h 1047182"/>
                  <a:gd name="connsiteX2932" fmla="*/ 565708 w 808720"/>
                  <a:gd name="connsiteY2932" fmla="*/ 30583 h 1047182"/>
                  <a:gd name="connsiteX2933" fmla="*/ 566871 w 808720"/>
                  <a:gd name="connsiteY2933" fmla="*/ 30737 h 1047182"/>
                  <a:gd name="connsiteX2934" fmla="*/ 574849 w 808720"/>
                  <a:gd name="connsiteY2934" fmla="*/ 43501 h 1047182"/>
                  <a:gd name="connsiteX2935" fmla="*/ 570759 w 808720"/>
                  <a:gd name="connsiteY2935" fmla="*/ 35323 h 1047182"/>
                  <a:gd name="connsiteX2936" fmla="*/ 573478 w 808720"/>
                  <a:gd name="connsiteY2936" fmla="*/ 38566 h 1047182"/>
                  <a:gd name="connsiteX2937" fmla="*/ 581428 w 808720"/>
                  <a:gd name="connsiteY2937" fmla="*/ 47888 h 1047182"/>
                  <a:gd name="connsiteX2938" fmla="*/ 577042 w 808720"/>
                  <a:gd name="connsiteY2938" fmla="*/ 36922 h 1047182"/>
                  <a:gd name="connsiteX2939" fmla="*/ 592249 w 808720"/>
                  <a:gd name="connsiteY2939" fmla="*/ 46761 h 1047182"/>
                  <a:gd name="connsiteX2940" fmla="*/ 603359 w 808720"/>
                  <a:gd name="connsiteY2940" fmla="*/ 61046 h 1047182"/>
                  <a:gd name="connsiteX2941" fmla="*/ 603264 w 808720"/>
                  <a:gd name="connsiteY2941" fmla="*/ 59239 h 1047182"/>
                  <a:gd name="connsiteX2942" fmla="*/ 616518 w 808720"/>
                  <a:gd name="connsiteY2942" fmla="*/ 72012 h 1047182"/>
                  <a:gd name="connsiteX2943" fmla="*/ 616518 w 808720"/>
                  <a:gd name="connsiteY2943" fmla="*/ 69819 h 1047182"/>
                  <a:gd name="connsiteX2944" fmla="*/ 693278 w 808720"/>
                  <a:gd name="connsiteY2944" fmla="*/ 126840 h 1047182"/>
                  <a:gd name="connsiteX2945" fmla="*/ 642835 w 808720"/>
                  <a:gd name="connsiteY2945" fmla="*/ 93943 h 1047182"/>
                  <a:gd name="connsiteX2946" fmla="*/ 710823 w 808720"/>
                  <a:gd name="connsiteY2946" fmla="*/ 153158 h 1047182"/>
                  <a:gd name="connsiteX2947" fmla="*/ 691085 w 808720"/>
                  <a:gd name="connsiteY2947" fmla="*/ 161931 h 1047182"/>
                  <a:gd name="connsiteX2948" fmla="*/ 711481 w 808720"/>
                  <a:gd name="connsiteY2948" fmla="*/ 199871 h 1047182"/>
                  <a:gd name="connsiteX2949" fmla="*/ 725079 w 808720"/>
                  <a:gd name="connsiteY2949" fmla="*/ 225312 h 1047182"/>
                  <a:gd name="connsiteX2950" fmla="*/ 739334 w 808720"/>
                  <a:gd name="connsiteY2950" fmla="*/ 250533 h 1047182"/>
                  <a:gd name="connsiteX2951" fmla="*/ 754686 w 808720"/>
                  <a:gd name="connsiteY2951" fmla="*/ 307993 h 1047182"/>
                  <a:gd name="connsiteX2952" fmla="*/ 754467 w 808720"/>
                  <a:gd name="connsiteY2952" fmla="*/ 369401 h 1047182"/>
                  <a:gd name="connsiteX2953" fmla="*/ 762142 w 808720"/>
                  <a:gd name="connsiteY2953" fmla="*/ 405369 h 1047182"/>
                  <a:gd name="connsiteX2954" fmla="*/ 803154 w 808720"/>
                  <a:gd name="connsiteY2954" fmla="*/ 474014 h 1047182"/>
                  <a:gd name="connsiteX2955" fmla="*/ 805786 w 808720"/>
                  <a:gd name="connsiteY2955" fmla="*/ 506472 h 1047182"/>
                  <a:gd name="connsiteX2956" fmla="*/ 773327 w 808720"/>
                  <a:gd name="connsiteY2956" fmla="*/ 526430 h 1047182"/>
                  <a:gd name="connsiteX2957" fmla="*/ 742185 w 808720"/>
                  <a:gd name="connsiteY2957" fmla="*/ 536956 h 1047182"/>
                  <a:gd name="connsiteX2958" fmla="*/ 745255 w 808720"/>
                  <a:gd name="connsiteY2958" fmla="*/ 556037 h 1047182"/>
                  <a:gd name="connsiteX2959" fmla="*/ 753589 w 808720"/>
                  <a:gd name="connsiteY2959" fmla="*/ 597487 h 1047182"/>
                  <a:gd name="connsiteX2960" fmla="*/ 750957 w 808720"/>
                  <a:gd name="connsiteY2960" fmla="*/ 619858 h 1047182"/>
                  <a:gd name="connsiteX2961" fmla="*/ 744597 w 808720"/>
                  <a:gd name="connsiteY2961" fmla="*/ 695740 h 1047182"/>
                  <a:gd name="connsiteX2962" fmla="*/ 713016 w 808720"/>
                  <a:gd name="connsiteY2962" fmla="*/ 716794 h 1047182"/>
                  <a:gd name="connsiteX2963" fmla="*/ 591735 w 808720"/>
                  <a:gd name="connsiteY2963" fmla="*/ 751007 h 1047182"/>
                  <a:gd name="connsiteX2964" fmla="*/ 557742 w 808720"/>
                  <a:gd name="connsiteY2964" fmla="*/ 787413 h 1047182"/>
                  <a:gd name="connsiteX2965" fmla="*/ 528354 w 808720"/>
                  <a:gd name="connsiteY2965" fmla="*/ 907158 h 1047182"/>
                  <a:gd name="connsiteX2966" fmla="*/ 523749 w 808720"/>
                  <a:gd name="connsiteY2966" fmla="*/ 990497 h 1047182"/>
                  <a:gd name="connsiteX2967" fmla="*/ 529670 w 808720"/>
                  <a:gd name="connsiteY2967" fmla="*/ 999708 h 1047182"/>
                  <a:gd name="connsiteX2968" fmla="*/ 566953 w 808720"/>
                  <a:gd name="connsiteY2968" fmla="*/ 1017253 h 1047182"/>
                  <a:gd name="connsiteX2969" fmla="*/ 574163 w 808720"/>
                  <a:gd name="connsiteY2969" fmla="*/ 1035978 h 1047182"/>
                  <a:gd name="connsiteX2970" fmla="*/ 573341 w 808720"/>
                  <a:gd name="connsiteY2970" fmla="*/ 1047182 h 1047182"/>
                  <a:gd name="connsiteX2971" fmla="*/ 0 w 808720"/>
                  <a:gd name="connsiteY2971" fmla="*/ 1047182 h 1047182"/>
                  <a:gd name="connsiteX2972" fmla="*/ 3208 w 808720"/>
                  <a:gd name="connsiteY2972" fmla="*/ 1033922 h 1047182"/>
                  <a:gd name="connsiteX2973" fmla="*/ 8142 w 808720"/>
                  <a:gd name="connsiteY2973" fmla="*/ 999270 h 1047182"/>
                  <a:gd name="connsiteX2974" fmla="*/ 21520 w 808720"/>
                  <a:gd name="connsiteY2974" fmla="*/ 952995 h 1047182"/>
                  <a:gd name="connsiteX2975" fmla="*/ 48057 w 808720"/>
                  <a:gd name="connsiteY2975" fmla="*/ 907158 h 1047182"/>
                  <a:gd name="connsiteX2976" fmla="*/ 102885 w 808720"/>
                  <a:gd name="connsiteY2976" fmla="*/ 865489 h 1047182"/>
                  <a:gd name="connsiteX2977" fmla="*/ 214297 w 808720"/>
                  <a:gd name="connsiteY2977" fmla="*/ 751007 h 1047182"/>
                  <a:gd name="connsiteX2978" fmla="*/ 227017 w 808720"/>
                  <a:gd name="connsiteY2978" fmla="*/ 702977 h 1047182"/>
                  <a:gd name="connsiteX2979" fmla="*/ 210569 w 808720"/>
                  <a:gd name="connsiteY2979" fmla="*/ 634771 h 1047182"/>
                  <a:gd name="connsiteX2980" fmla="*/ 177672 w 808720"/>
                  <a:gd name="connsiteY2980" fmla="*/ 597487 h 1047182"/>
                  <a:gd name="connsiteX2981" fmla="*/ 115167 w 808720"/>
                  <a:gd name="connsiteY2981" fmla="*/ 508665 h 1047182"/>
                  <a:gd name="connsiteX2982" fmla="*/ 98061 w 808720"/>
                  <a:gd name="connsiteY2982" fmla="*/ 413483 h 1047182"/>
                  <a:gd name="connsiteX2983" fmla="*/ 101789 w 808720"/>
                  <a:gd name="connsiteY2983" fmla="*/ 284088 h 1047182"/>
                  <a:gd name="connsiteX2984" fmla="*/ 103105 w 808720"/>
                  <a:gd name="connsiteY2984" fmla="*/ 236716 h 1047182"/>
                  <a:gd name="connsiteX2985" fmla="*/ 118457 w 808720"/>
                  <a:gd name="connsiteY2985" fmla="*/ 153377 h 1047182"/>
                  <a:gd name="connsiteX2986" fmla="*/ 92139 w 808720"/>
                  <a:gd name="connsiteY2986" fmla="*/ 177502 h 1047182"/>
                  <a:gd name="connsiteX2987" fmla="*/ 119334 w 808720"/>
                  <a:gd name="connsiteY2987" fmla="*/ 143947 h 1047182"/>
                  <a:gd name="connsiteX2988" fmla="*/ 151354 w 808720"/>
                  <a:gd name="connsiteY2988" fmla="*/ 113681 h 1047182"/>
                  <a:gd name="connsiteX2989" fmla="*/ 122940 w 808720"/>
                  <a:gd name="connsiteY2989" fmla="*/ 126696 h 1047182"/>
                  <a:gd name="connsiteX2990" fmla="*/ 128107 w 808720"/>
                  <a:gd name="connsiteY2990" fmla="*/ 122454 h 1047182"/>
                  <a:gd name="connsiteX2991" fmla="*/ 162319 w 808720"/>
                  <a:gd name="connsiteY2991" fmla="*/ 104690 h 1047182"/>
                  <a:gd name="connsiteX2992" fmla="*/ 153142 w 808720"/>
                  <a:gd name="connsiteY2992" fmla="*/ 107190 h 1047182"/>
                  <a:gd name="connsiteX2993" fmla="*/ 170544 w 808720"/>
                  <a:gd name="connsiteY2993" fmla="*/ 98412 h 1047182"/>
                  <a:gd name="connsiteX2994" fmla="*/ 176513 w 808720"/>
                  <a:gd name="connsiteY2994" fmla="*/ 91797 h 1047182"/>
                  <a:gd name="connsiteX2995" fmla="*/ 191324 w 808720"/>
                  <a:gd name="connsiteY2995" fmla="*/ 87089 h 1047182"/>
                  <a:gd name="connsiteX2996" fmla="*/ 198623 w 808720"/>
                  <a:gd name="connsiteY2996" fmla="*/ 82420 h 1047182"/>
                  <a:gd name="connsiteX2997" fmla="*/ 202614 w 808720"/>
                  <a:gd name="connsiteY2997" fmla="*/ 80186 h 1047182"/>
                  <a:gd name="connsiteX2998" fmla="*/ 199823 w 808720"/>
                  <a:gd name="connsiteY2998" fmla="*/ 82977 h 1047182"/>
                  <a:gd name="connsiteX2999" fmla="*/ 197629 w 808720"/>
                  <a:gd name="connsiteY2999" fmla="*/ 85170 h 1047182"/>
                  <a:gd name="connsiteX3000" fmla="*/ 228275 w 808720"/>
                  <a:gd name="connsiteY3000" fmla="*/ 70210 h 1047182"/>
                  <a:gd name="connsiteX3001" fmla="*/ 219560 w 808720"/>
                  <a:gd name="connsiteY3001" fmla="*/ 76398 h 1047182"/>
                  <a:gd name="connsiteX3002" fmla="*/ 236780 w 808720"/>
                  <a:gd name="connsiteY3002" fmla="*/ 65523 h 1047182"/>
                  <a:gd name="connsiteX3003" fmla="*/ 246147 w 808720"/>
                  <a:gd name="connsiteY3003" fmla="*/ 59794 h 1047182"/>
                  <a:gd name="connsiteX3004" fmla="*/ 247496 w 808720"/>
                  <a:gd name="connsiteY3004" fmla="*/ 59237 h 1047182"/>
                  <a:gd name="connsiteX3005" fmla="*/ 231622 w 808720"/>
                  <a:gd name="connsiteY3005" fmla="*/ 69819 h 1047182"/>
                  <a:gd name="connsiteX3006" fmla="*/ 227014 w 808720"/>
                  <a:gd name="connsiteY3006" fmla="*/ 72891 h 1047182"/>
                  <a:gd name="connsiteX3007" fmla="*/ 217367 w 808720"/>
                  <a:gd name="connsiteY3007" fmla="*/ 78592 h 1047182"/>
                  <a:gd name="connsiteX3008" fmla="*/ 225698 w 808720"/>
                  <a:gd name="connsiteY3008" fmla="*/ 73768 h 1047182"/>
                  <a:gd name="connsiteX3009" fmla="*/ 221753 w 808720"/>
                  <a:gd name="connsiteY3009" fmla="*/ 76398 h 1047182"/>
                  <a:gd name="connsiteX3010" fmla="*/ 249908 w 808720"/>
                  <a:gd name="connsiteY3010" fmla="*/ 61940 h 1047182"/>
                  <a:gd name="connsiteX3011" fmla="*/ 237106 w 808720"/>
                  <a:gd name="connsiteY3011" fmla="*/ 69819 h 1047182"/>
                  <a:gd name="connsiteX3012" fmla="*/ 270868 w 808720"/>
                  <a:gd name="connsiteY3012" fmla="*/ 51812 h 1047182"/>
                  <a:gd name="connsiteX3013" fmla="*/ 267810 w 808720"/>
                  <a:gd name="connsiteY3013" fmla="*/ 54466 h 1047182"/>
                  <a:gd name="connsiteX3014" fmla="*/ 307680 w 808720"/>
                  <a:gd name="connsiteY3014" fmla="*/ 39289 h 1047182"/>
                  <a:gd name="connsiteX3015" fmla="*/ 307681 w 808720"/>
                  <a:gd name="connsiteY3015" fmla="*/ 39288 h 1047182"/>
                  <a:gd name="connsiteX3016" fmla="*/ 313512 w 808720"/>
                  <a:gd name="connsiteY3016" fmla="*/ 37433 h 1047182"/>
                  <a:gd name="connsiteX3017" fmla="*/ 313533 w 808720"/>
                  <a:gd name="connsiteY3017" fmla="*/ 37426 h 1047182"/>
                  <a:gd name="connsiteX3018" fmla="*/ 325928 w 808720"/>
                  <a:gd name="connsiteY3018" fmla="*/ 33632 h 1047182"/>
                  <a:gd name="connsiteX3019" fmla="*/ 327216 w 808720"/>
                  <a:gd name="connsiteY3019" fmla="*/ 33238 h 1047182"/>
                  <a:gd name="connsiteX3020" fmla="*/ 326639 w 808720"/>
                  <a:gd name="connsiteY3020" fmla="*/ 33598 h 1047182"/>
                  <a:gd name="connsiteX3021" fmla="*/ 309479 w 808720"/>
                  <a:gd name="connsiteY3021" fmla="*/ 41308 h 1047182"/>
                  <a:gd name="connsiteX3022" fmla="*/ 318365 w 808720"/>
                  <a:gd name="connsiteY3022" fmla="*/ 37868 h 1047182"/>
                  <a:gd name="connsiteX3023" fmla="*/ 300707 w 808720"/>
                  <a:gd name="connsiteY3023" fmla="*/ 45694 h 1047182"/>
                  <a:gd name="connsiteX3024" fmla="*/ 331490 w 808720"/>
                  <a:gd name="connsiteY3024" fmla="*/ 32956 h 1047182"/>
                  <a:gd name="connsiteX3025" fmla="*/ 333031 w 808720"/>
                  <a:gd name="connsiteY3025" fmla="*/ 32546 h 1047182"/>
                  <a:gd name="connsiteX3026" fmla="*/ 344459 w 808720"/>
                  <a:gd name="connsiteY3026" fmla="*/ 29505 h 1047182"/>
                  <a:gd name="connsiteX3027" fmla="*/ 351751 w 808720"/>
                  <a:gd name="connsiteY3027" fmla="*/ 27565 h 1047182"/>
                  <a:gd name="connsiteX3028" fmla="*/ 337990 w 808720"/>
                  <a:gd name="connsiteY3028" fmla="*/ 34728 h 1047182"/>
                  <a:gd name="connsiteX3029" fmla="*/ 369002 w 808720"/>
                  <a:gd name="connsiteY3029" fmla="*/ 25425 h 1047182"/>
                  <a:gd name="connsiteX3030" fmla="*/ 399132 w 808720"/>
                  <a:gd name="connsiteY3030" fmla="*/ 19034 h 1047182"/>
                  <a:gd name="connsiteX3031" fmla="*/ 411823 w 808720"/>
                  <a:gd name="connsiteY3031" fmla="*/ 16778 h 1047182"/>
                  <a:gd name="connsiteX3032" fmla="*/ 424996 w 808720"/>
                  <a:gd name="connsiteY3032" fmla="*/ 15314 h 1047182"/>
                  <a:gd name="connsiteX3033" fmla="*/ 422196 w 808720"/>
                  <a:gd name="connsiteY3033" fmla="*/ 15964 h 1047182"/>
                  <a:gd name="connsiteX3034" fmla="*/ 414750 w 808720"/>
                  <a:gd name="connsiteY3034" fmla="*/ 17184 h 1047182"/>
                  <a:gd name="connsiteX3035" fmla="*/ 419811 w 808720"/>
                  <a:gd name="connsiteY3035" fmla="*/ 16518 h 1047182"/>
                  <a:gd name="connsiteX3036" fmla="*/ 416942 w 808720"/>
                  <a:gd name="connsiteY3036" fmla="*/ 17184 h 1047182"/>
                  <a:gd name="connsiteX3037" fmla="*/ 429673 w 808720"/>
                  <a:gd name="connsiteY3037" fmla="*/ 15668 h 1047182"/>
                  <a:gd name="connsiteX3038" fmla="*/ 428506 w 808720"/>
                  <a:gd name="connsiteY3038" fmla="*/ 16187 h 1047182"/>
                  <a:gd name="connsiteX3039" fmla="*/ 423522 w 808720"/>
                  <a:gd name="connsiteY3039" fmla="*/ 17184 h 1047182"/>
                  <a:gd name="connsiteX3040" fmla="*/ 427134 w 808720"/>
                  <a:gd name="connsiteY3040" fmla="*/ 16797 h 1047182"/>
                  <a:gd name="connsiteX3041" fmla="*/ 421329 w 808720"/>
                  <a:gd name="connsiteY3041" fmla="*/ 19377 h 1047182"/>
                  <a:gd name="connsiteX3042" fmla="*/ 424818 w 808720"/>
                  <a:gd name="connsiteY3042" fmla="*/ 18978 h 1047182"/>
                  <a:gd name="connsiteX3043" fmla="*/ 423522 w 808720"/>
                  <a:gd name="connsiteY3043" fmla="*/ 19377 h 1047182"/>
                  <a:gd name="connsiteX3044" fmla="*/ 426127 w 808720"/>
                  <a:gd name="connsiteY3044" fmla="*/ 18828 h 1047182"/>
                  <a:gd name="connsiteX3045" fmla="*/ 442822 w 808720"/>
                  <a:gd name="connsiteY3045" fmla="*/ 16920 h 1047182"/>
                  <a:gd name="connsiteX3046" fmla="*/ 438874 w 808720"/>
                  <a:gd name="connsiteY3046" fmla="*/ 19377 h 1047182"/>
                  <a:gd name="connsiteX3047" fmla="*/ 446239 w 808720"/>
                  <a:gd name="connsiteY3047" fmla="*/ 18226 h 1047182"/>
                  <a:gd name="connsiteX3048" fmla="*/ 443261 w 808720"/>
                  <a:gd name="connsiteY3048" fmla="*/ 19377 h 1047182"/>
                  <a:gd name="connsiteX3049" fmla="*/ 471010 w 808720"/>
                  <a:gd name="connsiteY3049" fmla="*/ 14901 h 1047182"/>
                  <a:gd name="connsiteX3050" fmla="*/ 467706 w 808720"/>
                  <a:gd name="connsiteY3050" fmla="*/ 15782 h 1047182"/>
                  <a:gd name="connsiteX3051" fmla="*/ 460806 w 808720"/>
                  <a:gd name="connsiteY3051" fmla="*/ 17184 h 1047182"/>
                  <a:gd name="connsiteX3052" fmla="*/ 466525 w 808720"/>
                  <a:gd name="connsiteY3052" fmla="*/ 16097 h 1047182"/>
                  <a:gd name="connsiteX3053" fmla="*/ 454226 w 808720"/>
                  <a:gd name="connsiteY3053" fmla="*/ 19377 h 1047182"/>
                  <a:gd name="connsiteX3054" fmla="*/ 466692 w 808720"/>
                  <a:gd name="connsiteY3054" fmla="*/ 16065 h 1047182"/>
                  <a:gd name="connsiteX3055" fmla="*/ 472274 w 808720"/>
                  <a:gd name="connsiteY3055" fmla="*/ 15005 h 1047182"/>
                  <a:gd name="connsiteX3056" fmla="*/ 471053 w 808720"/>
                  <a:gd name="connsiteY3056" fmla="*/ 15380 h 1047182"/>
                  <a:gd name="connsiteX3057" fmla="*/ 465192 w 808720"/>
                  <a:gd name="connsiteY3057" fmla="*/ 17184 h 1047182"/>
                  <a:gd name="connsiteX3058" fmla="*/ 474541 w 808720"/>
                  <a:gd name="connsiteY3058" fmla="*/ 15539 h 1047182"/>
                  <a:gd name="connsiteX3059" fmla="*/ 473964 w 808720"/>
                  <a:gd name="connsiteY3059" fmla="*/ 15813 h 1047182"/>
                  <a:gd name="connsiteX3060" fmla="*/ 470498 w 808720"/>
                  <a:gd name="connsiteY3060" fmla="*/ 16939 h 1047182"/>
                  <a:gd name="connsiteX3061" fmla="*/ 469578 w 808720"/>
                  <a:gd name="connsiteY3061" fmla="*/ 17184 h 1047182"/>
                  <a:gd name="connsiteX3062" fmla="*/ 469984 w 808720"/>
                  <a:gd name="connsiteY3062" fmla="*/ 17106 h 1047182"/>
                  <a:gd name="connsiteX3063" fmla="*/ 462999 w 808720"/>
                  <a:gd name="connsiteY3063" fmla="*/ 19377 h 1047182"/>
                  <a:gd name="connsiteX3064" fmla="*/ 467867 w 808720"/>
                  <a:gd name="connsiteY3064" fmla="*/ 18507 h 1047182"/>
                  <a:gd name="connsiteX3065" fmla="*/ 465192 w 808720"/>
                  <a:gd name="connsiteY3065" fmla="*/ 19377 h 1047182"/>
                  <a:gd name="connsiteX3066" fmla="*/ 476581 w 808720"/>
                  <a:gd name="connsiteY3066" fmla="*/ 16951 h 1047182"/>
                  <a:gd name="connsiteX3067" fmla="*/ 479632 w 808720"/>
                  <a:gd name="connsiteY3067" fmla="*/ 16406 h 1047182"/>
                  <a:gd name="connsiteX3068" fmla="*/ 476157 w 808720"/>
                  <a:gd name="connsiteY3068" fmla="*/ 17184 h 1047182"/>
                  <a:gd name="connsiteX3069" fmla="*/ 479748 w 808720"/>
                  <a:gd name="connsiteY3069" fmla="*/ 16386 h 1047182"/>
                  <a:gd name="connsiteX3070" fmla="*/ 481060 w 808720"/>
                  <a:gd name="connsiteY3070" fmla="*/ 16151 h 1047182"/>
                  <a:gd name="connsiteX3071" fmla="*/ 473964 w 808720"/>
                  <a:gd name="connsiteY3071" fmla="*/ 19377 h 1047182"/>
                  <a:gd name="connsiteX3072" fmla="*/ 482061 w 808720"/>
                  <a:gd name="connsiteY3072" fmla="*/ 17690 h 1047182"/>
                  <a:gd name="connsiteX3073" fmla="*/ 478350 w 808720"/>
                  <a:gd name="connsiteY3073" fmla="*/ 19377 h 1047182"/>
                  <a:gd name="connsiteX3074" fmla="*/ 480377 w 808720"/>
                  <a:gd name="connsiteY3074" fmla="*/ 18936 h 1047182"/>
                  <a:gd name="connsiteX3075" fmla="*/ 480864 w 808720"/>
                  <a:gd name="connsiteY3075" fmla="*/ 18830 h 1047182"/>
                  <a:gd name="connsiteX3076" fmla="*/ 473964 w 808720"/>
                  <a:gd name="connsiteY3076" fmla="*/ 21570 h 1047182"/>
                  <a:gd name="connsiteX3077" fmla="*/ 481830 w 808720"/>
                  <a:gd name="connsiteY3077" fmla="*/ 18620 h 1047182"/>
                  <a:gd name="connsiteX3078" fmla="*/ 499816 w 808720"/>
                  <a:gd name="connsiteY3078" fmla="*/ 14710 h 1047182"/>
                  <a:gd name="connsiteX3079" fmla="*/ 489316 w 808720"/>
                  <a:gd name="connsiteY3079" fmla="*/ 19377 h 1047182"/>
                  <a:gd name="connsiteX3080" fmla="*/ 510983 w 808720"/>
                  <a:gd name="connsiteY3080" fmla="*/ 12335 h 1047182"/>
                  <a:gd name="connsiteX3081" fmla="*/ 535753 w 808720"/>
                  <a:gd name="connsiteY3081" fmla="*/ 12010 h 1047182"/>
                  <a:gd name="connsiteX3082" fmla="*/ 536734 w 808720"/>
                  <a:gd name="connsiteY3082" fmla="*/ 12436 h 1047182"/>
                  <a:gd name="connsiteX3083" fmla="*/ 536003 w 808720"/>
                  <a:gd name="connsiteY3083" fmla="*/ 12572 h 1047182"/>
                  <a:gd name="connsiteX3084" fmla="*/ 489113 w 808720"/>
                  <a:gd name="connsiteY3084" fmla="*/ 12003 h 1047182"/>
                  <a:gd name="connsiteX3085" fmla="*/ 488988 w 808720"/>
                  <a:gd name="connsiteY3085" fmla="*/ 12083 h 1047182"/>
                  <a:gd name="connsiteX3086" fmla="*/ 487036 w 808720"/>
                  <a:gd name="connsiteY3086" fmla="*/ 13340 h 1047182"/>
                  <a:gd name="connsiteX3087" fmla="*/ 478181 w 808720"/>
                  <a:gd name="connsiteY3087" fmla="*/ 14898 h 1047182"/>
                  <a:gd name="connsiteX3088" fmla="*/ 487123 w 808720"/>
                  <a:gd name="connsiteY3088" fmla="*/ 12523 h 1047182"/>
                  <a:gd name="connsiteX3089" fmla="*/ 487820 w 808720"/>
                  <a:gd name="connsiteY3089" fmla="*/ 12273 h 1047182"/>
                  <a:gd name="connsiteX3090" fmla="*/ 487965 w 808720"/>
                  <a:gd name="connsiteY3090" fmla="*/ 12221 h 1047182"/>
                  <a:gd name="connsiteX3091" fmla="*/ 539345 w 808720"/>
                  <a:gd name="connsiteY3091" fmla="*/ 11989 h 1047182"/>
                  <a:gd name="connsiteX3092" fmla="*/ 539758 w 808720"/>
                  <a:gd name="connsiteY3092" fmla="*/ 12523 h 1047182"/>
                  <a:gd name="connsiteX3093" fmla="*/ 539715 w 808720"/>
                  <a:gd name="connsiteY3093" fmla="*/ 12610 h 1047182"/>
                  <a:gd name="connsiteX3094" fmla="*/ 539318 w 808720"/>
                  <a:gd name="connsiteY3094" fmla="*/ 12111 h 1047182"/>
                  <a:gd name="connsiteX3095" fmla="*/ 429005 w 808720"/>
                  <a:gd name="connsiteY3095" fmla="*/ 11975 h 1047182"/>
                  <a:gd name="connsiteX3096" fmla="*/ 428843 w 808720"/>
                  <a:gd name="connsiteY3096" fmla="*/ 12015 h 1047182"/>
                  <a:gd name="connsiteX3097" fmla="*/ 428675 w 808720"/>
                  <a:gd name="connsiteY3097" fmla="*/ 12039 h 1047182"/>
                  <a:gd name="connsiteX3098" fmla="*/ 539210 w 808720"/>
                  <a:gd name="connsiteY3098" fmla="*/ 11975 h 1047182"/>
                  <a:gd name="connsiteX3099" fmla="*/ 539318 w 808720"/>
                  <a:gd name="connsiteY3099" fmla="*/ 12111 h 1047182"/>
                  <a:gd name="connsiteX3100" fmla="*/ 539102 w 808720"/>
                  <a:gd name="connsiteY3100" fmla="*/ 13097 h 1047182"/>
                  <a:gd name="connsiteX3101" fmla="*/ 538525 w 808720"/>
                  <a:gd name="connsiteY3101" fmla="*/ 12791 h 1047182"/>
                  <a:gd name="connsiteX3102" fmla="*/ 538217 w 808720"/>
                  <a:gd name="connsiteY3102" fmla="*/ 12160 h 1047182"/>
                  <a:gd name="connsiteX3103" fmla="*/ 489197 w 808720"/>
                  <a:gd name="connsiteY3103" fmla="*/ 11948 h 1047182"/>
                  <a:gd name="connsiteX3104" fmla="*/ 489157 w 808720"/>
                  <a:gd name="connsiteY3104" fmla="*/ 11974 h 1047182"/>
                  <a:gd name="connsiteX3105" fmla="*/ 488686 w 808720"/>
                  <a:gd name="connsiteY3105" fmla="*/ 12050 h 1047182"/>
                  <a:gd name="connsiteX3106" fmla="*/ 535339 w 808720"/>
                  <a:gd name="connsiteY3106" fmla="*/ 11946 h 1047182"/>
                  <a:gd name="connsiteX3107" fmla="*/ 535189 w 808720"/>
                  <a:gd name="connsiteY3107" fmla="*/ 12066 h 1047182"/>
                  <a:gd name="connsiteX3108" fmla="*/ 535092 w 808720"/>
                  <a:gd name="connsiteY3108" fmla="*/ 12000 h 1047182"/>
                  <a:gd name="connsiteX3109" fmla="*/ 482123 w 808720"/>
                  <a:gd name="connsiteY3109" fmla="*/ 11937 h 1047182"/>
                  <a:gd name="connsiteX3110" fmla="*/ 481905 w 808720"/>
                  <a:gd name="connsiteY3110" fmla="*/ 12041 h 1047182"/>
                  <a:gd name="connsiteX3111" fmla="*/ 479772 w 808720"/>
                  <a:gd name="connsiteY3111" fmla="*/ 12697 h 1047182"/>
                  <a:gd name="connsiteX3112" fmla="*/ 478899 w 808720"/>
                  <a:gd name="connsiteY3112" fmla="*/ 12797 h 1047182"/>
                  <a:gd name="connsiteX3113" fmla="*/ 523939 w 808720"/>
                  <a:gd name="connsiteY3113" fmla="*/ 11934 h 1047182"/>
                  <a:gd name="connsiteX3114" fmla="*/ 523806 w 808720"/>
                  <a:gd name="connsiteY3114" fmla="*/ 12150 h 1047182"/>
                  <a:gd name="connsiteX3115" fmla="*/ 522529 w 808720"/>
                  <a:gd name="connsiteY3115" fmla="*/ 13109 h 1047182"/>
                  <a:gd name="connsiteX3116" fmla="*/ 523247 w 808720"/>
                  <a:gd name="connsiteY3116" fmla="*/ 12280 h 1047182"/>
                  <a:gd name="connsiteX3117" fmla="*/ 518538 w 808720"/>
                  <a:gd name="connsiteY3117" fmla="*/ 11932 h 1047182"/>
                  <a:gd name="connsiteX3118" fmla="*/ 517448 w 808720"/>
                  <a:gd name="connsiteY3118" fmla="*/ 12993 h 1047182"/>
                  <a:gd name="connsiteX3119" fmla="*/ 516598 w 808720"/>
                  <a:gd name="connsiteY3119" fmla="*/ 13553 h 1047182"/>
                  <a:gd name="connsiteX3120" fmla="*/ 517945 w 808720"/>
                  <a:gd name="connsiteY3120" fmla="*/ 12288 h 1047182"/>
                  <a:gd name="connsiteX3121" fmla="*/ 468263 w 808720"/>
                  <a:gd name="connsiteY3121" fmla="*/ 11920 h 1047182"/>
                  <a:gd name="connsiteX3122" fmla="*/ 468261 w 808720"/>
                  <a:gd name="connsiteY3122" fmla="*/ 11920 h 1047182"/>
                  <a:gd name="connsiteX3123" fmla="*/ 463194 w 808720"/>
                  <a:gd name="connsiteY3123" fmla="*/ 12987 h 1047182"/>
                  <a:gd name="connsiteX3124" fmla="*/ 456794 w 808720"/>
                  <a:gd name="connsiteY3124" fmla="*/ 13947 h 1047182"/>
                  <a:gd name="connsiteX3125" fmla="*/ 457120 w 808720"/>
                  <a:gd name="connsiteY3125" fmla="*/ 13777 h 1047182"/>
                  <a:gd name="connsiteX3126" fmla="*/ 414412 w 808720"/>
                  <a:gd name="connsiteY3126" fmla="*/ 11916 h 1047182"/>
                  <a:gd name="connsiteX3127" fmla="*/ 414180 w 808720"/>
                  <a:gd name="connsiteY3127" fmla="*/ 11981 h 1047182"/>
                  <a:gd name="connsiteX3128" fmla="*/ 413636 w 808720"/>
                  <a:gd name="connsiteY3128" fmla="*/ 12074 h 1047182"/>
                  <a:gd name="connsiteX3129" fmla="*/ 413728 w 808720"/>
                  <a:gd name="connsiteY3129" fmla="*/ 12033 h 1047182"/>
                  <a:gd name="connsiteX3130" fmla="*/ 486655 w 808720"/>
                  <a:gd name="connsiteY3130" fmla="*/ 11911 h 1047182"/>
                  <a:gd name="connsiteX3131" fmla="*/ 483253 w 808720"/>
                  <a:gd name="connsiteY3131" fmla="*/ 12442 h 1047182"/>
                  <a:gd name="connsiteX3132" fmla="*/ 483435 w 808720"/>
                  <a:gd name="connsiteY3132" fmla="*/ 12356 h 1047182"/>
                  <a:gd name="connsiteX3133" fmla="*/ 484050 w 808720"/>
                  <a:gd name="connsiteY3133" fmla="*/ 12208 h 1047182"/>
                  <a:gd name="connsiteX3134" fmla="*/ 488893 w 808720"/>
                  <a:gd name="connsiteY3134" fmla="*/ 11887 h 1047182"/>
                  <a:gd name="connsiteX3135" fmla="*/ 488240 w 808720"/>
                  <a:gd name="connsiteY3135" fmla="*/ 12122 h 1047182"/>
                  <a:gd name="connsiteX3136" fmla="*/ 482984 w 808720"/>
                  <a:gd name="connsiteY3136" fmla="*/ 12970 h 1047182"/>
                  <a:gd name="connsiteX3137" fmla="*/ 488220 w 808720"/>
                  <a:gd name="connsiteY3137" fmla="*/ 11975 h 1047182"/>
                  <a:gd name="connsiteX3138" fmla="*/ 524161 w 808720"/>
                  <a:gd name="connsiteY3138" fmla="*/ 11884 h 1047182"/>
                  <a:gd name="connsiteX3139" fmla="*/ 525733 w 808720"/>
                  <a:gd name="connsiteY3139" fmla="*/ 12472 h 1047182"/>
                  <a:gd name="connsiteX3140" fmla="*/ 522540 w 808720"/>
                  <a:gd name="connsiteY3140" fmla="*/ 14214 h 1047182"/>
                  <a:gd name="connsiteX3141" fmla="*/ 523806 w 808720"/>
                  <a:gd name="connsiteY3141" fmla="*/ 12150 h 1047182"/>
                  <a:gd name="connsiteX3142" fmla="*/ 535433 w 808720"/>
                  <a:gd name="connsiteY3142" fmla="*/ 11871 h 1047182"/>
                  <a:gd name="connsiteX3143" fmla="*/ 535518 w 808720"/>
                  <a:gd name="connsiteY3143" fmla="*/ 11907 h 1047182"/>
                  <a:gd name="connsiteX3144" fmla="*/ 535339 w 808720"/>
                  <a:gd name="connsiteY3144" fmla="*/ 11946 h 1047182"/>
                  <a:gd name="connsiteX3145" fmla="*/ 535691 w 808720"/>
                  <a:gd name="connsiteY3145" fmla="*/ 11870 h 1047182"/>
                  <a:gd name="connsiteX3146" fmla="*/ 535753 w 808720"/>
                  <a:gd name="connsiteY3146" fmla="*/ 12010 h 1047182"/>
                  <a:gd name="connsiteX3147" fmla="*/ 535518 w 808720"/>
                  <a:gd name="connsiteY3147" fmla="*/ 11907 h 1047182"/>
                  <a:gd name="connsiteX3148" fmla="*/ 489860 w 808720"/>
                  <a:gd name="connsiteY3148" fmla="*/ 11860 h 1047182"/>
                  <a:gd name="connsiteX3149" fmla="*/ 489113 w 808720"/>
                  <a:gd name="connsiteY3149" fmla="*/ 12003 h 1047182"/>
                  <a:gd name="connsiteX3150" fmla="*/ 489157 w 808720"/>
                  <a:gd name="connsiteY3150" fmla="*/ 11974 h 1047182"/>
                  <a:gd name="connsiteX3151" fmla="*/ 413274 w 808720"/>
                  <a:gd name="connsiteY3151" fmla="*/ 11850 h 1047182"/>
                  <a:gd name="connsiteX3152" fmla="*/ 412542 w 808720"/>
                  <a:gd name="connsiteY3152" fmla="*/ 12029 h 1047182"/>
                  <a:gd name="connsiteX3153" fmla="*/ 411498 w 808720"/>
                  <a:gd name="connsiteY3153" fmla="*/ 12208 h 1047182"/>
                  <a:gd name="connsiteX3154" fmla="*/ 413157 w 808720"/>
                  <a:gd name="connsiteY3154" fmla="*/ 11860 h 1047182"/>
                  <a:gd name="connsiteX3155" fmla="*/ 418362 w 808720"/>
                  <a:gd name="connsiteY3155" fmla="*/ 11846 h 1047182"/>
                  <a:gd name="connsiteX3156" fmla="*/ 414513 w 808720"/>
                  <a:gd name="connsiteY3156" fmla="*/ 12442 h 1047182"/>
                  <a:gd name="connsiteX3157" fmla="*/ 414105 w 808720"/>
                  <a:gd name="connsiteY3157" fmla="*/ 12492 h 1047182"/>
                  <a:gd name="connsiteX3158" fmla="*/ 413735 w 808720"/>
                  <a:gd name="connsiteY3158" fmla="*/ 12520 h 1047182"/>
                  <a:gd name="connsiteX3159" fmla="*/ 416187 w 808720"/>
                  <a:gd name="connsiteY3159" fmla="*/ 11988 h 1047182"/>
                  <a:gd name="connsiteX3160" fmla="*/ 534863 w 808720"/>
                  <a:gd name="connsiteY3160" fmla="*/ 11844 h 1047182"/>
                  <a:gd name="connsiteX3161" fmla="*/ 535092 w 808720"/>
                  <a:gd name="connsiteY3161" fmla="*/ 12000 h 1047182"/>
                  <a:gd name="connsiteX3162" fmla="*/ 534956 w 808720"/>
                  <a:gd name="connsiteY3162" fmla="*/ 12029 h 1047182"/>
                  <a:gd name="connsiteX3163" fmla="*/ 502617 w 808720"/>
                  <a:gd name="connsiteY3163" fmla="*/ 11841 h 1047182"/>
                  <a:gd name="connsiteX3164" fmla="*/ 501948 w 808720"/>
                  <a:gd name="connsiteY3164" fmla="*/ 12154 h 1047182"/>
                  <a:gd name="connsiteX3165" fmla="*/ 496772 w 808720"/>
                  <a:gd name="connsiteY3165" fmla="*/ 13017 h 1047182"/>
                  <a:gd name="connsiteX3166" fmla="*/ 496991 w 808720"/>
                  <a:gd name="connsiteY3166" fmla="*/ 12935 h 1047182"/>
                  <a:gd name="connsiteX3167" fmla="*/ 497948 w 808720"/>
                  <a:gd name="connsiteY3167" fmla="*/ 12576 h 1047182"/>
                  <a:gd name="connsiteX3168" fmla="*/ 498416 w 808720"/>
                  <a:gd name="connsiteY3168" fmla="*/ 12502 h 1047182"/>
                  <a:gd name="connsiteX3169" fmla="*/ 426136 w 808720"/>
                  <a:gd name="connsiteY3169" fmla="*/ 11840 h 1047182"/>
                  <a:gd name="connsiteX3170" fmla="*/ 423756 w 808720"/>
                  <a:gd name="connsiteY3170" fmla="*/ 12192 h 1047182"/>
                  <a:gd name="connsiteX3171" fmla="*/ 421846 w 808720"/>
                  <a:gd name="connsiteY3171" fmla="*/ 12336 h 1047182"/>
                  <a:gd name="connsiteX3172" fmla="*/ 422350 w 808720"/>
                  <a:gd name="connsiteY3172" fmla="*/ 12192 h 1047182"/>
                  <a:gd name="connsiteX3173" fmla="*/ 533251 w 808720"/>
                  <a:gd name="connsiteY3173" fmla="*/ 11833 h 1047182"/>
                  <a:gd name="connsiteX3174" fmla="*/ 534031 w 808720"/>
                  <a:gd name="connsiteY3174" fmla="*/ 12230 h 1047182"/>
                  <a:gd name="connsiteX3175" fmla="*/ 533758 w 808720"/>
                  <a:gd name="connsiteY3175" fmla="*/ 12290 h 1047182"/>
                  <a:gd name="connsiteX3176" fmla="*/ 533054 w 808720"/>
                  <a:gd name="connsiteY3176" fmla="*/ 12069 h 1047182"/>
                  <a:gd name="connsiteX3177" fmla="*/ 418583 w 808720"/>
                  <a:gd name="connsiteY3177" fmla="*/ 11832 h 1047182"/>
                  <a:gd name="connsiteX3178" fmla="*/ 418362 w 808720"/>
                  <a:gd name="connsiteY3178" fmla="*/ 11846 h 1047182"/>
                  <a:gd name="connsiteX3179" fmla="*/ 418416 w 808720"/>
                  <a:gd name="connsiteY3179" fmla="*/ 11838 h 1047182"/>
                  <a:gd name="connsiteX3180" fmla="*/ 524005 w 808720"/>
                  <a:gd name="connsiteY3180" fmla="*/ 11826 h 1047182"/>
                  <a:gd name="connsiteX3181" fmla="*/ 524091 w 808720"/>
                  <a:gd name="connsiteY3181" fmla="*/ 11858 h 1047182"/>
                  <a:gd name="connsiteX3182" fmla="*/ 523939 w 808720"/>
                  <a:gd name="connsiteY3182" fmla="*/ 11934 h 1047182"/>
                  <a:gd name="connsiteX3183" fmla="*/ 433093 w 808720"/>
                  <a:gd name="connsiteY3183" fmla="*/ 11805 h 1047182"/>
                  <a:gd name="connsiteX3184" fmla="*/ 420420 w 808720"/>
                  <a:gd name="connsiteY3184" fmla="*/ 14121 h 1047182"/>
                  <a:gd name="connsiteX3185" fmla="*/ 424516 w 808720"/>
                  <a:gd name="connsiteY3185" fmla="*/ 13097 h 1047182"/>
                  <a:gd name="connsiteX3186" fmla="*/ 513273 w 808720"/>
                  <a:gd name="connsiteY3186" fmla="*/ 11785 h 1047182"/>
                  <a:gd name="connsiteX3187" fmla="*/ 512935 w 808720"/>
                  <a:gd name="connsiteY3187" fmla="*/ 11953 h 1047182"/>
                  <a:gd name="connsiteX3188" fmla="*/ 511248 w 808720"/>
                  <a:gd name="connsiteY3188" fmla="*/ 12249 h 1047182"/>
                  <a:gd name="connsiteX3189" fmla="*/ 510983 w 808720"/>
                  <a:gd name="connsiteY3189" fmla="*/ 12335 h 1047182"/>
                  <a:gd name="connsiteX3190" fmla="*/ 509717 w 808720"/>
                  <a:gd name="connsiteY3190" fmla="*/ 12558 h 1047182"/>
                  <a:gd name="connsiteX3191" fmla="*/ 514122 w 808720"/>
                  <a:gd name="connsiteY3191" fmla="*/ 11782 h 1047182"/>
                  <a:gd name="connsiteX3192" fmla="*/ 509053 w 808720"/>
                  <a:gd name="connsiteY3192" fmla="*/ 13894 h 1047182"/>
                  <a:gd name="connsiteX3193" fmla="*/ 511735 w 808720"/>
                  <a:gd name="connsiteY3193" fmla="*/ 12554 h 1047182"/>
                  <a:gd name="connsiteX3194" fmla="*/ 514061 w 808720"/>
                  <a:gd name="connsiteY3194" fmla="*/ 11793 h 1047182"/>
                  <a:gd name="connsiteX3195" fmla="*/ 450614 w 808720"/>
                  <a:gd name="connsiteY3195" fmla="*/ 11765 h 1047182"/>
                  <a:gd name="connsiteX3196" fmla="*/ 447274 w 808720"/>
                  <a:gd name="connsiteY3196" fmla="*/ 12839 h 1047182"/>
                  <a:gd name="connsiteX3197" fmla="*/ 443699 w 808720"/>
                  <a:gd name="connsiteY3197" fmla="*/ 13236 h 1047182"/>
                  <a:gd name="connsiteX3198" fmla="*/ 445453 w 808720"/>
                  <a:gd name="connsiteY3198" fmla="*/ 12797 h 1047182"/>
                  <a:gd name="connsiteX3199" fmla="*/ 532077 w 808720"/>
                  <a:gd name="connsiteY3199" fmla="*/ 11762 h 1047182"/>
                  <a:gd name="connsiteX3200" fmla="*/ 533054 w 808720"/>
                  <a:gd name="connsiteY3200" fmla="*/ 12069 h 1047182"/>
                  <a:gd name="connsiteX3201" fmla="*/ 532752 w 808720"/>
                  <a:gd name="connsiteY3201" fmla="*/ 12432 h 1047182"/>
                  <a:gd name="connsiteX3202" fmla="*/ 532071 w 808720"/>
                  <a:gd name="connsiteY3202" fmla="*/ 11847 h 1047182"/>
                  <a:gd name="connsiteX3203" fmla="*/ 429476 w 808720"/>
                  <a:gd name="connsiteY3203" fmla="*/ 11761 h 1047182"/>
                  <a:gd name="connsiteX3204" fmla="*/ 426540 w 808720"/>
                  <a:gd name="connsiteY3204" fmla="*/ 12339 h 1047182"/>
                  <a:gd name="connsiteX3205" fmla="*/ 426269 w 808720"/>
                  <a:gd name="connsiteY3205" fmla="*/ 12378 h 1047182"/>
                  <a:gd name="connsiteX3206" fmla="*/ 428213 w 808720"/>
                  <a:gd name="connsiteY3206" fmla="*/ 11856 h 1047182"/>
                  <a:gd name="connsiteX3207" fmla="*/ 414344 w 808720"/>
                  <a:gd name="connsiteY3207" fmla="*/ 11759 h 1047182"/>
                  <a:gd name="connsiteX3208" fmla="*/ 413728 w 808720"/>
                  <a:gd name="connsiteY3208" fmla="*/ 12033 h 1047182"/>
                  <a:gd name="connsiteX3209" fmla="*/ 412624 w 808720"/>
                  <a:gd name="connsiteY3209" fmla="*/ 12221 h 1047182"/>
                  <a:gd name="connsiteX3210" fmla="*/ 411447 w 808720"/>
                  <a:gd name="connsiteY3210" fmla="*/ 12297 h 1047182"/>
                  <a:gd name="connsiteX3211" fmla="*/ 412542 w 808720"/>
                  <a:gd name="connsiteY3211" fmla="*/ 12029 h 1047182"/>
                  <a:gd name="connsiteX3212" fmla="*/ 413895 w 808720"/>
                  <a:gd name="connsiteY3212" fmla="*/ 11797 h 1047182"/>
                  <a:gd name="connsiteX3213" fmla="*/ 539166 w 808720"/>
                  <a:gd name="connsiteY3213" fmla="*/ 11758 h 1047182"/>
                  <a:gd name="connsiteX3214" fmla="*/ 539379 w 808720"/>
                  <a:gd name="connsiteY3214" fmla="*/ 11835 h 1047182"/>
                  <a:gd name="connsiteX3215" fmla="*/ 539345 w 808720"/>
                  <a:gd name="connsiteY3215" fmla="*/ 11989 h 1047182"/>
                  <a:gd name="connsiteX3216" fmla="*/ 423937 w 808720"/>
                  <a:gd name="connsiteY3216" fmla="*/ 11739 h 1047182"/>
                  <a:gd name="connsiteX3217" fmla="*/ 422350 w 808720"/>
                  <a:gd name="connsiteY3217" fmla="*/ 12192 h 1047182"/>
                  <a:gd name="connsiteX3218" fmla="*/ 416370 w 808720"/>
                  <a:gd name="connsiteY3218" fmla="*/ 12748 h 1047182"/>
                  <a:gd name="connsiteX3219" fmla="*/ 411250 w 808720"/>
                  <a:gd name="connsiteY3219" fmla="*/ 13134 h 1047182"/>
                  <a:gd name="connsiteX3220" fmla="*/ 411579 w 808720"/>
                  <a:gd name="connsiteY3220" fmla="*/ 12988 h 1047182"/>
                  <a:gd name="connsiteX3221" fmla="*/ 412201 w 808720"/>
                  <a:gd name="connsiteY3221" fmla="*/ 12853 h 1047182"/>
                  <a:gd name="connsiteX3222" fmla="*/ 421222 w 808720"/>
                  <a:gd name="connsiteY3222" fmla="*/ 11947 h 1047182"/>
                  <a:gd name="connsiteX3223" fmla="*/ 461039 w 808720"/>
                  <a:gd name="connsiteY3223" fmla="*/ 11728 h 1047182"/>
                  <a:gd name="connsiteX3224" fmla="*/ 460529 w 808720"/>
                  <a:gd name="connsiteY3224" fmla="*/ 11995 h 1047182"/>
                  <a:gd name="connsiteX3225" fmla="*/ 456057 w 808720"/>
                  <a:gd name="connsiteY3225" fmla="*/ 12527 h 1047182"/>
                  <a:gd name="connsiteX3226" fmla="*/ 458745 w 808720"/>
                  <a:gd name="connsiteY3226" fmla="*/ 11961 h 1047182"/>
                  <a:gd name="connsiteX3227" fmla="*/ 514274 w 808720"/>
                  <a:gd name="connsiteY3227" fmla="*/ 11719 h 1047182"/>
                  <a:gd name="connsiteX3228" fmla="*/ 514225 w 808720"/>
                  <a:gd name="connsiteY3228" fmla="*/ 11740 h 1047182"/>
                  <a:gd name="connsiteX3229" fmla="*/ 514061 w 808720"/>
                  <a:gd name="connsiteY3229" fmla="*/ 11793 h 1047182"/>
                  <a:gd name="connsiteX3230" fmla="*/ 512819 w 808720"/>
                  <a:gd name="connsiteY3230" fmla="*/ 12012 h 1047182"/>
                  <a:gd name="connsiteX3231" fmla="*/ 512935 w 808720"/>
                  <a:gd name="connsiteY3231" fmla="*/ 11953 h 1047182"/>
                  <a:gd name="connsiteX3232" fmla="*/ 497019 w 808720"/>
                  <a:gd name="connsiteY3232" fmla="*/ 11707 h 1047182"/>
                  <a:gd name="connsiteX3233" fmla="*/ 496082 w 808720"/>
                  <a:gd name="connsiteY3233" fmla="*/ 12135 h 1047182"/>
                  <a:gd name="connsiteX3234" fmla="*/ 492982 w 808720"/>
                  <a:gd name="connsiteY3234" fmla="*/ 12726 h 1047182"/>
                  <a:gd name="connsiteX3235" fmla="*/ 494530 w 808720"/>
                  <a:gd name="connsiteY3235" fmla="*/ 12022 h 1047182"/>
                  <a:gd name="connsiteX3236" fmla="*/ 494799 w 808720"/>
                  <a:gd name="connsiteY3236" fmla="*/ 11975 h 1047182"/>
                  <a:gd name="connsiteX3237" fmla="*/ 479445 w 808720"/>
                  <a:gd name="connsiteY3237" fmla="*/ 11701 h 1047182"/>
                  <a:gd name="connsiteX3238" fmla="*/ 467386 w 808720"/>
                  <a:gd name="connsiteY3238" fmla="*/ 14113 h 1047182"/>
                  <a:gd name="connsiteX3239" fmla="*/ 464866 w 808720"/>
                  <a:gd name="connsiteY3239" fmla="*/ 14401 h 1047182"/>
                  <a:gd name="connsiteX3240" fmla="*/ 536469 w 808720"/>
                  <a:gd name="connsiteY3240" fmla="*/ 11701 h 1047182"/>
                  <a:gd name="connsiteX3241" fmla="*/ 537334 w 808720"/>
                  <a:gd name="connsiteY3241" fmla="*/ 12324 h 1047182"/>
                  <a:gd name="connsiteX3242" fmla="*/ 537096 w 808720"/>
                  <a:gd name="connsiteY3242" fmla="*/ 12368 h 1047182"/>
                  <a:gd name="connsiteX3243" fmla="*/ 535962 w 808720"/>
                  <a:gd name="connsiteY3243" fmla="*/ 11811 h 1047182"/>
                  <a:gd name="connsiteX3244" fmla="*/ 524406 w 808720"/>
                  <a:gd name="connsiteY3244" fmla="*/ 11700 h 1047182"/>
                  <a:gd name="connsiteX3245" fmla="*/ 524161 w 808720"/>
                  <a:gd name="connsiteY3245" fmla="*/ 11884 h 1047182"/>
                  <a:gd name="connsiteX3246" fmla="*/ 524091 w 808720"/>
                  <a:gd name="connsiteY3246" fmla="*/ 11858 h 1047182"/>
                  <a:gd name="connsiteX3247" fmla="*/ 420619 w 808720"/>
                  <a:gd name="connsiteY3247" fmla="*/ 11699 h 1047182"/>
                  <a:gd name="connsiteX3248" fmla="*/ 419936 w 808720"/>
                  <a:gd name="connsiteY3248" fmla="*/ 11782 h 1047182"/>
                  <a:gd name="connsiteX3249" fmla="*/ 418583 w 808720"/>
                  <a:gd name="connsiteY3249" fmla="*/ 11832 h 1047182"/>
                  <a:gd name="connsiteX3250" fmla="*/ 433720 w 808720"/>
                  <a:gd name="connsiteY3250" fmla="*/ 11697 h 1047182"/>
                  <a:gd name="connsiteX3251" fmla="*/ 433501 w 808720"/>
                  <a:gd name="connsiteY3251" fmla="*/ 11744 h 1047182"/>
                  <a:gd name="connsiteX3252" fmla="*/ 433093 w 808720"/>
                  <a:gd name="connsiteY3252" fmla="*/ 11805 h 1047182"/>
                  <a:gd name="connsiteX3253" fmla="*/ 433666 w 808720"/>
                  <a:gd name="connsiteY3253" fmla="*/ 11701 h 1047182"/>
                  <a:gd name="connsiteX3254" fmla="*/ 430499 w 808720"/>
                  <a:gd name="connsiteY3254" fmla="*/ 11684 h 1047182"/>
                  <a:gd name="connsiteX3255" fmla="*/ 429005 w 808720"/>
                  <a:gd name="connsiteY3255" fmla="*/ 11975 h 1047182"/>
                  <a:gd name="connsiteX3256" fmla="*/ 430024 w 808720"/>
                  <a:gd name="connsiteY3256" fmla="*/ 11720 h 1047182"/>
                  <a:gd name="connsiteX3257" fmla="*/ 427227 w 808720"/>
                  <a:gd name="connsiteY3257" fmla="*/ 11679 h 1047182"/>
                  <a:gd name="connsiteX3258" fmla="*/ 426860 w 808720"/>
                  <a:gd name="connsiteY3258" fmla="*/ 11773 h 1047182"/>
                  <a:gd name="connsiteX3259" fmla="*/ 426136 w 808720"/>
                  <a:gd name="connsiteY3259" fmla="*/ 11840 h 1047182"/>
                  <a:gd name="connsiteX3260" fmla="*/ 481894 w 808720"/>
                  <a:gd name="connsiteY3260" fmla="*/ 11674 h 1047182"/>
                  <a:gd name="connsiteX3261" fmla="*/ 478351 w 808720"/>
                  <a:gd name="connsiteY3261" fmla="*/ 12523 h 1047182"/>
                  <a:gd name="connsiteX3262" fmla="*/ 477409 w 808720"/>
                  <a:gd name="connsiteY3262" fmla="*/ 12690 h 1047182"/>
                  <a:gd name="connsiteX3263" fmla="*/ 478715 w 808720"/>
                  <a:gd name="connsiteY3263" fmla="*/ 12221 h 1047182"/>
                  <a:gd name="connsiteX3264" fmla="*/ 535681 w 808720"/>
                  <a:gd name="connsiteY3264" fmla="*/ 11673 h 1047182"/>
                  <a:gd name="connsiteX3265" fmla="*/ 535962 w 808720"/>
                  <a:gd name="connsiteY3265" fmla="*/ 11811 h 1047182"/>
                  <a:gd name="connsiteX3266" fmla="*/ 535691 w 808720"/>
                  <a:gd name="connsiteY3266" fmla="*/ 11870 h 1047182"/>
                  <a:gd name="connsiteX3267" fmla="*/ 535624 w 808720"/>
                  <a:gd name="connsiteY3267" fmla="*/ 11719 h 1047182"/>
                  <a:gd name="connsiteX3268" fmla="*/ 490654 w 808720"/>
                  <a:gd name="connsiteY3268" fmla="*/ 11658 h 1047182"/>
                  <a:gd name="connsiteX3269" fmla="*/ 489197 w 808720"/>
                  <a:gd name="connsiteY3269" fmla="*/ 11948 h 1047182"/>
                  <a:gd name="connsiteX3270" fmla="*/ 489392 w 808720"/>
                  <a:gd name="connsiteY3270" fmla="*/ 11822 h 1047182"/>
                  <a:gd name="connsiteX3271" fmla="*/ 490959 w 808720"/>
                  <a:gd name="connsiteY3271" fmla="*/ 11652 h 1047182"/>
                  <a:gd name="connsiteX3272" fmla="*/ 490852 w 808720"/>
                  <a:gd name="connsiteY3272" fmla="*/ 11701 h 1047182"/>
                  <a:gd name="connsiteX3273" fmla="*/ 489860 w 808720"/>
                  <a:gd name="connsiteY3273" fmla="*/ 11860 h 1047182"/>
                  <a:gd name="connsiteX3274" fmla="*/ 461837 w 808720"/>
                  <a:gd name="connsiteY3274" fmla="*/ 11647 h 1047182"/>
                  <a:gd name="connsiteX3275" fmla="*/ 461039 w 808720"/>
                  <a:gd name="connsiteY3275" fmla="*/ 11728 h 1047182"/>
                  <a:gd name="connsiteX3276" fmla="*/ 461156 w 808720"/>
                  <a:gd name="connsiteY3276" fmla="*/ 11667 h 1047182"/>
                  <a:gd name="connsiteX3277" fmla="*/ 424351 w 808720"/>
                  <a:gd name="connsiteY3277" fmla="*/ 11620 h 1047182"/>
                  <a:gd name="connsiteX3278" fmla="*/ 424286 w 808720"/>
                  <a:gd name="connsiteY3278" fmla="*/ 11639 h 1047182"/>
                  <a:gd name="connsiteX3279" fmla="*/ 421222 w 808720"/>
                  <a:gd name="connsiteY3279" fmla="*/ 11947 h 1047182"/>
                  <a:gd name="connsiteX3280" fmla="*/ 414278 w 808720"/>
                  <a:gd name="connsiteY3280" fmla="*/ 12479 h 1047182"/>
                  <a:gd name="connsiteX3281" fmla="*/ 414513 w 808720"/>
                  <a:gd name="connsiteY3281" fmla="*/ 12442 h 1047182"/>
                  <a:gd name="connsiteX3282" fmla="*/ 419936 w 808720"/>
                  <a:gd name="connsiteY3282" fmla="*/ 11782 h 1047182"/>
                  <a:gd name="connsiteX3283" fmla="*/ 433044 w 808720"/>
                  <a:gd name="connsiteY3283" fmla="*/ 11616 h 1047182"/>
                  <a:gd name="connsiteX3284" fmla="*/ 424520 w 808720"/>
                  <a:gd name="connsiteY3284" fmla="*/ 13096 h 1047182"/>
                  <a:gd name="connsiteX3285" fmla="*/ 425311 w 808720"/>
                  <a:gd name="connsiteY3285" fmla="*/ 12898 h 1047182"/>
                  <a:gd name="connsiteX3286" fmla="*/ 416329 w 808720"/>
                  <a:gd name="connsiteY3286" fmla="*/ 11590 h 1047182"/>
                  <a:gd name="connsiteX3287" fmla="*/ 414412 w 808720"/>
                  <a:gd name="connsiteY3287" fmla="*/ 11916 h 1047182"/>
                  <a:gd name="connsiteX3288" fmla="*/ 415259 w 808720"/>
                  <a:gd name="connsiteY3288" fmla="*/ 11681 h 1047182"/>
                  <a:gd name="connsiteX3289" fmla="*/ 464141 w 808720"/>
                  <a:gd name="connsiteY3289" fmla="*/ 11581 h 1047182"/>
                  <a:gd name="connsiteX3290" fmla="*/ 460310 w 808720"/>
                  <a:gd name="connsiteY3290" fmla="*/ 12109 h 1047182"/>
                  <a:gd name="connsiteX3291" fmla="*/ 460529 w 808720"/>
                  <a:gd name="connsiteY3291" fmla="*/ 11995 h 1047182"/>
                  <a:gd name="connsiteX3292" fmla="*/ 463962 w 808720"/>
                  <a:gd name="connsiteY3292" fmla="*/ 11586 h 1047182"/>
                  <a:gd name="connsiteX3293" fmla="*/ 489794 w 808720"/>
                  <a:gd name="connsiteY3293" fmla="*/ 11563 h 1047182"/>
                  <a:gd name="connsiteX3294" fmla="*/ 489392 w 808720"/>
                  <a:gd name="connsiteY3294" fmla="*/ 11822 h 1047182"/>
                  <a:gd name="connsiteX3295" fmla="*/ 488893 w 808720"/>
                  <a:gd name="connsiteY3295" fmla="*/ 11887 h 1047182"/>
                  <a:gd name="connsiteX3296" fmla="*/ 491171 w 808720"/>
                  <a:gd name="connsiteY3296" fmla="*/ 11555 h 1047182"/>
                  <a:gd name="connsiteX3297" fmla="*/ 491061 w 808720"/>
                  <a:gd name="connsiteY3297" fmla="*/ 11605 h 1047182"/>
                  <a:gd name="connsiteX3298" fmla="*/ 490654 w 808720"/>
                  <a:gd name="connsiteY3298" fmla="*/ 11658 h 1047182"/>
                  <a:gd name="connsiteX3299" fmla="*/ 410874 w 808720"/>
                  <a:gd name="connsiteY3299" fmla="*/ 11547 h 1047182"/>
                  <a:gd name="connsiteX3300" fmla="*/ 407874 w 808720"/>
                  <a:gd name="connsiteY3300" fmla="*/ 12252 h 1047182"/>
                  <a:gd name="connsiteX3301" fmla="*/ 406679 w 808720"/>
                  <a:gd name="connsiteY3301" fmla="*/ 12411 h 1047182"/>
                  <a:gd name="connsiteX3302" fmla="*/ 400425 w 808720"/>
                  <a:gd name="connsiteY3302" fmla="*/ 12944 h 1047182"/>
                  <a:gd name="connsiteX3303" fmla="*/ 491511 w 808720"/>
                  <a:gd name="connsiteY3303" fmla="*/ 11547 h 1047182"/>
                  <a:gd name="connsiteX3304" fmla="*/ 490959 w 808720"/>
                  <a:gd name="connsiteY3304" fmla="*/ 11652 h 1047182"/>
                  <a:gd name="connsiteX3305" fmla="*/ 491061 w 808720"/>
                  <a:gd name="connsiteY3305" fmla="*/ 11605 h 1047182"/>
                  <a:gd name="connsiteX3306" fmla="*/ 489840 w 808720"/>
                  <a:gd name="connsiteY3306" fmla="*/ 11547 h 1047182"/>
                  <a:gd name="connsiteX3307" fmla="*/ 489794 w 808720"/>
                  <a:gd name="connsiteY3307" fmla="*/ 11563 h 1047182"/>
                  <a:gd name="connsiteX3308" fmla="*/ 489816 w 808720"/>
                  <a:gd name="connsiteY3308" fmla="*/ 11550 h 1047182"/>
                  <a:gd name="connsiteX3309" fmla="*/ 426525 w 808720"/>
                  <a:gd name="connsiteY3309" fmla="*/ 11540 h 1047182"/>
                  <a:gd name="connsiteX3310" fmla="*/ 423937 w 808720"/>
                  <a:gd name="connsiteY3310" fmla="*/ 11739 h 1047182"/>
                  <a:gd name="connsiteX3311" fmla="*/ 424286 w 808720"/>
                  <a:gd name="connsiteY3311" fmla="*/ 11639 h 1047182"/>
                  <a:gd name="connsiteX3312" fmla="*/ 424540 w 808720"/>
                  <a:gd name="connsiteY3312" fmla="*/ 11613 h 1047182"/>
                  <a:gd name="connsiteX3313" fmla="*/ 429411 w 808720"/>
                  <a:gd name="connsiteY3313" fmla="*/ 11536 h 1047182"/>
                  <a:gd name="connsiteX3314" fmla="*/ 428213 w 808720"/>
                  <a:gd name="connsiteY3314" fmla="*/ 11856 h 1047182"/>
                  <a:gd name="connsiteX3315" fmla="*/ 425834 w 808720"/>
                  <a:gd name="connsiteY3315" fmla="*/ 12036 h 1047182"/>
                  <a:gd name="connsiteX3316" fmla="*/ 426860 w 808720"/>
                  <a:gd name="connsiteY3316" fmla="*/ 11773 h 1047182"/>
                  <a:gd name="connsiteX3317" fmla="*/ 450526 w 808720"/>
                  <a:gd name="connsiteY3317" fmla="*/ 11529 h 1047182"/>
                  <a:gd name="connsiteX3318" fmla="*/ 445453 w 808720"/>
                  <a:gd name="connsiteY3318" fmla="*/ 12797 h 1047182"/>
                  <a:gd name="connsiteX3319" fmla="*/ 443886 w 808720"/>
                  <a:gd name="connsiteY3319" fmla="*/ 13111 h 1047182"/>
                  <a:gd name="connsiteX3320" fmla="*/ 448167 w 808720"/>
                  <a:gd name="connsiteY3320" fmla="*/ 11794 h 1047182"/>
                  <a:gd name="connsiteX3321" fmla="*/ 414977 w 808720"/>
                  <a:gd name="connsiteY3321" fmla="*/ 11478 h 1047182"/>
                  <a:gd name="connsiteX3322" fmla="*/ 414487 w 808720"/>
                  <a:gd name="connsiteY3322" fmla="*/ 11695 h 1047182"/>
                  <a:gd name="connsiteX3323" fmla="*/ 413895 w 808720"/>
                  <a:gd name="connsiteY3323" fmla="*/ 11797 h 1047182"/>
                  <a:gd name="connsiteX3324" fmla="*/ 413274 w 808720"/>
                  <a:gd name="connsiteY3324" fmla="*/ 11850 h 1047182"/>
                  <a:gd name="connsiteX3325" fmla="*/ 413689 w 808720"/>
                  <a:gd name="connsiteY3325" fmla="*/ 11748 h 1047182"/>
                  <a:gd name="connsiteX3326" fmla="*/ 433287 w 808720"/>
                  <a:gd name="connsiteY3326" fmla="*/ 11474 h 1047182"/>
                  <a:gd name="connsiteX3327" fmla="*/ 427238 w 808720"/>
                  <a:gd name="connsiteY3327" fmla="*/ 12417 h 1047182"/>
                  <a:gd name="connsiteX3328" fmla="*/ 428843 w 808720"/>
                  <a:gd name="connsiteY3328" fmla="*/ 12015 h 1047182"/>
                  <a:gd name="connsiteX3329" fmla="*/ 431999 w 808720"/>
                  <a:gd name="connsiteY3329" fmla="*/ 11571 h 1047182"/>
                  <a:gd name="connsiteX3330" fmla="*/ 523038 w 808720"/>
                  <a:gd name="connsiteY3330" fmla="*/ 11464 h 1047182"/>
                  <a:gd name="connsiteX3331" fmla="*/ 523730 w 808720"/>
                  <a:gd name="connsiteY3331" fmla="*/ 11723 h 1047182"/>
                  <a:gd name="connsiteX3332" fmla="*/ 523247 w 808720"/>
                  <a:gd name="connsiteY3332" fmla="*/ 12280 h 1047182"/>
                  <a:gd name="connsiteX3333" fmla="*/ 520460 w 808720"/>
                  <a:gd name="connsiteY3333" fmla="*/ 13674 h 1047182"/>
                  <a:gd name="connsiteX3334" fmla="*/ 428699 w 808720"/>
                  <a:gd name="connsiteY3334" fmla="*/ 11461 h 1047182"/>
                  <a:gd name="connsiteX3335" fmla="*/ 427227 w 808720"/>
                  <a:gd name="connsiteY3335" fmla="*/ 11679 h 1047182"/>
                  <a:gd name="connsiteX3336" fmla="*/ 427973 w 808720"/>
                  <a:gd name="connsiteY3336" fmla="*/ 11487 h 1047182"/>
                  <a:gd name="connsiteX3337" fmla="*/ 523052 w 808720"/>
                  <a:gd name="connsiteY3337" fmla="*/ 11452 h 1047182"/>
                  <a:gd name="connsiteX3338" fmla="*/ 523038 w 808720"/>
                  <a:gd name="connsiteY3338" fmla="*/ 11464 h 1047182"/>
                  <a:gd name="connsiteX3339" fmla="*/ 523030 w 808720"/>
                  <a:gd name="connsiteY3339" fmla="*/ 11461 h 1047182"/>
                  <a:gd name="connsiteX3340" fmla="*/ 480921 w 808720"/>
                  <a:gd name="connsiteY3340" fmla="*/ 11428 h 1047182"/>
                  <a:gd name="connsiteX3341" fmla="*/ 478715 w 808720"/>
                  <a:gd name="connsiteY3341" fmla="*/ 12221 h 1047182"/>
                  <a:gd name="connsiteX3342" fmla="*/ 474251 w 808720"/>
                  <a:gd name="connsiteY3342" fmla="*/ 12988 h 1047182"/>
                  <a:gd name="connsiteX3343" fmla="*/ 480733 w 808720"/>
                  <a:gd name="connsiteY3343" fmla="*/ 11463 h 1047182"/>
                  <a:gd name="connsiteX3344" fmla="*/ 414099 w 808720"/>
                  <a:gd name="connsiteY3344" fmla="*/ 11422 h 1047182"/>
                  <a:gd name="connsiteX3345" fmla="*/ 409762 w 808720"/>
                  <a:gd name="connsiteY3345" fmla="*/ 12149 h 1047182"/>
                  <a:gd name="connsiteX3346" fmla="*/ 408997 w 808720"/>
                  <a:gd name="connsiteY3346" fmla="*/ 12214 h 1047182"/>
                  <a:gd name="connsiteX3347" fmla="*/ 411678 w 808720"/>
                  <a:gd name="connsiteY3347" fmla="*/ 11745 h 1047182"/>
                  <a:gd name="connsiteX3348" fmla="*/ 469725 w 808720"/>
                  <a:gd name="connsiteY3348" fmla="*/ 11420 h 1047182"/>
                  <a:gd name="connsiteX3349" fmla="*/ 464095 w 808720"/>
                  <a:gd name="connsiteY3349" fmla="*/ 11975 h 1047182"/>
                  <a:gd name="connsiteX3350" fmla="*/ 459227 w 808720"/>
                  <a:gd name="connsiteY3350" fmla="*/ 12676 h 1047182"/>
                  <a:gd name="connsiteX3351" fmla="*/ 459762 w 808720"/>
                  <a:gd name="connsiteY3351" fmla="*/ 12396 h 1047182"/>
                  <a:gd name="connsiteX3352" fmla="*/ 462176 w 808720"/>
                  <a:gd name="connsiteY3352" fmla="*/ 11975 h 1047182"/>
                  <a:gd name="connsiteX3353" fmla="*/ 466179 w 808720"/>
                  <a:gd name="connsiteY3353" fmla="*/ 11522 h 1047182"/>
                  <a:gd name="connsiteX3354" fmla="*/ 446062 w 808720"/>
                  <a:gd name="connsiteY3354" fmla="*/ 11409 h 1047182"/>
                  <a:gd name="connsiteX3355" fmla="*/ 445602 w 808720"/>
                  <a:gd name="connsiteY3355" fmla="*/ 11542 h 1047182"/>
                  <a:gd name="connsiteX3356" fmla="*/ 436803 w 808720"/>
                  <a:gd name="connsiteY3356" fmla="*/ 12499 h 1047182"/>
                  <a:gd name="connsiteX3357" fmla="*/ 437110 w 808720"/>
                  <a:gd name="connsiteY3357" fmla="*/ 12363 h 1047182"/>
                  <a:gd name="connsiteX3358" fmla="*/ 439971 w 808720"/>
                  <a:gd name="connsiteY3358" fmla="*/ 11975 h 1047182"/>
                  <a:gd name="connsiteX3359" fmla="*/ 431279 w 808720"/>
                  <a:gd name="connsiteY3359" fmla="*/ 11406 h 1047182"/>
                  <a:gd name="connsiteX3360" fmla="*/ 430024 w 808720"/>
                  <a:gd name="connsiteY3360" fmla="*/ 11720 h 1047182"/>
                  <a:gd name="connsiteX3361" fmla="*/ 429476 w 808720"/>
                  <a:gd name="connsiteY3361" fmla="*/ 11761 h 1047182"/>
                  <a:gd name="connsiteX3362" fmla="*/ 428294 w 808720"/>
                  <a:gd name="connsiteY3362" fmla="*/ 11405 h 1047182"/>
                  <a:gd name="connsiteX3363" fmla="*/ 427973 w 808720"/>
                  <a:gd name="connsiteY3363" fmla="*/ 11487 h 1047182"/>
                  <a:gd name="connsiteX3364" fmla="*/ 426525 w 808720"/>
                  <a:gd name="connsiteY3364" fmla="*/ 11540 h 1047182"/>
                  <a:gd name="connsiteX3365" fmla="*/ 438855 w 808720"/>
                  <a:gd name="connsiteY3365" fmla="*/ 11394 h 1047182"/>
                  <a:gd name="connsiteX3366" fmla="*/ 438449 w 808720"/>
                  <a:gd name="connsiteY3366" fmla="*/ 11532 h 1047182"/>
                  <a:gd name="connsiteX3367" fmla="*/ 435274 w 808720"/>
                  <a:gd name="connsiteY3367" fmla="*/ 12609 h 1047182"/>
                  <a:gd name="connsiteX3368" fmla="*/ 435193 w 808720"/>
                  <a:gd name="connsiteY3368" fmla="*/ 12623 h 1047182"/>
                  <a:gd name="connsiteX3369" fmla="*/ 433288 w 808720"/>
                  <a:gd name="connsiteY3369" fmla="*/ 12882 h 1047182"/>
                  <a:gd name="connsiteX3370" fmla="*/ 423916 w 808720"/>
                  <a:gd name="connsiteY3370" fmla="*/ 13901 h 1047182"/>
                  <a:gd name="connsiteX3371" fmla="*/ 422713 w 808720"/>
                  <a:gd name="connsiteY3371" fmla="*/ 14032 h 1047182"/>
                  <a:gd name="connsiteX3372" fmla="*/ 433501 w 808720"/>
                  <a:gd name="connsiteY3372" fmla="*/ 11744 h 1047182"/>
                  <a:gd name="connsiteX3373" fmla="*/ 433867 w 808720"/>
                  <a:gd name="connsiteY3373" fmla="*/ 11689 h 1047182"/>
                  <a:gd name="connsiteX3374" fmla="*/ 470780 w 808720"/>
                  <a:gd name="connsiteY3374" fmla="*/ 11390 h 1047182"/>
                  <a:gd name="connsiteX3375" fmla="*/ 468266 w 808720"/>
                  <a:gd name="connsiteY3375" fmla="*/ 11919 h 1047182"/>
                  <a:gd name="connsiteX3376" fmla="*/ 468263 w 808720"/>
                  <a:gd name="connsiteY3376" fmla="*/ 11920 h 1047182"/>
                  <a:gd name="connsiteX3377" fmla="*/ 470043 w 808720"/>
                  <a:gd name="connsiteY3377" fmla="*/ 11411 h 1047182"/>
                  <a:gd name="connsiteX3378" fmla="*/ 434410 w 808720"/>
                  <a:gd name="connsiteY3378" fmla="*/ 11390 h 1047182"/>
                  <a:gd name="connsiteX3379" fmla="*/ 433044 w 808720"/>
                  <a:gd name="connsiteY3379" fmla="*/ 11616 h 1047182"/>
                  <a:gd name="connsiteX3380" fmla="*/ 434301 w 808720"/>
                  <a:gd name="connsiteY3380" fmla="*/ 11398 h 1047182"/>
                  <a:gd name="connsiteX3381" fmla="*/ 481059 w 808720"/>
                  <a:gd name="connsiteY3381" fmla="*/ 11378 h 1047182"/>
                  <a:gd name="connsiteX3382" fmla="*/ 480997 w 808720"/>
                  <a:gd name="connsiteY3382" fmla="*/ 11400 h 1047182"/>
                  <a:gd name="connsiteX3383" fmla="*/ 480733 w 808720"/>
                  <a:gd name="connsiteY3383" fmla="*/ 11463 h 1047182"/>
                  <a:gd name="connsiteX3384" fmla="*/ 479445 w 808720"/>
                  <a:gd name="connsiteY3384" fmla="*/ 11701 h 1047182"/>
                  <a:gd name="connsiteX3385" fmla="*/ 470162 w 808720"/>
                  <a:gd name="connsiteY3385" fmla="*/ 11377 h 1047182"/>
                  <a:gd name="connsiteX3386" fmla="*/ 470043 w 808720"/>
                  <a:gd name="connsiteY3386" fmla="*/ 11411 h 1047182"/>
                  <a:gd name="connsiteX3387" fmla="*/ 469725 w 808720"/>
                  <a:gd name="connsiteY3387" fmla="*/ 11420 h 1047182"/>
                  <a:gd name="connsiteX3388" fmla="*/ 490087 w 808720"/>
                  <a:gd name="connsiteY3388" fmla="*/ 11374 h 1047182"/>
                  <a:gd name="connsiteX3389" fmla="*/ 489816 w 808720"/>
                  <a:gd name="connsiteY3389" fmla="*/ 11550 h 1047182"/>
                  <a:gd name="connsiteX3390" fmla="*/ 486655 w 808720"/>
                  <a:gd name="connsiteY3390" fmla="*/ 11911 h 1047182"/>
                  <a:gd name="connsiteX3391" fmla="*/ 416370 w 808720"/>
                  <a:gd name="connsiteY3391" fmla="*/ 11372 h 1047182"/>
                  <a:gd name="connsiteX3392" fmla="*/ 415259 w 808720"/>
                  <a:gd name="connsiteY3392" fmla="*/ 11681 h 1047182"/>
                  <a:gd name="connsiteX3393" fmla="*/ 414344 w 808720"/>
                  <a:gd name="connsiteY3393" fmla="*/ 11759 h 1047182"/>
                  <a:gd name="connsiteX3394" fmla="*/ 414487 w 808720"/>
                  <a:gd name="connsiteY3394" fmla="*/ 11695 h 1047182"/>
                  <a:gd name="connsiteX3395" fmla="*/ 431200 w 808720"/>
                  <a:gd name="connsiteY3395" fmla="*/ 11369 h 1047182"/>
                  <a:gd name="connsiteX3396" fmla="*/ 429411 w 808720"/>
                  <a:gd name="connsiteY3396" fmla="*/ 11536 h 1047182"/>
                  <a:gd name="connsiteX3397" fmla="*/ 429847 w 808720"/>
                  <a:gd name="connsiteY3397" fmla="*/ 11419 h 1047182"/>
                  <a:gd name="connsiteX3398" fmla="*/ 431531 w 808720"/>
                  <a:gd name="connsiteY3398" fmla="*/ 11357 h 1047182"/>
                  <a:gd name="connsiteX3399" fmla="*/ 431279 w 808720"/>
                  <a:gd name="connsiteY3399" fmla="*/ 11406 h 1047182"/>
                  <a:gd name="connsiteX3400" fmla="*/ 431468 w 808720"/>
                  <a:gd name="connsiteY3400" fmla="*/ 11359 h 1047182"/>
                  <a:gd name="connsiteX3401" fmla="*/ 481275 w 808720"/>
                  <a:gd name="connsiteY3401" fmla="*/ 11335 h 1047182"/>
                  <a:gd name="connsiteX3402" fmla="*/ 481274 w 808720"/>
                  <a:gd name="connsiteY3402" fmla="*/ 11335 h 1047182"/>
                  <a:gd name="connsiteX3403" fmla="*/ 481059 w 808720"/>
                  <a:gd name="connsiteY3403" fmla="*/ 11378 h 1047182"/>
                  <a:gd name="connsiteX3404" fmla="*/ 481107 w 808720"/>
                  <a:gd name="connsiteY3404" fmla="*/ 11361 h 1047182"/>
                  <a:gd name="connsiteX3405" fmla="*/ 431564 w 808720"/>
                  <a:gd name="connsiteY3405" fmla="*/ 11335 h 1047182"/>
                  <a:gd name="connsiteX3406" fmla="*/ 431468 w 808720"/>
                  <a:gd name="connsiteY3406" fmla="*/ 11359 h 1047182"/>
                  <a:gd name="connsiteX3407" fmla="*/ 431200 w 808720"/>
                  <a:gd name="connsiteY3407" fmla="*/ 11369 h 1047182"/>
                  <a:gd name="connsiteX3408" fmla="*/ 528322 w 808720"/>
                  <a:gd name="connsiteY3408" fmla="*/ 11325 h 1047182"/>
                  <a:gd name="connsiteX3409" fmla="*/ 528189 w 808720"/>
                  <a:gd name="connsiteY3409" fmla="*/ 12153 h 1047182"/>
                  <a:gd name="connsiteX3410" fmla="*/ 526471 w 808720"/>
                  <a:gd name="connsiteY3410" fmla="*/ 13442 h 1047182"/>
                  <a:gd name="connsiteX3411" fmla="*/ 526600 w 808720"/>
                  <a:gd name="connsiteY3411" fmla="*/ 12797 h 1047182"/>
                  <a:gd name="connsiteX3412" fmla="*/ 526155 w 808720"/>
                  <a:gd name="connsiteY3412" fmla="*/ 12631 h 1047182"/>
                  <a:gd name="connsiteX3413" fmla="*/ 526161 w 808720"/>
                  <a:gd name="connsiteY3413" fmla="*/ 12622 h 1047182"/>
                  <a:gd name="connsiteX3414" fmla="*/ 419443 w 808720"/>
                  <a:gd name="connsiteY3414" fmla="*/ 11325 h 1047182"/>
                  <a:gd name="connsiteX3415" fmla="*/ 415624 w 808720"/>
                  <a:gd name="connsiteY3415" fmla="*/ 11959 h 1047182"/>
                  <a:gd name="connsiteX3416" fmla="*/ 414729 w 808720"/>
                  <a:gd name="connsiteY3416" fmla="*/ 12083 h 1047182"/>
                  <a:gd name="connsiteX3417" fmla="*/ 413528 w 808720"/>
                  <a:gd name="connsiteY3417" fmla="*/ 12162 h 1047182"/>
                  <a:gd name="connsiteX3418" fmla="*/ 414180 w 808720"/>
                  <a:gd name="connsiteY3418" fmla="*/ 11981 h 1047182"/>
                  <a:gd name="connsiteX3419" fmla="*/ 416607 w 808720"/>
                  <a:gd name="connsiteY3419" fmla="*/ 11566 h 1047182"/>
                  <a:gd name="connsiteX3420" fmla="*/ 483474 w 808720"/>
                  <a:gd name="connsiteY3420" fmla="*/ 11296 h 1047182"/>
                  <a:gd name="connsiteX3421" fmla="*/ 483121 w 808720"/>
                  <a:gd name="connsiteY3421" fmla="*/ 11463 h 1047182"/>
                  <a:gd name="connsiteX3422" fmla="*/ 481894 w 808720"/>
                  <a:gd name="connsiteY3422" fmla="*/ 11674 h 1047182"/>
                  <a:gd name="connsiteX3423" fmla="*/ 474569 w 808720"/>
                  <a:gd name="connsiteY3423" fmla="*/ 11281 h 1047182"/>
                  <a:gd name="connsiteX3424" fmla="*/ 466001 w 808720"/>
                  <a:gd name="connsiteY3424" fmla="*/ 12566 h 1047182"/>
                  <a:gd name="connsiteX3425" fmla="*/ 468261 w 808720"/>
                  <a:gd name="connsiteY3425" fmla="*/ 11920 h 1047182"/>
                  <a:gd name="connsiteX3426" fmla="*/ 468266 w 808720"/>
                  <a:gd name="connsiteY3426" fmla="*/ 11919 h 1047182"/>
                  <a:gd name="connsiteX3427" fmla="*/ 471580 w 808720"/>
                  <a:gd name="connsiteY3427" fmla="*/ 11367 h 1047182"/>
                  <a:gd name="connsiteX3428" fmla="*/ 434228 w 808720"/>
                  <a:gd name="connsiteY3428" fmla="*/ 11258 h 1047182"/>
                  <a:gd name="connsiteX3429" fmla="*/ 431999 w 808720"/>
                  <a:gd name="connsiteY3429" fmla="*/ 11571 h 1047182"/>
                  <a:gd name="connsiteX3430" fmla="*/ 430499 w 808720"/>
                  <a:gd name="connsiteY3430" fmla="*/ 11684 h 1047182"/>
                  <a:gd name="connsiteX3431" fmla="*/ 432336 w 808720"/>
                  <a:gd name="connsiteY3431" fmla="*/ 11327 h 1047182"/>
                  <a:gd name="connsiteX3432" fmla="*/ 515703 w 808720"/>
                  <a:gd name="connsiteY3432" fmla="*/ 11256 h 1047182"/>
                  <a:gd name="connsiteX3433" fmla="*/ 514303 w 808720"/>
                  <a:gd name="connsiteY3433" fmla="*/ 11714 h 1047182"/>
                  <a:gd name="connsiteX3434" fmla="*/ 514274 w 808720"/>
                  <a:gd name="connsiteY3434" fmla="*/ 11719 h 1047182"/>
                  <a:gd name="connsiteX3435" fmla="*/ 515037 w 808720"/>
                  <a:gd name="connsiteY3435" fmla="*/ 11401 h 1047182"/>
                  <a:gd name="connsiteX3436" fmla="*/ 531373 w 808720"/>
                  <a:gd name="connsiteY3436" fmla="*/ 11249 h 1047182"/>
                  <a:gd name="connsiteX3437" fmla="*/ 532082 w 808720"/>
                  <a:gd name="connsiteY3437" fmla="*/ 11700 h 1047182"/>
                  <a:gd name="connsiteX3438" fmla="*/ 532077 w 808720"/>
                  <a:gd name="connsiteY3438" fmla="*/ 11762 h 1047182"/>
                  <a:gd name="connsiteX3439" fmla="*/ 531909 w 808720"/>
                  <a:gd name="connsiteY3439" fmla="*/ 11709 h 1047182"/>
                  <a:gd name="connsiteX3440" fmla="*/ 533966 w 808720"/>
                  <a:gd name="connsiteY3440" fmla="*/ 11233 h 1047182"/>
                  <a:gd name="connsiteX3441" fmla="*/ 534722 w 808720"/>
                  <a:gd name="connsiteY3441" fmla="*/ 11561 h 1047182"/>
                  <a:gd name="connsiteX3442" fmla="*/ 534863 w 808720"/>
                  <a:gd name="connsiteY3442" fmla="*/ 11844 h 1047182"/>
                  <a:gd name="connsiteX3443" fmla="*/ 430539 w 808720"/>
                  <a:gd name="connsiteY3443" fmla="*/ 11233 h 1047182"/>
                  <a:gd name="connsiteX3444" fmla="*/ 429847 w 808720"/>
                  <a:gd name="connsiteY3444" fmla="*/ 11419 h 1047182"/>
                  <a:gd name="connsiteX3445" fmla="*/ 428699 w 808720"/>
                  <a:gd name="connsiteY3445" fmla="*/ 11461 h 1047182"/>
                  <a:gd name="connsiteX3446" fmla="*/ 429914 w 808720"/>
                  <a:gd name="connsiteY3446" fmla="*/ 11281 h 1047182"/>
                  <a:gd name="connsiteX3447" fmla="*/ 415532 w 808720"/>
                  <a:gd name="connsiteY3447" fmla="*/ 11231 h 1047182"/>
                  <a:gd name="connsiteX3448" fmla="*/ 415203 w 808720"/>
                  <a:gd name="connsiteY3448" fmla="*/ 11377 h 1047182"/>
                  <a:gd name="connsiteX3449" fmla="*/ 413689 w 808720"/>
                  <a:gd name="connsiteY3449" fmla="*/ 11748 h 1047182"/>
                  <a:gd name="connsiteX3450" fmla="*/ 413157 w 808720"/>
                  <a:gd name="connsiteY3450" fmla="*/ 11860 h 1047182"/>
                  <a:gd name="connsiteX3451" fmla="*/ 410909 w 808720"/>
                  <a:gd name="connsiteY3451" fmla="*/ 12051 h 1047182"/>
                  <a:gd name="connsiteX3452" fmla="*/ 415011 w 808720"/>
                  <a:gd name="connsiteY3452" fmla="*/ 11300 h 1047182"/>
                  <a:gd name="connsiteX3453" fmla="*/ 435345 w 808720"/>
                  <a:gd name="connsiteY3453" fmla="*/ 11217 h 1047182"/>
                  <a:gd name="connsiteX3454" fmla="*/ 434301 w 808720"/>
                  <a:gd name="connsiteY3454" fmla="*/ 11398 h 1047182"/>
                  <a:gd name="connsiteX3455" fmla="*/ 433287 w 808720"/>
                  <a:gd name="connsiteY3455" fmla="*/ 11474 h 1047182"/>
                  <a:gd name="connsiteX3456" fmla="*/ 434817 w 808720"/>
                  <a:gd name="connsiteY3456" fmla="*/ 11236 h 1047182"/>
                  <a:gd name="connsiteX3457" fmla="*/ 453410 w 808720"/>
                  <a:gd name="connsiteY3457" fmla="*/ 11206 h 1047182"/>
                  <a:gd name="connsiteX3458" fmla="*/ 450614 w 808720"/>
                  <a:gd name="connsiteY3458" fmla="*/ 11765 h 1047182"/>
                  <a:gd name="connsiteX3459" fmla="*/ 451788 w 808720"/>
                  <a:gd name="connsiteY3459" fmla="*/ 11388 h 1047182"/>
                  <a:gd name="connsiteX3460" fmla="*/ 484620 w 808720"/>
                  <a:gd name="connsiteY3460" fmla="*/ 11206 h 1047182"/>
                  <a:gd name="connsiteX3461" fmla="*/ 483014 w 808720"/>
                  <a:gd name="connsiteY3461" fmla="*/ 11700 h 1047182"/>
                  <a:gd name="connsiteX3462" fmla="*/ 482123 w 808720"/>
                  <a:gd name="connsiteY3462" fmla="*/ 11937 h 1047182"/>
                  <a:gd name="connsiteX3463" fmla="*/ 483121 w 808720"/>
                  <a:gd name="connsiteY3463" fmla="*/ 11463 h 1047182"/>
                  <a:gd name="connsiteX3464" fmla="*/ 432967 w 808720"/>
                  <a:gd name="connsiteY3464" fmla="*/ 11205 h 1047182"/>
                  <a:gd name="connsiteX3465" fmla="*/ 432336 w 808720"/>
                  <a:gd name="connsiteY3465" fmla="*/ 11327 h 1047182"/>
                  <a:gd name="connsiteX3466" fmla="*/ 431531 w 808720"/>
                  <a:gd name="connsiteY3466" fmla="*/ 11357 h 1047182"/>
                  <a:gd name="connsiteX3467" fmla="*/ 431710 w 808720"/>
                  <a:gd name="connsiteY3467" fmla="*/ 11321 h 1047182"/>
                  <a:gd name="connsiteX3468" fmla="*/ 482140 w 808720"/>
                  <a:gd name="connsiteY3468" fmla="*/ 11202 h 1047182"/>
                  <a:gd name="connsiteX3469" fmla="*/ 480921 w 808720"/>
                  <a:gd name="connsiteY3469" fmla="*/ 11428 h 1047182"/>
                  <a:gd name="connsiteX3470" fmla="*/ 480997 w 808720"/>
                  <a:gd name="connsiteY3470" fmla="*/ 11400 h 1047182"/>
                  <a:gd name="connsiteX3471" fmla="*/ 481274 w 808720"/>
                  <a:gd name="connsiteY3471" fmla="*/ 11335 h 1047182"/>
                  <a:gd name="connsiteX3472" fmla="*/ 481275 w 808720"/>
                  <a:gd name="connsiteY3472" fmla="*/ 11335 h 1047182"/>
                  <a:gd name="connsiteX3473" fmla="*/ 462057 w 808720"/>
                  <a:gd name="connsiteY3473" fmla="*/ 11196 h 1047182"/>
                  <a:gd name="connsiteX3474" fmla="*/ 461156 w 808720"/>
                  <a:gd name="connsiteY3474" fmla="*/ 11667 h 1047182"/>
                  <a:gd name="connsiteX3475" fmla="*/ 459983 w 808720"/>
                  <a:gd name="connsiteY3475" fmla="*/ 11701 h 1047182"/>
                  <a:gd name="connsiteX3476" fmla="*/ 458745 w 808720"/>
                  <a:gd name="connsiteY3476" fmla="*/ 11961 h 1047182"/>
                  <a:gd name="connsiteX3477" fmla="*/ 458612 w 808720"/>
                  <a:gd name="connsiteY3477" fmla="*/ 11975 h 1047182"/>
                  <a:gd name="connsiteX3478" fmla="*/ 453269 w 808720"/>
                  <a:gd name="connsiteY3478" fmla="*/ 12768 h 1047182"/>
                  <a:gd name="connsiteX3479" fmla="*/ 459257 w 808720"/>
                  <a:gd name="connsiteY3479" fmla="*/ 11507 h 1047182"/>
                  <a:gd name="connsiteX3480" fmla="*/ 507738 w 808720"/>
                  <a:gd name="connsiteY3480" fmla="*/ 11189 h 1047182"/>
                  <a:gd name="connsiteX3481" fmla="*/ 506992 w 808720"/>
                  <a:gd name="connsiteY3481" fmla="*/ 11521 h 1047182"/>
                  <a:gd name="connsiteX3482" fmla="*/ 501027 w 808720"/>
                  <a:gd name="connsiteY3482" fmla="*/ 12586 h 1047182"/>
                  <a:gd name="connsiteX3483" fmla="*/ 501948 w 808720"/>
                  <a:gd name="connsiteY3483" fmla="*/ 12154 h 1047182"/>
                  <a:gd name="connsiteX3484" fmla="*/ 517305 w 808720"/>
                  <a:gd name="connsiteY3484" fmla="*/ 11189 h 1047182"/>
                  <a:gd name="connsiteX3485" fmla="*/ 517242 w 808720"/>
                  <a:gd name="connsiteY3485" fmla="*/ 11233 h 1047182"/>
                  <a:gd name="connsiteX3486" fmla="*/ 514122 w 808720"/>
                  <a:gd name="connsiteY3486" fmla="*/ 11782 h 1047182"/>
                  <a:gd name="connsiteX3487" fmla="*/ 514225 w 808720"/>
                  <a:gd name="connsiteY3487" fmla="*/ 11740 h 1047182"/>
                  <a:gd name="connsiteX3488" fmla="*/ 514303 w 808720"/>
                  <a:gd name="connsiteY3488" fmla="*/ 11714 h 1047182"/>
                  <a:gd name="connsiteX3489" fmla="*/ 436120 w 808720"/>
                  <a:gd name="connsiteY3489" fmla="*/ 11188 h 1047182"/>
                  <a:gd name="connsiteX3490" fmla="*/ 435588 w 808720"/>
                  <a:gd name="connsiteY3490" fmla="*/ 11301 h 1047182"/>
                  <a:gd name="connsiteX3491" fmla="*/ 434410 w 808720"/>
                  <a:gd name="connsiteY3491" fmla="*/ 11390 h 1047182"/>
                  <a:gd name="connsiteX3492" fmla="*/ 435485 w 808720"/>
                  <a:gd name="connsiteY3492" fmla="*/ 11212 h 1047182"/>
                  <a:gd name="connsiteX3493" fmla="*/ 493068 w 808720"/>
                  <a:gd name="connsiteY3493" fmla="*/ 11178 h 1047182"/>
                  <a:gd name="connsiteX3494" fmla="*/ 491171 w 808720"/>
                  <a:gd name="connsiteY3494" fmla="*/ 11555 h 1047182"/>
                  <a:gd name="connsiteX3495" fmla="*/ 491644 w 808720"/>
                  <a:gd name="connsiteY3495" fmla="*/ 11341 h 1047182"/>
                  <a:gd name="connsiteX3496" fmla="*/ 501450 w 808720"/>
                  <a:gd name="connsiteY3496" fmla="*/ 11174 h 1047182"/>
                  <a:gd name="connsiteX3497" fmla="*/ 496992 w 808720"/>
                  <a:gd name="connsiteY3497" fmla="*/ 12523 h 1047182"/>
                  <a:gd name="connsiteX3498" fmla="*/ 493537 w 808720"/>
                  <a:gd name="connsiteY3498" fmla="*/ 13296 h 1047182"/>
                  <a:gd name="connsiteX3499" fmla="*/ 496082 w 808720"/>
                  <a:gd name="connsiteY3499" fmla="*/ 12135 h 1047182"/>
                  <a:gd name="connsiteX3500" fmla="*/ 500573 w 808720"/>
                  <a:gd name="connsiteY3500" fmla="*/ 11280 h 1047182"/>
                  <a:gd name="connsiteX3501" fmla="*/ 437292 w 808720"/>
                  <a:gd name="connsiteY3501" fmla="*/ 11173 h 1047182"/>
                  <a:gd name="connsiteX3502" fmla="*/ 433867 w 808720"/>
                  <a:gd name="connsiteY3502" fmla="*/ 11689 h 1047182"/>
                  <a:gd name="connsiteX3503" fmla="*/ 433720 w 808720"/>
                  <a:gd name="connsiteY3503" fmla="*/ 11697 h 1047182"/>
                  <a:gd name="connsiteX3504" fmla="*/ 435588 w 808720"/>
                  <a:gd name="connsiteY3504" fmla="*/ 11301 h 1047182"/>
                  <a:gd name="connsiteX3505" fmla="*/ 519472 w 808720"/>
                  <a:gd name="connsiteY3505" fmla="*/ 11152 h 1047182"/>
                  <a:gd name="connsiteX3506" fmla="*/ 518924 w 808720"/>
                  <a:gd name="connsiteY3506" fmla="*/ 11700 h 1047182"/>
                  <a:gd name="connsiteX3507" fmla="*/ 518538 w 808720"/>
                  <a:gd name="connsiteY3507" fmla="*/ 11932 h 1047182"/>
                  <a:gd name="connsiteX3508" fmla="*/ 519234 w 808720"/>
                  <a:gd name="connsiteY3508" fmla="*/ 11254 h 1047182"/>
                  <a:gd name="connsiteX3509" fmla="*/ 415709 w 808720"/>
                  <a:gd name="connsiteY3509" fmla="*/ 11152 h 1047182"/>
                  <a:gd name="connsiteX3510" fmla="*/ 415631 w 808720"/>
                  <a:gd name="connsiteY3510" fmla="*/ 11187 h 1047182"/>
                  <a:gd name="connsiteX3511" fmla="*/ 415011 w 808720"/>
                  <a:gd name="connsiteY3511" fmla="*/ 11300 h 1047182"/>
                  <a:gd name="connsiteX3512" fmla="*/ 414099 w 808720"/>
                  <a:gd name="connsiteY3512" fmla="*/ 11422 h 1047182"/>
                  <a:gd name="connsiteX3513" fmla="*/ 433644 w 808720"/>
                  <a:gd name="connsiteY3513" fmla="*/ 11142 h 1047182"/>
                  <a:gd name="connsiteX3514" fmla="*/ 432967 w 808720"/>
                  <a:gd name="connsiteY3514" fmla="*/ 11205 h 1047182"/>
                  <a:gd name="connsiteX3515" fmla="*/ 433271 w 808720"/>
                  <a:gd name="connsiteY3515" fmla="*/ 11145 h 1047182"/>
                  <a:gd name="connsiteX3516" fmla="*/ 533829 w 808720"/>
                  <a:gd name="connsiteY3516" fmla="*/ 11140 h 1047182"/>
                  <a:gd name="connsiteX3517" fmla="*/ 533966 w 808720"/>
                  <a:gd name="connsiteY3517" fmla="*/ 11233 h 1047182"/>
                  <a:gd name="connsiteX3518" fmla="*/ 533808 w 808720"/>
                  <a:gd name="connsiteY3518" fmla="*/ 11164 h 1047182"/>
                  <a:gd name="connsiteX3519" fmla="*/ 475554 w 808720"/>
                  <a:gd name="connsiteY3519" fmla="*/ 11133 h 1047182"/>
                  <a:gd name="connsiteX3520" fmla="*/ 474976 w 808720"/>
                  <a:gd name="connsiteY3520" fmla="*/ 11269 h 1047182"/>
                  <a:gd name="connsiteX3521" fmla="*/ 474569 w 808720"/>
                  <a:gd name="connsiteY3521" fmla="*/ 11281 h 1047182"/>
                  <a:gd name="connsiteX3522" fmla="*/ 429358 w 808720"/>
                  <a:gd name="connsiteY3522" fmla="*/ 11129 h 1047182"/>
                  <a:gd name="connsiteX3523" fmla="*/ 424540 w 808720"/>
                  <a:gd name="connsiteY3523" fmla="*/ 11613 h 1047182"/>
                  <a:gd name="connsiteX3524" fmla="*/ 424351 w 808720"/>
                  <a:gd name="connsiteY3524" fmla="*/ 11620 h 1047182"/>
                  <a:gd name="connsiteX3525" fmla="*/ 425097 w 808720"/>
                  <a:gd name="connsiteY3525" fmla="*/ 11407 h 1047182"/>
                  <a:gd name="connsiteX3526" fmla="*/ 435546 w 808720"/>
                  <a:gd name="connsiteY3526" fmla="*/ 11123 h 1047182"/>
                  <a:gd name="connsiteX3527" fmla="*/ 434817 w 808720"/>
                  <a:gd name="connsiteY3527" fmla="*/ 11236 h 1047182"/>
                  <a:gd name="connsiteX3528" fmla="*/ 434228 w 808720"/>
                  <a:gd name="connsiteY3528" fmla="*/ 11258 h 1047182"/>
                  <a:gd name="connsiteX3529" fmla="*/ 435162 w 808720"/>
                  <a:gd name="connsiteY3529" fmla="*/ 11126 h 1047182"/>
                  <a:gd name="connsiteX3530" fmla="*/ 438005 w 808720"/>
                  <a:gd name="connsiteY3530" fmla="*/ 11119 h 1047182"/>
                  <a:gd name="connsiteX3531" fmla="*/ 437292 w 808720"/>
                  <a:gd name="connsiteY3531" fmla="*/ 11173 h 1047182"/>
                  <a:gd name="connsiteX3532" fmla="*/ 437534 w 808720"/>
                  <a:gd name="connsiteY3532" fmla="*/ 11136 h 1047182"/>
                  <a:gd name="connsiteX3533" fmla="*/ 436053 w 808720"/>
                  <a:gd name="connsiteY3533" fmla="*/ 11117 h 1047182"/>
                  <a:gd name="connsiteX3534" fmla="*/ 435485 w 808720"/>
                  <a:gd name="connsiteY3534" fmla="*/ 11212 h 1047182"/>
                  <a:gd name="connsiteX3535" fmla="*/ 435345 w 808720"/>
                  <a:gd name="connsiteY3535" fmla="*/ 11217 h 1047182"/>
                  <a:gd name="connsiteX3536" fmla="*/ 435909 w 808720"/>
                  <a:gd name="connsiteY3536" fmla="*/ 11119 h 1047182"/>
                  <a:gd name="connsiteX3537" fmla="*/ 443729 w 808720"/>
                  <a:gd name="connsiteY3537" fmla="*/ 11106 h 1047182"/>
                  <a:gd name="connsiteX3538" fmla="*/ 437412 w 808720"/>
                  <a:gd name="connsiteY3538" fmla="*/ 12229 h 1047182"/>
                  <a:gd name="connsiteX3539" fmla="*/ 439289 w 808720"/>
                  <a:gd name="connsiteY3539" fmla="*/ 11395 h 1047182"/>
                  <a:gd name="connsiteX3540" fmla="*/ 439358 w 808720"/>
                  <a:gd name="connsiteY3540" fmla="*/ 11364 h 1047182"/>
                  <a:gd name="connsiteX3541" fmla="*/ 439544 w 808720"/>
                  <a:gd name="connsiteY3541" fmla="*/ 11353 h 1047182"/>
                  <a:gd name="connsiteX3542" fmla="*/ 535351 w 808720"/>
                  <a:gd name="connsiteY3542" fmla="*/ 11105 h 1047182"/>
                  <a:gd name="connsiteX3543" fmla="*/ 535976 w 808720"/>
                  <a:gd name="connsiteY3543" fmla="*/ 11437 h 1047182"/>
                  <a:gd name="connsiteX3544" fmla="*/ 535681 w 808720"/>
                  <a:gd name="connsiteY3544" fmla="*/ 11673 h 1047182"/>
                  <a:gd name="connsiteX3545" fmla="*/ 535582 w 808720"/>
                  <a:gd name="connsiteY3545" fmla="*/ 11624 h 1047182"/>
                  <a:gd name="connsiteX3546" fmla="*/ 429607 w 808720"/>
                  <a:gd name="connsiteY3546" fmla="*/ 11104 h 1047182"/>
                  <a:gd name="connsiteX3547" fmla="*/ 429499 w 808720"/>
                  <a:gd name="connsiteY3547" fmla="*/ 11120 h 1047182"/>
                  <a:gd name="connsiteX3548" fmla="*/ 429358 w 808720"/>
                  <a:gd name="connsiteY3548" fmla="*/ 11129 h 1047182"/>
                  <a:gd name="connsiteX3549" fmla="*/ 437775 w 808720"/>
                  <a:gd name="connsiteY3549" fmla="*/ 11100 h 1047182"/>
                  <a:gd name="connsiteX3550" fmla="*/ 437534 w 808720"/>
                  <a:gd name="connsiteY3550" fmla="*/ 11136 h 1047182"/>
                  <a:gd name="connsiteX3551" fmla="*/ 436120 w 808720"/>
                  <a:gd name="connsiteY3551" fmla="*/ 11188 h 1047182"/>
                  <a:gd name="connsiteX3552" fmla="*/ 436474 w 808720"/>
                  <a:gd name="connsiteY3552" fmla="*/ 11113 h 1047182"/>
                  <a:gd name="connsiteX3553" fmla="*/ 438805 w 808720"/>
                  <a:gd name="connsiteY3553" fmla="*/ 11090 h 1047182"/>
                  <a:gd name="connsiteX3554" fmla="*/ 438005 w 808720"/>
                  <a:gd name="connsiteY3554" fmla="*/ 11119 h 1047182"/>
                  <a:gd name="connsiteX3555" fmla="*/ 438332 w 808720"/>
                  <a:gd name="connsiteY3555" fmla="*/ 11095 h 1047182"/>
                  <a:gd name="connsiteX3556" fmla="*/ 534481 w 808720"/>
                  <a:gd name="connsiteY3556" fmla="*/ 11083 h 1047182"/>
                  <a:gd name="connsiteX3557" fmla="*/ 535582 w 808720"/>
                  <a:gd name="connsiteY3557" fmla="*/ 11624 h 1047182"/>
                  <a:gd name="connsiteX3558" fmla="*/ 535624 w 808720"/>
                  <a:gd name="connsiteY3558" fmla="*/ 11719 h 1047182"/>
                  <a:gd name="connsiteX3559" fmla="*/ 535433 w 808720"/>
                  <a:gd name="connsiteY3559" fmla="*/ 11871 h 1047182"/>
                  <a:gd name="connsiteX3560" fmla="*/ 534722 w 808720"/>
                  <a:gd name="connsiteY3560" fmla="*/ 11561 h 1047182"/>
                  <a:gd name="connsiteX3561" fmla="*/ 440002 w 808720"/>
                  <a:gd name="connsiteY3561" fmla="*/ 11078 h 1047182"/>
                  <a:gd name="connsiteX3562" fmla="*/ 439358 w 808720"/>
                  <a:gd name="connsiteY3562" fmla="*/ 11364 h 1047182"/>
                  <a:gd name="connsiteX3563" fmla="*/ 438855 w 808720"/>
                  <a:gd name="connsiteY3563" fmla="*/ 11394 h 1047182"/>
                  <a:gd name="connsiteX3564" fmla="*/ 439780 w 808720"/>
                  <a:gd name="connsiteY3564" fmla="*/ 11080 h 1047182"/>
                  <a:gd name="connsiteX3565" fmla="*/ 481919 w 808720"/>
                  <a:gd name="connsiteY3565" fmla="*/ 11069 h 1047182"/>
                  <a:gd name="connsiteX3566" fmla="*/ 481107 w 808720"/>
                  <a:gd name="connsiteY3566" fmla="*/ 11361 h 1047182"/>
                  <a:gd name="connsiteX3567" fmla="*/ 462267 w 808720"/>
                  <a:gd name="connsiteY3567" fmla="*/ 14260 h 1047182"/>
                  <a:gd name="connsiteX3568" fmla="*/ 474976 w 808720"/>
                  <a:gd name="connsiteY3568" fmla="*/ 11269 h 1047182"/>
                  <a:gd name="connsiteX3569" fmla="*/ 486173 w 808720"/>
                  <a:gd name="connsiteY3569" fmla="*/ 11055 h 1047182"/>
                  <a:gd name="connsiteX3570" fmla="*/ 484814 w 808720"/>
                  <a:gd name="connsiteY3570" fmla="*/ 11701 h 1047182"/>
                  <a:gd name="connsiteX3571" fmla="*/ 482512 w 808720"/>
                  <a:gd name="connsiteY3571" fmla="*/ 12384 h 1047182"/>
                  <a:gd name="connsiteX3572" fmla="*/ 480761 w 808720"/>
                  <a:gd name="connsiteY3572" fmla="*/ 12584 h 1047182"/>
                  <a:gd name="connsiteX3573" fmla="*/ 481905 w 808720"/>
                  <a:gd name="connsiteY3573" fmla="*/ 12041 h 1047182"/>
                  <a:gd name="connsiteX3574" fmla="*/ 483014 w 808720"/>
                  <a:gd name="connsiteY3574" fmla="*/ 11700 h 1047182"/>
                  <a:gd name="connsiteX3575" fmla="*/ 485124 w 808720"/>
                  <a:gd name="connsiteY3575" fmla="*/ 11137 h 1047182"/>
                  <a:gd name="connsiteX3576" fmla="*/ 416997 w 808720"/>
                  <a:gd name="connsiteY3576" fmla="*/ 11053 h 1047182"/>
                  <a:gd name="connsiteX3577" fmla="*/ 414977 w 808720"/>
                  <a:gd name="connsiteY3577" fmla="*/ 11478 h 1047182"/>
                  <a:gd name="connsiteX3578" fmla="*/ 415203 w 808720"/>
                  <a:gd name="connsiteY3578" fmla="*/ 11377 h 1047182"/>
                  <a:gd name="connsiteX3579" fmla="*/ 416119 w 808720"/>
                  <a:gd name="connsiteY3579" fmla="*/ 11152 h 1047182"/>
                  <a:gd name="connsiteX3580" fmla="*/ 416127 w 808720"/>
                  <a:gd name="connsiteY3580" fmla="*/ 11151 h 1047182"/>
                  <a:gd name="connsiteX3581" fmla="*/ 473477 w 808720"/>
                  <a:gd name="connsiteY3581" fmla="*/ 11051 h 1047182"/>
                  <a:gd name="connsiteX3582" fmla="*/ 471580 w 808720"/>
                  <a:gd name="connsiteY3582" fmla="*/ 11367 h 1047182"/>
                  <a:gd name="connsiteX3583" fmla="*/ 470780 w 808720"/>
                  <a:gd name="connsiteY3583" fmla="*/ 11390 h 1047182"/>
                  <a:gd name="connsiteX3584" fmla="*/ 471437 w 808720"/>
                  <a:gd name="connsiteY3584" fmla="*/ 11252 h 1047182"/>
                  <a:gd name="connsiteX3585" fmla="*/ 439866 w 808720"/>
                  <a:gd name="connsiteY3585" fmla="*/ 11051 h 1047182"/>
                  <a:gd name="connsiteX3586" fmla="*/ 439780 w 808720"/>
                  <a:gd name="connsiteY3586" fmla="*/ 11080 h 1047182"/>
                  <a:gd name="connsiteX3587" fmla="*/ 438805 w 808720"/>
                  <a:gd name="connsiteY3587" fmla="*/ 11090 h 1047182"/>
                  <a:gd name="connsiteX3588" fmla="*/ 482719 w 808720"/>
                  <a:gd name="connsiteY3588" fmla="*/ 11046 h 1047182"/>
                  <a:gd name="connsiteX3589" fmla="*/ 481275 w 808720"/>
                  <a:gd name="connsiteY3589" fmla="*/ 11335 h 1047182"/>
                  <a:gd name="connsiteX3590" fmla="*/ 481275 w 808720"/>
                  <a:gd name="connsiteY3590" fmla="*/ 11335 h 1047182"/>
                  <a:gd name="connsiteX3591" fmla="*/ 482472 w 808720"/>
                  <a:gd name="connsiteY3591" fmla="*/ 11053 h 1047182"/>
                  <a:gd name="connsiteX3592" fmla="*/ 483252 w 808720"/>
                  <a:gd name="connsiteY3592" fmla="*/ 11031 h 1047182"/>
                  <a:gd name="connsiteX3593" fmla="*/ 482140 w 808720"/>
                  <a:gd name="connsiteY3593" fmla="*/ 11202 h 1047182"/>
                  <a:gd name="connsiteX3594" fmla="*/ 483029 w 808720"/>
                  <a:gd name="connsiteY3594" fmla="*/ 11038 h 1047182"/>
                  <a:gd name="connsiteX3595" fmla="*/ 445064 w 808720"/>
                  <a:gd name="connsiteY3595" fmla="*/ 11027 h 1047182"/>
                  <a:gd name="connsiteX3596" fmla="*/ 443729 w 808720"/>
                  <a:gd name="connsiteY3596" fmla="*/ 11106 h 1047182"/>
                  <a:gd name="connsiteX3597" fmla="*/ 444119 w 808720"/>
                  <a:gd name="connsiteY3597" fmla="*/ 11036 h 1047182"/>
                  <a:gd name="connsiteX3598" fmla="*/ 492345 w 808720"/>
                  <a:gd name="connsiteY3598" fmla="*/ 11022 h 1047182"/>
                  <a:gd name="connsiteX3599" fmla="*/ 491644 w 808720"/>
                  <a:gd name="connsiteY3599" fmla="*/ 11341 h 1047182"/>
                  <a:gd name="connsiteX3600" fmla="*/ 489840 w 808720"/>
                  <a:gd name="connsiteY3600" fmla="*/ 11547 h 1047182"/>
                  <a:gd name="connsiteX3601" fmla="*/ 490498 w 808720"/>
                  <a:gd name="connsiteY3601" fmla="*/ 11310 h 1047182"/>
                  <a:gd name="connsiteX3602" fmla="*/ 529705 w 808720"/>
                  <a:gd name="connsiteY3602" fmla="*/ 11016 h 1047182"/>
                  <a:gd name="connsiteX3603" fmla="*/ 531909 w 808720"/>
                  <a:gd name="connsiteY3603" fmla="*/ 11709 h 1047182"/>
                  <a:gd name="connsiteX3604" fmla="*/ 532071 w 808720"/>
                  <a:gd name="connsiteY3604" fmla="*/ 11847 h 1047182"/>
                  <a:gd name="connsiteX3605" fmla="*/ 532007 w 808720"/>
                  <a:gd name="connsiteY3605" fmla="*/ 12671 h 1047182"/>
                  <a:gd name="connsiteX3606" fmla="*/ 527964 w 808720"/>
                  <a:gd name="connsiteY3606" fmla="*/ 13550 h 1047182"/>
                  <a:gd name="connsiteX3607" fmla="*/ 528189 w 808720"/>
                  <a:gd name="connsiteY3607" fmla="*/ 12153 h 1047182"/>
                  <a:gd name="connsiteX3608" fmla="*/ 502843 w 808720"/>
                  <a:gd name="connsiteY3608" fmla="*/ 11006 h 1047182"/>
                  <a:gd name="connsiteX3609" fmla="*/ 498818 w 808720"/>
                  <a:gd name="connsiteY3609" fmla="*/ 12250 h 1047182"/>
                  <a:gd name="connsiteX3610" fmla="*/ 501797 w 808720"/>
                  <a:gd name="connsiteY3610" fmla="*/ 11132 h 1047182"/>
                  <a:gd name="connsiteX3611" fmla="*/ 521812 w 808720"/>
                  <a:gd name="connsiteY3611" fmla="*/ 11005 h 1047182"/>
                  <a:gd name="connsiteX3612" fmla="*/ 523030 w 808720"/>
                  <a:gd name="connsiteY3612" fmla="*/ 11461 h 1047182"/>
                  <a:gd name="connsiteX3613" fmla="*/ 520316 w 808720"/>
                  <a:gd name="connsiteY3613" fmla="*/ 12501 h 1047182"/>
                  <a:gd name="connsiteX3614" fmla="*/ 431430 w 808720"/>
                  <a:gd name="connsiteY3614" fmla="*/ 10994 h 1047182"/>
                  <a:gd name="connsiteX3615" fmla="*/ 430910 w 808720"/>
                  <a:gd name="connsiteY3615" fmla="*/ 11133 h 1047182"/>
                  <a:gd name="connsiteX3616" fmla="*/ 429914 w 808720"/>
                  <a:gd name="connsiteY3616" fmla="*/ 11281 h 1047182"/>
                  <a:gd name="connsiteX3617" fmla="*/ 428294 w 808720"/>
                  <a:gd name="connsiteY3617" fmla="*/ 11405 h 1047182"/>
                  <a:gd name="connsiteX3618" fmla="*/ 429279 w 808720"/>
                  <a:gd name="connsiteY3618" fmla="*/ 11152 h 1047182"/>
                  <a:gd name="connsiteX3619" fmla="*/ 429499 w 808720"/>
                  <a:gd name="connsiteY3619" fmla="*/ 11120 h 1047182"/>
                  <a:gd name="connsiteX3620" fmla="*/ 484760 w 808720"/>
                  <a:gd name="connsiteY3620" fmla="*/ 10988 h 1047182"/>
                  <a:gd name="connsiteX3621" fmla="*/ 483474 w 808720"/>
                  <a:gd name="connsiteY3621" fmla="*/ 11296 h 1047182"/>
                  <a:gd name="connsiteX3622" fmla="*/ 484082 w 808720"/>
                  <a:gd name="connsiteY3622" fmla="*/ 11007 h 1047182"/>
                  <a:gd name="connsiteX3623" fmla="*/ 450833 w 808720"/>
                  <a:gd name="connsiteY3623" fmla="*/ 10973 h 1047182"/>
                  <a:gd name="connsiteX3624" fmla="*/ 448167 w 808720"/>
                  <a:gd name="connsiteY3624" fmla="*/ 11794 h 1047182"/>
                  <a:gd name="connsiteX3625" fmla="*/ 446550 w 808720"/>
                  <a:gd name="connsiteY3625" fmla="*/ 11975 h 1047182"/>
                  <a:gd name="connsiteX3626" fmla="*/ 440924 w 808720"/>
                  <a:gd name="connsiteY3626" fmla="*/ 12896 h 1047182"/>
                  <a:gd name="connsiteX3627" fmla="*/ 445602 w 808720"/>
                  <a:gd name="connsiteY3627" fmla="*/ 11542 h 1047182"/>
                  <a:gd name="connsiteX3628" fmla="*/ 450800 w 808720"/>
                  <a:gd name="connsiteY3628" fmla="*/ 10969 h 1047182"/>
                  <a:gd name="connsiteX3629" fmla="*/ 446062 w 808720"/>
                  <a:gd name="connsiteY3629" fmla="*/ 11409 h 1047182"/>
                  <a:gd name="connsiteX3630" fmla="*/ 447466 w 808720"/>
                  <a:gd name="connsiteY3630" fmla="*/ 11003 h 1047182"/>
                  <a:gd name="connsiteX3631" fmla="*/ 450877 w 808720"/>
                  <a:gd name="connsiteY3631" fmla="*/ 10968 h 1047182"/>
                  <a:gd name="connsiteX3632" fmla="*/ 450833 w 808720"/>
                  <a:gd name="connsiteY3632" fmla="*/ 10973 h 1047182"/>
                  <a:gd name="connsiteX3633" fmla="*/ 450848 w 808720"/>
                  <a:gd name="connsiteY3633" fmla="*/ 10969 h 1047182"/>
                  <a:gd name="connsiteX3634" fmla="*/ 426638 w 808720"/>
                  <a:gd name="connsiteY3634" fmla="*/ 10967 h 1047182"/>
                  <a:gd name="connsiteX3635" fmla="*/ 425097 w 808720"/>
                  <a:gd name="connsiteY3635" fmla="*/ 11407 h 1047182"/>
                  <a:gd name="connsiteX3636" fmla="*/ 420619 w 808720"/>
                  <a:gd name="connsiteY3636" fmla="*/ 11699 h 1047182"/>
                  <a:gd name="connsiteX3637" fmla="*/ 450866 w 808720"/>
                  <a:gd name="connsiteY3637" fmla="*/ 10963 h 1047182"/>
                  <a:gd name="connsiteX3638" fmla="*/ 450848 w 808720"/>
                  <a:gd name="connsiteY3638" fmla="*/ 10969 h 1047182"/>
                  <a:gd name="connsiteX3639" fmla="*/ 450800 w 808720"/>
                  <a:gd name="connsiteY3639" fmla="*/ 10969 h 1047182"/>
                  <a:gd name="connsiteX3640" fmla="*/ 502262 w 808720"/>
                  <a:gd name="connsiteY3640" fmla="*/ 10958 h 1047182"/>
                  <a:gd name="connsiteX3641" fmla="*/ 501797 w 808720"/>
                  <a:gd name="connsiteY3641" fmla="*/ 11132 h 1047182"/>
                  <a:gd name="connsiteX3642" fmla="*/ 501450 w 808720"/>
                  <a:gd name="connsiteY3642" fmla="*/ 11174 h 1047182"/>
                  <a:gd name="connsiteX3643" fmla="*/ 501998 w 808720"/>
                  <a:gd name="connsiteY3643" fmla="*/ 11008 h 1047182"/>
                  <a:gd name="connsiteX3644" fmla="*/ 485797 w 808720"/>
                  <a:gd name="connsiteY3644" fmla="*/ 10958 h 1047182"/>
                  <a:gd name="connsiteX3645" fmla="*/ 485124 w 808720"/>
                  <a:gd name="connsiteY3645" fmla="*/ 11137 h 1047182"/>
                  <a:gd name="connsiteX3646" fmla="*/ 484930 w 808720"/>
                  <a:gd name="connsiteY3646" fmla="*/ 11152 h 1047182"/>
                  <a:gd name="connsiteX3647" fmla="*/ 484620 w 808720"/>
                  <a:gd name="connsiteY3647" fmla="*/ 11206 h 1047182"/>
                  <a:gd name="connsiteX3648" fmla="*/ 485387 w 808720"/>
                  <a:gd name="connsiteY3648" fmla="*/ 10969 h 1047182"/>
                  <a:gd name="connsiteX3649" fmla="*/ 440297 w 808720"/>
                  <a:gd name="connsiteY3649" fmla="*/ 10946 h 1047182"/>
                  <a:gd name="connsiteX3650" fmla="*/ 440080 w 808720"/>
                  <a:gd name="connsiteY3650" fmla="*/ 11043 h 1047182"/>
                  <a:gd name="connsiteX3651" fmla="*/ 439866 w 808720"/>
                  <a:gd name="connsiteY3651" fmla="*/ 11051 h 1047182"/>
                  <a:gd name="connsiteX3652" fmla="*/ 440138 w 808720"/>
                  <a:gd name="connsiteY3652" fmla="*/ 10958 h 1047182"/>
                  <a:gd name="connsiteX3653" fmla="*/ 453164 w 808720"/>
                  <a:gd name="connsiteY3653" fmla="*/ 10945 h 1047182"/>
                  <a:gd name="connsiteX3654" fmla="*/ 451788 w 808720"/>
                  <a:gd name="connsiteY3654" fmla="*/ 11388 h 1047182"/>
                  <a:gd name="connsiteX3655" fmla="*/ 450526 w 808720"/>
                  <a:gd name="connsiteY3655" fmla="*/ 11529 h 1047182"/>
                  <a:gd name="connsiteX3656" fmla="*/ 452848 w 808720"/>
                  <a:gd name="connsiteY3656" fmla="*/ 10948 h 1047182"/>
                  <a:gd name="connsiteX3657" fmla="*/ 468751 w 808720"/>
                  <a:gd name="connsiteY3657" fmla="*/ 10945 h 1047182"/>
                  <a:gd name="connsiteX3658" fmla="*/ 464998 w 808720"/>
                  <a:gd name="connsiteY3658" fmla="*/ 11463 h 1047182"/>
                  <a:gd name="connsiteX3659" fmla="*/ 463962 w 808720"/>
                  <a:gd name="connsiteY3659" fmla="*/ 11586 h 1047182"/>
                  <a:gd name="connsiteX3660" fmla="*/ 461837 w 808720"/>
                  <a:gd name="connsiteY3660" fmla="*/ 11647 h 1047182"/>
                  <a:gd name="connsiteX3661" fmla="*/ 434302 w 808720"/>
                  <a:gd name="connsiteY3661" fmla="*/ 10945 h 1047182"/>
                  <a:gd name="connsiteX3662" fmla="*/ 433271 w 808720"/>
                  <a:gd name="connsiteY3662" fmla="*/ 11145 h 1047182"/>
                  <a:gd name="connsiteX3663" fmla="*/ 432569 w 808720"/>
                  <a:gd name="connsiteY3663" fmla="*/ 11152 h 1047182"/>
                  <a:gd name="connsiteX3664" fmla="*/ 431710 w 808720"/>
                  <a:gd name="connsiteY3664" fmla="*/ 11321 h 1047182"/>
                  <a:gd name="connsiteX3665" fmla="*/ 431564 w 808720"/>
                  <a:gd name="connsiteY3665" fmla="*/ 11335 h 1047182"/>
                  <a:gd name="connsiteX3666" fmla="*/ 432605 w 808720"/>
                  <a:gd name="connsiteY3666" fmla="*/ 11075 h 1047182"/>
                  <a:gd name="connsiteX3667" fmla="*/ 518905 w 808720"/>
                  <a:gd name="connsiteY3667" fmla="*/ 10940 h 1047182"/>
                  <a:gd name="connsiteX3668" fmla="*/ 515634 w 808720"/>
                  <a:gd name="connsiteY3668" fmla="*/ 12797 h 1047182"/>
                  <a:gd name="connsiteX3669" fmla="*/ 518887 w 808720"/>
                  <a:gd name="connsiteY3669" fmla="*/ 11403 h 1047182"/>
                  <a:gd name="connsiteX3670" fmla="*/ 517945 w 808720"/>
                  <a:gd name="connsiteY3670" fmla="*/ 12288 h 1047182"/>
                  <a:gd name="connsiteX3671" fmla="*/ 513325 w 808720"/>
                  <a:gd name="connsiteY3671" fmla="*/ 15060 h 1047182"/>
                  <a:gd name="connsiteX3672" fmla="*/ 510721 w 808720"/>
                  <a:gd name="connsiteY3672" fmla="*/ 15797 h 1047182"/>
                  <a:gd name="connsiteX3673" fmla="*/ 516666 w 808720"/>
                  <a:gd name="connsiteY3673" fmla="*/ 11636 h 1047182"/>
                  <a:gd name="connsiteX3674" fmla="*/ 517242 w 808720"/>
                  <a:gd name="connsiteY3674" fmla="*/ 11233 h 1047182"/>
                  <a:gd name="connsiteX3675" fmla="*/ 517919 w 808720"/>
                  <a:gd name="connsiteY3675" fmla="*/ 11114 h 1047182"/>
                  <a:gd name="connsiteX3676" fmla="*/ 455989 w 808720"/>
                  <a:gd name="connsiteY3676" fmla="*/ 10917 h 1047182"/>
                  <a:gd name="connsiteX3677" fmla="*/ 453410 w 808720"/>
                  <a:gd name="connsiteY3677" fmla="*/ 11206 h 1047182"/>
                  <a:gd name="connsiteX3678" fmla="*/ 454795 w 808720"/>
                  <a:gd name="connsiteY3678" fmla="*/ 10929 h 1047182"/>
                  <a:gd name="connsiteX3679" fmla="*/ 487480 w 808720"/>
                  <a:gd name="connsiteY3679" fmla="*/ 10909 h 1047182"/>
                  <a:gd name="connsiteX3680" fmla="*/ 487280 w 808720"/>
                  <a:gd name="connsiteY3680" fmla="*/ 10969 h 1047182"/>
                  <a:gd name="connsiteX3681" fmla="*/ 486173 w 808720"/>
                  <a:gd name="connsiteY3681" fmla="*/ 11055 h 1047182"/>
                  <a:gd name="connsiteX3682" fmla="*/ 486416 w 808720"/>
                  <a:gd name="connsiteY3682" fmla="*/ 10940 h 1047182"/>
                  <a:gd name="connsiteX3683" fmla="*/ 424535 w 808720"/>
                  <a:gd name="connsiteY3683" fmla="*/ 10891 h 1047182"/>
                  <a:gd name="connsiteX3684" fmla="*/ 418416 w 808720"/>
                  <a:gd name="connsiteY3684" fmla="*/ 11838 h 1047182"/>
                  <a:gd name="connsiteX3685" fmla="*/ 416566 w 808720"/>
                  <a:gd name="connsiteY3685" fmla="*/ 11906 h 1047182"/>
                  <a:gd name="connsiteX3686" fmla="*/ 416187 w 808720"/>
                  <a:gd name="connsiteY3686" fmla="*/ 11988 h 1047182"/>
                  <a:gd name="connsiteX3687" fmla="*/ 414965 w 808720"/>
                  <a:gd name="connsiteY3687" fmla="*/ 12068 h 1047182"/>
                  <a:gd name="connsiteX3688" fmla="*/ 415624 w 808720"/>
                  <a:gd name="connsiteY3688" fmla="*/ 11959 h 1047182"/>
                  <a:gd name="connsiteX3689" fmla="*/ 421312 w 808720"/>
                  <a:gd name="connsiteY3689" fmla="*/ 11166 h 1047182"/>
                  <a:gd name="connsiteX3690" fmla="*/ 418123 w 808720"/>
                  <a:gd name="connsiteY3690" fmla="*/ 10885 h 1047182"/>
                  <a:gd name="connsiteX3691" fmla="*/ 417876 w 808720"/>
                  <a:gd name="connsiteY3691" fmla="*/ 10954 h 1047182"/>
                  <a:gd name="connsiteX3692" fmla="*/ 416997 w 808720"/>
                  <a:gd name="connsiteY3692" fmla="*/ 11053 h 1047182"/>
                  <a:gd name="connsiteX3693" fmla="*/ 417228 w 808720"/>
                  <a:gd name="connsiteY3693" fmla="*/ 11005 h 1047182"/>
                  <a:gd name="connsiteX3694" fmla="*/ 536688 w 808720"/>
                  <a:gd name="connsiteY3694" fmla="*/ 10867 h 1047182"/>
                  <a:gd name="connsiteX3695" fmla="*/ 537777 w 808720"/>
                  <a:gd name="connsiteY3695" fmla="*/ 11259 h 1047182"/>
                  <a:gd name="connsiteX3696" fmla="*/ 538217 w 808720"/>
                  <a:gd name="connsiteY3696" fmla="*/ 12160 h 1047182"/>
                  <a:gd name="connsiteX3697" fmla="*/ 537565 w 808720"/>
                  <a:gd name="connsiteY3697" fmla="*/ 12281 h 1047182"/>
                  <a:gd name="connsiteX3698" fmla="*/ 535976 w 808720"/>
                  <a:gd name="connsiteY3698" fmla="*/ 11437 h 1047182"/>
                  <a:gd name="connsiteX3699" fmla="*/ 433456 w 808720"/>
                  <a:gd name="connsiteY3699" fmla="*/ 10862 h 1047182"/>
                  <a:gd name="connsiteX3700" fmla="*/ 432605 w 808720"/>
                  <a:gd name="connsiteY3700" fmla="*/ 11075 h 1047182"/>
                  <a:gd name="connsiteX3701" fmla="*/ 430539 w 808720"/>
                  <a:gd name="connsiteY3701" fmla="*/ 11233 h 1047182"/>
                  <a:gd name="connsiteX3702" fmla="*/ 430910 w 808720"/>
                  <a:gd name="connsiteY3702" fmla="*/ 11133 h 1047182"/>
                  <a:gd name="connsiteX3703" fmla="*/ 432183 w 808720"/>
                  <a:gd name="connsiteY3703" fmla="*/ 10945 h 1047182"/>
                  <a:gd name="connsiteX3704" fmla="*/ 524599 w 808720"/>
                  <a:gd name="connsiteY3704" fmla="*/ 10859 h 1047182"/>
                  <a:gd name="connsiteX3705" fmla="*/ 524005 w 808720"/>
                  <a:gd name="connsiteY3705" fmla="*/ 11826 h 1047182"/>
                  <a:gd name="connsiteX3706" fmla="*/ 523730 w 808720"/>
                  <a:gd name="connsiteY3706" fmla="*/ 11723 h 1047182"/>
                  <a:gd name="connsiteX3707" fmla="*/ 524418 w 808720"/>
                  <a:gd name="connsiteY3707" fmla="*/ 10928 h 1047182"/>
                  <a:gd name="connsiteX3708" fmla="*/ 445124 w 808720"/>
                  <a:gd name="connsiteY3708" fmla="*/ 10858 h 1047182"/>
                  <a:gd name="connsiteX3709" fmla="*/ 444119 w 808720"/>
                  <a:gd name="connsiteY3709" fmla="*/ 11036 h 1047182"/>
                  <a:gd name="connsiteX3710" fmla="*/ 441314 w 808720"/>
                  <a:gd name="connsiteY3710" fmla="*/ 11064 h 1047182"/>
                  <a:gd name="connsiteX3711" fmla="*/ 440002 w 808720"/>
                  <a:gd name="connsiteY3711" fmla="*/ 11078 h 1047182"/>
                  <a:gd name="connsiteX3712" fmla="*/ 440080 w 808720"/>
                  <a:gd name="connsiteY3712" fmla="*/ 11043 h 1047182"/>
                  <a:gd name="connsiteX3713" fmla="*/ 441843 w 808720"/>
                  <a:gd name="connsiteY3713" fmla="*/ 10978 h 1047182"/>
                  <a:gd name="connsiteX3714" fmla="*/ 447977 w 808720"/>
                  <a:gd name="connsiteY3714" fmla="*/ 10854 h 1047182"/>
                  <a:gd name="connsiteX3715" fmla="*/ 447466 w 808720"/>
                  <a:gd name="connsiteY3715" fmla="*/ 11003 h 1047182"/>
                  <a:gd name="connsiteX3716" fmla="*/ 445064 w 808720"/>
                  <a:gd name="connsiteY3716" fmla="*/ 11027 h 1047182"/>
                  <a:gd name="connsiteX3717" fmla="*/ 484405 w 808720"/>
                  <a:gd name="connsiteY3717" fmla="*/ 10854 h 1047182"/>
                  <a:gd name="connsiteX3718" fmla="*/ 484082 w 808720"/>
                  <a:gd name="connsiteY3718" fmla="*/ 11007 h 1047182"/>
                  <a:gd name="connsiteX3719" fmla="*/ 483252 w 808720"/>
                  <a:gd name="connsiteY3719" fmla="*/ 11031 h 1047182"/>
                  <a:gd name="connsiteX3720" fmla="*/ 462365 w 808720"/>
                  <a:gd name="connsiteY3720" fmla="*/ 10853 h 1047182"/>
                  <a:gd name="connsiteX3721" fmla="*/ 459257 w 808720"/>
                  <a:gd name="connsiteY3721" fmla="*/ 11507 h 1047182"/>
                  <a:gd name="connsiteX3722" fmla="*/ 449840 w 808720"/>
                  <a:gd name="connsiteY3722" fmla="*/ 12554 h 1047182"/>
                  <a:gd name="connsiteX3723" fmla="*/ 451211 w 808720"/>
                  <a:gd name="connsiteY3723" fmla="*/ 11701 h 1047182"/>
                  <a:gd name="connsiteX3724" fmla="*/ 461969 w 808720"/>
                  <a:gd name="connsiteY3724" fmla="*/ 10857 h 1047182"/>
                  <a:gd name="connsiteX3725" fmla="*/ 489745 w 808720"/>
                  <a:gd name="connsiteY3725" fmla="*/ 10844 h 1047182"/>
                  <a:gd name="connsiteX3726" fmla="*/ 484050 w 808720"/>
                  <a:gd name="connsiteY3726" fmla="*/ 12208 h 1047182"/>
                  <a:gd name="connsiteX3727" fmla="*/ 483649 w 808720"/>
                  <a:gd name="connsiteY3727" fmla="*/ 12254 h 1047182"/>
                  <a:gd name="connsiteX3728" fmla="*/ 484814 w 808720"/>
                  <a:gd name="connsiteY3728" fmla="*/ 11701 h 1047182"/>
                  <a:gd name="connsiteX3729" fmla="*/ 487280 w 808720"/>
                  <a:gd name="connsiteY3729" fmla="*/ 10969 h 1047182"/>
                  <a:gd name="connsiteX3730" fmla="*/ 488368 w 808720"/>
                  <a:gd name="connsiteY3730" fmla="*/ 10884 h 1047182"/>
                  <a:gd name="connsiteX3731" fmla="*/ 556036 w 808720"/>
                  <a:gd name="connsiteY3731" fmla="*/ 10844 h 1047182"/>
                  <a:gd name="connsiteX3732" fmla="*/ 559414 w 808720"/>
                  <a:gd name="connsiteY3732" fmla="*/ 12863 h 1047182"/>
                  <a:gd name="connsiteX3733" fmla="*/ 554631 w 808720"/>
                  <a:gd name="connsiteY3733" fmla="*/ 11620 h 1047182"/>
                  <a:gd name="connsiteX3734" fmla="*/ 465422 w 808720"/>
                  <a:gd name="connsiteY3734" fmla="*/ 10822 h 1047182"/>
                  <a:gd name="connsiteX3735" fmla="*/ 462057 w 808720"/>
                  <a:gd name="connsiteY3735" fmla="*/ 11196 h 1047182"/>
                  <a:gd name="connsiteX3736" fmla="*/ 462720 w 808720"/>
                  <a:gd name="connsiteY3736" fmla="*/ 10849 h 1047182"/>
                  <a:gd name="connsiteX3737" fmla="*/ 437891 w 808720"/>
                  <a:gd name="connsiteY3737" fmla="*/ 10813 h 1047182"/>
                  <a:gd name="connsiteX3738" fmla="*/ 436474 w 808720"/>
                  <a:gd name="connsiteY3738" fmla="*/ 11113 h 1047182"/>
                  <a:gd name="connsiteX3739" fmla="*/ 436053 w 808720"/>
                  <a:gd name="connsiteY3739" fmla="*/ 11117 h 1047182"/>
                  <a:gd name="connsiteX3740" fmla="*/ 497204 w 808720"/>
                  <a:gd name="connsiteY3740" fmla="*/ 10807 h 1047182"/>
                  <a:gd name="connsiteX3741" fmla="*/ 494530 w 808720"/>
                  <a:gd name="connsiteY3741" fmla="*/ 12022 h 1047182"/>
                  <a:gd name="connsiteX3742" fmla="*/ 487375 w 808720"/>
                  <a:gd name="connsiteY3742" fmla="*/ 13281 h 1047182"/>
                  <a:gd name="connsiteX3743" fmla="*/ 490579 w 808720"/>
                  <a:gd name="connsiteY3743" fmla="*/ 11824 h 1047182"/>
                  <a:gd name="connsiteX3744" fmla="*/ 490852 w 808720"/>
                  <a:gd name="connsiteY3744" fmla="*/ 11701 h 1047182"/>
                  <a:gd name="connsiteX3745" fmla="*/ 493025 w 808720"/>
                  <a:gd name="connsiteY3745" fmla="*/ 11350 h 1047182"/>
                  <a:gd name="connsiteX3746" fmla="*/ 495392 w 808720"/>
                  <a:gd name="connsiteY3746" fmla="*/ 11042 h 1047182"/>
                  <a:gd name="connsiteX3747" fmla="*/ 415747 w 808720"/>
                  <a:gd name="connsiteY3747" fmla="*/ 10802 h 1047182"/>
                  <a:gd name="connsiteX3748" fmla="*/ 412557 w 808720"/>
                  <a:gd name="connsiteY3748" fmla="*/ 11152 h 1047182"/>
                  <a:gd name="connsiteX3749" fmla="*/ 411712 w 808720"/>
                  <a:gd name="connsiteY3749" fmla="*/ 11350 h 1047182"/>
                  <a:gd name="connsiteX3750" fmla="*/ 399185 w 808720"/>
                  <a:gd name="connsiteY3750" fmla="*/ 13049 h 1047182"/>
                  <a:gd name="connsiteX3751" fmla="*/ 399015 w 808720"/>
                  <a:gd name="connsiteY3751" fmla="*/ 13064 h 1047182"/>
                  <a:gd name="connsiteX3752" fmla="*/ 404625 w 808720"/>
                  <a:gd name="connsiteY3752" fmla="*/ 11582 h 1047182"/>
                  <a:gd name="connsiteX3753" fmla="*/ 410222 w 808720"/>
                  <a:gd name="connsiteY3753" fmla="*/ 11006 h 1047182"/>
                  <a:gd name="connsiteX3754" fmla="*/ 519700 w 808720"/>
                  <a:gd name="connsiteY3754" fmla="*/ 10801 h 1047182"/>
                  <a:gd name="connsiteX3755" fmla="*/ 519234 w 808720"/>
                  <a:gd name="connsiteY3755" fmla="*/ 11254 h 1047182"/>
                  <a:gd name="connsiteX3756" fmla="*/ 518887 w 808720"/>
                  <a:gd name="connsiteY3756" fmla="*/ 11403 h 1047182"/>
                  <a:gd name="connsiteX3757" fmla="*/ 519489 w 808720"/>
                  <a:gd name="connsiteY3757" fmla="*/ 10838 h 1047182"/>
                  <a:gd name="connsiteX3758" fmla="*/ 519529 w 808720"/>
                  <a:gd name="connsiteY3758" fmla="*/ 10799 h 1047182"/>
                  <a:gd name="connsiteX3759" fmla="*/ 519489 w 808720"/>
                  <a:gd name="connsiteY3759" fmla="*/ 10838 h 1047182"/>
                  <a:gd name="connsiteX3760" fmla="*/ 518905 w 808720"/>
                  <a:gd name="connsiteY3760" fmla="*/ 10940 h 1047182"/>
                  <a:gd name="connsiteX3761" fmla="*/ 518986 w 808720"/>
                  <a:gd name="connsiteY3761" fmla="*/ 10894 h 1047182"/>
                  <a:gd name="connsiteX3762" fmla="*/ 415912 w 808720"/>
                  <a:gd name="connsiteY3762" fmla="*/ 10796 h 1047182"/>
                  <a:gd name="connsiteX3763" fmla="*/ 414415 w 808720"/>
                  <a:gd name="connsiteY3763" fmla="*/ 11074 h 1047182"/>
                  <a:gd name="connsiteX3764" fmla="*/ 410874 w 808720"/>
                  <a:gd name="connsiteY3764" fmla="*/ 11547 h 1047182"/>
                  <a:gd name="connsiteX3765" fmla="*/ 411712 w 808720"/>
                  <a:gd name="connsiteY3765" fmla="*/ 11350 h 1047182"/>
                  <a:gd name="connsiteX3766" fmla="*/ 415764 w 808720"/>
                  <a:gd name="connsiteY3766" fmla="*/ 10801 h 1047182"/>
                  <a:gd name="connsiteX3767" fmla="*/ 415810 w 808720"/>
                  <a:gd name="connsiteY3767" fmla="*/ 10795 h 1047182"/>
                  <a:gd name="connsiteX3768" fmla="*/ 415764 w 808720"/>
                  <a:gd name="connsiteY3768" fmla="*/ 10801 h 1047182"/>
                  <a:gd name="connsiteX3769" fmla="*/ 415747 w 808720"/>
                  <a:gd name="connsiteY3769" fmla="*/ 10802 h 1047182"/>
                  <a:gd name="connsiteX3770" fmla="*/ 416516 w 808720"/>
                  <a:gd name="connsiteY3770" fmla="*/ 10793 h 1047182"/>
                  <a:gd name="connsiteX3771" fmla="*/ 416128 w 808720"/>
                  <a:gd name="connsiteY3771" fmla="*/ 10966 h 1047182"/>
                  <a:gd name="connsiteX3772" fmla="*/ 411678 w 808720"/>
                  <a:gd name="connsiteY3772" fmla="*/ 11745 h 1047182"/>
                  <a:gd name="connsiteX3773" fmla="*/ 408618 w 808720"/>
                  <a:gd name="connsiteY3773" fmla="*/ 12153 h 1047182"/>
                  <a:gd name="connsiteX3774" fmla="*/ 414415 w 808720"/>
                  <a:gd name="connsiteY3774" fmla="*/ 11074 h 1047182"/>
                  <a:gd name="connsiteX3775" fmla="*/ 462836 w 808720"/>
                  <a:gd name="connsiteY3775" fmla="*/ 10789 h 1047182"/>
                  <a:gd name="connsiteX3776" fmla="*/ 462720 w 808720"/>
                  <a:gd name="connsiteY3776" fmla="*/ 10849 h 1047182"/>
                  <a:gd name="connsiteX3777" fmla="*/ 462365 w 808720"/>
                  <a:gd name="connsiteY3777" fmla="*/ 10853 h 1047182"/>
                  <a:gd name="connsiteX3778" fmla="*/ 462570 w 808720"/>
                  <a:gd name="connsiteY3778" fmla="*/ 10810 h 1047182"/>
                  <a:gd name="connsiteX3779" fmla="*/ 421177 w 808720"/>
                  <a:gd name="connsiteY3779" fmla="*/ 10785 h 1047182"/>
                  <a:gd name="connsiteX3780" fmla="*/ 416607 w 808720"/>
                  <a:gd name="connsiteY3780" fmla="*/ 11566 h 1047182"/>
                  <a:gd name="connsiteX3781" fmla="*/ 416329 w 808720"/>
                  <a:gd name="connsiteY3781" fmla="*/ 11590 h 1047182"/>
                  <a:gd name="connsiteX3782" fmla="*/ 420507 w 808720"/>
                  <a:gd name="connsiteY3782" fmla="*/ 10878 h 1047182"/>
                  <a:gd name="connsiteX3783" fmla="*/ 491974 w 808720"/>
                  <a:gd name="connsiteY3783" fmla="*/ 10780 h 1047182"/>
                  <a:gd name="connsiteX3784" fmla="*/ 490498 w 808720"/>
                  <a:gd name="connsiteY3784" fmla="*/ 11310 h 1047182"/>
                  <a:gd name="connsiteX3785" fmla="*/ 490087 w 808720"/>
                  <a:gd name="connsiteY3785" fmla="*/ 11374 h 1047182"/>
                  <a:gd name="connsiteX3786" fmla="*/ 490965 w 808720"/>
                  <a:gd name="connsiteY3786" fmla="*/ 10809 h 1047182"/>
                  <a:gd name="connsiteX3787" fmla="*/ 496583 w 808720"/>
                  <a:gd name="connsiteY3787" fmla="*/ 10776 h 1047182"/>
                  <a:gd name="connsiteX3788" fmla="*/ 493025 w 808720"/>
                  <a:gd name="connsiteY3788" fmla="*/ 11350 h 1047182"/>
                  <a:gd name="connsiteX3789" fmla="*/ 491511 w 808720"/>
                  <a:gd name="connsiteY3789" fmla="*/ 11547 h 1047182"/>
                  <a:gd name="connsiteX3790" fmla="*/ 494034 w 808720"/>
                  <a:gd name="connsiteY3790" fmla="*/ 11067 h 1047182"/>
                  <a:gd name="connsiteX3791" fmla="*/ 470459 w 808720"/>
                  <a:gd name="connsiteY3791" fmla="*/ 10771 h 1047182"/>
                  <a:gd name="connsiteX3792" fmla="*/ 468751 w 808720"/>
                  <a:gd name="connsiteY3792" fmla="*/ 10945 h 1047182"/>
                  <a:gd name="connsiteX3793" fmla="*/ 469974 w 808720"/>
                  <a:gd name="connsiteY3793" fmla="*/ 10776 h 1047182"/>
                  <a:gd name="connsiteX3794" fmla="*/ 416724 w 808720"/>
                  <a:gd name="connsiteY3794" fmla="*/ 10766 h 1047182"/>
                  <a:gd name="connsiteX3795" fmla="*/ 416516 w 808720"/>
                  <a:gd name="connsiteY3795" fmla="*/ 10793 h 1047182"/>
                  <a:gd name="connsiteX3796" fmla="*/ 416565 w 808720"/>
                  <a:gd name="connsiteY3796" fmla="*/ 10772 h 1047182"/>
                  <a:gd name="connsiteX3797" fmla="*/ 528878 w 808720"/>
                  <a:gd name="connsiteY3797" fmla="*/ 10757 h 1047182"/>
                  <a:gd name="connsiteX3798" fmla="*/ 529135 w 808720"/>
                  <a:gd name="connsiteY3798" fmla="*/ 10837 h 1047182"/>
                  <a:gd name="connsiteX3799" fmla="*/ 528322 w 808720"/>
                  <a:gd name="connsiteY3799" fmla="*/ 11325 h 1047182"/>
                  <a:gd name="connsiteX3800" fmla="*/ 528369 w 808720"/>
                  <a:gd name="connsiteY3800" fmla="*/ 11034 h 1047182"/>
                  <a:gd name="connsiteX3801" fmla="*/ 437805 w 808720"/>
                  <a:gd name="connsiteY3801" fmla="*/ 10754 h 1047182"/>
                  <a:gd name="connsiteX3802" fmla="*/ 435162 w 808720"/>
                  <a:gd name="connsiteY3802" fmla="*/ 11126 h 1047182"/>
                  <a:gd name="connsiteX3803" fmla="*/ 433644 w 808720"/>
                  <a:gd name="connsiteY3803" fmla="*/ 11142 h 1047182"/>
                  <a:gd name="connsiteX3804" fmla="*/ 472348 w 808720"/>
                  <a:gd name="connsiteY3804" fmla="*/ 10752 h 1047182"/>
                  <a:gd name="connsiteX3805" fmla="*/ 471929 w 808720"/>
                  <a:gd name="connsiteY3805" fmla="*/ 10872 h 1047182"/>
                  <a:gd name="connsiteX3806" fmla="*/ 466179 w 808720"/>
                  <a:gd name="connsiteY3806" fmla="*/ 11522 h 1047182"/>
                  <a:gd name="connsiteX3807" fmla="*/ 464141 w 808720"/>
                  <a:gd name="connsiteY3807" fmla="*/ 11581 h 1047182"/>
                  <a:gd name="connsiteX3808" fmla="*/ 464998 w 808720"/>
                  <a:gd name="connsiteY3808" fmla="*/ 11463 h 1047182"/>
                  <a:gd name="connsiteX3809" fmla="*/ 470836 w 808720"/>
                  <a:gd name="connsiteY3809" fmla="*/ 10768 h 1047182"/>
                  <a:gd name="connsiteX3810" fmla="*/ 416203 w 808720"/>
                  <a:gd name="connsiteY3810" fmla="*/ 10742 h 1047182"/>
                  <a:gd name="connsiteX3811" fmla="*/ 416070 w 808720"/>
                  <a:gd name="connsiteY3811" fmla="*/ 10766 h 1047182"/>
                  <a:gd name="connsiteX3812" fmla="*/ 415810 w 808720"/>
                  <a:gd name="connsiteY3812" fmla="*/ 10795 h 1047182"/>
                  <a:gd name="connsiteX3813" fmla="*/ 473881 w 808720"/>
                  <a:gd name="connsiteY3813" fmla="*/ 10737 h 1047182"/>
                  <a:gd name="connsiteX3814" fmla="*/ 471437 w 808720"/>
                  <a:gd name="connsiteY3814" fmla="*/ 11252 h 1047182"/>
                  <a:gd name="connsiteX3815" fmla="*/ 470162 w 808720"/>
                  <a:gd name="connsiteY3815" fmla="*/ 11377 h 1047182"/>
                  <a:gd name="connsiteX3816" fmla="*/ 471929 w 808720"/>
                  <a:gd name="connsiteY3816" fmla="*/ 10872 h 1047182"/>
                  <a:gd name="connsiteX3817" fmla="*/ 473050 w 808720"/>
                  <a:gd name="connsiteY3817" fmla="*/ 10745 h 1047182"/>
                  <a:gd name="connsiteX3818" fmla="*/ 519888 w 808720"/>
                  <a:gd name="connsiteY3818" fmla="*/ 10737 h 1047182"/>
                  <a:gd name="connsiteX3819" fmla="*/ 519850 w 808720"/>
                  <a:gd name="connsiteY3819" fmla="*/ 10774 h 1047182"/>
                  <a:gd name="connsiteX3820" fmla="*/ 519700 w 808720"/>
                  <a:gd name="connsiteY3820" fmla="*/ 10801 h 1047182"/>
                  <a:gd name="connsiteX3821" fmla="*/ 519739 w 808720"/>
                  <a:gd name="connsiteY3821" fmla="*/ 10763 h 1047182"/>
                  <a:gd name="connsiteX3822" fmla="*/ 438242 w 808720"/>
                  <a:gd name="connsiteY3822" fmla="*/ 10714 h 1047182"/>
                  <a:gd name="connsiteX3823" fmla="*/ 435909 w 808720"/>
                  <a:gd name="connsiteY3823" fmla="*/ 11119 h 1047182"/>
                  <a:gd name="connsiteX3824" fmla="*/ 435546 w 808720"/>
                  <a:gd name="connsiteY3824" fmla="*/ 11123 h 1047182"/>
                  <a:gd name="connsiteX3825" fmla="*/ 438062 w 808720"/>
                  <a:gd name="connsiteY3825" fmla="*/ 10731 h 1047182"/>
                  <a:gd name="connsiteX3826" fmla="*/ 494325 w 808720"/>
                  <a:gd name="connsiteY3826" fmla="*/ 10712 h 1047182"/>
                  <a:gd name="connsiteX3827" fmla="*/ 492345 w 808720"/>
                  <a:gd name="connsiteY3827" fmla="*/ 11022 h 1047182"/>
                  <a:gd name="connsiteX3828" fmla="*/ 492938 w 808720"/>
                  <a:gd name="connsiteY3828" fmla="*/ 10752 h 1047182"/>
                  <a:gd name="connsiteX3829" fmla="*/ 418237 w 808720"/>
                  <a:gd name="connsiteY3829" fmla="*/ 10710 h 1047182"/>
                  <a:gd name="connsiteX3830" fmla="*/ 417035 w 808720"/>
                  <a:gd name="connsiteY3830" fmla="*/ 10930 h 1047182"/>
                  <a:gd name="connsiteX3831" fmla="*/ 415709 w 808720"/>
                  <a:gd name="connsiteY3831" fmla="*/ 11152 h 1047182"/>
                  <a:gd name="connsiteX3832" fmla="*/ 416128 w 808720"/>
                  <a:gd name="connsiteY3832" fmla="*/ 10966 h 1047182"/>
                  <a:gd name="connsiteX3833" fmla="*/ 417419 w 808720"/>
                  <a:gd name="connsiteY3833" fmla="*/ 10740 h 1047182"/>
                  <a:gd name="connsiteX3834" fmla="*/ 476978 w 808720"/>
                  <a:gd name="connsiteY3834" fmla="*/ 10706 h 1047182"/>
                  <a:gd name="connsiteX3835" fmla="*/ 473477 w 808720"/>
                  <a:gd name="connsiteY3835" fmla="*/ 11051 h 1047182"/>
                  <a:gd name="connsiteX3836" fmla="*/ 475454 w 808720"/>
                  <a:gd name="connsiteY3836" fmla="*/ 10721 h 1047182"/>
                  <a:gd name="connsiteX3837" fmla="*/ 416744 w 808720"/>
                  <a:gd name="connsiteY3837" fmla="*/ 10692 h 1047182"/>
                  <a:gd name="connsiteX3838" fmla="*/ 416565 w 808720"/>
                  <a:gd name="connsiteY3838" fmla="*/ 10772 h 1047182"/>
                  <a:gd name="connsiteX3839" fmla="*/ 415912 w 808720"/>
                  <a:gd name="connsiteY3839" fmla="*/ 10796 h 1047182"/>
                  <a:gd name="connsiteX3840" fmla="*/ 416070 w 808720"/>
                  <a:gd name="connsiteY3840" fmla="*/ 10766 h 1047182"/>
                  <a:gd name="connsiteX3841" fmla="*/ 418716 w 808720"/>
                  <a:gd name="connsiteY3841" fmla="*/ 10692 h 1047182"/>
                  <a:gd name="connsiteX3842" fmla="*/ 417228 w 808720"/>
                  <a:gd name="connsiteY3842" fmla="*/ 11005 h 1047182"/>
                  <a:gd name="connsiteX3843" fmla="*/ 416127 w 808720"/>
                  <a:gd name="connsiteY3843" fmla="*/ 11151 h 1047182"/>
                  <a:gd name="connsiteX3844" fmla="*/ 416120 w 808720"/>
                  <a:gd name="connsiteY3844" fmla="*/ 11152 h 1047182"/>
                  <a:gd name="connsiteX3845" fmla="*/ 416119 w 808720"/>
                  <a:gd name="connsiteY3845" fmla="*/ 11152 h 1047182"/>
                  <a:gd name="connsiteX3846" fmla="*/ 415532 w 808720"/>
                  <a:gd name="connsiteY3846" fmla="*/ 11231 h 1047182"/>
                  <a:gd name="connsiteX3847" fmla="*/ 415631 w 808720"/>
                  <a:gd name="connsiteY3847" fmla="*/ 11187 h 1047182"/>
                  <a:gd name="connsiteX3848" fmla="*/ 417035 w 808720"/>
                  <a:gd name="connsiteY3848" fmla="*/ 10930 h 1047182"/>
                  <a:gd name="connsiteX3849" fmla="*/ 418379 w 808720"/>
                  <a:gd name="connsiteY3849" fmla="*/ 10705 h 1047182"/>
                  <a:gd name="connsiteX3850" fmla="*/ 478504 w 808720"/>
                  <a:gd name="connsiteY3850" fmla="*/ 10691 h 1047182"/>
                  <a:gd name="connsiteX3851" fmla="*/ 475554 w 808720"/>
                  <a:gd name="connsiteY3851" fmla="*/ 11133 h 1047182"/>
                  <a:gd name="connsiteX3852" fmla="*/ 477387 w 808720"/>
                  <a:gd name="connsiteY3852" fmla="*/ 10702 h 1047182"/>
                  <a:gd name="connsiteX3853" fmla="*/ 453928 w 808720"/>
                  <a:gd name="connsiteY3853" fmla="*/ 10679 h 1047182"/>
                  <a:gd name="connsiteX3854" fmla="*/ 452848 w 808720"/>
                  <a:gd name="connsiteY3854" fmla="*/ 10948 h 1047182"/>
                  <a:gd name="connsiteX3855" fmla="*/ 450877 w 808720"/>
                  <a:gd name="connsiteY3855" fmla="*/ 10968 h 1047182"/>
                  <a:gd name="connsiteX3856" fmla="*/ 451278 w 808720"/>
                  <a:gd name="connsiteY3856" fmla="*/ 10925 h 1047182"/>
                  <a:gd name="connsiteX3857" fmla="*/ 491191 w 808720"/>
                  <a:gd name="connsiteY3857" fmla="*/ 10663 h 1047182"/>
                  <a:gd name="connsiteX3858" fmla="*/ 490965 w 808720"/>
                  <a:gd name="connsiteY3858" fmla="*/ 10809 h 1047182"/>
                  <a:gd name="connsiteX3859" fmla="*/ 489745 w 808720"/>
                  <a:gd name="connsiteY3859" fmla="*/ 10844 h 1047182"/>
                  <a:gd name="connsiteX3860" fmla="*/ 490166 w 808720"/>
                  <a:gd name="connsiteY3860" fmla="*/ 10743 h 1047182"/>
                  <a:gd name="connsiteX3861" fmla="*/ 438799 w 808720"/>
                  <a:gd name="connsiteY3861" fmla="*/ 10662 h 1047182"/>
                  <a:gd name="connsiteX3862" fmla="*/ 437891 w 808720"/>
                  <a:gd name="connsiteY3862" fmla="*/ 10813 h 1047182"/>
                  <a:gd name="connsiteX3863" fmla="*/ 438446 w 808720"/>
                  <a:gd name="connsiteY3863" fmla="*/ 10695 h 1047182"/>
                  <a:gd name="connsiteX3864" fmla="*/ 496185 w 808720"/>
                  <a:gd name="connsiteY3864" fmla="*/ 10659 h 1047182"/>
                  <a:gd name="connsiteX3865" fmla="*/ 494034 w 808720"/>
                  <a:gd name="connsiteY3865" fmla="*/ 11067 h 1047182"/>
                  <a:gd name="connsiteX3866" fmla="*/ 493068 w 808720"/>
                  <a:gd name="connsiteY3866" fmla="*/ 11178 h 1047182"/>
                  <a:gd name="connsiteX3867" fmla="*/ 495591 w 808720"/>
                  <a:gd name="connsiteY3867" fmla="*/ 10676 h 1047182"/>
                  <a:gd name="connsiteX3868" fmla="*/ 432717 w 808720"/>
                  <a:gd name="connsiteY3868" fmla="*/ 10649 h 1047182"/>
                  <a:gd name="connsiteX3869" fmla="*/ 431865 w 808720"/>
                  <a:gd name="connsiteY3869" fmla="*/ 10877 h 1047182"/>
                  <a:gd name="connsiteX3870" fmla="*/ 429607 w 808720"/>
                  <a:gd name="connsiteY3870" fmla="*/ 11104 h 1047182"/>
                  <a:gd name="connsiteX3871" fmla="*/ 419899 w 808720"/>
                  <a:gd name="connsiteY3871" fmla="*/ 10649 h 1047182"/>
                  <a:gd name="connsiteX3872" fmla="*/ 418123 w 808720"/>
                  <a:gd name="connsiteY3872" fmla="*/ 10885 h 1047182"/>
                  <a:gd name="connsiteX3873" fmla="*/ 418834 w 808720"/>
                  <a:gd name="connsiteY3873" fmla="*/ 10688 h 1047182"/>
                  <a:gd name="connsiteX3874" fmla="*/ 420603 w 808720"/>
                  <a:gd name="connsiteY3874" fmla="*/ 10646 h 1047182"/>
                  <a:gd name="connsiteX3875" fmla="*/ 416370 w 808720"/>
                  <a:gd name="connsiteY3875" fmla="*/ 11372 h 1047182"/>
                  <a:gd name="connsiteX3876" fmla="*/ 417876 w 808720"/>
                  <a:gd name="connsiteY3876" fmla="*/ 10954 h 1047182"/>
                  <a:gd name="connsiteX3877" fmla="*/ 477651 w 808720"/>
                  <a:gd name="connsiteY3877" fmla="*/ 10640 h 1047182"/>
                  <a:gd name="connsiteX3878" fmla="*/ 477387 w 808720"/>
                  <a:gd name="connsiteY3878" fmla="*/ 10702 h 1047182"/>
                  <a:gd name="connsiteX3879" fmla="*/ 476978 w 808720"/>
                  <a:gd name="connsiteY3879" fmla="*/ 10706 h 1047182"/>
                  <a:gd name="connsiteX3880" fmla="*/ 434279 w 808720"/>
                  <a:gd name="connsiteY3880" fmla="*/ 10635 h 1047182"/>
                  <a:gd name="connsiteX3881" fmla="*/ 432183 w 808720"/>
                  <a:gd name="connsiteY3881" fmla="*/ 10945 h 1047182"/>
                  <a:gd name="connsiteX3882" fmla="*/ 431430 w 808720"/>
                  <a:gd name="connsiteY3882" fmla="*/ 10994 h 1047182"/>
                  <a:gd name="connsiteX3883" fmla="*/ 431865 w 808720"/>
                  <a:gd name="connsiteY3883" fmla="*/ 10877 h 1047182"/>
                  <a:gd name="connsiteX3884" fmla="*/ 484260 w 808720"/>
                  <a:gd name="connsiteY3884" fmla="*/ 10633 h 1047182"/>
                  <a:gd name="connsiteX3885" fmla="*/ 482472 w 808720"/>
                  <a:gd name="connsiteY3885" fmla="*/ 11053 h 1047182"/>
                  <a:gd name="connsiteX3886" fmla="*/ 481919 w 808720"/>
                  <a:gd name="connsiteY3886" fmla="*/ 11069 h 1047182"/>
                  <a:gd name="connsiteX3887" fmla="*/ 483101 w 808720"/>
                  <a:gd name="connsiteY3887" fmla="*/ 10645 h 1047182"/>
                  <a:gd name="connsiteX3888" fmla="*/ 534254 w 808720"/>
                  <a:gd name="connsiteY3888" fmla="*/ 10629 h 1047182"/>
                  <a:gd name="connsiteX3889" fmla="*/ 534481 w 808720"/>
                  <a:gd name="connsiteY3889" fmla="*/ 11083 h 1047182"/>
                  <a:gd name="connsiteX3890" fmla="*/ 534052 w 808720"/>
                  <a:gd name="connsiteY3890" fmla="*/ 10872 h 1047182"/>
                  <a:gd name="connsiteX3891" fmla="*/ 484883 w 808720"/>
                  <a:gd name="connsiteY3891" fmla="*/ 10626 h 1047182"/>
                  <a:gd name="connsiteX3892" fmla="*/ 484650 w 808720"/>
                  <a:gd name="connsiteY3892" fmla="*/ 10738 h 1047182"/>
                  <a:gd name="connsiteX3893" fmla="*/ 483029 w 808720"/>
                  <a:gd name="connsiteY3893" fmla="*/ 11038 h 1047182"/>
                  <a:gd name="connsiteX3894" fmla="*/ 482719 w 808720"/>
                  <a:gd name="connsiteY3894" fmla="*/ 11046 h 1047182"/>
                  <a:gd name="connsiteX3895" fmla="*/ 484814 w 808720"/>
                  <a:gd name="connsiteY3895" fmla="*/ 10627 h 1047182"/>
                  <a:gd name="connsiteX3896" fmla="*/ 520706 w 808720"/>
                  <a:gd name="connsiteY3896" fmla="*/ 10624 h 1047182"/>
                  <a:gd name="connsiteX3897" fmla="*/ 519472 w 808720"/>
                  <a:gd name="connsiteY3897" fmla="*/ 11152 h 1047182"/>
                  <a:gd name="connsiteX3898" fmla="*/ 519850 w 808720"/>
                  <a:gd name="connsiteY3898" fmla="*/ 10774 h 1047182"/>
                  <a:gd name="connsiteX3899" fmla="*/ 497620 w 808720"/>
                  <a:gd name="connsiteY3899" fmla="*/ 10617 h 1047182"/>
                  <a:gd name="connsiteX3900" fmla="*/ 497502 w 808720"/>
                  <a:gd name="connsiteY3900" fmla="*/ 10671 h 1047182"/>
                  <a:gd name="connsiteX3901" fmla="*/ 496583 w 808720"/>
                  <a:gd name="connsiteY3901" fmla="*/ 10776 h 1047182"/>
                  <a:gd name="connsiteX3902" fmla="*/ 497555 w 808720"/>
                  <a:gd name="connsiteY3902" fmla="*/ 10619 h 1047182"/>
                  <a:gd name="connsiteX3903" fmla="*/ 485950 w 808720"/>
                  <a:gd name="connsiteY3903" fmla="*/ 10616 h 1047182"/>
                  <a:gd name="connsiteX3904" fmla="*/ 484405 w 808720"/>
                  <a:gd name="connsiteY3904" fmla="*/ 10854 h 1047182"/>
                  <a:gd name="connsiteX3905" fmla="*/ 484650 w 808720"/>
                  <a:gd name="connsiteY3905" fmla="*/ 10738 h 1047182"/>
                  <a:gd name="connsiteX3906" fmla="*/ 485269 w 808720"/>
                  <a:gd name="connsiteY3906" fmla="*/ 10623 h 1047182"/>
                  <a:gd name="connsiteX3907" fmla="*/ 520766 w 808720"/>
                  <a:gd name="connsiteY3907" fmla="*/ 10613 h 1047182"/>
                  <a:gd name="connsiteX3908" fmla="*/ 520955 w 808720"/>
                  <a:gd name="connsiteY3908" fmla="*/ 10684 h 1047182"/>
                  <a:gd name="connsiteX3909" fmla="*/ 517984 w 808720"/>
                  <a:gd name="connsiteY3909" fmla="*/ 12640 h 1047182"/>
                  <a:gd name="connsiteX3910" fmla="*/ 518924 w 808720"/>
                  <a:gd name="connsiteY3910" fmla="*/ 11700 h 1047182"/>
                  <a:gd name="connsiteX3911" fmla="*/ 520724 w 808720"/>
                  <a:gd name="connsiteY3911" fmla="*/ 10620 h 1047182"/>
                  <a:gd name="connsiteX3912" fmla="*/ 420910 w 808720"/>
                  <a:gd name="connsiteY3912" fmla="*/ 10611 h 1047182"/>
                  <a:gd name="connsiteX3913" fmla="*/ 420603 w 808720"/>
                  <a:gd name="connsiteY3913" fmla="*/ 10646 h 1047182"/>
                  <a:gd name="connsiteX3914" fmla="*/ 420776 w 808720"/>
                  <a:gd name="connsiteY3914" fmla="*/ 10616 h 1047182"/>
                  <a:gd name="connsiteX3915" fmla="*/ 486557 w 808720"/>
                  <a:gd name="connsiteY3915" fmla="*/ 10610 h 1047182"/>
                  <a:gd name="connsiteX3916" fmla="*/ 485387 w 808720"/>
                  <a:gd name="connsiteY3916" fmla="*/ 10969 h 1047182"/>
                  <a:gd name="connsiteX3917" fmla="*/ 484760 w 808720"/>
                  <a:gd name="connsiteY3917" fmla="*/ 10988 h 1047182"/>
                  <a:gd name="connsiteX3918" fmla="*/ 486328 w 808720"/>
                  <a:gd name="connsiteY3918" fmla="*/ 10612 h 1047182"/>
                  <a:gd name="connsiteX3919" fmla="*/ 520747 w 808720"/>
                  <a:gd name="connsiteY3919" fmla="*/ 10606 h 1047182"/>
                  <a:gd name="connsiteX3920" fmla="*/ 520748 w 808720"/>
                  <a:gd name="connsiteY3920" fmla="*/ 10607 h 1047182"/>
                  <a:gd name="connsiteX3921" fmla="*/ 520724 w 808720"/>
                  <a:gd name="connsiteY3921" fmla="*/ 10620 h 1047182"/>
                  <a:gd name="connsiteX3922" fmla="*/ 520706 w 808720"/>
                  <a:gd name="connsiteY3922" fmla="*/ 10624 h 1047182"/>
                  <a:gd name="connsiteX3923" fmla="*/ 454226 w 808720"/>
                  <a:gd name="connsiteY3923" fmla="*/ 10604 h 1047182"/>
                  <a:gd name="connsiteX3924" fmla="*/ 454021 w 808720"/>
                  <a:gd name="connsiteY3924" fmla="*/ 10670 h 1047182"/>
                  <a:gd name="connsiteX3925" fmla="*/ 453928 w 808720"/>
                  <a:gd name="connsiteY3925" fmla="*/ 10679 h 1047182"/>
                  <a:gd name="connsiteX3926" fmla="*/ 550724 w 808720"/>
                  <a:gd name="connsiteY3926" fmla="*/ 10604 h 1047182"/>
                  <a:gd name="connsiteX3927" fmla="*/ 554631 w 808720"/>
                  <a:gd name="connsiteY3927" fmla="*/ 11620 h 1047182"/>
                  <a:gd name="connsiteX3928" fmla="*/ 552408 w 808720"/>
                  <a:gd name="connsiteY3928" fmla="*/ 12849 h 1047182"/>
                  <a:gd name="connsiteX3929" fmla="*/ 487123 w 808720"/>
                  <a:gd name="connsiteY3929" fmla="*/ 10604 h 1047182"/>
                  <a:gd name="connsiteX3930" fmla="*/ 486416 w 808720"/>
                  <a:gd name="connsiteY3930" fmla="*/ 10940 h 1047182"/>
                  <a:gd name="connsiteX3931" fmla="*/ 485797 w 808720"/>
                  <a:gd name="connsiteY3931" fmla="*/ 10958 h 1047182"/>
                  <a:gd name="connsiteX3932" fmla="*/ 452033 w 808720"/>
                  <a:gd name="connsiteY3932" fmla="*/ 10604 h 1047182"/>
                  <a:gd name="connsiteX3933" fmla="*/ 451989 w 808720"/>
                  <a:gd name="connsiteY3933" fmla="*/ 10617 h 1047182"/>
                  <a:gd name="connsiteX3934" fmla="*/ 447977 w 808720"/>
                  <a:gd name="connsiteY3934" fmla="*/ 10854 h 1047182"/>
                  <a:gd name="connsiteX3935" fmla="*/ 448379 w 808720"/>
                  <a:gd name="connsiteY3935" fmla="*/ 10738 h 1047182"/>
                  <a:gd name="connsiteX3936" fmla="*/ 441068 w 808720"/>
                  <a:gd name="connsiteY3936" fmla="*/ 10604 h 1047182"/>
                  <a:gd name="connsiteX3937" fmla="*/ 440698 w 808720"/>
                  <a:gd name="connsiteY3937" fmla="*/ 10768 h 1047182"/>
                  <a:gd name="connsiteX3938" fmla="*/ 440138 w 808720"/>
                  <a:gd name="connsiteY3938" fmla="*/ 10958 h 1047182"/>
                  <a:gd name="connsiteX3939" fmla="*/ 438332 w 808720"/>
                  <a:gd name="connsiteY3939" fmla="*/ 11095 h 1047182"/>
                  <a:gd name="connsiteX3940" fmla="*/ 437775 w 808720"/>
                  <a:gd name="connsiteY3940" fmla="*/ 11100 h 1047182"/>
                  <a:gd name="connsiteX3941" fmla="*/ 438874 w 808720"/>
                  <a:gd name="connsiteY3941" fmla="*/ 10604 h 1047182"/>
                  <a:gd name="connsiteX3942" fmla="*/ 438062 w 808720"/>
                  <a:gd name="connsiteY3942" fmla="*/ 10731 h 1047182"/>
                  <a:gd name="connsiteX3943" fmla="*/ 437805 w 808720"/>
                  <a:gd name="connsiteY3943" fmla="*/ 10754 h 1047182"/>
                  <a:gd name="connsiteX3944" fmla="*/ 438874 w 808720"/>
                  <a:gd name="connsiteY3944" fmla="*/ 10604 h 1047182"/>
                  <a:gd name="connsiteX3945" fmla="*/ 438446 w 808720"/>
                  <a:gd name="connsiteY3945" fmla="*/ 10695 h 1047182"/>
                  <a:gd name="connsiteX3946" fmla="*/ 438242 w 808720"/>
                  <a:gd name="connsiteY3946" fmla="*/ 10714 h 1047182"/>
                  <a:gd name="connsiteX3947" fmla="*/ 434488 w 808720"/>
                  <a:gd name="connsiteY3947" fmla="*/ 10604 h 1047182"/>
                  <a:gd name="connsiteX3948" fmla="*/ 434422 w 808720"/>
                  <a:gd name="connsiteY3948" fmla="*/ 10621 h 1047182"/>
                  <a:gd name="connsiteX3949" fmla="*/ 434279 w 808720"/>
                  <a:gd name="connsiteY3949" fmla="*/ 10635 h 1047182"/>
                  <a:gd name="connsiteX3950" fmla="*/ 419136 w 808720"/>
                  <a:gd name="connsiteY3950" fmla="*/ 10604 h 1047182"/>
                  <a:gd name="connsiteX3951" fmla="*/ 418834 w 808720"/>
                  <a:gd name="connsiteY3951" fmla="*/ 10688 h 1047182"/>
                  <a:gd name="connsiteX3952" fmla="*/ 418716 w 808720"/>
                  <a:gd name="connsiteY3952" fmla="*/ 10692 h 1047182"/>
                  <a:gd name="connsiteX3953" fmla="*/ 416942 w 808720"/>
                  <a:gd name="connsiteY3953" fmla="*/ 10604 h 1047182"/>
                  <a:gd name="connsiteX3954" fmla="*/ 416821 w 808720"/>
                  <a:gd name="connsiteY3954" fmla="*/ 10658 h 1047182"/>
                  <a:gd name="connsiteX3955" fmla="*/ 416203 w 808720"/>
                  <a:gd name="connsiteY3955" fmla="*/ 10742 h 1047182"/>
                  <a:gd name="connsiteX3956" fmla="*/ 456421 w 808720"/>
                  <a:gd name="connsiteY3956" fmla="*/ 10604 h 1047182"/>
                  <a:gd name="connsiteX3957" fmla="*/ 456420 w 808720"/>
                  <a:gd name="connsiteY3957" fmla="*/ 10604 h 1047182"/>
                  <a:gd name="connsiteX3958" fmla="*/ 456421 w 808720"/>
                  <a:gd name="connsiteY3958" fmla="*/ 10604 h 1047182"/>
                  <a:gd name="connsiteX3959" fmla="*/ 539651 w 808720"/>
                  <a:gd name="connsiteY3959" fmla="*/ 10592 h 1047182"/>
                  <a:gd name="connsiteX3960" fmla="*/ 539758 w 808720"/>
                  <a:gd name="connsiteY3960" fmla="*/ 10604 h 1047182"/>
                  <a:gd name="connsiteX3961" fmla="*/ 540072 w 808720"/>
                  <a:gd name="connsiteY3961" fmla="*/ 12084 h 1047182"/>
                  <a:gd name="connsiteX3962" fmla="*/ 539379 w 808720"/>
                  <a:gd name="connsiteY3962" fmla="*/ 11835 h 1047182"/>
                  <a:gd name="connsiteX3963" fmla="*/ 439629 w 808720"/>
                  <a:gd name="connsiteY3963" fmla="*/ 10585 h 1047182"/>
                  <a:gd name="connsiteX3964" fmla="*/ 438799 w 808720"/>
                  <a:gd name="connsiteY3964" fmla="*/ 10662 h 1047182"/>
                  <a:gd name="connsiteX3965" fmla="*/ 439148 w 808720"/>
                  <a:gd name="connsiteY3965" fmla="*/ 10604 h 1047182"/>
                  <a:gd name="connsiteX3966" fmla="*/ 520795 w 808720"/>
                  <a:gd name="connsiteY3966" fmla="*/ 10578 h 1047182"/>
                  <a:gd name="connsiteX3967" fmla="*/ 520752 w 808720"/>
                  <a:gd name="connsiteY3967" fmla="*/ 10604 h 1047182"/>
                  <a:gd name="connsiteX3968" fmla="*/ 520747 w 808720"/>
                  <a:gd name="connsiteY3968" fmla="*/ 10606 h 1047182"/>
                  <a:gd name="connsiteX3969" fmla="*/ 520711 w 808720"/>
                  <a:gd name="connsiteY3969" fmla="*/ 10593 h 1047182"/>
                  <a:gd name="connsiteX3970" fmla="*/ 441287 w 808720"/>
                  <a:gd name="connsiteY3970" fmla="*/ 10569 h 1047182"/>
                  <a:gd name="connsiteX3971" fmla="*/ 441285 w 808720"/>
                  <a:gd name="connsiteY3971" fmla="*/ 10569 h 1047182"/>
                  <a:gd name="connsiteX3972" fmla="*/ 441068 w 808720"/>
                  <a:gd name="connsiteY3972" fmla="*/ 10604 h 1047182"/>
                  <a:gd name="connsiteX3973" fmla="*/ 484539 w 808720"/>
                  <a:gd name="connsiteY3973" fmla="*/ 10567 h 1047182"/>
                  <a:gd name="connsiteX3974" fmla="*/ 484930 w 808720"/>
                  <a:gd name="connsiteY3974" fmla="*/ 10604 h 1047182"/>
                  <a:gd name="connsiteX3975" fmla="*/ 484930 w 808720"/>
                  <a:gd name="connsiteY3975" fmla="*/ 10604 h 1047182"/>
                  <a:gd name="connsiteX3976" fmla="*/ 484814 w 808720"/>
                  <a:gd name="connsiteY3976" fmla="*/ 10627 h 1047182"/>
                  <a:gd name="connsiteX3977" fmla="*/ 484260 w 808720"/>
                  <a:gd name="connsiteY3977" fmla="*/ 10633 h 1047182"/>
                  <a:gd name="connsiteX3978" fmla="*/ 486705 w 808720"/>
                  <a:gd name="connsiteY3978" fmla="*/ 10564 h 1047182"/>
                  <a:gd name="connsiteX3979" fmla="*/ 487123 w 808720"/>
                  <a:gd name="connsiteY3979" fmla="*/ 10604 h 1047182"/>
                  <a:gd name="connsiteX3980" fmla="*/ 486557 w 808720"/>
                  <a:gd name="connsiteY3980" fmla="*/ 10610 h 1047182"/>
                  <a:gd name="connsiteX3981" fmla="*/ 463806 w 808720"/>
                  <a:gd name="connsiteY3981" fmla="*/ 10549 h 1047182"/>
                  <a:gd name="connsiteX3982" fmla="*/ 465192 w 808720"/>
                  <a:gd name="connsiteY3982" fmla="*/ 10604 h 1047182"/>
                  <a:gd name="connsiteX3983" fmla="*/ 462836 w 808720"/>
                  <a:gd name="connsiteY3983" fmla="*/ 10789 h 1047182"/>
                  <a:gd name="connsiteX3984" fmla="*/ 462948 w 808720"/>
                  <a:gd name="connsiteY3984" fmla="*/ 10730 h 1047182"/>
                  <a:gd name="connsiteX3985" fmla="*/ 486447 w 808720"/>
                  <a:gd name="connsiteY3985" fmla="*/ 10539 h 1047182"/>
                  <a:gd name="connsiteX3986" fmla="*/ 486578 w 808720"/>
                  <a:gd name="connsiteY3986" fmla="*/ 10552 h 1047182"/>
                  <a:gd name="connsiteX3987" fmla="*/ 486328 w 808720"/>
                  <a:gd name="connsiteY3987" fmla="*/ 10612 h 1047182"/>
                  <a:gd name="connsiteX3988" fmla="*/ 485950 w 808720"/>
                  <a:gd name="connsiteY3988" fmla="*/ 10616 h 1047182"/>
                  <a:gd name="connsiteX3989" fmla="*/ 463538 w 808720"/>
                  <a:gd name="connsiteY3989" fmla="*/ 10539 h 1047182"/>
                  <a:gd name="connsiteX3990" fmla="*/ 463597 w 808720"/>
                  <a:gd name="connsiteY3990" fmla="*/ 10541 h 1047182"/>
                  <a:gd name="connsiteX3991" fmla="*/ 463238 w 808720"/>
                  <a:gd name="connsiteY3991" fmla="*/ 10579 h 1047182"/>
                  <a:gd name="connsiteX3992" fmla="*/ 463247 w 808720"/>
                  <a:gd name="connsiteY3992" fmla="*/ 10574 h 1047182"/>
                  <a:gd name="connsiteX3993" fmla="*/ 422986 w 808720"/>
                  <a:gd name="connsiteY3993" fmla="*/ 10535 h 1047182"/>
                  <a:gd name="connsiteX3994" fmla="*/ 421177 w 808720"/>
                  <a:gd name="connsiteY3994" fmla="*/ 10785 h 1047182"/>
                  <a:gd name="connsiteX3995" fmla="*/ 422550 w 808720"/>
                  <a:gd name="connsiteY3995" fmla="*/ 10551 h 1047182"/>
                  <a:gd name="connsiteX3996" fmla="*/ 472806 w 808720"/>
                  <a:gd name="connsiteY3996" fmla="*/ 10533 h 1047182"/>
                  <a:gd name="connsiteX3997" fmla="*/ 470836 w 808720"/>
                  <a:gd name="connsiteY3997" fmla="*/ 10768 h 1047182"/>
                  <a:gd name="connsiteX3998" fmla="*/ 470459 w 808720"/>
                  <a:gd name="connsiteY3998" fmla="*/ 10771 h 1047182"/>
                  <a:gd name="connsiteX3999" fmla="*/ 521232 w 808720"/>
                  <a:gd name="connsiteY3999" fmla="*/ 10501 h 1047182"/>
                  <a:gd name="connsiteX4000" fmla="*/ 521171 w 808720"/>
                  <a:gd name="connsiteY4000" fmla="*/ 10542 h 1047182"/>
                  <a:gd name="connsiteX4001" fmla="*/ 520766 w 808720"/>
                  <a:gd name="connsiteY4001" fmla="*/ 10613 h 1047182"/>
                  <a:gd name="connsiteX4002" fmla="*/ 520748 w 808720"/>
                  <a:gd name="connsiteY4002" fmla="*/ 10607 h 1047182"/>
                  <a:gd name="connsiteX4003" fmla="*/ 520752 w 808720"/>
                  <a:gd name="connsiteY4003" fmla="*/ 10604 h 1047182"/>
                  <a:gd name="connsiteX4004" fmla="*/ 520824 w 808720"/>
                  <a:gd name="connsiteY4004" fmla="*/ 10573 h 1047182"/>
                  <a:gd name="connsiteX4005" fmla="*/ 441701 w 808720"/>
                  <a:gd name="connsiteY4005" fmla="*/ 10501 h 1047182"/>
                  <a:gd name="connsiteX4006" fmla="*/ 441287 w 808720"/>
                  <a:gd name="connsiteY4006" fmla="*/ 10569 h 1047182"/>
                  <a:gd name="connsiteX4007" fmla="*/ 441456 w 808720"/>
                  <a:gd name="connsiteY4007" fmla="*/ 10511 h 1047182"/>
                  <a:gd name="connsiteX4008" fmla="*/ 464094 w 808720"/>
                  <a:gd name="connsiteY4008" fmla="*/ 10489 h 1047182"/>
                  <a:gd name="connsiteX4009" fmla="*/ 463806 w 808720"/>
                  <a:gd name="connsiteY4009" fmla="*/ 10549 h 1047182"/>
                  <a:gd name="connsiteX4010" fmla="*/ 463597 w 808720"/>
                  <a:gd name="connsiteY4010" fmla="*/ 10541 h 1047182"/>
                  <a:gd name="connsiteX4011" fmla="*/ 449258 w 808720"/>
                  <a:gd name="connsiteY4011" fmla="*/ 10484 h 1047182"/>
                  <a:gd name="connsiteX4012" fmla="*/ 448379 w 808720"/>
                  <a:gd name="connsiteY4012" fmla="*/ 10738 h 1047182"/>
                  <a:gd name="connsiteX4013" fmla="*/ 445124 w 808720"/>
                  <a:gd name="connsiteY4013" fmla="*/ 10858 h 1047182"/>
                  <a:gd name="connsiteX4014" fmla="*/ 446550 w 808720"/>
                  <a:gd name="connsiteY4014" fmla="*/ 10604 h 1047182"/>
                  <a:gd name="connsiteX4015" fmla="*/ 493537 w 808720"/>
                  <a:gd name="connsiteY4015" fmla="*/ 10480 h 1047182"/>
                  <a:gd name="connsiteX4016" fmla="*/ 492938 w 808720"/>
                  <a:gd name="connsiteY4016" fmla="*/ 10752 h 1047182"/>
                  <a:gd name="connsiteX4017" fmla="*/ 491974 w 808720"/>
                  <a:gd name="connsiteY4017" fmla="*/ 10780 h 1047182"/>
                  <a:gd name="connsiteX4018" fmla="*/ 492606 w 808720"/>
                  <a:gd name="connsiteY4018" fmla="*/ 10553 h 1047182"/>
                  <a:gd name="connsiteX4019" fmla="*/ 433379 w 808720"/>
                  <a:gd name="connsiteY4019" fmla="*/ 10472 h 1047182"/>
                  <a:gd name="connsiteX4020" fmla="*/ 433358 w 808720"/>
                  <a:gd name="connsiteY4020" fmla="*/ 10477 h 1047182"/>
                  <a:gd name="connsiteX4021" fmla="*/ 432295 w 808720"/>
                  <a:gd name="connsiteY4021" fmla="*/ 10604 h 1047182"/>
                  <a:gd name="connsiteX4022" fmla="*/ 473337 w 808720"/>
                  <a:gd name="connsiteY4022" fmla="*/ 10470 h 1047182"/>
                  <a:gd name="connsiteX4023" fmla="*/ 473287 w 808720"/>
                  <a:gd name="connsiteY4023" fmla="*/ 10485 h 1047182"/>
                  <a:gd name="connsiteX4024" fmla="*/ 472806 w 808720"/>
                  <a:gd name="connsiteY4024" fmla="*/ 10533 h 1047182"/>
                  <a:gd name="connsiteX4025" fmla="*/ 485640 w 808720"/>
                  <a:gd name="connsiteY4025" fmla="*/ 10462 h 1047182"/>
                  <a:gd name="connsiteX4026" fmla="*/ 485967 w 808720"/>
                  <a:gd name="connsiteY4026" fmla="*/ 10494 h 1047182"/>
                  <a:gd name="connsiteX4027" fmla="*/ 485269 w 808720"/>
                  <a:gd name="connsiteY4027" fmla="*/ 10623 h 1047182"/>
                  <a:gd name="connsiteX4028" fmla="*/ 484883 w 808720"/>
                  <a:gd name="connsiteY4028" fmla="*/ 10626 h 1047182"/>
                  <a:gd name="connsiteX4029" fmla="*/ 484930 w 808720"/>
                  <a:gd name="connsiteY4029" fmla="*/ 10604 h 1047182"/>
                  <a:gd name="connsiteX4030" fmla="*/ 530450 w 808720"/>
                  <a:gd name="connsiteY4030" fmla="*/ 10458 h 1047182"/>
                  <a:gd name="connsiteX4031" fmla="*/ 531373 w 808720"/>
                  <a:gd name="connsiteY4031" fmla="*/ 11249 h 1047182"/>
                  <a:gd name="connsiteX4032" fmla="*/ 530303 w 808720"/>
                  <a:gd name="connsiteY4032" fmla="*/ 10568 h 1047182"/>
                  <a:gd name="connsiteX4033" fmla="*/ 419043 w 808720"/>
                  <a:gd name="connsiteY4033" fmla="*/ 10456 h 1047182"/>
                  <a:gd name="connsiteX4034" fmla="*/ 417419 w 808720"/>
                  <a:gd name="connsiteY4034" fmla="*/ 10740 h 1047182"/>
                  <a:gd name="connsiteX4035" fmla="*/ 416724 w 808720"/>
                  <a:gd name="connsiteY4035" fmla="*/ 10766 h 1047182"/>
                  <a:gd name="connsiteX4036" fmla="*/ 454849 w 808720"/>
                  <a:gd name="connsiteY4036" fmla="*/ 10448 h 1047182"/>
                  <a:gd name="connsiteX4037" fmla="*/ 454226 w 808720"/>
                  <a:gd name="connsiteY4037" fmla="*/ 10604 h 1047182"/>
                  <a:gd name="connsiteX4038" fmla="*/ 451278 w 808720"/>
                  <a:gd name="connsiteY4038" fmla="*/ 10925 h 1047182"/>
                  <a:gd name="connsiteX4039" fmla="*/ 450866 w 808720"/>
                  <a:gd name="connsiteY4039" fmla="*/ 10963 h 1047182"/>
                  <a:gd name="connsiteX4040" fmla="*/ 451989 w 808720"/>
                  <a:gd name="connsiteY4040" fmla="*/ 10617 h 1047182"/>
                  <a:gd name="connsiteX4041" fmla="*/ 433477 w 808720"/>
                  <a:gd name="connsiteY4041" fmla="*/ 10445 h 1047182"/>
                  <a:gd name="connsiteX4042" fmla="*/ 433452 w 808720"/>
                  <a:gd name="connsiteY4042" fmla="*/ 10452 h 1047182"/>
                  <a:gd name="connsiteX4043" fmla="*/ 432295 w 808720"/>
                  <a:gd name="connsiteY4043" fmla="*/ 10604 h 1047182"/>
                  <a:gd name="connsiteX4044" fmla="*/ 487123 w 808720"/>
                  <a:gd name="connsiteY4044" fmla="*/ 10435 h 1047182"/>
                  <a:gd name="connsiteX4045" fmla="*/ 486705 w 808720"/>
                  <a:gd name="connsiteY4045" fmla="*/ 10564 h 1047182"/>
                  <a:gd name="connsiteX4046" fmla="*/ 486578 w 808720"/>
                  <a:gd name="connsiteY4046" fmla="*/ 10552 h 1047182"/>
                  <a:gd name="connsiteX4047" fmla="*/ 486960 w 808720"/>
                  <a:gd name="connsiteY4047" fmla="*/ 10460 h 1047182"/>
                  <a:gd name="connsiteX4048" fmla="*/ 460448 w 808720"/>
                  <a:gd name="connsiteY4048" fmla="*/ 10417 h 1047182"/>
                  <a:gd name="connsiteX4049" fmla="*/ 463330 w 808720"/>
                  <a:gd name="connsiteY4049" fmla="*/ 10531 h 1047182"/>
                  <a:gd name="connsiteX4050" fmla="*/ 463247 w 808720"/>
                  <a:gd name="connsiteY4050" fmla="*/ 10574 h 1047182"/>
                  <a:gd name="connsiteX4051" fmla="*/ 462999 w 808720"/>
                  <a:gd name="connsiteY4051" fmla="*/ 10604 h 1047182"/>
                  <a:gd name="connsiteX4052" fmla="*/ 463238 w 808720"/>
                  <a:gd name="connsiteY4052" fmla="*/ 10579 h 1047182"/>
                  <a:gd name="connsiteX4053" fmla="*/ 462948 w 808720"/>
                  <a:gd name="connsiteY4053" fmla="*/ 10730 h 1047182"/>
                  <a:gd name="connsiteX4054" fmla="*/ 462570 w 808720"/>
                  <a:gd name="connsiteY4054" fmla="*/ 10810 h 1047182"/>
                  <a:gd name="connsiteX4055" fmla="*/ 461969 w 808720"/>
                  <a:gd name="connsiteY4055" fmla="*/ 10857 h 1047182"/>
                  <a:gd name="connsiteX4056" fmla="*/ 455989 w 808720"/>
                  <a:gd name="connsiteY4056" fmla="*/ 10917 h 1047182"/>
                  <a:gd name="connsiteX4057" fmla="*/ 520217 w 808720"/>
                  <a:gd name="connsiteY4057" fmla="*/ 10408 h 1047182"/>
                  <a:gd name="connsiteX4058" fmla="*/ 520711 w 808720"/>
                  <a:gd name="connsiteY4058" fmla="*/ 10593 h 1047182"/>
                  <a:gd name="connsiteX4059" fmla="*/ 519888 w 808720"/>
                  <a:gd name="connsiteY4059" fmla="*/ 10737 h 1047182"/>
                  <a:gd name="connsiteX4060" fmla="*/ 426862 w 808720"/>
                  <a:gd name="connsiteY4060" fmla="*/ 10392 h 1047182"/>
                  <a:gd name="connsiteX4061" fmla="*/ 421312 w 808720"/>
                  <a:gd name="connsiteY4061" fmla="*/ 11166 h 1047182"/>
                  <a:gd name="connsiteX4062" fmla="*/ 419443 w 808720"/>
                  <a:gd name="connsiteY4062" fmla="*/ 11325 h 1047182"/>
                  <a:gd name="connsiteX4063" fmla="*/ 424549 w 808720"/>
                  <a:gd name="connsiteY4063" fmla="*/ 10477 h 1047182"/>
                  <a:gd name="connsiteX4064" fmla="*/ 441847 w 808720"/>
                  <a:gd name="connsiteY4064" fmla="*/ 10378 h 1047182"/>
                  <a:gd name="connsiteX4065" fmla="*/ 441456 w 808720"/>
                  <a:gd name="connsiteY4065" fmla="*/ 10511 h 1047182"/>
                  <a:gd name="connsiteX4066" fmla="*/ 439629 w 808720"/>
                  <a:gd name="connsiteY4066" fmla="*/ 10585 h 1047182"/>
                  <a:gd name="connsiteX4067" fmla="*/ 508085 w 808720"/>
                  <a:gd name="connsiteY4067" fmla="*/ 10375 h 1047182"/>
                  <a:gd name="connsiteX4068" fmla="*/ 509054 w 808720"/>
                  <a:gd name="connsiteY4068" fmla="*/ 10604 h 1047182"/>
                  <a:gd name="connsiteX4069" fmla="*/ 508276 w 808720"/>
                  <a:gd name="connsiteY4069" fmla="*/ 10950 h 1047182"/>
                  <a:gd name="connsiteX4070" fmla="*/ 502617 w 808720"/>
                  <a:gd name="connsiteY4070" fmla="*/ 11841 h 1047182"/>
                  <a:gd name="connsiteX4071" fmla="*/ 504934 w 808720"/>
                  <a:gd name="connsiteY4071" fmla="*/ 10755 h 1047182"/>
                  <a:gd name="connsiteX4072" fmla="*/ 419719 w 808720"/>
                  <a:gd name="connsiteY4072" fmla="*/ 10365 h 1047182"/>
                  <a:gd name="connsiteX4073" fmla="*/ 419043 w 808720"/>
                  <a:gd name="connsiteY4073" fmla="*/ 10456 h 1047182"/>
                  <a:gd name="connsiteX4074" fmla="*/ 419290 w 808720"/>
                  <a:gd name="connsiteY4074" fmla="*/ 10413 h 1047182"/>
                  <a:gd name="connsiteX4075" fmla="*/ 527581 w 808720"/>
                  <a:gd name="connsiteY4075" fmla="*/ 10349 h 1047182"/>
                  <a:gd name="connsiteX4076" fmla="*/ 528436 w 808720"/>
                  <a:gd name="connsiteY4076" fmla="*/ 10618 h 1047182"/>
                  <a:gd name="connsiteX4077" fmla="*/ 528369 w 808720"/>
                  <a:gd name="connsiteY4077" fmla="*/ 11034 h 1047182"/>
                  <a:gd name="connsiteX4078" fmla="*/ 526524 w 808720"/>
                  <a:gd name="connsiteY4078" fmla="*/ 12041 h 1047182"/>
                  <a:gd name="connsiteX4079" fmla="*/ 529954 w 808720"/>
                  <a:gd name="connsiteY4079" fmla="*/ 10346 h 1047182"/>
                  <a:gd name="connsiteX4080" fmla="*/ 530303 w 808720"/>
                  <a:gd name="connsiteY4080" fmla="*/ 10568 h 1047182"/>
                  <a:gd name="connsiteX4081" fmla="*/ 529705 w 808720"/>
                  <a:gd name="connsiteY4081" fmla="*/ 11016 h 1047182"/>
                  <a:gd name="connsiteX4082" fmla="*/ 529135 w 808720"/>
                  <a:gd name="connsiteY4082" fmla="*/ 10837 h 1047182"/>
                  <a:gd name="connsiteX4083" fmla="*/ 458614 w 808720"/>
                  <a:gd name="connsiteY4083" fmla="*/ 10345 h 1047182"/>
                  <a:gd name="connsiteX4084" fmla="*/ 459677 w 808720"/>
                  <a:gd name="connsiteY4084" fmla="*/ 10387 h 1047182"/>
                  <a:gd name="connsiteX4085" fmla="*/ 456421 w 808720"/>
                  <a:gd name="connsiteY4085" fmla="*/ 10604 h 1047182"/>
                  <a:gd name="connsiteX4086" fmla="*/ 537348 w 808720"/>
                  <a:gd name="connsiteY4086" fmla="*/ 10339 h 1047182"/>
                  <a:gd name="connsiteX4087" fmla="*/ 538134 w 808720"/>
                  <a:gd name="connsiteY4087" fmla="*/ 10425 h 1047182"/>
                  <a:gd name="connsiteX4088" fmla="*/ 539166 w 808720"/>
                  <a:gd name="connsiteY4088" fmla="*/ 11758 h 1047182"/>
                  <a:gd name="connsiteX4089" fmla="*/ 537777 w 808720"/>
                  <a:gd name="connsiteY4089" fmla="*/ 11259 h 1047182"/>
                  <a:gd name="connsiteX4090" fmla="*/ 537334 w 808720"/>
                  <a:gd name="connsiteY4090" fmla="*/ 10350 h 1047182"/>
                  <a:gd name="connsiteX4091" fmla="*/ 530307 w 808720"/>
                  <a:gd name="connsiteY4091" fmla="*/ 10336 h 1047182"/>
                  <a:gd name="connsiteX4092" fmla="*/ 530489 w 808720"/>
                  <a:gd name="connsiteY4092" fmla="*/ 10428 h 1047182"/>
                  <a:gd name="connsiteX4093" fmla="*/ 530450 w 808720"/>
                  <a:gd name="connsiteY4093" fmla="*/ 10458 h 1047182"/>
                  <a:gd name="connsiteX4094" fmla="*/ 520024 w 808720"/>
                  <a:gd name="connsiteY4094" fmla="*/ 10335 h 1047182"/>
                  <a:gd name="connsiteX4095" fmla="*/ 520135 w 808720"/>
                  <a:gd name="connsiteY4095" fmla="*/ 10377 h 1047182"/>
                  <a:gd name="connsiteX4096" fmla="*/ 519739 w 808720"/>
                  <a:gd name="connsiteY4096" fmla="*/ 10763 h 1047182"/>
                  <a:gd name="connsiteX4097" fmla="*/ 519529 w 808720"/>
                  <a:gd name="connsiteY4097" fmla="*/ 10799 h 1047182"/>
                  <a:gd name="connsiteX4098" fmla="*/ 518528 w 808720"/>
                  <a:gd name="connsiteY4098" fmla="*/ 10333 h 1047182"/>
                  <a:gd name="connsiteX4099" fmla="*/ 517887 w 808720"/>
                  <a:gd name="connsiteY4099" fmla="*/ 10782 h 1047182"/>
                  <a:gd name="connsiteX4100" fmla="*/ 515703 w 808720"/>
                  <a:gd name="connsiteY4100" fmla="*/ 11256 h 1047182"/>
                  <a:gd name="connsiteX4101" fmla="*/ 519991 w 808720"/>
                  <a:gd name="connsiteY4101" fmla="*/ 10324 h 1047182"/>
                  <a:gd name="connsiteX4102" fmla="*/ 518986 w 808720"/>
                  <a:gd name="connsiteY4102" fmla="*/ 10894 h 1047182"/>
                  <a:gd name="connsiteX4103" fmla="*/ 518055 w 808720"/>
                  <a:gd name="connsiteY4103" fmla="*/ 11057 h 1047182"/>
                  <a:gd name="connsiteX4104" fmla="*/ 517305 w 808720"/>
                  <a:gd name="connsiteY4104" fmla="*/ 11189 h 1047182"/>
                  <a:gd name="connsiteX4105" fmla="*/ 517887 w 808720"/>
                  <a:gd name="connsiteY4105" fmla="*/ 10782 h 1047182"/>
                  <a:gd name="connsiteX4106" fmla="*/ 519623 w 808720"/>
                  <a:gd name="connsiteY4106" fmla="*/ 10404 h 1047182"/>
                  <a:gd name="connsiteX4107" fmla="*/ 519992 w 808720"/>
                  <a:gd name="connsiteY4107" fmla="*/ 10324 h 1047182"/>
                  <a:gd name="connsiteX4108" fmla="*/ 519993 w 808720"/>
                  <a:gd name="connsiteY4108" fmla="*/ 10324 h 1047182"/>
                  <a:gd name="connsiteX4109" fmla="*/ 519991 w 808720"/>
                  <a:gd name="connsiteY4109" fmla="*/ 10324 h 1047182"/>
                  <a:gd name="connsiteX4110" fmla="*/ 457847 w 808720"/>
                  <a:gd name="connsiteY4110" fmla="*/ 10315 h 1047182"/>
                  <a:gd name="connsiteX4111" fmla="*/ 457863 w 808720"/>
                  <a:gd name="connsiteY4111" fmla="*/ 10316 h 1047182"/>
                  <a:gd name="connsiteX4112" fmla="*/ 456421 w 808720"/>
                  <a:gd name="connsiteY4112" fmla="*/ 10604 h 1047182"/>
                  <a:gd name="connsiteX4113" fmla="*/ 456420 w 808720"/>
                  <a:gd name="connsiteY4113" fmla="*/ 10604 h 1047182"/>
                  <a:gd name="connsiteX4114" fmla="*/ 454795 w 808720"/>
                  <a:gd name="connsiteY4114" fmla="*/ 10929 h 1047182"/>
                  <a:gd name="connsiteX4115" fmla="*/ 453164 w 808720"/>
                  <a:gd name="connsiteY4115" fmla="*/ 10945 h 1047182"/>
                  <a:gd name="connsiteX4116" fmla="*/ 454021 w 808720"/>
                  <a:gd name="connsiteY4116" fmla="*/ 10670 h 1047182"/>
                  <a:gd name="connsiteX4117" fmla="*/ 442549 w 808720"/>
                  <a:gd name="connsiteY4117" fmla="*/ 10313 h 1047182"/>
                  <a:gd name="connsiteX4118" fmla="*/ 441847 w 808720"/>
                  <a:gd name="connsiteY4118" fmla="*/ 10378 h 1047182"/>
                  <a:gd name="connsiteX4119" fmla="*/ 441891 w 808720"/>
                  <a:gd name="connsiteY4119" fmla="*/ 10363 h 1047182"/>
                  <a:gd name="connsiteX4120" fmla="*/ 520049 w 808720"/>
                  <a:gd name="connsiteY4120" fmla="*/ 10312 h 1047182"/>
                  <a:gd name="connsiteX4121" fmla="*/ 520024 w 808720"/>
                  <a:gd name="connsiteY4121" fmla="*/ 10335 h 1047182"/>
                  <a:gd name="connsiteX4122" fmla="*/ 519993 w 808720"/>
                  <a:gd name="connsiteY4122" fmla="*/ 10324 h 1047182"/>
                  <a:gd name="connsiteX4123" fmla="*/ 484036 w 808720"/>
                  <a:gd name="connsiteY4123" fmla="*/ 10309 h 1047182"/>
                  <a:gd name="connsiteX4124" fmla="*/ 485175 w 808720"/>
                  <a:gd name="connsiteY4124" fmla="*/ 10417 h 1047182"/>
                  <a:gd name="connsiteX4125" fmla="*/ 484539 w 808720"/>
                  <a:gd name="connsiteY4125" fmla="*/ 10567 h 1047182"/>
                  <a:gd name="connsiteX4126" fmla="*/ 483571 w 808720"/>
                  <a:gd name="connsiteY4126" fmla="*/ 10476 h 1047182"/>
                  <a:gd name="connsiteX4127" fmla="*/ 522511 w 808720"/>
                  <a:gd name="connsiteY4127" fmla="*/ 10306 h 1047182"/>
                  <a:gd name="connsiteX4128" fmla="*/ 521812 w 808720"/>
                  <a:gd name="connsiteY4128" fmla="*/ 11005 h 1047182"/>
                  <a:gd name="connsiteX4129" fmla="*/ 520955 w 808720"/>
                  <a:gd name="connsiteY4129" fmla="*/ 10684 h 1047182"/>
                  <a:gd name="connsiteX4130" fmla="*/ 521171 w 808720"/>
                  <a:gd name="connsiteY4130" fmla="*/ 10542 h 1047182"/>
                  <a:gd name="connsiteX4131" fmla="*/ 442079 w 808720"/>
                  <a:gd name="connsiteY4131" fmla="*/ 10300 h 1047182"/>
                  <a:gd name="connsiteX4132" fmla="*/ 441891 w 808720"/>
                  <a:gd name="connsiteY4132" fmla="*/ 10363 h 1047182"/>
                  <a:gd name="connsiteX4133" fmla="*/ 434302 w 808720"/>
                  <a:gd name="connsiteY4133" fmla="*/ 10945 h 1047182"/>
                  <a:gd name="connsiteX4134" fmla="*/ 435370 w 808720"/>
                  <a:gd name="connsiteY4134" fmla="*/ 10738 h 1047182"/>
                  <a:gd name="connsiteX4135" fmla="*/ 437624 w 808720"/>
                  <a:gd name="connsiteY4135" fmla="*/ 10299 h 1047182"/>
                  <a:gd name="connsiteX4136" fmla="*/ 435370 w 808720"/>
                  <a:gd name="connsiteY4136" fmla="*/ 10738 h 1047182"/>
                  <a:gd name="connsiteX4137" fmla="*/ 433456 w 808720"/>
                  <a:gd name="connsiteY4137" fmla="*/ 10862 h 1047182"/>
                  <a:gd name="connsiteX4138" fmla="*/ 434422 w 808720"/>
                  <a:gd name="connsiteY4138" fmla="*/ 10621 h 1047182"/>
                  <a:gd name="connsiteX4139" fmla="*/ 481404 w 808720"/>
                  <a:gd name="connsiteY4139" fmla="*/ 10270 h 1047182"/>
                  <a:gd name="connsiteX4140" fmla="*/ 483571 w 808720"/>
                  <a:gd name="connsiteY4140" fmla="*/ 10476 h 1047182"/>
                  <a:gd name="connsiteX4141" fmla="*/ 483101 w 808720"/>
                  <a:gd name="connsiteY4141" fmla="*/ 10645 h 1047182"/>
                  <a:gd name="connsiteX4142" fmla="*/ 478504 w 808720"/>
                  <a:gd name="connsiteY4142" fmla="*/ 10691 h 1047182"/>
                  <a:gd name="connsiteX4143" fmla="*/ 481124 w 808720"/>
                  <a:gd name="connsiteY4143" fmla="*/ 10298 h 1047182"/>
                  <a:gd name="connsiteX4144" fmla="*/ 443188 w 808720"/>
                  <a:gd name="connsiteY4144" fmla="*/ 10264 h 1047182"/>
                  <a:gd name="connsiteX4145" fmla="*/ 441710 w 808720"/>
                  <a:gd name="connsiteY4145" fmla="*/ 10501 h 1047182"/>
                  <a:gd name="connsiteX4146" fmla="*/ 441701 w 808720"/>
                  <a:gd name="connsiteY4146" fmla="*/ 10501 h 1047182"/>
                  <a:gd name="connsiteX4147" fmla="*/ 443145 w 808720"/>
                  <a:gd name="connsiteY4147" fmla="*/ 10267 h 1047182"/>
                  <a:gd name="connsiteX4148" fmla="*/ 458184 w 808720"/>
                  <a:gd name="connsiteY4148" fmla="*/ 10251 h 1047182"/>
                  <a:gd name="connsiteX4149" fmla="*/ 458072 w 808720"/>
                  <a:gd name="connsiteY4149" fmla="*/ 10273 h 1047182"/>
                  <a:gd name="connsiteX4150" fmla="*/ 457882 w 808720"/>
                  <a:gd name="connsiteY4150" fmla="*/ 10311 h 1047182"/>
                  <a:gd name="connsiteX4151" fmla="*/ 457847 w 808720"/>
                  <a:gd name="connsiteY4151" fmla="*/ 10315 h 1047182"/>
                  <a:gd name="connsiteX4152" fmla="*/ 457672 w 808720"/>
                  <a:gd name="connsiteY4152" fmla="*/ 10308 h 1047182"/>
                  <a:gd name="connsiteX4153" fmla="*/ 457404 w 808720"/>
                  <a:gd name="connsiteY4153" fmla="*/ 10297 h 1047182"/>
                  <a:gd name="connsiteX4154" fmla="*/ 443287 w 808720"/>
                  <a:gd name="connsiteY4154" fmla="*/ 10244 h 1047182"/>
                  <a:gd name="connsiteX4155" fmla="*/ 443145 w 808720"/>
                  <a:gd name="connsiteY4155" fmla="*/ 10267 h 1047182"/>
                  <a:gd name="connsiteX4156" fmla="*/ 442549 w 808720"/>
                  <a:gd name="connsiteY4156" fmla="*/ 10313 h 1047182"/>
                  <a:gd name="connsiteX4157" fmla="*/ 506034 w 808720"/>
                  <a:gd name="connsiteY4157" fmla="*/ 10239 h 1047182"/>
                  <a:gd name="connsiteX4158" fmla="*/ 505543 w 808720"/>
                  <a:gd name="connsiteY4158" fmla="*/ 10469 h 1047182"/>
                  <a:gd name="connsiteX4159" fmla="*/ 504668 w 808720"/>
                  <a:gd name="connsiteY4159" fmla="*/ 10604 h 1047182"/>
                  <a:gd name="connsiteX4160" fmla="*/ 505514 w 808720"/>
                  <a:gd name="connsiteY4160" fmla="*/ 10483 h 1047182"/>
                  <a:gd name="connsiteX4161" fmla="*/ 504934 w 808720"/>
                  <a:gd name="connsiteY4161" fmla="*/ 10755 h 1047182"/>
                  <a:gd name="connsiteX4162" fmla="*/ 503671 w 808720"/>
                  <a:gd name="connsiteY4162" fmla="*/ 10907 h 1047182"/>
                  <a:gd name="connsiteX4163" fmla="*/ 502843 w 808720"/>
                  <a:gd name="connsiteY4163" fmla="*/ 11006 h 1047182"/>
                  <a:gd name="connsiteX4164" fmla="*/ 504188 w 808720"/>
                  <a:gd name="connsiteY4164" fmla="*/ 10591 h 1047182"/>
                  <a:gd name="connsiteX4165" fmla="*/ 504200 w 808720"/>
                  <a:gd name="connsiteY4165" fmla="*/ 10589 h 1047182"/>
                  <a:gd name="connsiteX4166" fmla="*/ 517827 w 808720"/>
                  <a:gd name="connsiteY4166" fmla="*/ 10238 h 1047182"/>
                  <a:gd name="connsiteX4167" fmla="*/ 515037 w 808720"/>
                  <a:gd name="connsiteY4167" fmla="*/ 11401 h 1047182"/>
                  <a:gd name="connsiteX4168" fmla="*/ 513273 w 808720"/>
                  <a:gd name="connsiteY4168" fmla="*/ 11785 h 1047182"/>
                  <a:gd name="connsiteX4169" fmla="*/ 515321 w 808720"/>
                  <a:gd name="connsiteY4169" fmla="*/ 10761 h 1047182"/>
                  <a:gd name="connsiteX4170" fmla="*/ 520386 w 808720"/>
                  <a:gd name="connsiteY4170" fmla="*/ 10238 h 1047182"/>
                  <a:gd name="connsiteX4171" fmla="*/ 520217 w 808720"/>
                  <a:gd name="connsiteY4171" fmla="*/ 10408 h 1047182"/>
                  <a:gd name="connsiteX4172" fmla="*/ 520135 w 808720"/>
                  <a:gd name="connsiteY4172" fmla="*/ 10377 h 1047182"/>
                  <a:gd name="connsiteX4173" fmla="*/ 520246 w 808720"/>
                  <a:gd name="connsiteY4173" fmla="*/ 10269 h 1047182"/>
                  <a:gd name="connsiteX4174" fmla="*/ 422988 w 808720"/>
                  <a:gd name="connsiteY4174" fmla="*/ 10237 h 1047182"/>
                  <a:gd name="connsiteX4175" fmla="*/ 420776 w 808720"/>
                  <a:gd name="connsiteY4175" fmla="*/ 10616 h 1047182"/>
                  <a:gd name="connsiteX4176" fmla="*/ 419899 w 808720"/>
                  <a:gd name="connsiteY4176" fmla="*/ 10649 h 1047182"/>
                  <a:gd name="connsiteX4177" fmla="*/ 455719 w 808720"/>
                  <a:gd name="connsiteY4177" fmla="*/ 10231 h 1047182"/>
                  <a:gd name="connsiteX4178" fmla="*/ 457404 w 808720"/>
                  <a:gd name="connsiteY4178" fmla="*/ 10297 h 1047182"/>
                  <a:gd name="connsiteX4179" fmla="*/ 454849 w 808720"/>
                  <a:gd name="connsiteY4179" fmla="*/ 10448 h 1047182"/>
                  <a:gd name="connsiteX4180" fmla="*/ 498495 w 808720"/>
                  <a:gd name="connsiteY4180" fmla="*/ 10220 h 1047182"/>
                  <a:gd name="connsiteX4181" fmla="*/ 498120 w 808720"/>
                  <a:gd name="connsiteY4181" fmla="*/ 10391 h 1047182"/>
                  <a:gd name="connsiteX4182" fmla="*/ 497650 w 808720"/>
                  <a:gd name="connsiteY4182" fmla="*/ 10604 h 1047182"/>
                  <a:gd name="connsiteX4183" fmla="*/ 497555 w 808720"/>
                  <a:gd name="connsiteY4183" fmla="*/ 10619 h 1047182"/>
                  <a:gd name="connsiteX4184" fmla="*/ 496185 w 808720"/>
                  <a:gd name="connsiteY4184" fmla="*/ 10659 h 1047182"/>
                  <a:gd name="connsiteX4185" fmla="*/ 497674 w 808720"/>
                  <a:gd name="connsiteY4185" fmla="*/ 10376 h 1047182"/>
                  <a:gd name="connsiteX4186" fmla="*/ 530169 w 808720"/>
                  <a:gd name="connsiteY4186" fmla="*/ 10217 h 1047182"/>
                  <a:gd name="connsiteX4187" fmla="*/ 530307 w 808720"/>
                  <a:gd name="connsiteY4187" fmla="*/ 10336 h 1047182"/>
                  <a:gd name="connsiteX4188" fmla="*/ 530125 w 808720"/>
                  <a:gd name="connsiteY4188" fmla="*/ 10243 h 1047182"/>
                  <a:gd name="connsiteX4189" fmla="*/ 462248 w 808720"/>
                  <a:gd name="connsiteY4189" fmla="*/ 10215 h 1047182"/>
                  <a:gd name="connsiteX4190" fmla="*/ 460448 w 808720"/>
                  <a:gd name="connsiteY4190" fmla="*/ 10417 h 1047182"/>
                  <a:gd name="connsiteX4191" fmla="*/ 459677 w 808720"/>
                  <a:gd name="connsiteY4191" fmla="*/ 10387 h 1047182"/>
                  <a:gd name="connsiteX4192" fmla="*/ 443575 w 808720"/>
                  <a:gd name="connsiteY4192" fmla="*/ 10202 h 1047182"/>
                  <a:gd name="connsiteX4193" fmla="*/ 443345 w 808720"/>
                  <a:gd name="connsiteY4193" fmla="*/ 10239 h 1047182"/>
                  <a:gd name="connsiteX4194" fmla="*/ 443287 w 808720"/>
                  <a:gd name="connsiteY4194" fmla="*/ 10244 h 1047182"/>
                  <a:gd name="connsiteX4195" fmla="*/ 443530 w 808720"/>
                  <a:gd name="connsiteY4195" fmla="*/ 10205 h 1047182"/>
                  <a:gd name="connsiteX4196" fmla="*/ 507322 w 808720"/>
                  <a:gd name="connsiteY4196" fmla="*/ 10196 h 1047182"/>
                  <a:gd name="connsiteX4197" fmla="*/ 507399 w 808720"/>
                  <a:gd name="connsiteY4197" fmla="*/ 10214 h 1047182"/>
                  <a:gd name="connsiteX4198" fmla="*/ 505514 w 808720"/>
                  <a:gd name="connsiteY4198" fmla="*/ 10483 h 1047182"/>
                  <a:gd name="connsiteX4199" fmla="*/ 505543 w 808720"/>
                  <a:gd name="connsiteY4199" fmla="*/ 10469 h 1047182"/>
                  <a:gd name="connsiteX4200" fmla="*/ 532438 w 808720"/>
                  <a:gd name="connsiteY4200" fmla="*/ 10192 h 1047182"/>
                  <a:gd name="connsiteX4201" fmla="*/ 532874 w 808720"/>
                  <a:gd name="connsiteY4201" fmla="*/ 10292 h 1047182"/>
                  <a:gd name="connsiteX4202" fmla="*/ 534052 w 808720"/>
                  <a:gd name="connsiteY4202" fmla="*/ 10872 h 1047182"/>
                  <a:gd name="connsiteX4203" fmla="*/ 533829 w 808720"/>
                  <a:gd name="connsiteY4203" fmla="*/ 11140 h 1047182"/>
                  <a:gd name="connsiteX4204" fmla="*/ 455886 w 808720"/>
                  <a:gd name="connsiteY4204" fmla="*/ 10189 h 1047182"/>
                  <a:gd name="connsiteX4205" fmla="*/ 455719 w 808720"/>
                  <a:gd name="connsiteY4205" fmla="*/ 10231 h 1047182"/>
                  <a:gd name="connsiteX4206" fmla="*/ 455309 w 808720"/>
                  <a:gd name="connsiteY4206" fmla="*/ 10215 h 1047182"/>
                  <a:gd name="connsiteX4207" fmla="*/ 424705 w 808720"/>
                  <a:gd name="connsiteY4207" fmla="*/ 10183 h 1047182"/>
                  <a:gd name="connsiteX4208" fmla="*/ 422550 w 808720"/>
                  <a:gd name="connsiteY4208" fmla="*/ 10551 h 1047182"/>
                  <a:gd name="connsiteX4209" fmla="*/ 420910 w 808720"/>
                  <a:gd name="connsiteY4209" fmla="*/ 10611 h 1047182"/>
                  <a:gd name="connsiteX4210" fmla="*/ 421198 w 808720"/>
                  <a:gd name="connsiteY4210" fmla="*/ 10168 h 1047182"/>
                  <a:gd name="connsiteX4211" fmla="*/ 420718 w 808720"/>
                  <a:gd name="connsiteY4211" fmla="*/ 10256 h 1047182"/>
                  <a:gd name="connsiteX4212" fmla="*/ 419719 w 808720"/>
                  <a:gd name="connsiteY4212" fmla="*/ 10365 h 1047182"/>
                  <a:gd name="connsiteX4213" fmla="*/ 529967 w 808720"/>
                  <a:gd name="connsiteY4213" fmla="*/ 10163 h 1047182"/>
                  <a:gd name="connsiteX4214" fmla="*/ 530125 w 808720"/>
                  <a:gd name="connsiteY4214" fmla="*/ 10243 h 1047182"/>
                  <a:gd name="connsiteX4215" fmla="*/ 529954 w 808720"/>
                  <a:gd name="connsiteY4215" fmla="*/ 10346 h 1047182"/>
                  <a:gd name="connsiteX4216" fmla="*/ 529805 w 808720"/>
                  <a:gd name="connsiteY4216" fmla="*/ 10251 h 1047182"/>
                  <a:gd name="connsiteX4217" fmla="*/ 500417 w 808720"/>
                  <a:gd name="connsiteY4217" fmla="*/ 10158 h 1047182"/>
                  <a:gd name="connsiteX4218" fmla="*/ 499787 w 808720"/>
                  <a:gd name="connsiteY4218" fmla="*/ 10445 h 1047182"/>
                  <a:gd name="connsiteX4219" fmla="*/ 499707 w 808720"/>
                  <a:gd name="connsiteY4219" fmla="*/ 10481 h 1047182"/>
                  <a:gd name="connsiteX4220" fmla="*/ 497204 w 808720"/>
                  <a:gd name="connsiteY4220" fmla="*/ 10807 h 1047182"/>
                  <a:gd name="connsiteX4221" fmla="*/ 497405 w 808720"/>
                  <a:gd name="connsiteY4221" fmla="*/ 10715 h 1047182"/>
                  <a:gd name="connsiteX4222" fmla="*/ 497502 w 808720"/>
                  <a:gd name="connsiteY4222" fmla="*/ 10671 h 1047182"/>
                  <a:gd name="connsiteX4223" fmla="*/ 498089 w 808720"/>
                  <a:gd name="connsiteY4223" fmla="*/ 10604 h 1047182"/>
                  <a:gd name="connsiteX4224" fmla="*/ 497620 w 808720"/>
                  <a:gd name="connsiteY4224" fmla="*/ 10617 h 1047182"/>
                  <a:gd name="connsiteX4225" fmla="*/ 497650 w 808720"/>
                  <a:gd name="connsiteY4225" fmla="*/ 10604 h 1047182"/>
                  <a:gd name="connsiteX4226" fmla="*/ 498831 w 808720"/>
                  <a:gd name="connsiteY4226" fmla="*/ 10414 h 1047182"/>
                  <a:gd name="connsiteX4227" fmla="*/ 433327 w 808720"/>
                  <a:gd name="connsiteY4227" fmla="*/ 10153 h 1047182"/>
                  <a:gd name="connsiteX4228" fmla="*/ 426638 w 808720"/>
                  <a:gd name="connsiteY4228" fmla="*/ 10967 h 1047182"/>
                  <a:gd name="connsiteX4229" fmla="*/ 427908 w 808720"/>
                  <a:gd name="connsiteY4229" fmla="*/ 10604 h 1047182"/>
                  <a:gd name="connsiteX4230" fmla="*/ 424535 w 808720"/>
                  <a:gd name="connsiteY4230" fmla="*/ 10891 h 1047182"/>
                  <a:gd name="connsiteX4231" fmla="*/ 424619 w 808720"/>
                  <a:gd name="connsiteY4231" fmla="*/ 10878 h 1047182"/>
                  <a:gd name="connsiteX4232" fmla="*/ 429052 w 808720"/>
                  <a:gd name="connsiteY4232" fmla="*/ 10311 h 1047182"/>
                  <a:gd name="connsiteX4233" fmla="*/ 450406 w 808720"/>
                  <a:gd name="connsiteY4233" fmla="*/ 10151 h 1047182"/>
                  <a:gd name="connsiteX4234" fmla="*/ 450249 w 808720"/>
                  <a:gd name="connsiteY4234" fmla="*/ 10197 h 1047182"/>
                  <a:gd name="connsiteX4235" fmla="*/ 443532 w 808720"/>
                  <a:gd name="connsiteY4235" fmla="*/ 10703 h 1047182"/>
                  <a:gd name="connsiteX4236" fmla="*/ 440297 w 808720"/>
                  <a:gd name="connsiteY4236" fmla="*/ 10946 h 1047182"/>
                  <a:gd name="connsiteX4237" fmla="*/ 440698 w 808720"/>
                  <a:gd name="connsiteY4237" fmla="*/ 10768 h 1047182"/>
                  <a:gd name="connsiteX4238" fmla="*/ 441285 w 808720"/>
                  <a:gd name="connsiteY4238" fmla="*/ 10569 h 1047182"/>
                  <a:gd name="connsiteX4239" fmla="*/ 441710 w 808720"/>
                  <a:gd name="connsiteY4239" fmla="*/ 10501 h 1047182"/>
                  <a:gd name="connsiteX4240" fmla="*/ 445770 w 808720"/>
                  <a:gd name="connsiteY4240" fmla="*/ 10338 h 1047182"/>
                  <a:gd name="connsiteX4241" fmla="*/ 421703 w 808720"/>
                  <a:gd name="connsiteY4241" fmla="*/ 10148 h 1047182"/>
                  <a:gd name="connsiteX4242" fmla="*/ 418379 w 808720"/>
                  <a:gd name="connsiteY4242" fmla="*/ 10705 h 1047182"/>
                  <a:gd name="connsiteX4243" fmla="*/ 418237 w 808720"/>
                  <a:gd name="connsiteY4243" fmla="*/ 10710 h 1047182"/>
                  <a:gd name="connsiteX4244" fmla="*/ 420718 w 808720"/>
                  <a:gd name="connsiteY4244" fmla="*/ 10256 h 1047182"/>
                  <a:gd name="connsiteX4245" fmla="*/ 534663 w 808720"/>
                  <a:gd name="connsiteY4245" fmla="*/ 10138 h 1047182"/>
                  <a:gd name="connsiteX4246" fmla="*/ 534970 w 808720"/>
                  <a:gd name="connsiteY4246" fmla="*/ 10249 h 1047182"/>
                  <a:gd name="connsiteX4247" fmla="*/ 535351 w 808720"/>
                  <a:gd name="connsiteY4247" fmla="*/ 11105 h 1047182"/>
                  <a:gd name="connsiteX4248" fmla="*/ 534316 w 808720"/>
                  <a:gd name="connsiteY4248" fmla="*/ 10555 h 1047182"/>
                  <a:gd name="connsiteX4249" fmla="*/ 436216 w 808720"/>
                  <a:gd name="connsiteY4249" fmla="*/ 10137 h 1047182"/>
                  <a:gd name="connsiteX4250" fmla="*/ 432717 w 808720"/>
                  <a:gd name="connsiteY4250" fmla="*/ 10649 h 1047182"/>
                  <a:gd name="connsiteX4251" fmla="*/ 433358 w 808720"/>
                  <a:gd name="connsiteY4251" fmla="*/ 10477 h 1047182"/>
                  <a:gd name="connsiteX4252" fmla="*/ 482214 w 808720"/>
                  <a:gd name="connsiteY4252" fmla="*/ 10134 h 1047182"/>
                  <a:gd name="connsiteX4253" fmla="*/ 482503 w 808720"/>
                  <a:gd name="connsiteY4253" fmla="*/ 10162 h 1047182"/>
                  <a:gd name="connsiteX4254" fmla="*/ 481404 w 808720"/>
                  <a:gd name="connsiteY4254" fmla="*/ 10270 h 1047182"/>
                  <a:gd name="connsiteX4255" fmla="*/ 481345 w 808720"/>
                  <a:gd name="connsiteY4255" fmla="*/ 10264 h 1047182"/>
                  <a:gd name="connsiteX4256" fmla="*/ 476754 w 808720"/>
                  <a:gd name="connsiteY4256" fmla="*/ 10132 h 1047182"/>
                  <a:gd name="connsiteX4257" fmla="*/ 474758 w 808720"/>
                  <a:gd name="connsiteY4257" fmla="*/ 10552 h 1047182"/>
                  <a:gd name="connsiteX4258" fmla="*/ 473050 w 808720"/>
                  <a:gd name="connsiteY4258" fmla="*/ 10745 h 1047182"/>
                  <a:gd name="connsiteX4259" fmla="*/ 472348 w 808720"/>
                  <a:gd name="connsiteY4259" fmla="*/ 10752 h 1047182"/>
                  <a:gd name="connsiteX4260" fmla="*/ 473287 w 808720"/>
                  <a:gd name="connsiteY4260" fmla="*/ 10485 h 1047182"/>
                  <a:gd name="connsiteX4261" fmla="*/ 479848 w 808720"/>
                  <a:gd name="connsiteY4261" fmla="*/ 10123 h 1047182"/>
                  <a:gd name="connsiteX4262" fmla="*/ 481345 w 808720"/>
                  <a:gd name="connsiteY4262" fmla="*/ 10264 h 1047182"/>
                  <a:gd name="connsiteX4263" fmla="*/ 481124 w 808720"/>
                  <a:gd name="connsiteY4263" fmla="*/ 10298 h 1047182"/>
                  <a:gd name="connsiteX4264" fmla="*/ 477651 w 808720"/>
                  <a:gd name="connsiteY4264" fmla="*/ 10640 h 1047182"/>
                  <a:gd name="connsiteX4265" fmla="*/ 460635 w 808720"/>
                  <a:gd name="connsiteY4265" fmla="*/ 10106 h 1047182"/>
                  <a:gd name="connsiteX4266" fmla="*/ 458614 w 808720"/>
                  <a:gd name="connsiteY4266" fmla="*/ 10345 h 1047182"/>
                  <a:gd name="connsiteX4267" fmla="*/ 457863 w 808720"/>
                  <a:gd name="connsiteY4267" fmla="*/ 10316 h 1047182"/>
                  <a:gd name="connsiteX4268" fmla="*/ 457882 w 808720"/>
                  <a:gd name="connsiteY4268" fmla="*/ 10311 h 1047182"/>
                  <a:gd name="connsiteX4269" fmla="*/ 459140 w 808720"/>
                  <a:gd name="connsiteY4269" fmla="*/ 10195 h 1047182"/>
                  <a:gd name="connsiteX4270" fmla="*/ 498540 w 808720"/>
                  <a:gd name="connsiteY4270" fmla="*/ 10089 h 1047182"/>
                  <a:gd name="connsiteX4271" fmla="*/ 497179 w 808720"/>
                  <a:gd name="connsiteY4271" fmla="*/ 10360 h 1047182"/>
                  <a:gd name="connsiteX4272" fmla="*/ 495591 w 808720"/>
                  <a:gd name="connsiteY4272" fmla="*/ 10676 h 1047182"/>
                  <a:gd name="connsiteX4273" fmla="*/ 494325 w 808720"/>
                  <a:gd name="connsiteY4273" fmla="*/ 10712 h 1047182"/>
                  <a:gd name="connsiteX4274" fmla="*/ 496684 w 808720"/>
                  <a:gd name="connsiteY4274" fmla="*/ 10344 h 1047182"/>
                  <a:gd name="connsiteX4275" fmla="*/ 498088 w 808720"/>
                  <a:gd name="connsiteY4275" fmla="*/ 10124 h 1047182"/>
                  <a:gd name="connsiteX4276" fmla="*/ 452037 w 808720"/>
                  <a:gd name="connsiteY4276" fmla="*/ 10086 h 1047182"/>
                  <a:gd name="connsiteX4277" fmla="*/ 455309 w 808720"/>
                  <a:gd name="connsiteY4277" fmla="*/ 10215 h 1047182"/>
                  <a:gd name="connsiteX4278" fmla="*/ 449258 w 808720"/>
                  <a:gd name="connsiteY4278" fmla="*/ 10484 h 1047182"/>
                  <a:gd name="connsiteX4279" fmla="*/ 450249 w 808720"/>
                  <a:gd name="connsiteY4279" fmla="*/ 10197 h 1047182"/>
                  <a:gd name="connsiteX4280" fmla="*/ 451362 w 808720"/>
                  <a:gd name="connsiteY4280" fmla="*/ 10113 h 1047182"/>
                  <a:gd name="connsiteX4281" fmla="*/ 534890 w 808720"/>
                  <a:gd name="connsiteY4281" fmla="*/ 10068 h 1047182"/>
                  <a:gd name="connsiteX4282" fmla="*/ 537328 w 808720"/>
                  <a:gd name="connsiteY4282" fmla="*/ 10337 h 1047182"/>
                  <a:gd name="connsiteX4283" fmla="*/ 537334 w 808720"/>
                  <a:gd name="connsiteY4283" fmla="*/ 10350 h 1047182"/>
                  <a:gd name="connsiteX4284" fmla="*/ 536688 w 808720"/>
                  <a:gd name="connsiteY4284" fmla="*/ 10867 h 1047182"/>
                  <a:gd name="connsiteX4285" fmla="*/ 534970 w 808720"/>
                  <a:gd name="connsiteY4285" fmla="*/ 10249 h 1047182"/>
                  <a:gd name="connsiteX4286" fmla="*/ 526674 w 808720"/>
                  <a:gd name="connsiteY4286" fmla="*/ 10064 h 1047182"/>
                  <a:gd name="connsiteX4287" fmla="*/ 527291 w 808720"/>
                  <a:gd name="connsiteY4287" fmla="*/ 10258 h 1047182"/>
                  <a:gd name="connsiteX4288" fmla="*/ 524406 w 808720"/>
                  <a:gd name="connsiteY4288" fmla="*/ 11700 h 1047182"/>
                  <a:gd name="connsiteX4289" fmla="*/ 526499 w 808720"/>
                  <a:gd name="connsiteY4289" fmla="*/ 10130 h 1047182"/>
                  <a:gd name="connsiteX4290" fmla="*/ 479147 w 808720"/>
                  <a:gd name="connsiteY4290" fmla="*/ 10056 h 1047182"/>
                  <a:gd name="connsiteX4291" fmla="*/ 479336 w 808720"/>
                  <a:gd name="connsiteY4291" fmla="*/ 10074 h 1047182"/>
                  <a:gd name="connsiteX4292" fmla="*/ 475454 w 808720"/>
                  <a:gd name="connsiteY4292" fmla="*/ 10721 h 1047182"/>
                  <a:gd name="connsiteX4293" fmla="*/ 473881 w 808720"/>
                  <a:gd name="connsiteY4293" fmla="*/ 10737 h 1047182"/>
                  <a:gd name="connsiteX4294" fmla="*/ 474758 w 808720"/>
                  <a:gd name="connsiteY4294" fmla="*/ 10552 h 1047182"/>
                  <a:gd name="connsiteX4295" fmla="*/ 520466 w 808720"/>
                  <a:gd name="connsiteY4295" fmla="*/ 10054 h 1047182"/>
                  <a:gd name="connsiteX4296" fmla="*/ 520246 w 808720"/>
                  <a:gd name="connsiteY4296" fmla="*/ 10269 h 1047182"/>
                  <a:gd name="connsiteX4297" fmla="*/ 520049 w 808720"/>
                  <a:gd name="connsiteY4297" fmla="*/ 10312 h 1047182"/>
                  <a:gd name="connsiteX4298" fmla="*/ 520103 w 808720"/>
                  <a:gd name="connsiteY4298" fmla="*/ 10261 h 1047182"/>
                  <a:gd name="connsiteX4299" fmla="*/ 488398 w 808720"/>
                  <a:gd name="connsiteY4299" fmla="*/ 10043 h 1047182"/>
                  <a:gd name="connsiteX4300" fmla="*/ 488309 w 808720"/>
                  <a:gd name="connsiteY4300" fmla="*/ 10070 h 1047182"/>
                  <a:gd name="connsiteX4301" fmla="*/ 487329 w 808720"/>
                  <a:gd name="connsiteY4301" fmla="*/ 10372 h 1047182"/>
                  <a:gd name="connsiteX4302" fmla="*/ 486960 w 808720"/>
                  <a:gd name="connsiteY4302" fmla="*/ 10460 h 1047182"/>
                  <a:gd name="connsiteX4303" fmla="*/ 486447 w 808720"/>
                  <a:gd name="connsiteY4303" fmla="*/ 10539 h 1047182"/>
                  <a:gd name="connsiteX4304" fmla="*/ 485967 w 808720"/>
                  <a:gd name="connsiteY4304" fmla="*/ 10494 h 1047182"/>
                  <a:gd name="connsiteX4305" fmla="*/ 488259 w 808720"/>
                  <a:gd name="connsiteY4305" fmla="*/ 10069 h 1047182"/>
                  <a:gd name="connsiteX4306" fmla="*/ 450801 w 808720"/>
                  <a:gd name="connsiteY4306" fmla="*/ 10037 h 1047182"/>
                  <a:gd name="connsiteX4307" fmla="*/ 451830 w 808720"/>
                  <a:gd name="connsiteY4307" fmla="*/ 10078 h 1047182"/>
                  <a:gd name="connsiteX4308" fmla="*/ 451362 w 808720"/>
                  <a:gd name="connsiteY4308" fmla="*/ 10113 h 1047182"/>
                  <a:gd name="connsiteX4309" fmla="*/ 450406 w 808720"/>
                  <a:gd name="connsiteY4309" fmla="*/ 10151 h 1047182"/>
                  <a:gd name="connsiteX4310" fmla="*/ 436540 w 808720"/>
                  <a:gd name="connsiteY4310" fmla="*/ 10035 h 1047182"/>
                  <a:gd name="connsiteX4311" fmla="*/ 433477 w 808720"/>
                  <a:gd name="connsiteY4311" fmla="*/ 10445 h 1047182"/>
                  <a:gd name="connsiteX4312" fmla="*/ 434766 w 808720"/>
                  <a:gd name="connsiteY4312" fmla="*/ 10100 h 1047182"/>
                  <a:gd name="connsiteX4313" fmla="*/ 446422 w 808720"/>
                  <a:gd name="connsiteY4313" fmla="*/ 10016 h 1047182"/>
                  <a:gd name="connsiteX4314" fmla="*/ 443188 w 808720"/>
                  <a:gd name="connsiteY4314" fmla="*/ 10264 h 1047182"/>
                  <a:gd name="connsiteX4315" fmla="*/ 443345 w 808720"/>
                  <a:gd name="connsiteY4315" fmla="*/ 10239 h 1047182"/>
                  <a:gd name="connsiteX4316" fmla="*/ 444134 w 808720"/>
                  <a:gd name="connsiteY4316" fmla="*/ 10166 h 1047182"/>
                  <a:gd name="connsiteX4317" fmla="*/ 437045 w 808720"/>
                  <a:gd name="connsiteY4317" fmla="*/ 10016 h 1047182"/>
                  <a:gd name="connsiteX4318" fmla="*/ 436683 w 808720"/>
                  <a:gd name="connsiteY4318" fmla="*/ 10069 h 1047182"/>
                  <a:gd name="connsiteX4319" fmla="*/ 433379 w 808720"/>
                  <a:gd name="connsiteY4319" fmla="*/ 10472 h 1047182"/>
                  <a:gd name="connsiteX4320" fmla="*/ 433452 w 808720"/>
                  <a:gd name="connsiteY4320" fmla="*/ 10452 h 1047182"/>
                  <a:gd name="connsiteX4321" fmla="*/ 436670 w 808720"/>
                  <a:gd name="connsiteY4321" fmla="*/ 10030 h 1047182"/>
                  <a:gd name="connsiteX4322" fmla="*/ 506527 w 808720"/>
                  <a:gd name="connsiteY4322" fmla="*/ 10008 h 1047182"/>
                  <a:gd name="connsiteX4323" fmla="*/ 506849 w 808720"/>
                  <a:gd name="connsiteY4323" fmla="*/ 10084 h 1047182"/>
                  <a:gd name="connsiteX4324" fmla="*/ 506034 w 808720"/>
                  <a:gd name="connsiteY4324" fmla="*/ 10239 h 1047182"/>
                  <a:gd name="connsiteX4325" fmla="*/ 527795 w 808720"/>
                  <a:gd name="connsiteY4325" fmla="*/ 10006 h 1047182"/>
                  <a:gd name="connsiteX4326" fmla="*/ 527581 w 808720"/>
                  <a:gd name="connsiteY4326" fmla="*/ 10349 h 1047182"/>
                  <a:gd name="connsiteX4327" fmla="*/ 527291 w 808720"/>
                  <a:gd name="connsiteY4327" fmla="*/ 10258 h 1047182"/>
                  <a:gd name="connsiteX4328" fmla="*/ 437320 w 808720"/>
                  <a:gd name="connsiteY4328" fmla="*/ 10006 h 1047182"/>
                  <a:gd name="connsiteX4329" fmla="*/ 436216 w 808720"/>
                  <a:gd name="connsiteY4329" fmla="*/ 10137 h 1047182"/>
                  <a:gd name="connsiteX4330" fmla="*/ 436683 w 808720"/>
                  <a:gd name="connsiteY4330" fmla="*/ 10069 h 1047182"/>
                  <a:gd name="connsiteX4331" fmla="*/ 437149 w 808720"/>
                  <a:gd name="connsiteY4331" fmla="*/ 10012 h 1047182"/>
                  <a:gd name="connsiteX4332" fmla="*/ 499633 w 808720"/>
                  <a:gd name="connsiteY4332" fmla="*/ 10004 h 1047182"/>
                  <a:gd name="connsiteX4333" fmla="*/ 498495 w 808720"/>
                  <a:gd name="connsiteY4333" fmla="*/ 10220 h 1047182"/>
                  <a:gd name="connsiteX4334" fmla="*/ 498833 w 808720"/>
                  <a:gd name="connsiteY4334" fmla="*/ 10066 h 1047182"/>
                  <a:gd name="connsiteX4335" fmla="*/ 498972 w 808720"/>
                  <a:gd name="connsiteY4335" fmla="*/ 10003 h 1047182"/>
                  <a:gd name="connsiteX4336" fmla="*/ 498833 w 808720"/>
                  <a:gd name="connsiteY4336" fmla="*/ 10066 h 1047182"/>
                  <a:gd name="connsiteX4337" fmla="*/ 498540 w 808720"/>
                  <a:gd name="connsiteY4337" fmla="*/ 10089 h 1047182"/>
                  <a:gd name="connsiteX4338" fmla="*/ 534284 w 808720"/>
                  <a:gd name="connsiteY4338" fmla="*/ 10002 h 1047182"/>
                  <a:gd name="connsiteX4339" fmla="*/ 534736 w 808720"/>
                  <a:gd name="connsiteY4339" fmla="*/ 10051 h 1047182"/>
                  <a:gd name="connsiteX4340" fmla="*/ 534663 w 808720"/>
                  <a:gd name="connsiteY4340" fmla="*/ 10138 h 1047182"/>
                  <a:gd name="connsiteX4341" fmla="*/ 531085 w 808720"/>
                  <a:gd name="connsiteY4341" fmla="*/ 9981 h 1047182"/>
                  <a:gd name="connsiteX4342" fmla="*/ 533808 w 808720"/>
                  <a:gd name="connsiteY4342" fmla="*/ 11164 h 1047182"/>
                  <a:gd name="connsiteX4343" fmla="*/ 533251 w 808720"/>
                  <a:gd name="connsiteY4343" fmla="*/ 11833 h 1047182"/>
                  <a:gd name="connsiteX4344" fmla="*/ 530489 w 808720"/>
                  <a:gd name="connsiteY4344" fmla="*/ 10428 h 1047182"/>
                  <a:gd name="connsiteX4345" fmla="*/ 519072 w 808720"/>
                  <a:gd name="connsiteY4345" fmla="*/ 9979 h 1047182"/>
                  <a:gd name="connsiteX4346" fmla="*/ 519323 w 808720"/>
                  <a:gd name="connsiteY4346" fmla="*/ 10073 h 1047182"/>
                  <a:gd name="connsiteX4347" fmla="*/ 518528 w 808720"/>
                  <a:gd name="connsiteY4347" fmla="*/ 10333 h 1047182"/>
                  <a:gd name="connsiteX4348" fmla="*/ 519017 w 808720"/>
                  <a:gd name="connsiteY4348" fmla="*/ 9991 h 1047182"/>
                  <a:gd name="connsiteX4349" fmla="*/ 464393 w 808720"/>
                  <a:gd name="connsiteY4349" fmla="*/ 9975 h 1047182"/>
                  <a:gd name="connsiteX4350" fmla="*/ 464179 w 808720"/>
                  <a:gd name="connsiteY4350" fmla="*/ 10087 h 1047182"/>
                  <a:gd name="connsiteX4351" fmla="*/ 462248 w 808720"/>
                  <a:gd name="connsiteY4351" fmla="*/ 10215 h 1047182"/>
                  <a:gd name="connsiteX4352" fmla="*/ 540826 w 808720"/>
                  <a:gd name="connsiteY4352" fmla="*/ 9962 h 1047182"/>
                  <a:gd name="connsiteX4353" fmla="*/ 544145 w 808720"/>
                  <a:gd name="connsiteY4353" fmla="*/ 10604 h 1047182"/>
                  <a:gd name="connsiteX4354" fmla="*/ 544162 w 808720"/>
                  <a:gd name="connsiteY4354" fmla="*/ 11242 h 1047182"/>
                  <a:gd name="connsiteX4355" fmla="*/ 543322 w 808720"/>
                  <a:gd name="connsiteY4355" fmla="*/ 13071 h 1047182"/>
                  <a:gd name="connsiteX4356" fmla="*/ 543423 w 808720"/>
                  <a:gd name="connsiteY4356" fmla="*/ 14378 h 1047182"/>
                  <a:gd name="connsiteX4357" fmla="*/ 542911 w 808720"/>
                  <a:gd name="connsiteY4357" fmla="*/ 13105 h 1047182"/>
                  <a:gd name="connsiteX4358" fmla="*/ 542126 w 808720"/>
                  <a:gd name="connsiteY4358" fmla="*/ 12823 h 1047182"/>
                  <a:gd name="connsiteX4359" fmla="*/ 542086 w 808720"/>
                  <a:gd name="connsiteY4359" fmla="*/ 12748 h 1047182"/>
                  <a:gd name="connsiteX4360" fmla="*/ 542192 w 808720"/>
                  <a:gd name="connsiteY4360" fmla="*/ 11529 h 1047182"/>
                  <a:gd name="connsiteX4361" fmla="*/ 480180 w 808720"/>
                  <a:gd name="connsiteY4361" fmla="*/ 9939 h 1047182"/>
                  <a:gd name="connsiteX4362" fmla="*/ 480497 w 808720"/>
                  <a:gd name="connsiteY4362" fmla="*/ 9970 h 1047182"/>
                  <a:gd name="connsiteX4363" fmla="*/ 479848 w 808720"/>
                  <a:gd name="connsiteY4363" fmla="*/ 10123 h 1047182"/>
                  <a:gd name="connsiteX4364" fmla="*/ 479336 w 808720"/>
                  <a:gd name="connsiteY4364" fmla="*/ 10074 h 1047182"/>
                  <a:gd name="connsiteX4365" fmla="*/ 480069 w 808720"/>
                  <a:gd name="connsiteY4365" fmla="*/ 9952 h 1047182"/>
                  <a:gd name="connsiteX4366" fmla="*/ 534832 w 808720"/>
                  <a:gd name="connsiteY4366" fmla="*/ 9936 h 1047182"/>
                  <a:gd name="connsiteX4367" fmla="*/ 534890 w 808720"/>
                  <a:gd name="connsiteY4367" fmla="*/ 10068 h 1047182"/>
                  <a:gd name="connsiteX4368" fmla="*/ 534736 w 808720"/>
                  <a:gd name="connsiteY4368" fmla="*/ 10051 h 1047182"/>
                  <a:gd name="connsiteX4369" fmla="*/ 477846 w 808720"/>
                  <a:gd name="connsiteY4369" fmla="*/ 9933 h 1047182"/>
                  <a:gd name="connsiteX4370" fmla="*/ 478295 w 808720"/>
                  <a:gd name="connsiteY4370" fmla="*/ 9976 h 1047182"/>
                  <a:gd name="connsiteX4371" fmla="*/ 476754 w 808720"/>
                  <a:gd name="connsiteY4371" fmla="*/ 10132 h 1047182"/>
                  <a:gd name="connsiteX4372" fmla="*/ 477509 w 808720"/>
                  <a:gd name="connsiteY4372" fmla="*/ 9973 h 1047182"/>
                  <a:gd name="connsiteX4373" fmla="*/ 499368 w 808720"/>
                  <a:gd name="connsiteY4373" fmla="*/ 9924 h 1047182"/>
                  <a:gd name="connsiteX4374" fmla="*/ 498972 w 808720"/>
                  <a:gd name="connsiteY4374" fmla="*/ 10003 h 1047182"/>
                  <a:gd name="connsiteX4375" fmla="*/ 499028 w 808720"/>
                  <a:gd name="connsiteY4375" fmla="*/ 9978 h 1047182"/>
                  <a:gd name="connsiteX4376" fmla="*/ 447730 w 808720"/>
                  <a:gd name="connsiteY4376" fmla="*/ 9916 h 1047182"/>
                  <a:gd name="connsiteX4377" fmla="*/ 447872 w 808720"/>
                  <a:gd name="connsiteY4377" fmla="*/ 9922 h 1047182"/>
                  <a:gd name="connsiteX4378" fmla="*/ 446422 w 808720"/>
                  <a:gd name="connsiteY4378" fmla="*/ 10016 h 1047182"/>
                  <a:gd name="connsiteX4379" fmla="*/ 466850 w 808720"/>
                  <a:gd name="connsiteY4379" fmla="*/ 9909 h 1047182"/>
                  <a:gd name="connsiteX4380" fmla="*/ 464283 w 808720"/>
                  <a:gd name="connsiteY4380" fmla="*/ 10449 h 1047182"/>
                  <a:gd name="connsiteX4381" fmla="*/ 463538 w 808720"/>
                  <a:gd name="connsiteY4381" fmla="*/ 10539 h 1047182"/>
                  <a:gd name="connsiteX4382" fmla="*/ 463330 w 808720"/>
                  <a:gd name="connsiteY4382" fmla="*/ 10531 h 1047182"/>
                  <a:gd name="connsiteX4383" fmla="*/ 464179 w 808720"/>
                  <a:gd name="connsiteY4383" fmla="*/ 10087 h 1047182"/>
                  <a:gd name="connsiteX4384" fmla="*/ 462241 w 808720"/>
                  <a:gd name="connsiteY4384" fmla="*/ 9907 h 1047182"/>
                  <a:gd name="connsiteX4385" fmla="*/ 461012 w 808720"/>
                  <a:gd name="connsiteY4385" fmla="*/ 10021 h 1047182"/>
                  <a:gd name="connsiteX4386" fmla="*/ 459140 w 808720"/>
                  <a:gd name="connsiteY4386" fmla="*/ 10195 h 1047182"/>
                  <a:gd name="connsiteX4387" fmla="*/ 458657 w 808720"/>
                  <a:gd name="connsiteY4387" fmla="*/ 10223 h 1047182"/>
                  <a:gd name="connsiteX4388" fmla="*/ 458184 w 808720"/>
                  <a:gd name="connsiteY4388" fmla="*/ 10251 h 1047182"/>
                  <a:gd name="connsiteX4389" fmla="*/ 459239 w 808720"/>
                  <a:gd name="connsiteY4389" fmla="*/ 10040 h 1047182"/>
                  <a:gd name="connsiteX4390" fmla="*/ 485177 w 808720"/>
                  <a:gd name="connsiteY4390" fmla="*/ 9898 h 1047182"/>
                  <a:gd name="connsiteX4391" fmla="*/ 484998 w 808720"/>
                  <a:gd name="connsiteY4391" fmla="*/ 9963 h 1047182"/>
                  <a:gd name="connsiteX4392" fmla="*/ 484036 w 808720"/>
                  <a:gd name="connsiteY4392" fmla="*/ 10309 h 1047182"/>
                  <a:gd name="connsiteX4393" fmla="*/ 482503 w 808720"/>
                  <a:gd name="connsiteY4393" fmla="*/ 10162 h 1047182"/>
                  <a:gd name="connsiteX4394" fmla="*/ 484644 w 808720"/>
                  <a:gd name="connsiteY4394" fmla="*/ 9951 h 1047182"/>
                  <a:gd name="connsiteX4395" fmla="*/ 435599 w 808720"/>
                  <a:gd name="connsiteY4395" fmla="*/ 9877 h 1047182"/>
                  <a:gd name="connsiteX4396" fmla="*/ 434766 w 808720"/>
                  <a:gd name="connsiteY4396" fmla="*/ 10100 h 1047182"/>
                  <a:gd name="connsiteX4397" fmla="*/ 433327 w 808720"/>
                  <a:gd name="connsiteY4397" fmla="*/ 10153 h 1047182"/>
                  <a:gd name="connsiteX4398" fmla="*/ 462637 w 808720"/>
                  <a:gd name="connsiteY4398" fmla="*/ 9870 h 1047182"/>
                  <a:gd name="connsiteX4399" fmla="*/ 462377 w 808720"/>
                  <a:gd name="connsiteY4399" fmla="*/ 9901 h 1047182"/>
                  <a:gd name="connsiteX4400" fmla="*/ 462241 w 808720"/>
                  <a:gd name="connsiteY4400" fmla="*/ 9907 h 1047182"/>
                  <a:gd name="connsiteX4401" fmla="*/ 479392 w 808720"/>
                  <a:gd name="connsiteY4401" fmla="*/ 9864 h 1047182"/>
                  <a:gd name="connsiteX4402" fmla="*/ 480157 w 808720"/>
                  <a:gd name="connsiteY4402" fmla="*/ 9937 h 1047182"/>
                  <a:gd name="connsiteX4403" fmla="*/ 480069 w 808720"/>
                  <a:gd name="connsiteY4403" fmla="*/ 9952 h 1047182"/>
                  <a:gd name="connsiteX4404" fmla="*/ 479147 w 808720"/>
                  <a:gd name="connsiteY4404" fmla="*/ 10056 h 1047182"/>
                  <a:gd name="connsiteX4405" fmla="*/ 478295 w 808720"/>
                  <a:gd name="connsiteY4405" fmla="*/ 9976 h 1047182"/>
                  <a:gd name="connsiteX4406" fmla="*/ 524912 w 808720"/>
                  <a:gd name="connsiteY4406" fmla="*/ 9857 h 1047182"/>
                  <a:gd name="connsiteX4407" fmla="*/ 524875 w 808720"/>
                  <a:gd name="connsiteY4407" fmla="*/ 9890 h 1047182"/>
                  <a:gd name="connsiteX4408" fmla="*/ 522511 w 808720"/>
                  <a:gd name="connsiteY4408" fmla="*/ 10306 h 1047182"/>
                  <a:gd name="connsiteX4409" fmla="*/ 522545 w 808720"/>
                  <a:gd name="connsiteY4409" fmla="*/ 10272 h 1047182"/>
                  <a:gd name="connsiteX4410" fmla="*/ 518744 w 808720"/>
                  <a:gd name="connsiteY4410" fmla="*/ 9857 h 1047182"/>
                  <a:gd name="connsiteX4411" fmla="*/ 519047 w 808720"/>
                  <a:gd name="connsiteY4411" fmla="*/ 9970 h 1047182"/>
                  <a:gd name="connsiteX4412" fmla="*/ 519017 w 808720"/>
                  <a:gd name="connsiteY4412" fmla="*/ 9991 h 1047182"/>
                  <a:gd name="connsiteX4413" fmla="*/ 517827 w 808720"/>
                  <a:gd name="connsiteY4413" fmla="*/ 10238 h 1047182"/>
                  <a:gd name="connsiteX4414" fmla="*/ 505838 w 808720"/>
                  <a:gd name="connsiteY4414" fmla="*/ 9846 h 1047182"/>
                  <a:gd name="connsiteX4415" fmla="*/ 506270 w 808720"/>
                  <a:gd name="connsiteY4415" fmla="*/ 9948 h 1047182"/>
                  <a:gd name="connsiteX4416" fmla="*/ 504196 w 808720"/>
                  <a:gd name="connsiteY4416" fmla="*/ 10589 h 1047182"/>
                  <a:gd name="connsiteX4417" fmla="*/ 504188 w 808720"/>
                  <a:gd name="connsiteY4417" fmla="*/ 10591 h 1047182"/>
                  <a:gd name="connsiteX4418" fmla="*/ 502262 w 808720"/>
                  <a:gd name="connsiteY4418" fmla="*/ 10958 h 1047182"/>
                  <a:gd name="connsiteX4419" fmla="*/ 502671 w 808720"/>
                  <a:gd name="connsiteY4419" fmla="*/ 10805 h 1047182"/>
                  <a:gd name="connsiteX4420" fmla="*/ 503464 w 808720"/>
                  <a:gd name="connsiteY4420" fmla="*/ 10565 h 1047182"/>
                  <a:gd name="connsiteX4421" fmla="*/ 445827 w 808720"/>
                  <a:gd name="connsiteY4421" fmla="*/ 9841 h 1047182"/>
                  <a:gd name="connsiteX4422" fmla="*/ 447087 w 808720"/>
                  <a:gd name="connsiteY4422" fmla="*/ 9891 h 1047182"/>
                  <a:gd name="connsiteX4423" fmla="*/ 444134 w 808720"/>
                  <a:gd name="connsiteY4423" fmla="*/ 10166 h 1047182"/>
                  <a:gd name="connsiteX4424" fmla="*/ 443575 w 808720"/>
                  <a:gd name="connsiteY4424" fmla="*/ 10202 h 1047182"/>
                  <a:gd name="connsiteX4425" fmla="*/ 476803 w 808720"/>
                  <a:gd name="connsiteY4425" fmla="*/ 9834 h 1047182"/>
                  <a:gd name="connsiteX4426" fmla="*/ 477745 w 808720"/>
                  <a:gd name="connsiteY4426" fmla="*/ 9924 h 1047182"/>
                  <a:gd name="connsiteX4427" fmla="*/ 477509 w 808720"/>
                  <a:gd name="connsiteY4427" fmla="*/ 9973 h 1047182"/>
                  <a:gd name="connsiteX4428" fmla="*/ 473337 w 808720"/>
                  <a:gd name="connsiteY4428" fmla="*/ 10470 h 1047182"/>
                  <a:gd name="connsiteX4429" fmla="*/ 474403 w 808720"/>
                  <a:gd name="connsiteY4429" fmla="*/ 10166 h 1047182"/>
                  <a:gd name="connsiteX4430" fmla="*/ 522246 w 808720"/>
                  <a:gd name="connsiteY4430" fmla="*/ 9834 h 1047182"/>
                  <a:gd name="connsiteX4431" fmla="*/ 521682 w 808720"/>
                  <a:gd name="connsiteY4431" fmla="*/ 10205 h 1047182"/>
                  <a:gd name="connsiteX4432" fmla="*/ 520824 w 808720"/>
                  <a:gd name="connsiteY4432" fmla="*/ 10573 h 1047182"/>
                  <a:gd name="connsiteX4433" fmla="*/ 520795 w 808720"/>
                  <a:gd name="connsiteY4433" fmla="*/ 10578 h 1047182"/>
                  <a:gd name="connsiteX4434" fmla="*/ 521915 w 808720"/>
                  <a:gd name="connsiteY4434" fmla="*/ 9906 h 1047182"/>
                  <a:gd name="connsiteX4435" fmla="*/ 525232 w 808720"/>
                  <a:gd name="connsiteY4435" fmla="*/ 9827 h 1047182"/>
                  <a:gd name="connsiteX4436" fmla="*/ 524890 w 808720"/>
                  <a:gd name="connsiteY4436" fmla="*/ 10384 h 1047182"/>
                  <a:gd name="connsiteX4437" fmla="*/ 524418 w 808720"/>
                  <a:gd name="connsiteY4437" fmla="*/ 10928 h 1047182"/>
                  <a:gd name="connsiteX4438" fmla="*/ 523052 w 808720"/>
                  <a:gd name="connsiteY4438" fmla="*/ 11452 h 1047182"/>
                  <a:gd name="connsiteX4439" fmla="*/ 524875 w 808720"/>
                  <a:gd name="connsiteY4439" fmla="*/ 9890 h 1047182"/>
                  <a:gd name="connsiteX4440" fmla="*/ 530823 w 808720"/>
                  <a:gd name="connsiteY4440" fmla="*/ 9824 h 1047182"/>
                  <a:gd name="connsiteX4441" fmla="*/ 531185 w 808720"/>
                  <a:gd name="connsiteY4441" fmla="*/ 9906 h 1047182"/>
                  <a:gd name="connsiteX4442" fmla="*/ 531085 w 808720"/>
                  <a:gd name="connsiteY4442" fmla="*/ 9981 h 1047182"/>
                  <a:gd name="connsiteX4443" fmla="*/ 530782 w 808720"/>
                  <a:gd name="connsiteY4443" fmla="*/ 9849 h 1047182"/>
                  <a:gd name="connsiteX4444" fmla="*/ 442370 w 808720"/>
                  <a:gd name="connsiteY4444" fmla="*/ 9819 h 1047182"/>
                  <a:gd name="connsiteX4445" fmla="*/ 442294 w 808720"/>
                  <a:gd name="connsiteY4445" fmla="*/ 9830 h 1047182"/>
                  <a:gd name="connsiteX4446" fmla="*/ 437624 w 808720"/>
                  <a:gd name="connsiteY4446" fmla="*/ 10299 h 1047182"/>
                  <a:gd name="connsiteX4447" fmla="*/ 439556 w 808720"/>
                  <a:gd name="connsiteY4447" fmla="*/ 9923 h 1047182"/>
                  <a:gd name="connsiteX4448" fmla="*/ 464736 w 808720"/>
                  <a:gd name="connsiteY4448" fmla="*/ 9796 h 1047182"/>
                  <a:gd name="connsiteX4449" fmla="*/ 464589 w 808720"/>
                  <a:gd name="connsiteY4449" fmla="*/ 9873 h 1047182"/>
                  <a:gd name="connsiteX4450" fmla="*/ 460635 w 808720"/>
                  <a:gd name="connsiteY4450" fmla="*/ 10106 h 1047182"/>
                  <a:gd name="connsiteX4451" fmla="*/ 462287 w 808720"/>
                  <a:gd name="connsiteY4451" fmla="*/ 9911 h 1047182"/>
                  <a:gd name="connsiteX4452" fmla="*/ 462377 w 808720"/>
                  <a:gd name="connsiteY4452" fmla="*/ 9901 h 1047182"/>
                  <a:gd name="connsiteX4453" fmla="*/ 462446 w 808720"/>
                  <a:gd name="connsiteY4453" fmla="*/ 9898 h 1047182"/>
                  <a:gd name="connsiteX4454" fmla="*/ 530648 w 808720"/>
                  <a:gd name="connsiteY4454" fmla="*/ 9791 h 1047182"/>
                  <a:gd name="connsiteX4455" fmla="*/ 530782 w 808720"/>
                  <a:gd name="connsiteY4455" fmla="*/ 9849 h 1047182"/>
                  <a:gd name="connsiteX4456" fmla="*/ 530169 w 808720"/>
                  <a:gd name="connsiteY4456" fmla="*/ 10217 h 1047182"/>
                  <a:gd name="connsiteX4457" fmla="*/ 530052 w 808720"/>
                  <a:gd name="connsiteY4457" fmla="*/ 10116 h 1047182"/>
                  <a:gd name="connsiteX4458" fmla="*/ 443204 w 808720"/>
                  <a:gd name="connsiteY4458" fmla="*/ 9789 h 1047182"/>
                  <a:gd name="connsiteX4459" fmla="*/ 436681 w 808720"/>
                  <a:gd name="connsiteY4459" fmla="*/ 10604 h 1047182"/>
                  <a:gd name="connsiteX4460" fmla="*/ 442294 w 808720"/>
                  <a:gd name="connsiteY4460" fmla="*/ 9830 h 1047182"/>
                  <a:gd name="connsiteX4461" fmla="*/ 442414 w 808720"/>
                  <a:gd name="connsiteY4461" fmla="*/ 9818 h 1047182"/>
                  <a:gd name="connsiteX4462" fmla="*/ 539909 w 808720"/>
                  <a:gd name="connsiteY4462" fmla="*/ 9784 h 1047182"/>
                  <a:gd name="connsiteX4463" fmla="*/ 540563 w 808720"/>
                  <a:gd name="connsiteY4463" fmla="*/ 9911 h 1047182"/>
                  <a:gd name="connsiteX4464" fmla="*/ 542086 w 808720"/>
                  <a:gd name="connsiteY4464" fmla="*/ 12748 h 1047182"/>
                  <a:gd name="connsiteX4465" fmla="*/ 542081 w 808720"/>
                  <a:gd name="connsiteY4465" fmla="*/ 12807 h 1047182"/>
                  <a:gd name="connsiteX4466" fmla="*/ 541096 w 808720"/>
                  <a:gd name="connsiteY4466" fmla="*/ 12453 h 1047182"/>
                  <a:gd name="connsiteX4467" fmla="*/ 466110 w 808720"/>
                  <a:gd name="connsiteY4467" fmla="*/ 9783 h 1047182"/>
                  <a:gd name="connsiteX4468" fmla="*/ 464393 w 808720"/>
                  <a:gd name="connsiteY4468" fmla="*/ 9975 h 1047182"/>
                  <a:gd name="connsiteX4469" fmla="*/ 464589 w 808720"/>
                  <a:gd name="connsiteY4469" fmla="*/ 9873 h 1047182"/>
                  <a:gd name="connsiteX4470" fmla="*/ 530614 w 808720"/>
                  <a:gd name="connsiteY4470" fmla="*/ 9776 h 1047182"/>
                  <a:gd name="connsiteX4471" fmla="*/ 530657 w 808720"/>
                  <a:gd name="connsiteY4471" fmla="*/ 9786 h 1047182"/>
                  <a:gd name="connsiteX4472" fmla="*/ 530648 w 808720"/>
                  <a:gd name="connsiteY4472" fmla="*/ 9791 h 1047182"/>
                  <a:gd name="connsiteX4473" fmla="*/ 478454 w 808720"/>
                  <a:gd name="connsiteY4473" fmla="*/ 9774 h 1047182"/>
                  <a:gd name="connsiteX4474" fmla="*/ 478856 w 808720"/>
                  <a:gd name="connsiteY4474" fmla="*/ 9813 h 1047182"/>
                  <a:gd name="connsiteX4475" fmla="*/ 477846 w 808720"/>
                  <a:gd name="connsiteY4475" fmla="*/ 9933 h 1047182"/>
                  <a:gd name="connsiteX4476" fmla="*/ 477745 w 808720"/>
                  <a:gd name="connsiteY4476" fmla="*/ 9924 h 1047182"/>
                  <a:gd name="connsiteX4477" fmla="*/ 423382 w 808720"/>
                  <a:gd name="connsiteY4477" fmla="*/ 9768 h 1047182"/>
                  <a:gd name="connsiteX4478" fmla="*/ 423265 w 808720"/>
                  <a:gd name="connsiteY4478" fmla="*/ 9790 h 1047182"/>
                  <a:gd name="connsiteX4479" fmla="*/ 421329 w 808720"/>
                  <a:gd name="connsiteY4479" fmla="*/ 10056 h 1047182"/>
                  <a:gd name="connsiteX4480" fmla="*/ 419290 w 808720"/>
                  <a:gd name="connsiteY4480" fmla="*/ 10413 h 1047182"/>
                  <a:gd name="connsiteX4481" fmla="*/ 416744 w 808720"/>
                  <a:gd name="connsiteY4481" fmla="*/ 10692 h 1047182"/>
                  <a:gd name="connsiteX4482" fmla="*/ 416821 w 808720"/>
                  <a:gd name="connsiteY4482" fmla="*/ 10658 h 1047182"/>
                  <a:gd name="connsiteX4483" fmla="*/ 525424 w 808720"/>
                  <a:gd name="connsiteY4483" fmla="*/ 9768 h 1047182"/>
                  <a:gd name="connsiteX4484" fmla="*/ 525398 w 808720"/>
                  <a:gd name="connsiteY4484" fmla="*/ 9798 h 1047182"/>
                  <a:gd name="connsiteX4485" fmla="*/ 525232 w 808720"/>
                  <a:gd name="connsiteY4485" fmla="*/ 9827 h 1047182"/>
                  <a:gd name="connsiteX4486" fmla="*/ 525249 w 808720"/>
                  <a:gd name="connsiteY4486" fmla="*/ 9798 h 1047182"/>
                  <a:gd name="connsiteX4487" fmla="*/ 443866 w 808720"/>
                  <a:gd name="connsiteY4487" fmla="*/ 9764 h 1047182"/>
                  <a:gd name="connsiteX4488" fmla="*/ 445785 w 808720"/>
                  <a:gd name="connsiteY4488" fmla="*/ 9840 h 1047182"/>
                  <a:gd name="connsiteX4489" fmla="*/ 443530 w 808720"/>
                  <a:gd name="connsiteY4489" fmla="*/ 10205 h 1047182"/>
                  <a:gd name="connsiteX4490" fmla="*/ 442079 w 808720"/>
                  <a:gd name="connsiteY4490" fmla="*/ 10300 h 1047182"/>
                  <a:gd name="connsiteX4491" fmla="*/ 443632 w 808720"/>
                  <a:gd name="connsiteY4491" fmla="*/ 9773 h 1047182"/>
                  <a:gd name="connsiteX4492" fmla="*/ 443512 w 808720"/>
                  <a:gd name="connsiteY4492" fmla="*/ 9750 h 1047182"/>
                  <a:gd name="connsiteX4493" fmla="*/ 443679 w 808720"/>
                  <a:gd name="connsiteY4493" fmla="*/ 9757 h 1047182"/>
                  <a:gd name="connsiteX4494" fmla="*/ 443632 w 808720"/>
                  <a:gd name="connsiteY4494" fmla="*/ 9773 h 1047182"/>
                  <a:gd name="connsiteX4495" fmla="*/ 443204 w 808720"/>
                  <a:gd name="connsiteY4495" fmla="*/ 9789 h 1047182"/>
                  <a:gd name="connsiteX4496" fmla="*/ 525673 w 808720"/>
                  <a:gd name="connsiteY4496" fmla="*/ 9749 h 1047182"/>
                  <a:gd name="connsiteX4497" fmla="*/ 526614 w 808720"/>
                  <a:gd name="connsiteY4497" fmla="*/ 10045 h 1047182"/>
                  <a:gd name="connsiteX4498" fmla="*/ 526499 w 808720"/>
                  <a:gd name="connsiteY4498" fmla="*/ 10130 h 1047182"/>
                  <a:gd name="connsiteX4499" fmla="*/ 524599 w 808720"/>
                  <a:gd name="connsiteY4499" fmla="*/ 10859 h 1047182"/>
                  <a:gd name="connsiteX4500" fmla="*/ 524890 w 808720"/>
                  <a:gd name="connsiteY4500" fmla="*/ 10384 h 1047182"/>
                  <a:gd name="connsiteX4501" fmla="*/ 525398 w 808720"/>
                  <a:gd name="connsiteY4501" fmla="*/ 9798 h 1047182"/>
                  <a:gd name="connsiteX4502" fmla="*/ 505396 w 808720"/>
                  <a:gd name="connsiteY4502" fmla="*/ 9742 h 1047182"/>
                  <a:gd name="connsiteX4503" fmla="*/ 505463 w 808720"/>
                  <a:gd name="connsiteY4503" fmla="*/ 9758 h 1047182"/>
                  <a:gd name="connsiteX4504" fmla="*/ 503323 w 808720"/>
                  <a:gd name="connsiteY4504" fmla="*/ 10560 h 1047182"/>
                  <a:gd name="connsiteX4505" fmla="*/ 502671 w 808720"/>
                  <a:gd name="connsiteY4505" fmla="*/ 10805 h 1047182"/>
                  <a:gd name="connsiteX4506" fmla="*/ 501998 w 808720"/>
                  <a:gd name="connsiteY4506" fmla="*/ 11008 h 1047182"/>
                  <a:gd name="connsiteX4507" fmla="*/ 500573 w 808720"/>
                  <a:gd name="connsiteY4507" fmla="*/ 11280 h 1047182"/>
                  <a:gd name="connsiteX4508" fmla="*/ 497019 w 808720"/>
                  <a:gd name="connsiteY4508" fmla="*/ 11707 h 1047182"/>
                  <a:gd name="connsiteX4509" fmla="*/ 499707 w 808720"/>
                  <a:gd name="connsiteY4509" fmla="*/ 10481 h 1047182"/>
                  <a:gd name="connsiteX4510" fmla="*/ 499948 w 808720"/>
                  <a:gd name="connsiteY4510" fmla="*/ 10450 h 1047182"/>
                  <a:gd name="connsiteX4511" fmla="*/ 503007 w 808720"/>
                  <a:gd name="connsiteY4511" fmla="*/ 9740 h 1047182"/>
                  <a:gd name="connsiteX4512" fmla="*/ 500417 w 808720"/>
                  <a:gd name="connsiteY4512" fmla="*/ 10158 h 1047182"/>
                  <a:gd name="connsiteX4513" fmla="*/ 500987 w 808720"/>
                  <a:gd name="connsiteY4513" fmla="*/ 9898 h 1047182"/>
                  <a:gd name="connsiteX4514" fmla="*/ 460764 w 808720"/>
                  <a:gd name="connsiteY4514" fmla="*/ 9735 h 1047182"/>
                  <a:gd name="connsiteX4515" fmla="*/ 459239 w 808720"/>
                  <a:gd name="connsiteY4515" fmla="*/ 10040 h 1047182"/>
                  <a:gd name="connsiteX4516" fmla="*/ 455886 w 808720"/>
                  <a:gd name="connsiteY4516" fmla="*/ 10189 h 1047182"/>
                  <a:gd name="connsiteX4517" fmla="*/ 457115 w 808720"/>
                  <a:gd name="connsiteY4517" fmla="*/ 9882 h 1047182"/>
                  <a:gd name="connsiteX4518" fmla="*/ 443013 w 808720"/>
                  <a:gd name="connsiteY4518" fmla="*/ 9731 h 1047182"/>
                  <a:gd name="connsiteX4519" fmla="*/ 443206 w 808720"/>
                  <a:gd name="connsiteY4519" fmla="*/ 9738 h 1047182"/>
                  <a:gd name="connsiteX4520" fmla="*/ 442414 w 808720"/>
                  <a:gd name="connsiteY4520" fmla="*/ 9818 h 1047182"/>
                  <a:gd name="connsiteX4521" fmla="*/ 442370 w 808720"/>
                  <a:gd name="connsiteY4521" fmla="*/ 9819 h 1047182"/>
                  <a:gd name="connsiteX4522" fmla="*/ 531748 w 808720"/>
                  <a:gd name="connsiteY4522" fmla="*/ 9723 h 1047182"/>
                  <a:gd name="connsiteX4523" fmla="*/ 533010 w 808720"/>
                  <a:gd name="connsiteY4523" fmla="*/ 9862 h 1047182"/>
                  <a:gd name="connsiteX4524" fmla="*/ 534316 w 808720"/>
                  <a:gd name="connsiteY4524" fmla="*/ 10555 h 1047182"/>
                  <a:gd name="connsiteX4525" fmla="*/ 534254 w 808720"/>
                  <a:gd name="connsiteY4525" fmla="*/ 10629 h 1047182"/>
                  <a:gd name="connsiteX4526" fmla="*/ 534241 w 808720"/>
                  <a:gd name="connsiteY4526" fmla="*/ 10604 h 1047182"/>
                  <a:gd name="connsiteX4527" fmla="*/ 532874 w 808720"/>
                  <a:gd name="connsiteY4527" fmla="*/ 10292 h 1047182"/>
                  <a:gd name="connsiteX4528" fmla="*/ 531829 w 808720"/>
                  <a:gd name="connsiteY4528" fmla="*/ 9778 h 1047182"/>
                  <a:gd name="connsiteX4529" fmla="*/ 475458 w 808720"/>
                  <a:gd name="connsiteY4529" fmla="*/ 9707 h 1047182"/>
                  <a:gd name="connsiteX4530" fmla="*/ 475617 w 808720"/>
                  <a:gd name="connsiteY4530" fmla="*/ 9722 h 1047182"/>
                  <a:gd name="connsiteX4531" fmla="*/ 475870 w 808720"/>
                  <a:gd name="connsiteY4531" fmla="*/ 9746 h 1047182"/>
                  <a:gd name="connsiteX4532" fmla="*/ 474403 w 808720"/>
                  <a:gd name="connsiteY4532" fmla="*/ 10166 h 1047182"/>
                  <a:gd name="connsiteX4533" fmla="*/ 469974 w 808720"/>
                  <a:gd name="connsiteY4533" fmla="*/ 10776 h 1047182"/>
                  <a:gd name="connsiteX4534" fmla="*/ 465422 w 808720"/>
                  <a:gd name="connsiteY4534" fmla="*/ 10822 h 1047182"/>
                  <a:gd name="connsiteX4535" fmla="*/ 467386 w 808720"/>
                  <a:gd name="connsiteY4535" fmla="*/ 10604 h 1047182"/>
                  <a:gd name="connsiteX4536" fmla="*/ 531470 w 808720"/>
                  <a:gd name="connsiteY4536" fmla="*/ 9692 h 1047182"/>
                  <a:gd name="connsiteX4537" fmla="*/ 531708 w 808720"/>
                  <a:gd name="connsiteY4537" fmla="*/ 9718 h 1047182"/>
                  <a:gd name="connsiteX4538" fmla="*/ 531829 w 808720"/>
                  <a:gd name="connsiteY4538" fmla="*/ 9778 h 1047182"/>
                  <a:gd name="connsiteX4539" fmla="*/ 532438 w 808720"/>
                  <a:gd name="connsiteY4539" fmla="*/ 10192 h 1047182"/>
                  <a:gd name="connsiteX4540" fmla="*/ 531185 w 808720"/>
                  <a:gd name="connsiteY4540" fmla="*/ 9906 h 1047182"/>
                  <a:gd name="connsiteX4541" fmla="*/ 525490 w 808720"/>
                  <a:gd name="connsiteY4541" fmla="*/ 9692 h 1047182"/>
                  <a:gd name="connsiteX4542" fmla="*/ 525622 w 808720"/>
                  <a:gd name="connsiteY4542" fmla="*/ 9733 h 1047182"/>
                  <a:gd name="connsiteX4543" fmla="*/ 525424 w 808720"/>
                  <a:gd name="connsiteY4543" fmla="*/ 9768 h 1047182"/>
                  <a:gd name="connsiteX4544" fmla="*/ 481797 w 808720"/>
                  <a:gd name="connsiteY4544" fmla="*/ 9664 h 1047182"/>
                  <a:gd name="connsiteX4545" fmla="*/ 481073 w 808720"/>
                  <a:gd name="connsiteY4545" fmla="*/ 9834 h 1047182"/>
                  <a:gd name="connsiteX4546" fmla="*/ 481040 w 808720"/>
                  <a:gd name="connsiteY4546" fmla="*/ 9842 h 1047182"/>
                  <a:gd name="connsiteX4547" fmla="*/ 480180 w 808720"/>
                  <a:gd name="connsiteY4547" fmla="*/ 9939 h 1047182"/>
                  <a:gd name="connsiteX4548" fmla="*/ 480157 w 808720"/>
                  <a:gd name="connsiteY4548" fmla="*/ 9937 h 1047182"/>
                  <a:gd name="connsiteX4549" fmla="*/ 480823 w 808720"/>
                  <a:gd name="connsiteY4549" fmla="*/ 9826 h 1047182"/>
                  <a:gd name="connsiteX4550" fmla="*/ 443956 w 808720"/>
                  <a:gd name="connsiteY4550" fmla="*/ 9663 h 1047182"/>
                  <a:gd name="connsiteX4551" fmla="*/ 443808 w 808720"/>
                  <a:gd name="connsiteY4551" fmla="*/ 9713 h 1047182"/>
                  <a:gd name="connsiteX4552" fmla="*/ 443512 w 808720"/>
                  <a:gd name="connsiteY4552" fmla="*/ 9750 h 1047182"/>
                  <a:gd name="connsiteX4553" fmla="*/ 443206 w 808720"/>
                  <a:gd name="connsiteY4553" fmla="*/ 9738 h 1047182"/>
                  <a:gd name="connsiteX4554" fmla="*/ 447039 w 808720"/>
                  <a:gd name="connsiteY4554" fmla="*/ 9647 h 1047182"/>
                  <a:gd name="connsiteX4555" fmla="*/ 445827 w 808720"/>
                  <a:gd name="connsiteY4555" fmla="*/ 9841 h 1047182"/>
                  <a:gd name="connsiteX4556" fmla="*/ 445785 w 808720"/>
                  <a:gd name="connsiteY4556" fmla="*/ 9840 h 1047182"/>
                  <a:gd name="connsiteX4557" fmla="*/ 446955 w 808720"/>
                  <a:gd name="connsiteY4557" fmla="*/ 9650 h 1047182"/>
                  <a:gd name="connsiteX4558" fmla="*/ 468095 w 808720"/>
                  <a:gd name="connsiteY4558" fmla="*/ 9646 h 1047182"/>
                  <a:gd name="connsiteX4559" fmla="*/ 467971 w 808720"/>
                  <a:gd name="connsiteY4559" fmla="*/ 9673 h 1047182"/>
                  <a:gd name="connsiteX4560" fmla="*/ 466110 w 808720"/>
                  <a:gd name="connsiteY4560" fmla="*/ 9783 h 1047182"/>
                  <a:gd name="connsiteX4561" fmla="*/ 466818 w 808720"/>
                  <a:gd name="connsiteY4561" fmla="*/ 9703 h 1047182"/>
                  <a:gd name="connsiteX4562" fmla="*/ 452167 w 808720"/>
                  <a:gd name="connsiteY4562" fmla="*/ 9642 h 1047182"/>
                  <a:gd name="connsiteX4563" fmla="*/ 450801 w 808720"/>
                  <a:gd name="connsiteY4563" fmla="*/ 10037 h 1047182"/>
                  <a:gd name="connsiteX4564" fmla="*/ 448234 w 808720"/>
                  <a:gd name="connsiteY4564" fmla="*/ 9936 h 1047182"/>
                  <a:gd name="connsiteX4565" fmla="*/ 447872 w 808720"/>
                  <a:gd name="connsiteY4565" fmla="*/ 9922 h 1047182"/>
                  <a:gd name="connsiteX4566" fmla="*/ 448620 w 808720"/>
                  <a:gd name="connsiteY4566" fmla="*/ 9873 h 1047182"/>
                  <a:gd name="connsiteX4567" fmla="*/ 501555 w 808720"/>
                  <a:gd name="connsiteY4567" fmla="*/ 9638 h 1047182"/>
                  <a:gd name="connsiteX4568" fmla="*/ 500987 w 808720"/>
                  <a:gd name="connsiteY4568" fmla="*/ 9898 h 1047182"/>
                  <a:gd name="connsiteX4569" fmla="*/ 499633 w 808720"/>
                  <a:gd name="connsiteY4569" fmla="*/ 10004 h 1047182"/>
                  <a:gd name="connsiteX4570" fmla="*/ 530937 w 808720"/>
                  <a:gd name="connsiteY4570" fmla="*/ 9634 h 1047182"/>
                  <a:gd name="connsiteX4571" fmla="*/ 531109 w 808720"/>
                  <a:gd name="connsiteY4571" fmla="*/ 9653 h 1047182"/>
                  <a:gd name="connsiteX4572" fmla="*/ 530823 w 808720"/>
                  <a:gd name="connsiteY4572" fmla="*/ 9824 h 1047182"/>
                  <a:gd name="connsiteX4573" fmla="*/ 530657 w 808720"/>
                  <a:gd name="connsiteY4573" fmla="*/ 9786 h 1047182"/>
                  <a:gd name="connsiteX4574" fmla="*/ 440472 w 808720"/>
                  <a:gd name="connsiteY4574" fmla="*/ 9631 h 1047182"/>
                  <a:gd name="connsiteX4575" fmla="*/ 440962 w 808720"/>
                  <a:gd name="connsiteY4575" fmla="*/ 9650 h 1047182"/>
                  <a:gd name="connsiteX4576" fmla="*/ 439556 w 808720"/>
                  <a:gd name="connsiteY4576" fmla="*/ 9923 h 1047182"/>
                  <a:gd name="connsiteX4577" fmla="*/ 437320 w 808720"/>
                  <a:gd name="connsiteY4577" fmla="*/ 10006 h 1047182"/>
                  <a:gd name="connsiteX4578" fmla="*/ 517583 w 808720"/>
                  <a:gd name="connsiteY4578" fmla="*/ 9629 h 1047182"/>
                  <a:gd name="connsiteX4579" fmla="*/ 515321 w 808720"/>
                  <a:gd name="connsiteY4579" fmla="*/ 10761 h 1047182"/>
                  <a:gd name="connsiteX4580" fmla="*/ 510809 w 808720"/>
                  <a:gd name="connsiteY4580" fmla="*/ 11701 h 1047182"/>
                  <a:gd name="connsiteX4581" fmla="*/ 502862 w 808720"/>
                  <a:gd name="connsiteY4581" fmla="*/ 13356 h 1047182"/>
                  <a:gd name="connsiteX4582" fmla="*/ 506992 w 808720"/>
                  <a:gd name="connsiteY4582" fmla="*/ 11521 h 1047182"/>
                  <a:gd name="connsiteX4583" fmla="*/ 515634 w 808720"/>
                  <a:gd name="connsiteY4583" fmla="*/ 9978 h 1047182"/>
                  <a:gd name="connsiteX4584" fmla="*/ 523188 w 808720"/>
                  <a:gd name="connsiteY4584" fmla="*/ 9629 h 1047182"/>
                  <a:gd name="connsiteX4585" fmla="*/ 522545 w 808720"/>
                  <a:gd name="connsiteY4585" fmla="*/ 10272 h 1047182"/>
                  <a:gd name="connsiteX4586" fmla="*/ 521232 w 808720"/>
                  <a:gd name="connsiteY4586" fmla="*/ 10501 h 1047182"/>
                  <a:gd name="connsiteX4587" fmla="*/ 521682 w 808720"/>
                  <a:gd name="connsiteY4587" fmla="*/ 10205 h 1047182"/>
                  <a:gd name="connsiteX4588" fmla="*/ 522859 w 808720"/>
                  <a:gd name="connsiteY4588" fmla="*/ 9701 h 1047182"/>
                  <a:gd name="connsiteX4589" fmla="*/ 520782 w 808720"/>
                  <a:gd name="connsiteY4589" fmla="*/ 9623 h 1047182"/>
                  <a:gd name="connsiteX4590" fmla="*/ 520211 w 808720"/>
                  <a:gd name="connsiteY4590" fmla="*/ 10159 h 1047182"/>
                  <a:gd name="connsiteX4591" fmla="*/ 520103 w 808720"/>
                  <a:gd name="connsiteY4591" fmla="*/ 10261 h 1047182"/>
                  <a:gd name="connsiteX4592" fmla="*/ 519992 w 808720"/>
                  <a:gd name="connsiteY4592" fmla="*/ 10324 h 1047182"/>
                  <a:gd name="connsiteX4593" fmla="*/ 519900 w 808720"/>
                  <a:gd name="connsiteY4593" fmla="*/ 10289 h 1047182"/>
                  <a:gd name="connsiteX4594" fmla="*/ 519323 w 808720"/>
                  <a:gd name="connsiteY4594" fmla="*/ 10073 h 1047182"/>
                  <a:gd name="connsiteX4595" fmla="*/ 520554 w 808720"/>
                  <a:gd name="connsiteY4595" fmla="*/ 9670 h 1047182"/>
                  <a:gd name="connsiteX4596" fmla="*/ 531581 w 808720"/>
                  <a:gd name="connsiteY4596" fmla="*/ 9609 h 1047182"/>
                  <a:gd name="connsiteX4597" fmla="*/ 531748 w 808720"/>
                  <a:gd name="connsiteY4597" fmla="*/ 9723 h 1047182"/>
                  <a:gd name="connsiteX4598" fmla="*/ 531708 w 808720"/>
                  <a:gd name="connsiteY4598" fmla="*/ 9718 h 1047182"/>
                  <a:gd name="connsiteX4599" fmla="*/ 531543 w 808720"/>
                  <a:gd name="connsiteY4599" fmla="*/ 9637 h 1047182"/>
                  <a:gd name="connsiteX4600" fmla="*/ 439887 w 808720"/>
                  <a:gd name="connsiteY4600" fmla="*/ 9607 h 1047182"/>
                  <a:gd name="connsiteX4601" fmla="*/ 440325 w 808720"/>
                  <a:gd name="connsiteY4601" fmla="*/ 9625 h 1047182"/>
                  <a:gd name="connsiteX4602" fmla="*/ 437149 w 808720"/>
                  <a:gd name="connsiteY4602" fmla="*/ 10012 h 1047182"/>
                  <a:gd name="connsiteX4603" fmla="*/ 437045 w 808720"/>
                  <a:gd name="connsiteY4603" fmla="*/ 10016 h 1047182"/>
                  <a:gd name="connsiteX4604" fmla="*/ 439390 w 808720"/>
                  <a:gd name="connsiteY4604" fmla="*/ 9673 h 1047182"/>
                  <a:gd name="connsiteX4605" fmla="*/ 525209 w 808720"/>
                  <a:gd name="connsiteY4605" fmla="*/ 9603 h 1047182"/>
                  <a:gd name="connsiteX4606" fmla="*/ 525343 w 808720"/>
                  <a:gd name="connsiteY4606" fmla="*/ 9646 h 1047182"/>
                  <a:gd name="connsiteX4607" fmla="*/ 525249 w 808720"/>
                  <a:gd name="connsiteY4607" fmla="*/ 9798 h 1047182"/>
                  <a:gd name="connsiteX4608" fmla="*/ 524912 w 808720"/>
                  <a:gd name="connsiteY4608" fmla="*/ 9857 h 1047182"/>
                  <a:gd name="connsiteX4609" fmla="*/ 439761 w 808720"/>
                  <a:gd name="connsiteY4609" fmla="*/ 9603 h 1047182"/>
                  <a:gd name="connsiteX4610" fmla="*/ 439847 w 808720"/>
                  <a:gd name="connsiteY4610" fmla="*/ 9606 h 1047182"/>
                  <a:gd name="connsiteX4611" fmla="*/ 439390 w 808720"/>
                  <a:gd name="connsiteY4611" fmla="*/ 9673 h 1047182"/>
                  <a:gd name="connsiteX4612" fmla="*/ 436670 w 808720"/>
                  <a:gd name="connsiteY4612" fmla="*/ 10030 h 1047182"/>
                  <a:gd name="connsiteX4613" fmla="*/ 436540 w 808720"/>
                  <a:gd name="connsiteY4613" fmla="*/ 10035 h 1047182"/>
                  <a:gd name="connsiteX4614" fmla="*/ 507401 w 808720"/>
                  <a:gd name="connsiteY4614" fmla="*/ 9599 h 1047182"/>
                  <a:gd name="connsiteX4615" fmla="*/ 506527 w 808720"/>
                  <a:gd name="connsiteY4615" fmla="*/ 10008 h 1047182"/>
                  <a:gd name="connsiteX4616" fmla="*/ 506270 w 808720"/>
                  <a:gd name="connsiteY4616" fmla="*/ 9948 h 1047182"/>
                  <a:gd name="connsiteX4617" fmla="*/ 458271 w 808720"/>
                  <a:gd name="connsiteY4617" fmla="*/ 9593 h 1047182"/>
                  <a:gd name="connsiteX4618" fmla="*/ 457115 w 808720"/>
                  <a:gd name="connsiteY4618" fmla="*/ 9882 h 1047182"/>
                  <a:gd name="connsiteX4619" fmla="*/ 452037 w 808720"/>
                  <a:gd name="connsiteY4619" fmla="*/ 10086 h 1047182"/>
                  <a:gd name="connsiteX4620" fmla="*/ 451830 w 808720"/>
                  <a:gd name="connsiteY4620" fmla="*/ 10078 h 1047182"/>
                  <a:gd name="connsiteX4621" fmla="*/ 476518 w 808720"/>
                  <a:gd name="connsiteY4621" fmla="*/ 9589 h 1047182"/>
                  <a:gd name="connsiteX4622" fmla="*/ 476697 w 808720"/>
                  <a:gd name="connsiteY4622" fmla="*/ 9606 h 1047182"/>
                  <a:gd name="connsiteX4623" fmla="*/ 477736 w 808720"/>
                  <a:gd name="connsiteY4623" fmla="*/ 9706 h 1047182"/>
                  <a:gd name="connsiteX4624" fmla="*/ 477618 w 808720"/>
                  <a:gd name="connsiteY4624" fmla="*/ 9722 h 1047182"/>
                  <a:gd name="connsiteX4625" fmla="*/ 476803 w 808720"/>
                  <a:gd name="connsiteY4625" fmla="*/ 9834 h 1047182"/>
                  <a:gd name="connsiteX4626" fmla="*/ 475870 w 808720"/>
                  <a:gd name="connsiteY4626" fmla="*/ 9746 h 1047182"/>
                  <a:gd name="connsiteX4627" fmla="*/ 476126 w 808720"/>
                  <a:gd name="connsiteY4627" fmla="*/ 9673 h 1047182"/>
                  <a:gd name="connsiteX4628" fmla="*/ 476157 w 808720"/>
                  <a:gd name="connsiteY4628" fmla="*/ 9664 h 1047182"/>
                  <a:gd name="connsiteX4629" fmla="*/ 476357 w 808720"/>
                  <a:gd name="connsiteY4629" fmla="*/ 9607 h 1047182"/>
                  <a:gd name="connsiteX4630" fmla="*/ 465165 w 808720"/>
                  <a:gd name="connsiteY4630" fmla="*/ 9571 h 1047182"/>
                  <a:gd name="connsiteX4631" fmla="*/ 465017 w 808720"/>
                  <a:gd name="connsiteY4631" fmla="*/ 9649 h 1047182"/>
                  <a:gd name="connsiteX4632" fmla="*/ 462637 w 808720"/>
                  <a:gd name="connsiteY4632" fmla="*/ 9870 h 1047182"/>
                  <a:gd name="connsiteX4633" fmla="*/ 521059 w 808720"/>
                  <a:gd name="connsiteY4633" fmla="*/ 9565 h 1047182"/>
                  <a:gd name="connsiteX4634" fmla="*/ 520706 w 808720"/>
                  <a:gd name="connsiteY4634" fmla="*/ 9918 h 1047182"/>
                  <a:gd name="connsiteX4635" fmla="*/ 520478 w 808720"/>
                  <a:gd name="connsiteY4635" fmla="*/ 10048 h 1047182"/>
                  <a:gd name="connsiteX4636" fmla="*/ 520466 w 808720"/>
                  <a:gd name="connsiteY4636" fmla="*/ 10054 h 1047182"/>
                  <a:gd name="connsiteX4637" fmla="*/ 520470 w 808720"/>
                  <a:gd name="connsiteY4637" fmla="*/ 10051 h 1047182"/>
                  <a:gd name="connsiteX4638" fmla="*/ 520944 w 808720"/>
                  <a:gd name="connsiteY4638" fmla="*/ 9589 h 1047182"/>
                  <a:gd name="connsiteX4639" fmla="*/ 506775 w 808720"/>
                  <a:gd name="connsiteY4639" fmla="*/ 9562 h 1047182"/>
                  <a:gd name="connsiteX4640" fmla="*/ 505838 w 808720"/>
                  <a:gd name="connsiteY4640" fmla="*/ 9846 h 1047182"/>
                  <a:gd name="connsiteX4641" fmla="*/ 505463 w 808720"/>
                  <a:gd name="connsiteY4641" fmla="*/ 9758 h 1047182"/>
                  <a:gd name="connsiteX4642" fmla="*/ 505563 w 808720"/>
                  <a:gd name="connsiteY4642" fmla="*/ 9720 h 1047182"/>
                  <a:gd name="connsiteX4643" fmla="*/ 528705 w 808720"/>
                  <a:gd name="connsiteY4643" fmla="*/ 9551 h 1047182"/>
                  <a:gd name="connsiteX4644" fmla="*/ 529805 w 808720"/>
                  <a:gd name="connsiteY4644" fmla="*/ 10251 h 1047182"/>
                  <a:gd name="connsiteX4645" fmla="*/ 528878 w 808720"/>
                  <a:gd name="connsiteY4645" fmla="*/ 10757 h 1047182"/>
                  <a:gd name="connsiteX4646" fmla="*/ 528436 w 808720"/>
                  <a:gd name="connsiteY4646" fmla="*/ 10618 h 1047182"/>
                  <a:gd name="connsiteX4647" fmla="*/ 528600 w 808720"/>
                  <a:gd name="connsiteY4647" fmla="*/ 9603 h 1047182"/>
                  <a:gd name="connsiteX4648" fmla="*/ 482474 w 808720"/>
                  <a:gd name="connsiteY4648" fmla="*/ 9551 h 1047182"/>
                  <a:gd name="connsiteX4649" fmla="*/ 481797 w 808720"/>
                  <a:gd name="connsiteY4649" fmla="*/ 9664 h 1047182"/>
                  <a:gd name="connsiteX4650" fmla="*/ 482127 w 808720"/>
                  <a:gd name="connsiteY4650" fmla="*/ 9586 h 1047182"/>
                  <a:gd name="connsiteX4651" fmla="*/ 465336 w 808720"/>
                  <a:gd name="connsiteY4651" fmla="*/ 9551 h 1047182"/>
                  <a:gd name="connsiteX4652" fmla="*/ 465165 w 808720"/>
                  <a:gd name="connsiteY4652" fmla="*/ 9571 h 1047182"/>
                  <a:gd name="connsiteX4653" fmla="*/ 465192 w 808720"/>
                  <a:gd name="connsiteY4653" fmla="*/ 9557 h 1047182"/>
                  <a:gd name="connsiteX4654" fmla="*/ 492931 w 808720"/>
                  <a:gd name="connsiteY4654" fmla="*/ 9542 h 1047182"/>
                  <a:gd name="connsiteX4655" fmla="*/ 491928 w 808720"/>
                  <a:gd name="connsiteY4655" fmla="*/ 10188 h 1047182"/>
                  <a:gd name="connsiteX4656" fmla="*/ 491600 w 808720"/>
                  <a:gd name="connsiteY4656" fmla="*/ 10400 h 1047182"/>
                  <a:gd name="connsiteX4657" fmla="*/ 490166 w 808720"/>
                  <a:gd name="connsiteY4657" fmla="*/ 10743 h 1047182"/>
                  <a:gd name="connsiteX4658" fmla="*/ 488368 w 808720"/>
                  <a:gd name="connsiteY4658" fmla="*/ 10884 h 1047182"/>
                  <a:gd name="connsiteX4659" fmla="*/ 487480 w 808720"/>
                  <a:gd name="connsiteY4659" fmla="*/ 10909 h 1047182"/>
                  <a:gd name="connsiteX4660" fmla="*/ 490108 w 808720"/>
                  <a:gd name="connsiteY4660" fmla="*/ 10129 h 1047182"/>
                  <a:gd name="connsiteX4661" fmla="*/ 491178 w 808720"/>
                  <a:gd name="connsiteY4661" fmla="*/ 9811 h 1047182"/>
                  <a:gd name="connsiteX4662" fmla="*/ 531319 w 808720"/>
                  <a:gd name="connsiteY4662" fmla="*/ 9527 h 1047182"/>
                  <a:gd name="connsiteX4663" fmla="*/ 531543 w 808720"/>
                  <a:gd name="connsiteY4663" fmla="*/ 9637 h 1047182"/>
                  <a:gd name="connsiteX4664" fmla="*/ 531470 w 808720"/>
                  <a:gd name="connsiteY4664" fmla="*/ 9692 h 1047182"/>
                  <a:gd name="connsiteX4665" fmla="*/ 531109 w 808720"/>
                  <a:gd name="connsiteY4665" fmla="*/ 9653 h 1047182"/>
                  <a:gd name="connsiteX4666" fmla="*/ 521016 w 808720"/>
                  <a:gd name="connsiteY4666" fmla="*/ 9519 h 1047182"/>
                  <a:gd name="connsiteX4667" fmla="*/ 520944 w 808720"/>
                  <a:gd name="connsiteY4667" fmla="*/ 9589 h 1047182"/>
                  <a:gd name="connsiteX4668" fmla="*/ 520782 w 808720"/>
                  <a:gd name="connsiteY4668" fmla="*/ 9623 h 1047182"/>
                  <a:gd name="connsiteX4669" fmla="*/ 520826 w 808720"/>
                  <a:gd name="connsiteY4669" fmla="*/ 9581 h 1047182"/>
                  <a:gd name="connsiteX4670" fmla="*/ 504420 w 808720"/>
                  <a:gd name="connsiteY4670" fmla="*/ 9512 h 1047182"/>
                  <a:gd name="connsiteX4671" fmla="*/ 504795 w 808720"/>
                  <a:gd name="connsiteY4671" fmla="*/ 9600 h 1047182"/>
                  <a:gd name="connsiteX4672" fmla="*/ 503007 w 808720"/>
                  <a:gd name="connsiteY4672" fmla="*/ 9740 h 1047182"/>
                  <a:gd name="connsiteX4673" fmla="*/ 517821 w 808720"/>
                  <a:gd name="connsiteY4673" fmla="*/ 9511 h 1047182"/>
                  <a:gd name="connsiteX4674" fmla="*/ 517959 w 808720"/>
                  <a:gd name="connsiteY4674" fmla="*/ 9562 h 1047182"/>
                  <a:gd name="connsiteX4675" fmla="*/ 517583 w 808720"/>
                  <a:gd name="connsiteY4675" fmla="*/ 9629 h 1047182"/>
                  <a:gd name="connsiteX4676" fmla="*/ 517827 w 808720"/>
                  <a:gd name="connsiteY4676" fmla="*/ 9507 h 1047182"/>
                  <a:gd name="connsiteX4677" fmla="*/ 517821 w 808720"/>
                  <a:gd name="connsiteY4677" fmla="*/ 9511 h 1047182"/>
                  <a:gd name="connsiteX4678" fmla="*/ 517817 w 808720"/>
                  <a:gd name="connsiteY4678" fmla="*/ 9509 h 1047182"/>
                  <a:gd name="connsiteX4679" fmla="*/ 437024 w 808720"/>
                  <a:gd name="connsiteY4679" fmla="*/ 9495 h 1047182"/>
                  <a:gd name="connsiteX4680" fmla="*/ 438319 w 808720"/>
                  <a:gd name="connsiteY4680" fmla="*/ 9546 h 1047182"/>
                  <a:gd name="connsiteX4681" fmla="*/ 435599 w 808720"/>
                  <a:gd name="connsiteY4681" fmla="*/ 9877 h 1047182"/>
                  <a:gd name="connsiteX4682" fmla="*/ 538405 w 808720"/>
                  <a:gd name="connsiteY4682" fmla="*/ 9493 h 1047182"/>
                  <a:gd name="connsiteX4683" fmla="*/ 538641 w 808720"/>
                  <a:gd name="connsiteY4683" fmla="*/ 9539 h 1047182"/>
                  <a:gd name="connsiteX4684" fmla="*/ 539656 w 808720"/>
                  <a:gd name="connsiteY4684" fmla="*/ 10570 h 1047182"/>
                  <a:gd name="connsiteX4685" fmla="*/ 539651 w 808720"/>
                  <a:gd name="connsiteY4685" fmla="*/ 10592 h 1047182"/>
                  <a:gd name="connsiteX4686" fmla="*/ 538134 w 808720"/>
                  <a:gd name="connsiteY4686" fmla="*/ 10425 h 1047182"/>
                  <a:gd name="connsiteX4687" fmla="*/ 537792 w 808720"/>
                  <a:gd name="connsiteY4687" fmla="*/ 9984 h 1047182"/>
                  <a:gd name="connsiteX4688" fmla="*/ 506168 w 808720"/>
                  <a:gd name="connsiteY4688" fmla="*/ 9493 h 1047182"/>
                  <a:gd name="connsiteX4689" fmla="*/ 505563 w 808720"/>
                  <a:gd name="connsiteY4689" fmla="*/ 9720 h 1047182"/>
                  <a:gd name="connsiteX4690" fmla="*/ 505396 w 808720"/>
                  <a:gd name="connsiteY4690" fmla="*/ 9742 h 1047182"/>
                  <a:gd name="connsiteX4691" fmla="*/ 504795 w 808720"/>
                  <a:gd name="connsiteY4691" fmla="*/ 9600 h 1047182"/>
                  <a:gd name="connsiteX4692" fmla="*/ 473151 w 808720"/>
                  <a:gd name="connsiteY4692" fmla="*/ 9489 h 1047182"/>
                  <a:gd name="connsiteX4693" fmla="*/ 473393 w 808720"/>
                  <a:gd name="connsiteY4693" fmla="*/ 9511 h 1047182"/>
                  <a:gd name="connsiteX4694" fmla="*/ 472866 w 808720"/>
                  <a:gd name="connsiteY4694" fmla="*/ 9567 h 1047182"/>
                  <a:gd name="connsiteX4695" fmla="*/ 464094 w 808720"/>
                  <a:gd name="connsiteY4695" fmla="*/ 10489 h 1047182"/>
                  <a:gd name="connsiteX4696" fmla="*/ 464283 w 808720"/>
                  <a:gd name="connsiteY4696" fmla="*/ 10449 h 1047182"/>
                  <a:gd name="connsiteX4697" fmla="*/ 471117 w 808720"/>
                  <a:gd name="connsiteY4697" fmla="*/ 9624 h 1047182"/>
                  <a:gd name="connsiteX4698" fmla="*/ 472269 w 808720"/>
                  <a:gd name="connsiteY4698" fmla="*/ 9547 h 1047182"/>
                  <a:gd name="connsiteX4699" fmla="*/ 528620 w 808720"/>
                  <a:gd name="connsiteY4699" fmla="*/ 9477 h 1047182"/>
                  <a:gd name="connsiteX4700" fmla="*/ 528735 w 808720"/>
                  <a:gd name="connsiteY4700" fmla="*/ 9536 h 1047182"/>
                  <a:gd name="connsiteX4701" fmla="*/ 528705 w 808720"/>
                  <a:gd name="connsiteY4701" fmla="*/ 9551 h 1047182"/>
                  <a:gd name="connsiteX4702" fmla="*/ 528617 w 808720"/>
                  <a:gd name="connsiteY4702" fmla="*/ 9495 h 1047182"/>
                  <a:gd name="connsiteX4703" fmla="*/ 517702 w 808720"/>
                  <a:gd name="connsiteY4703" fmla="*/ 9466 h 1047182"/>
                  <a:gd name="connsiteX4704" fmla="*/ 517817 w 808720"/>
                  <a:gd name="connsiteY4704" fmla="*/ 9509 h 1047182"/>
                  <a:gd name="connsiteX4705" fmla="*/ 516182 w 808720"/>
                  <a:gd name="connsiteY4705" fmla="*/ 9782 h 1047182"/>
                  <a:gd name="connsiteX4706" fmla="*/ 507738 w 808720"/>
                  <a:gd name="connsiteY4706" fmla="*/ 11189 h 1047182"/>
                  <a:gd name="connsiteX4707" fmla="*/ 508276 w 808720"/>
                  <a:gd name="connsiteY4707" fmla="*/ 10950 h 1047182"/>
                  <a:gd name="connsiteX4708" fmla="*/ 516563 w 808720"/>
                  <a:gd name="connsiteY4708" fmla="*/ 9645 h 1047182"/>
                  <a:gd name="connsiteX4709" fmla="*/ 472586 w 808720"/>
                  <a:gd name="connsiteY4709" fmla="*/ 9447 h 1047182"/>
                  <a:gd name="connsiteX4710" fmla="*/ 471863 w 808720"/>
                  <a:gd name="connsiteY4710" fmla="*/ 9534 h 1047182"/>
                  <a:gd name="connsiteX4711" fmla="*/ 471117 w 808720"/>
                  <a:gd name="connsiteY4711" fmla="*/ 9624 h 1047182"/>
                  <a:gd name="connsiteX4712" fmla="*/ 466850 w 808720"/>
                  <a:gd name="connsiteY4712" fmla="*/ 9909 h 1047182"/>
                  <a:gd name="connsiteX4713" fmla="*/ 467971 w 808720"/>
                  <a:gd name="connsiteY4713" fmla="*/ 9673 h 1047182"/>
                  <a:gd name="connsiteX4714" fmla="*/ 469376 w 808720"/>
                  <a:gd name="connsiteY4714" fmla="*/ 9590 h 1047182"/>
                  <a:gd name="connsiteX4715" fmla="*/ 471147 w 808720"/>
                  <a:gd name="connsiteY4715" fmla="*/ 9511 h 1047182"/>
                  <a:gd name="connsiteX4716" fmla="*/ 529201 w 808720"/>
                  <a:gd name="connsiteY4716" fmla="*/ 9443 h 1047182"/>
                  <a:gd name="connsiteX4717" fmla="*/ 530065 w 808720"/>
                  <a:gd name="connsiteY4717" fmla="*/ 9538 h 1047182"/>
                  <a:gd name="connsiteX4718" fmla="*/ 530614 w 808720"/>
                  <a:gd name="connsiteY4718" fmla="*/ 9776 h 1047182"/>
                  <a:gd name="connsiteX4719" fmla="*/ 529248 w 808720"/>
                  <a:gd name="connsiteY4719" fmla="*/ 9465 h 1047182"/>
                  <a:gd name="connsiteX4720" fmla="*/ 472641 w 808720"/>
                  <a:gd name="connsiteY4720" fmla="*/ 9440 h 1047182"/>
                  <a:gd name="connsiteX4721" fmla="*/ 472671 w 808720"/>
                  <a:gd name="connsiteY4721" fmla="*/ 9443 h 1047182"/>
                  <a:gd name="connsiteX4722" fmla="*/ 472586 w 808720"/>
                  <a:gd name="connsiteY4722" fmla="*/ 9447 h 1047182"/>
                  <a:gd name="connsiteX4723" fmla="*/ 452895 w 808720"/>
                  <a:gd name="connsiteY4723" fmla="*/ 9431 h 1047182"/>
                  <a:gd name="connsiteX4724" fmla="*/ 452474 w 808720"/>
                  <a:gd name="connsiteY4724" fmla="*/ 9553 h 1047182"/>
                  <a:gd name="connsiteX4725" fmla="*/ 448910 w 808720"/>
                  <a:gd name="connsiteY4725" fmla="*/ 9826 h 1047182"/>
                  <a:gd name="connsiteX4726" fmla="*/ 447730 w 808720"/>
                  <a:gd name="connsiteY4726" fmla="*/ 9916 h 1047182"/>
                  <a:gd name="connsiteX4727" fmla="*/ 447087 w 808720"/>
                  <a:gd name="connsiteY4727" fmla="*/ 9891 h 1047182"/>
                  <a:gd name="connsiteX4728" fmla="*/ 450402 w 808720"/>
                  <a:gd name="connsiteY4728" fmla="*/ 9583 h 1047182"/>
                  <a:gd name="connsiteX4729" fmla="*/ 451464 w 808720"/>
                  <a:gd name="connsiteY4729" fmla="*/ 9484 h 1047182"/>
                  <a:gd name="connsiteX4730" fmla="*/ 531315 w 808720"/>
                  <a:gd name="connsiteY4730" fmla="*/ 9428 h 1047182"/>
                  <a:gd name="connsiteX4731" fmla="*/ 531394 w 808720"/>
                  <a:gd name="connsiteY4731" fmla="*/ 9482 h 1047182"/>
                  <a:gd name="connsiteX4732" fmla="*/ 531319 w 808720"/>
                  <a:gd name="connsiteY4732" fmla="*/ 9527 h 1047182"/>
                  <a:gd name="connsiteX4733" fmla="*/ 531221 w 808720"/>
                  <a:gd name="connsiteY4733" fmla="*/ 9479 h 1047182"/>
                  <a:gd name="connsiteX4734" fmla="*/ 528972 w 808720"/>
                  <a:gd name="connsiteY4734" fmla="*/ 9417 h 1047182"/>
                  <a:gd name="connsiteX4735" fmla="*/ 529107 w 808720"/>
                  <a:gd name="connsiteY4735" fmla="*/ 9432 h 1047182"/>
                  <a:gd name="connsiteX4736" fmla="*/ 529248 w 808720"/>
                  <a:gd name="connsiteY4736" fmla="*/ 9465 h 1047182"/>
                  <a:gd name="connsiteX4737" fmla="*/ 529341 w 808720"/>
                  <a:gd name="connsiteY4737" fmla="*/ 9507 h 1047182"/>
                  <a:gd name="connsiteX4738" fmla="*/ 530052 w 808720"/>
                  <a:gd name="connsiteY4738" fmla="*/ 10116 h 1047182"/>
                  <a:gd name="connsiteX4739" fmla="*/ 529967 w 808720"/>
                  <a:gd name="connsiteY4739" fmla="*/ 10163 h 1047182"/>
                  <a:gd name="connsiteX4740" fmla="*/ 528735 w 808720"/>
                  <a:gd name="connsiteY4740" fmla="*/ 9536 h 1047182"/>
                  <a:gd name="connsiteX4741" fmla="*/ 527457 w 808720"/>
                  <a:gd name="connsiteY4741" fmla="*/ 9412 h 1047182"/>
                  <a:gd name="connsiteX4742" fmla="*/ 527417 w 808720"/>
                  <a:gd name="connsiteY4742" fmla="*/ 9442 h 1047182"/>
                  <a:gd name="connsiteX4743" fmla="*/ 525673 w 808720"/>
                  <a:gd name="connsiteY4743" fmla="*/ 9749 h 1047182"/>
                  <a:gd name="connsiteX4744" fmla="*/ 525622 w 808720"/>
                  <a:gd name="connsiteY4744" fmla="*/ 9733 h 1047182"/>
                  <a:gd name="connsiteX4745" fmla="*/ 474516 w 808720"/>
                  <a:gd name="connsiteY4745" fmla="*/ 9398 h 1047182"/>
                  <a:gd name="connsiteX4746" fmla="*/ 476444 w 808720"/>
                  <a:gd name="connsiteY4746" fmla="*/ 9582 h 1047182"/>
                  <a:gd name="connsiteX4747" fmla="*/ 476357 w 808720"/>
                  <a:gd name="connsiteY4747" fmla="*/ 9607 h 1047182"/>
                  <a:gd name="connsiteX4748" fmla="*/ 475845 w 808720"/>
                  <a:gd name="connsiteY4748" fmla="*/ 9664 h 1047182"/>
                  <a:gd name="connsiteX4749" fmla="*/ 475458 w 808720"/>
                  <a:gd name="connsiteY4749" fmla="*/ 9707 h 1047182"/>
                  <a:gd name="connsiteX4750" fmla="*/ 474563 w 808720"/>
                  <a:gd name="connsiteY4750" fmla="*/ 9622 h 1047182"/>
                  <a:gd name="connsiteX4751" fmla="*/ 473393 w 808720"/>
                  <a:gd name="connsiteY4751" fmla="*/ 9511 h 1047182"/>
                  <a:gd name="connsiteX4752" fmla="*/ 474408 w 808720"/>
                  <a:gd name="connsiteY4752" fmla="*/ 9405 h 1047182"/>
                  <a:gd name="connsiteX4753" fmla="*/ 508059 w 808720"/>
                  <a:gd name="connsiteY4753" fmla="*/ 9396 h 1047182"/>
                  <a:gd name="connsiteX4754" fmla="*/ 507401 w 808720"/>
                  <a:gd name="connsiteY4754" fmla="*/ 9599 h 1047182"/>
                  <a:gd name="connsiteX4755" fmla="*/ 507749 w 808720"/>
                  <a:gd name="connsiteY4755" fmla="*/ 9436 h 1047182"/>
                  <a:gd name="connsiteX4756" fmla="*/ 469305 w 808720"/>
                  <a:gd name="connsiteY4756" fmla="*/ 9392 h 1047182"/>
                  <a:gd name="connsiteX4757" fmla="*/ 469062 w 808720"/>
                  <a:gd name="connsiteY4757" fmla="*/ 9443 h 1047182"/>
                  <a:gd name="connsiteX4758" fmla="*/ 468972 w 808720"/>
                  <a:gd name="connsiteY4758" fmla="*/ 9462 h 1047182"/>
                  <a:gd name="connsiteX4759" fmla="*/ 466818 w 808720"/>
                  <a:gd name="connsiteY4759" fmla="*/ 9703 h 1047182"/>
                  <a:gd name="connsiteX4760" fmla="*/ 464736 w 808720"/>
                  <a:gd name="connsiteY4760" fmla="*/ 9796 h 1047182"/>
                  <a:gd name="connsiteX4761" fmla="*/ 464953 w 808720"/>
                  <a:gd name="connsiteY4761" fmla="*/ 9682 h 1047182"/>
                  <a:gd name="connsiteX4762" fmla="*/ 465017 w 808720"/>
                  <a:gd name="connsiteY4762" fmla="*/ 9649 h 1047182"/>
                  <a:gd name="connsiteX4763" fmla="*/ 466628 w 808720"/>
                  <a:gd name="connsiteY4763" fmla="*/ 9500 h 1047182"/>
                  <a:gd name="connsiteX4764" fmla="*/ 467478 w 808720"/>
                  <a:gd name="connsiteY4764" fmla="*/ 9465 h 1047182"/>
                  <a:gd name="connsiteX4765" fmla="*/ 468494 w 808720"/>
                  <a:gd name="connsiteY4765" fmla="*/ 9425 h 1047182"/>
                  <a:gd name="connsiteX4766" fmla="*/ 528441 w 808720"/>
                  <a:gd name="connsiteY4766" fmla="*/ 9386 h 1047182"/>
                  <a:gd name="connsiteX4767" fmla="*/ 528463 w 808720"/>
                  <a:gd name="connsiteY4767" fmla="*/ 9397 h 1047182"/>
                  <a:gd name="connsiteX4768" fmla="*/ 528617 w 808720"/>
                  <a:gd name="connsiteY4768" fmla="*/ 9495 h 1047182"/>
                  <a:gd name="connsiteX4769" fmla="*/ 528600 w 808720"/>
                  <a:gd name="connsiteY4769" fmla="*/ 9603 h 1047182"/>
                  <a:gd name="connsiteX4770" fmla="*/ 527795 w 808720"/>
                  <a:gd name="connsiteY4770" fmla="*/ 10006 h 1047182"/>
                  <a:gd name="connsiteX4771" fmla="*/ 528101 w 808720"/>
                  <a:gd name="connsiteY4771" fmla="*/ 9516 h 1047182"/>
                  <a:gd name="connsiteX4772" fmla="*/ 434116 w 808720"/>
                  <a:gd name="connsiteY4772" fmla="*/ 9380 h 1047182"/>
                  <a:gd name="connsiteX4773" fmla="*/ 435804 w 808720"/>
                  <a:gd name="connsiteY4773" fmla="*/ 9447 h 1047182"/>
                  <a:gd name="connsiteX4774" fmla="*/ 429052 w 808720"/>
                  <a:gd name="connsiteY4774" fmla="*/ 10311 h 1047182"/>
                  <a:gd name="connsiteX4775" fmla="*/ 426862 w 808720"/>
                  <a:gd name="connsiteY4775" fmla="*/ 10392 h 1047182"/>
                  <a:gd name="connsiteX4776" fmla="*/ 529056 w 808720"/>
                  <a:gd name="connsiteY4776" fmla="*/ 9376 h 1047182"/>
                  <a:gd name="connsiteX4777" fmla="*/ 529201 w 808720"/>
                  <a:gd name="connsiteY4777" fmla="*/ 9443 h 1047182"/>
                  <a:gd name="connsiteX4778" fmla="*/ 529107 w 808720"/>
                  <a:gd name="connsiteY4778" fmla="*/ 9432 h 1047182"/>
                  <a:gd name="connsiteX4779" fmla="*/ 528994 w 808720"/>
                  <a:gd name="connsiteY4779" fmla="*/ 9406 h 1047182"/>
                  <a:gd name="connsiteX4780" fmla="*/ 442380 w 808720"/>
                  <a:gd name="connsiteY4780" fmla="*/ 9374 h 1047182"/>
                  <a:gd name="connsiteX4781" fmla="*/ 441992 w 808720"/>
                  <a:gd name="connsiteY4781" fmla="*/ 9450 h 1047182"/>
                  <a:gd name="connsiteX4782" fmla="*/ 440472 w 808720"/>
                  <a:gd name="connsiteY4782" fmla="*/ 9631 h 1047182"/>
                  <a:gd name="connsiteX4783" fmla="*/ 440325 w 808720"/>
                  <a:gd name="connsiteY4783" fmla="*/ 9625 h 1047182"/>
                  <a:gd name="connsiteX4784" fmla="*/ 502136 w 808720"/>
                  <a:gd name="connsiteY4784" fmla="*/ 9373 h 1047182"/>
                  <a:gd name="connsiteX4785" fmla="*/ 501742 w 808720"/>
                  <a:gd name="connsiteY4785" fmla="*/ 9553 h 1047182"/>
                  <a:gd name="connsiteX4786" fmla="*/ 499368 w 808720"/>
                  <a:gd name="connsiteY4786" fmla="*/ 9924 h 1047182"/>
                  <a:gd name="connsiteX4787" fmla="*/ 474256 w 808720"/>
                  <a:gd name="connsiteY4787" fmla="*/ 9373 h 1047182"/>
                  <a:gd name="connsiteX4788" fmla="*/ 474496 w 808720"/>
                  <a:gd name="connsiteY4788" fmla="*/ 9396 h 1047182"/>
                  <a:gd name="connsiteX4789" fmla="*/ 474408 w 808720"/>
                  <a:gd name="connsiteY4789" fmla="*/ 9405 h 1047182"/>
                  <a:gd name="connsiteX4790" fmla="*/ 473151 w 808720"/>
                  <a:gd name="connsiteY4790" fmla="*/ 9489 h 1047182"/>
                  <a:gd name="connsiteX4791" fmla="*/ 472671 w 808720"/>
                  <a:gd name="connsiteY4791" fmla="*/ 9443 h 1047182"/>
                  <a:gd name="connsiteX4792" fmla="*/ 495896 w 808720"/>
                  <a:gd name="connsiteY4792" fmla="*/ 9370 h 1047182"/>
                  <a:gd name="connsiteX4793" fmla="*/ 493479 w 808720"/>
                  <a:gd name="connsiteY4793" fmla="*/ 10239 h 1047182"/>
                  <a:gd name="connsiteX4794" fmla="*/ 492606 w 808720"/>
                  <a:gd name="connsiteY4794" fmla="*/ 10553 h 1047182"/>
                  <a:gd name="connsiteX4795" fmla="*/ 491191 w 808720"/>
                  <a:gd name="connsiteY4795" fmla="*/ 10663 h 1047182"/>
                  <a:gd name="connsiteX4796" fmla="*/ 491600 w 808720"/>
                  <a:gd name="connsiteY4796" fmla="*/ 10400 h 1047182"/>
                  <a:gd name="connsiteX4797" fmla="*/ 492415 w 808720"/>
                  <a:gd name="connsiteY4797" fmla="*/ 10204 h 1047182"/>
                  <a:gd name="connsiteX4798" fmla="*/ 528496 w 808720"/>
                  <a:gd name="connsiteY4798" fmla="*/ 9365 h 1047182"/>
                  <a:gd name="connsiteX4799" fmla="*/ 528636 w 808720"/>
                  <a:gd name="connsiteY4799" fmla="*/ 9380 h 1047182"/>
                  <a:gd name="connsiteX4800" fmla="*/ 528620 w 808720"/>
                  <a:gd name="connsiteY4800" fmla="*/ 9477 h 1047182"/>
                  <a:gd name="connsiteX4801" fmla="*/ 528463 w 808720"/>
                  <a:gd name="connsiteY4801" fmla="*/ 9397 h 1047182"/>
                  <a:gd name="connsiteX4802" fmla="*/ 528444 w 808720"/>
                  <a:gd name="connsiteY4802" fmla="*/ 9385 h 1047182"/>
                  <a:gd name="connsiteX4803" fmla="*/ 490606 w 808720"/>
                  <a:gd name="connsiteY4803" fmla="*/ 9364 h 1047182"/>
                  <a:gd name="connsiteX4804" fmla="*/ 489629 w 808720"/>
                  <a:gd name="connsiteY4804" fmla="*/ 9664 h 1047182"/>
                  <a:gd name="connsiteX4805" fmla="*/ 487698 w 808720"/>
                  <a:gd name="connsiteY4805" fmla="*/ 10051 h 1047182"/>
                  <a:gd name="connsiteX4806" fmla="*/ 485640 w 808720"/>
                  <a:gd name="connsiteY4806" fmla="*/ 10462 h 1047182"/>
                  <a:gd name="connsiteX4807" fmla="*/ 485175 w 808720"/>
                  <a:gd name="connsiteY4807" fmla="*/ 10417 h 1047182"/>
                  <a:gd name="connsiteX4808" fmla="*/ 486851 w 808720"/>
                  <a:gd name="connsiteY4808" fmla="*/ 10023 h 1047182"/>
                  <a:gd name="connsiteX4809" fmla="*/ 488967 w 808720"/>
                  <a:gd name="connsiteY4809" fmla="*/ 9525 h 1047182"/>
                  <a:gd name="connsiteX4810" fmla="*/ 507919 w 808720"/>
                  <a:gd name="connsiteY4810" fmla="*/ 9356 h 1047182"/>
                  <a:gd name="connsiteX4811" fmla="*/ 507749 w 808720"/>
                  <a:gd name="connsiteY4811" fmla="*/ 9436 h 1047182"/>
                  <a:gd name="connsiteX4812" fmla="*/ 506775 w 808720"/>
                  <a:gd name="connsiteY4812" fmla="*/ 9562 h 1047182"/>
                  <a:gd name="connsiteX4813" fmla="*/ 507296 w 808720"/>
                  <a:gd name="connsiteY4813" fmla="*/ 9405 h 1047182"/>
                  <a:gd name="connsiteX4814" fmla="*/ 473351 w 808720"/>
                  <a:gd name="connsiteY4814" fmla="*/ 9355 h 1047182"/>
                  <a:gd name="connsiteX4815" fmla="*/ 472641 w 808720"/>
                  <a:gd name="connsiteY4815" fmla="*/ 9440 h 1047182"/>
                  <a:gd name="connsiteX4816" fmla="*/ 472357 w 808720"/>
                  <a:gd name="connsiteY4816" fmla="*/ 9413 h 1047182"/>
                  <a:gd name="connsiteX4817" fmla="*/ 426444 w 808720"/>
                  <a:gd name="connsiteY4817" fmla="*/ 9353 h 1047182"/>
                  <a:gd name="connsiteX4818" fmla="*/ 423091 w 808720"/>
                  <a:gd name="connsiteY4818" fmla="*/ 9915 h 1047182"/>
                  <a:gd name="connsiteX4819" fmla="*/ 421198 w 808720"/>
                  <a:gd name="connsiteY4819" fmla="*/ 10168 h 1047182"/>
                  <a:gd name="connsiteX4820" fmla="*/ 423265 w 808720"/>
                  <a:gd name="connsiteY4820" fmla="*/ 9790 h 1047182"/>
                  <a:gd name="connsiteX4821" fmla="*/ 426179 w 808720"/>
                  <a:gd name="connsiteY4821" fmla="*/ 9389 h 1047182"/>
                  <a:gd name="connsiteX4822" fmla="*/ 528373 w 808720"/>
                  <a:gd name="connsiteY4822" fmla="*/ 9352 h 1047182"/>
                  <a:gd name="connsiteX4823" fmla="*/ 528395 w 808720"/>
                  <a:gd name="connsiteY4823" fmla="*/ 9354 h 1047182"/>
                  <a:gd name="connsiteX4824" fmla="*/ 528444 w 808720"/>
                  <a:gd name="connsiteY4824" fmla="*/ 9385 h 1047182"/>
                  <a:gd name="connsiteX4825" fmla="*/ 528441 w 808720"/>
                  <a:gd name="connsiteY4825" fmla="*/ 9386 h 1047182"/>
                  <a:gd name="connsiteX4826" fmla="*/ 545350 w 808720"/>
                  <a:gd name="connsiteY4826" fmla="*/ 9334 h 1047182"/>
                  <a:gd name="connsiteX4827" fmla="*/ 547041 w 808720"/>
                  <a:gd name="connsiteY4827" fmla="*/ 9733 h 1047182"/>
                  <a:gd name="connsiteX4828" fmla="*/ 550724 w 808720"/>
                  <a:gd name="connsiteY4828" fmla="*/ 10604 h 1047182"/>
                  <a:gd name="connsiteX4829" fmla="*/ 547909 w 808720"/>
                  <a:gd name="connsiteY4829" fmla="*/ 14072 h 1047182"/>
                  <a:gd name="connsiteX4830" fmla="*/ 547717 w 808720"/>
                  <a:gd name="connsiteY4830" fmla="*/ 14309 h 1047182"/>
                  <a:gd name="connsiteX4831" fmla="*/ 546338 w 808720"/>
                  <a:gd name="connsiteY4831" fmla="*/ 12797 h 1047182"/>
                  <a:gd name="connsiteX4832" fmla="*/ 544286 w 808720"/>
                  <a:gd name="connsiteY4832" fmla="*/ 15671 h 1047182"/>
                  <a:gd name="connsiteX4833" fmla="*/ 544209 w 808720"/>
                  <a:gd name="connsiteY4833" fmla="*/ 12931 h 1047182"/>
                  <a:gd name="connsiteX4834" fmla="*/ 528645 w 808720"/>
                  <a:gd name="connsiteY4834" fmla="*/ 9327 h 1047182"/>
                  <a:gd name="connsiteX4835" fmla="*/ 528994 w 808720"/>
                  <a:gd name="connsiteY4835" fmla="*/ 9406 h 1047182"/>
                  <a:gd name="connsiteX4836" fmla="*/ 528972 w 808720"/>
                  <a:gd name="connsiteY4836" fmla="*/ 9417 h 1047182"/>
                  <a:gd name="connsiteX4837" fmla="*/ 528636 w 808720"/>
                  <a:gd name="connsiteY4837" fmla="*/ 9380 h 1047182"/>
                  <a:gd name="connsiteX4838" fmla="*/ 503210 w 808720"/>
                  <a:gd name="connsiteY4838" fmla="*/ 9324 h 1047182"/>
                  <a:gd name="connsiteX4839" fmla="*/ 501555 w 808720"/>
                  <a:gd name="connsiteY4839" fmla="*/ 9638 h 1047182"/>
                  <a:gd name="connsiteX4840" fmla="*/ 501742 w 808720"/>
                  <a:gd name="connsiteY4840" fmla="*/ 9553 h 1047182"/>
                  <a:gd name="connsiteX4841" fmla="*/ 528102 w 808720"/>
                  <a:gd name="connsiteY4841" fmla="*/ 9322 h 1047182"/>
                  <a:gd name="connsiteX4842" fmla="*/ 528215 w 808720"/>
                  <a:gd name="connsiteY4842" fmla="*/ 9334 h 1047182"/>
                  <a:gd name="connsiteX4843" fmla="*/ 528101 w 808720"/>
                  <a:gd name="connsiteY4843" fmla="*/ 9516 h 1047182"/>
                  <a:gd name="connsiteX4844" fmla="*/ 526674 w 808720"/>
                  <a:gd name="connsiteY4844" fmla="*/ 10064 h 1047182"/>
                  <a:gd name="connsiteX4845" fmla="*/ 526614 w 808720"/>
                  <a:gd name="connsiteY4845" fmla="*/ 10045 h 1047182"/>
                  <a:gd name="connsiteX4846" fmla="*/ 527417 w 808720"/>
                  <a:gd name="connsiteY4846" fmla="*/ 9442 h 1047182"/>
                  <a:gd name="connsiteX4847" fmla="*/ 473668 w 808720"/>
                  <a:gd name="connsiteY4847" fmla="*/ 9316 h 1047182"/>
                  <a:gd name="connsiteX4848" fmla="*/ 473794 w 808720"/>
                  <a:gd name="connsiteY4848" fmla="*/ 9328 h 1047182"/>
                  <a:gd name="connsiteX4849" fmla="*/ 473351 w 808720"/>
                  <a:gd name="connsiteY4849" fmla="*/ 9355 h 1047182"/>
                  <a:gd name="connsiteX4850" fmla="*/ 432406 w 808720"/>
                  <a:gd name="connsiteY4850" fmla="*/ 9313 h 1047182"/>
                  <a:gd name="connsiteX4851" fmla="*/ 433419 w 808720"/>
                  <a:gd name="connsiteY4851" fmla="*/ 9353 h 1047182"/>
                  <a:gd name="connsiteX4852" fmla="*/ 427086 w 808720"/>
                  <a:gd name="connsiteY4852" fmla="*/ 10056 h 1047182"/>
                  <a:gd name="connsiteX4853" fmla="*/ 424549 w 808720"/>
                  <a:gd name="connsiteY4853" fmla="*/ 10477 h 1047182"/>
                  <a:gd name="connsiteX4854" fmla="*/ 422986 w 808720"/>
                  <a:gd name="connsiteY4854" fmla="*/ 10535 h 1047182"/>
                  <a:gd name="connsiteX4855" fmla="*/ 429151 w 808720"/>
                  <a:gd name="connsiteY4855" fmla="*/ 9680 h 1047182"/>
                  <a:gd name="connsiteX4856" fmla="*/ 471287 w 808720"/>
                  <a:gd name="connsiteY4856" fmla="*/ 9312 h 1047182"/>
                  <a:gd name="connsiteX4857" fmla="*/ 472357 w 808720"/>
                  <a:gd name="connsiteY4857" fmla="*/ 9413 h 1047182"/>
                  <a:gd name="connsiteX4858" fmla="*/ 470864 w 808720"/>
                  <a:gd name="connsiteY4858" fmla="*/ 9502 h 1047182"/>
                  <a:gd name="connsiteX4859" fmla="*/ 469376 w 808720"/>
                  <a:gd name="connsiteY4859" fmla="*/ 9590 h 1047182"/>
                  <a:gd name="connsiteX4860" fmla="*/ 468095 w 808720"/>
                  <a:gd name="connsiteY4860" fmla="*/ 9646 h 1047182"/>
                  <a:gd name="connsiteX4861" fmla="*/ 468972 w 808720"/>
                  <a:gd name="connsiteY4861" fmla="*/ 9462 h 1047182"/>
                  <a:gd name="connsiteX4862" fmla="*/ 469124 w 808720"/>
                  <a:gd name="connsiteY4862" fmla="*/ 9445 h 1047182"/>
                  <a:gd name="connsiteX4863" fmla="*/ 469762 w 808720"/>
                  <a:gd name="connsiteY4863" fmla="*/ 9373 h 1047182"/>
                  <a:gd name="connsiteX4864" fmla="*/ 426711 w 808720"/>
                  <a:gd name="connsiteY4864" fmla="*/ 9308 h 1047182"/>
                  <a:gd name="connsiteX4865" fmla="*/ 426461 w 808720"/>
                  <a:gd name="connsiteY4865" fmla="*/ 9350 h 1047182"/>
                  <a:gd name="connsiteX4866" fmla="*/ 426179 w 808720"/>
                  <a:gd name="connsiteY4866" fmla="*/ 9389 h 1047182"/>
                  <a:gd name="connsiteX4867" fmla="*/ 423382 w 808720"/>
                  <a:gd name="connsiteY4867" fmla="*/ 9768 h 1047182"/>
                  <a:gd name="connsiteX4868" fmla="*/ 424845 w 808720"/>
                  <a:gd name="connsiteY4868" fmla="*/ 9500 h 1047182"/>
                  <a:gd name="connsiteX4869" fmla="*/ 528648 w 808720"/>
                  <a:gd name="connsiteY4869" fmla="*/ 9307 h 1047182"/>
                  <a:gd name="connsiteX4870" fmla="*/ 528645 w 808720"/>
                  <a:gd name="connsiteY4870" fmla="*/ 9327 h 1047182"/>
                  <a:gd name="connsiteX4871" fmla="*/ 528614 w 808720"/>
                  <a:gd name="connsiteY4871" fmla="*/ 9320 h 1047182"/>
                  <a:gd name="connsiteX4872" fmla="*/ 528260 w 808720"/>
                  <a:gd name="connsiteY4872" fmla="*/ 9294 h 1047182"/>
                  <a:gd name="connsiteX4873" fmla="*/ 528373 w 808720"/>
                  <a:gd name="connsiteY4873" fmla="*/ 9352 h 1047182"/>
                  <a:gd name="connsiteX4874" fmla="*/ 528215 w 808720"/>
                  <a:gd name="connsiteY4874" fmla="*/ 9334 h 1047182"/>
                  <a:gd name="connsiteX4875" fmla="*/ 528238 w 808720"/>
                  <a:gd name="connsiteY4875" fmla="*/ 9298 h 1047182"/>
                  <a:gd name="connsiteX4876" fmla="*/ 480764 w 808720"/>
                  <a:gd name="connsiteY4876" fmla="*/ 9288 h 1047182"/>
                  <a:gd name="connsiteX4877" fmla="*/ 478557 w 808720"/>
                  <a:gd name="connsiteY4877" fmla="*/ 9753 h 1047182"/>
                  <a:gd name="connsiteX4878" fmla="*/ 478454 w 808720"/>
                  <a:gd name="connsiteY4878" fmla="*/ 9774 h 1047182"/>
                  <a:gd name="connsiteX4879" fmla="*/ 478053 w 808720"/>
                  <a:gd name="connsiteY4879" fmla="*/ 9736 h 1047182"/>
                  <a:gd name="connsiteX4880" fmla="*/ 477736 w 808720"/>
                  <a:gd name="connsiteY4880" fmla="*/ 9706 h 1047182"/>
                  <a:gd name="connsiteX4881" fmla="*/ 476158 w 808720"/>
                  <a:gd name="connsiteY4881" fmla="*/ 9288 h 1047182"/>
                  <a:gd name="connsiteX4882" fmla="*/ 474516 w 808720"/>
                  <a:gd name="connsiteY4882" fmla="*/ 9398 h 1047182"/>
                  <a:gd name="connsiteX4883" fmla="*/ 474496 w 808720"/>
                  <a:gd name="connsiteY4883" fmla="*/ 9396 h 1047182"/>
                  <a:gd name="connsiteX4884" fmla="*/ 475049 w 808720"/>
                  <a:gd name="connsiteY4884" fmla="*/ 9337 h 1047182"/>
                  <a:gd name="connsiteX4885" fmla="*/ 426972 w 808720"/>
                  <a:gd name="connsiteY4885" fmla="*/ 9281 h 1047182"/>
                  <a:gd name="connsiteX4886" fmla="*/ 426444 w 808720"/>
                  <a:gd name="connsiteY4886" fmla="*/ 9353 h 1047182"/>
                  <a:gd name="connsiteX4887" fmla="*/ 426461 w 808720"/>
                  <a:gd name="connsiteY4887" fmla="*/ 9350 h 1047182"/>
                  <a:gd name="connsiteX4888" fmla="*/ 426928 w 808720"/>
                  <a:gd name="connsiteY4888" fmla="*/ 9286 h 1047182"/>
                  <a:gd name="connsiteX4889" fmla="*/ 503438 w 808720"/>
                  <a:gd name="connsiteY4889" fmla="*/ 9281 h 1047182"/>
                  <a:gd name="connsiteX4890" fmla="*/ 503458 w 808720"/>
                  <a:gd name="connsiteY4890" fmla="*/ 9285 h 1047182"/>
                  <a:gd name="connsiteX4891" fmla="*/ 503210 w 808720"/>
                  <a:gd name="connsiteY4891" fmla="*/ 9324 h 1047182"/>
                  <a:gd name="connsiteX4892" fmla="*/ 528227 w 808720"/>
                  <a:gd name="connsiteY4892" fmla="*/ 9277 h 1047182"/>
                  <a:gd name="connsiteX4893" fmla="*/ 528245 w 808720"/>
                  <a:gd name="connsiteY4893" fmla="*/ 9286 h 1047182"/>
                  <a:gd name="connsiteX4894" fmla="*/ 528238 w 808720"/>
                  <a:gd name="connsiteY4894" fmla="*/ 9298 h 1047182"/>
                  <a:gd name="connsiteX4895" fmla="*/ 528102 w 808720"/>
                  <a:gd name="connsiteY4895" fmla="*/ 9322 h 1047182"/>
                  <a:gd name="connsiteX4896" fmla="*/ 528023 w 808720"/>
                  <a:gd name="connsiteY4896" fmla="*/ 9313 h 1047182"/>
                  <a:gd name="connsiteX4897" fmla="*/ 527645 w 808720"/>
                  <a:gd name="connsiteY4897" fmla="*/ 9271 h 1047182"/>
                  <a:gd name="connsiteX4898" fmla="*/ 528023 w 808720"/>
                  <a:gd name="connsiteY4898" fmla="*/ 9313 h 1047182"/>
                  <a:gd name="connsiteX4899" fmla="*/ 527457 w 808720"/>
                  <a:gd name="connsiteY4899" fmla="*/ 9412 h 1047182"/>
                  <a:gd name="connsiteX4900" fmla="*/ 528264 w 808720"/>
                  <a:gd name="connsiteY4900" fmla="*/ 9271 h 1047182"/>
                  <a:gd name="connsiteX4901" fmla="*/ 528292 w 808720"/>
                  <a:gd name="connsiteY4901" fmla="*/ 9288 h 1047182"/>
                  <a:gd name="connsiteX4902" fmla="*/ 528260 w 808720"/>
                  <a:gd name="connsiteY4902" fmla="*/ 9294 h 1047182"/>
                  <a:gd name="connsiteX4903" fmla="*/ 528245 w 808720"/>
                  <a:gd name="connsiteY4903" fmla="*/ 9286 h 1047182"/>
                  <a:gd name="connsiteX4904" fmla="*/ 528254 w 808720"/>
                  <a:gd name="connsiteY4904" fmla="*/ 9273 h 1047182"/>
                  <a:gd name="connsiteX4905" fmla="*/ 528396 w 808720"/>
                  <a:gd name="connsiteY4905" fmla="*/ 9270 h 1047182"/>
                  <a:gd name="connsiteX4906" fmla="*/ 528614 w 808720"/>
                  <a:gd name="connsiteY4906" fmla="*/ 9320 h 1047182"/>
                  <a:gd name="connsiteX4907" fmla="*/ 528496 w 808720"/>
                  <a:gd name="connsiteY4907" fmla="*/ 9365 h 1047182"/>
                  <a:gd name="connsiteX4908" fmla="*/ 528395 w 808720"/>
                  <a:gd name="connsiteY4908" fmla="*/ 9354 h 1047182"/>
                  <a:gd name="connsiteX4909" fmla="*/ 528292 w 808720"/>
                  <a:gd name="connsiteY4909" fmla="*/ 9288 h 1047182"/>
                  <a:gd name="connsiteX4910" fmla="*/ 509028 w 808720"/>
                  <a:gd name="connsiteY4910" fmla="*/ 9270 h 1047182"/>
                  <a:gd name="connsiteX4911" fmla="*/ 508059 w 808720"/>
                  <a:gd name="connsiteY4911" fmla="*/ 9396 h 1047182"/>
                  <a:gd name="connsiteX4912" fmla="*/ 508277 w 808720"/>
                  <a:gd name="connsiteY4912" fmla="*/ 9328 h 1047182"/>
                  <a:gd name="connsiteX4913" fmla="*/ 545070 w 808720"/>
                  <a:gd name="connsiteY4913" fmla="*/ 9267 h 1047182"/>
                  <a:gd name="connsiteX4914" fmla="*/ 545280 w 808720"/>
                  <a:gd name="connsiteY4914" fmla="*/ 9317 h 1047182"/>
                  <a:gd name="connsiteX4915" fmla="*/ 544197 w 808720"/>
                  <a:gd name="connsiteY4915" fmla="*/ 12488 h 1047182"/>
                  <a:gd name="connsiteX4916" fmla="*/ 544162 w 808720"/>
                  <a:gd name="connsiteY4916" fmla="*/ 11242 h 1047182"/>
                  <a:gd name="connsiteX4917" fmla="*/ 540212 w 808720"/>
                  <a:gd name="connsiteY4917" fmla="*/ 9257 h 1047182"/>
                  <a:gd name="connsiteX4918" fmla="*/ 540826 w 808720"/>
                  <a:gd name="connsiteY4918" fmla="*/ 9962 h 1047182"/>
                  <a:gd name="connsiteX4919" fmla="*/ 540563 w 808720"/>
                  <a:gd name="connsiteY4919" fmla="*/ 9911 h 1047182"/>
                  <a:gd name="connsiteX4920" fmla="*/ 483529 w 808720"/>
                  <a:gd name="connsiteY4920" fmla="*/ 9257 h 1047182"/>
                  <a:gd name="connsiteX4921" fmla="*/ 482127 w 808720"/>
                  <a:gd name="connsiteY4921" fmla="*/ 9586 h 1047182"/>
                  <a:gd name="connsiteX4922" fmla="*/ 480022 w 808720"/>
                  <a:gd name="connsiteY4922" fmla="*/ 9800 h 1047182"/>
                  <a:gd name="connsiteX4923" fmla="*/ 479392 w 808720"/>
                  <a:gd name="connsiteY4923" fmla="*/ 9864 h 1047182"/>
                  <a:gd name="connsiteX4924" fmla="*/ 478856 w 808720"/>
                  <a:gd name="connsiteY4924" fmla="*/ 9813 h 1047182"/>
                  <a:gd name="connsiteX4925" fmla="*/ 479190 w 808720"/>
                  <a:gd name="connsiteY4925" fmla="*/ 9773 h 1047182"/>
                  <a:gd name="connsiteX4926" fmla="*/ 528273 w 808720"/>
                  <a:gd name="connsiteY4926" fmla="*/ 9242 h 1047182"/>
                  <a:gd name="connsiteX4927" fmla="*/ 528341 w 808720"/>
                  <a:gd name="connsiteY4927" fmla="*/ 9257 h 1047182"/>
                  <a:gd name="connsiteX4928" fmla="*/ 528264 w 808720"/>
                  <a:gd name="connsiteY4928" fmla="*/ 9271 h 1047182"/>
                  <a:gd name="connsiteX4929" fmla="*/ 528257 w 808720"/>
                  <a:gd name="connsiteY4929" fmla="*/ 9266 h 1047182"/>
                  <a:gd name="connsiteX4930" fmla="*/ 430484 w 808720"/>
                  <a:gd name="connsiteY4930" fmla="*/ 9237 h 1047182"/>
                  <a:gd name="connsiteX4931" fmla="*/ 431937 w 808720"/>
                  <a:gd name="connsiteY4931" fmla="*/ 9294 h 1047182"/>
                  <a:gd name="connsiteX4932" fmla="*/ 429151 w 808720"/>
                  <a:gd name="connsiteY4932" fmla="*/ 9680 h 1047182"/>
                  <a:gd name="connsiteX4933" fmla="*/ 424705 w 808720"/>
                  <a:gd name="connsiteY4933" fmla="*/ 10183 h 1047182"/>
                  <a:gd name="connsiteX4934" fmla="*/ 429368 w 808720"/>
                  <a:gd name="connsiteY4934" fmla="*/ 9386 h 1047182"/>
                  <a:gd name="connsiteX4935" fmla="*/ 496289 w 808720"/>
                  <a:gd name="connsiteY4935" fmla="*/ 9229 h 1047182"/>
                  <a:gd name="connsiteX4936" fmla="*/ 496070 w 808720"/>
                  <a:gd name="connsiteY4936" fmla="*/ 9329 h 1047182"/>
                  <a:gd name="connsiteX4937" fmla="*/ 495896 w 808720"/>
                  <a:gd name="connsiteY4937" fmla="*/ 9370 h 1047182"/>
                  <a:gd name="connsiteX4938" fmla="*/ 531817 w 808720"/>
                  <a:gd name="connsiteY4938" fmla="*/ 9228 h 1047182"/>
                  <a:gd name="connsiteX4939" fmla="*/ 531976 w 808720"/>
                  <a:gd name="connsiteY4939" fmla="*/ 9313 h 1047182"/>
                  <a:gd name="connsiteX4940" fmla="*/ 531581 w 808720"/>
                  <a:gd name="connsiteY4940" fmla="*/ 9609 h 1047182"/>
                  <a:gd name="connsiteX4941" fmla="*/ 531394 w 808720"/>
                  <a:gd name="connsiteY4941" fmla="*/ 9482 h 1047182"/>
                  <a:gd name="connsiteX4942" fmla="*/ 430121 w 808720"/>
                  <a:gd name="connsiteY4942" fmla="*/ 9223 h 1047182"/>
                  <a:gd name="connsiteX4943" fmla="*/ 430285 w 808720"/>
                  <a:gd name="connsiteY4943" fmla="*/ 9229 h 1047182"/>
                  <a:gd name="connsiteX4944" fmla="*/ 429368 w 808720"/>
                  <a:gd name="connsiteY4944" fmla="*/ 9386 h 1047182"/>
                  <a:gd name="connsiteX4945" fmla="*/ 422988 w 808720"/>
                  <a:gd name="connsiteY4945" fmla="*/ 10237 h 1047182"/>
                  <a:gd name="connsiteX4946" fmla="*/ 426718 w 808720"/>
                  <a:gd name="connsiteY4946" fmla="*/ 9597 h 1047182"/>
                  <a:gd name="connsiteX4947" fmla="*/ 523984 w 808720"/>
                  <a:gd name="connsiteY4947" fmla="*/ 9219 h 1047182"/>
                  <a:gd name="connsiteX4948" fmla="*/ 524431 w 808720"/>
                  <a:gd name="connsiteY4948" fmla="*/ 9359 h 1047182"/>
                  <a:gd name="connsiteX4949" fmla="*/ 523188 w 808720"/>
                  <a:gd name="connsiteY4949" fmla="*/ 9629 h 1047182"/>
                  <a:gd name="connsiteX4950" fmla="*/ 523309 w 808720"/>
                  <a:gd name="connsiteY4950" fmla="*/ 9508 h 1047182"/>
                  <a:gd name="connsiteX4951" fmla="*/ 458662 w 808720"/>
                  <a:gd name="connsiteY4951" fmla="*/ 9218 h 1047182"/>
                  <a:gd name="connsiteX4952" fmla="*/ 452167 w 808720"/>
                  <a:gd name="connsiteY4952" fmla="*/ 9642 h 1047182"/>
                  <a:gd name="connsiteX4953" fmla="*/ 452474 w 808720"/>
                  <a:gd name="connsiteY4953" fmla="*/ 9553 h 1047182"/>
                  <a:gd name="connsiteX4954" fmla="*/ 455154 w 808720"/>
                  <a:gd name="connsiteY4954" fmla="*/ 9348 h 1047182"/>
                  <a:gd name="connsiteX4955" fmla="*/ 532103 w 808720"/>
                  <a:gd name="connsiteY4955" fmla="*/ 9217 h 1047182"/>
                  <a:gd name="connsiteX4956" fmla="*/ 534284 w 808720"/>
                  <a:gd name="connsiteY4956" fmla="*/ 10002 h 1047182"/>
                  <a:gd name="connsiteX4957" fmla="*/ 533010 w 808720"/>
                  <a:gd name="connsiteY4957" fmla="*/ 9862 h 1047182"/>
                  <a:gd name="connsiteX4958" fmla="*/ 531976 w 808720"/>
                  <a:gd name="connsiteY4958" fmla="*/ 9313 h 1047182"/>
                  <a:gd name="connsiteX4959" fmla="*/ 521943 w 808720"/>
                  <a:gd name="connsiteY4959" fmla="*/ 9216 h 1047182"/>
                  <a:gd name="connsiteX4960" fmla="*/ 521484 w 808720"/>
                  <a:gd name="connsiteY4960" fmla="*/ 9477 h 1047182"/>
                  <a:gd name="connsiteX4961" fmla="*/ 521059 w 808720"/>
                  <a:gd name="connsiteY4961" fmla="*/ 9565 h 1047182"/>
                  <a:gd name="connsiteX4962" fmla="*/ 521148 w 808720"/>
                  <a:gd name="connsiteY4962" fmla="*/ 9476 h 1047182"/>
                  <a:gd name="connsiteX4963" fmla="*/ 528708 w 808720"/>
                  <a:gd name="connsiteY4963" fmla="*/ 9215 h 1047182"/>
                  <a:gd name="connsiteX4964" fmla="*/ 528789 w 808720"/>
                  <a:gd name="connsiteY4964" fmla="*/ 9253 h 1047182"/>
                  <a:gd name="connsiteX4965" fmla="*/ 528648 w 808720"/>
                  <a:gd name="connsiteY4965" fmla="*/ 9307 h 1047182"/>
                  <a:gd name="connsiteX4966" fmla="*/ 528661 w 808720"/>
                  <a:gd name="connsiteY4966" fmla="*/ 9223 h 1047182"/>
                  <a:gd name="connsiteX4967" fmla="*/ 492188 w 808720"/>
                  <a:gd name="connsiteY4967" fmla="*/ 9208 h 1047182"/>
                  <a:gd name="connsiteX4968" fmla="*/ 489737 w 808720"/>
                  <a:gd name="connsiteY4968" fmla="*/ 9795 h 1047182"/>
                  <a:gd name="connsiteX4969" fmla="*/ 488398 w 808720"/>
                  <a:gd name="connsiteY4969" fmla="*/ 10043 h 1047182"/>
                  <a:gd name="connsiteX4970" fmla="*/ 489629 w 808720"/>
                  <a:gd name="connsiteY4970" fmla="*/ 9664 h 1047182"/>
                  <a:gd name="connsiteX4971" fmla="*/ 491641 w 808720"/>
                  <a:gd name="connsiteY4971" fmla="*/ 9262 h 1047182"/>
                  <a:gd name="connsiteX4972" fmla="*/ 470181 w 808720"/>
                  <a:gd name="connsiteY4972" fmla="*/ 9207 h 1047182"/>
                  <a:gd name="connsiteX4973" fmla="*/ 470322 w 808720"/>
                  <a:gd name="connsiteY4973" fmla="*/ 9221 h 1047182"/>
                  <a:gd name="connsiteX4974" fmla="*/ 470757 w 808720"/>
                  <a:gd name="connsiteY4974" fmla="*/ 9262 h 1047182"/>
                  <a:gd name="connsiteX4975" fmla="*/ 469762 w 808720"/>
                  <a:gd name="connsiteY4975" fmla="*/ 9373 h 1047182"/>
                  <a:gd name="connsiteX4976" fmla="*/ 469305 w 808720"/>
                  <a:gd name="connsiteY4976" fmla="*/ 9392 h 1047182"/>
                  <a:gd name="connsiteX4977" fmla="*/ 469976 w 808720"/>
                  <a:gd name="connsiteY4977" fmla="*/ 9250 h 1047182"/>
                  <a:gd name="connsiteX4978" fmla="*/ 528665 w 808720"/>
                  <a:gd name="connsiteY4978" fmla="*/ 9201 h 1047182"/>
                  <a:gd name="connsiteX4979" fmla="*/ 528661 w 808720"/>
                  <a:gd name="connsiteY4979" fmla="*/ 9223 h 1047182"/>
                  <a:gd name="connsiteX4980" fmla="*/ 528396 w 808720"/>
                  <a:gd name="connsiteY4980" fmla="*/ 9270 h 1047182"/>
                  <a:gd name="connsiteX4981" fmla="*/ 528341 w 808720"/>
                  <a:gd name="connsiteY4981" fmla="*/ 9257 h 1047182"/>
                  <a:gd name="connsiteX4982" fmla="*/ 528666 w 808720"/>
                  <a:gd name="connsiteY4982" fmla="*/ 9196 h 1047182"/>
                  <a:gd name="connsiteX4983" fmla="*/ 528673 w 808720"/>
                  <a:gd name="connsiteY4983" fmla="*/ 9199 h 1047182"/>
                  <a:gd name="connsiteX4984" fmla="*/ 528665 w 808720"/>
                  <a:gd name="connsiteY4984" fmla="*/ 9201 h 1047182"/>
                  <a:gd name="connsiteX4985" fmla="*/ 528064 w 808720"/>
                  <a:gd name="connsiteY4985" fmla="*/ 9194 h 1047182"/>
                  <a:gd name="connsiteX4986" fmla="*/ 528189 w 808720"/>
                  <a:gd name="connsiteY4986" fmla="*/ 9223 h 1047182"/>
                  <a:gd name="connsiteX4987" fmla="*/ 528257 w 808720"/>
                  <a:gd name="connsiteY4987" fmla="*/ 9266 h 1047182"/>
                  <a:gd name="connsiteX4988" fmla="*/ 528254 w 808720"/>
                  <a:gd name="connsiteY4988" fmla="*/ 9273 h 1047182"/>
                  <a:gd name="connsiteX4989" fmla="*/ 528227 w 808720"/>
                  <a:gd name="connsiteY4989" fmla="*/ 9277 h 1047182"/>
                  <a:gd name="connsiteX4990" fmla="*/ 536761 w 808720"/>
                  <a:gd name="connsiteY4990" fmla="*/ 9175 h 1047182"/>
                  <a:gd name="connsiteX4991" fmla="*/ 537238 w 808720"/>
                  <a:gd name="connsiteY4991" fmla="*/ 9267 h 1047182"/>
                  <a:gd name="connsiteX4992" fmla="*/ 537792 w 808720"/>
                  <a:gd name="connsiteY4992" fmla="*/ 9984 h 1047182"/>
                  <a:gd name="connsiteX4993" fmla="*/ 537348 w 808720"/>
                  <a:gd name="connsiteY4993" fmla="*/ 10339 h 1047182"/>
                  <a:gd name="connsiteX4994" fmla="*/ 537328 w 808720"/>
                  <a:gd name="connsiteY4994" fmla="*/ 10337 h 1047182"/>
                  <a:gd name="connsiteX4995" fmla="*/ 477873 w 808720"/>
                  <a:gd name="connsiteY4995" fmla="*/ 9174 h 1047182"/>
                  <a:gd name="connsiteX4996" fmla="*/ 477716 w 808720"/>
                  <a:gd name="connsiteY4996" fmla="*/ 9219 h 1047182"/>
                  <a:gd name="connsiteX4997" fmla="*/ 476158 w 808720"/>
                  <a:gd name="connsiteY4997" fmla="*/ 9288 h 1047182"/>
                  <a:gd name="connsiteX4998" fmla="*/ 428691 w 808720"/>
                  <a:gd name="connsiteY4998" fmla="*/ 9167 h 1047182"/>
                  <a:gd name="connsiteX4999" fmla="*/ 429125 w 808720"/>
                  <a:gd name="connsiteY4999" fmla="*/ 9184 h 1047182"/>
                  <a:gd name="connsiteX5000" fmla="*/ 426718 w 808720"/>
                  <a:gd name="connsiteY5000" fmla="*/ 9597 h 1047182"/>
                  <a:gd name="connsiteX5001" fmla="*/ 421703 w 808720"/>
                  <a:gd name="connsiteY5001" fmla="*/ 10148 h 1047182"/>
                  <a:gd name="connsiteX5002" fmla="*/ 423091 w 808720"/>
                  <a:gd name="connsiteY5002" fmla="*/ 9915 h 1047182"/>
                  <a:gd name="connsiteX5003" fmla="*/ 474911 w 808720"/>
                  <a:gd name="connsiteY5003" fmla="*/ 9166 h 1047182"/>
                  <a:gd name="connsiteX5004" fmla="*/ 473668 w 808720"/>
                  <a:gd name="connsiteY5004" fmla="*/ 9316 h 1047182"/>
                  <a:gd name="connsiteX5005" fmla="*/ 472931 w 808720"/>
                  <a:gd name="connsiteY5005" fmla="*/ 9246 h 1047182"/>
                  <a:gd name="connsiteX5006" fmla="*/ 520201 w 808720"/>
                  <a:gd name="connsiteY5006" fmla="*/ 9162 h 1047182"/>
                  <a:gd name="connsiteX5007" fmla="*/ 519892 w 808720"/>
                  <a:gd name="connsiteY5007" fmla="*/ 9378 h 1047182"/>
                  <a:gd name="connsiteX5008" fmla="*/ 518744 w 808720"/>
                  <a:gd name="connsiteY5008" fmla="*/ 9857 h 1047182"/>
                  <a:gd name="connsiteX5009" fmla="*/ 517959 w 808720"/>
                  <a:gd name="connsiteY5009" fmla="*/ 9562 h 1047182"/>
                  <a:gd name="connsiteX5010" fmla="*/ 476858 w 808720"/>
                  <a:gd name="connsiteY5010" fmla="*/ 9147 h 1047182"/>
                  <a:gd name="connsiteX5011" fmla="*/ 475049 w 808720"/>
                  <a:gd name="connsiteY5011" fmla="*/ 9337 h 1047182"/>
                  <a:gd name="connsiteX5012" fmla="*/ 474256 w 808720"/>
                  <a:gd name="connsiteY5012" fmla="*/ 9373 h 1047182"/>
                  <a:gd name="connsiteX5013" fmla="*/ 473794 w 808720"/>
                  <a:gd name="connsiteY5013" fmla="*/ 9328 h 1047182"/>
                  <a:gd name="connsiteX5014" fmla="*/ 471835 w 808720"/>
                  <a:gd name="connsiteY5014" fmla="*/ 9141 h 1047182"/>
                  <a:gd name="connsiteX5015" fmla="*/ 472931 w 808720"/>
                  <a:gd name="connsiteY5015" fmla="*/ 9246 h 1047182"/>
                  <a:gd name="connsiteX5016" fmla="*/ 471287 w 808720"/>
                  <a:gd name="connsiteY5016" fmla="*/ 9312 h 1047182"/>
                  <a:gd name="connsiteX5017" fmla="*/ 470757 w 808720"/>
                  <a:gd name="connsiteY5017" fmla="*/ 9262 h 1047182"/>
                  <a:gd name="connsiteX5018" fmla="*/ 428015 w 808720"/>
                  <a:gd name="connsiteY5018" fmla="*/ 9140 h 1047182"/>
                  <a:gd name="connsiteX5019" fmla="*/ 428254 w 808720"/>
                  <a:gd name="connsiteY5019" fmla="*/ 9149 h 1047182"/>
                  <a:gd name="connsiteX5020" fmla="*/ 426972 w 808720"/>
                  <a:gd name="connsiteY5020" fmla="*/ 9281 h 1047182"/>
                  <a:gd name="connsiteX5021" fmla="*/ 470503 w 808720"/>
                  <a:gd name="connsiteY5021" fmla="*/ 9139 h 1047182"/>
                  <a:gd name="connsiteX5022" fmla="*/ 470181 w 808720"/>
                  <a:gd name="connsiteY5022" fmla="*/ 9207 h 1047182"/>
                  <a:gd name="connsiteX5023" fmla="*/ 469979 w 808720"/>
                  <a:gd name="connsiteY5023" fmla="*/ 9188 h 1047182"/>
                  <a:gd name="connsiteX5024" fmla="*/ 529146 w 808720"/>
                  <a:gd name="connsiteY5024" fmla="*/ 9138 h 1047182"/>
                  <a:gd name="connsiteX5025" fmla="*/ 529352 w 808720"/>
                  <a:gd name="connsiteY5025" fmla="*/ 9228 h 1047182"/>
                  <a:gd name="connsiteX5026" fmla="*/ 529056 w 808720"/>
                  <a:gd name="connsiteY5026" fmla="*/ 9376 h 1047182"/>
                  <a:gd name="connsiteX5027" fmla="*/ 528789 w 808720"/>
                  <a:gd name="connsiteY5027" fmla="*/ 9253 h 1047182"/>
                  <a:gd name="connsiteX5028" fmla="*/ 529039 w 808720"/>
                  <a:gd name="connsiteY5028" fmla="*/ 9157 h 1047182"/>
                  <a:gd name="connsiteX5029" fmla="*/ 487303 w 808720"/>
                  <a:gd name="connsiteY5029" fmla="*/ 9134 h 1047182"/>
                  <a:gd name="connsiteX5030" fmla="*/ 486174 w 808720"/>
                  <a:gd name="connsiteY5030" fmla="*/ 9540 h 1047182"/>
                  <a:gd name="connsiteX5031" fmla="*/ 483651 w 808720"/>
                  <a:gd name="connsiteY5031" fmla="*/ 9919 h 1047182"/>
                  <a:gd name="connsiteX5032" fmla="*/ 482214 w 808720"/>
                  <a:gd name="connsiteY5032" fmla="*/ 10134 h 1047182"/>
                  <a:gd name="connsiteX5033" fmla="*/ 480497 w 808720"/>
                  <a:gd name="connsiteY5033" fmla="*/ 9970 h 1047182"/>
                  <a:gd name="connsiteX5034" fmla="*/ 481040 w 808720"/>
                  <a:gd name="connsiteY5034" fmla="*/ 9842 h 1047182"/>
                  <a:gd name="connsiteX5035" fmla="*/ 481101 w 808720"/>
                  <a:gd name="connsiteY5035" fmla="*/ 9835 h 1047182"/>
                  <a:gd name="connsiteX5036" fmla="*/ 427772 w 808720"/>
                  <a:gd name="connsiteY5036" fmla="*/ 9130 h 1047182"/>
                  <a:gd name="connsiteX5037" fmla="*/ 427995 w 808720"/>
                  <a:gd name="connsiteY5037" fmla="*/ 9139 h 1047182"/>
                  <a:gd name="connsiteX5038" fmla="*/ 426928 w 808720"/>
                  <a:gd name="connsiteY5038" fmla="*/ 9286 h 1047182"/>
                  <a:gd name="connsiteX5039" fmla="*/ 426711 w 808720"/>
                  <a:gd name="connsiteY5039" fmla="*/ 9308 h 1047182"/>
                  <a:gd name="connsiteX5040" fmla="*/ 531860 w 808720"/>
                  <a:gd name="connsiteY5040" fmla="*/ 9130 h 1047182"/>
                  <a:gd name="connsiteX5041" fmla="*/ 531935 w 808720"/>
                  <a:gd name="connsiteY5041" fmla="*/ 9157 h 1047182"/>
                  <a:gd name="connsiteX5042" fmla="*/ 531817 w 808720"/>
                  <a:gd name="connsiteY5042" fmla="*/ 9228 h 1047182"/>
                  <a:gd name="connsiteX5043" fmla="*/ 531748 w 808720"/>
                  <a:gd name="connsiteY5043" fmla="*/ 9191 h 1047182"/>
                  <a:gd name="connsiteX5044" fmla="*/ 529110 w 808720"/>
                  <a:gd name="connsiteY5044" fmla="*/ 9123 h 1047182"/>
                  <a:gd name="connsiteX5045" fmla="*/ 529119 w 808720"/>
                  <a:gd name="connsiteY5045" fmla="*/ 9126 h 1047182"/>
                  <a:gd name="connsiteX5046" fmla="*/ 529039 w 808720"/>
                  <a:gd name="connsiteY5046" fmla="*/ 9157 h 1047182"/>
                  <a:gd name="connsiteX5047" fmla="*/ 528708 w 808720"/>
                  <a:gd name="connsiteY5047" fmla="*/ 9215 h 1047182"/>
                  <a:gd name="connsiteX5048" fmla="*/ 528673 w 808720"/>
                  <a:gd name="connsiteY5048" fmla="*/ 9199 h 1047182"/>
                  <a:gd name="connsiteX5049" fmla="*/ 460160 w 808720"/>
                  <a:gd name="connsiteY5049" fmla="*/ 9120 h 1047182"/>
                  <a:gd name="connsiteX5050" fmla="*/ 460047 w 808720"/>
                  <a:gd name="connsiteY5050" fmla="*/ 9149 h 1047182"/>
                  <a:gd name="connsiteX5051" fmla="*/ 459961 w 808720"/>
                  <a:gd name="connsiteY5051" fmla="*/ 9170 h 1047182"/>
                  <a:gd name="connsiteX5052" fmla="*/ 458662 w 808720"/>
                  <a:gd name="connsiteY5052" fmla="*/ 9218 h 1047182"/>
                  <a:gd name="connsiteX5053" fmla="*/ 459833 w 808720"/>
                  <a:gd name="connsiteY5053" fmla="*/ 9142 h 1047182"/>
                  <a:gd name="connsiteX5054" fmla="*/ 523240 w 808720"/>
                  <a:gd name="connsiteY5054" fmla="*/ 9111 h 1047182"/>
                  <a:gd name="connsiteX5055" fmla="*/ 521915 w 808720"/>
                  <a:gd name="connsiteY5055" fmla="*/ 9906 h 1047182"/>
                  <a:gd name="connsiteX5056" fmla="*/ 520386 w 808720"/>
                  <a:gd name="connsiteY5056" fmla="*/ 10238 h 1047182"/>
                  <a:gd name="connsiteX5057" fmla="*/ 520647 w 808720"/>
                  <a:gd name="connsiteY5057" fmla="*/ 9978 h 1047182"/>
                  <a:gd name="connsiteX5058" fmla="*/ 520706 w 808720"/>
                  <a:gd name="connsiteY5058" fmla="*/ 9918 h 1047182"/>
                  <a:gd name="connsiteX5059" fmla="*/ 521484 w 808720"/>
                  <a:gd name="connsiteY5059" fmla="*/ 9477 h 1047182"/>
                  <a:gd name="connsiteX5060" fmla="*/ 522213 w 808720"/>
                  <a:gd name="connsiteY5060" fmla="*/ 9325 h 1047182"/>
                  <a:gd name="connsiteX5061" fmla="*/ 502714 w 808720"/>
                  <a:gd name="connsiteY5061" fmla="*/ 9110 h 1047182"/>
                  <a:gd name="connsiteX5062" fmla="*/ 503056 w 808720"/>
                  <a:gd name="connsiteY5062" fmla="*/ 9190 h 1047182"/>
                  <a:gd name="connsiteX5063" fmla="*/ 502136 w 808720"/>
                  <a:gd name="connsiteY5063" fmla="*/ 9373 h 1047182"/>
                  <a:gd name="connsiteX5064" fmla="*/ 518629 w 808720"/>
                  <a:gd name="connsiteY5064" fmla="*/ 9106 h 1047182"/>
                  <a:gd name="connsiteX5065" fmla="*/ 518005 w 808720"/>
                  <a:gd name="connsiteY5065" fmla="*/ 9419 h 1047182"/>
                  <a:gd name="connsiteX5066" fmla="*/ 517702 w 808720"/>
                  <a:gd name="connsiteY5066" fmla="*/ 9466 h 1047182"/>
                  <a:gd name="connsiteX5067" fmla="*/ 517391 w 808720"/>
                  <a:gd name="connsiteY5067" fmla="*/ 9350 h 1047182"/>
                  <a:gd name="connsiteX5068" fmla="*/ 517200 w 808720"/>
                  <a:gd name="connsiteY5068" fmla="*/ 9278 h 1047182"/>
                  <a:gd name="connsiteX5069" fmla="*/ 517790 w 808720"/>
                  <a:gd name="connsiteY5069" fmla="*/ 9207 h 1047182"/>
                  <a:gd name="connsiteX5070" fmla="*/ 469109 w 808720"/>
                  <a:gd name="connsiteY5070" fmla="*/ 9106 h 1047182"/>
                  <a:gd name="connsiteX5071" fmla="*/ 469979 w 808720"/>
                  <a:gd name="connsiteY5071" fmla="*/ 9188 h 1047182"/>
                  <a:gd name="connsiteX5072" fmla="*/ 467711 w 808720"/>
                  <a:gd name="connsiteY5072" fmla="*/ 9399 h 1047182"/>
                  <a:gd name="connsiteX5073" fmla="*/ 466628 w 808720"/>
                  <a:gd name="connsiteY5073" fmla="*/ 9500 h 1047182"/>
                  <a:gd name="connsiteX5074" fmla="*/ 465336 w 808720"/>
                  <a:gd name="connsiteY5074" fmla="*/ 9551 h 1047182"/>
                  <a:gd name="connsiteX5075" fmla="*/ 466862 w 808720"/>
                  <a:gd name="connsiteY5075" fmla="*/ 9371 h 1047182"/>
                  <a:gd name="connsiteX5076" fmla="*/ 438482 w 808720"/>
                  <a:gd name="connsiteY5076" fmla="*/ 9104 h 1047182"/>
                  <a:gd name="connsiteX5077" fmla="*/ 437024 w 808720"/>
                  <a:gd name="connsiteY5077" fmla="*/ 9495 h 1047182"/>
                  <a:gd name="connsiteX5078" fmla="*/ 435804 w 808720"/>
                  <a:gd name="connsiteY5078" fmla="*/ 9447 h 1047182"/>
                  <a:gd name="connsiteX5079" fmla="*/ 527875 w 808720"/>
                  <a:gd name="connsiteY5079" fmla="*/ 9098 h 1047182"/>
                  <a:gd name="connsiteX5080" fmla="*/ 528064 w 808720"/>
                  <a:gd name="connsiteY5080" fmla="*/ 9194 h 1047182"/>
                  <a:gd name="connsiteX5081" fmla="*/ 527821 w 808720"/>
                  <a:gd name="connsiteY5081" fmla="*/ 9139 h 1047182"/>
                  <a:gd name="connsiteX5082" fmla="*/ 525687 w 808720"/>
                  <a:gd name="connsiteY5082" fmla="*/ 9086 h 1047182"/>
                  <a:gd name="connsiteX5083" fmla="*/ 525547 w 808720"/>
                  <a:gd name="connsiteY5083" fmla="*/ 9314 h 1047182"/>
                  <a:gd name="connsiteX5084" fmla="*/ 525209 w 808720"/>
                  <a:gd name="connsiteY5084" fmla="*/ 9603 h 1047182"/>
                  <a:gd name="connsiteX5085" fmla="*/ 524431 w 808720"/>
                  <a:gd name="connsiteY5085" fmla="*/ 9359 h 1047182"/>
                  <a:gd name="connsiteX5086" fmla="*/ 525829 w 808720"/>
                  <a:gd name="connsiteY5086" fmla="*/ 9072 h 1047182"/>
                  <a:gd name="connsiteX5087" fmla="*/ 526010 w 808720"/>
                  <a:gd name="connsiteY5087" fmla="*/ 9092 h 1047182"/>
                  <a:gd name="connsiteX5088" fmla="*/ 525490 w 808720"/>
                  <a:gd name="connsiteY5088" fmla="*/ 9692 h 1047182"/>
                  <a:gd name="connsiteX5089" fmla="*/ 525343 w 808720"/>
                  <a:gd name="connsiteY5089" fmla="*/ 9646 h 1047182"/>
                  <a:gd name="connsiteX5090" fmla="*/ 525547 w 808720"/>
                  <a:gd name="connsiteY5090" fmla="*/ 9314 h 1047182"/>
                  <a:gd name="connsiteX5091" fmla="*/ 493668 w 808720"/>
                  <a:gd name="connsiteY5091" fmla="*/ 9067 h 1047182"/>
                  <a:gd name="connsiteX5092" fmla="*/ 493653 w 808720"/>
                  <a:gd name="connsiteY5092" fmla="*/ 9077 h 1047182"/>
                  <a:gd name="connsiteX5093" fmla="*/ 491178 w 808720"/>
                  <a:gd name="connsiteY5093" fmla="*/ 9811 h 1047182"/>
                  <a:gd name="connsiteX5094" fmla="*/ 489287 w 808720"/>
                  <a:gd name="connsiteY5094" fmla="*/ 10102 h 1047182"/>
                  <a:gd name="connsiteX5095" fmla="*/ 487123 w 808720"/>
                  <a:gd name="connsiteY5095" fmla="*/ 10435 h 1047182"/>
                  <a:gd name="connsiteX5096" fmla="*/ 487329 w 808720"/>
                  <a:gd name="connsiteY5096" fmla="*/ 10372 h 1047182"/>
                  <a:gd name="connsiteX5097" fmla="*/ 488554 w 808720"/>
                  <a:gd name="connsiteY5097" fmla="*/ 10078 h 1047182"/>
                  <a:gd name="connsiteX5098" fmla="*/ 489737 w 808720"/>
                  <a:gd name="connsiteY5098" fmla="*/ 9795 h 1047182"/>
                  <a:gd name="connsiteX5099" fmla="*/ 523481 w 808720"/>
                  <a:gd name="connsiteY5099" fmla="*/ 9061 h 1047182"/>
                  <a:gd name="connsiteX5100" fmla="*/ 523691 w 808720"/>
                  <a:gd name="connsiteY5100" fmla="*/ 9126 h 1047182"/>
                  <a:gd name="connsiteX5101" fmla="*/ 523309 w 808720"/>
                  <a:gd name="connsiteY5101" fmla="*/ 9508 h 1047182"/>
                  <a:gd name="connsiteX5102" fmla="*/ 522859 w 808720"/>
                  <a:gd name="connsiteY5102" fmla="*/ 9701 h 1047182"/>
                  <a:gd name="connsiteX5103" fmla="*/ 522246 w 808720"/>
                  <a:gd name="connsiteY5103" fmla="*/ 9834 h 1047182"/>
                  <a:gd name="connsiteX5104" fmla="*/ 523392 w 808720"/>
                  <a:gd name="connsiteY5104" fmla="*/ 9079 h 1047182"/>
                  <a:gd name="connsiteX5105" fmla="*/ 481274 w 808720"/>
                  <a:gd name="connsiteY5105" fmla="*/ 9061 h 1047182"/>
                  <a:gd name="connsiteX5106" fmla="*/ 476518 w 808720"/>
                  <a:gd name="connsiteY5106" fmla="*/ 9589 h 1047182"/>
                  <a:gd name="connsiteX5107" fmla="*/ 476444 w 808720"/>
                  <a:gd name="connsiteY5107" fmla="*/ 9582 h 1047182"/>
                  <a:gd name="connsiteX5108" fmla="*/ 477716 w 808720"/>
                  <a:gd name="connsiteY5108" fmla="*/ 9219 h 1047182"/>
                  <a:gd name="connsiteX5109" fmla="*/ 525704 w 808720"/>
                  <a:gd name="connsiteY5109" fmla="*/ 9058 h 1047182"/>
                  <a:gd name="connsiteX5110" fmla="*/ 525778 w 808720"/>
                  <a:gd name="connsiteY5110" fmla="*/ 9066 h 1047182"/>
                  <a:gd name="connsiteX5111" fmla="*/ 525687 w 808720"/>
                  <a:gd name="connsiteY5111" fmla="*/ 9086 h 1047182"/>
                  <a:gd name="connsiteX5112" fmla="*/ 493719 w 808720"/>
                  <a:gd name="connsiteY5112" fmla="*/ 9057 h 1047182"/>
                  <a:gd name="connsiteX5113" fmla="*/ 493714 w 808720"/>
                  <a:gd name="connsiteY5113" fmla="*/ 9059 h 1047182"/>
                  <a:gd name="connsiteX5114" fmla="*/ 493668 w 808720"/>
                  <a:gd name="connsiteY5114" fmla="*/ 9067 h 1047182"/>
                  <a:gd name="connsiteX5115" fmla="*/ 493677 w 808720"/>
                  <a:gd name="connsiteY5115" fmla="*/ 9061 h 1047182"/>
                  <a:gd name="connsiteX5116" fmla="*/ 470914 w 808720"/>
                  <a:gd name="connsiteY5116" fmla="*/ 9053 h 1047182"/>
                  <a:gd name="connsiteX5117" fmla="*/ 471171 w 808720"/>
                  <a:gd name="connsiteY5117" fmla="*/ 9078 h 1047182"/>
                  <a:gd name="connsiteX5118" fmla="*/ 470503 w 808720"/>
                  <a:gd name="connsiteY5118" fmla="*/ 9139 h 1047182"/>
                  <a:gd name="connsiteX5119" fmla="*/ 525855 w 808720"/>
                  <a:gd name="connsiteY5119" fmla="*/ 9049 h 1047182"/>
                  <a:gd name="connsiteX5120" fmla="*/ 525829 w 808720"/>
                  <a:gd name="connsiteY5120" fmla="*/ 9072 h 1047182"/>
                  <a:gd name="connsiteX5121" fmla="*/ 525778 w 808720"/>
                  <a:gd name="connsiteY5121" fmla="*/ 9066 h 1047182"/>
                  <a:gd name="connsiteX5122" fmla="*/ 520365 w 808720"/>
                  <a:gd name="connsiteY5122" fmla="*/ 9047 h 1047182"/>
                  <a:gd name="connsiteX5123" fmla="*/ 520295 w 808720"/>
                  <a:gd name="connsiteY5123" fmla="*/ 9096 h 1047182"/>
                  <a:gd name="connsiteX5124" fmla="*/ 517827 w 808720"/>
                  <a:gd name="connsiteY5124" fmla="*/ 9507 h 1047182"/>
                  <a:gd name="connsiteX5125" fmla="*/ 518005 w 808720"/>
                  <a:gd name="connsiteY5125" fmla="*/ 9419 h 1047182"/>
                  <a:gd name="connsiteX5126" fmla="*/ 418528 w 808720"/>
                  <a:gd name="connsiteY5126" fmla="*/ 9038 h 1047182"/>
                  <a:gd name="connsiteX5127" fmla="*/ 415540 w 808720"/>
                  <a:gd name="connsiteY5127" fmla="*/ 9475 h 1047182"/>
                  <a:gd name="connsiteX5128" fmla="*/ 407074 w 808720"/>
                  <a:gd name="connsiteY5128" fmla="*/ 10056 h 1047182"/>
                  <a:gd name="connsiteX5129" fmla="*/ 351149 w 808720"/>
                  <a:gd name="connsiteY5129" fmla="*/ 17184 h 1047182"/>
                  <a:gd name="connsiteX5130" fmla="*/ 404058 w 808720"/>
                  <a:gd name="connsiteY5130" fmla="*/ 10056 h 1047182"/>
                  <a:gd name="connsiteX5131" fmla="*/ 523378 w 808720"/>
                  <a:gd name="connsiteY5131" fmla="*/ 9028 h 1047182"/>
                  <a:gd name="connsiteX5132" fmla="*/ 523440 w 808720"/>
                  <a:gd name="connsiteY5132" fmla="*/ 9048 h 1047182"/>
                  <a:gd name="connsiteX5133" fmla="*/ 523392 w 808720"/>
                  <a:gd name="connsiteY5133" fmla="*/ 9079 h 1047182"/>
                  <a:gd name="connsiteX5134" fmla="*/ 523240 w 808720"/>
                  <a:gd name="connsiteY5134" fmla="*/ 9111 h 1047182"/>
                  <a:gd name="connsiteX5135" fmla="*/ 478389 w 808720"/>
                  <a:gd name="connsiteY5135" fmla="*/ 9026 h 1047182"/>
                  <a:gd name="connsiteX5136" fmla="*/ 478255 w 808720"/>
                  <a:gd name="connsiteY5136" fmla="*/ 9065 h 1047182"/>
                  <a:gd name="connsiteX5137" fmla="*/ 476858 w 808720"/>
                  <a:gd name="connsiteY5137" fmla="*/ 9147 h 1047182"/>
                  <a:gd name="connsiteX5138" fmla="*/ 477771 w 808720"/>
                  <a:gd name="connsiteY5138" fmla="*/ 9051 h 1047182"/>
                  <a:gd name="connsiteX5139" fmla="*/ 520752 w 808720"/>
                  <a:gd name="connsiteY5139" fmla="*/ 9020 h 1047182"/>
                  <a:gd name="connsiteX5140" fmla="*/ 520569 w 808720"/>
                  <a:gd name="connsiteY5140" fmla="*/ 9096 h 1047182"/>
                  <a:gd name="connsiteX5141" fmla="*/ 520201 w 808720"/>
                  <a:gd name="connsiteY5141" fmla="*/ 9162 h 1047182"/>
                  <a:gd name="connsiteX5142" fmla="*/ 520295 w 808720"/>
                  <a:gd name="connsiteY5142" fmla="*/ 9096 h 1047182"/>
                  <a:gd name="connsiteX5143" fmla="*/ 428904 w 808720"/>
                  <a:gd name="connsiteY5143" fmla="*/ 9019 h 1047182"/>
                  <a:gd name="connsiteX5144" fmla="*/ 428015 w 808720"/>
                  <a:gd name="connsiteY5144" fmla="*/ 9140 h 1047182"/>
                  <a:gd name="connsiteX5145" fmla="*/ 427995 w 808720"/>
                  <a:gd name="connsiteY5145" fmla="*/ 9139 h 1047182"/>
                  <a:gd name="connsiteX5146" fmla="*/ 428776 w 808720"/>
                  <a:gd name="connsiteY5146" fmla="*/ 9032 h 1047182"/>
                  <a:gd name="connsiteX5147" fmla="*/ 464408 w 808720"/>
                  <a:gd name="connsiteY5147" fmla="*/ 9006 h 1047182"/>
                  <a:gd name="connsiteX5148" fmla="*/ 463412 w 808720"/>
                  <a:gd name="connsiteY5148" fmla="*/ 9206 h 1047182"/>
                  <a:gd name="connsiteX5149" fmla="*/ 462920 w 808720"/>
                  <a:gd name="connsiteY5149" fmla="*/ 9243 h 1047182"/>
                  <a:gd name="connsiteX5150" fmla="*/ 458271 w 808720"/>
                  <a:gd name="connsiteY5150" fmla="*/ 9593 h 1047182"/>
                  <a:gd name="connsiteX5151" fmla="*/ 459961 w 808720"/>
                  <a:gd name="connsiteY5151" fmla="*/ 9170 h 1047182"/>
                  <a:gd name="connsiteX5152" fmla="*/ 460310 w 808720"/>
                  <a:gd name="connsiteY5152" fmla="*/ 9157 h 1047182"/>
                  <a:gd name="connsiteX5153" fmla="*/ 529804 w 808720"/>
                  <a:gd name="connsiteY5153" fmla="*/ 9001 h 1047182"/>
                  <a:gd name="connsiteX5154" fmla="*/ 529740 w 808720"/>
                  <a:gd name="connsiteY5154" fmla="*/ 9034 h 1047182"/>
                  <a:gd name="connsiteX5155" fmla="*/ 529146 w 808720"/>
                  <a:gd name="connsiteY5155" fmla="*/ 9138 h 1047182"/>
                  <a:gd name="connsiteX5156" fmla="*/ 529119 w 808720"/>
                  <a:gd name="connsiteY5156" fmla="*/ 9126 h 1047182"/>
                  <a:gd name="connsiteX5157" fmla="*/ 529143 w 808720"/>
                  <a:gd name="connsiteY5157" fmla="*/ 9117 h 1047182"/>
                  <a:gd name="connsiteX5158" fmla="*/ 466278 w 808720"/>
                  <a:gd name="connsiteY5158" fmla="*/ 8990 h 1047182"/>
                  <a:gd name="connsiteX5159" fmla="*/ 465625 w 808720"/>
                  <a:gd name="connsiteY5159" fmla="*/ 9331 h 1047182"/>
                  <a:gd name="connsiteX5160" fmla="*/ 465192 w 808720"/>
                  <a:gd name="connsiteY5160" fmla="*/ 9557 h 1047182"/>
                  <a:gd name="connsiteX5161" fmla="*/ 460764 w 808720"/>
                  <a:gd name="connsiteY5161" fmla="*/ 9735 h 1047182"/>
                  <a:gd name="connsiteX5162" fmla="*/ 463184 w 808720"/>
                  <a:gd name="connsiteY5162" fmla="*/ 9251 h 1047182"/>
                  <a:gd name="connsiteX5163" fmla="*/ 463412 w 808720"/>
                  <a:gd name="connsiteY5163" fmla="*/ 9206 h 1047182"/>
                  <a:gd name="connsiteX5164" fmla="*/ 482952 w 808720"/>
                  <a:gd name="connsiteY5164" fmla="*/ 8986 h 1047182"/>
                  <a:gd name="connsiteX5165" fmla="*/ 480764 w 808720"/>
                  <a:gd name="connsiteY5165" fmla="*/ 9288 h 1047182"/>
                  <a:gd name="connsiteX5166" fmla="*/ 481900 w 808720"/>
                  <a:gd name="connsiteY5166" fmla="*/ 9049 h 1047182"/>
                  <a:gd name="connsiteX5167" fmla="*/ 481996 w 808720"/>
                  <a:gd name="connsiteY5167" fmla="*/ 9029 h 1047182"/>
                  <a:gd name="connsiteX5168" fmla="*/ 482153 w 808720"/>
                  <a:gd name="connsiteY5168" fmla="*/ 9022 h 1047182"/>
                  <a:gd name="connsiteX5169" fmla="*/ 444420 w 808720"/>
                  <a:gd name="connsiteY5169" fmla="*/ 8977 h 1047182"/>
                  <a:gd name="connsiteX5170" fmla="*/ 443865 w 808720"/>
                  <a:gd name="connsiteY5170" fmla="*/ 9085 h 1047182"/>
                  <a:gd name="connsiteX5171" fmla="*/ 439887 w 808720"/>
                  <a:gd name="connsiteY5171" fmla="*/ 9607 h 1047182"/>
                  <a:gd name="connsiteX5172" fmla="*/ 439847 w 808720"/>
                  <a:gd name="connsiteY5172" fmla="*/ 9606 h 1047182"/>
                  <a:gd name="connsiteX5173" fmla="*/ 441072 w 808720"/>
                  <a:gd name="connsiteY5173" fmla="*/ 9426 h 1047182"/>
                  <a:gd name="connsiteX5174" fmla="*/ 445986 w 808720"/>
                  <a:gd name="connsiteY5174" fmla="*/ 8974 h 1047182"/>
                  <a:gd name="connsiteX5175" fmla="*/ 444266 w 808720"/>
                  <a:gd name="connsiteY5175" fmla="*/ 9558 h 1047182"/>
                  <a:gd name="connsiteX5176" fmla="*/ 443013 w 808720"/>
                  <a:gd name="connsiteY5176" fmla="*/ 9731 h 1047182"/>
                  <a:gd name="connsiteX5177" fmla="*/ 440962 w 808720"/>
                  <a:gd name="connsiteY5177" fmla="*/ 9650 h 1047182"/>
                  <a:gd name="connsiteX5178" fmla="*/ 441992 w 808720"/>
                  <a:gd name="connsiteY5178" fmla="*/ 9450 h 1047182"/>
                  <a:gd name="connsiteX5179" fmla="*/ 530164 w 808720"/>
                  <a:gd name="connsiteY5179" fmla="*/ 8959 h 1047182"/>
                  <a:gd name="connsiteX5180" fmla="*/ 531221 w 808720"/>
                  <a:gd name="connsiteY5180" fmla="*/ 9479 h 1047182"/>
                  <a:gd name="connsiteX5181" fmla="*/ 530937 w 808720"/>
                  <a:gd name="connsiteY5181" fmla="*/ 9634 h 1047182"/>
                  <a:gd name="connsiteX5182" fmla="*/ 530065 w 808720"/>
                  <a:gd name="connsiteY5182" fmla="*/ 9538 h 1047182"/>
                  <a:gd name="connsiteX5183" fmla="*/ 529352 w 808720"/>
                  <a:gd name="connsiteY5183" fmla="*/ 9228 h 1047182"/>
                  <a:gd name="connsiteX5184" fmla="*/ 529740 w 808720"/>
                  <a:gd name="connsiteY5184" fmla="*/ 9034 h 1047182"/>
                  <a:gd name="connsiteX5185" fmla="*/ 516302 w 808720"/>
                  <a:gd name="connsiteY5185" fmla="*/ 8942 h 1047182"/>
                  <a:gd name="connsiteX5186" fmla="*/ 517200 w 808720"/>
                  <a:gd name="connsiteY5186" fmla="*/ 9278 h 1047182"/>
                  <a:gd name="connsiteX5187" fmla="*/ 508085 w 808720"/>
                  <a:gd name="connsiteY5187" fmla="*/ 10375 h 1047182"/>
                  <a:gd name="connsiteX5188" fmla="*/ 507399 w 808720"/>
                  <a:gd name="connsiteY5188" fmla="*/ 10214 h 1047182"/>
                  <a:gd name="connsiteX5189" fmla="*/ 528096 w 808720"/>
                  <a:gd name="connsiteY5189" fmla="*/ 8933 h 1047182"/>
                  <a:gd name="connsiteX5190" fmla="*/ 528383 w 808720"/>
                  <a:gd name="connsiteY5190" fmla="*/ 9065 h 1047182"/>
                  <a:gd name="connsiteX5191" fmla="*/ 528273 w 808720"/>
                  <a:gd name="connsiteY5191" fmla="*/ 9242 h 1047182"/>
                  <a:gd name="connsiteX5192" fmla="*/ 528189 w 808720"/>
                  <a:gd name="connsiteY5192" fmla="*/ 9223 h 1047182"/>
                  <a:gd name="connsiteX5193" fmla="*/ 527930 w 808720"/>
                  <a:gd name="connsiteY5193" fmla="*/ 9058 h 1047182"/>
                  <a:gd name="connsiteX5194" fmla="*/ 432794 w 808720"/>
                  <a:gd name="connsiteY5194" fmla="*/ 8929 h 1047182"/>
                  <a:gd name="connsiteX5195" fmla="*/ 430484 w 808720"/>
                  <a:gd name="connsiteY5195" fmla="*/ 9237 h 1047182"/>
                  <a:gd name="connsiteX5196" fmla="*/ 430285 w 808720"/>
                  <a:gd name="connsiteY5196" fmla="*/ 9229 h 1047182"/>
                  <a:gd name="connsiteX5197" fmla="*/ 430688 w 808720"/>
                  <a:gd name="connsiteY5197" fmla="*/ 9161 h 1047182"/>
                  <a:gd name="connsiteX5198" fmla="*/ 482479 w 808720"/>
                  <a:gd name="connsiteY5198" fmla="*/ 8927 h 1047182"/>
                  <a:gd name="connsiteX5199" fmla="*/ 481996 w 808720"/>
                  <a:gd name="connsiteY5199" fmla="*/ 9029 h 1047182"/>
                  <a:gd name="connsiteX5200" fmla="*/ 481274 w 808720"/>
                  <a:gd name="connsiteY5200" fmla="*/ 9061 h 1047182"/>
                  <a:gd name="connsiteX5201" fmla="*/ 521524 w 808720"/>
                  <a:gd name="connsiteY5201" fmla="*/ 8925 h 1047182"/>
                  <a:gd name="connsiteX5202" fmla="*/ 520826 w 808720"/>
                  <a:gd name="connsiteY5202" fmla="*/ 9581 h 1047182"/>
                  <a:gd name="connsiteX5203" fmla="*/ 520554 w 808720"/>
                  <a:gd name="connsiteY5203" fmla="*/ 9670 h 1047182"/>
                  <a:gd name="connsiteX5204" fmla="*/ 519072 w 808720"/>
                  <a:gd name="connsiteY5204" fmla="*/ 9979 h 1047182"/>
                  <a:gd name="connsiteX5205" fmla="*/ 519047 w 808720"/>
                  <a:gd name="connsiteY5205" fmla="*/ 9970 h 1047182"/>
                  <a:gd name="connsiteX5206" fmla="*/ 519892 w 808720"/>
                  <a:gd name="connsiteY5206" fmla="*/ 9378 h 1047182"/>
                  <a:gd name="connsiteX5207" fmla="*/ 520569 w 808720"/>
                  <a:gd name="connsiteY5207" fmla="*/ 9096 h 1047182"/>
                  <a:gd name="connsiteX5208" fmla="*/ 467034 w 808720"/>
                  <a:gd name="connsiteY5208" fmla="*/ 8909 h 1047182"/>
                  <a:gd name="connsiteX5209" fmla="*/ 467172 w 808720"/>
                  <a:gd name="connsiteY5209" fmla="*/ 8922 h 1047182"/>
                  <a:gd name="connsiteX5210" fmla="*/ 466278 w 808720"/>
                  <a:gd name="connsiteY5210" fmla="*/ 8990 h 1047182"/>
                  <a:gd name="connsiteX5211" fmla="*/ 466386 w 808720"/>
                  <a:gd name="connsiteY5211" fmla="*/ 8933 h 1047182"/>
                  <a:gd name="connsiteX5212" fmla="*/ 524257 w 808720"/>
                  <a:gd name="connsiteY5212" fmla="*/ 8899 h 1047182"/>
                  <a:gd name="connsiteX5213" fmla="*/ 524633 w 808720"/>
                  <a:gd name="connsiteY5213" fmla="*/ 8940 h 1047182"/>
                  <a:gd name="connsiteX5214" fmla="*/ 523984 w 808720"/>
                  <a:gd name="connsiteY5214" fmla="*/ 9219 h 1047182"/>
                  <a:gd name="connsiteX5215" fmla="*/ 523691 w 808720"/>
                  <a:gd name="connsiteY5215" fmla="*/ 9126 h 1047182"/>
                  <a:gd name="connsiteX5216" fmla="*/ 523829 w 808720"/>
                  <a:gd name="connsiteY5216" fmla="*/ 8988 h 1047182"/>
                  <a:gd name="connsiteX5217" fmla="*/ 430718 w 808720"/>
                  <a:gd name="connsiteY5217" fmla="*/ 8896 h 1047182"/>
                  <a:gd name="connsiteX5218" fmla="*/ 428691 w 808720"/>
                  <a:gd name="connsiteY5218" fmla="*/ 9167 h 1047182"/>
                  <a:gd name="connsiteX5219" fmla="*/ 428254 w 808720"/>
                  <a:gd name="connsiteY5219" fmla="*/ 9149 h 1047182"/>
                  <a:gd name="connsiteX5220" fmla="*/ 451645 w 808720"/>
                  <a:gd name="connsiteY5220" fmla="*/ 8890 h 1047182"/>
                  <a:gd name="connsiteX5221" fmla="*/ 446955 w 808720"/>
                  <a:gd name="connsiteY5221" fmla="*/ 9650 h 1047182"/>
                  <a:gd name="connsiteX5222" fmla="*/ 443866 w 808720"/>
                  <a:gd name="connsiteY5222" fmla="*/ 9764 h 1047182"/>
                  <a:gd name="connsiteX5223" fmla="*/ 443679 w 808720"/>
                  <a:gd name="connsiteY5223" fmla="*/ 9757 h 1047182"/>
                  <a:gd name="connsiteX5224" fmla="*/ 443808 w 808720"/>
                  <a:gd name="connsiteY5224" fmla="*/ 9713 h 1047182"/>
                  <a:gd name="connsiteX5225" fmla="*/ 445252 w 808720"/>
                  <a:gd name="connsiteY5225" fmla="*/ 9533 h 1047182"/>
                  <a:gd name="connsiteX5226" fmla="*/ 521737 w 808720"/>
                  <a:gd name="connsiteY5226" fmla="*/ 8888 h 1047182"/>
                  <a:gd name="connsiteX5227" fmla="*/ 521148 w 808720"/>
                  <a:gd name="connsiteY5227" fmla="*/ 9476 h 1047182"/>
                  <a:gd name="connsiteX5228" fmla="*/ 521016 w 808720"/>
                  <a:gd name="connsiteY5228" fmla="*/ 9519 h 1047182"/>
                  <a:gd name="connsiteX5229" fmla="*/ 521649 w 808720"/>
                  <a:gd name="connsiteY5229" fmla="*/ 8903 h 1047182"/>
                  <a:gd name="connsiteX5230" fmla="*/ 526661 w 808720"/>
                  <a:gd name="connsiteY5230" fmla="*/ 8874 h 1047182"/>
                  <a:gd name="connsiteX5231" fmla="*/ 527821 w 808720"/>
                  <a:gd name="connsiteY5231" fmla="*/ 9139 h 1047182"/>
                  <a:gd name="connsiteX5232" fmla="*/ 527645 w 808720"/>
                  <a:gd name="connsiteY5232" fmla="*/ 9271 h 1047182"/>
                  <a:gd name="connsiteX5233" fmla="*/ 526010 w 808720"/>
                  <a:gd name="connsiteY5233" fmla="*/ 9092 h 1047182"/>
                  <a:gd name="connsiteX5234" fmla="*/ 526091 w 808720"/>
                  <a:gd name="connsiteY5234" fmla="*/ 8998 h 1047182"/>
                  <a:gd name="connsiteX5235" fmla="*/ 497281 w 808720"/>
                  <a:gd name="connsiteY5235" fmla="*/ 8872 h 1047182"/>
                  <a:gd name="connsiteX5236" fmla="*/ 496289 w 808720"/>
                  <a:gd name="connsiteY5236" fmla="*/ 9229 h 1047182"/>
                  <a:gd name="connsiteX5237" fmla="*/ 496967 w 808720"/>
                  <a:gd name="connsiteY5237" fmla="*/ 8921 h 1047182"/>
                  <a:gd name="connsiteX5238" fmla="*/ 437799 w 808720"/>
                  <a:gd name="connsiteY5238" fmla="*/ 8867 h 1047182"/>
                  <a:gd name="connsiteX5239" fmla="*/ 434116 w 808720"/>
                  <a:gd name="connsiteY5239" fmla="*/ 9380 h 1047182"/>
                  <a:gd name="connsiteX5240" fmla="*/ 433419 w 808720"/>
                  <a:gd name="connsiteY5240" fmla="*/ 9353 h 1047182"/>
                  <a:gd name="connsiteX5241" fmla="*/ 521689 w 808720"/>
                  <a:gd name="connsiteY5241" fmla="*/ 8864 h 1047182"/>
                  <a:gd name="connsiteX5242" fmla="*/ 521649 w 808720"/>
                  <a:gd name="connsiteY5242" fmla="*/ 8903 h 1047182"/>
                  <a:gd name="connsiteX5243" fmla="*/ 521524 w 808720"/>
                  <a:gd name="connsiteY5243" fmla="*/ 8925 h 1047182"/>
                  <a:gd name="connsiteX5244" fmla="*/ 521569 w 808720"/>
                  <a:gd name="connsiteY5244" fmla="*/ 8884 h 1047182"/>
                  <a:gd name="connsiteX5245" fmla="*/ 528510 w 808720"/>
                  <a:gd name="connsiteY5245" fmla="*/ 8862 h 1047182"/>
                  <a:gd name="connsiteX5246" fmla="*/ 528706 w 808720"/>
                  <a:gd name="connsiteY5246" fmla="*/ 8947 h 1047182"/>
                  <a:gd name="connsiteX5247" fmla="*/ 528666 w 808720"/>
                  <a:gd name="connsiteY5247" fmla="*/ 9196 h 1047182"/>
                  <a:gd name="connsiteX5248" fmla="*/ 528383 w 808720"/>
                  <a:gd name="connsiteY5248" fmla="*/ 9065 h 1047182"/>
                  <a:gd name="connsiteX5249" fmla="*/ 482656 w 808720"/>
                  <a:gd name="connsiteY5249" fmla="*/ 8855 h 1047182"/>
                  <a:gd name="connsiteX5250" fmla="*/ 477873 w 808720"/>
                  <a:gd name="connsiteY5250" fmla="*/ 9174 h 1047182"/>
                  <a:gd name="connsiteX5251" fmla="*/ 478255 w 808720"/>
                  <a:gd name="connsiteY5251" fmla="*/ 9065 h 1047182"/>
                  <a:gd name="connsiteX5252" fmla="*/ 479991 w 808720"/>
                  <a:gd name="connsiteY5252" fmla="*/ 8962 h 1047182"/>
                  <a:gd name="connsiteX5253" fmla="*/ 521602 w 808720"/>
                  <a:gd name="connsiteY5253" fmla="*/ 8852 h 1047182"/>
                  <a:gd name="connsiteX5254" fmla="*/ 521569 w 808720"/>
                  <a:gd name="connsiteY5254" fmla="*/ 8884 h 1047182"/>
                  <a:gd name="connsiteX5255" fmla="*/ 520752 w 808720"/>
                  <a:gd name="connsiteY5255" fmla="*/ 9020 h 1047182"/>
                  <a:gd name="connsiteX5256" fmla="*/ 520882 w 808720"/>
                  <a:gd name="connsiteY5256" fmla="*/ 8966 h 1047182"/>
                  <a:gd name="connsiteX5257" fmla="*/ 468752 w 808720"/>
                  <a:gd name="connsiteY5257" fmla="*/ 8846 h 1047182"/>
                  <a:gd name="connsiteX5258" fmla="*/ 470165 w 808720"/>
                  <a:gd name="connsiteY5258" fmla="*/ 8981 h 1047182"/>
                  <a:gd name="connsiteX5259" fmla="*/ 469109 w 808720"/>
                  <a:gd name="connsiteY5259" fmla="*/ 9106 h 1047182"/>
                  <a:gd name="connsiteX5260" fmla="*/ 467172 w 808720"/>
                  <a:gd name="connsiteY5260" fmla="*/ 8922 h 1047182"/>
                  <a:gd name="connsiteX5261" fmla="*/ 467644 w 808720"/>
                  <a:gd name="connsiteY5261" fmla="*/ 8887 h 1047182"/>
                  <a:gd name="connsiteX5262" fmla="*/ 431101 w 808720"/>
                  <a:gd name="connsiteY5262" fmla="*/ 8844 h 1047182"/>
                  <a:gd name="connsiteX5263" fmla="*/ 430930 w 808720"/>
                  <a:gd name="connsiteY5263" fmla="*/ 8874 h 1047182"/>
                  <a:gd name="connsiteX5264" fmla="*/ 430718 w 808720"/>
                  <a:gd name="connsiteY5264" fmla="*/ 8896 h 1047182"/>
                  <a:gd name="connsiteX5265" fmla="*/ 523750 w 808720"/>
                  <a:gd name="connsiteY5265" fmla="*/ 8843 h 1047182"/>
                  <a:gd name="connsiteX5266" fmla="*/ 523952 w 808720"/>
                  <a:gd name="connsiteY5266" fmla="*/ 8865 h 1047182"/>
                  <a:gd name="connsiteX5267" fmla="*/ 523829 w 808720"/>
                  <a:gd name="connsiteY5267" fmla="*/ 8988 h 1047182"/>
                  <a:gd name="connsiteX5268" fmla="*/ 523481 w 808720"/>
                  <a:gd name="connsiteY5268" fmla="*/ 9061 h 1047182"/>
                  <a:gd name="connsiteX5269" fmla="*/ 523440 w 808720"/>
                  <a:gd name="connsiteY5269" fmla="*/ 9048 h 1047182"/>
                  <a:gd name="connsiteX5270" fmla="*/ 482897 w 808720"/>
                  <a:gd name="connsiteY5270" fmla="*/ 8839 h 1047182"/>
                  <a:gd name="connsiteX5271" fmla="*/ 482860 w 808720"/>
                  <a:gd name="connsiteY5271" fmla="*/ 8847 h 1047182"/>
                  <a:gd name="connsiteX5272" fmla="*/ 482656 w 808720"/>
                  <a:gd name="connsiteY5272" fmla="*/ 8855 h 1047182"/>
                  <a:gd name="connsiteX5273" fmla="*/ 483393 w 808720"/>
                  <a:gd name="connsiteY5273" fmla="*/ 8825 h 1047182"/>
                  <a:gd name="connsiteX5274" fmla="*/ 482479 w 808720"/>
                  <a:gd name="connsiteY5274" fmla="*/ 8927 h 1047182"/>
                  <a:gd name="connsiteX5275" fmla="*/ 482860 w 808720"/>
                  <a:gd name="connsiteY5275" fmla="*/ 8847 h 1047182"/>
                  <a:gd name="connsiteX5276" fmla="*/ 431273 w 808720"/>
                  <a:gd name="connsiteY5276" fmla="*/ 8821 h 1047182"/>
                  <a:gd name="connsiteX5277" fmla="*/ 431101 w 808720"/>
                  <a:gd name="connsiteY5277" fmla="*/ 8844 h 1047182"/>
                  <a:gd name="connsiteX5278" fmla="*/ 431233 w 808720"/>
                  <a:gd name="connsiteY5278" fmla="*/ 8822 h 1047182"/>
                  <a:gd name="connsiteX5279" fmla="*/ 521804 w 808720"/>
                  <a:gd name="connsiteY5279" fmla="*/ 8820 h 1047182"/>
                  <a:gd name="connsiteX5280" fmla="*/ 521775 w 808720"/>
                  <a:gd name="connsiteY5280" fmla="*/ 8849 h 1047182"/>
                  <a:gd name="connsiteX5281" fmla="*/ 521689 w 808720"/>
                  <a:gd name="connsiteY5281" fmla="*/ 8864 h 1047182"/>
                  <a:gd name="connsiteX5282" fmla="*/ 521720 w 808720"/>
                  <a:gd name="connsiteY5282" fmla="*/ 8834 h 1047182"/>
                  <a:gd name="connsiteX5283" fmla="*/ 486924 w 808720"/>
                  <a:gd name="connsiteY5283" fmla="*/ 8810 h 1047182"/>
                  <a:gd name="connsiteX5284" fmla="*/ 486024 w 808720"/>
                  <a:gd name="connsiteY5284" fmla="*/ 8959 h 1047182"/>
                  <a:gd name="connsiteX5285" fmla="*/ 483529 w 808720"/>
                  <a:gd name="connsiteY5285" fmla="*/ 9257 h 1047182"/>
                  <a:gd name="connsiteX5286" fmla="*/ 485080 w 808720"/>
                  <a:gd name="connsiteY5286" fmla="*/ 8892 h 1047182"/>
                  <a:gd name="connsiteX5287" fmla="*/ 522668 w 808720"/>
                  <a:gd name="connsiteY5287" fmla="*/ 8805 h 1047182"/>
                  <a:gd name="connsiteX5288" fmla="*/ 522940 w 808720"/>
                  <a:gd name="connsiteY5288" fmla="*/ 8890 h 1047182"/>
                  <a:gd name="connsiteX5289" fmla="*/ 521943 w 808720"/>
                  <a:gd name="connsiteY5289" fmla="*/ 9216 h 1047182"/>
                  <a:gd name="connsiteX5290" fmla="*/ 432772 w 808720"/>
                  <a:gd name="connsiteY5290" fmla="*/ 8804 h 1047182"/>
                  <a:gd name="connsiteX5291" fmla="*/ 430688 w 808720"/>
                  <a:gd name="connsiteY5291" fmla="*/ 9161 h 1047182"/>
                  <a:gd name="connsiteX5292" fmla="*/ 430121 w 808720"/>
                  <a:gd name="connsiteY5292" fmla="*/ 9223 h 1047182"/>
                  <a:gd name="connsiteX5293" fmla="*/ 429125 w 808720"/>
                  <a:gd name="connsiteY5293" fmla="*/ 9184 h 1047182"/>
                  <a:gd name="connsiteX5294" fmla="*/ 430930 w 808720"/>
                  <a:gd name="connsiteY5294" fmla="*/ 8874 h 1047182"/>
                  <a:gd name="connsiteX5295" fmla="*/ 431459 w 808720"/>
                  <a:gd name="connsiteY5295" fmla="*/ 8819 h 1047182"/>
                  <a:gd name="connsiteX5296" fmla="*/ 530947 w 808720"/>
                  <a:gd name="connsiteY5296" fmla="*/ 8801 h 1047182"/>
                  <a:gd name="connsiteX5297" fmla="*/ 531151 w 808720"/>
                  <a:gd name="connsiteY5297" fmla="*/ 8875 h 1047182"/>
                  <a:gd name="connsiteX5298" fmla="*/ 531748 w 808720"/>
                  <a:gd name="connsiteY5298" fmla="*/ 9191 h 1047182"/>
                  <a:gd name="connsiteX5299" fmla="*/ 531315 w 808720"/>
                  <a:gd name="connsiteY5299" fmla="*/ 9428 h 1047182"/>
                  <a:gd name="connsiteX5300" fmla="*/ 530508 w 808720"/>
                  <a:gd name="connsiteY5300" fmla="*/ 8878 h 1047182"/>
                  <a:gd name="connsiteX5301" fmla="*/ 434063 w 808720"/>
                  <a:gd name="connsiteY5301" fmla="*/ 8790 h 1047182"/>
                  <a:gd name="connsiteX5302" fmla="*/ 432794 w 808720"/>
                  <a:gd name="connsiteY5302" fmla="*/ 8929 h 1047182"/>
                  <a:gd name="connsiteX5303" fmla="*/ 433819 w 808720"/>
                  <a:gd name="connsiteY5303" fmla="*/ 8792 h 1047182"/>
                  <a:gd name="connsiteX5304" fmla="*/ 523252 w 808720"/>
                  <a:gd name="connsiteY5304" fmla="*/ 8788 h 1047182"/>
                  <a:gd name="connsiteX5305" fmla="*/ 523449 w 808720"/>
                  <a:gd name="connsiteY5305" fmla="*/ 8810 h 1047182"/>
                  <a:gd name="connsiteX5306" fmla="*/ 523696 w 808720"/>
                  <a:gd name="connsiteY5306" fmla="*/ 8837 h 1047182"/>
                  <a:gd name="connsiteX5307" fmla="*/ 523378 w 808720"/>
                  <a:gd name="connsiteY5307" fmla="*/ 9028 h 1047182"/>
                  <a:gd name="connsiteX5308" fmla="*/ 523120 w 808720"/>
                  <a:gd name="connsiteY5308" fmla="*/ 8947 h 1047182"/>
                  <a:gd name="connsiteX5309" fmla="*/ 522940 w 808720"/>
                  <a:gd name="connsiteY5309" fmla="*/ 8890 h 1047182"/>
                  <a:gd name="connsiteX5310" fmla="*/ 521323 w 808720"/>
                  <a:gd name="connsiteY5310" fmla="*/ 8782 h 1047182"/>
                  <a:gd name="connsiteX5311" fmla="*/ 520882 w 808720"/>
                  <a:gd name="connsiteY5311" fmla="*/ 8966 h 1047182"/>
                  <a:gd name="connsiteX5312" fmla="*/ 520365 w 808720"/>
                  <a:gd name="connsiteY5312" fmla="*/ 9047 h 1047182"/>
                  <a:gd name="connsiteX5313" fmla="*/ 520623 w 808720"/>
                  <a:gd name="connsiteY5313" fmla="*/ 8866 h 1047182"/>
                  <a:gd name="connsiteX5314" fmla="*/ 465581 w 808720"/>
                  <a:gd name="connsiteY5314" fmla="*/ 8772 h 1047182"/>
                  <a:gd name="connsiteX5315" fmla="*/ 466524 w 808720"/>
                  <a:gd name="connsiteY5315" fmla="*/ 8861 h 1047182"/>
                  <a:gd name="connsiteX5316" fmla="*/ 466386 w 808720"/>
                  <a:gd name="connsiteY5316" fmla="*/ 8933 h 1047182"/>
                  <a:gd name="connsiteX5317" fmla="*/ 464408 w 808720"/>
                  <a:gd name="connsiteY5317" fmla="*/ 9006 h 1047182"/>
                  <a:gd name="connsiteX5318" fmla="*/ 526186 w 808720"/>
                  <a:gd name="connsiteY5318" fmla="*/ 8766 h 1047182"/>
                  <a:gd name="connsiteX5319" fmla="*/ 526275 w 808720"/>
                  <a:gd name="connsiteY5319" fmla="*/ 8786 h 1047182"/>
                  <a:gd name="connsiteX5320" fmla="*/ 526091 w 808720"/>
                  <a:gd name="connsiteY5320" fmla="*/ 8998 h 1047182"/>
                  <a:gd name="connsiteX5321" fmla="*/ 525855 w 808720"/>
                  <a:gd name="connsiteY5321" fmla="*/ 9049 h 1047182"/>
                  <a:gd name="connsiteX5322" fmla="*/ 465616 w 808720"/>
                  <a:gd name="connsiteY5322" fmla="*/ 8765 h 1047182"/>
                  <a:gd name="connsiteX5323" fmla="*/ 465581 w 808720"/>
                  <a:gd name="connsiteY5323" fmla="*/ 8772 h 1047182"/>
                  <a:gd name="connsiteX5324" fmla="*/ 465552 w 808720"/>
                  <a:gd name="connsiteY5324" fmla="*/ 8769 h 1047182"/>
                  <a:gd name="connsiteX5325" fmla="*/ 494142 w 808720"/>
                  <a:gd name="connsiteY5325" fmla="*/ 8762 h 1047182"/>
                  <a:gd name="connsiteX5326" fmla="*/ 493677 w 808720"/>
                  <a:gd name="connsiteY5326" fmla="*/ 9061 h 1047182"/>
                  <a:gd name="connsiteX5327" fmla="*/ 492188 w 808720"/>
                  <a:gd name="connsiteY5327" fmla="*/ 9208 h 1047182"/>
                  <a:gd name="connsiteX5328" fmla="*/ 493589 w 808720"/>
                  <a:gd name="connsiteY5328" fmla="*/ 8872 h 1047182"/>
                  <a:gd name="connsiteX5329" fmla="*/ 437369 w 808720"/>
                  <a:gd name="connsiteY5329" fmla="*/ 8752 h 1047182"/>
                  <a:gd name="connsiteX5330" fmla="*/ 432406 w 808720"/>
                  <a:gd name="connsiteY5330" fmla="*/ 9313 h 1047182"/>
                  <a:gd name="connsiteX5331" fmla="*/ 431937 w 808720"/>
                  <a:gd name="connsiteY5331" fmla="*/ 9294 h 1047182"/>
                  <a:gd name="connsiteX5332" fmla="*/ 435714 w 808720"/>
                  <a:gd name="connsiteY5332" fmla="*/ 8771 h 1047182"/>
                  <a:gd name="connsiteX5333" fmla="*/ 530314 w 808720"/>
                  <a:gd name="connsiteY5333" fmla="*/ 8746 h 1047182"/>
                  <a:gd name="connsiteX5334" fmla="*/ 530508 w 808720"/>
                  <a:gd name="connsiteY5334" fmla="*/ 8878 h 1047182"/>
                  <a:gd name="connsiteX5335" fmla="*/ 529804 w 808720"/>
                  <a:gd name="connsiteY5335" fmla="*/ 9001 h 1047182"/>
                  <a:gd name="connsiteX5336" fmla="*/ 488388 w 808720"/>
                  <a:gd name="connsiteY5336" fmla="*/ 8745 h 1047182"/>
                  <a:gd name="connsiteX5337" fmla="*/ 487588 w 808720"/>
                  <a:gd name="connsiteY5337" fmla="*/ 9032 h 1047182"/>
                  <a:gd name="connsiteX5338" fmla="*/ 482474 w 808720"/>
                  <a:gd name="connsiteY5338" fmla="*/ 9551 h 1047182"/>
                  <a:gd name="connsiteX5339" fmla="*/ 486024 w 808720"/>
                  <a:gd name="connsiteY5339" fmla="*/ 8959 h 1047182"/>
                  <a:gd name="connsiteX5340" fmla="*/ 487498 w 808720"/>
                  <a:gd name="connsiteY5340" fmla="*/ 8784 h 1047182"/>
                  <a:gd name="connsiteX5341" fmla="*/ 515770 w 808720"/>
                  <a:gd name="connsiteY5341" fmla="*/ 8743 h 1047182"/>
                  <a:gd name="connsiteX5342" fmla="*/ 516060 w 808720"/>
                  <a:gd name="connsiteY5342" fmla="*/ 8851 h 1047182"/>
                  <a:gd name="connsiteX5343" fmla="*/ 507322 w 808720"/>
                  <a:gd name="connsiteY5343" fmla="*/ 10196 h 1047182"/>
                  <a:gd name="connsiteX5344" fmla="*/ 506849 w 808720"/>
                  <a:gd name="connsiteY5344" fmla="*/ 10084 h 1047182"/>
                  <a:gd name="connsiteX5345" fmla="*/ 512584 w 808720"/>
                  <a:gd name="connsiteY5345" fmla="*/ 8992 h 1047182"/>
                  <a:gd name="connsiteX5346" fmla="*/ 522451 w 808720"/>
                  <a:gd name="connsiteY5346" fmla="*/ 8737 h 1047182"/>
                  <a:gd name="connsiteX5347" fmla="*/ 522498 w 808720"/>
                  <a:gd name="connsiteY5347" fmla="*/ 8752 h 1047182"/>
                  <a:gd name="connsiteX5348" fmla="*/ 521737 w 808720"/>
                  <a:gd name="connsiteY5348" fmla="*/ 8888 h 1047182"/>
                  <a:gd name="connsiteX5349" fmla="*/ 521775 w 808720"/>
                  <a:gd name="connsiteY5349" fmla="*/ 8849 h 1047182"/>
                  <a:gd name="connsiteX5350" fmla="*/ 438997 w 808720"/>
                  <a:gd name="connsiteY5350" fmla="*/ 8734 h 1047182"/>
                  <a:gd name="connsiteX5351" fmla="*/ 437799 w 808720"/>
                  <a:gd name="connsiteY5351" fmla="*/ 8867 h 1047182"/>
                  <a:gd name="connsiteX5352" fmla="*/ 438731 w 808720"/>
                  <a:gd name="connsiteY5352" fmla="*/ 8737 h 1047182"/>
                  <a:gd name="connsiteX5353" fmla="*/ 509248 w 808720"/>
                  <a:gd name="connsiteY5353" fmla="*/ 8733 h 1047182"/>
                  <a:gd name="connsiteX5354" fmla="*/ 508761 w 808720"/>
                  <a:gd name="connsiteY5354" fmla="*/ 8962 h 1047182"/>
                  <a:gd name="connsiteX5355" fmla="*/ 507296 w 808720"/>
                  <a:gd name="connsiteY5355" fmla="*/ 9405 h 1047182"/>
                  <a:gd name="connsiteX5356" fmla="*/ 506168 w 808720"/>
                  <a:gd name="connsiteY5356" fmla="*/ 9493 h 1047182"/>
                  <a:gd name="connsiteX5357" fmla="*/ 507399 w 808720"/>
                  <a:gd name="connsiteY5357" fmla="*/ 9032 h 1047182"/>
                  <a:gd name="connsiteX5358" fmla="*/ 426381 w 808720"/>
                  <a:gd name="connsiteY5358" fmla="*/ 8731 h 1047182"/>
                  <a:gd name="connsiteX5359" fmla="*/ 412557 w 808720"/>
                  <a:gd name="connsiteY5359" fmla="*/ 10604 h 1047182"/>
                  <a:gd name="connsiteX5360" fmla="*/ 425861 w 808720"/>
                  <a:gd name="connsiteY5360" fmla="*/ 9314 h 1047182"/>
                  <a:gd name="connsiteX5361" fmla="*/ 424845 w 808720"/>
                  <a:gd name="connsiteY5361" fmla="*/ 9500 h 1047182"/>
                  <a:gd name="connsiteX5362" fmla="*/ 410222 w 808720"/>
                  <a:gd name="connsiteY5362" fmla="*/ 11006 h 1047182"/>
                  <a:gd name="connsiteX5363" fmla="*/ 406251 w 808720"/>
                  <a:gd name="connsiteY5363" fmla="*/ 11152 h 1047182"/>
                  <a:gd name="connsiteX5364" fmla="*/ 404625 w 808720"/>
                  <a:gd name="connsiteY5364" fmla="*/ 11582 h 1047182"/>
                  <a:gd name="connsiteX5365" fmla="*/ 392818 w 808720"/>
                  <a:gd name="connsiteY5365" fmla="*/ 12797 h 1047182"/>
                  <a:gd name="connsiteX5366" fmla="*/ 415540 w 808720"/>
                  <a:gd name="connsiteY5366" fmla="*/ 9475 h 1047182"/>
                  <a:gd name="connsiteX5367" fmla="*/ 485767 w 808720"/>
                  <a:gd name="connsiteY5367" fmla="*/ 8730 h 1047182"/>
                  <a:gd name="connsiteX5368" fmla="*/ 485080 w 808720"/>
                  <a:gd name="connsiteY5368" fmla="*/ 8892 h 1047182"/>
                  <a:gd name="connsiteX5369" fmla="*/ 482952 w 808720"/>
                  <a:gd name="connsiteY5369" fmla="*/ 8986 h 1047182"/>
                  <a:gd name="connsiteX5370" fmla="*/ 484417 w 808720"/>
                  <a:gd name="connsiteY5370" fmla="*/ 8784 h 1047182"/>
                  <a:gd name="connsiteX5371" fmla="*/ 522659 w 808720"/>
                  <a:gd name="connsiteY5371" fmla="*/ 8723 h 1047182"/>
                  <a:gd name="connsiteX5372" fmla="*/ 522787 w 808720"/>
                  <a:gd name="connsiteY5372" fmla="*/ 8737 h 1047182"/>
                  <a:gd name="connsiteX5373" fmla="*/ 522668 w 808720"/>
                  <a:gd name="connsiteY5373" fmla="*/ 8805 h 1047182"/>
                  <a:gd name="connsiteX5374" fmla="*/ 522498 w 808720"/>
                  <a:gd name="connsiteY5374" fmla="*/ 8752 h 1047182"/>
                  <a:gd name="connsiteX5375" fmla="*/ 521837 w 808720"/>
                  <a:gd name="connsiteY5375" fmla="*/ 8720 h 1047182"/>
                  <a:gd name="connsiteX5376" fmla="*/ 521720 w 808720"/>
                  <a:gd name="connsiteY5376" fmla="*/ 8834 h 1047182"/>
                  <a:gd name="connsiteX5377" fmla="*/ 521602 w 808720"/>
                  <a:gd name="connsiteY5377" fmla="*/ 8852 h 1047182"/>
                  <a:gd name="connsiteX5378" fmla="*/ 521729 w 808720"/>
                  <a:gd name="connsiteY5378" fmla="*/ 8733 h 1047182"/>
                  <a:gd name="connsiteX5379" fmla="*/ 527391 w 808720"/>
                  <a:gd name="connsiteY5379" fmla="*/ 8715 h 1047182"/>
                  <a:gd name="connsiteX5380" fmla="*/ 527930 w 808720"/>
                  <a:gd name="connsiteY5380" fmla="*/ 9058 h 1047182"/>
                  <a:gd name="connsiteX5381" fmla="*/ 527875 w 808720"/>
                  <a:gd name="connsiteY5381" fmla="*/ 9098 h 1047182"/>
                  <a:gd name="connsiteX5382" fmla="*/ 527203 w 808720"/>
                  <a:gd name="connsiteY5382" fmla="*/ 8756 h 1047182"/>
                  <a:gd name="connsiteX5383" fmla="*/ 522520 w 808720"/>
                  <a:gd name="connsiteY5383" fmla="*/ 8708 h 1047182"/>
                  <a:gd name="connsiteX5384" fmla="*/ 522583 w 808720"/>
                  <a:gd name="connsiteY5384" fmla="*/ 8715 h 1047182"/>
                  <a:gd name="connsiteX5385" fmla="*/ 522451 w 808720"/>
                  <a:gd name="connsiteY5385" fmla="*/ 8737 h 1047182"/>
                  <a:gd name="connsiteX5386" fmla="*/ 522412 w 808720"/>
                  <a:gd name="connsiteY5386" fmla="*/ 8725 h 1047182"/>
                  <a:gd name="connsiteX5387" fmla="*/ 472566 w 808720"/>
                  <a:gd name="connsiteY5387" fmla="*/ 8705 h 1047182"/>
                  <a:gd name="connsiteX5388" fmla="*/ 470914 w 808720"/>
                  <a:gd name="connsiteY5388" fmla="*/ 9053 h 1047182"/>
                  <a:gd name="connsiteX5389" fmla="*/ 470165 w 808720"/>
                  <a:gd name="connsiteY5389" fmla="*/ 8981 h 1047182"/>
                  <a:gd name="connsiteX5390" fmla="*/ 472474 w 808720"/>
                  <a:gd name="connsiteY5390" fmla="*/ 8709 h 1047182"/>
                  <a:gd name="connsiteX5391" fmla="*/ 441608 w 808720"/>
                  <a:gd name="connsiteY5391" fmla="*/ 8704 h 1047182"/>
                  <a:gd name="connsiteX5392" fmla="*/ 438482 w 808720"/>
                  <a:gd name="connsiteY5392" fmla="*/ 9104 h 1047182"/>
                  <a:gd name="connsiteX5393" fmla="*/ 439902 w 808720"/>
                  <a:gd name="connsiteY5393" fmla="*/ 8723 h 1047182"/>
                  <a:gd name="connsiteX5394" fmla="*/ 446790 w 808720"/>
                  <a:gd name="connsiteY5394" fmla="*/ 8701 h 1047182"/>
                  <a:gd name="connsiteX5395" fmla="*/ 446169 w 808720"/>
                  <a:gd name="connsiteY5395" fmla="*/ 8912 h 1047182"/>
                  <a:gd name="connsiteX5396" fmla="*/ 442380 w 808720"/>
                  <a:gd name="connsiteY5396" fmla="*/ 9374 h 1047182"/>
                  <a:gd name="connsiteX5397" fmla="*/ 443865 w 808720"/>
                  <a:gd name="connsiteY5397" fmla="*/ 9085 h 1047182"/>
                  <a:gd name="connsiteX5398" fmla="*/ 485070 w 808720"/>
                  <a:gd name="connsiteY5398" fmla="*/ 8694 h 1047182"/>
                  <a:gd name="connsiteX5399" fmla="*/ 484581 w 808720"/>
                  <a:gd name="connsiteY5399" fmla="*/ 8762 h 1047182"/>
                  <a:gd name="connsiteX5400" fmla="*/ 484417 w 808720"/>
                  <a:gd name="connsiteY5400" fmla="*/ 8784 h 1047182"/>
                  <a:gd name="connsiteX5401" fmla="*/ 484341 w 808720"/>
                  <a:gd name="connsiteY5401" fmla="*/ 8787 h 1047182"/>
                  <a:gd name="connsiteX5402" fmla="*/ 483393 w 808720"/>
                  <a:gd name="connsiteY5402" fmla="*/ 8825 h 1047182"/>
                  <a:gd name="connsiteX5403" fmla="*/ 483832 w 808720"/>
                  <a:gd name="connsiteY5403" fmla="*/ 8777 h 1047182"/>
                  <a:gd name="connsiteX5404" fmla="*/ 484630 w 808720"/>
                  <a:gd name="connsiteY5404" fmla="*/ 8688 h 1047182"/>
                  <a:gd name="connsiteX5405" fmla="*/ 483832 w 808720"/>
                  <a:gd name="connsiteY5405" fmla="*/ 8777 h 1047182"/>
                  <a:gd name="connsiteX5406" fmla="*/ 482897 w 808720"/>
                  <a:gd name="connsiteY5406" fmla="*/ 8839 h 1047182"/>
                  <a:gd name="connsiteX5407" fmla="*/ 483218 w 808720"/>
                  <a:gd name="connsiteY5407" fmla="*/ 8771 h 1047182"/>
                  <a:gd name="connsiteX5408" fmla="*/ 497483 w 808720"/>
                  <a:gd name="connsiteY5408" fmla="*/ 8686 h 1047182"/>
                  <a:gd name="connsiteX5409" fmla="*/ 496967 w 808720"/>
                  <a:gd name="connsiteY5409" fmla="*/ 8921 h 1047182"/>
                  <a:gd name="connsiteX5410" fmla="*/ 492931 w 808720"/>
                  <a:gd name="connsiteY5410" fmla="*/ 9542 h 1047182"/>
                  <a:gd name="connsiteX5411" fmla="*/ 493653 w 808720"/>
                  <a:gd name="connsiteY5411" fmla="*/ 9077 h 1047182"/>
                  <a:gd name="connsiteX5412" fmla="*/ 493714 w 808720"/>
                  <a:gd name="connsiteY5412" fmla="*/ 9059 h 1047182"/>
                  <a:gd name="connsiteX5413" fmla="*/ 493725 w 808720"/>
                  <a:gd name="connsiteY5413" fmla="*/ 9057 h 1047182"/>
                  <a:gd name="connsiteX5414" fmla="*/ 432785 w 808720"/>
                  <a:gd name="connsiteY5414" fmla="*/ 8683 h 1047182"/>
                  <a:gd name="connsiteX5415" fmla="*/ 431459 w 808720"/>
                  <a:gd name="connsiteY5415" fmla="*/ 8819 h 1047182"/>
                  <a:gd name="connsiteX5416" fmla="*/ 431273 w 808720"/>
                  <a:gd name="connsiteY5416" fmla="*/ 8821 h 1047182"/>
                  <a:gd name="connsiteX5417" fmla="*/ 432142 w 808720"/>
                  <a:gd name="connsiteY5417" fmla="*/ 8705 h 1047182"/>
                  <a:gd name="connsiteX5418" fmla="*/ 432356 w 808720"/>
                  <a:gd name="connsiteY5418" fmla="*/ 8685 h 1047182"/>
                  <a:gd name="connsiteX5419" fmla="*/ 539419 w 808720"/>
                  <a:gd name="connsiteY5419" fmla="*/ 8682 h 1047182"/>
                  <a:gd name="connsiteX5420" fmla="*/ 539909 w 808720"/>
                  <a:gd name="connsiteY5420" fmla="*/ 9784 h 1047182"/>
                  <a:gd name="connsiteX5421" fmla="*/ 538641 w 808720"/>
                  <a:gd name="connsiteY5421" fmla="*/ 9539 h 1047182"/>
                  <a:gd name="connsiteX5422" fmla="*/ 538512 w 808720"/>
                  <a:gd name="connsiteY5422" fmla="*/ 9408 h 1047182"/>
                  <a:gd name="connsiteX5423" fmla="*/ 466976 w 808720"/>
                  <a:gd name="connsiteY5423" fmla="*/ 8676 h 1047182"/>
                  <a:gd name="connsiteX5424" fmla="*/ 468503 w 808720"/>
                  <a:gd name="connsiteY5424" fmla="*/ 8822 h 1047182"/>
                  <a:gd name="connsiteX5425" fmla="*/ 467644 w 808720"/>
                  <a:gd name="connsiteY5425" fmla="*/ 8887 h 1047182"/>
                  <a:gd name="connsiteX5426" fmla="*/ 467034 w 808720"/>
                  <a:gd name="connsiteY5426" fmla="*/ 8909 h 1047182"/>
                  <a:gd name="connsiteX5427" fmla="*/ 466524 w 808720"/>
                  <a:gd name="connsiteY5427" fmla="*/ 8861 h 1047182"/>
                  <a:gd name="connsiteX5428" fmla="*/ 466864 w 808720"/>
                  <a:gd name="connsiteY5428" fmla="*/ 8684 h 1047182"/>
                  <a:gd name="connsiteX5429" fmla="*/ 434703 w 808720"/>
                  <a:gd name="connsiteY5429" fmla="*/ 8675 h 1047182"/>
                  <a:gd name="connsiteX5430" fmla="*/ 433819 w 808720"/>
                  <a:gd name="connsiteY5430" fmla="*/ 8792 h 1047182"/>
                  <a:gd name="connsiteX5431" fmla="*/ 432772 w 808720"/>
                  <a:gd name="connsiteY5431" fmla="*/ 8804 h 1047182"/>
                  <a:gd name="connsiteX5432" fmla="*/ 433502 w 808720"/>
                  <a:gd name="connsiteY5432" fmla="*/ 8680 h 1047182"/>
                  <a:gd name="connsiteX5433" fmla="*/ 522217 w 808720"/>
                  <a:gd name="connsiteY5433" fmla="*/ 8675 h 1047182"/>
                  <a:gd name="connsiteX5434" fmla="*/ 522271 w 808720"/>
                  <a:gd name="connsiteY5434" fmla="*/ 8680 h 1047182"/>
                  <a:gd name="connsiteX5435" fmla="*/ 522412 w 808720"/>
                  <a:gd name="connsiteY5435" fmla="*/ 8725 h 1047182"/>
                  <a:gd name="connsiteX5436" fmla="*/ 521804 w 808720"/>
                  <a:gd name="connsiteY5436" fmla="*/ 8820 h 1047182"/>
                  <a:gd name="connsiteX5437" fmla="*/ 521914 w 808720"/>
                  <a:gd name="connsiteY5437" fmla="*/ 8711 h 1047182"/>
                  <a:gd name="connsiteX5438" fmla="*/ 436465 w 808720"/>
                  <a:gd name="connsiteY5438" fmla="*/ 8667 h 1047182"/>
                  <a:gd name="connsiteX5439" fmla="*/ 435714 w 808720"/>
                  <a:gd name="connsiteY5439" fmla="*/ 8771 h 1047182"/>
                  <a:gd name="connsiteX5440" fmla="*/ 434063 w 808720"/>
                  <a:gd name="connsiteY5440" fmla="*/ 8790 h 1047182"/>
                  <a:gd name="connsiteX5441" fmla="*/ 435128 w 808720"/>
                  <a:gd name="connsiteY5441" fmla="*/ 8673 h 1047182"/>
                  <a:gd name="connsiteX5442" fmla="*/ 522928 w 808720"/>
                  <a:gd name="connsiteY5442" fmla="*/ 8657 h 1047182"/>
                  <a:gd name="connsiteX5443" fmla="*/ 522883 w 808720"/>
                  <a:gd name="connsiteY5443" fmla="*/ 8683 h 1047182"/>
                  <a:gd name="connsiteX5444" fmla="*/ 522659 w 808720"/>
                  <a:gd name="connsiteY5444" fmla="*/ 8723 h 1047182"/>
                  <a:gd name="connsiteX5445" fmla="*/ 522583 w 808720"/>
                  <a:gd name="connsiteY5445" fmla="*/ 8715 h 1047182"/>
                  <a:gd name="connsiteX5446" fmla="*/ 439319 w 808720"/>
                  <a:gd name="connsiteY5446" fmla="*/ 8655 h 1047182"/>
                  <a:gd name="connsiteX5447" fmla="*/ 438731 w 808720"/>
                  <a:gd name="connsiteY5447" fmla="*/ 8737 h 1047182"/>
                  <a:gd name="connsiteX5448" fmla="*/ 437369 w 808720"/>
                  <a:gd name="connsiteY5448" fmla="*/ 8752 h 1047182"/>
                  <a:gd name="connsiteX5449" fmla="*/ 438189 w 808720"/>
                  <a:gd name="connsiteY5449" fmla="*/ 8660 h 1047182"/>
                  <a:gd name="connsiteX5450" fmla="*/ 446089 w 808720"/>
                  <a:gd name="connsiteY5450" fmla="*/ 8653 h 1047182"/>
                  <a:gd name="connsiteX5451" fmla="*/ 445269 w 808720"/>
                  <a:gd name="connsiteY5451" fmla="*/ 8812 h 1047182"/>
                  <a:gd name="connsiteX5452" fmla="*/ 441072 w 808720"/>
                  <a:gd name="connsiteY5452" fmla="*/ 9426 h 1047182"/>
                  <a:gd name="connsiteX5453" fmla="*/ 439761 w 808720"/>
                  <a:gd name="connsiteY5453" fmla="*/ 9603 h 1047182"/>
                  <a:gd name="connsiteX5454" fmla="*/ 438319 w 808720"/>
                  <a:gd name="connsiteY5454" fmla="*/ 9546 h 1047182"/>
                  <a:gd name="connsiteX5455" fmla="*/ 445611 w 808720"/>
                  <a:gd name="connsiteY5455" fmla="*/ 8658 h 1047182"/>
                  <a:gd name="connsiteX5456" fmla="*/ 440172 w 808720"/>
                  <a:gd name="connsiteY5456" fmla="*/ 8651 h 1047182"/>
                  <a:gd name="connsiteX5457" fmla="*/ 439902 w 808720"/>
                  <a:gd name="connsiteY5457" fmla="*/ 8723 h 1047182"/>
                  <a:gd name="connsiteX5458" fmla="*/ 438997 w 808720"/>
                  <a:gd name="connsiteY5458" fmla="*/ 8734 h 1047182"/>
                  <a:gd name="connsiteX5459" fmla="*/ 439724 w 808720"/>
                  <a:gd name="connsiteY5459" fmla="*/ 8653 h 1047182"/>
                  <a:gd name="connsiteX5460" fmla="*/ 464281 w 808720"/>
                  <a:gd name="connsiteY5460" fmla="*/ 8649 h 1047182"/>
                  <a:gd name="connsiteX5461" fmla="*/ 465552 w 808720"/>
                  <a:gd name="connsiteY5461" fmla="*/ 8769 h 1047182"/>
                  <a:gd name="connsiteX5462" fmla="*/ 460160 w 808720"/>
                  <a:gd name="connsiteY5462" fmla="*/ 9120 h 1047182"/>
                  <a:gd name="connsiteX5463" fmla="*/ 461061 w 808720"/>
                  <a:gd name="connsiteY5463" fmla="*/ 8895 h 1047182"/>
                  <a:gd name="connsiteX5464" fmla="*/ 506776 w 808720"/>
                  <a:gd name="connsiteY5464" fmla="*/ 8646 h 1047182"/>
                  <a:gd name="connsiteX5465" fmla="*/ 503438 w 808720"/>
                  <a:gd name="connsiteY5465" fmla="*/ 9281 h 1047182"/>
                  <a:gd name="connsiteX5466" fmla="*/ 503056 w 808720"/>
                  <a:gd name="connsiteY5466" fmla="*/ 9190 h 1047182"/>
                  <a:gd name="connsiteX5467" fmla="*/ 505079 w 808720"/>
                  <a:gd name="connsiteY5467" fmla="*/ 8788 h 1047182"/>
                  <a:gd name="connsiteX5468" fmla="*/ 446908 w 808720"/>
                  <a:gd name="connsiteY5468" fmla="*/ 8644 h 1047182"/>
                  <a:gd name="connsiteX5469" fmla="*/ 444420 w 808720"/>
                  <a:gd name="connsiteY5469" fmla="*/ 8977 h 1047182"/>
                  <a:gd name="connsiteX5470" fmla="*/ 445269 w 808720"/>
                  <a:gd name="connsiteY5470" fmla="*/ 8812 h 1047182"/>
                  <a:gd name="connsiteX5471" fmla="*/ 446381 w 808720"/>
                  <a:gd name="connsiteY5471" fmla="*/ 8650 h 1047182"/>
                  <a:gd name="connsiteX5472" fmla="*/ 521918 w 808720"/>
                  <a:gd name="connsiteY5472" fmla="*/ 8641 h 1047182"/>
                  <a:gd name="connsiteX5473" fmla="*/ 521977 w 808720"/>
                  <a:gd name="connsiteY5473" fmla="*/ 8648 h 1047182"/>
                  <a:gd name="connsiteX5474" fmla="*/ 521914 w 808720"/>
                  <a:gd name="connsiteY5474" fmla="*/ 8711 h 1047182"/>
                  <a:gd name="connsiteX5475" fmla="*/ 521837 w 808720"/>
                  <a:gd name="connsiteY5475" fmla="*/ 8720 h 1047182"/>
                  <a:gd name="connsiteX5476" fmla="*/ 447261 w 808720"/>
                  <a:gd name="connsiteY5476" fmla="*/ 8640 h 1047182"/>
                  <a:gd name="connsiteX5477" fmla="*/ 446790 w 808720"/>
                  <a:gd name="connsiteY5477" fmla="*/ 8701 h 1047182"/>
                  <a:gd name="connsiteX5478" fmla="*/ 446962 w 808720"/>
                  <a:gd name="connsiteY5478" fmla="*/ 8643 h 1047182"/>
                  <a:gd name="connsiteX5479" fmla="*/ 446994 w 808720"/>
                  <a:gd name="connsiteY5479" fmla="*/ 8632 h 1047182"/>
                  <a:gd name="connsiteX5480" fmla="*/ 446962 w 808720"/>
                  <a:gd name="connsiteY5480" fmla="*/ 8643 h 1047182"/>
                  <a:gd name="connsiteX5481" fmla="*/ 446908 w 808720"/>
                  <a:gd name="connsiteY5481" fmla="*/ 8644 h 1047182"/>
                  <a:gd name="connsiteX5482" fmla="*/ 445874 w 808720"/>
                  <a:gd name="connsiteY5482" fmla="*/ 8626 h 1047182"/>
                  <a:gd name="connsiteX5483" fmla="*/ 445611 w 808720"/>
                  <a:gd name="connsiteY5483" fmla="*/ 8658 h 1047182"/>
                  <a:gd name="connsiteX5484" fmla="*/ 441608 w 808720"/>
                  <a:gd name="connsiteY5484" fmla="*/ 8704 h 1047182"/>
                  <a:gd name="connsiteX5485" fmla="*/ 442086 w 808720"/>
                  <a:gd name="connsiteY5485" fmla="*/ 8643 h 1047182"/>
                  <a:gd name="connsiteX5486" fmla="*/ 525571 w 808720"/>
                  <a:gd name="connsiteY5486" fmla="*/ 8625 h 1047182"/>
                  <a:gd name="connsiteX5487" fmla="*/ 525920 w 808720"/>
                  <a:gd name="connsiteY5487" fmla="*/ 8705 h 1047182"/>
                  <a:gd name="connsiteX5488" fmla="*/ 525704 w 808720"/>
                  <a:gd name="connsiteY5488" fmla="*/ 9058 h 1047182"/>
                  <a:gd name="connsiteX5489" fmla="*/ 524633 w 808720"/>
                  <a:gd name="connsiteY5489" fmla="*/ 8940 h 1047182"/>
                  <a:gd name="connsiteX5490" fmla="*/ 525176 w 808720"/>
                  <a:gd name="connsiteY5490" fmla="*/ 8707 h 1047182"/>
                  <a:gd name="connsiteX5491" fmla="*/ 446560 w 808720"/>
                  <a:gd name="connsiteY5491" fmla="*/ 8623 h 1047182"/>
                  <a:gd name="connsiteX5492" fmla="*/ 446381 w 808720"/>
                  <a:gd name="connsiteY5492" fmla="*/ 8650 h 1047182"/>
                  <a:gd name="connsiteX5493" fmla="*/ 446089 w 808720"/>
                  <a:gd name="connsiteY5493" fmla="*/ 8653 h 1047182"/>
                  <a:gd name="connsiteX5494" fmla="*/ 446233 w 808720"/>
                  <a:gd name="connsiteY5494" fmla="*/ 8625 h 1047182"/>
                  <a:gd name="connsiteX5495" fmla="*/ 447075 w 808720"/>
                  <a:gd name="connsiteY5495" fmla="*/ 8621 h 1047182"/>
                  <a:gd name="connsiteX5496" fmla="*/ 446994 w 808720"/>
                  <a:gd name="connsiteY5496" fmla="*/ 8632 h 1047182"/>
                  <a:gd name="connsiteX5497" fmla="*/ 447025 w 808720"/>
                  <a:gd name="connsiteY5497" fmla="*/ 8621 h 1047182"/>
                  <a:gd name="connsiteX5498" fmla="*/ 448957 w 808720"/>
                  <a:gd name="connsiteY5498" fmla="*/ 8620 h 1047182"/>
                  <a:gd name="connsiteX5499" fmla="*/ 445986 w 808720"/>
                  <a:gd name="connsiteY5499" fmla="*/ 8974 h 1047182"/>
                  <a:gd name="connsiteX5500" fmla="*/ 446169 w 808720"/>
                  <a:gd name="connsiteY5500" fmla="*/ 8912 h 1047182"/>
                  <a:gd name="connsiteX5501" fmla="*/ 448520 w 808720"/>
                  <a:gd name="connsiteY5501" fmla="*/ 8625 h 1047182"/>
                  <a:gd name="connsiteX5502" fmla="*/ 530441 w 808720"/>
                  <a:gd name="connsiteY5502" fmla="*/ 8619 h 1047182"/>
                  <a:gd name="connsiteX5503" fmla="*/ 530515 w 808720"/>
                  <a:gd name="connsiteY5503" fmla="*/ 8646 h 1047182"/>
                  <a:gd name="connsiteX5504" fmla="*/ 530314 w 808720"/>
                  <a:gd name="connsiteY5504" fmla="*/ 8746 h 1047182"/>
                  <a:gd name="connsiteX5505" fmla="*/ 530240 w 808720"/>
                  <a:gd name="connsiteY5505" fmla="*/ 8696 h 1047182"/>
                  <a:gd name="connsiteX5506" fmla="*/ 521714 w 808720"/>
                  <a:gd name="connsiteY5506" fmla="*/ 8619 h 1047182"/>
                  <a:gd name="connsiteX5507" fmla="*/ 521836 w 808720"/>
                  <a:gd name="connsiteY5507" fmla="*/ 8632 h 1047182"/>
                  <a:gd name="connsiteX5508" fmla="*/ 521729 w 808720"/>
                  <a:gd name="connsiteY5508" fmla="*/ 8733 h 1047182"/>
                  <a:gd name="connsiteX5509" fmla="*/ 521323 w 808720"/>
                  <a:gd name="connsiteY5509" fmla="*/ 8782 h 1047182"/>
                  <a:gd name="connsiteX5510" fmla="*/ 466356 w 808720"/>
                  <a:gd name="connsiteY5510" fmla="*/ 8617 h 1047182"/>
                  <a:gd name="connsiteX5511" fmla="*/ 466893 w 808720"/>
                  <a:gd name="connsiteY5511" fmla="*/ 8668 h 1047182"/>
                  <a:gd name="connsiteX5512" fmla="*/ 466864 w 808720"/>
                  <a:gd name="connsiteY5512" fmla="*/ 8684 h 1047182"/>
                  <a:gd name="connsiteX5513" fmla="*/ 465616 w 808720"/>
                  <a:gd name="connsiteY5513" fmla="*/ 8765 h 1047182"/>
                  <a:gd name="connsiteX5514" fmla="*/ 448607 w 808720"/>
                  <a:gd name="connsiteY5514" fmla="*/ 8615 h 1047182"/>
                  <a:gd name="connsiteX5515" fmla="*/ 448520 w 808720"/>
                  <a:gd name="connsiteY5515" fmla="*/ 8625 h 1047182"/>
                  <a:gd name="connsiteX5516" fmla="*/ 447261 w 808720"/>
                  <a:gd name="connsiteY5516" fmla="*/ 8640 h 1047182"/>
                  <a:gd name="connsiteX5517" fmla="*/ 447412 w 808720"/>
                  <a:gd name="connsiteY5517" fmla="*/ 8620 h 1047182"/>
                  <a:gd name="connsiteX5518" fmla="*/ 488764 w 808720"/>
                  <a:gd name="connsiteY5518" fmla="*/ 8609 h 1047182"/>
                  <a:gd name="connsiteX5519" fmla="*/ 488664 w 808720"/>
                  <a:gd name="connsiteY5519" fmla="*/ 8645 h 1047182"/>
                  <a:gd name="connsiteX5520" fmla="*/ 487498 w 808720"/>
                  <a:gd name="connsiteY5520" fmla="*/ 8784 h 1047182"/>
                  <a:gd name="connsiteX5521" fmla="*/ 486924 w 808720"/>
                  <a:gd name="connsiteY5521" fmla="*/ 8810 h 1047182"/>
                  <a:gd name="connsiteX5522" fmla="*/ 487922 w 808720"/>
                  <a:gd name="connsiteY5522" fmla="*/ 8643 h 1047182"/>
                  <a:gd name="connsiteX5523" fmla="*/ 449981 w 808720"/>
                  <a:gd name="connsiteY5523" fmla="*/ 8609 h 1047182"/>
                  <a:gd name="connsiteX5524" fmla="*/ 448957 w 808720"/>
                  <a:gd name="connsiteY5524" fmla="*/ 8620 h 1047182"/>
                  <a:gd name="connsiteX5525" fmla="*/ 449020 w 808720"/>
                  <a:gd name="connsiteY5525" fmla="*/ 8613 h 1047182"/>
                  <a:gd name="connsiteX5526" fmla="*/ 527912 w 808720"/>
                  <a:gd name="connsiteY5526" fmla="*/ 8602 h 1047182"/>
                  <a:gd name="connsiteX5527" fmla="*/ 528308 w 808720"/>
                  <a:gd name="connsiteY5527" fmla="*/ 8774 h 1047182"/>
                  <a:gd name="connsiteX5528" fmla="*/ 528096 w 808720"/>
                  <a:gd name="connsiteY5528" fmla="*/ 8933 h 1047182"/>
                  <a:gd name="connsiteX5529" fmla="*/ 527550 w 808720"/>
                  <a:gd name="connsiteY5529" fmla="*/ 8681 h 1047182"/>
                  <a:gd name="connsiteX5530" fmla="*/ 522022 w 808720"/>
                  <a:gd name="connsiteY5530" fmla="*/ 8602 h 1047182"/>
                  <a:gd name="connsiteX5531" fmla="*/ 522243 w 808720"/>
                  <a:gd name="connsiteY5531" fmla="*/ 8671 h 1047182"/>
                  <a:gd name="connsiteX5532" fmla="*/ 522217 w 808720"/>
                  <a:gd name="connsiteY5532" fmla="*/ 8675 h 1047182"/>
                  <a:gd name="connsiteX5533" fmla="*/ 521977 w 808720"/>
                  <a:gd name="connsiteY5533" fmla="*/ 8648 h 1047182"/>
                  <a:gd name="connsiteX5534" fmla="*/ 452738 w 808720"/>
                  <a:gd name="connsiteY5534" fmla="*/ 8597 h 1047182"/>
                  <a:gd name="connsiteX5535" fmla="*/ 445252 w 808720"/>
                  <a:gd name="connsiteY5535" fmla="*/ 9533 h 1047182"/>
                  <a:gd name="connsiteX5536" fmla="*/ 443956 w 808720"/>
                  <a:gd name="connsiteY5536" fmla="*/ 9663 h 1047182"/>
                  <a:gd name="connsiteX5537" fmla="*/ 444266 w 808720"/>
                  <a:gd name="connsiteY5537" fmla="*/ 9558 h 1047182"/>
                  <a:gd name="connsiteX5538" fmla="*/ 451184 w 808720"/>
                  <a:gd name="connsiteY5538" fmla="*/ 8603 h 1047182"/>
                  <a:gd name="connsiteX5539" fmla="*/ 451251 w 808720"/>
                  <a:gd name="connsiteY5539" fmla="*/ 8594 h 1047182"/>
                  <a:gd name="connsiteX5540" fmla="*/ 451184 w 808720"/>
                  <a:gd name="connsiteY5540" fmla="*/ 8603 h 1047182"/>
                  <a:gd name="connsiteX5541" fmla="*/ 449981 w 808720"/>
                  <a:gd name="connsiteY5541" fmla="*/ 8609 h 1047182"/>
                  <a:gd name="connsiteX5542" fmla="*/ 453616 w 808720"/>
                  <a:gd name="connsiteY5542" fmla="*/ 8593 h 1047182"/>
                  <a:gd name="connsiteX5543" fmla="*/ 451954 w 808720"/>
                  <a:gd name="connsiteY5543" fmla="*/ 8859 h 1047182"/>
                  <a:gd name="connsiteX5544" fmla="*/ 451645 w 808720"/>
                  <a:gd name="connsiteY5544" fmla="*/ 8890 h 1047182"/>
                  <a:gd name="connsiteX5545" fmla="*/ 453477 w 808720"/>
                  <a:gd name="connsiteY5545" fmla="*/ 8594 h 1047182"/>
                  <a:gd name="connsiteX5546" fmla="*/ 530621 w 808720"/>
                  <a:gd name="connsiteY5546" fmla="*/ 8593 h 1047182"/>
                  <a:gd name="connsiteX5547" fmla="*/ 530997 w 808720"/>
                  <a:gd name="connsiteY5547" fmla="*/ 8793 h 1047182"/>
                  <a:gd name="connsiteX5548" fmla="*/ 530947 w 808720"/>
                  <a:gd name="connsiteY5548" fmla="*/ 8801 h 1047182"/>
                  <a:gd name="connsiteX5549" fmla="*/ 530515 w 808720"/>
                  <a:gd name="connsiteY5549" fmla="*/ 8646 h 1047182"/>
                  <a:gd name="connsiteX5550" fmla="*/ 486387 w 808720"/>
                  <a:gd name="connsiteY5550" fmla="*/ 8584 h 1047182"/>
                  <a:gd name="connsiteX5551" fmla="*/ 486256 w 808720"/>
                  <a:gd name="connsiteY5551" fmla="*/ 8615 h 1047182"/>
                  <a:gd name="connsiteX5552" fmla="*/ 485443 w 808720"/>
                  <a:gd name="connsiteY5552" fmla="*/ 8669 h 1047182"/>
                  <a:gd name="connsiteX5553" fmla="*/ 485070 w 808720"/>
                  <a:gd name="connsiteY5553" fmla="*/ 8694 h 1047182"/>
                  <a:gd name="connsiteX5554" fmla="*/ 485479 w 808720"/>
                  <a:gd name="connsiteY5554" fmla="*/ 8638 h 1047182"/>
                  <a:gd name="connsiteX5555" fmla="*/ 486054 w 808720"/>
                  <a:gd name="connsiteY5555" fmla="*/ 8604 h 1047182"/>
                  <a:gd name="connsiteX5556" fmla="*/ 455822 w 808720"/>
                  <a:gd name="connsiteY5556" fmla="*/ 8584 h 1047182"/>
                  <a:gd name="connsiteX5557" fmla="*/ 454495 w 808720"/>
                  <a:gd name="connsiteY5557" fmla="*/ 8968 h 1047182"/>
                  <a:gd name="connsiteX5558" fmla="*/ 453304 w 808720"/>
                  <a:gd name="connsiteY5558" fmla="*/ 9313 h 1047182"/>
                  <a:gd name="connsiteX5559" fmla="*/ 451464 w 808720"/>
                  <a:gd name="connsiteY5559" fmla="*/ 9484 h 1047182"/>
                  <a:gd name="connsiteX5560" fmla="*/ 450874 w 808720"/>
                  <a:gd name="connsiteY5560" fmla="*/ 9506 h 1047182"/>
                  <a:gd name="connsiteX5561" fmla="*/ 447039 w 808720"/>
                  <a:gd name="connsiteY5561" fmla="*/ 9647 h 1047182"/>
                  <a:gd name="connsiteX5562" fmla="*/ 451954 w 808720"/>
                  <a:gd name="connsiteY5562" fmla="*/ 8859 h 1047182"/>
                  <a:gd name="connsiteX5563" fmla="*/ 454649 w 808720"/>
                  <a:gd name="connsiteY5563" fmla="*/ 8589 h 1047182"/>
                  <a:gd name="connsiteX5564" fmla="*/ 492281 w 808720"/>
                  <a:gd name="connsiteY5564" fmla="*/ 8571 h 1047182"/>
                  <a:gd name="connsiteX5565" fmla="*/ 487303 w 808720"/>
                  <a:gd name="connsiteY5565" fmla="*/ 9134 h 1047182"/>
                  <a:gd name="connsiteX5566" fmla="*/ 487588 w 808720"/>
                  <a:gd name="connsiteY5566" fmla="*/ 9032 h 1047182"/>
                  <a:gd name="connsiteX5567" fmla="*/ 491996 w 808720"/>
                  <a:gd name="connsiteY5567" fmla="*/ 8584 h 1047182"/>
                  <a:gd name="connsiteX5568" fmla="*/ 523081 w 808720"/>
                  <a:gd name="connsiteY5568" fmla="*/ 8571 h 1047182"/>
                  <a:gd name="connsiteX5569" fmla="*/ 522961 w 808720"/>
                  <a:gd name="connsiteY5569" fmla="*/ 8638 h 1047182"/>
                  <a:gd name="connsiteX5570" fmla="*/ 522520 w 808720"/>
                  <a:gd name="connsiteY5570" fmla="*/ 8708 h 1047182"/>
                  <a:gd name="connsiteX5571" fmla="*/ 522271 w 808720"/>
                  <a:gd name="connsiteY5571" fmla="*/ 8680 h 1047182"/>
                  <a:gd name="connsiteX5572" fmla="*/ 522243 w 808720"/>
                  <a:gd name="connsiteY5572" fmla="*/ 8671 h 1047182"/>
                  <a:gd name="connsiteX5573" fmla="*/ 453640 w 808720"/>
                  <a:gd name="connsiteY5573" fmla="*/ 8567 h 1047182"/>
                  <a:gd name="connsiteX5574" fmla="*/ 453477 w 808720"/>
                  <a:gd name="connsiteY5574" fmla="*/ 8594 h 1047182"/>
                  <a:gd name="connsiteX5575" fmla="*/ 452738 w 808720"/>
                  <a:gd name="connsiteY5575" fmla="*/ 8597 h 1047182"/>
                  <a:gd name="connsiteX5576" fmla="*/ 452910 w 808720"/>
                  <a:gd name="connsiteY5576" fmla="*/ 8575 h 1047182"/>
                  <a:gd name="connsiteX5577" fmla="*/ 521907 w 808720"/>
                  <a:gd name="connsiteY5577" fmla="*/ 8566 h 1047182"/>
                  <a:gd name="connsiteX5578" fmla="*/ 521974 w 808720"/>
                  <a:gd name="connsiteY5578" fmla="*/ 8587 h 1047182"/>
                  <a:gd name="connsiteX5579" fmla="*/ 521918 w 808720"/>
                  <a:gd name="connsiteY5579" fmla="*/ 8641 h 1047182"/>
                  <a:gd name="connsiteX5580" fmla="*/ 521836 w 808720"/>
                  <a:gd name="connsiteY5580" fmla="*/ 8632 h 1047182"/>
                  <a:gd name="connsiteX5581" fmla="*/ 462422 w 808720"/>
                  <a:gd name="connsiteY5581" fmla="*/ 8555 h 1047182"/>
                  <a:gd name="connsiteX5582" fmla="*/ 461061 w 808720"/>
                  <a:gd name="connsiteY5582" fmla="*/ 8895 h 1047182"/>
                  <a:gd name="connsiteX5583" fmla="*/ 458436 w 808720"/>
                  <a:gd name="connsiteY5583" fmla="*/ 9097 h 1047182"/>
                  <a:gd name="connsiteX5584" fmla="*/ 455154 w 808720"/>
                  <a:gd name="connsiteY5584" fmla="*/ 9348 h 1047182"/>
                  <a:gd name="connsiteX5585" fmla="*/ 452895 w 808720"/>
                  <a:gd name="connsiteY5585" fmla="*/ 9431 h 1047182"/>
                  <a:gd name="connsiteX5586" fmla="*/ 453304 w 808720"/>
                  <a:gd name="connsiteY5586" fmla="*/ 9313 h 1047182"/>
                  <a:gd name="connsiteX5587" fmla="*/ 456358 w 808720"/>
                  <a:gd name="connsiteY5587" fmla="*/ 9029 h 1047182"/>
                  <a:gd name="connsiteX5588" fmla="*/ 461400 w 808720"/>
                  <a:gd name="connsiteY5588" fmla="*/ 8559 h 1047182"/>
                  <a:gd name="connsiteX5589" fmla="*/ 455019 w 808720"/>
                  <a:gd name="connsiteY5589" fmla="*/ 8551 h 1047182"/>
                  <a:gd name="connsiteX5590" fmla="*/ 454649 w 808720"/>
                  <a:gd name="connsiteY5590" fmla="*/ 8589 h 1047182"/>
                  <a:gd name="connsiteX5591" fmla="*/ 453616 w 808720"/>
                  <a:gd name="connsiteY5591" fmla="*/ 8593 h 1047182"/>
                  <a:gd name="connsiteX5592" fmla="*/ 453788 w 808720"/>
                  <a:gd name="connsiteY5592" fmla="*/ 8565 h 1047182"/>
                  <a:gd name="connsiteX5593" fmla="*/ 480085 w 808720"/>
                  <a:gd name="connsiteY5593" fmla="*/ 8542 h 1047182"/>
                  <a:gd name="connsiteX5594" fmla="*/ 478611 w 808720"/>
                  <a:gd name="connsiteY5594" fmla="*/ 8963 h 1047182"/>
                  <a:gd name="connsiteX5595" fmla="*/ 477771 w 808720"/>
                  <a:gd name="connsiteY5595" fmla="*/ 9051 h 1047182"/>
                  <a:gd name="connsiteX5596" fmla="*/ 474911 w 808720"/>
                  <a:gd name="connsiteY5596" fmla="*/ 9166 h 1047182"/>
                  <a:gd name="connsiteX5597" fmla="*/ 465571 w 808720"/>
                  <a:gd name="connsiteY5597" fmla="*/ 8541 h 1047182"/>
                  <a:gd name="connsiteX5598" fmla="*/ 465619 w 808720"/>
                  <a:gd name="connsiteY5598" fmla="*/ 8546 h 1047182"/>
                  <a:gd name="connsiteX5599" fmla="*/ 464281 w 808720"/>
                  <a:gd name="connsiteY5599" fmla="*/ 8649 h 1047182"/>
                  <a:gd name="connsiteX5600" fmla="*/ 463256 w 808720"/>
                  <a:gd name="connsiteY5600" fmla="*/ 8551 h 1047182"/>
                  <a:gd name="connsiteX5601" fmla="*/ 466757 w 808720"/>
                  <a:gd name="connsiteY5601" fmla="*/ 8536 h 1047182"/>
                  <a:gd name="connsiteX5602" fmla="*/ 466356 w 808720"/>
                  <a:gd name="connsiteY5602" fmla="*/ 8617 h 1047182"/>
                  <a:gd name="connsiteX5603" fmla="*/ 465619 w 808720"/>
                  <a:gd name="connsiteY5603" fmla="*/ 8546 h 1047182"/>
                  <a:gd name="connsiteX5604" fmla="*/ 465685 w 808720"/>
                  <a:gd name="connsiteY5604" fmla="*/ 8541 h 1047182"/>
                  <a:gd name="connsiteX5605" fmla="*/ 477274 w 808720"/>
                  <a:gd name="connsiteY5605" fmla="*/ 8531 h 1047182"/>
                  <a:gd name="connsiteX5606" fmla="*/ 473760 w 808720"/>
                  <a:gd name="connsiteY5606" fmla="*/ 8925 h 1047182"/>
                  <a:gd name="connsiteX5607" fmla="*/ 471835 w 808720"/>
                  <a:gd name="connsiteY5607" fmla="*/ 9141 h 1047182"/>
                  <a:gd name="connsiteX5608" fmla="*/ 471558 w 808720"/>
                  <a:gd name="connsiteY5608" fmla="*/ 9115 h 1047182"/>
                  <a:gd name="connsiteX5609" fmla="*/ 471171 w 808720"/>
                  <a:gd name="connsiteY5609" fmla="*/ 9078 h 1047182"/>
                  <a:gd name="connsiteX5610" fmla="*/ 476904 w 808720"/>
                  <a:gd name="connsiteY5610" fmla="*/ 8545 h 1047182"/>
                  <a:gd name="connsiteX5611" fmla="*/ 493192 w 808720"/>
                  <a:gd name="connsiteY5611" fmla="*/ 8531 h 1047182"/>
                  <a:gd name="connsiteX5612" fmla="*/ 488967 w 808720"/>
                  <a:gd name="connsiteY5612" fmla="*/ 9525 h 1047182"/>
                  <a:gd name="connsiteX5613" fmla="*/ 485177 w 808720"/>
                  <a:gd name="connsiteY5613" fmla="*/ 9898 h 1047182"/>
                  <a:gd name="connsiteX5614" fmla="*/ 486174 w 808720"/>
                  <a:gd name="connsiteY5614" fmla="*/ 9540 h 1047182"/>
                  <a:gd name="connsiteX5615" fmla="*/ 492779 w 808720"/>
                  <a:gd name="connsiteY5615" fmla="*/ 8549 h 1047182"/>
                  <a:gd name="connsiteX5616" fmla="*/ 469283 w 808720"/>
                  <a:gd name="connsiteY5616" fmla="*/ 8525 h 1047182"/>
                  <a:gd name="connsiteX5617" fmla="*/ 466976 w 808720"/>
                  <a:gd name="connsiteY5617" fmla="*/ 8676 h 1047182"/>
                  <a:gd name="connsiteX5618" fmla="*/ 466893 w 808720"/>
                  <a:gd name="connsiteY5618" fmla="*/ 8668 h 1047182"/>
                  <a:gd name="connsiteX5619" fmla="*/ 467148 w 808720"/>
                  <a:gd name="connsiteY5619" fmla="*/ 8535 h 1047182"/>
                  <a:gd name="connsiteX5620" fmla="*/ 521959 w 808720"/>
                  <a:gd name="connsiteY5620" fmla="*/ 8517 h 1047182"/>
                  <a:gd name="connsiteX5621" fmla="*/ 521907 w 808720"/>
                  <a:gd name="connsiteY5621" fmla="*/ 8566 h 1047182"/>
                  <a:gd name="connsiteX5622" fmla="*/ 521870 w 808720"/>
                  <a:gd name="connsiteY5622" fmla="*/ 8554 h 1047182"/>
                  <a:gd name="connsiteX5623" fmla="*/ 446812 w 808720"/>
                  <a:gd name="connsiteY5623" fmla="*/ 8512 h 1047182"/>
                  <a:gd name="connsiteX5624" fmla="*/ 446233 w 808720"/>
                  <a:gd name="connsiteY5624" fmla="*/ 8625 h 1047182"/>
                  <a:gd name="connsiteX5625" fmla="*/ 445874 w 808720"/>
                  <a:gd name="connsiteY5625" fmla="*/ 8626 h 1047182"/>
                  <a:gd name="connsiteX5626" fmla="*/ 473506 w 808720"/>
                  <a:gd name="connsiteY5626" fmla="*/ 8507 h 1047182"/>
                  <a:gd name="connsiteX5627" fmla="*/ 472647 w 808720"/>
                  <a:gd name="connsiteY5627" fmla="*/ 8688 h 1047182"/>
                  <a:gd name="connsiteX5628" fmla="*/ 472474 w 808720"/>
                  <a:gd name="connsiteY5628" fmla="*/ 8709 h 1047182"/>
                  <a:gd name="connsiteX5629" fmla="*/ 468752 w 808720"/>
                  <a:gd name="connsiteY5629" fmla="*/ 8846 h 1047182"/>
                  <a:gd name="connsiteX5630" fmla="*/ 468503 w 808720"/>
                  <a:gd name="connsiteY5630" fmla="*/ 8822 h 1047182"/>
                  <a:gd name="connsiteX5631" fmla="*/ 472633 w 808720"/>
                  <a:gd name="connsiteY5631" fmla="*/ 8511 h 1047182"/>
                  <a:gd name="connsiteX5632" fmla="*/ 447368 w 808720"/>
                  <a:gd name="connsiteY5632" fmla="*/ 8505 h 1047182"/>
                  <a:gd name="connsiteX5633" fmla="*/ 447025 w 808720"/>
                  <a:gd name="connsiteY5633" fmla="*/ 8621 h 1047182"/>
                  <a:gd name="connsiteX5634" fmla="*/ 446560 w 808720"/>
                  <a:gd name="connsiteY5634" fmla="*/ 8623 h 1047182"/>
                  <a:gd name="connsiteX5635" fmla="*/ 434543 w 808720"/>
                  <a:gd name="connsiteY5635" fmla="*/ 8502 h 1047182"/>
                  <a:gd name="connsiteX5636" fmla="*/ 433502 w 808720"/>
                  <a:gd name="connsiteY5636" fmla="*/ 8680 h 1047182"/>
                  <a:gd name="connsiteX5637" fmla="*/ 432785 w 808720"/>
                  <a:gd name="connsiteY5637" fmla="*/ 8683 h 1047182"/>
                  <a:gd name="connsiteX5638" fmla="*/ 462661 w 808720"/>
                  <a:gd name="connsiteY5638" fmla="*/ 8495 h 1047182"/>
                  <a:gd name="connsiteX5639" fmla="*/ 463256 w 808720"/>
                  <a:gd name="connsiteY5639" fmla="*/ 8551 h 1047182"/>
                  <a:gd name="connsiteX5640" fmla="*/ 462422 w 808720"/>
                  <a:gd name="connsiteY5640" fmla="*/ 8555 h 1047182"/>
                  <a:gd name="connsiteX5641" fmla="*/ 477496 w 808720"/>
                  <a:gd name="connsiteY5641" fmla="*/ 8490 h 1047182"/>
                  <a:gd name="connsiteX5642" fmla="*/ 476904 w 808720"/>
                  <a:gd name="connsiteY5642" fmla="*/ 8545 h 1047182"/>
                  <a:gd name="connsiteX5643" fmla="*/ 472566 w 808720"/>
                  <a:gd name="connsiteY5643" fmla="*/ 8705 h 1047182"/>
                  <a:gd name="connsiteX5644" fmla="*/ 472647 w 808720"/>
                  <a:gd name="connsiteY5644" fmla="*/ 8688 h 1047182"/>
                  <a:gd name="connsiteX5645" fmla="*/ 474204 w 808720"/>
                  <a:gd name="connsiteY5645" fmla="*/ 8504 h 1047182"/>
                  <a:gd name="connsiteX5646" fmla="*/ 478513 w 808720"/>
                  <a:gd name="connsiteY5646" fmla="*/ 8486 h 1047182"/>
                  <a:gd name="connsiteX5647" fmla="*/ 477274 w 808720"/>
                  <a:gd name="connsiteY5647" fmla="*/ 8531 h 1047182"/>
                  <a:gd name="connsiteX5648" fmla="*/ 477648 w 808720"/>
                  <a:gd name="connsiteY5648" fmla="*/ 8489 h 1047182"/>
                  <a:gd name="connsiteX5649" fmla="*/ 515076 w 808720"/>
                  <a:gd name="connsiteY5649" fmla="*/ 8483 h 1047182"/>
                  <a:gd name="connsiteX5650" fmla="*/ 515136 w 808720"/>
                  <a:gd name="connsiteY5650" fmla="*/ 8506 h 1047182"/>
                  <a:gd name="connsiteX5651" fmla="*/ 512584 w 808720"/>
                  <a:gd name="connsiteY5651" fmla="*/ 8992 h 1047182"/>
                  <a:gd name="connsiteX5652" fmla="*/ 509028 w 808720"/>
                  <a:gd name="connsiteY5652" fmla="*/ 9270 h 1047182"/>
                  <a:gd name="connsiteX5653" fmla="*/ 480625 w 808720"/>
                  <a:gd name="connsiteY5653" fmla="*/ 8477 h 1047182"/>
                  <a:gd name="connsiteX5654" fmla="*/ 480085 w 808720"/>
                  <a:gd name="connsiteY5654" fmla="*/ 8542 h 1047182"/>
                  <a:gd name="connsiteX5655" fmla="*/ 480309 w 808720"/>
                  <a:gd name="connsiteY5655" fmla="*/ 8478 h 1047182"/>
                  <a:gd name="connsiteX5656" fmla="*/ 499635 w 808720"/>
                  <a:gd name="connsiteY5656" fmla="*/ 8475 h 1047182"/>
                  <a:gd name="connsiteX5657" fmla="*/ 499217 w 808720"/>
                  <a:gd name="connsiteY5657" fmla="*/ 8575 h 1047182"/>
                  <a:gd name="connsiteX5658" fmla="*/ 497281 w 808720"/>
                  <a:gd name="connsiteY5658" fmla="*/ 8872 h 1047182"/>
                  <a:gd name="connsiteX5659" fmla="*/ 497918 w 808720"/>
                  <a:gd name="connsiteY5659" fmla="*/ 8644 h 1047182"/>
                  <a:gd name="connsiteX5660" fmla="*/ 508897 w 808720"/>
                  <a:gd name="connsiteY5660" fmla="*/ 8470 h 1047182"/>
                  <a:gd name="connsiteX5661" fmla="*/ 507399 w 808720"/>
                  <a:gd name="connsiteY5661" fmla="*/ 9032 h 1047182"/>
                  <a:gd name="connsiteX5662" fmla="*/ 504420 w 808720"/>
                  <a:gd name="connsiteY5662" fmla="*/ 9512 h 1047182"/>
                  <a:gd name="connsiteX5663" fmla="*/ 503458 w 808720"/>
                  <a:gd name="connsiteY5663" fmla="*/ 9285 h 1047182"/>
                  <a:gd name="connsiteX5664" fmla="*/ 508427 w 808720"/>
                  <a:gd name="connsiteY5664" fmla="*/ 8509 h 1047182"/>
                  <a:gd name="connsiteX5665" fmla="*/ 494597 w 808720"/>
                  <a:gd name="connsiteY5665" fmla="*/ 8469 h 1047182"/>
                  <a:gd name="connsiteX5666" fmla="*/ 494196 w 808720"/>
                  <a:gd name="connsiteY5666" fmla="*/ 8727 h 1047182"/>
                  <a:gd name="connsiteX5667" fmla="*/ 493589 w 808720"/>
                  <a:gd name="connsiteY5667" fmla="*/ 8872 h 1047182"/>
                  <a:gd name="connsiteX5668" fmla="*/ 491641 w 808720"/>
                  <a:gd name="connsiteY5668" fmla="*/ 9262 h 1047182"/>
                  <a:gd name="connsiteX5669" fmla="*/ 490606 w 808720"/>
                  <a:gd name="connsiteY5669" fmla="*/ 9364 h 1047182"/>
                  <a:gd name="connsiteX5670" fmla="*/ 493332 w 808720"/>
                  <a:gd name="connsiteY5670" fmla="*/ 8525 h 1047182"/>
                  <a:gd name="connsiteX5671" fmla="*/ 462372 w 808720"/>
                  <a:gd name="connsiteY5671" fmla="*/ 8468 h 1047182"/>
                  <a:gd name="connsiteX5672" fmla="*/ 462379 w 808720"/>
                  <a:gd name="connsiteY5672" fmla="*/ 8468 h 1047182"/>
                  <a:gd name="connsiteX5673" fmla="*/ 461400 w 808720"/>
                  <a:gd name="connsiteY5673" fmla="*/ 8559 h 1047182"/>
                  <a:gd name="connsiteX5674" fmla="*/ 455822 w 808720"/>
                  <a:gd name="connsiteY5674" fmla="*/ 8584 h 1047182"/>
                  <a:gd name="connsiteX5675" fmla="*/ 455971 w 808720"/>
                  <a:gd name="connsiteY5675" fmla="*/ 8541 h 1047182"/>
                  <a:gd name="connsiteX5676" fmla="*/ 462790 w 808720"/>
                  <a:gd name="connsiteY5676" fmla="*/ 8463 h 1047182"/>
                  <a:gd name="connsiteX5677" fmla="*/ 462661 w 808720"/>
                  <a:gd name="connsiteY5677" fmla="*/ 8495 h 1047182"/>
                  <a:gd name="connsiteX5678" fmla="*/ 462379 w 808720"/>
                  <a:gd name="connsiteY5678" fmla="*/ 8468 h 1047182"/>
                  <a:gd name="connsiteX5679" fmla="*/ 462388 w 808720"/>
                  <a:gd name="connsiteY5679" fmla="*/ 8468 h 1047182"/>
                  <a:gd name="connsiteX5680" fmla="*/ 499959 w 808720"/>
                  <a:gd name="connsiteY5680" fmla="*/ 8461 h 1047182"/>
                  <a:gd name="connsiteX5681" fmla="*/ 501544 w 808720"/>
                  <a:gd name="connsiteY5681" fmla="*/ 8834 h 1047182"/>
                  <a:gd name="connsiteX5682" fmla="*/ 499028 w 808720"/>
                  <a:gd name="connsiteY5682" fmla="*/ 9978 h 1047182"/>
                  <a:gd name="connsiteX5683" fmla="*/ 498088 w 808720"/>
                  <a:gd name="connsiteY5683" fmla="*/ 10124 h 1047182"/>
                  <a:gd name="connsiteX5684" fmla="*/ 495694 w 808720"/>
                  <a:gd name="connsiteY5684" fmla="*/ 10311 h 1047182"/>
                  <a:gd name="connsiteX5685" fmla="*/ 493537 w 808720"/>
                  <a:gd name="connsiteY5685" fmla="*/ 10480 h 1047182"/>
                  <a:gd name="connsiteX5686" fmla="*/ 494028 w 808720"/>
                  <a:gd name="connsiteY5686" fmla="*/ 10257 h 1047182"/>
                  <a:gd name="connsiteX5687" fmla="*/ 496070 w 808720"/>
                  <a:gd name="connsiteY5687" fmla="*/ 9329 h 1047182"/>
                  <a:gd name="connsiteX5688" fmla="*/ 499217 w 808720"/>
                  <a:gd name="connsiteY5688" fmla="*/ 8575 h 1047182"/>
                  <a:gd name="connsiteX5689" fmla="*/ 484701 w 808720"/>
                  <a:gd name="connsiteY5689" fmla="*/ 8459 h 1047182"/>
                  <a:gd name="connsiteX5690" fmla="*/ 483218 w 808720"/>
                  <a:gd name="connsiteY5690" fmla="*/ 8771 h 1047182"/>
                  <a:gd name="connsiteX5691" fmla="*/ 479991 w 808720"/>
                  <a:gd name="connsiteY5691" fmla="*/ 8962 h 1047182"/>
                  <a:gd name="connsiteX5692" fmla="*/ 478389 w 808720"/>
                  <a:gd name="connsiteY5692" fmla="*/ 9026 h 1047182"/>
                  <a:gd name="connsiteX5693" fmla="*/ 478611 w 808720"/>
                  <a:gd name="connsiteY5693" fmla="*/ 8963 h 1047182"/>
                  <a:gd name="connsiteX5694" fmla="*/ 483350 w 808720"/>
                  <a:gd name="connsiteY5694" fmla="*/ 8465 h 1047182"/>
                  <a:gd name="connsiteX5695" fmla="*/ 486840 w 808720"/>
                  <a:gd name="connsiteY5695" fmla="*/ 8450 h 1047182"/>
                  <a:gd name="connsiteX5696" fmla="*/ 485479 w 808720"/>
                  <a:gd name="connsiteY5696" fmla="*/ 8638 h 1047182"/>
                  <a:gd name="connsiteX5697" fmla="*/ 484630 w 808720"/>
                  <a:gd name="connsiteY5697" fmla="*/ 8688 h 1047182"/>
                  <a:gd name="connsiteX5698" fmla="*/ 486769 w 808720"/>
                  <a:gd name="connsiteY5698" fmla="*/ 8450 h 1047182"/>
                  <a:gd name="connsiteX5699" fmla="*/ 488799 w 808720"/>
                  <a:gd name="connsiteY5699" fmla="*/ 8441 h 1047182"/>
                  <a:gd name="connsiteX5700" fmla="*/ 486387 w 808720"/>
                  <a:gd name="connsiteY5700" fmla="*/ 8584 h 1047182"/>
                  <a:gd name="connsiteX5701" fmla="*/ 486512 w 808720"/>
                  <a:gd name="connsiteY5701" fmla="*/ 8554 h 1047182"/>
                  <a:gd name="connsiteX5702" fmla="*/ 486960 w 808720"/>
                  <a:gd name="connsiteY5702" fmla="*/ 8449 h 1047182"/>
                  <a:gd name="connsiteX5703" fmla="*/ 487517 w 808720"/>
                  <a:gd name="connsiteY5703" fmla="*/ 8447 h 1047182"/>
                  <a:gd name="connsiteX5704" fmla="*/ 489142 w 808720"/>
                  <a:gd name="connsiteY5704" fmla="*/ 8440 h 1047182"/>
                  <a:gd name="connsiteX5705" fmla="*/ 487922 w 808720"/>
                  <a:gd name="connsiteY5705" fmla="*/ 8643 h 1047182"/>
                  <a:gd name="connsiteX5706" fmla="*/ 485767 w 808720"/>
                  <a:gd name="connsiteY5706" fmla="*/ 8730 h 1047182"/>
                  <a:gd name="connsiteX5707" fmla="*/ 486256 w 808720"/>
                  <a:gd name="connsiteY5707" fmla="*/ 8615 h 1047182"/>
                  <a:gd name="connsiteX5708" fmla="*/ 488863 w 808720"/>
                  <a:gd name="connsiteY5708" fmla="*/ 8441 h 1047182"/>
                  <a:gd name="connsiteX5709" fmla="*/ 526577 w 808720"/>
                  <a:gd name="connsiteY5709" fmla="*/ 8438 h 1047182"/>
                  <a:gd name="connsiteX5710" fmla="*/ 527203 w 808720"/>
                  <a:gd name="connsiteY5710" fmla="*/ 8756 h 1047182"/>
                  <a:gd name="connsiteX5711" fmla="*/ 526661 w 808720"/>
                  <a:gd name="connsiteY5711" fmla="*/ 8874 h 1047182"/>
                  <a:gd name="connsiteX5712" fmla="*/ 526275 w 808720"/>
                  <a:gd name="connsiteY5712" fmla="*/ 8786 h 1047182"/>
                  <a:gd name="connsiteX5713" fmla="*/ 490436 w 808720"/>
                  <a:gd name="connsiteY5713" fmla="*/ 8434 h 1047182"/>
                  <a:gd name="connsiteX5714" fmla="*/ 489068 w 808720"/>
                  <a:gd name="connsiteY5714" fmla="*/ 8597 h 1047182"/>
                  <a:gd name="connsiteX5715" fmla="*/ 488764 w 808720"/>
                  <a:gd name="connsiteY5715" fmla="*/ 8609 h 1047182"/>
                  <a:gd name="connsiteX5716" fmla="*/ 489236 w 808720"/>
                  <a:gd name="connsiteY5716" fmla="*/ 8440 h 1047182"/>
                  <a:gd name="connsiteX5717" fmla="*/ 499825 w 808720"/>
                  <a:gd name="connsiteY5717" fmla="*/ 8429 h 1047182"/>
                  <a:gd name="connsiteX5718" fmla="*/ 499905 w 808720"/>
                  <a:gd name="connsiteY5718" fmla="*/ 8448 h 1047182"/>
                  <a:gd name="connsiteX5719" fmla="*/ 499635 w 808720"/>
                  <a:gd name="connsiteY5719" fmla="*/ 8475 h 1047182"/>
                  <a:gd name="connsiteX5720" fmla="*/ 519984 w 808720"/>
                  <a:gd name="connsiteY5720" fmla="*/ 8429 h 1047182"/>
                  <a:gd name="connsiteX5721" fmla="*/ 521076 w 808720"/>
                  <a:gd name="connsiteY5721" fmla="*/ 8549 h 1047182"/>
                  <a:gd name="connsiteX5722" fmla="*/ 520623 w 808720"/>
                  <a:gd name="connsiteY5722" fmla="*/ 8866 h 1047182"/>
                  <a:gd name="connsiteX5723" fmla="*/ 518629 w 808720"/>
                  <a:gd name="connsiteY5723" fmla="*/ 9106 h 1047182"/>
                  <a:gd name="connsiteX5724" fmla="*/ 526546 w 808720"/>
                  <a:gd name="connsiteY5724" fmla="*/ 8422 h 1047182"/>
                  <a:gd name="connsiteX5725" fmla="*/ 526572 w 808720"/>
                  <a:gd name="connsiteY5725" fmla="*/ 8435 h 1047182"/>
                  <a:gd name="connsiteX5726" fmla="*/ 526186 w 808720"/>
                  <a:gd name="connsiteY5726" fmla="*/ 8766 h 1047182"/>
                  <a:gd name="connsiteX5727" fmla="*/ 525920 w 808720"/>
                  <a:gd name="connsiteY5727" fmla="*/ 8705 h 1047182"/>
                  <a:gd name="connsiteX5728" fmla="*/ 526028 w 808720"/>
                  <a:gd name="connsiteY5728" fmla="*/ 8530 h 1047182"/>
                  <a:gd name="connsiteX5729" fmla="*/ 493605 w 808720"/>
                  <a:gd name="connsiteY5729" fmla="*/ 8421 h 1047182"/>
                  <a:gd name="connsiteX5730" fmla="*/ 491996 w 808720"/>
                  <a:gd name="connsiteY5730" fmla="*/ 8584 h 1047182"/>
                  <a:gd name="connsiteX5731" fmla="*/ 488388 w 808720"/>
                  <a:gd name="connsiteY5731" fmla="*/ 8745 h 1047182"/>
                  <a:gd name="connsiteX5732" fmla="*/ 488664 w 808720"/>
                  <a:gd name="connsiteY5732" fmla="*/ 8645 h 1047182"/>
                  <a:gd name="connsiteX5733" fmla="*/ 489068 w 808720"/>
                  <a:gd name="connsiteY5733" fmla="*/ 8597 h 1047182"/>
                  <a:gd name="connsiteX5734" fmla="*/ 493439 w 808720"/>
                  <a:gd name="connsiteY5734" fmla="*/ 8421 h 1047182"/>
                  <a:gd name="connsiteX5735" fmla="*/ 493662 w 808720"/>
                  <a:gd name="connsiteY5735" fmla="*/ 8421 h 1047182"/>
                  <a:gd name="connsiteX5736" fmla="*/ 493672 w 808720"/>
                  <a:gd name="connsiteY5736" fmla="*/ 8421 h 1047182"/>
                  <a:gd name="connsiteX5737" fmla="*/ 493332 w 808720"/>
                  <a:gd name="connsiteY5737" fmla="*/ 8525 h 1047182"/>
                  <a:gd name="connsiteX5738" fmla="*/ 493192 w 808720"/>
                  <a:gd name="connsiteY5738" fmla="*/ 8531 h 1047182"/>
                  <a:gd name="connsiteX5739" fmla="*/ 493638 w 808720"/>
                  <a:gd name="connsiteY5739" fmla="*/ 8421 h 1047182"/>
                  <a:gd name="connsiteX5740" fmla="*/ 492779 w 808720"/>
                  <a:gd name="connsiteY5740" fmla="*/ 8549 h 1047182"/>
                  <a:gd name="connsiteX5741" fmla="*/ 492281 w 808720"/>
                  <a:gd name="connsiteY5741" fmla="*/ 8571 h 1047182"/>
                  <a:gd name="connsiteX5742" fmla="*/ 493616 w 808720"/>
                  <a:gd name="connsiteY5742" fmla="*/ 8421 h 1047182"/>
                  <a:gd name="connsiteX5743" fmla="*/ 519903 w 808720"/>
                  <a:gd name="connsiteY5743" fmla="*/ 8420 h 1047182"/>
                  <a:gd name="connsiteX5744" fmla="*/ 519934 w 808720"/>
                  <a:gd name="connsiteY5744" fmla="*/ 8423 h 1047182"/>
                  <a:gd name="connsiteX5745" fmla="*/ 516302 w 808720"/>
                  <a:gd name="connsiteY5745" fmla="*/ 8942 h 1047182"/>
                  <a:gd name="connsiteX5746" fmla="*/ 516060 w 808720"/>
                  <a:gd name="connsiteY5746" fmla="*/ 8851 h 1047182"/>
                  <a:gd name="connsiteX5747" fmla="*/ 517793 w 808720"/>
                  <a:gd name="connsiteY5747" fmla="*/ 8585 h 1047182"/>
                  <a:gd name="connsiteX5748" fmla="*/ 495508 w 808720"/>
                  <a:gd name="connsiteY5748" fmla="*/ 8412 h 1047182"/>
                  <a:gd name="connsiteX5749" fmla="*/ 495428 w 808720"/>
                  <a:gd name="connsiteY5749" fmla="*/ 8432 h 1047182"/>
                  <a:gd name="connsiteX5750" fmla="*/ 494597 w 808720"/>
                  <a:gd name="connsiteY5750" fmla="*/ 8469 h 1047182"/>
                  <a:gd name="connsiteX5751" fmla="*/ 494678 w 808720"/>
                  <a:gd name="connsiteY5751" fmla="*/ 8416 h 1047182"/>
                  <a:gd name="connsiteX5752" fmla="*/ 524405 w 808720"/>
                  <a:gd name="connsiteY5752" fmla="*/ 8412 h 1047182"/>
                  <a:gd name="connsiteX5753" fmla="*/ 524404 w 808720"/>
                  <a:gd name="connsiteY5753" fmla="*/ 8412 h 1047182"/>
                  <a:gd name="connsiteX5754" fmla="*/ 523750 w 808720"/>
                  <a:gd name="connsiteY5754" fmla="*/ 8843 h 1047182"/>
                  <a:gd name="connsiteX5755" fmla="*/ 523696 w 808720"/>
                  <a:gd name="connsiteY5755" fmla="*/ 8837 h 1047182"/>
                  <a:gd name="connsiteX5756" fmla="*/ 489312 w 808720"/>
                  <a:gd name="connsiteY5756" fmla="*/ 8411 h 1047182"/>
                  <a:gd name="connsiteX5757" fmla="*/ 488863 w 808720"/>
                  <a:gd name="connsiteY5757" fmla="*/ 8441 h 1047182"/>
                  <a:gd name="connsiteX5758" fmla="*/ 488799 w 808720"/>
                  <a:gd name="connsiteY5758" fmla="*/ 8441 h 1047182"/>
                  <a:gd name="connsiteX5759" fmla="*/ 520020 w 808720"/>
                  <a:gd name="connsiteY5759" fmla="*/ 8411 h 1047182"/>
                  <a:gd name="connsiteX5760" fmla="*/ 519984 w 808720"/>
                  <a:gd name="connsiteY5760" fmla="*/ 8429 h 1047182"/>
                  <a:gd name="connsiteX5761" fmla="*/ 519973 w 808720"/>
                  <a:gd name="connsiteY5761" fmla="*/ 8428 h 1047182"/>
                  <a:gd name="connsiteX5762" fmla="*/ 519934 w 808720"/>
                  <a:gd name="connsiteY5762" fmla="*/ 8423 h 1047182"/>
                  <a:gd name="connsiteX5763" fmla="*/ 520019 w 808720"/>
                  <a:gd name="connsiteY5763" fmla="*/ 8411 h 1047182"/>
                  <a:gd name="connsiteX5764" fmla="*/ 489316 w 808720"/>
                  <a:gd name="connsiteY5764" fmla="*/ 8411 h 1047182"/>
                  <a:gd name="connsiteX5765" fmla="*/ 489236 w 808720"/>
                  <a:gd name="connsiteY5765" fmla="*/ 8440 h 1047182"/>
                  <a:gd name="connsiteX5766" fmla="*/ 489142 w 808720"/>
                  <a:gd name="connsiteY5766" fmla="*/ 8440 h 1047182"/>
                  <a:gd name="connsiteX5767" fmla="*/ 489316 w 808720"/>
                  <a:gd name="connsiteY5767" fmla="*/ 8411 h 1047182"/>
                  <a:gd name="connsiteX5768" fmla="*/ 539758 w 808720"/>
                  <a:gd name="connsiteY5768" fmla="*/ 8411 h 1047182"/>
                  <a:gd name="connsiteX5769" fmla="*/ 540212 w 808720"/>
                  <a:gd name="connsiteY5769" fmla="*/ 9257 h 1047182"/>
                  <a:gd name="connsiteX5770" fmla="*/ 539592 w 808720"/>
                  <a:gd name="connsiteY5770" fmla="*/ 8544 h 1047182"/>
                  <a:gd name="connsiteX5771" fmla="*/ 533179 w 808720"/>
                  <a:gd name="connsiteY5771" fmla="*/ 8411 h 1047182"/>
                  <a:gd name="connsiteX5772" fmla="*/ 531860 w 808720"/>
                  <a:gd name="connsiteY5772" fmla="*/ 9130 h 1047182"/>
                  <a:gd name="connsiteX5773" fmla="*/ 531151 w 808720"/>
                  <a:gd name="connsiteY5773" fmla="*/ 8875 h 1047182"/>
                  <a:gd name="connsiteX5774" fmla="*/ 530997 w 808720"/>
                  <a:gd name="connsiteY5774" fmla="*/ 8793 h 1047182"/>
                  <a:gd name="connsiteX5775" fmla="*/ 533179 w 808720"/>
                  <a:gd name="connsiteY5775" fmla="*/ 8411 h 1047182"/>
                  <a:gd name="connsiteX5776" fmla="*/ 532103 w 808720"/>
                  <a:gd name="connsiteY5776" fmla="*/ 9217 h 1047182"/>
                  <a:gd name="connsiteX5777" fmla="*/ 531935 w 808720"/>
                  <a:gd name="connsiteY5777" fmla="*/ 9157 h 1047182"/>
                  <a:gd name="connsiteX5778" fmla="*/ 530985 w 808720"/>
                  <a:gd name="connsiteY5778" fmla="*/ 8411 h 1047182"/>
                  <a:gd name="connsiteX5779" fmla="*/ 530621 w 808720"/>
                  <a:gd name="connsiteY5779" fmla="*/ 8593 h 1047182"/>
                  <a:gd name="connsiteX5780" fmla="*/ 530574 w 808720"/>
                  <a:gd name="connsiteY5780" fmla="*/ 8568 h 1047182"/>
                  <a:gd name="connsiteX5781" fmla="*/ 528792 w 808720"/>
                  <a:gd name="connsiteY5781" fmla="*/ 8411 h 1047182"/>
                  <a:gd name="connsiteX5782" fmla="*/ 528510 w 808720"/>
                  <a:gd name="connsiteY5782" fmla="*/ 8862 h 1047182"/>
                  <a:gd name="connsiteX5783" fmla="*/ 528308 w 808720"/>
                  <a:gd name="connsiteY5783" fmla="*/ 8774 h 1047182"/>
                  <a:gd name="connsiteX5784" fmla="*/ 526600 w 808720"/>
                  <a:gd name="connsiteY5784" fmla="*/ 8411 h 1047182"/>
                  <a:gd name="connsiteX5785" fmla="*/ 526577 w 808720"/>
                  <a:gd name="connsiteY5785" fmla="*/ 8438 h 1047182"/>
                  <a:gd name="connsiteX5786" fmla="*/ 526572 w 808720"/>
                  <a:gd name="connsiteY5786" fmla="*/ 8435 h 1047182"/>
                  <a:gd name="connsiteX5787" fmla="*/ 524407 w 808720"/>
                  <a:gd name="connsiteY5787" fmla="*/ 8411 h 1047182"/>
                  <a:gd name="connsiteX5788" fmla="*/ 524405 w 808720"/>
                  <a:gd name="connsiteY5788" fmla="*/ 8412 h 1047182"/>
                  <a:gd name="connsiteX5789" fmla="*/ 524405 w 808720"/>
                  <a:gd name="connsiteY5789" fmla="*/ 8412 h 1047182"/>
                  <a:gd name="connsiteX5790" fmla="*/ 524406 w 808720"/>
                  <a:gd name="connsiteY5790" fmla="*/ 8411 h 1047182"/>
                  <a:gd name="connsiteX5791" fmla="*/ 524406 w 808720"/>
                  <a:gd name="connsiteY5791" fmla="*/ 8411 h 1047182"/>
                  <a:gd name="connsiteX5792" fmla="*/ 522928 w 808720"/>
                  <a:gd name="connsiteY5792" fmla="*/ 8657 h 1047182"/>
                  <a:gd name="connsiteX5793" fmla="*/ 522961 w 808720"/>
                  <a:gd name="connsiteY5793" fmla="*/ 8638 h 1047182"/>
                  <a:gd name="connsiteX5794" fmla="*/ 524406 w 808720"/>
                  <a:gd name="connsiteY5794" fmla="*/ 8411 h 1047182"/>
                  <a:gd name="connsiteX5795" fmla="*/ 524406 w 808720"/>
                  <a:gd name="connsiteY5795" fmla="*/ 8411 h 1047182"/>
                  <a:gd name="connsiteX5796" fmla="*/ 523252 w 808720"/>
                  <a:gd name="connsiteY5796" fmla="*/ 8788 h 1047182"/>
                  <a:gd name="connsiteX5797" fmla="*/ 522787 w 808720"/>
                  <a:gd name="connsiteY5797" fmla="*/ 8737 h 1047182"/>
                  <a:gd name="connsiteX5798" fmla="*/ 522883 w 808720"/>
                  <a:gd name="connsiteY5798" fmla="*/ 8683 h 1047182"/>
                  <a:gd name="connsiteX5799" fmla="*/ 522214 w 808720"/>
                  <a:gd name="connsiteY5799" fmla="*/ 8411 h 1047182"/>
                  <a:gd name="connsiteX5800" fmla="*/ 522022 w 808720"/>
                  <a:gd name="connsiteY5800" fmla="*/ 8602 h 1047182"/>
                  <a:gd name="connsiteX5801" fmla="*/ 521974 w 808720"/>
                  <a:gd name="connsiteY5801" fmla="*/ 8587 h 1047182"/>
                  <a:gd name="connsiteX5802" fmla="*/ 522110 w 808720"/>
                  <a:gd name="connsiteY5802" fmla="*/ 8454 h 1047182"/>
                  <a:gd name="connsiteX5803" fmla="*/ 520020 w 808720"/>
                  <a:gd name="connsiteY5803" fmla="*/ 8411 h 1047182"/>
                  <a:gd name="connsiteX5804" fmla="*/ 520020 w 808720"/>
                  <a:gd name="connsiteY5804" fmla="*/ 8411 h 1047182"/>
                  <a:gd name="connsiteX5805" fmla="*/ 520020 w 808720"/>
                  <a:gd name="connsiteY5805" fmla="*/ 8411 h 1047182"/>
                  <a:gd name="connsiteX5806" fmla="*/ 511248 w 808720"/>
                  <a:gd name="connsiteY5806" fmla="*/ 8411 h 1047182"/>
                  <a:gd name="connsiteX5807" fmla="*/ 508277 w 808720"/>
                  <a:gd name="connsiteY5807" fmla="*/ 9328 h 1047182"/>
                  <a:gd name="connsiteX5808" fmla="*/ 507919 w 808720"/>
                  <a:gd name="connsiteY5808" fmla="*/ 9356 h 1047182"/>
                  <a:gd name="connsiteX5809" fmla="*/ 508761 w 808720"/>
                  <a:gd name="connsiteY5809" fmla="*/ 8962 h 1047182"/>
                  <a:gd name="connsiteX5810" fmla="*/ 509820 w 808720"/>
                  <a:gd name="connsiteY5810" fmla="*/ 8641 h 1047182"/>
                  <a:gd name="connsiteX5811" fmla="*/ 500282 w 808720"/>
                  <a:gd name="connsiteY5811" fmla="*/ 8411 h 1047182"/>
                  <a:gd name="connsiteX5812" fmla="*/ 499959 w 808720"/>
                  <a:gd name="connsiteY5812" fmla="*/ 8461 h 1047182"/>
                  <a:gd name="connsiteX5813" fmla="*/ 499905 w 808720"/>
                  <a:gd name="connsiteY5813" fmla="*/ 8448 h 1047182"/>
                  <a:gd name="connsiteX5814" fmla="*/ 495896 w 808720"/>
                  <a:gd name="connsiteY5814" fmla="*/ 8411 h 1047182"/>
                  <a:gd name="connsiteX5815" fmla="*/ 494142 w 808720"/>
                  <a:gd name="connsiteY5815" fmla="*/ 8762 h 1047182"/>
                  <a:gd name="connsiteX5816" fmla="*/ 494196 w 808720"/>
                  <a:gd name="connsiteY5816" fmla="*/ 8727 h 1047182"/>
                  <a:gd name="connsiteX5817" fmla="*/ 495428 w 808720"/>
                  <a:gd name="connsiteY5817" fmla="*/ 8432 h 1047182"/>
                  <a:gd name="connsiteX5818" fmla="*/ 493703 w 808720"/>
                  <a:gd name="connsiteY5818" fmla="*/ 8411 h 1047182"/>
                  <a:gd name="connsiteX5819" fmla="*/ 493616 w 808720"/>
                  <a:gd name="connsiteY5819" fmla="*/ 8421 h 1047182"/>
                  <a:gd name="connsiteX5820" fmla="*/ 493605 w 808720"/>
                  <a:gd name="connsiteY5820" fmla="*/ 8421 h 1047182"/>
                  <a:gd name="connsiteX5821" fmla="*/ 493703 w 808720"/>
                  <a:gd name="connsiteY5821" fmla="*/ 8411 h 1047182"/>
                  <a:gd name="connsiteX5822" fmla="*/ 493662 w 808720"/>
                  <a:gd name="connsiteY5822" fmla="*/ 8421 h 1047182"/>
                  <a:gd name="connsiteX5823" fmla="*/ 493638 w 808720"/>
                  <a:gd name="connsiteY5823" fmla="*/ 8421 h 1047182"/>
                  <a:gd name="connsiteX5824" fmla="*/ 489316 w 808720"/>
                  <a:gd name="connsiteY5824" fmla="*/ 8411 h 1047182"/>
                  <a:gd name="connsiteX5825" fmla="*/ 489316 w 808720"/>
                  <a:gd name="connsiteY5825" fmla="*/ 8411 h 1047182"/>
                  <a:gd name="connsiteX5826" fmla="*/ 489312 w 808720"/>
                  <a:gd name="connsiteY5826" fmla="*/ 8411 h 1047182"/>
                  <a:gd name="connsiteX5827" fmla="*/ 489316 w 808720"/>
                  <a:gd name="connsiteY5827" fmla="*/ 8411 h 1047182"/>
                  <a:gd name="connsiteX5828" fmla="*/ 489316 w 808720"/>
                  <a:gd name="connsiteY5828" fmla="*/ 8411 h 1047182"/>
                  <a:gd name="connsiteX5829" fmla="*/ 489316 w 808720"/>
                  <a:gd name="connsiteY5829" fmla="*/ 8411 h 1047182"/>
                  <a:gd name="connsiteX5830" fmla="*/ 487123 w 808720"/>
                  <a:gd name="connsiteY5830" fmla="*/ 8411 h 1047182"/>
                  <a:gd name="connsiteX5831" fmla="*/ 486960 w 808720"/>
                  <a:gd name="connsiteY5831" fmla="*/ 8449 h 1047182"/>
                  <a:gd name="connsiteX5832" fmla="*/ 486840 w 808720"/>
                  <a:gd name="connsiteY5832" fmla="*/ 8450 h 1047182"/>
                  <a:gd name="connsiteX5833" fmla="*/ 480544 w 808720"/>
                  <a:gd name="connsiteY5833" fmla="*/ 8411 h 1047182"/>
                  <a:gd name="connsiteX5834" fmla="*/ 480309 w 808720"/>
                  <a:gd name="connsiteY5834" fmla="*/ 8478 h 1047182"/>
                  <a:gd name="connsiteX5835" fmla="*/ 478893 w 808720"/>
                  <a:gd name="connsiteY5835" fmla="*/ 8484 h 1047182"/>
                  <a:gd name="connsiteX5836" fmla="*/ 478513 w 808720"/>
                  <a:gd name="connsiteY5836" fmla="*/ 8486 h 1047182"/>
                  <a:gd name="connsiteX5837" fmla="*/ 479146 w 808720"/>
                  <a:gd name="connsiteY5837" fmla="*/ 8462 h 1047182"/>
                  <a:gd name="connsiteX5838" fmla="*/ 478350 w 808720"/>
                  <a:gd name="connsiteY5838" fmla="*/ 8411 h 1047182"/>
                  <a:gd name="connsiteX5839" fmla="*/ 477648 w 808720"/>
                  <a:gd name="connsiteY5839" fmla="*/ 8489 h 1047182"/>
                  <a:gd name="connsiteX5840" fmla="*/ 477496 w 808720"/>
                  <a:gd name="connsiteY5840" fmla="*/ 8490 h 1047182"/>
                  <a:gd name="connsiteX5841" fmla="*/ 467385 w 808720"/>
                  <a:gd name="connsiteY5841" fmla="*/ 8411 h 1047182"/>
                  <a:gd name="connsiteX5842" fmla="*/ 465685 w 808720"/>
                  <a:gd name="connsiteY5842" fmla="*/ 8541 h 1047182"/>
                  <a:gd name="connsiteX5843" fmla="*/ 465571 w 808720"/>
                  <a:gd name="connsiteY5843" fmla="*/ 8541 h 1047182"/>
                  <a:gd name="connsiteX5844" fmla="*/ 464543 w 808720"/>
                  <a:gd name="connsiteY5844" fmla="*/ 8443 h 1047182"/>
                  <a:gd name="connsiteX5845" fmla="*/ 467385 w 808720"/>
                  <a:gd name="connsiteY5845" fmla="*/ 8411 h 1047182"/>
                  <a:gd name="connsiteX5846" fmla="*/ 467148 w 808720"/>
                  <a:gd name="connsiteY5846" fmla="*/ 8535 h 1047182"/>
                  <a:gd name="connsiteX5847" fmla="*/ 466757 w 808720"/>
                  <a:gd name="connsiteY5847" fmla="*/ 8536 h 1047182"/>
                  <a:gd name="connsiteX5848" fmla="*/ 456419 w 808720"/>
                  <a:gd name="connsiteY5848" fmla="*/ 8411 h 1047182"/>
                  <a:gd name="connsiteX5849" fmla="*/ 455971 w 808720"/>
                  <a:gd name="connsiteY5849" fmla="*/ 8541 h 1047182"/>
                  <a:gd name="connsiteX5850" fmla="*/ 455019 w 808720"/>
                  <a:gd name="connsiteY5850" fmla="*/ 8551 h 1047182"/>
                  <a:gd name="connsiteX5851" fmla="*/ 441068 w 808720"/>
                  <a:gd name="connsiteY5851" fmla="*/ 8411 h 1047182"/>
                  <a:gd name="connsiteX5852" fmla="*/ 440476 w 808720"/>
                  <a:gd name="connsiteY5852" fmla="*/ 8569 h 1047182"/>
                  <a:gd name="connsiteX5853" fmla="*/ 439724 w 808720"/>
                  <a:gd name="connsiteY5853" fmla="*/ 8653 h 1047182"/>
                  <a:gd name="connsiteX5854" fmla="*/ 439319 w 808720"/>
                  <a:gd name="connsiteY5854" fmla="*/ 8655 h 1047182"/>
                  <a:gd name="connsiteX5855" fmla="*/ 520020 w 808720"/>
                  <a:gd name="connsiteY5855" fmla="*/ 8411 h 1047182"/>
                  <a:gd name="connsiteX5856" fmla="*/ 520020 w 808720"/>
                  <a:gd name="connsiteY5856" fmla="*/ 8411 h 1047182"/>
                  <a:gd name="connsiteX5857" fmla="*/ 520020 w 808720"/>
                  <a:gd name="connsiteY5857" fmla="*/ 8411 h 1047182"/>
                  <a:gd name="connsiteX5858" fmla="*/ 526503 w 808720"/>
                  <a:gd name="connsiteY5858" fmla="*/ 8400 h 1047182"/>
                  <a:gd name="connsiteX5859" fmla="*/ 526600 w 808720"/>
                  <a:gd name="connsiteY5859" fmla="*/ 8411 h 1047182"/>
                  <a:gd name="connsiteX5860" fmla="*/ 526546 w 808720"/>
                  <a:gd name="connsiteY5860" fmla="*/ 8422 h 1047182"/>
                  <a:gd name="connsiteX5861" fmla="*/ 522166 w 808720"/>
                  <a:gd name="connsiteY5861" fmla="*/ 8400 h 1047182"/>
                  <a:gd name="connsiteX5862" fmla="*/ 522214 w 808720"/>
                  <a:gd name="connsiteY5862" fmla="*/ 8411 h 1047182"/>
                  <a:gd name="connsiteX5863" fmla="*/ 522159 w 808720"/>
                  <a:gd name="connsiteY5863" fmla="*/ 8406 h 1047182"/>
                  <a:gd name="connsiteX5864" fmla="*/ 522084 w 808720"/>
                  <a:gd name="connsiteY5864" fmla="*/ 8400 h 1047182"/>
                  <a:gd name="connsiteX5865" fmla="*/ 522159 w 808720"/>
                  <a:gd name="connsiteY5865" fmla="*/ 8406 h 1047182"/>
                  <a:gd name="connsiteX5866" fmla="*/ 522110 w 808720"/>
                  <a:gd name="connsiteY5866" fmla="*/ 8454 h 1047182"/>
                  <a:gd name="connsiteX5867" fmla="*/ 521959 w 808720"/>
                  <a:gd name="connsiteY5867" fmla="*/ 8517 h 1047182"/>
                  <a:gd name="connsiteX5868" fmla="*/ 499698 w 808720"/>
                  <a:gd name="connsiteY5868" fmla="*/ 8399 h 1047182"/>
                  <a:gd name="connsiteX5869" fmla="*/ 499945 w 808720"/>
                  <a:gd name="connsiteY5869" fmla="*/ 8400 h 1047182"/>
                  <a:gd name="connsiteX5870" fmla="*/ 499825 w 808720"/>
                  <a:gd name="connsiteY5870" fmla="*/ 8429 h 1047182"/>
                  <a:gd name="connsiteX5871" fmla="*/ 497779 w 808720"/>
                  <a:gd name="connsiteY5871" fmla="*/ 8391 h 1047182"/>
                  <a:gd name="connsiteX5872" fmla="*/ 498611 w 808720"/>
                  <a:gd name="connsiteY5872" fmla="*/ 8395 h 1047182"/>
                  <a:gd name="connsiteX5873" fmla="*/ 497918 w 808720"/>
                  <a:gd name="connsiteY5873" fmla="*/ 8644 h 1047182"/>
                  <a:gd name="connsiteX5874" fmla="*/ 497483 w 808720"/>
                  <a:gd name="connsiteY5874" fmla="*/ 8686 h 1047182"/>
                  <a:gd name="connsiteX5875" fmla="*/ 498089 w 808720"/>
                  <a:gd name="connsiteY5875" fmla="*/ 8411 h 1047182"/>
                  <a:gd name="connsiteX5876" fmla="*/ 495634 w 808720"/>
                  <a:gd name="connsiteY5876" fmla="*/ 8382 h 1047182"/>
                  <a:gd name="connsiteX5877" fmla="*/ 497328 w 808720"/>
                  <a:gd name="connsiteY5877" fmla="*/ 8389 h 1047182"/>
                  <a:gd name="connsiteX5878" fmla="*/ 493725 w 808720"/>
                  <a:gd name="connsiteY5878" fmla="*/ 9057 h 1047182"/>
                  <a:gd name="connsiteX5879" fmla="*/ 493719 w 808720"/>
                  <a:gd name="connsiteY5879" fmla="*/ 9057 h 1047182"/>
                  <a:gd name="connsiteX5880" fmla="*/ 495896 w 808720"/>
                  <a:gd name="connsiteY5880" fmla="*/ 8411 h 1047182"/>
                  <a:gd name="connsiteX5881" fmla="*/ 495508 w 808720"/>
                  <a:gd name="connsiteY5881" fmla="*/ 8412 h 1047182"/>
                  <a:gd name="connsiteX5882" fmla="*/ 521317 w 808720"/>
                  <a:gd name="connsiteY5882" fmla="*/ 8380 h 1047182"/>
                  <a:gd name="connsiteX5883" fmla="*/ 521870 w 808720"/>
                  <a:gd name="connsiteY5883" fmla="*/ 8554 h 1047182"/>
                  <a:gd name="connsiteX5884" fmla="*/ 521714 w 808720"/>
                  <a:gd name="connsiteY5884" fmla="*/ 8619 h 1047182"/>
                  <a:gd name="connsiteX5885" fmla="*/ 521076 w 808720"/>
                  <a:gd name="connsiteY5885" fmla="*/ 8549 h 1047182"/>
                  <a:gd name="connsiteX5886" fmla="*/ 493297 w 808720"/>
                  <a:gd name="connsiteY5886" fmla="*/ 8373 h 1047182"/>
                  <a:gd name="connsiteX5887" fmla="*/ 494736 w 808720"/>
                  <a:gd name="connsiteY5887" fmla="*/ 8379 h 1047182"/>
                  <a:gd name="connsiteX5888" fmla="*/ 494678 w 808720"/>
                  <a:gd name="connsiteY5888" fmla="*/ 8416 h 1047182"/>
                  <a:gd name="connsiteX5889" fmla="*/ 493672 w 808720"/>
                  <a:gd name="connsiteY5889" fmla="*/ 8421 h 1047182"/>
                  <a:gd name="connsiteX5890" fmla="*/ 493703 w 808720"/>
                  <a:gd name="connsiteY5890" fmla="*/ 8411 h 1047182"/>
                  <a:gd name="connsiteX5891" fmla="*/ 497435 w 808720"/>
                  <a:gd name="connsiteY5891" fmla="*/ 8369 h 1047182"/>
                  <a:gd name="connsiteX5892" fmla="*/ 497779 w 808720"/>
                  <a:gd name="connsiteY5892" fmla="*/ 8391 h 1047182"/>
                  <a:gd name="connsiteX5893" fmla="*/ 497328 w 808720"/>
                  <a:gd name="connsiteY5893" fmla="*/ 8389 h 1047182"/>
                  <a:gd name="connsiteX5894" fmla="*/ 524448 w 808720"/>
                  <a:gd name="connsiteY5894" fmla="*/ 8369 h 1047182"/>
                  <a:gd name="connsiteX5895" fmla="*/ 525438 w 808720"/>
                  <a:gd name="connsiteY5895" fmla="*/ 8595 h 1047182"/>
                  <a:gd name="connsiteX5896" fmla="*/ 525176 w 808720"/>
                  <a:gd name="connsiteY5896" fmla="*/ 8707 h 1047182"/>
                  <a:gd name="connsiteX5897" fmla="*/ 524257 w 808720"/>
                  <a:gd name="connsiteY5897" fmla="*/ 8899 h 1047182"/>
                  <a:gd name="connsiteX5898" fmla="*/ 523952 w 808720"/>
                  <a:gd name="connsiteY5898" fmla="*/ 8865 h 1047182"/>
                  <a:gd name="connsiteX5899" fmla="*/ 524404 w 808720"/>
                  <a:gd name="connsiteY5899" fmla="*/ 8412 h 1047182"/>
                  <a:gd name="connsiteX5900" fmla="*/ 524407 w 808720"/>
                  <a:gd name="connsiteY5900" fmla="*/ 8411 h 1047182"/>
                  <a:gd name="connsiteX5901" fmla="*/ 524406 w 808720"/>
                  <a:gd name="connsiteY5901" fmla="*/ 8411 h 1047182"/>
                  <a:gd name="connsiteX5902" fmla="*/ 491034 w 808720"/>
                  <a:gd name="connsiteY5902" fmla="*/ 8363 h 1047182"/>
                  <a:gd name="connsiteX5903" fmla="*/ 493005 w 808720"/>
                  <a:gd name="connsiteY5903" fmla="*/ 8371 h 1047182"/>
                  <a:gd name="connsiteX5904" fmla="*/ 493703 w 808720"/>
                  <a:gd name="connsiteY5904" fmla="*/ 8411 h 1047182"/>
                  <a:gd name="connsiteX5905" fmla="*/ 493439 w 808720"/>
                  <a:gd name="connsiteY5905" fmla="*/ 8421 h 1047182"/>
                  <a:gd name="connsiteX5906" fmla="*/ 490436 w 808720"/>
                  <a:gd name="connsiteY5906" fmla="*/ 8434 h 1047182"/>
                  <a:gd name="connsiteX5907" fmla="*/ 489638 w 808720"/>
                  <a:gd name="connsiteY5907" fmla="*/ 8357 h 1047182"/>
                  <a:gd name="connsiteX5908" fmla="*/ 490092 w 808720"/>
                  <a:gd name="connsiteY5908" fmla="*/ 8359 h 1047182"/>
                  <a:gd name="connsiteX5909" fmla="*/ 489316 w 808720"/>
                  <a:gd name="connsiteY5909" fmla="*/ 8411 h 1047182"/>
                  <a:gd name="connsiteX5910" fmla="*/ 526017 w 808720"/>
                  <a:gd name="connsiteY5910" fmla="*/ 8347 h 1047182"/>
                  <a:gd name="connsiteX5911" fmla="*/ 526132 w 808720"/>
                  <a:gd name="connsiteY5911" fmla="*/ 8360 h 1047182"/>
                  <a:gd name="connsiteX5912" fmla="*/ 526028 w 808720"/>
                  <a:gd name="connsiteY5912" fmla="*/ 8530 h 1047182"/>
                  <a:gd name="connsiteX5913" fmla="*/ 525571 w 808720"/>
                  <a:gd name="connsiteY5913" fmla="*/ 8625 h 1047182"/>
                  <a:gd name="connsiteX5914" fmla="*/ 525438 w 808720"/>
                  <a:gd name="connsiteY5914" fmla="*/ 8595 h 1047182"/>
                  <a:gd name="connsiteX5915" fmla="*/ 435493 w 808720"/>
                  <a:gd name="connsiteY5915" fmla="*/ 8340 h 1047182"/>
                  <a:gd name="connsiteX5916" fmla="*/ 434939 w 808720"/>
                  <a:gd name="connsiteY5916" fmla="*/ 8434 h 1047182"/>
                  <a:gd name="connsiteX5917" fmla="*/ 432356 w 808720"/>
                  <a:gd name="connsiteY5917" fmla="*/ 8685 h 1047182"/>
                  <a:gd name="connsiteX5918" fmla="*/ 432295 w 808720"/>
                  <a:gd name="connsiteY5918" fmla="*/ 8685 h 1047182"/>
                  <a:gd name="connsiteX5919" fmla="*/ 432142 w 808720"/>
                  <a:gd name="connsiteY5919" fmla="*/ 8705 h 1047182"/>
                  <a:gd name="connsiteX5920" fmla="*/ 428904 w 808720"/>
                  <a:gd name="connsiteY5920" fmla="*/ 9019 h 1047182"/>
                  <a:gd name="connsiteX5921" fmla="*/ 433392 w 808720"/>
                  <a:gd name="connsiteY5921" fmla="*/ 8411 h 1047182"/>
                  <a:gd name="connsiteX5922" fmla="*/ 484574 w 808720"/>
                  <a:gd name="connsiteY5922" fmla="*/ 8336 h 1047182"/>
                  <a:gd name="connsiteX5923" fmla="*/ 486356 w 808720"/>
                  <a:gd name="connsiteY5923" fmla="*/ 8344 h 1047182"/>
                  <a:gd name="connsiteX5924" fmla="*/ 487123 w 808720"/>
                  <a:gd name="connsiteY5924" fmla="*/ 8411 h 1047182"/>
                  <a:gd name="connsiteX5925" fmla="*/ 486769 w 808720"/>
                  <a:gd name="connsiteY5925" fmla="*/ 8450 h 1047182"/>
                  <a:gd name="connsiteX5926" fmla="*/ 484701 w 808720"/>
                  <a:gd name="connsiteY5926" fmla="*/ 8459 h 1047182"/>
                  <a:gd name="connsiteX5927" fmla="*/ 484930 w 808720"/>
                  <a:gd name="connsiteY5927" fmla="*/ 8411 h 1047182"/>
                  <a:gd name="connsiteX5928" fmla="*/ 484252 w 808720"/>
                  <a:gd name="connsiteY5928" fmla="*/ 8370 h 1047182"/>
                  <a:gd name="connsiteX5929" fmla="*/ 481882 w 808720"/>
                  <a:gd name="connsiteY5929" fmla="*/ 8325 h 1047182"/>
                  <a:gd name="connsiteX5930" fmla="*/ 483622 w 808720"/>
                  <a:gd name="connsiteY5930" fmla="*/ 8332 h 1047182"/>
                  <a:gd name="connsiteX5931" fmla="*/ 484252 w 808720"/>
                  <a:gd name="connsiteY5931" fmla="*/ 8370 h 1047182"/>
                  <a:gd name="connsiteX5932" fmla="*/ 483350 w 808720"/>
                  <a:gd name="connsiteY5932" fmla="*/ 8465 h 1047182"/>
                  <a:gd name="connsiteX5933" fmla="*/ 480625 w 808720"/>
                  <a:gd name="connsiteY5933" fmla="*/ 8477 h 1047182"/>
                  <a:gd name="connsiteX5934" fmla="*/ 519484 w 808720"/>
                  <a:gd name="connsiteY5934" fmla="*/ 8325 h 1047182"/>
                  <a:gd name="connsiteX5935" fmla="*/ 520020 w 808720"/>
                  <a:gd name="connsiteY5935" fmla="*/ 8411 h 1047182"/>
                  <a:gd name="connsiteX5936" fmla="*/ 520020 w 808720"/>
                  <a:gd name="connsiteY5936" fmla="*/ 8411 h 1047182"/>
                  <a:gd name="connsiteX5937" fmla="*/ 520019 w 808720"/>
                  <a:gd name="connsiteY5937" fmla="*/ 8411 h 1047182"/>
                  <a:gd name="connsiteX5938" fmla="*/ 519903 w 808720"/>
                  <a:gd name="connsiteY5938" fmla="*/ 8420 h 1047182"/>
                  <a:gd name="connsiteX5939" fmla="*/ 519298 w 808720"/>
                  <a:gd name="connsiteY5939" fmla="*/ 8353 h 1047182"/>
                  <a:gd name="connsiteX5940" fmla="*/ 526775 w 808720"/>
                  <a:gd name="connsiteY5940" fmla="*/ 8323 h 1047182"/>
                  <a:gd name="connsiteX5941" fmla="*/ 527550 w 808720"/>
                  <a:gd name="connsiteY5941" fmla="*/ 8681 h 1047182"/>
                  <a:gd name="connsiteX5942" fmla="*/ 527391 w 808720"/>
                  <a:gd name="connsiteY5942" fmla="*/ 8715 h 1047182"/>
                  <a:gd name="connsiteX5943" fmla="*/ 521115 w 808720"/>
                  <a:gd name="connsiteY5943" fmla="*/ 8317 h 1047182"/>
                  <a:gd name="connsiteX5944" fmla="*/ 521376 w 808720"/>
                  <a:gd name="connsiteY5944" fmla="*/ 8339 h 1047182"/>
                  <a:gd name="connsiteX5945" fmla="*/ 521317 w 808720"/>
                  <a:gd name="connsiteY5945" fmla="*/ 8380 h 1047182"/>
                  <a:gd name="connsiteX5946" fmla="*/ 436428 w 808720"/>
                  <a:gd name="connsiteY5946" fmla="*/ 8308 h 1047182"/>
                  <a:gd name="connsiteX5947" fmla="*/ 434543 w 808720"/>
                  <a:gd name="connsiteY5947" fmla="*/ 8502 h 1047182"/>
                  <a:gd name="connsiteX5948" fmla="*/ 434939 w 808720"/>
                  <a:gd name="connsiteY5948" fmla="*/ 8434 h 1047182"/>
                  <a:gd name="connsiteX5949" fmla="*/ 436143 w 808720"/>
                  <a:gd name="connsiteY5949" fmla="*/ 8318 h 1047182"/>
                  <a:gd name="connsiteX5950" fmla="*/ 510952 w 808720"/>
                  <a:gd name="connsiteY5950" fmla="*/ 8299 h 1047182"/>
                  <a:gd name="connsiteX5951" fmla="*/ 509820 w 808720"/>
                  <a:gd name="connsiteY5951" fmla="*/ 8641 h 1047182"/>
                  <a:gd name="connsiteX5952" fmla="*/ 509248 w 808720"/>
                  <a:gd name="connsiteY5952" fmla="*/ 8733 h 1047182"/>
                  <a:gd name="connsiteX5953" fmla="*/ 510008 w 808720"/>
                  <a:gd name="connsiteY5953" fmla="*/ 8377 h 1047182"/>
                  <a:gd name="connsiteX5954" fmla="*/ 472930 w 808720"/>
                  <a:gd name="connsiteY5954" fmla="*/ 8288 h 1047182"/>
                  <a:gd name="connsiteX5955" fmla="*/ 475933 w 808720"/>
                  <a:gd name="connsiteY5955" fmla="*/ 8300 h 1047182"/>
                  <a:gd name="connsiteX5956" fmla="*/ 474204 w 808720"/>
                  <a:gd name="connsiteY5956" fmla="*/ 8504 h 1047182"/>
                  <a:gd name="connsiteX5957" fmla="*/ 473506 w 808720"/>
                  <a:gd name="connsiteY5957" fmla="*/ 8507 h 1047182"/>
                  <a:gd name="connsiteX5958" fmla="*/ 473964 w 808720"/>
                  <a:gd name="connsiteY5958" fmla="*/ 8411 h 1047182"/>
                  <a:gd name="connsiteX5959" fmla="*/ 472633 w 808720"/>
                  <a:gd name="connsiteY5959" fmla="*/ 8511 h 1047182"/>
                  <a:gd name="connsiteX5960" fmla="*/ 469283 w 808720"/>
                  <a:gd name="connsiteY5960" fmla="*/ 8525 h 1047182"/>
                  <a:gd name="connsiteX5961" fmla="*/ 491330 w 808720"/>
                  <a:gd name="connsiteY5961" fmla="*/ 8277 h 1047182"/>
                  <a:gd name="connsiteX5962" fmla="*/ 491622 w 808720"/>
                  <a:gd name="connsiteY5962" fmla="*/ 8293 h 1047182"/>
                  <a:gd name="connsiteX5963" fmla="*/ 491034 w 808720"/>
                  <a:gd name="connsiteY5963" fmla="*/ 8363 h 1047182"/>
                  <a:gd name="connsiteX5964" fmla="*/ 490092 w 808720"/>
                  <a:gd name="connsiteY5964" fmla="*/ 8359 h 1047182"/>
                  <a:gd name="connsiteX5965" fmla="*/ 520978 w 808720"/>
                  <a:gd name="connsiteY5965" fmla="*/ 8274 h 1047182"/>
                  <a:gd name="connsiteX5966" fmla="*/ 521115 w 808720"/>
                  <a:gd name="connsiteY5966" fmla="*/ 8317 h 1047182"/>
                  <a:gd name="connsiteX5967" fmla="*/ 520841 w 808720"/>
                  <a:gd name="connsiteY5967" fmla="*/ 8294 h 1047182"/>
                  <a:gd name="connsiteX5968" fmla="*/ 526224 w 808720"/>
                  <a:gd name="connsiteY5968" fmla="*/ 8258 h 1047182"/>
                  <a:gd name="connsiteX5969" fmla="*/ 526503 w 808720"/>
                  <a:gd name="connsiteY5969" fmla="*/ 8400 h 1047182"/>
                  <a:gd name="connsiteX5970" fmla="*/ 526132 w 808720"/>
                  <a:gd name="connsiteY5970" fmla="*/ 8360 h 1047182"/>
                  <a:gd name="connsiteX5971" fmla="*/ 526184 w 808720"/>
                  <a:gd name="connsiteY5971" fmla="*/ 8276 h 1047182"/>
                  <a:gd name="connsiteX5972" fmla="*/ 491990 w 808720"/>
                  <a:gd name="connsiteY5972" fmla="*/ 8249 h 1047182"/>
                  <a:gd name="connsiteX5973" fmla="*/ 493297 w 808720"/>
                  <a:gd name="connsiteY5973" fmla="*/ 8373 h 1047182"/>
                  <a:gd name="connsiteX5974" fmla="*/ 493005 w 808720"/>
                  <a:gd name="connsiteY5974" fmla="*/ 8371 h 1047182"/>
                  <a:gd name="connsiteX5975" fmla="*/ 491622 w 808720"/>
                  <a:gd name="connsiteY5975" fmla="*/ 8293 h 1047182"/>
                  <a:gd name="connsiteX5976" fmla="*/ 521507 w 808720"/>
                  <a:gd name="connsiteY5976" fmla="*/ 8248 h 1047182"/>
                  <a:gd name="connsiteX5977" fmla="*/ 522100 w 808720"/>
                  <a:gd name="connsiteY5977" fmla="*/ 8385 h 1047182"/>
                  <a:gd name="connsiteX5978" fmla="*/ 522084 w 808720"/>
                  <a:gd name="connsiteY5978" fmla="*/ 8400 h 1047182"/>
                  <a:gd name="connsiteX5979" fmla="*/ 521376 w 808720"/>
                  <a:gd name="connsiteY5979" fmla="*/ 8339 h 1047182"/>
                  <a:gd name="connsiteX5980" fmla="*/ 523654 w 808720"/>
                  <a:gd name="connsiteY5980" fmla="*/ 8245 h 1047182"/>
                  <a:gd name="connsiteX5981" fmla="*/ 524406 w 808720"/>
                  <a:gd name="connsiteY5981" fmla="*/ 8411 h 1047182"/>
                  <a:gd name="connsiteX5982" fmla="*/ 524406 w 808720"/>
                  <a:gd name="connsiteY5982" fmla="*/ 8411 h 1047182"/>
                  <a:gd name="connsiteX5983" fmla="*/ 523081 w 808720"/>
                  <a:gd name="connsiteY5983" fmla="*/ 8571 h 1047182"/>
                  <a:gd name="connsiteX5984" fmla="*/ 499034 w 808720"/>
                  <a:gd name="connsiteY5984" fmla="*/ 8243 h 1047182"/>
                  <a:gd name="connsiteX5985" fmla="*/ 499698 w 808720"/>
                  <a:gd name="connsiteY5985" fmla="*/ 8399 h 1047182"/>
                  <a:gd name="connsiteX5986" fmla="*/ 498611 w 808720"/>
                  <a:gd name="connsiteY5986" fmla="*/ 8395 h 1047182"/>
                  <a:gd name="connsiteX5987" fmla="*/ 459897 w 808720"/>
                  <a:gd name="connsiteY5987" fmla="*/ 8234 h 1047182"/>
                  <a:gd name="connsiteX5988" fmla="*/ 462462 w 808720"/>
                  <a:gd name="connsiteY5988" fmla="*/ 8244 h 1047182"/>
                  <a:gd name="connsiteX5989" fmla="*/ 464543 w 808720"/>
                  <a:gd name="connsiteY5989" fmla="*/ 8443 h 1047182"/>
                  <a:gd name="connsiteX5990" fmla="*/ 462790 w 808720"/>
                  <a:gd name="connsiteY5990" fmla="*/ 8463 h 1047182"/>
                  <a:gd name="connsiteX5991" fmla="*/ 462999 w 808720"/>
                  <a:gd name="connsiteY5991" fmla="*/ 8411 h 1047182"/>
                  <a:gd name="connsiteX5992" fmla="*/ 462388 w 808720"/>
                  <a:gd name="connsiteY5992" fmla="*/ 8468 h 1047182"/>
                  <a:gd name="connsiteX5993" fmla="*/ 462372 w 808720"/>
                  <a:gd name="connsiteY5993" fmla="*/ 8468 h 1047182"/>
                  <a:gd name="connsiteX5994" fmla="*/ 520098 w 808720"/>
                  <a:gd name="connsiteY5994" fmla="*/ 8230 h 1047182"/>
                  <a:gd name="connsiteX5995" fmla="*/ 520841 w 808720"/>
                  <a:gd name="connsiteY5995" fmla="*/ 8294 h 1047182"/>
                  <a:gd name="connsiteX5996" fmla="*/ 520020 w 808720"/>
                  <a:gd name="connsiteY5996" fmla="*/ 8411 h 1047182"/>
                  <a:gd name="connsiteX5997" fmla="*/ 519548 w 808720"/>
                  <a:gd name="connsiteY5997" fmla="*/ 8315 h 1047182"/>
                  <a:gd name="connsiteX5998" fmla="*/ 455806 w 808720"/>
                  <a:gd name="connsiteY5998" fmla="*/ 8216 h 1047182"/>
                  <a:gd name="connsiteX5999" fmla="*/ 455962 w 808720"/>
                  <a:gd name="connsiteY5999" fmla="*/ 8217 h 1047182"/>
                  <a:gd name="connsiteX6000" fmla="*/ 453788 w 808720"/>
                  <a:gd name="connsiteY6000" fmla="*/ 8565 h 1047182"/>
                  <a:gd name="connsiteX6001" fmla="*/ 453640 w 808720"/>
                  <a:gd name="connsiteY6001" fmla="*/ 8567 h 1047182"/>
                  <a:gd name="connsiteX6002" fmla="*/ 494990 w 808720"/>
                  <a:gd name="connsiteY6002" fmla="*/ 8215 h 1047182"/>
                  <a:gd name="connsiteX6003" fmla="*/ 496052 w 808720"/>
                  <a:gd name="connsiteY6003" fmla="*/ 8282 h 1047182"/>
                  <a:gd name="connsiteX6004" fmla="*/ 495634 w 808720"/>
                  <a:gd name="connsiteY6004" fmla="*/ 8382 h 1047182"/>
                  <a:gd name="connsiteX6005" fmla="*/ 494736 w 808720"/>
                  <a:gd name="connsiteY6005" fmla="*/ 8379 h 1047182"/>
                  <a:gd name="connsiteX6006" fmla="*/ 492307 w 808720"/>
                  <a:gd name="connsiteY6006" fmla="*/ 8211 h 1047182"/>
                  <a:gd name="connsiteX6007" fmla="*/ 491990 w 808720"/>
                  <a:gd name="connsiteY6007" fmla="*/ 8249 h 1047182"/>
                  <a:gd name="connsiteX6008" fmla="*/ 491886 w 808720"/>
                  <a:gd name="connsiteY6008" fmla="*/ 8240 h 1047182"/>
                  <a:gd name="connsiteX6009" fmla="*/ 454045 w 808720"/>
                  <a:gd name="connsiteY6009" fmla="*/ 8209 h 1047182"/>
                  <a:gd name="connsiteX6010" fmla="*/ 455783 w 808720"/>
                  <a:gd name="connsiteY6010" fmla="*/ 8216 h 1047182"/>
                  <a:gd name="connsiteX6011" fmla="*/ 452910 w 808720"/>
                  <a:gd name="connsiteY6011" fmla="*/ 8575 h 1047182"/>
                  <a:gd name="connsiteX6012" fmla="*/ 451251 w 808720"/>
                  <a:gd name="connsiteY6012" fmla="*/ 8594 h 1047182"/>
                  <a:gd name="connsiteX6013" fmla="*/ 439352 w 808720"/>
                  <a:gd name="connsiteY6013" fmla="*/ 8209 h 1047182"/>
                  <a:gd name="connsiteX6014" fmla="*/ 435128 w 808720"/>
                  <a:gd name="connsiteY6014" fmla="*/ 8673 h 1047182"/>
                  <a:gd name="connsiteX6015" fmla="*/ 434703 w 808720"/>
                  <a:gd name="connsiteY6015" fmla="*/ 8675 h 1047182"/>
                  <a:gd name="connsiteX6016" fmla="*/ 437803 w 808720"/>
                  <a:gd name="connsiteY6016" fmla="*/ 8261 h 1047182"/>
                  <a:gd name="connsiteX6017" fmla="*/ 455884 w 808720"/>
                  <a:gd name="connsiteY6017" fmla="*/ 8204 h 1047182"/>
                  <a:gd name="connsiteX6018" fmla="*/ 455806 w 808720"/>
                  <a:gd name="connsiteY6018" fmla="*/ 8216 h 1047182"/>
                  <a:gd name="connsiteX6019" fmla="*/ 455783 w 808720"/>
                  <a:gd name="connsiteY6019" fmla="*/ 8216 h 1047182"/>
                  <a:gd name="connsiteX6020" fmla="*/ 452004 w 808720"/>
                  <a:gd name="connsiteY6020" fmla="*/ 8200 h 1047182"/>
                  <a:gd name="connsiteX6021" fmla="*/ 452468 w 808720"/>
                  <a:gd name="connsiteY6021" fmla="*/ 8202 h 1047182"/>
                  <a:gd name="connsiteX6022" fmla="*/ 449020 w 808720"/>
                  <a:gd name="connsiteY6022" fmla="*/ 8613 h 1047182"/>
                  <a:gd name="connsiteX6023" fmla="*/ 448607 w 808720"/>
                  <a:gd name="connsiteY6023" fmla="*/ 8615 h 1047182"/>
                  <a:gd name="connsiteX6024" fmla="*/ 450266 w 808720"/>
                  <a:gd name="connsiteY6024" fmla="*/ 8193 h 1047182"/>
                  <a:gd name="connsiteX6025" fmla="*/ 450650 w 808720"/>
                  <a:gd name="connsiteY6025" fmla="*/ 8195 h 1047182"/>
                  <a:gd name="connsiteX6026" fmla="*/ 447412 w 808720"/>
                  <a:gd name="connsiteY6026" fmla="*/ 8620 h 1047182"/>
                  <a:gd name="connsiteX6027" fmla="*/ 447075 w 808720"/>
                  <a:gd name="connsiteY6027" fmla="*/ 8621 h 1047182"/>
                  <a:gd name="connsiteX6028" fmla="*/ 521595 w 808720"/>
                  <a:gd name="connsiteY6028" fmla="*/ 8186 h 1047182"/>
                  <a:gd name="connsiteX6029" fmla="*/ 521507 w 808720"/>
                  <a:gd name="connsiteY6029" fmla="*/ 8248 h 1047182"/>
                  <a:gd name="connsiteX6030" fmla="*/ 521374 w 808720"/>
                  <a:gd name="connsiteY6030" fmla="*/ 8217 h 1047182"/>
                  <a:gd name="connsiteX6031" fmla="*/ 448491 w 808720"/>
                  <a:gd name="connsiteY6031" fmla="*/ 8186 h 1047182"/>
                  <a:gd name="connsiteX6032" fmla="*/ 449521 w 808720"/>
                  <a:gd name="connsiteY6032" fmla="*/ 8190 h 1047182"/>
                  <a:gd name="connsiteX6033" fmla="*/ 447368 w 808720"/>
                  <a:gd name="connsiteY6033" fmla="*/ 8505 h 1047182"/>
                  <a:gd name="connsiteX6034" fmla="*/ 447646 w 808720"/>
                  <a:gd name="connsiteY6034" fmla="*/ 8411 h 1047182"/>
                  <a:gd name="connsiteX6035" fmla="*/ 446812 w 808720"/>
                  <a:gd name="connsiteY6035" fmla="*/ 8512 h 1047182"/>
                  <a:gd name="connsiteX6036" fmla="*/ 444096 w 808720"/>
                  <a:gd name="connsiteY6036" fmla="*/ 8168 h 1047182"/>
                  <a:gd name="connsiteX6037" fmla="*/ 445745 w 808720"/>
                  <a:gd name="connsiteY6037" fmla="*/ 8174 h 1047182"/>
                  <a:gd name="connsiteX6038" fmla="*/ 442086 w 808720"/>
                  <a:gd name="connsiteY6038" fmla="*/ 8643 h 1047182"/>
                  <a:gd name="connsiteX6039" fmla="*/ 440172 w 808720"/>
                  <a:gd name="connsiteY6039" fmla="*/ 8651 h 1047182"/>
                  <a:gd name="connsiteX6040" fmla="*/ 440476 w 808720"/>
                  <a:gd name="connsiteY6040" fmla="*/ 8569 h 1047182"/>
                  <a:gd name="connsiteX6041" fmla="*/ 443493 w 808720"/>
                  <a:gd name="connsiteY6041" fmla="*/ 8165 h 1047182"/>
                  <a:gd name="connsiteX6042" fmla="*/ 443556 w 808720"/>
                  <a:gd name="connsiteY6042" fmla="*/ 8165 h 1047182"/>
                  <a:gd name="connsiteX6043" fmla="*/ 441068 w 808720"/>
                  <a:gd name="connsiteY6043" fmla="*/ 8411 h 1047182"/>
                  <a:gd name="connsiteX6044" fmla="*/ 440955 w 808720"/>
                  <a:gd name="connsiteY6044" fmla="*/ 8154 h 1047182"/>
                  <a:gd name="connsiteX6045" fmla="*/ 442600 w 808720"/>
                  <a:gd name="connsiteY6045" fmla="*/ 8161 h 1047182"/>
                  <a:gd name="connsiteX6046" fmla="*/ 438189 w 808720"/>
                  <a:gd name="connsiteY6046" fmla="*/ 8660 h 1047182"/>
                  <a:gd name="connsiteX6047" fmla="*/ 436465 w 808720"/>
                  <a:gd name="connsiteY6047" fmla="*/ 8667 h 1047182"/>
                  <a:gd name="connsiteX6048" fmla="*/ 439908 w 808720"/>
                  <a:gd name="connsiteY6048" fmla="*/ 8190 h 1047182"/>
                  <a:gd name="connsiteX6049" fmla="*/ 439887 w 808720"/>
                  <a:gd name="connsiteY6049" fmla="*/ 8150 h 1047182"/>
                  <a:gd name="connsiteX6050" fmla="*/ 440187 w 808720"/>
                  <a:gd name="connsiteY6050" fmla="*/ 8151 h 1047182"/>
                  <a:gd name="connsiteX6051" fmla="*/ 439908 w 808720"/>
                  <a:gd name="connsiteY6051" fmla="*/ 8190 h 1047182"/>
                  <a:gd name="connsiteX6052" fmla="*/ 439352 w 808720"/>
                  <a:gd name="connsiteY6052" fmla="*/ 8209 h 1047182"/>
                  <a:gd name="connsiteX6053" fmla="*/ 490901 w 808720"/>
                  <a:gd name="connsiteY6053" fmla="*/ 8147 h 1047182"/>
                  <a:gd name="connsiteX6054" fmla="*/ 491886 w 808720"/>
                  <a:gd name="connsiteY6054" fmla="*/ 8240 h 1047182"/>
                  <a:gd name="connsiteX6055" fmla="*/ 491330 w 808720"/>
                  <a:gd name="connsiteY6055" fmla="*/ 8277 h 1047182"/>
                  <a:gd name="connsiteX6056" fmla="*/ 490428 w 808720"/>
                  <a:gd name="connsiteY6056" fmla="*/ 8226 h 1047182"/>
                  <a:gd name="connsiteX6057" fmla="*/ 526493 w 808720"/>
                  <a:gd name="connsiteY6057" fmla="*/ 8143 h 1047182"/>
                  <a:gd name="connsiteX6058" fmla="*/ 526775 w 808720"/>
                  <a:gd name="connsiteY6058" fmla="*/ 8323 h 1047182"/>
                  <a:gd name="connsiteX6059" fmla="*/ 526437 w 808720"/>
                  <a:gd name="connsiteY6059" fmla="*/ 8167 h 1047182"/>
                  <a:gd name="connsiteX6060" fmla="*/ 438037 w 808720"/>
                  <a:gd name="connsiteY6060" fmla="*/ 8142 h 1047182"/>
                  <a:gd name="connsiteX6061" fmla="*/ 438676 w 808720"/>
                  <a:gd name="connsiteY6061" fmla="*/ 8145 h 1047182"/>
                  <a:gd name="connsiteX6062" fmla="*/ 437803 w 808720"/>
                  <a:gd name="connsiteY6062" fmla="*/ 8261 h 1047182"/>
                  <a:gd name="connsiteX6063" fmla="*/ 436428 w 808720"/>
                  <a:gd name="connsiteY6063" fmla="*/ 8308 h 1047182"/>
                  <a:gd name="connsiteX6064" fmla="*/ 436681 w 808720"/>
                  <a:gd name="connsiteY6064" fmla="*/ 8137 h 1047182"/>
                  <a:gd name="connsiteX6065" fmla="*/ 437955 w 808720"/>
                  <a:gd name="connsiteY6065" fmla="*/ 8142 h 1047182"/>
                  <a:gd name="connsiteX6066" fmla="*/ 436143 w 808720"/>
                  <a:gd name="connsiteY6066" fmla="*/ 8318 h 1047182"/>
                  <a:gd name="connsiteX6067" fmla="*/ 435493 w 808720"/>
                  <a:gd name="connsiteY6067" fmla="*/ 8340 h 1047182"/>
                  <a:gd name="connsiteX6068" fmla="*/ 523884 w 808720"/>
                  <a:gd name="connsiteY6068" fmla="*/ 8115 h 1047182"/>
                  <a:gd name="connsiteX6069" fmla="*/ 524622 w 808720"/>
                  <a:gd name="connsiteY6069" fmla="*/ 8195 h 1047182"/>
                  <a:gd name="connsiteX6070" fmla="*/ 524448 w 808720"/>
                  <a:gd name="connsiteY6070" fmla="*/ 8369 h 1047182"/>
                  <a:gd name="connsiteX6071" fmla="*/ 523726 w 808720"/>
                  <a:gd name="connsiteY6071" fmla="*/ 8205 h 1047182"/>
                  <a:gd name="connsiteX6072" fmla="*/ 483672 w 808720"/>
                  <a:gd name="connsiteY6072" fmla="*/ 8109 h 1047182"/>
                  <a:gd name="connsiteX6073" fmla="*/ 485345 w 808720"/>
                  <a:gd name="connsiteY6073" fmla="*/ 8255 h 1047182"/>
                  <a:gd name="connsiteX6074" fmla="*/ 484574 w 808720"/>
                  <a:gd name="connsiteY6074" fmla="*/ 8336 h 1047182"/>
                  <a:gd name="connsiteX6075" fmla="*/ 483622 w 808720"/>
                  <a:gd name="connsiteY6075" fmla="*/ 8332 h 1047182"/>
                  <a:gd name="connsiteX6076" fmla="*/ 482420 w 808720"/>
                  <a:gd name="connsiteY6076" fmla="*/ 8260 h 1047182"/>
                  <a:gd name="connsiteX6077" fmla="*/ 520897 w 808720"/>
                  <a:gd name="connsiteY6077" fmla="*/ 8107 h 1047182"/>
                  <a:gd name="connsiteX6078" fmla="*/ 521374 w 808720"/>
                  <a:gd name="connsiteY6078" fmla="*/ 8217 h 1047182"/>
                  <a:gd name="connsiteX6079" fmla="*/ 520978 w 808720"/>
                  <a:gd name="connsiteY6079" fmla="*/ 8274 h 1047182"/>
                  <a:gd name="connsiteX6080" fmla="*/ 520595 w 808720"/>
                  <a:gd name="connsiteY6080" fmla="*/ 8154 h 1047182"/>
                  <a:gd name="connsiteX6081" fmla="*/ 493218 w 808720"/>
                  <a:gd name="connsiteY6081" fmla="*/ 8103 h 1047182"/>
                  <a:gd name="connsiteX6082" fmla="*/ 493585 w 808720"/>
                  <a:gd name="connsiteY6082" fmla="*/ 8126 h 1047182"/>
                  <a:gd name="connsiteX6083" fmla="*/ 492307 w 808720"/>
                  <a:gd name="connsiteY6083" fmla="*/ 8211 h 1047182"/>
                  <a:gd name="connsiteX6084" fmla="*/ 435533 w 808720"/>
                  <a:gd name="connsiteY6084" fmla="*/ 8103 h 1047182"/>
                  <a:gd name="connsiteX6085" fmla="*/ 428776 w 808720"/>
                  <a:gd name="connsiteY6085" fmla="*/ 9032 h 1047182"/>
                  <a:gd name="connsiteX6086" fmla="*/ 425861 w 808720"/>
                  <a:gd name="connsiteY6086" fmla="*/ 9314 h 1047182"/>
                  <a:gd name="connsiteX6087" fmla="*/ 430650 w 808720"/>
                  <a:gd name="connsiteY6087" fmla="*/ 8438 h 1047182"/>
                  <a:gd name="connsiteX6088" fmla="*/ 526292 w 808720"/>
                  <a:gd name="connsiteY6088" fmla="*/ 8100 h 1047182"/>
                  <a:gd name="connsiteX6089" fmla="*/ 526437 w 808720"/>
                  <a:gd name="connsiteY6089" fmla="*/ 8167 h 1047182"/>
                  <a:gd name="connsiteX6090" fmla="*/ 526224 w 808720"/>
                  <a:gd name="connsiteY6090" fmla="*/ 8258 h 1047182"/>
                  <a:gd name="connsiteX6091" fmla="*/ 526201 w 808720"/>
                  <a:gd name="connsiteY6091" fmla="*/ 8247 h 1047182"/>
                  <a:gd name="connsiteX6092" fmla="*/ 516584 w 808720"/>
                  <a:gd name="connsiteY6092" fmla="*/ 8055 h 1047182"/>
                  <a:gd name="connsiteX6093" fmla="*/ 519298 w 808720"/>
                  <a:gd name="connsiteY6093" fmla="*/ 8353 h 1047182"/>
                  <a:gd name="connsiteX6094" fmla="*/ 517793 w 808720"/>
                  <a:gd name="connsiteY6094" fmla="*/ 8585 h 1047182"/>
                  <a:gd name="connsiteX6095" fmla="*/ 515770 w 808720"/>
                  <a:gd name="connsiteY6095" fmla="*/ 8743 h 1047182"/>
                  <a:gd name="connsiteX6096" fmla="*/ 515136 w 808720"/>
                  <a:gd name="connsiteY6096" fmla="*/ 8506 h 1047182"/>
                  <a:gd name="connsiteX6097" fmla="*/ 515634 w 808720"/>
                  <a:gd name="connsiteY6097" fmla="*/ 8411 h 1047182"/>
                  <a:gd name="connsiteX6098" fmla="*/ 522521 w 808720"/>
                  <a:gd name="connsiteY6098" fmla="*/ 8054 h 1047182"/>
                  <a:gd name="connsiteX6099" fmla="*/ 522166 w 808720"/>
                  <a:gd name="connsiteY6099" fmla="*/ 8400 h 1047182"/>
                  <a:gd name="connsiteX6100" fmla="*/ 522100 w 808720"/>
                  <a:gd name="connsiteY6100" fmla="*/ 8385 h 1047182"/>
                  <a:gd name="connsiteX6101" fmla="*/ 522440 w 808720"/>
                  <a:gd name="connsiteY6101" fmla="*/ 8065 h 1047182"/>
                  <a:gd name="connsiteX6102" fmla="*/ 487365 w 808720"/>
                  <a:gd name="connsiteY6102" fmla="*/ 8052 h 1047182"/>
                  <a:gd name="connsiteX6103" fmla="*/ 489874 w 808720"/>
                  <a:gd name="connsiteY6103" fmla="*/ 8194 h 1047182"/>
                  <a:gd name="connsiteX6104" fmla="*/ 490428 w 808720"/>
                  <a:gd name="connsiteY6104" fmla="*/ 8226 h 1047182"/>
                  <a:gd name="connsiteX6105" fmla="*/ 489638 w 808720"/>
                  <a:gd name="connsiteY6105" fmla="*/ 8357 h 1047182"/>
                  <a:gd name="connsiteX6106" fmla="*/ 488401 w 808720"/>
                  <a:gd name="connsiteY6106" fmla="*/ 8352 h 1047182"/>
                  <a:gd name="connsiteX6107" fmla="*/ 486356 w 808720"/>
                  <a:gd name="connsiteY6107" fmla="*/ 8344 h 1047182"/>
                  <a:gd name="connsiteX6108" fmla="*/ 485345 w 808720"/>
                  <a:gd name="connsiteY6108" fmla="*/ 8255 h 1047182"/>
                  <a:gd name="connsiteX6109" fmla="*/ 486472 w 808720"/>
                  <a:gd name="connsiteY6109" fmla="*/ 8137 h 1047182"/>
                  <a:gd name="connsiteX6110" fmla="*/ 444925 w 808720"/>
                  <a:gd name="connsiteY6110" fmla="*/ 8020 h 1047182"/>
                  <a:gd name="connsiteX6111" fmla="*/ 443493 w 808720"/>
                  <a:gd name="connsiteY6111" fmla="*/ 8165 h 1047182"/>
                  <a:gd name="connsiteX6112" fmla="*/ 442600 w 808720"/>
                  <a:gd name="connsiteY6112" fmla="*/ 8161 h 1047182"/>
                  <a:gd name="connsiteX6113" fmla="*/ 443393 w 808720"/>
                  <a:gd name="connsiteY6113" fmla="*/ 8072 h 1047182"/>
                  <a:gd name="connsiteX6114" fmla="*/ 478346 w 808720"/>
                  <a:gd name="connsiteY6114" fmla="*/ 8015 h 1047182"/>
                  <a:gd name="connsiteX6115" fmla="*/ 481879 w 808720"/>
                  <a:gd name="connsiteY6115" fmla="*/ 8227 h 1047182"/>
                  <a:gd name="connsiteX6116" fmla="*/ 482420 w 808720"/>
                  <a:gd name="connsiteY6116" fmla="*/ 8260 h 1047182"/>
                  <a:gd name="connsiteX6117" fmla="*/ 481882 w 808720"/>
                  <a:gd name="connsiteY6117" fmla="*/ 8325 h 1047182"/>
                  <a:gd name="connsiteX6118" fmla="*/ 480797 w 808720"/>
                  <a:gd name="connsiteY6118" fmla="*/ 8320 h 1047182"/>
                  <a:gd name="connsiteX6119" fmla="*/ 475933 w 808720"/>
                  <a:gd name="connsiteY6119" fmla="*/ 8300 h 1047182"/>
                  <a:gd name="connsiteX6120" fmla="*/ 495306 w 808720"/>
                  <a:gd name="connsiteY6120" fmla="*/ 8012 h 1047182"/>
                  <a:gd name="connsiteX6121" fmla="*/ 494990 w 808720"/>
                  <a:gd name="connsiteY6121" fmla="*/ 8215 h 1047182"/>
                  <a:gd name="connsiteX6122" fmla="*/ 493585 w 808720"/>
                  <a:gd name="connsiteY6122" fmla="*/ 8126 h 1047182"/>
                  <a:gd name="connsiteX6123" fmla="*/ 517534 w 808720"/>
                  <a:gd name="connsiteY6123" fmla="*/ 8011 h 1047182"/>
                  <a:gd name="connsiteX6124" fmla="*/ 518436 w 808720"/>
                  <a:gd name="connsiteY6124" fmla="*/ 8088 h 1047182"/>
                  <a:gd name="connsiteX6125" fmla="*/ 519548 w 808720"/>
                  <a:gd name="connsiteY6125" fmla="*/ 8315 h 1047182"/>
                  <a:gd name="connsiteX6126" fmla="*/ 519484 w 808720"/>
                  <a:gd name="connsiteY6126" fmla="*/ 8325 h 1047182"/>
                  <a:gd name="connsiteX6127" fmla="*/ 522569 w 808720"/>
                  <a:gd name="connsiteY6127" fmla="*/ 8007 h 1047182"/>
                  <a:gd name="connsiteX6128" fmla="*/ 522680 w 808720"/>
                  <a:gd name="connsiteY6128" fmla="*/ 8031 h 1047182"/>
                  <a:gd name="connsiteX6129" fmla="*/ 522521 w 808720"/>
                  <a:gd name="connsiteY6129" fmla="*/ 8054 h 1047182"/>
                  <a:gd name="connsiteX6130" fmla="*/ 522856 w 808720"/>
                  <a:gd name="connsiteY6130" fmla="*/ 8006 h 1047182"/>
                  <a:gd name="connsiteX6131" fmla="*/ 523726 w 808720"/>
                  <a:gd name="connsiteY6131" fmla="*/ 8205 h 1047182"/>
                  <a:gd name="connsiteX6132" fmla="*/ 523654 w 808720"/>
                  <a:gd name="connsiteY6132" fmla="*/ 8245 h 1047182"/>
                  <a:gd name="connsiteX6133" fmla="*/ 522680 w 808720"/>
                  <a:gd name="connsiteY6133" fmla="*/ 8031 h 1047182"/>
                  <a:gd name="connsiteX6134" fmla="*/ 457478 w 808720"/>
                  <a:gd name="connsiteY6134" fmla="*/ 8004 h 1047182"/>
                  <a:gd name="connsiteX6135" fmla="*/ 459897 w 808720"/>
                  <a:gd name="connsiteY6135" fmla="*/ 8234 h 1047182"/>
                  <a:gd name="connsiteX6136" fmla="*/ 455962 w 808720"/>
                  <a:gd name="connsiteY6136" fmla="*/ 8217 h 1047182"/>
                  <a:gd name="connsiteX6137" fmla="*/ 456620 w 808720"/>
                  <a:gd name="connsiteY6137" fmla="*/ 8112 h 1047182"/>
                  <a:gd name="connsiteX6138" fmla="*/ 522831 w 808720"/>
                  <a:gd name="connsiteY6138" fmla="*/ 8000 h 1047182"/>
                  <a:gd name="connsiteX6139" fmla="*/ 522868 w 808720"/>
                  <a:gd name="connsiteY6139" fmla="*/ 8004 h 1047182"/>
                  <a:gd name="connsiteX6140" fmla="*/ 522856 w 808720"/>
                  <a:gd name="connsiteY6140" fmla="*/ 8006 h 1047182"/>
                  <a:gd name="connsiteX6141" fmla="*/ 439418 w 808720"/>
                  <a:gd name="connsiteY6141" fmla="*/ 8000 h 1047182"/>
                  <a:gd name="connsiteX6142" fmla="*/ 438037 w 808720"/>
                  <a:gd name="connsiteY6142" fmla="*/ 8142 h 1047182"/>
                  <a:gd name="connsiteX6143" fmla="*/ 437955 w 808720"/>
                  <a:gd name="connsiteY6143" fmla="*/ 8142 h 1047182"/>
                  <a:gd name="connsiteX6144" fmla="*/ 445647 w 808720"/>
                  <a:gd name="connsiteY6144" fmla="*/ 7995 h 1047182"/>
                  <a:gd name="connsiteX6145" fmla="*/ 444096 w 808720"/>
                  <a:gd name="connsiteY6145" fmla="*/ 8168 h 1047182"/>
                  <a:gd name="connsiteX6146" fmla="*/ 443556 w 808720"/>
                  <a:gd name="connsiteY6146" fmla="*/ 8165 h 1047182"/>
                  <a:gd name="connsiteX6147" fmla="*/ 445084 w 808720"/>
                  <a:gd name="connsiteY6147" fmla="*/ 8014 h 1047182"/>
                  <a:gd name="connsiteX6148" fmla="*/ 457248 w 808720"/>
                  <a:gd name="connsiteY6148" fmla="*/ 7983 h 1047182"/>
                  <a:gd name="connsiteX6149" fmla="*/ 457360 w 808720"/>
                  <a:gd name="connsiteY6149" fmla="*/ 7993 h 1047182"/>
                  <a:gd name="connsiteX6150" fmla="*/ 456620 w 808720"/>
                  <a:gd name="connsiteY6150" fmla="*/ 8112 h 1047182"/>
                  <a:gd name="connsiteX6151" fmla="*/ 455884 w 808720"/>
                  <a:gd name="connsiteY6151" fmla="*/ 8204 h 1047182"/>
                  <a:gd name="connsiteX6152" fmla="*/ 522543 w 808720"/>
                  <a:gd name="connsiteY6152" fmla="*/ 7969 h 1047182"/>
                  <a:gd name="connsiteX6153" fmla="*/ 522602 w 808720"/>
                  <a:gd name="connsiteY6153" fmla="*/ 7975 h 1047182"/>
                  <a:gd name="connsiteX6154" fmla="*/ 522569 w 808720"/>
                  <a:gd name="connsiteY6154" fmla="*/ 8007 h 1047182"/>
                  <a:gd name="connsiteX6155" fmla="*/ 522515 w 808720"/>
                  <a:gd name="connsiteY6155" fmla="*/ 7995 h 1047182"/>
                  <a:gd name="connsiteX6156" fmla="*/ 522625 w 808720"/>
                  <a:gd name="connsiteY6156" fmla="*/ 7953 h 1047182"/>
                  <a:gd name="connsiteX6157" fmla="*/ 522831 w 808720"/>
                  <a:gd name="connsiteY6157" fmla="*/ 8000 h 1047182"/>
                  <a:gd name="connsiteX6158" fmla="*/ 522602 w 808720"/>
                  <a:gd name="connsiteY6158" fmla="*/ 7975 h 1047182"/>
                  <a:gd name="connsiteX6159" fmla="*/ 516791 w 808720"/>
                  <a:gd name="connsiteY6159" fmla="*/ 7948 h 1047182"/>
                  <a:gd name="connsiteX6160" fmla="*/ 516854 w 808720"/>
                  <a:gd name="connsiteY6160" fmla="*/ 7953 h 1047182"/>
                  <a:gd name="connsiteX6161" fmla="*/ 516584 w 808720"/>
                  <a:gd name="connsiteY6161" fmla="*/ 8055 h 1047182"/>
                  <a:gd name="connsiteX6162" fmla="*/ 516537 w 808720"/>
                  <a:gd name="connsiteY6162" fmla="*/ 8050 h 1047182"/>
                  <a:gd name="connsiteX6163" fmla="*/ 526389 w 808720"/>
                  <a:gd name="connsiteY6163" fmla="*/ 7940 h 1047182"/>
                  <a:gd name="connsiteX6164" fmla="*/ 526676 w 808720"/>
                  <a:gd name="connsiteY6164" fmla="*/ 8065 h 1047182"/>
                  <a:gd name="connsiteX6165" fmla="*/ 526493 w 808720"/>
                  <a:gd name="connsiteY6165" fmla="*/ 8143 h 1047182"/>
                  <a:gd name="connsiteX6166" fmla="*/ 526329 w 808720"/>
                  <a:gd name="connsiteY6166" fmla="*/ 8039 h 1047182"/>
                  <a:gd name="connsiteX6167" fmla="*/ 515416 w 808720"/>
                  <a:gd name="connsiteY6167" fmla="*/ 7926 h 1047182"/>
                  <a:gd name="connsiteX6168" fmla="*/ 516537 w 808720"/>
                  <a:gd name="connsiteY6168" fmla="*/ 8050 h 1047182"/>
                  <a:gd name="connsiteX6169" fmla="*/ 515634 w 808720"/>
                  <a:gd name="connsiteY6169" fmla="*/ 8411 h 1047182"/>
                  <a:gd name="connsiteX6170" fmla="*/ 515076 w 808720"/>
                  <a:gd name="connsiteY6170" fmla="*/ 8483 h 1047182"/>
                  <a:gd name="connsiteX6171" fmla="*/ 513921 w 808720"/>
                  <a:gd name="connsiteY6171" fmla="*/ 8051 h 1047182"/>
                  <a:gd name="connsiteX6172" fmla="*/ 522107 w 808720"/>
                  <a:gd name="connsiteY6172" fmla="*/ 7921 h 1047182"/>
                  <a:gd name="connsiteX6173" fmla="*/ 522251 w 808720"/>
                  <a:gd name="connsiteY6173" fmla="*/ 7937 h 1047182"/>
                  <a:gd name="connsiteX6174" fmla="*/ 522515 w 808720"/>
                  <a:gd name="connsiteY6174" fmla="*/ 7995 h 1047182"/>
                  <a:gd name="connsiteX6175" fmla="*/ 522440 w 808720"/>
                  <a:gd name="connsiteY6175" fmla="*/ 8065 h 1047182"/>
                  <a:gd name="connsiteX6176" fmla="*/ 521595 w 808720"/>
                  <a:gd name="connsiteY6176" fmla="*/ 8186 h 1047182"/>
                  <a:gd name="connsiteX6177" fmla="*/ 521936 w 808720"/>
                  <a:gd name="connsiteY6177" fmla="*/ 7947 h 1047182"/>
                  <a:gd name="connsiteX6178" fmla="*/ 516950 w 808720"/>
                  <a:gd name="connsiteY6178" fmla="*/ 7917 h 1047182"/>
                  <a:gd name="connsiteX6179" fmla="*/ 517534 w 808720"/>
                  <a:gd name="connsiteY6179" fmla="*/ 8011 h 1047182"/>
                  <a:gd name="connsiteX6180" fmla="*/ 516854 w 808720"/>
                  <a:gd name="connsiteY6180" fmla="*/ 7953 h 1047182"/>
                  <a:gd name="connsiteX6181" fmla="*/ 497614 w 808720"/>
                  <a:gd name="connsiteY6181" fmla="*/ 7908 h 1047182"/>
                  <a:gd name="connsiteX6182" fmla="*/ 498632 w 808720"/>
                  <a:gd name="connsiteY6182" fmla="*/ 8148 h 1047182"/>
                  <a:gd name="connsiteX6183" fmla="*/ 497435 w 808720"/>
                  <a:gd name="connsiteY6183" fmla="*/ 8369 h 1047182"/>
                  <a:gd name="connsiteX6184" fmla="*/ 496052 w 808720"/>
                  <a:gd name="connsiteY6184" fmla="*/ 8282 h 1047182"/>
                  <a:gd name="connsiteX6185" fmla="*/ 500005 w 808720"/>
                  <a:gd name="connsiteY6185" fmla="*/ 7894 h 1047182"/>
                  <a:gd name="connsiteX6186" fmla="*/ 499034 w 808720"/>
                  <a:gd name="connsiteY6186" fmla="*/ 8243 h 1047182"/>
                  <a:gd name="connsiteX6187" fmla="*/ 498632 w 808720"/>
                  <a:gd name="connsiteY6187" fmla="*/ 8148 h 1047182"/>
                  <a:gd name="connsiteX6188" fmla="*/ 522023 w 808720"/>
                  <a:gd name="connsiteY6188" fmla="*/ 7887 h 1047182"/>
                  <a:gd name="connsiteX6189" fmla="*/ 522150 w 808720"/>
                  <a:gd name="connsiteY6189" fmla="*/ 7915 h 1047182"/>
                  <a:gd name="connsiteX6190" fmla="*/ 522107 w 808720"/>
                  <a:gd name="connsiteY6190" fmla="*/ 7921 h 1047182"/>
                  <a:gd name="connsiteX6191" fmla="*/ 521991 w 808720"/>
                  <a:gd name="connsiteY6191" fmla="*/ 7909 h 1047182"/>
                  <a:gd name="connsiteX6192" fmla="*/ 522333 w 808720"/>
                  <a:gd name="connsiteY6192" fmla="*/ 7887 h 1047182"/>
                  <a:gd name="connsiteX6193" fmla="*/ 522572 w 808720"/>
                  <a:gd name="connsiteY6193" fmla="*/ 7941 h 1047182"/>
                  <a:gd name="connsiteX6194" fmla="*/ 522543 w 808720"/>
                  <a:gd name="connsiteY6194" fmla="*/ 7969 h 1047182"/>
                  <a:gd name="connsiteX6195" fmla="*/ 522251 w 808720"/>
                  <a:gd name="connsiteY6195" fmla="*/ 7937 h 1047182"/>
                  <a:gd name="connsiteX6196" fmla="*/ 522150 w 808720"/>
                  <a:gd name="connsiteY6196" fmla="*/ 7915 h 1047182"/>
                  <a:gd name="connsiteX6197" fmla="*/ 489390 w 808720"/>
                  <a:gd name="connsiteY6197" fmla="*/ 7861 h 1047182"/>
                  <a:gd name="connsiteX6198" fmla="*/ 491650 w 808720"/>
                  <a:gd name="connsiteY6198" fmla="*/ 8004 h 1047182"/>
                  <a:gd name="connsiteX6199" fmla="*/ 491727 w 808720"/>
                  <a:gd name="connsiteY6199" fmla="*/ 8009 h 1047182"/>
                  <a:gd name="connsiteX6200" fmla="*/ 490901 w 808720"/>
                  <a:gd name="connsiteY6200" fmla="*/ 8147 h 1047182"/>
                  <a:gd name="connsiteX6201" fmla="*/ 490591 w 808720"/>
                  <a:gd name="connsiteY6201" fmla="*/ 8117 h 1047182"/>
                  <a:gd name="connsiteX6202" fmla="*/ 488632 w 808720"/>
                  <a:gd name="connsiteY6202" fmla="*/ 7933 h 1047182"/>
                  <a:gd name="connsiteX6203" fmla="*/ 440928 w 808720"/>
                  <a:gd name="connsiteY6203" fmla="*/ 7845 h 1047182"/>
                  <a:gd name="connsiteX6204" fmla="*/ 440679 w 808720"/>
                  <a:gd name="connsiteY6204" fmla="*/ 7878 h 1047182"/>
                  <a:gd name="connsiteX6205" fmla="*/ 439418 w 808720"/>
                  <a:gd name="connsiteY6205" fmla="*/ 8000 h 1047182"/>
                  <a:gd name="connsiteX6206" fmla="*/ 458287 w 808720"/>
                  <a:gd name="connsiteY6206" fmla="*/ 7844 h 1047182"/>
                  <a:gd name="connsiteX6207" fmla="*/ 458553 w 808720"/>
                  <a:gd name="connsiteY6207" fmla="*/ 7870 h 1047182"/>
                  <a:gd name="connsiteX6208" fmla="*/ 457478 w 808720"/>
                  <a:gd name="connsiteY6208" fmla="*/ 8004 h 1047182"/>
                  <a:gd name="connsiteX6209" fmla="*/ 457360 w 808720"/>
                  <a:gd name="connsiteY6209" fmla="*/ 7993 h 1047182"/>
                  <a:gd name="connsiteX6210" fmla="*/ 516463 w 808720"/>
                  <a:gd name="connsiteY6210" fmla="*/ 7839 h 1047182"/>
                  <a:gd name="connsiteX6211" fmla="*/ 516891 w 808720"/>
                  <a:gd name="connsiteY6211" fmla="*/ 7908 h 1047182"/>
                  <a:gd name="connsiteX6212" fmla="*/ 516791 w 808720"/>
                  <a:gd name="connsiteY6212" fmla="*/ 7948 h 1047182"/>
                  <a:gd name="connsiteX6213" fmla="*/ 515984 w 808720"/>
                  <a:gd name="connsiteY6213" fmla="*/ 7879 h 1047182"/>
                  <a:gd name="connsiteX6214" fmla="*/ 497904 w 808720"/>
                  <a:gd name="connsiteY6214" fmla="*/ 7838 h 1047182"/>
                  <a:gd name="connsiteX6215" fmla="*/ 497614 w 808720"/>
                  <a:gd name="connsiteY6215" fmla="*/ 7908 h 1047182"/>
                  <a:gd name="connsiteX6216" fmla="*/ 497447 w 808720"/>
                  <a:gd name="connsiteY6216" fmla="*/ 7869 h 1047182"/>
                  <a:gd name="connsiteX6217" fmla="*/ 450278 w 808720"/>
                  <a:gd name="connsiteY6217" fmla="*/ 7838 h 1047182"/>
                  <a:gd name="connsiteX6218" fmla="*/ 448491 w 808720"/>
                  <a:gd name="connsiteY6218" fmla="*/ 8186 h 1047182"/>
                  <a:gd name="connsiteX6219" fmla="*/ 445745 w 808720"/>
                  <a:gd name="connsiteY6219" fmla="*/ 8174 h 1047182"/>
                  <a:gd name="connsiteX6220" fmla="*/ 447683 w 808720"/>
                  <a:gd name="connsiteY6220" fmla="*/ 7926 h 1047182"/>
                  <a:gd name="connsiteX6221" fmla="*/ 479876 w 808720"/>
                  <a:gd name="connsiteY6221" fmla="*/ 7835 h 1047182"/>
                  <a:gd name="connsiteX6222" fmla="*/ 478346 w 808720"/>
                  <a:gd name="connsiteY6222" fmla="*/ 8015 h 1047182"/>
                  <a:gd name="connsiteX6223" fmla="*/ 477701 w 808720"/>
                  <a:gd name="connsiteY6223" fmla="*/ 7977 h 1047182"/>
                  <a:gd name="connsiteX6224" fmla="*/ 455614 w 808720"/>
                  <a:gd name="connsiteY6224" fmla="*/ 7828 h 1047182"/>
                  <a:gd name="connsiteX6225" fmla="*/ 456322 w 808720"/>
                  <a:gd name="connsiteY6225" fmla="*/ 7895 h 1047182"/>
                  <a:gd name="connsiteX6226" fmla="*/ 454045 w 808720"/>
                  <a:gd name="connsiteY6226" fmla="*/ 8209 h 1047182"/>
                  <a:gd name="connsiteX6227" fmla="*/ 452468 w 808720"/>
                  <a:gd name="connsiteY6227" fmla="*/ 8202 h 1047182"/>
                  <a:gd name="connsiteX6228" fmla="*/ 522761 w 808720"/>
                  <a:gd name="connsiteY6228" fmla="*/ 7821 h 1047182"/>
                  <a:gd name="connsiteX6229" fmla="*/ 522625 w 808720"/>
                  <a:gd name="connsiteY6229" fmla="*/ 7953 h 1047182"/>
                  <a:gd name="connsiteX6230" fmla="*/ 522572 w 808720"/>
                  <a:gd name="connsiteY6230" fmla="*/ 7941 h 1047182"/>
                  <a:gd name="connsiteX6231" fmla="*/ 522689 w 808720"/>
                  <a:gd name="connsiteY6231" fmla="*/ 7832 h 1047182"/>
                  <a:gd name="connsiteX6232" fmla="*/ 517114 w 808720"/>
                  <a:gd name="connsiteY6232" fmla="*/ 7819 h 1047182"/>
                  <a:gd name="connsiteX6233" fmla="*/ 517177 w 808720"/>
                  <a:gd name="connsiteY6233" fmla="*/ 7832 h 1047182"/>
                  <a:gd name="connsiteX6234" fmla="*/ 516950 w 808720"/>
                  <a:gd name="connsiteY6234" fmla="*/ 7917 h 1047182"/>
                  <a:gd name="connsiteX6235" fmla="*/ 516891 w 808720"/>
                  <a:gd name="connsiteY6235" fmla="*/ 7908 h 1047182"/>
                  <a:gd name="connsiteX6236" fmla="*/ 480158 w 808720"/>
                  <a:gd name="connsiteY6236" fmla="*/ 7802 h 1047182"/>
                  <a:gd name="connsiteX6237" fmla="*/ 480256 w 808720"/>
                  <a:gd name="connsiteY6237" fmla="*/ 7810 h 1047182"/>
                  <a:gd name="connsiteX6238" fmla="*/ 479876 w 808720"/>
                  <a:gd name="connsiteY6238" fmla="*/ 7835 h 1047182"/>
                  <a:gd name="connsiteX6239" fmla="*/ 517221 w 808720"/>
                  <a:gd name="connsiteY6239" fmla="*/ 7776 h 1047182"/>
                  <a:gd name="connsiteX6240" fmla="*/ 517114 w 808720"/>
                  <a:gd name="connsiteY6240" fmla="*/ 7819 h 1047182"/>
                  <a:gd name="connsiteX6241" fmla="*/ 516995 w 808720"/>
                  <a:gd name="connsiteY6241" fmla="*/ 7795 h 1047182"/>
                  <a:gd name="connsiteX6242" fmla="*/ 436464 w 808720"/>
                  <a:gd name="connsiteY6242" fmla="*/ 7776 h 1047182"/>
                  <a:gd name="connsiteX6243" fmla="*/ 432295 w 808720"/>
                  <a:gd name="connsiteY6243" fmla="*/ 8137 h 1047182"/>
                  <a:gd name="connsiteX6244" fmla="*/ 430650 w 808720"/>
                  <a:gd name="connsiteY6244" fmla="*/ 8438 h 1047182"/>
                  <a:gd name="connsiteX6245" fmla="*/ 426381 w 808720"/>
                  <a:gd name="connsiteY6245" fmla="*/ 8731 h 1047182"/>
                  <a:gd name="connsiteX6246" fmla="*/ 430147 w 808720"/>
                  <a:gd name="connsiteY6246" fmla="*/ 8220 h 1047182"/>
                  <a:gd name="connsiteX6247" fmla="*/ 524486 w 808720"/>
                  <a:gd name="connsiteY6247" fmla="*/ 7773 h 1047182"/>
                  <a:gd name="connsiteX6248" fmla="*/ 523884 w 808720"/>
                  <a:gd name="connsiteY6248" fmla="*/ 8115 h 1047182"/>
                  <a:gd name="connsiteX6249" fmla="*/ 522868 w 808720"/>
                  <a:gd name="connsiteY6249" fmla="*/ 8004 h 1047182"/>
                  <a:gd name="connsiteX6250" fmla="*/ 457342 w 808720"/>
                  <a:gd name="connsiteY6250" fmla="*/ 7754 h 1047182"/>
                  <a:gd name="connsiteX6251" fmla="*/ 458170 w 808720"/>
                  <a:gd name="connsiteY6251" fmla="*/ 7833 h 1047182"/>
                  <a:gd name="connsiteX6252" fmla="*/ 457248 w 808720"/>
                  <a:gd name="connsiteY6252" fmla="*/ 7983 h 1047182"/>
                  <a:gd name="connsiteX6253" fmla="*/ 456322 w 808720"/>
                  <a:gd name="connsiteY6253" fmla="*/ 7895 h 1047182"/>
                  <a:gd name="connsiteX6254" fmla="*/ 486665 w 808720"/>
                  <a:gd name="connsiteY6254" fmla="*/ 7748 h 1047182"/>
                  <a:gd name="connsiteX6255" fmla="*/ 487046 w 808720"/>
                  <a:gd name="connsiteY6255" fmla="*/ 7783 h 1047182"/>
                  <a:gd name="connsiteX6256" fmla="*/ 488632 w 808720"/>
                  <a:gd name="connsiteY6256" fmla="*/ 7933 h 1047182"/>
                  <a:gd name="connsiteX6257" fmla="*/ 487365 w 808720"/>
                  <a:gd name="connsiteY6257" fmla="*/ 8052 h 1047182"/>
                  <a:gd name="connsiteX6258" fmla="*/ 485285 w 808720"/>
                  <a:gd name="connsiteY6258" fmla="*/ 7935 h 1047182"/>
                  <a:gd name="connsiteX6259" fmla="*/ 485169 w 808720"/>
                  <a:gd name="connsiteY6259" fmla="*/ 7928 h 1047182"/>
                  <a:gd name="connsiteX6260" fmla="*/ 528012 w 808720"/>
                  <a:gd name="connsiteY6260" fmla="*/ 7746 h 1047182"/>
                  <a:gd name="connsiteX6261" fmla="*/ 529776 w 808720"/>
                  <a:gd name="connsiteY6261" fmla="*/ 8380 h 1047182"/>
                  <a:gd name="connsiteX6262" fmla="*/ 530240 w 808720"/>
                  <a:gd name="connsiteY6262" fmla="*/ 8696 h 1047182"/>
                  <a:gd name="connsiteX6263" fmla="*/ 529143 w 808720"/>
                  <a:gd name="connsiteY6263" fmla="*/ 9117 h 1047182"/>
                  <a:gd name="connsiteX6264" fmla="*/ 529110 w 808720"/>
                  <a:gd name="connsiteY6264" fmla="*/ 9123 h 1047182"/>
                  <a:gd name="connsiteX6265" fmla="*/ 528706 w 808720"/>
                  <a:gd name="connsiteY6265" fmla="*/ 8947 h 1047182"/>
                  <a:gd name="connsiteX6266" fmla="*/ 528792 w 808720"/>
                  <a:gd name="connsiteY6266" fmla="*/ 8411 h 1047182"/>
                  <a:gd name="connsiteX6267" fmla="*/ 513084 w 808720"/>
                  <a:gd name="connsiteY6267" fmla="*/ 7737 h 1047182"/>
                  <a:gd name="connsiteX6268" fmla="*/ 513921 w 808720"/>
                  <a:gd name="connsiteY6268" fmla="*/ 8051 h 1047182"/>
                  <a:gd name="connsiteX6269" fmla="*/ 510952 w 808720"/>
                  <a:gd name="connsiteY6269" fmla="*/ 8299 h 1047182"/>
                  <a:gd name="connsiteX6270" fmla="*/ 512754 w 808720"/>
                  <a:gd name="connsiteY6270" fmla="*/ 7753 h 1047182"/>
                  <a:gd name="connsiteX6271" fmla="*/ 481566 w 808720"/>
                  <a:gd name="connsiteY6271" fmla="*/ 7724 h 1047182"/>
                  <a:gd name="connsiteX6272" fmla="*/ 485169 w 808720"/>
                  <a:gd name="connsiteY6272" fmla="*/ 7928 h 1047182"/>
                  <a:gd name="connsiteX6273" fmla="*/ 484694 w 808720"/>
                  <a:gd name="connsiteY6273" fmla="*/ 7986 h 1047182"/>
                  <a:gd name="connsiteX6274" fmla="*/ 483672 w 808720"/>
                  <a:gd name="connsiteY6274" fmla="*/ 8109 h 1047182"/>
                  <a:gd name="connsiteX6275" fmla="*/ 483468 w 808720"/>
                  <a:gd name="connsiteY6275" fmla="*/ 8091 h 1047182"/>
                  <a:gd name="connsiteX6276" fmla="*/ 480256 w 808720"/>
                  <a:gd name="connsiteY6276" fmla="*/ 7810 h 1047182"/>
                  <a:gd name="connsiteX6277" fmla="*/ 453801 w 808720"/>
                  <a:gd name="connsiteY6277" fmla="*/ 7719 h 1047182"/>
                  <a:gd name="connsiteX6278" fmla="*/ 450266 w 808720"/>
                  <a:gd name="connsiteY6278" fmla="*/ 8193 h 1047182"/>
                  <a:gd name="connsiteX6279" fmla="*/ 449521 w 808720"/>
                  <a:gd name="connsiteY6279" fmla="*/ 8190 h 1047182"/>
                  <a:gd name="connsiteX6280" fmla="*/ 452421 w 808720"/>
                  <a:gd name="connsiteY6280" fmla="*/ 7766 h 1047182"/>
                  <a:gd name="connsiteX6281" fmla="*/ 454355 w 808720"/>
                  <a:gd name="connsiteY6281" fmla="*/ 7708 h 1047182"/>
                  <a:gd name="connsiteX6282" fmla="*/ 455302 w 808720"/>
                  <a:gd name="connsiteY6282" fmla="*/ 7798 h 1047182"/>
                  <a:gd name="connsiteX6283" fmla="*/ 452004 w 808720"/>
                  <a:gd name="connsiteY6283" fmla="*/ 8200 h 1047182"/>
                  <a:gd name="connsiteX6284" fmla="*/ 450650 w 808720"/>
                  <a:gd name="connsiteY6284" fmla="*/ 8195 h 1047182"/>
                  <a:gd name="connsiteX6285" fmla="*/ 513880 w 808720"/>
                  <a:gd name="connsiteY6285" fmla="*/ 7699 h 1047182"/>
                  <a:gd name="connsiteX6286" fmla="*/ 515984 w 808720"/>
                  <a:gd name="connsiteY6286" fmla="*/ 7879 h 1047182"/>
                  <a:gd name="connsiteX6287" fmla="*/ 515416 w 808720"/>
                  <a:gd name="connsiteY6287" fmla="*/ 7926 h 1047182"/>
                  <a:gd name="connsiteX6288" fmla="*/ 513512 w 808720"/>
                  <a:gd name="connsiteY6288" fmla="*/ 7717 h 1047182"/>
                  <a:gd name="connsiteX6289" fmla="*/ 454440 w 808720"/>
                  <a:gd name="connsiteY6289" fmla="*/ 7697 h 1047182"/>
                  <a:gd name="connsiteX6290" fmla="*/ 454355 w 808720"/>
                  <a:gd name="connsiteY6290" fmla="*/ 7708 h 1047182"/>
                  <a:gd name="connsiteX6291" fmla="*/ 454290 w 808720"/>
                  <a:gd name="connsiteY6291" fmla="*/ 7702 h 1047182"/>
                  <a:gd name="connsiteX6292" fmla="*/ 525120 w 808720"/>
                  <a:gd name="connsiteY6292" fmla="*/ 7697 h 1047182"/>
                  <a:gd name="connsiteX6293" fmla="*/ 526201 w 808720"/>
                  <a:gd name="connsiteY6293" fmla="*/ 8247 h 1047182"/>
                  <a:gd name="connsiteX6294" fmla="*/ 526184 w 808720"/>
                  <a:gd name="connsiteY6294" fmla="*/ 8276 h 1047182"/>
                  <a:gd name="connsiteX6295" fmla="*/ 526017 w 808720"/>
                  <a:gd name="connsiteY6295" fmla="*/ 8347 h 1047182"/>
                  <a:gd name="connsiteX6296" fmla="*/ 524622 w 808720"/>
                  <a:gd name="connsiteY6296" fmla="*/ 8195 h 1047182"/>
                  <a:gd name="connsiteX6297" fmla="*/ 496688 w 808720"/>
                  <a:gd name="connsiteY6297" fmla="*/ 7690 h 1047182"/>
                  <a:gd name="connsiteX6298" fmla="*/ 497447 w 808720"/>
                  <a:gd name="connsiteY6298" fmla="*/ 7869 h 1047182"/>
                  <a:gd name="connsiteX6299" fmla="*/ 495306 w 808720"/>
                  <a:gd name="connsiteY6299" fmla="*/ 8012 h 1047182"/>
                  <a:gd name="connsiteX6300" fmla="*/ 495605 w 808720"/>
                  <a:gd name="connsiteY6300" fmla="*/ 7819 h 1047182"/>
                  <a:gd name="connsiteX6301" fmla="*/ 454076 w 808720"/>
                  <a:gd name="connsiteY6301" fmla="*/ 7682 h 1047182"/>
                  <a:gd name="connsiteX6302" fmla="*/ 454290 w 808720"/>
                  <a:gd name="connsiteY6302" fmla="*/ 7702 h 1047182"/>
                  <a:gd name="connsiteX6303" fmla="*/ 453801 w 808720"/>
                  <a:gd name="connsiteY6303" fmla="*/ 7719 h 1047182"/>
                  <a:gd name="connsiteX6304" fmla="*/ 525137 w 808720"/>
                  <a:gd name="connsiteY6304" fmla="*/ 7680 h 1047182"/>
                  <a:gd name="connsiteX6305" fmla="*/ 525120 w 808720"/>
                  <a:gd name="connsiteY6305" fmla="*/ 7697 h 1047182"/>
                  <a:gd name="connsiteX6306" fmla="*/ 525098 w 808720"/>
                  <a:gd name="connsiteY6306" fmla="*/ 7685 h 1047182"/>
                  <a:gd name="connsiteX6307" fmla="*/ 513044 w 808720"/>
                  <a:gd name="connsiteY6307" fmla="*/ 7665 h 1047182"/>
                  <a:gd name="connsiteX6308" fmla="*/ 513512 w 808720"/>
                  <a:gd name="connsiteY6308" fmla="*/ 7717 h 1047182"/>
                  <a:gd name="connsiteX6309" fmla="*/ 513084 w 808720"/>
                  <a:gd name="connsiteY6309" fmla="*/ 7737 h 1047182"/>
                  <a:gd name="connsiteX6310" fmla="*/ 512960 w 808720"/>
                  <a:gd name="connsiteY6310" fmla="*/ 7691 h 1047182"/>
                  <a:gd name="connsiteX6311" fmla="*/ 456402 w 808720"/>
                  <a:gd name="connsiteY6311" fmla="*/ 7664 h 1047182"/>
                  <a:gd name="connsiteX6312" fmla="*/ 456728 w 808720"/>
                  <a:gd name="connsiteY6312" fmla="*/ 7695 h 1047182"/>
                  <a:gd name="connsiteX6313" fmla="*/ 455614 w 808720"/>
                  <a:gd name="connsiteY6313" fmla="*/ 7828 h 1047182"/>
                  <a:gd name="connsiteX6314" fmla="*/ 455302 w 808720"/>
                  <a:gd name="connsiteY6314" fmla="*/ 7798 h 1047182"/>
                  <a:gd name="connsiteX6315" fmla="*/ 518864 w 808720"/>
                  <a:gd name="connsiteY6315" fmla="*/ 7639 h 1047182"/>
                  <a:gd name="connsiteX6316" fmla="*/ 519215 w 808720"/>
                  <a:gd name="connsiteY6316" fmla="*/ 7720 h 1047182"/>
                  <a:gd name="connsiteX6317" fmla="*/ 520595 w 808720"/>
                  <a:gd name="connsiteY6317" fmla="*/ 8154 h 1047182"/>
                  <a:gd name="connsiteX6318" fmla="*/ 520098 w 808720"/>
                  <a:gd name="connsiteY6318" fmla="*/ 8230 h 1047182"/>
                  <a:gd name="connsiteX6319" fmla="*/ 518436 w 808720"/>
                  <a:gd name="connsiteY6319" fmla="*/ 8088 h 1047182"/>
                  <a:gd name="connsiteX6320" fmla="*/ 517177 w 808720"/>
                  <a:gd name="connsiteY6320" fmla="*/ 7832 h 1047182"/>
                  <a:gd name="connsiteX6321" fmla="*/ 517357 w 808720"/>
                  <a:gd name="connsiteY6321" fmla="*/ 7765 h 1047182"/>
                  <a:gd name="connsiteX6322" fmla="*/ 527685 w 808720"/>
                  <a:gd name="connsiteY6322" fmla="*/ 7632 h 1047182"/>
                  <a:gd name="connsiteX6323" fmla="*/ 528792 w 808720"/>
                  <a:gd name="connsiteY6323" fmla="*/ 8411 h 1047182"/>
                  <a:gd name="connsiteX6324" fmla="*/ 527912 w 808720"/>
                  <a:gd name="connsiteY6324" fmla="*/ 8602 h 1047182"/>
                  <a:gd name="connsiteX6325" fmla="*/ 526676 w 808720"/>
                  <a:gd name="connsiteY6325" fmla="*/ 8065 h 1047182"/>
                  <a:gd name="connsiteX6326" fmla="*/ 527672 w 808720"/>
                  <a:gd name="connsiteY6326" fmla="*/ 7623 h 1047182"/>
                  <a:gd name="connsiteX6327" fmla="*/ 527691 w 808720"/>
                  <a:gd name="connsiteY6327" fmla="*/ 7630 h 1047182"/>
                  <a:gd name="connsiteX6328" fmla="*/ 527685 w 808720"/>
                  <a:gd name="connsiteY6328" fmla="*/ 7632 h 1047182"/>
                  <a:gd name="connsiteX6329" fmla="*/ 456780 w 808720"/>
                  <a:gd name="connsiteY6329" fmla="*/ 7618 h 1047182"/>
                  <a:gd name="connsiteX6330" fmla="*/ 456402 w 808720"/>
                  <a:gd name="connsiteY6330" fmla="*/ 7664 h 1047182"/>
                  <a:gd name="connsiteX6331" fmla="*/ 456145 w 808720"/>
                  <a:gd name="connsiteY6331" fmla="*/ 7639 h 1047182"/>
                  <a:gd name="connsiteX6332" fmla="*/ 525629 w 808720"/>
                  <a:gd name="connsiteY6332" fmla="*/ 7610 h 1047182"/>
                  <a:gd name="connsiteX6333" fmla="*/ 525709 w 808720"/>
                  <a:gd name="connsiteY6333" fmla="*/ 7645 h 1047182"/>
                  <a:gd name="connsiteX6334" fmla="*/ 526329 w 808720"/>
                  <a:gd name="connsiteY6334" fmla="*/ 8039 h 1047182"/>
                  <a:gd name="connsiteX6335" fmla="*/ 526292 w 808720"/>
                  <a:gd name="connsiteY6335" fmla="*/ 8100 h 1047182"/>
                  <a:gd name="connsiteX6336" fmla="*/ 525324 w 808720"/>
                  <a:gd name="connsiteY6336" fmla="*/ 7653 h 1047182"/>
                  <a:gd name="connsiteX6337" fmla="*/ 519235 w 808720"/>
                  <a:gd name="connsiteY6337" fmla="*/ 7608 h 1047182"/>
                  <a:gd name="connsiteX6338" fmla="*/ 521991 w 808720"/>
                  <a:gd name="connsiteY6338" fmla="*/ 7909 h 1047182"/>
                  <a:gd name="connsiteX6339" fmla="*/ 521936 w 808720"/>
                  <a:gd name="connsiteY6339" fmla="*/ 7947 h 1047182"/>
                  <a:gd name="connsiteX6340" fmla="*/ 520897 w 808720"/>
                  <a:gd name="connsiteY6340" fmla="*/ 8107 h 1047182"/>
                  <a:gd name="connsiteX6341" fmla="*/ 519215 w 808720"/>
                  <a:gd name="connsiteY6341" fmla="*/ 7720 h 1047182"/>
                  <a:gd name="connsiteX6342" fmla="*/ 518938 w 808720"/>
                  <a:gd name="connsiteY6342" fmla="*/ 7633 h 1047182"/>
                  <a:gd name="connsiteX6343" fmla="*/ 525214 w 808720"/>
                  <a:gd name="connsiteY6343" fmla="*/ 7603 h 1047182"/>
                  <a:gd name="connsiteX6344" fmla="*/ 525324 w 808720"/>
                  <a:gd name="connsiteY6344" fmla="*/ 7653 h 1047182"/>
                  <a:gd name="connsiteX6345" fmla="*/ 525137 w 808720"/>
                  <a:gd name="connsiteY6345" fmla="*/ 7680 h 1047182"/>
                  <a:gd name="connsiteX6346" fmla="*/ 512717 w 808720"/>
                  <a:gd name="connsiteY6346" fmla="*/ 7600 h 1047182"/>
                  <a:gd name="connsiteX6347" fmla="*/ 513140 w 808720"/>
                  <a:gd name="connsiteY6347" fmla="*/ 7636 h 1047182"/>
                  <a:gd name="connsiteX6348" fmla="*/ 513044 w 808720"/>
                  <a:gd name="connsiteY6348" fmla="*/ 7665 h 1047182"/>
                  <a:gd name="connsiteX6349" fmla="*/ 512828 w 808720"/>
                  <a:gd name="connsiteY6349" fmla="*/ 7642 h 1047182"/>
                  <a:gd name="connsiteX6350" fmla="*/ 516023 w 808720"/>
                  <a:gd name="connsiteY6350" fmla="*/ 7597 h 1047182"/>
                  <a:gd name="connsiteX6351" fmla="*/ 516995 w 808720"/>
                  <a:gd name="connsiteY6351" fmla="*/ 7795 h 1047182"/>
                  <a:gd name="connsiteX6352" fmla="*/ 516463 w 808720"/>
                  <a:gd name="connsiteY6352" fmla="*/ 7839 h 1047182"/>
                  <a:gd name="connsiteX6353" fmla="*/ 515200 w 808720"/>
                  <a:gd name="connsiteY6353" fmla="*/ 7636 h 1047182"/>
                  <a:gd name="connsiteX6354" fmla="*/ 512344 w 808720"/>
                  <a:gd name="connsiteY6354" fmla="*/ 7588 h 1047182"/>
                  <a:gd name="connsiteX6355" fmla="*/ 512828 w 808720"/>
                  <a:gd name="connsiteY6355" fmla="*/ 7642 h 1047182"/>
                  <a:gd name="connsiteX6356" fmla="*/ 512960 w 808720"/>
                  <a:gd name="connsiteY6356" fmla="*/ 7691 h 1047182"/>
                  <a:gd name="connsiteX6357" fmla="*/ 512754 w 808720"/>
                  <a:gd name="connsiteY6357" fmla="*/ 7753 h 1047182"/>
                  <a:gd name="connsiteX6358" fmla="*/ 511179 w 808720"/>
                  <a:gd name="connsiteY6358" fmla="*/ 7828 h 1047182"/>
                  <a:gd name="connsiteX6359" fmla="*/ 510008 w 808720"/>
                  <a:gd name="connsiteY6359" fmla="*/ 8377 h 1047182"/>
                  <a:gd name="connsiteX6360" fmla="*/ 508897 w 808720"/>
                  <a:gd name="connsiteY6360" fmla="*/ 8470 h 1047182"/>
                  <a:gd name="connsiteX6361" fmla="*/ 509054 w 808720"/>
                  <a:gd name="connsiteY6361" fmla="*/ 8411 h 1047182"/>
                  <a:gd name="connsiteX6362" fmla="*/ 508427 w 808720"/>
                  <a:gd name="connsiteY6362" fmla="*/ 8509 h 1047182"/>
                  <a:gd name="connsiteX6363" fmla="*/ 506776 w 808720"/>
                  <a:gd name="connsiteY6363" fmla="*/ 8646 h 1047182"/>
                  <a:gd name="connsiteX6364" fmla="*/ 501653 w 808720"/>
                  <a:gd name="connsiteY6364" fmla="*/ 7588 h 1047182"/>
                  <a:gd name="connsiteX6365" fmla="*/ 500005 w 808720"/>
                  <a:gd name="connsiteY6365" fmla="*/ 7894 h 1047182"/>
                  <a:gd name="connsiteX6366" fmla="*/ 500672 w 808720"/>
                  <a:gd name="connsiteY6366" fmla="*/ 7654 h 1047182"/>
                  <a:gd name="connsiteX6367" fmla="*/ 527814 w 808720"/>
                  <a:gd name="connsiteY6367" fmla="*/ 7577 h 1047182"/>
                  <a:gd name="connsiteX6368" fmla="*/ 528012 w 808720"/>
                  <a:gd name="connsiteY6368" fmla="*/ 7746 h 1047182"/>
                  <a:gd name="connsiteX6369" fmla="*/ 527691 w 808720"/>
                  <a:gd name="connsiteY6369" fmla="*/ 7630 h 1047182"/>
                  <a:gd name="connsiteX6370" fmla="*/ 484789 w 808720"/>
                  <a:gd name="connsiteY6370" fmla="*/ 7571 h 1047182"/>
                  <a:gd name="connsiteX6371" fmla="*/ 486983 w 808720"/>
                  <a:gd name="connsiteY6371" fmla="*/ 7709 h 1047182"/>
                  <a:gd name="connsiteX6372" fmla="*/ 486665 w 808720"/>
                  <a:gd name="connsiteY6372" fmla="*/ 7748 h 1047182"/>
                  <a:gd name="connsiteX6373" fmla="*/ 455414 w 808720"/>
                  <a:gd name="connsiteY6373" fmla="*/ 7569 h 1047182"/>
                  <a:gd name="connsiteX6374" fmla="*/ 456145 w 808720"/>
                  <a:gd name="connsiteY6374" fmla="*/ 7639 h 1047182"/>
                  <a:gd name="connsiteX6375" fmla="*/ 454440 w 808720"/>
                  <a:gd name="connsiteY6375" fmla="*/ 7697 h 1047182"/>
                  <a:gd name="connsiteX6376" fmla="*/ 524857 w 808720"/>
                  <a:gd name="connsiteY6376" fmla="*/ 7562 h 1047182"/>
                  <a:gd name="connsiteX6377" fmla="*/ 525098 w 808720"/>
                  <a:gd name="connsiteY6377" fmla="*/ 7685 h 1047182"/>
                  <a:gd name="connsiteX6378" fmla="*/ 524486 w 808720"/>
                  <a:gd name="connsiteY6378" fmla="*/ 7773 h 1047182"/>
                  <a:gd name="connsiteX6379" fmla="*/ 458834 w 808720"/>
                  <a:gd name="connsiteY6379" fmla="*/ 7549 h 1047182"/>
                  <a:gd name="connsiteX6380" fmla="*/ 457342 w 808720"/>
                  <a:gd name="connsiteY6380" fmla="*/ 7754 h 1047182"/>
                  <a:gd name="connsiteX6381" fmla="*/ 456728 w 808720"/>
                  <a:gd name="connsiteY6381" fmla="*/ 7695 h 1047182"/>
                  <a:gd name="connsiteX6382" fmla="*/ 457615 w 808720"/>
                  <a:gd name="connsiteY6382" fmla="*/ 7590 h 1047182"/>
                  <a:gd name="connsiteX6383" fmla="*/ 484435 w 808720"/>
                  <a:gd name="connsiteY6383" fmla="*/ 7537 h 1047182"/>
                  <a:gd name="connsiteX6384" fmla="*/ 484789 w 808720"/>
                  <a:gd name="connsiteY6384" fmla="*/ 7571 h 1047182"/>
                  <a:gd name="connsiteX6385" fmla="*/ 484349 w 808720"/>
                  <a:gd name="connsiteY6385" fmla="*/ 7543 h 1047182"/>
                  <a:gd name="connsiteX6386" fmla="*/ 444198 w 808720"/>
                  <a:gd name="connsiteY6386" fmla="*/ 7508 h 1047182"/>
                  <a:gd name="connsiteX6387" fmla="*/ 440928 w 808720"/>
                  <a:gd name="connsiteY6387" fmla="*/ 7845 h 1047182"/>
                  <a:gd name="connsiteX6388" fmla="*/ 442662 w 808720"/>
                  <a:gd name="connsiteY6388" fmla="*/ 7614 h 1047182"/>
                  <a:gd name="connsiteX6389" fmla="*/ 518276 w 808720"/>
                  <a:gd name="connsiteY6389" fmla="*/ 7504 h 1047182"/>
                  <a:gd name="connsiteX6390" fmla="*/ 518660 w 808720"/>
                  <a:gd name="connsiteY6390" fmla="*/ 7545 h 1047182"/>
                  <a:gd name="connsiteX6391" fmla="*/ 518938 w 808720"/>
                  <a:gd name="connsiteY6391" fmla="*/ 7633 h 1047182"/>
                  <a:gd name="connsiteX6392" fmla="*/ 518864 w 808720"/>
                  <a:gd name="connsiteY6392" fmla="*/ 7639 h 1047182"/>
                  <a:gd name="connsiteX6393" fmla="*/ 518064 w 808720"/>
                  <a:gd name="connsiteY6393" fmla="*/ 7500 h 1047182"/>
                  <a:gd name="connsiteX6394" fmla="*/ 517357 w 808720"/>
                  <a:gd name="connsiteY6394" fmla="*/ 7765 h 1047182"/>
                  <a:gd name="connsiteX6395" fmla="*/ 517221 w 808720"/>
                  <a:gd name="connsiteY6395" fmla="*/ 7776 h 1047182"/>
                  <a:gd name="connsiteX6396" fmla="*/ 517891 w 808720"/>
                  <a:gd name="connsiteY6396" fmla="*/ 7508 h 1047182"/>
                  <a:gd name="connsiteX6397" fmla="*/ 520611 w 808720"/>
                  <a:gd name="connsiteY6397" fmla="*/ 7493 h 1047182"/>
                  <a:gd name="connsiteX6398" fmla="*/ 522099 w 808720"/>
                  <a:gd name="connsiteY6398" fmla="*/ 7833 h 1047182"/>
                  <a:gd name="connsiteX6399" fmla="*/ 522023 w 808720"/>
                  <a:gd name="connsiteY6399" fmla="*/ 7887 h 1047182"/>
                  <a:gd name="connsiteX6400" fmla="*/ 520338 w 808720"/>
                  <a:gd name="connsiteY6400" fmla="*/ 7516 h 1047182"/>
                  <a:gd name="connsiteX6401" fmla="*/ 460483 w 808720"/>
                  <a:gd name="connsiteY6401" fmla="*/ 7493 h 1047182"/>
                  <a:gd name="connsiteX6402" fmla="*/ 458287 w 808720"/>
                  <a:gd name="connsiteY6402" fmla="*/ 7844 h 1047182"/>
                  <a:gd name="connsiteX6403" fmla="*/ 458170 w 808720"/>
                  <a:gd name="connsiteY6403" fmla="*/ 7833 h 1047182"/>
                  <a:gd name="connsiteX6404" fmla="*/ 460218 w 808720"/>
                  <a:gd name="connsiteY6404" fmla="*/ 7502 h 1047182"/>
                  <a:gd name="connsiteX6405" fmla="*/ 518225 w 808720"/>
                  <a:gd name="connsiteY6405" fmla="*/ 7492 h 1047182"/>
                  <a:gd name="connsiteX6406" fmla="*/ 518276 w 808720"/>
                  <a:gd name="connsiteY6406" fmla="*/ 7504 h 1047182"/>
                  <a:gd name="connsiteX6407" fmla="*/ 518186 w 808720"/>
                  <a:gd name="connsiteY6407" fmla="*/ 7494 h 1047182"/>
                  <a:gd name="connsiteX6408" fmla="*/ 452062 w 808720"/>
                  <a:gd name="connsiteY6408" fmla="*/ 7491 h 1047182"/>
                  <a:gd name="connsiteX6409" fmla="*/ 453418 w 808720"/>
                  <a:gd name="connsiteY6409" fmla="*/ 7620 h 1047182"/>
                  <a:gd name="connsiteX6410" fmla="*/ 452421 w 808720"/>
                  <a:gd name="connsiteY6410" fmla="*/ 7766 h 1047182"/>
                  <a:gd name="connsiteX6411" fmla="*/ 450278 w 808720"/>
                  <a:gd name="connsiteY6411" fmla="*/ 7838 h 1047182"/>
                  <a:gd name="connsiteX6412" fmla="*/ 518103 w 808720"/>
                  <a:gd name="connsiteY6412" fmla="*/ 7485 h 1047182"/>
                  <a:gd name="connsiteX6413" fmla="*/ 518186 w 808720"/>
                  <a:gd name="connsiteY6413" fmla="*/ 7494 h 1047182"/>
                  <a:gd name="connsiteX6414" fmla="*/ 518064 w 808720"/>
                  <a:gd name="connsiteY6414" fmla="*/ 7500 h 1047182"/>
                  <a:gd name="connsiteX6415" fmla="*/ 524955 w 808720"/>
                  <a:gd name="connsiteY6415" fmla="*/ 7483 h 1047182"/>
                  <a:gd name="connsiteX6416" fmla="*/ 524978 w 808720"/>
                  <a:gd name="connsiteY6416" fmla="*/ 7494 h 1047182"/>
                  <a:gd name="connsiteX6417" fmla="*/ 524857 w 808720"/>
                  <a:gd name="connsiteY6417" fmla="*/ 7562 h 1047182"/>
                  <a:gd name="connsiteX6418" fmla="*/ 524760 w 808720"/>
                  <a:gd name="connsiteY6418" fmla="*/ 7513 h 1047182"/>
                  <a:gd name="connsiteX6419" fmla="*/ 454415 w 808720"/>
                  <a:gd name="connsiteY6419" fmla="*/ 7474 h 1047182"/>
                  <a:gd name="connsiteX6420" fmla="*/ 455123 w 808720"/>
                  <a:gd name="connsiteY6420" fmla="*/ 7542 h 1047182"/>
                  <a:gd name="connsiteX6421" fmla="*/ 454076 w 808720"/>
                  <a:gd name="connsiteY6421" fmla="*/ 7682 h 1047182"/>
                  <a:gd name="connsiteX6422" fmla="*/ 453418 w 808720"/>
                  <a:gd name="connsiteY6422" fmla="*/ 7620 h 1047182"/>
                  <a:gd name="connsiteX6423" fmla="*/ 483045 w 808720"/>
                  <a:gd name="connsiteY6423" fmla="*/ 7461 h 1047182"/>
                  <a:gd name="connsiteX6424" fmla="*/ 484349 w 808720"/>
                  <a:gd name="connsiteY6424" fmla="*/ 7543 h 1047182"/>
                  <a:gd name="connsiteX6425" fmla="*/ 481566 w 808720"/>
                  <a:gd name="connsiteY6425" fmla="*/ 7724 h 1047182"/>
                  <a:gd name="connsiteX6426" fmla="*/ 481054 w 808720"/>
                  <a:gd name="connsiteY6426" fmla="*/ 7696 h 1047182"/>
                  <a:gd name="connsiteX6427" fmla="*/ 526685 w 808720"/>
                  <a:gd name="connsiteY6427" fmla="*/ 7459 h 1047182"/>
                  <a:gd name="connsiteX6428" fmla="*/ 526389 w 808720"/>
                  <a:gd name="connsiteY6428" fmla="*/ 7940 h 1047182"/>
                  <a:gd name="connsiteX6429" fmla="*/ 525709 w 808720"/>
                  <a:gd name="connsiteY6429" fmla="*/ 7645 h 1047182"/>
                  <a:gd name="connsiteX6430" fmla="*/ 525649 w 808720"/>
                  <a:gd name="connsiteY6430" fmla="*/ 7607 h 1047182"/>
                  <a:gd name="connsiteX6431" fmla="*/ 518039 w 808720"/>
                  <a:gd name="connsiteY6431" fmla="*/ 7449 h 1047182"/>
                  <a:gd name="connsiteX6432" fmla="*/ 518138 w 808720"/>
                  <a:gd name="connsiteY6432" fmla="*/ 7472 h 1047182"/>
                  <a:gd name="connsiteX6433" fmla="*/ 518103 w 808720"/>
                  <a:gd name="connsiteY6433" fmla="*/ 7485 h 1047182"/>
                  <a:gd name="connsiteX6434" fmla="*/ 517982 w 808720"/>
                  <a:gd name="connsiteY6434" fmla="*/ 7472 h 1047182"/>
                  <a:gd name="connsiteX6435" fmla="*/ 525237 w 808720"/>
                  <a:gd name="connsiteY6435" fmla="*/ 7440 h 1047182"/>
                  <a:gd name="connsiteX6436" fmla="*/ 525335 w 808720"/>
                  <a:gd name="connsiteY6436" fmla="*/ 7482 h 1047182"/>
                  <a:gd name="connsiteX6437" fmla="*/ 525214 w 808720"/>
                  <a:gd name="connsiteY6437" fmla="*/ 7603 h 1047182"/>
                  <a:gd name="connsiteX6438" fmla="*/ 524978 w 808720"/>
                  <a:gd name="connsiteY6438" fmla="*/ 7494 h 1047182"/>
                  <a:gd name="connsiteX6439" fmla="*/ 525012 w 808720"/>
                  <a:gd name="connsiteY6439" fmla="*/ 7474 h 1047182"/>
                  <a:gd name="connsiteX6440" fmla="*/ 440361 w 808720"/>
                  <a:gd name="connsiteY6440" fmla="*/ 7439 h 1047182"/>
                  <a:gd name="connsiteX6441" fmla="*/ 439423 w 808720"/>
                  <a:gd name="connsiteY6441" fmla="*/ 7568 h 1047182"/>
                  <a:gd name="connsiteX6442" fmla="*/ 436464 w 808720"/>
                  <a:gd name="connsiteY6442" fmla="*/ 7776 h 1047182"/>
                  <a:gd name="connsiteX6443" fmla="*/ 525381 w 808720"/>
                  <a:gd name="connsiteY6443" fmla="*/ 7436 h 1047182"/>
                  <a:gd name="connsiteX6444" fmla="*/ 525649 w 808720"/>
                  <a:gd name="connsiteY6444" fmla="*/ 7607 h 1047182"/>
                  <a:gd name="connsiteX6445" fmla="*/ 525629 w 808720"/>
                  <a:gd name="connsiteY6445" fmla="*/ 7610 h 1047182"/>
                  <a:gd name="connsiteX6446" fmla="*/ 525335 w 808720"/>
                  <a:gd name="connsiteY6446" fmla="*/ 7482 h 1047182"/>
                  <a:gd name="connsiteX6447" fmla="*/ 450695 w 808720"/>
                  <a:gd name="connsiteY6447" fmla="*/ 7435 h 1047182"/>
                  <a:gd name="connsiteX6448" fmla="*/ 448611 w 808720"/>
                  <a:gd name="connsiteY6448" fmla="*/ 7666 h 1047182"/>
                  <a:gd name="connsiteX6449" fmla="*/ 445084 w 808720"/>
                  <a:gd name="connsiteY6449" fmla="*/ 8014 h 1047182"/>
                  <a:gd name="connsiteX6450" fmla="*/ 444925 w 808720"/>
                  <a:gd name="connsiteY6450" fmla="*/ 8020 h 1047182"/>
                  <a:gd name="connsiteX6451" fmla="*/ 518269 w 808720"/>
                  <a:gd name="connsiteY6451" fmla="*/ 7423 h 1047182"/>
                  <a:gd name="connsiteX6452" fmla="*/ 518455 w 808720"/>
                  <a:gd name="connsiteY6452" fmla="*/ 7481 h 1047182"/>
                  <a:gd name="connsiteX6453" fmla="*/ 518225 w 808720"/>
                  <a:gd name="connsiteY6453" fmla="*/ 7492 h 1047182"/>
                  <a:gd name="connsiteX6454" fmla="*/ 518138 w 808720"/>
                  <a:gd name="connsiteY6454" fmla="*/ 7472 h 1047182"/>
                  <a:gd name="connsiteX6455" fmla="*/ 445448 w 808720"/>
                  <a:gd name="connsiteY6455" fmla="*/ 7422 h 1047182"/>
                  <a:gd name="connsiteX6456" fmla="*/ 441376 w 808720"/>
                  <a:gd name="connsiteY6456" fmla="*/ 7986 h 1047182"/>
                  <a:gd name="connsiteX6457" fmla="*/ 439887 w 808720"/>
                  <a:gd name="connsiteY6457" fmla="*/ 8150 h 1047182"/>
                  <a:gd name="connsiteX6458" fmla="*/ 438676 w 808720"/>
                  <a:gd name="connsiteY6458" fmla="*/ 8145 h 1047182"/>
                  <a:gd name="connsiteX6459" fmla="*/ 440679 w 808720"/>
                  <a:gd name="connsiteY6459" fmla="*/ 7878 h 1047182"/>
                  <a:gd name="connsiteX6460" fmla="*/ 445211 w 808720"/>
                  <a:gd name="connsiteY6460" fmla="*/ 7438 h 1047182"/>
                  <a:gd name="connsiteX6461" fmla="*/ 513854 w 808720"/>
                  <a:gd name="connsiteY6461" fmla="*/ 7420 h 1047182"/>
                  <a:gd name="connsiteX6462" fmla="*/ 515200 w 808720"/>
                  <a:gd name="connsiteY6462" fmla="*/ 7636 h 1047182"/>
                  <a:gd name="connsiteX6463" fmla="*/ 513880 w 808720"/>
                  <a:gd name="connsiteY6463" fmla="*/ 7699 h 1047182"/>
                  <a:gd name="connsiteX6464" fmla="*/ 513140 w 808720"/>
                  <a:gd name="connsiteY6464" fmla="*/ 7636 h 1047182"/>
                  <a:gd name="connsiteX6465" fmla="*/ 525403 w 808720"/>
                  <a:gd name="connsiteY6465" fmla="*/ 7414 h 1047182"/>
                  <a:gd name="connsiteX6466" fmla="*/ 525381 w 808720"/>
                  <a:gd name="connsiteY6466" fmla="*/ 7436 h 1047182"/>
                  <a:gd name="connsiteX6467" fmla="*/ 525358 w 808720"/>
                  <a:gd name="connsiteY6467" fmla="*/ 7421 h 1047182"/>
                  <a:gd name="connsiteX6468" fmla="*/ 519871 w 808720"/>
                  <a:gd name="connsiteY6468" fmla="*/ 7413 h 1047182"/>
                  <a:gd name="connsiteX6469" fmla="*/ 520338 w 808720"/>
                  <a:gd name="connsiteY6469" fmla="*/ 7516 h 1047182"/>
                  <a:gd name="connsiteX6470" fmla="*/ 519235 w 808720"/>
                  <a:gd name="connsiteY6470" fmla="*/ 7608 h 1047182"/>
                  <a:gd name="connsiteX6471" fmla="*/ 518660 w 808720"/>
                  <a:gd name="connsiteY6471" fmla="*/ 7545 h 1047182"/>
                  <a:gd name="connsiteX6472" fmla="*/ 518455 w 808720"/>
                  <a:gd name="connsiteY6472" fmla="*/ 7481 h 1047182"/>
                  <a:gd name="connsiteX6473" fmla="*/ 451206 w 808720"/>
                  <a:gd name="connsiteY6473" fmla="*/ 7410 h 1047182"/>
                  <a:gd name="connsiteX6474" fmla="*/ 451499 w 808720"/>
                  <a:gd name="connsiteY6474" fmla="*/ 7438 h 1047182"/>
                  <a:gd name="connsiteX6475" fmla="*/ 447683 w 808720"/>
                  <a:gd name="connsiteY6475" fmla="*/ 7926 h 1047182"/>
                  <a:gd name="connsiteX6476" fmla="*/ 445647 w 808720"/>
                  <a:gd name="connsiteY6476" fmla="*/ 7995 h 1047182"/>
                  <a:gd name="connsiteX6477" fmla="*/ 448611 w 808720"/>
                  <a:gd name="connsiteY6477" fmla="*/ 7666 h 1047182"/>
                  <a:gd name="connsiteX6478" fmla="*/ 451050 w 808720"/>
                  <a:gd name="connsiteY6478" fmla="*/ 7396 h 1047182"/>
                  <a:gd name="connsiteX6479" fmla="*/ 451068 w 808720"/>
                  <a:gd name="connsiteY6479" fmla="*/ 7397 h 1047182"/>
                  <a:gd name="connsiteX6480" fmla="*/ 450695 w 808720"/>
                  <a:gd name="connsiteY6480" fmla="*/ 7435 h 1047182"/>
                  <a:gd name="connsiteX6481" fmla="*/ 495426 w 808720"/>
                  <a:gd name="connsiteY6481" fmla="*/ 7392 h 1047182"/>
                  <a:gd name="connsiteX6482" fmla="*/ 496030 w 808720"/>
                  <a:gd name="connsiteY6482" fmla="*/ 7535 h 1047182"/>
                  <a:gd name="connsiteX6483" fmla="*/ 496041 w 808720"/>
                  <a:gd name="connsiteY6483" fmla="*/ 7537 h 1047182"/>
                  <a:gd name="connsiteX6484" fmla="*/ 495605 w 808720"/>
                  <a:gd name="connsiteY6484" fmla="*/ 7819 h 1047182"/>
                  <a:gd name="connsiteX6485" fmla="*/ 493218 w 808720"/>
                  <a:gd name="connsiteY6485" fmla="*/ 8103 h 1047182"/>
                  <a:gd name="connsiteX6486" fmla="*/ 491727 w 808720"/>
                  <a:gd name="connsiteY6486" fmla="*/ 8009 h 1047182"/>
                  <a:gd name="connsiteX6487" fmla="*/ 491950 w 808720"/>
                  <a:gd name="connsiteY6487" fmla="*/ 7972 h 1047182"/>
                  <a:gd name="connsiteX6488" fmla="*/ 527311 w 808720"/>
                  <a:gd name="connsiteY6488" fmla="*/ 7369 h 1047182"/>
                  <a:gd name="connsiteX6489" fmla="*/ 527672 w 808720"/>
                  <a:gd name="connsiteY6489" fmla="*/ 7623 h 1047182"/>
                  <a:gd name="connsiteX6490" fmla="*/ 527065 w 808720"/>
                  <a:gd name="connsiteY6490" fmla="*/ 7405 h 1047182"/>
                  <a:gd name="connsiteX6491" fmla="*/ 528309 w 808720"/>
                  <a:gd name="connsiteY6491" fmla="*/ 7365 h 1047182"/>
                  <a:gd name="connsiteX6492" fmla="*/ 530574 w 808720"/>
                  <a:gd name="connsiteY6492" fmla="*/ 8568 h 1047182"/>
                  <a:gd name="connsiteX6493" fmla="*/ 530441 w 808720"/>
                  <a:gd name="connsiteY6493" fmla="*/ 8619 h 1047182"/>
                  <a:gd name="connsiteX6494" fmla="*/ 529776 w 808720"/>
                  <a:gd name="connsiteY6494" fmla="*/ 8380 h 1047182"/>
                  <a:gd name="connsiteX6495" fmla="*/ 528294 w 808720"/>
                  <a:gd name="connsiteY6495" fmla="*/ 7371 h 1047182"/>
                  <a:gd name="connsiteX6496" fmla="*/ 535878 w 808720"/>
                  <a:gd name="connsiteY6496" fmla="*/ 7364 h 1047182"/>
                  <a:gd name="connsiteX6497" fmla="*/ 536687 w 808720"/>
                  <a:gd name="connsiteY6497" fmla="*/ 7553 h 1047182"/>
                  <a:gd name="connsiteX6498" fmla="*/ 538512 w 808720"/>
                  <a:gd name="connsiteY6498" fmla="*/ 9408 h 1047182"/>
                  <a:gd name="connsiteX6499" fmla="*/ 538405 w 808720"/>
                  <a:gd name="connsiteY6499" fmla="*/ 9493 h 1047182"/>
                  <a:gd name="connsiteX6500" fmla="*/ 537238 w 808720"/>
                  <a:gd name="connsiteY6500" fmla="*/ 9267 h 1047182"/>
                  <a:gd name="connsiteX6501" fmla="*/ 536071 w 808720"/>
                  <a:gd name="connsiteY6501" fmla="*/ 7760 h 1047182"/>
                  <a:gd name="connsiteX6502" fmla="*/ 475103 w 808720"/>
                  <a:gd name="connsiteY6502" fmla="*/ 7359 h 1047182"/>
                  <a:gd name="connsiteX6503" fmla="*/ 481054 w 808720"/>
                  <a:gd name="connsiteY6503" fmla="*/ 7696 h 1047182"/>
                  <a:gd name="connsiteX6504" fmla="*/ 480158 w 808720"/>
                  <a:gd name="connsiteY6504" fmla="*/ 7802 h 1047182"/>
                  <a:gd name="connsiteX6505" fmla="*/ 525239 w 808720"/>
                  <a:gd name="connsiteY6505" fmla="*/ 7345 h 1047182"/>
                  <a:gd name="connsiteX6506" fmla="*/ 525358 w 808720"/>
                  <a:gd name="connsiteY6506" fmla="*/ 7421 h 1047182"/>
                  <a:gd name="connsiteX6507" fmla="*/ 525237 w 808720"/>
                  <a:gd name="connsiteY6507" fmla="*/ 7440 h 1047182"/>
                  <a:gd name="connsiteX6508" fmla="*/ 525144 w 808720"/>
                  <a:gd name="connsiteY6508" fmla="*/ 7399 h 1047182"/>
                  <a:gd name="connsiteX6509" fmla="*/ 526781 w 808720"/>
                  <a:gd name="connsiteY6509" fmla="*/ 7302 h 1047182"/>
                  <a:gd name="connsiteX6510" fmla="*/ 527065 w 808720"/>
                  <a:gd name="connsiteY6510" fmla="*/ 7405 h 1047182"/>
                  <a:gd name="connsiteX6511" fmla="*/ 526685 w 808720"/>
                  <a:gd name="connsiteY6511" fmla="*/ 7459 h 1047182"/>
                  <a:gd name="connsiteX6512" fmla="*/ 452586 w 808720"/>
                  <a:gd name="connsiteY6512" fmla="*/ 7299 h 1047182"/>
                  <a:gd name="connsiteX6513" fmla="*/ 452898 w 808720"/>
                  <a:gd name="connsiteY6513" fmla="*/ 7329 h 1047182"/>
                  <a:gd name="connsiteX6514" fmla="*/ 452062 w 808720"/>
                  <a:gd name="connsiteY6514" fmla="*/ 7491 h 1047182"/>
                  <a:gd name="connsiteX6515" fmla="*/ 451499 w 808720"/>
                  <a:gd name="connsiteY6515" fmla="*/ 7438 h 1047182"/>
                  <a:gd name="connsiteX6516" fmla="*/ 466338 w 808720"/>
                  <a:gd name="connsiteY6516" fmla="*/ 7294 h 1047182"/>
                  <a:gd name="connsiteX6517" fmla="*/ 477701 w 808720"/>
                  <a:gd name="connsiteY6517" fmla="*/ 7977 h 1047182"/>
                  <a:gd name="connsiteX6518" fmla="*/ 472930 w 808720"/>
                  <a:gd name="connsiteY6518" fmla="*/ 8288 h 1047182"/>
                  <a:gd name="connsiteX6519" fmla="*/ 462462 w 808720"/>
                  <a:gd name="connsiteY6519" fmla="*/ 8244 h 1047182"/>
                  <a:gd name="connsiteX6520" fmla="*/ 458553 w 808720"/>
                  <a:gd name="connsiteY6520" fmla="*/ 7870 h 1047182"/>
                  <a:gd name="connsiteX6521" fmla="*/ 461978 w 808720"/>
                  <a:gd name="connsiteY6521" fmla="*/ 7442 h 1047182"/>
                  <a:gd name="connsiteX6522" fmla="*/ 452304 w 808720"/>
                  <a:gd name="connsiteY6522" fmla="*/ 7272 h 1047182"/>
                  <a:gd name="connsiteX6523" fmla="*/ 452458 w 808720"/>
                  <a:gd name="connsiteY6523" fmla="*/ 7287 h 1047182"/>
                  <a:gd name="connsiteX6524" fmla="*/ 451206 w 808720"/>
                  <a:gd name="connsiteY6524" fmla="*/ 7410 h 1047182"/>
                  <a:gd name="connsiteX6525" fmla="*/ 451068 w 808720"/>
                  <a:gd name="connsiteY6525" fmla="*/ 7397 h 1047182"/>
                  <a:gd name="connsiteX6526" fmla="*/ 523286 w 808720"/>
                  <a:gd name="connsiteY6526" fmla="*/ 7270 h 1047182"/>
                  <a:gd name="connsiteX6527" fmla="*/ 522689 w 808720"/>
                  <a:gd name="connsiteY6527" fmla="*/ 7832 h 1047182"/>
                  <a:gd name="connsiteX6528" fmla="*/ 522333 w 808720"/>
                  <a:gd name="connsiteY6528" fmla="*/ 7887 h 1047182"/>
                  <a:gd name="connsiteX6529" fmla="*/ 522099 w 808720"/>
                  <a:gd name="connsiteY6529" fmla="*/ 7833 h 1047182"/>
                  <a:gd name="connsiteX6530" fmla="*/ 522851 w 808720"/>
                  <a:gd name="connsiteY6530" fmla="*/ 7307 h 1047182"/>
                  <a:gd name="connsiteX6531" fmla="*/ 522906 w 808720"/>
                  <a:gd name="connsiteY6531" fmla="*/ 7269 h 1047182"/>
                  <a:gd name="connsiteX6532" fmla="*/ 522851 w 808720"/>
                  <a:gd name="connsiteY6532" fmla="*/ 7307 h 1047182"/>
                  <a:gd name="connsiteX6533" fmla="*/ 520611 w 808720"/>
                  <a:gd name="connsiteY6533" fmla="*/ 7493 h 1047182"/>
                  <a:gd name="connsiteX6534" fmla="*/ 520193 w 808720"/>
                  <a:gd name="connsiteY6534" fmla="*/ 7398 h 1047182"/>
                  <a:gd name="connsiteX6535" fmla="*/ 528104 w 808720"/>
                  <a:gd name="connsiteY6535" fmla="*/ 7256 h 1047182"/>
                  <a:gd name="connsiteX6536" fmla="*/ 528202 w 808720"/>
                  <a:gd name="connsiteY6536" fmla="*/ 7309 h 1047182"/>
                  <a:gd name="connsiteX6537" fmla="*/ 528294 w 808720"/>
                  <a:gd name="connsiteY6537" fmla="*/ 7371 h 1047182"/>
                  <a:gd name="connsiteX6538" fmla="*/ 527814 w 808720"/>
                  <a:gd name="connsiteY6538" fmla="*/ 7577 h 1047182"/>
                  <a:gd name="connsiteX6539" fmla="*/ 527534 w 808720"/>
                  <a:gd name="connsiteY6539" fmla="*/ 7338 h 1047182"/>
                  <a:gd name="connsiteX6540" fmla="*/ 446652 w 808720"/>
                  <a:gd name="connsiteY6540" fmla="*/ 7255 h 1047182"/>
                  <a:gd name="connsiteX6541" fmla="*/ 445609 w 808720"/>
                  <a:gd name="connsiteY6541" fmla="*/ 7400 h 1047182"/>
                  <a:gd name="connsiteX6542" fmla="*/ 445211 w 808720"/>
                  <a:gd name="connsiteY6542" fmla="*/ 7438 h 1047182"/>
                  <a:gd name="connsiteX6543" fmla="*/ 444198 w 808720"/>
                  <a:gd name="connsiteY6543" fmla="*/ 7508 h 1047182"/>
                  <a:gd name="connsiteX6544" fmla="*/ 523349 w 808720"/>
                  <a:gd name="connsiteY6544" fmla="*/ 7247 h 1047182"/>
                  <a:gd name="connsiteX6545" fmla="*/ 523329 w 808720"/>
                  <a:gd name="connsiteY6545" fmla="*/ 7267 h 1047182"/>
                  <a:gd name="connsiteX6546" fmla="*/ 523286 w 808720"/>
                  <a:gd name="connsiteY6546" fmla="*/ 7270 h 1047182"/>
                  <a:gd name="connsiteX6547" fmla="*/ 523309 w 808720"/>
                  <a:gd name="connsiteY6547" fmla="*/ 7249 h 1047182"/>
                  <a:gd name="connsiteX6548" fmla="*/ 506802 w 808720"/>
                  <a:gd name="connsiteY6548" fmla="*/ 7245 h 1047182"/>
                  <a:gd name="connsiteX6549" fmla="*/ 502714 w 808720"/>
                  <a:gd name="connsiteY6549" fmla="*/ 9110 h 1047182"/>
                  <a:gd name="connsiteX6550" fmla="*/ 501544 w 808720"/>
                  <a:gd name="connsiteY6550" fmla="*/ 8834 h 1047182"/>
                  <a:gd name="connsiteX6551" fmla="*/ 502475 w 808720"/>
                  <a:gd name="connsiteY6551" fmla="*/ 8411 h 1047182"/>
                  <a:gd name="connsiteX6552" fmla="*/ 499945 w 808720"/>
                  <a:gd name="connsiteY6552" fmla="*/ 8400 h 1047182"/>
                  <a:gd name="connsiteX6553" fmla="*/ 503981 w 808720"/>
                  <a:gd name="connsiteY6553" fmla="*/ 7433 h 1047182"/>
                  <a:gd name="connsiteX6554" fmla="*/ 524161 w 808720"/>
                  <a:gd name="connsiteY6554" fmla="*/ 7209 h 1047182"/>
                  <a:gd name="connsiteX6555" fmla="*/ 524760 w 808720"/>
                  <a:gd name="connsiteY6555" fmla="*/ 7513 h 1047182"/>
                  <a:gd name="connsiteX6556" fmla="*/ 522761 w 808720"/>
                  <a:gd name="connsiteY6556" fmla="*/ 7821 h 1047182"/>
                  <a:gd name="connsiteX6557" fmla="*/ 523329 w 808720"/>
                  <a:gd name="connsiteY6557" fmla="*/ 7267 h 1047182"/>
                  <a:gd name="connsiteX6558" fmla="*/ 523850 w 808720"/>
                  <a:gd name="connsiteY6558" fmla="*/ 7224 h 1047182"/>
                  <a:gd name="connsiteX6559" fmla="*/ 526849 w 808720"/>
                  <a:gd name="connsiteY6559" fmla="*/ 7192 h 1047182"/>
                  <a:gd name="connsiteX6560" fmla="*/ 526781 w 808720"/>
                  <a:gd name="connsiteY6560" fmla="*/ 7302 h 1047182"/>
                  <a:gd name="connsiteX6561" fmla="*/ 526585 w 808720"/>
                  <a:gd name="connsiteY6561" fmla="*/ 7232 h 1047182"/>
                  <a:gd name="connsiteX6562" fmla="*/ 453434 w 808720"/>
                  <a:gd name="connsiteY6562" fmla="*/ 7190 h 1047182"/>
                  <a:gd name="connsiteX6563" fmla="*/ 452586 w 808720"/>
                  <a:gd name="connsiteY6563" fmla="*/ 7299 h 1047182"/>
                  <a:gd name="connsiteX6564" fmla="*/ 452458 w 808720"/>
                  <a:gd name="connsiteY6564" fmla="*/ 7287 h 1047182"/>
                  <a:gd name="connsiteX6565" fmla="*/ 448859 w 808720"/>
                  <a:gd name="connsiteY6565" fmla="*/ 7188 h 1047182"/>
                  <a:gd name="connsiteX6566" fmla="*/ 450141 w 808720"/>
                  <a:gd name="connsiteY6566" fmla="*/ 7310 h 1047182"/>
                  <a:gd name="connsiteX6567" fmla="*/ 443393 w 808720"/>
                  <a:gd name="connsiteY6567" fmla="*/ 8072 h 1047182"/>
                  <a:gd name="connsiteX6568" fmla="*/ 440955 w 808720"/>
                  <a:gd name="connsiteY6568" fmla="*/ 8154 h 1047182"/>
                  <a:gd name="connsiteX6569" fmla="*/ 440187 w 808720"/>
                  <a:gd name="connsiteY6569" fmla="*/ 8151 h 1047182"/>
                  <a:gd name="connsiteX6570" fmla="*/ 441376 w 808720"/>
                  <a:gd name="connsiteY6570" fmla="*/ 7986 h 1047182"/>
                  <a:gd name="connsiteX6571" fmla="*/ 448285 w 808720"/>
                  <a:gd name="connsiteY6571" fmla="*/ 7228 h 1047182"/>
                  <a:gd name="connsiteX6572" fmla="*/ 524652 w 808720"/>
                  <a:gd name="connsiteY6572" fmla="*/ 7185 h 1047182"/>
                  <a:gd name="connsiteX6573" fmla="*/ 525144 w 808720"/>
                  <a:gd name="connsiteY6573" fmla="*/ 7399 h 1047182"/>
                  <a:gd name="connsiteX6574" fmla="*/ 525012 w 808720"/>
                  <a:gd name="connsiteY6574" fmla="*/ 7474 h 1047182"/>
                  <a:gd name="connsiteX6575" fmla="*/ 524955 w 808720"/>
                  <a:gd name="connsiteY6575" fmla="*/ 7483 h 1047182"/>
                  <a:gd name="connsiteX6576" fmla="*/ 524342 w 808720"/>
                  <a:gd name="connsiteY6576" fmla="*/ 7200 h 1047182"/>
                  <a:gd name="connsiteX6577" fmla="*/ 524310 w 808720"/>
                  <a:gd name="connsiteY6577" fmla="*/ 7185 h 1047182"/>
                  <a:gd name="connsiteX6578" fmla="*/ 524342 w 808720"/>
                  <a:gd name="connsiteY6578" fmla="*/ 7200 h 1047182"/>
                  <a:gd name="connsiteX6579" fmla="*/ 524161 w 808720"/>
                  <a:gd name="connsiteY6579" fmla="*/ 7209 h 1047182"/>
                  <a:gd name="connsiteX6580" fmla="*/ 524143 w 808720"/>
                  <a:gd name="connsiteY6580" fmla="*/ 7199 h 1047182"/>
                  <a:gd name="connsiteX6581" fmla="*/ 496594 w 808720"/>
                  <a:gd name="connsiteY6581" fmla="*/ 7182 h 1047182"/>
                  <a:gd name="connsiteX6582" fmla="*/ 496559 w 808720"/>
                  <a:gd name="connsiteY6582" fmla="*/ 7204 h 1047182"/>
                  <a:gd name="connsiteX6583" fmla="*/ 495762 w 808720"/>
                  <a:gd name="connsiteY6583" fmla="*/ 7337 h 1047182"/>
                  <a:gd name="connsiteX6584" fmla="*/ 495426 w 808720"/>
                  <a:gd name="connsiteY6584" fmla="*/ 7392 h 1047182"/>
                  <a:gd name="connsiteX6585" fmla="*/ 495270 w 808720"/>
                  <a:gd name="connsiteY6585" fmla="*/ 7356 h 1047182"/>
                  <a:gd name="connsiteX6586" fmla="*/ 495121 w 808720"/>
                  <a:gd name="connsiteY6586" fmla="*/ 7321 h 1047182"/>
                  <a:gd name="connsiteX6587" fmla="*/ 451313 w 808720"/>
                  <a:gd name="connsiteY6587" fmla="*/ 7177 h 1047182"/>
                  <a:gd name="connsiteX6588" fmla="*/ 452229 w 808720"/>
                  <a:gd name="connsiteY6588" fmla="*/ 7265 h 1047182"/>
                  <a:gd name="connsiteX6589" fmla="*/ 451050 w 808720"/>
                  <a:gd name="connsiteY6589" fmla="*/ 7396 h 1047182"/>
                  <a:gd name="connsiteX6590" fmla="*/ 450141 w 808720"/>
                  <a:gd name="connsiteY6590" fmla="*/ 7310 h 1047182"/>
                  <a:gd name="connsiteX6591" fmla="*/ 518746 w 808720"/>
                  <a:gd name="connsiteY6591" fmla="*/ 7166 h 1047182"/>
                  <a:gd name="connsiteX6592" fmla="*/ 518877 w 808720"/>
                  <a:gd name="connsiteY6592" fmla="*/ 7195 h 1047182"/>
                  <a:gd name="connsiteX6593" fmla="*/ 518269 w 808720"/>
                  <a:gd name="connsiteY6593" fmla="*/ 7423 h 1047182"/>
                  <a:gd name="connsiteX6594" fmla="*/ 518177 w 808720"/>
                  <a:gd name="connsiteY6594" fmla="*/ 7394 h 1047182"/>
                  <a:gd name="connsiteX6595" fmla="*/ 528792 w 808720"/>
                  <a:gd name="connsiteY6595" fmla="*/ 7158 h 1047182"/>
                  <a:gd name="connsiteX6596" fmla="*/ 528309 w 808720"/>
                  <a:gd name="connsiteY6596" fmla="*/ 7365 h 1047182"/>
                  <a:gd name="connsiteX6597" fmla="*/ 528202 w 808720"/>
                  <a:gd name="connsiteY6597" fmla="*/ 7309 h 1047182"/>
                  <a:gd name="connsiteX6598" fmla="*/ 528121 w 808720"/>
                  <a:gd name="connsiteY6598" fmla="*/ 7254 h 1047182"/>
                  <a:gd name="connsiteX6599" fmla="*/ 525601 w 808720"/>
                  <a:gd name="connsiteY6599" fmla="*/ 7140 h 1047182"/>
                  <a:gd name="connsiteX6600" fmla="*/ 525239 w 808720"/>
                  <a:gd name="connsiteY6600" fmla="*/ 7345 h 1047182"/>
                  <a:gd name="connsiteX6601" fmla="*/ 524964 w 808720"/>
                  <a:gd name="connsiteY6601" fmla="*/ 7170 h 1047182"/>
                  <a:gd name="connsiteX6602" fmla="*/ 524909 w 808720"/>
                  <a:gd name="connsiteY6602" fmla="*/ 7136 h 1047182"/>
                  <a:gd name="connsiteX6603" fmla="*/ 524964 w 808720"/>
                  <a:gd name="connsiteY6603" fmla="*/ 7170 h 1047182"/>
                  <a:gd name="connsiteX6604" fmla="*/ 524652 w 808720"/>
                  <a:gd name="connsiteY6604" fmla="*/ 7185 h 1047182"/>
                  <a:gd name="connsiteX6605" fmla="*/ 524597 w 808720"/>
                  <a:gd name="connsiteY6605" fmla="*/ 7161 h 1047182"/>
                  <a:gd name="connsiteX6606" fmla="*/ 519038 w 808720"/>
                  <a:gd name="connsiteY6606" fmla="*/ 7134 h 1047182"/>
                  <a:gd name="connsiteX6607" fmla="*/ 520193 w 808720"/>
                  <a:gd name="connsiteY6607" fmla="*/ 7398 h 1047182"/>
                  <a:gd name="connsiteX6608" fmla="*/ 519871 w 808720"/>
                  <a:gd name="connsiteY6608" fmla="*/ 7413 h 1047182"/>
                  <a:gd name="connsiteX6609" fmla="*/ 518877 w 808720"/>
                  <a:gd name="connsiteY6609" fmla="*/ 7195 h 1047182"/>
                  <a:gd name="connsiteX6610" fmla="*/ 514822 w 808720"/>
                  <a:gd name="connsiteY6610" fmla="*/ 7127 h 1047182"/>
                  <a:gd name="connsiteX6611" fmla="*/ 517982 w 808720"/>
                  <a:gd name="connsiteY6611" fmla="*/ 7472 h 1047182"/>
                  <a:gd name="connsiteX6612" fmla="*/ 517891 w 808720"/>
                  <a:gd name="connsiteY6612" fmla="*/ 7508 h 1047182"/>
                  <a:gd name="connsiteX6613" fmla="*/ 516023 w 808720"/>
                  <a:gd name="connsiteY6613" fmla="*/ 7597 h 1047182"/>
                  <a:gd name="connsiteX6614" fmla="*/ 514377 w 808720"/>
                  <a:gd name="connsiteY6614" fmla="*/ 7262 h 1047182"/>
                  <a:gd name="connsiteX6615" fmla="*/ 527284 w 808720"/>
                  <a:gd name="connsiteY6615" fmla="*/ 7125 h 1047182"/>
                  <a:gd name="connsiteX6616" fmla="*/ 527534 w 808720"/>
                  <a:gd name="connsiteY6616" fmla="*/ 7338 h 1047182"/>
                  <a:gd name="connsiteX6617" fmla="*/ 527311 w 808720"/>
                  <a:gd name="connsiteY6617" fmla="*/ 7369 h 1047182"/>
                  <a:gd name="connsiteX6618" fmla="*/ 527021 w 808720"/>
                  <a:gd name="connsiteY6618" fmla="*/ 7165 h 1047182"/>
                  <a:gd name="connsiteX6619" fmla="*/ 453950 w 808720"/>
                  <a:gd name="connsiteY6619" fmla="*/ 7124 h 1047182"/>
                  <a:gd name="connsiteX6620" fmla="*/ 453792 w 808720"/>
                  <a:gd name="connsiteY6620" fmla="*/ 7155 h 1047182"/>
                  <a:gd name="connsiteX6621" fmla="*/ 453434 w 808720"/>
                  <a:gd name="connsiteY6621" fmla="*/ 7190 h 1047182"/>
                  <a:gd name="connsiteX6622" fmla="*/ 507079 w 808720"/>
                  <a:gd name="connsiteY6622" fmla="*/ 7119 h 1047182"/>
                  <a:gd name="connsiteX6623" fmla="*/ 507789 w 808720"/>
                  <a:gd name="connsiteY6623" fmla="*/ 7179 h 1047182"/>
                  <a:gd name="connsiteX6624" fmla="*/ 506802 w 808720"/>
                  <a:gd name="connsiteY6624" fmla="*/ 7245 h 1047182"/>
                  <a:gd name="connsiteX6625" fmla="*/ 526244 w 808720"/>
                  <a:gd name="connsiteY6625" fmla="*/ 7109 h 1047182"/>
                  <a:gd name="connsiteX6626" fmla="*/ 526585 w 808720"/>
                  <a:gd name="connsiteY6626" fmla="*/ 7232 h 1047182"/>
                  <a:gd name="connsiteX6627" fmla="*/ 525403 w 808720"/>
                  <a:gd name="connsiteY6627" fmla="*/ 7414 h 1047182"/>
                  <a:gd name="connsiteX6628" fmla="*/ 525681 w 808720"/>
                  <a:gd name="connsiteY6628" fmla="*/ 7136 h 1047182"/>
                  <a:gd name="connsiteX6629" fmla="*/ 472120 w 808720"/>
                  <a:gd name="connsiteY6629" fmla="*/ 7098 h 1047182"/>
                  <a:gd name="connsiteX6630" fmla="*/ 475103 w 808720"/>
                  <a:gd name="connsiteY6630" fmla="*/ 7359 h 1047182"/>
                  <a:gd name="connsiteX6631" fmla="*/ 471100 w 808720"/>
                  <a:gd name="connsiteY6631" fmla="*/ 7133 h 1047182"/>
                  <a:gd name="connsiteX6632" fmla="*/ 462980 w 808720"/>
                  <a:gd name="connsiteY6632" fmla="*/ 7092 h 1047182"/>
                  <a:gd name="connsiteX6633" fmla="*/ 464192 w 808720"/>
                  <a:gd name="connsiteY6633" fmla="*/ 7165 h 1047182"/>
                  <a:gd name="connsiteX6634" fmla="*/ 461978 w 808720"/>
                  <a:gd name="connsiteY6634" fmla="*/ 7442 h 1047182"/>
                  <a:gd name="connsiteX6635" fmla="*/ 460483 w 808720"/>
                  <a:gd name="connsiteY6635" fmla="*/ 7493 h 1047182"/>
                  <a:gd name="connsiteX6636" fmla="*/ 526912 w 808720"/>
                  <a:gd name="connsiteY6636" fmla="*/ 7089 h 1047182"/>
                  <a:gd name="connsiteX6637" fmla="*/ 527021 w 808720"/>
                  <a:gd name="connsiteY6637" fmla="*/ 7165 h 1047182"/>
                  <a:gd name="connsiteX6638" fmla="*/ 526849 w 808720"/>
                  <a:gd name="connsiteY6638" fmla="*/ 7192 h 1047182"/>
                  <a:gd name="connsiteX6639" fmla="*/ 526919 w 808720"/>
                  <a:gd name="connsiteY6639" fmla="*/ 7077 h 1047182"/>
                  <a:gd name="connsiteX6640" fmla="*/ 526912 w 808720"/>
                  <a:gd name="connsiteY6640" fmla="*/ 7089 h 1047182"/>
                  <a:gd name="connsiteX6641" fmla="*/ 526897 w 808720"/>
                  <a:gd name="connsiteY6641" fmla="*/ 7078 h 1047182"/>
                  <a:gd name="connsiteX6642" fmla="*/ 525752 w 808720"/>
                  <a:gd name="connsiteY6642" fmla="*/ 7065 h 1047182"/>
                  <a:gd name="connsiteX6643" fmla="*/ 525681 w 808720"/>
                  <a:gd name="connsiteY6643" fmla="*/ 7136 h 1047182"/>
                  <a:gd name="connsiteX6644" fmla="*/ 525601 w 808720"/>
                  <a:gd name="connsiteY6644" fmla="*/ 7140 h 1047182"/>
                  <a:gd name="connsiteX6645" fmla="*/ 525730 w 808720"/>
                  <a:gd name="connsiteY6645" fmla="*/ 7067 h 1047182"/>
                  <a:gd name="connsiteX6646" fmla="*/ 462395 w 808720"/>
                  <a:gd name="connsiteY6646" fmla="*/ 7057 h 1047182"/>
                  <a:gd name="connsiteX6647" fmla="*/ 462807 w 808720"/>
                  <a:gd name="connsiteY6647" fmla="*/ 7082 h 1047182"/>
                  <a:gd name="connsiteX6648" fmla="*/ 460218 w 808720"/>
                  <a:gd name="connsiteY6648" fmla="*/ 7502 h 1047182"/>
                  <a:gd name="connsiteX6649" fmla="*/ 458834 w 808720"/>
                  <a:gd name="connsiteY6649" fmla="*/ 7549 h 1047182"/>
                  <a:gd name="connsiteX6650" fmla="*/ 527813 w 808720"/>
                  <a:gd name="connsiteY6650" fmla="*/ 7043 h 1047182"/>
                  <a:gd name="connsiteX6651" fmla="*/ 528121 w 808720"/>
                  <a:gd name="connsiteY6651" fmla="*/ 7254 h 1047182"/>
                  <a:gd name="connsiteX6652" fmla="*/ 528104 w 808720"/>
                  <a:gd name="connsiteY6652" fmla="*/ 7256 h 1047182"/>
                  <a:gd name="connsiteX6653" fmla="*/ 527727 w 808720"/>
                  <a:gd name="connsiteY6653" fmla="*/ 7056 h 1047182"/>
                  <a:gd name="connsiteX6654" fmla="*/ 527696 w 808720"/>
                  <a:gd name="connsiteY6654" fmla="*/ 7040 h 1047182"/>
                  <a:gd name="connsiteX6655" fmla="*/ 527727 w 808720"/>
                  <a:gd name="connsiteY6655" fmla="*/ 7056 h 1047182"/>
                  <a:gd name="connsiteX6656" fmla="*/ 527284 w 808720"/>
                  <a:gd name="connsiteY6656" fmla="*/ 7125 h 1047182"/>
                  <a:gd name="connsiteX6657" fmla="*/ 527212 w 808720"/>
                  <a:gd name="connsiteY6657" fmla="*/ 7063 h 1047182"/>
                  <a:gd name="connsiteX6658" fmla="*/ 447005 w 808720"/>
                  <a:gd name="connsiteY6658" fmla="*/ 7034 h 1047182"/>
                  <a:gd name="connsiteX6659" fmla="*/ 442662 w 808720"/>
                  <a:gd name="connsiteY6659" fmla="*/ 7614 h 1047182"/>
                  <a:gd name="connsiteX6660" fmla="*/ 435533 w 808720"/>
                  <a:gd name="connsiteY6660" fmla="*/ 8103 h 1047182"/>
                  <a:gd name="connsiteX6661" fmla="*/ 439423 w 808720"/>
                  <a:gd name="connsiteY6661" fmla="*/ 7568 h 1047182"/>
                  <a:gd name="connsiteX6662" fmla="*/ 454672 w 808720"/>
                  <a:gd name="connsiteY6662" fmla="*/ 7032 h 1047182"/>
                  <a:gd name="connsiteX6663" fmla="*/ 453950 w 808720"/>
                  <a:gd name="connsiteY6663" fmla="*/ 7124 h 1047182"/>
                  <a:gd name="connsiteX6664" fmla="*/ 454157 w 808720"/>
                  <a:gd name="connsiteY6664" fmla="*/ 7084 h 1047182"/>
                  <a:gd name="connsiteX6665" fmla="*/ 461714 w 808720"/>
                  <a:gd name="connsiteY6665" fmla="*/ 7016 h 1047182"/>
                  <a:gd name="connsiteX6666" fmla="*/ 462191 w 808720"/>
                  <a:gd name="connsiteY6666" fmla="*/ 7045 h 1047182"/>
                  <a:gd name="connsiteX6667" fmla="*/ 457615 w 808720"/>
                  <a:gd name="connsiteY6667" fmla="*/ 7590 h 1047182"/>
                  <a:gd name="connsiteX6668" fmla="*/ 456780 w 808720"/>
                  <a:gd name="connsiteY6668" fmla="*/ 7618 h 1047182"/>
                  <a:gd name="connsiteX6669" fmla="*/ 454557 w 808720"/>
                  <a:gd name="connsiteY6669" fmla="*/ 7006 h 1047182"/>
                  <a:gd name="connsiteX6670" fmla="*/ 454157 w 808720"/>
                  <a:gd name="connsiteY6670" fmla="*/ 7084 h 1047182"/>
                  <a:gd name="connsiteX6671" fmla="*/ 452304 w 808720"/>
                  <a:gd name="connsiteY6671" fmla="*/ 7272 h 1047182"/>
                  <a:gd name="connsiteX6672" fmla="*/ 452229 w 808720"/>
                  <a:gd name="connsiteY6672" fmla="*/ 7265 h 1047182"/>
                  <a:gd name="connsiteX6673" fmla="*/ 502496 w 808720"/>
                  <a:gd name="connsiteY6673" fmla="*/ 6999 h 1047182"/>
                  <a:gd name="connsiteX6674" fmla="*/ 502262 w 808720"/>
                  <a:gd name="connsiteY6674" fmla="*/ 7083 h 1047182"/>
                  <a:gd name="connsiteX6675" fmla="*/ 500672 w 808720"/>
                  <a:gd name="connsiteY6675" fmla="*/ 7654 h 1047182"/>
                  <a:gd name="connsiteX6676" fmla="*/ 497904 w 808720"/>
                  <a:gd name="connsiteY6676" fmla="*/ 7838 h 1047182"/>
                  <a:gd name="connsiteX6677" fmla="*/ 500336 w 808720"/>
                  <a:gd name="connsiteY6677" fmla="*/ 7256 h 1047182"/>
                  <a:gd name="connsiteX6678" fmla="*/ 501558 w 808720"/>
                  <a:gd name="connsiteY6678" fmla="*/ 7110 h 1047182"/>
                  <a:gd name="connsiteX6679" fmla="*/ 451636 w 808720"/>
                  <a:gd name="connsiteY6679" fmla="*/ 6997 h 1047182"/>
                  <a:gd name="connsiteX6680" fmla="*/ 448859 w 808720"/>
                  <a:gd name="connsiteY6680" fmla="*/ 7188 h 1047182"/>
                  <a:gd name="connsiteX6681" fmla="*/ 448743 w 808720"/>
                  <a:gd name="connsiteY6681" fmla="*/ 7177 h 1047182"/>
                  <a:gd name="connsiteX6682" fmla="*/ 448285 w 808720"/>
                  <a:gd name="connsiteY6682" fmla="*/ 7228 h 1047182"/>
                  <a:gd name="connsiteX6683" fmla="*/ 445448 w 808720"/>
                  <a:gd name="connsiteY6683" fmla="*/ 7422 h 1047182"/>
                  <a:gd name="connsiteX6684" fmla="*/ 445609 w 808720"/>
                  <a:gd name="connsiteY6684" fmla="*/ 7400 h 1047182"/>
                  <a:gd name="connsiteX6685" fmla="*/ 449424 w 808720"/>
                  <a:gd name="connsiteY6685" fmla="*/ 7030 h 1047182"/>
                  <a:gd name="connsiteX6686" fmla="*/ 526747 w 808720"/>
                  <a:gd name="connsiteY6686" fmla="*/ 6972 h 1047182"/>
                  <a:gd name="connsiteX6687" fmla="*/ 526897 w 808720"/>
                  <a:gd name="connsiteY6687" fmla="*/ 7078 h 1047182"/>
                  <a:gd name="connsiteX6688" fmla="*/ 526244 w 808720"/>
                  <a:gd name="connsiteY6688" fmla="*/ 7109 h 1047182"/>
                  <a:gd name="connsiteX6689" fmla="*/ 526051 w 808720"/>
                  <a:gd name="connsiteY6689" fmla="*/ 7040 h 1047182"/>
                  <a:gd name="connsiteX6690" fmla="*/ 525752 w 808720"/>
                  <a:gd name="connsiteY6690" fmla="*/ 7065 h 1047182"/>
                  <a:gd name="connsiteX6691" fmla="*/ 525776 w 808720"/>
                  <a:gd name="connsiteY6691" fmla="*/ 7041 h 1047182"/>
                  <a:gd name="connsiteX6692" fmla="*/ 525777 w 808720"/>
                  <a:gd name="connsiteY6692" fmla="*/ 7040 h 1047182"/>
                  <a:gd name="connsiteX6693" fmla="*/ 511017 w 808720"/>
                  <a:gd name="connsiteY6693" fmla="*/ 6964 h 1047182"/>
                  <a:gd name="connsiteX6694" fmla="*/ 511019 w 808720"/>
                  <a:gd name="connsiteY6694" fmla="*/ 6965 h 1047182"/>
                  <a:gd name="connsiteX6695" fmla="*/ 512717 w 808720"/>
                  <a:gd name="connsiteY6695" fmla="*/ 7600 h 1047182"/>
                  <a:gd name="connsiteX6696" fmla="*/ 507789 w 808720"/>
                  <a:gd name="connsiteY6696" fmla="*/ 7179 h 1047182"/>
                  <a:gd name="connsiteX6697" fmla="*/ 523654 w 808720"/>
                  <a:gd name="connsiteY6697" fmla="*/ 6951 h 1047182"/>
                  <a:gd name="connsiteX6698" fmla="*/ 524143 w 808720"/>
                  <a:gd name="connsiteY6698" fmla="*/ 7199 h 1047182"/>
                  <a:gd name="connsiteX6699" fmla="*/ 523850 w 808720"/>
                  <a:gd name="connsiteY6699" fmla="*/ 7224 h 1047182"/>
                  <a:gd name="connsiteX6700" fmla="*/ 523349 w 808720"/>
                  <a:gd name="connsiteY6700" fmla="*/ 7247 h 1047182"/>
                  <a:gd name="connsiteX6701" fmla="*/ 505101 w 808720"/>
                  <a:gd name="connsiteY6701" fmla="*/ 6950 h 1047182"/>
                  <a:gd name="connsiteX6702" fmla="*/ 505277 w 808720"/>
                  <a:gd name="connsiteY6702" fmla="*/ 6965 h 1047182"/>
                  <a:gd name="connsiteX6703" fmla="*/ 505763 w 808720"/>
                  <a:gd name="connsiteY6703" fmla="*/ 7006 h 1047182"/>
                  <a:gd name="connsiteX6704" fmla="*/ 503981 w 808720"/>
                  <a:gd name="connsiteY6704" fmla="*/ 7433 h 1047182"/>
                  <a:gd name="connsiteX6705" fmla="*/ 501653 w 808720"/>
                  <a:gd name="connsiteY6705" fmla="*/ 7588 h 1047182"/>
                  <a:gd name="connsiteX6706" fmla="*/ 504951 w 808720"/>
                  <a:gd name="connsiteY6706" fmla="*/ 6978 h 1047182"/>
                  <a:gd name="connsiteX6707" fmla="*/ 527079 w 808720"/>
                  <a:gd name="connsiteY6707" fmla="*/ 6949 h 1047182"/>
                  <a:gd name="connsiteX6708" fmla="*/ 527212 w 808720"/>
                  <a:gd name="connsiteY6708" fmla="*/ 7063 h 1047182"/>
                  <a:gd name="connsiteX6709" fmla="*/ 526919 w 808720"/>
                  <a:gd name="connsiteY6709" fmla="*/ 7077 h 1047182"/>
                  <a:gd name="connsiteX6710" fmla="*/ 526994 w 808720"/>
                  <a:gd name="connsiteY6710" fmla="*/ 6955 h 1047182"/>
                  <a:gd name="connsiteX6711" fmla="*/ 455094 w 808720"/>
                  <a:gd name="connsiteY6711" fmla="*/ 6947 h 1047182"/>
                  <a:gd name="connsiteX6712" fmla="*/ 454557 w 808720"/>
                  <a:gd name="connsiteY6712" fmla="*/ 7006 h 1047182"/>
                  <a:gd name="connsiteX6713" fmla="*/ 454845 w 808720"/>
                  <a:gd name="connsiteY6713" fmla="*/ 6950 h 1047182"/>
                  <a:gd name="connsiteX6714" fmla="*/ 493525 w 808720"/>
                  <a:gd name="connsiteY6714" fmla="*/ 6944 h 1047182"/>
                  <a:gd name="connsiteX6715" fmla="*/ 495121 w 808720"/>
                  <a:gd name="connsiteY6715" fmla="*/ 7321 h 1047182"/>
                  <a:gd name="connsiteX6716" fmla="*/ 494379 w 808720"/>
                  <a:gd name="connsiteY6716" fmla="*/ 7391 h 1047182"/>
                  <a:gd name="connsiteX6717" fmla="*/ 489390 w 808720"/>
                  <a:gd name="connsiteY6717" fmla="*/ 7861 h 1047182"/>
                  <a:gd name="connsiteX6718" fmla="*/ 487516 w 808720"/>
                  <a:gd name="connsiteY6718" fmla="*/ 7743 h 1047182"/>
                  <a:gd name="connsiteX6719" fmla="*/ 486983 w 808720"/>
                  <a:gd name="connsiteY6719" fmla="*/ 7709 h 1047182"/>
                  <a:gd name="connsiteX6720" fmla="*/ 493078 w 808720"/>
                  <a:gd name="connsiteY6720" fmla="*/ 6974 h 1047182"/>
                  <a:gd name="connsiteX6721" fmla="*/ 455584 w 808720"/>
                  <a:gd name="connsiteY6721" fmla="*/ 6939 h 1047182"/>
                  <a:gd name="connsiteX6722" fmla="*/ 454672 w 808720"/>
                  <a:gd name="connsiteY6722" fmla="*/ 7032 h 1047182"/>
                  <a:gd name="connsiteX6723" fmla="*/ 455370 w 808720"/>
                  <a:gd name="connsiteY6723" fmla="*/ 6943 h 1047182"/>
                  <a:gd name="connsiteX6724" fmla="*/ 477748 w 808720"/>
                  <a:gd name="connsiteY6724" fmla="*/ 6907 h 1047182"/>
                  <a:gd name="connsiteX6725" fmla="*/ 483300 w 808720"/>
                  <a:gd name="connsiteY6725" fmla="*/ 7430 h 1047182"/>
                  <a:gd name="connsiteX6726" fmla="*/ 483045 w 808720"/>
                  <a:gd name="connsiteY6726" fmla="*/ 7461 h 1047182"/>
                  <a:gd name="connsiteX6727" fmla="*/ 475494 w 808720"/>
                  <a:gd name="connsiteY6727" fmla="*/ 6984 h 1047182"/>
                  <a:gd name="connsiteX6728" fmla="*/ 459866 w 808720"/>
                  <a:gd name="connsiteY6728" fmla="*/ 6905 h 1047182"/>
                  <a:gd name="connsiteX6729" fmla="*/ 460283 w 808720"/>
                  <a:gd name="connsiteY6729" fmla="*/ 6930 h 1047182"/>
                  <a:gd name="connsiteX6730" fmla="*/ 455414 w 808720"/>
                  <a:gd name="connsiteY6730" fmla="*/ 7569 h 1047182"/>
                  <a:gd name="connsiteX6731" fmla="*/ 455123 w 808720"/>
                  <a:gd name="connsiteY6731" fmla="*/ 7542 h 1047182"/>
                  <a:gd name="connsiteX6732" fmla="*/ 458344 w 808720"/>
                  <a:gd name="connsiteY6732" fmla="*/ 6899 h 1047182"/>
                  <a:gd name="connsiteX6733" fmla="*/ 454415 w 808720"/>
                  <a:gd name="connsiteY6733" fmla="*/ 7474 h 1047182"/>
                  <a:gd name="connsiteX6734" fmla="*/ 452898 w 808720"/>
                  <a:gd name="connsiteY6734" fmla="*/ 7329 h 1047182"/>
                  <a:gd name="connsiteX6735" fmla="*/ 453792 w 808720"/>
                  <a:gd name="connsiteY6735" fmla="*/ 7155 h 1047182"/>
                  <a:gd name="connsiteX6736" fmla="*/ 456045 w 808720"/>
                  <a:gd name="connsiteY6736" fmla="*/ 6933 h 1047182"/>
                  <a:gd name="connsiteX6737" fmla="*/ 523684 w 808720"/>
                  <a:gd name="connsiteY6737" fmla="*/ 6896 h 1047182"/>
                  <a:gd name="connsiteX6738" fmla="*/ 523702 w 808720"/>
                  <a:gd name="connsiteY6738" fmla="*/ 6904 h 1047182"/>
                  <a:gd name="connsiteX6739" fmla="*/ 523654 w 808720"/>
                  <a:gd name="connsiteY6739" fmla="*/ 6951 h 1047182"/>
                  <a:gd name="connsiteX6740" fmla="*/ 523636 w 808720"/>
                  <a:gd name="connsiteY6740" fmla="*/ 6942 h 1047182"/>
                  <a:gd name="connsiteX6741" fmla="*/ 466522 w 808720"/>
                  <a:gd name="connsiteY6741" fmla="*/ 6874 h 1047182"/>
                  <a:gd name="connsiteX6742" fmla="*/ 471100 w 808720"/>
                  <a:gd name="connsiteY6742" fmla="*/ 7133 h 1047182"/>
                  <a:gd name="connsiteX6743" fmla="*/ 466338 w 808720"/>
                  <a:gd name="connsiteY6743" fmla="*/ 7294 h 1047182"/>
                  <a:gd name="connsiteX6744" fmla="*/ 464192 w 808720"/>
                  <a:gd name="connsiteY6744" fmla="*/ 7165 h 1047182"/>
                  <a:gd name="connsiteX6745" fmla="*/ 460108 w 808720"/>
                  <a:gd name="connsiteY6745" fmla="*/ 6873 h 1047182"/>
                  <a:gd name="connsiteX6746" fmla="*/ 459866 w 808720"/>
                  <a:gd name="connsiteY6746" fmla="*/ 6905 h 1047182"/>
                  <a:gd name="connsiteX6747" fmla="*/ 459481 w 808720"/>
                  <a:gd name="connsiteY6747" fmla="*/ 6882 h 1047182"/>
                  <a:gd name="connsiteX6748" fmla="*/ 512447 w 808720"/>
                  <a:gd name="connsiteY6748" fmla="*/ 6869 h 1047182"/>
                  <a:gd name="connsiteX6749" fmla="*/ 514377 w 808720"/>
                  <a:gd name="connsiteY6749" fmla="*/ 7262 h 1047182"/>
                  <a:gd name="connsiteX6750" fmla="*/ 513854 w 808720"/>
                  <a:gd name="connsiteY6750" fmla="*/ 7420 h 1047182"/>
                  <a:gd name="connsiteX6751" fmla="*/ 511019 w 808720"/>
                  <a:gd name="connsiteY6751" fmla="*/ 6965 h 1047182"/>
                  <a:gd name="connsiteX6752" fmla="*/ 511018 w 808720"/>
                  <a:gd name="connsiteY6752" fmla="*/ 6964 h 1047182"/>
                  <a:gd name="connsiteX6753" fmla="*/ 512442 w 808720"/>
                  <a:gd name="connsiteY6753" fmla="*/ 6868 h 1047182"/>
                  <a:gd name="connsiteX6754" fmla="*/ 512450 w 808720"/>
                  <a:gd name="connsiteY6754" fmla="*/ 6869 h 1047182"/>
                  <a:gd name="connsiteX6755" fmla="*/ 512447 w 808720"/>
                  <a:gd name="connsiteY6755" fmla="*/ 6869 h 1047182"/>
                  <a:gd name="connsiteX6756" fmla="*/ 523484 w 808720"/>
                  <a:gd name="connsiteY6756" fmla="*/ 6864 h 1047182"/>
                  <a:gd name="connsiteX6757" fmla="*/ 523636 w 808720"/>
                  <a:gd name="connsiteY6757" fmla="*/ 6942 h 1047182"/>
                  <a:gd name="connsiteX6758" fmla="*/ 523309 w 808720"/>
                  <a:gd name="connsiteY6758" fmla="*/ 7249 h 1047182"/>
                  <a:gd name="connsiteX6759" fmla="*/ 522906 w 808720"/>
                  <a:gd name="connsiteY6759" fmla="*/ 7269 h 1047182"/>
                  <a:gd name="connsiteX6760" fmla="*/ 458756 w 808720"/>
                  <a:gd name="connsiteY6760" fmla="*/ 6839 h 1047182"/>
                  <a:gd name="connsiteX6761" fmla="*/ 459481 w 808720"/>
                  <a:gd name="connsiteY6761" fmla="*/ 6882 h 1047182"/>
                  <a:gd name="connsiteX6762" fmla="*/ 458344 w 808720"/>
                  <a:gd name="connsiteY6762" fmla="*/ 6899 h 1047182"/>
                  <a:gd name="connsiteX6763" fmla="*/ 463270 w 808720"/>
                  <a:gd name="connsiteY6763" fmla="*/ 6827 h 1047182"/>
                  <a:gd name="connsiteX6764" fmla="*/ 461714 w 808720"/>
                  <a:gd name="connsiteY6764" fmla="*/ 7016 h 1047182"/>
                  <a:gd name="connsiteX6765" fmla="*/ 460283 w 808720"/>
                  <a:gd name="connsiteY6765" fmla="*/ 6930 h 1047182"/>
                  <a:gd name="connsiteX6766" fmla="*/ 460798 w 808720"/>
                  <a:gd name="connsiteY6766" fmla="*/ 6863 h 1047182"/>
                  <a:gd name="connsiteX6767" fmla="*/ 464163 w 808720"/>
                  <a:gd name="connsiteY6767" fmla="*/ 6813 h 1047182"/>
                  <a:gd name="connsiteX6768" fmla="*/ 462395 w 808720"/>
                  <a:gd name="connsiteY6768" fmla="*/ 7057 h 1047182"/>
                  <a:gd name="connsiteX6769" fmla="*/ 462191 w 808720"/>
                  <a:gd name="connsiteY6769" fmla="*/ 7045 h 1047182"/>
                  <a:gd name="connsiteX6770" fmla="*/ 464132 w 808720"/>
                  <a:gd name="connsiteY6770" fmla="*/ 6814 h 1047182"/>
                  <a:gd name="connsiteX6771" fmla="*/ 523795 w 808720"/>
                  <a:gd name="connsiteY6771" fmla="*/ 6813 h 1047182"/>
                  <a:gd name="connsiteX6772" fmla="*/ 524597 w 808720"/>
                  <a:gd name="connsiteY6772" fmla="*/ 7161 h 1047182"/>
                  <a:gd name="connsiteX6773" fmla="*/ 524310 w 808720"/>
                  <a:gd name="connsiteY6773" fmla="*/ 7185 h 1047182"/>
                  <a:gd name="connsiteX6774" fmla="*/ 523702 w 808720"/>
                  <a:gd name="connsiteY6774" fmla="*/ 6904 h 1047182"/>
                  <a:gd name="connsiteX6775" fmla="*/ 464777 w 808720"/>
                  <a:gd name="connsiteY6775" fmla="*/ 6804 h 1047182"/>
                  <a:gd name="connsiteX6776" fmla="*/ 462980 w 808720"/>
                  <a:gd name="connsiteY6776" fmla="*/ 7092 h 1047182"/>
                  <a:gd name="connsiteX6777" fmla="*/ 462807 w 808720"/>
                  <a:gd name="connsiteY6777" fmla="*/ 7082 h 1047182"/>
                  <a:gd name="connsiteX6778" fmla="*/ 464495 w 808720"/>
                  <a:gd name="connsiteY6778" fmla="*/ 6808 h 1047182"/>
                  <a:gd name="connsiteX6779" fmla="*/ 533434 w 808720"/>
                  <a:gd name="connsiteY6779" fmla="*/ 6791 h 1047182"/>
                  <a:gd name="connsiteX6780" fmla="*/ 535739 w 808720"/>
                  <a:gd name="connsiteY6780" fmla="*/ 7331 h 1047182"/>
                  <a:gd name="connsiteX6781" fmla="*/ 536071 w 808720"/>
                  <a:gd name="connsiteY6781" fmla="*/ 7760 h 1047182"/>
                  <a:gd name="connsiteX6782" fmla="*/ 536761 w 808720"/>
                  <a:gd name="connsiteY6782" fmla="*/ 9175 h 1047182"/>
                  <a:gd name="connsiteX6783" fmla="*/ 535646 w 808720"/>
                  <a:gd name="connsiteY6783" fmla="*/ 8959 h 1047182"/>
                  <a:gd name="connsiteX6784" fmla="*/ 534832 w 808720"/>
                  <a:gd name="connsiteY6784" fmla="*/ 9936 h 1047182"/>
                  <a:gd name="connsiteX6785" fmla="*/ 464912 w 808720"/>
                  <a:gd name="connsiteY6785" fmla="*/ 6783 h 1047182"/>
                  <a:gd name="connsiteX6786" fmla="*/ 465187 w 808720"/>
                  <a:gd name="connsiteY6786" fmla="*/ 6798 h 1047182"/>
                  <a:gd name="connsiteX6787" fmla="*/ 464777 w 808720"/>
                  <a:gd name="connsiteY6787" fmla="*/ 6804 h 1047182"/>
                  <a:gd name="connsiteX6788" fmla="*/ 503105 w 808720"/>
                  <a:gd name="connsiteY6788" fmla="*/ 6780 h 1047182"/>
                  <a:gd name="connsiteX6789" fmla="*/ 503822 w 808720"/>
                  <a:gd name="connsiteY6789" fmla="*/ 6841 h 1047182"/>
                  <a:gd name="connsiteX6790" fmla="*/ 502496 w 808720"/>
                  <a:gd name="connsiteY6790" fmla="*/ 6999 h 1047182"/>
                  <a:gd name="connsiteX6791" fmla="*/ 529540 w 808720"/>
                  <a:gd name="connsiteY6791" fmla="*/ 6778 h 1047182"/>
                  <a:gd name="connsiteX6792" fmla="*/ 527813 w 808720"/>
                  <a:gd name="connsiteY6792" fmla="*/ 7043 h 1047182"/>
                  <a:gd name="connsiteX6793" fmla="*/ 527619 w 808720"/>
                  <a:gd name="connsiteY6793" fmla="*/ 6912 h 1047182"/>
                  <a:gd name="connsiteX6794" fmla="*/ 467385 w 808720"/>
                  <a:gd name="connsiteY6794" fmla="*/ 6766 h 1047182"/>
                  <a:gd name="connsiteX6795" fmla="*/ 466522 w 808720"/>
                  <a:gd name="connsiteY6795" fmla="*/ 6874 h 1047182"/>
                  <a:gd name="connsiteX6796" fmla="*/ 465187 w 808720"/>
                  <a:gd name="connsiteY6796" fmla="*/ 6798 h 1047182"/>
                  <a:gd name="connsiteX6797" fmla="*/ 464560 w 808720"/>
                  <a:gd name="connsiteY6797" fmla="*/ 6763 h 1047182"/>
                  <a:gd name="connsiteX6798" fmla="*/ 464721 w 808720"/>
                  <a:gd name="connsiteY6798" fmla="*/ 6772 h 1047182"/>
                  <a:gd name="connsiteX6799" fmla="*/ 464495 w 808720"/>
                  <a:gd name="connsiteY6799" fmla="*/ 6808 h 1047182"/>
                  <a:gd name="connsiteX6800" fmla="*/ 464163 w 808720"/>
                  <a:gd name="connsiteY6800" fmla="*/ 6813 h 1047182"/>
                  <a:gd name="connsiteX6801" fmla="*/ 464330 w 808720"/>
                  <a:gd name="connsiteY6801" fmla="*/ 6790 h 1047182"/>
                  <a:gd name="connsiteX6802" fmla="*/ 457389 w 808720"/>
                  <a:gd name="connsiteY6802" fmla="*/ 6757 h 1047182"/>
                  <a:gd name="connsiteX6803" fmla="*/ 457663 w 808720"/>
                  <a:gd name="connsiteY6803" fmla="*/ 6773 h 1047182"/>
                  <a:gd name="connsiteX6804" fmla="*/ 456045 w 808720"/>
                  <a:gd name="connsiteY6804" fmla="*/ 6933 h 1047182"/>
                  <a:gd name="connsiteX6805" fmla="*/ 455584 w 808720"/>
                  <a:gd name="connsiteY6805" fmla="*/ 6939 h 1047182"/>
                  <a:gd name="connsiteX6806" fmla="*/ 523648 w 808720"/>
                  <a:gd name="connsiteY6806" fmla="*/ 6749 h 1047182"/>
                  <a:gd name="connsiteX6807" fmla="*/ 523780 w 808720"/>
                  <a:gd name="connsiteY6807" fmla="*/ 6806 h 1047182"/>
                  <a:gd name="connsiteX6808" fmla="*/ 523684 w 808720"/>
                  <a:gd name="connsiteY6808" fmla="*/ 6896 h 1047182"/>
                  <a:gd name="connsiteX6809" fmla="*/ 523535 w 808720"/>
                  <a:gd name="connsiteY6809" fmla="*/ 6828 h 1047182"/>
                  <a:gd name="connsiteX6810" fmla="*/ 529757 w 808720"/>
                  <a:gd name="connsiteY6810" fmla="*/ 6744 h 1047182"/>
                  <a:gd name="connsiteX6811" fmla="*/ 529706 w 808720"/>
                  <a:gd name="connsiteY6811" fmla="*/ 6766 h 1047182"/>
                  <a:gd name="connsiteX6812" fmla="*/ 529540 w 808720"/>
                  <a:gd name="connsiteY6812" fmla="*/ 6778 h 1047182"/>
                  <a:gd name="connsiteX6813" fmla="*/ 456934 w 808720"/>
                  <a:gd name="connsiteY6813" fmla="*/ 6742 h 1047182"/>
                  <a:gd name="connsiteX6814" fmla="*/ 455370 w 808720"/>
                  <a:gd name="connsiteY6814" fmla="*/ 6943 h 1047182"/>
                  <a:gd name="connsiteX6815" fmla="*/ 455094 w 808720"/>
                  <a:gd name="connsiteY6815" fmla="*/ 6947 h 1047182"/>
                  <a:gd name="connsiteX6816" fmla="*/ 516099 w 808720"/>
                  <a:gd name="connsiteY6816" fmla="*/ 6741 h 1047182"/>
                  <a:gd name="connsiteX6817" fmla="*/ 518177 w 808720"/>
                  <a:gd name="connsiteY6817" fmla="*/ 7394 h 1047182"/>
                  <a:gd name="connsiteX6818" fmla="*/ 518039 w 808720"/>
                  <a:gd name="connsiteY6818" fmla="*/ 7449 h 1047182"/>
                  <a:gd name="connsiteX6819" fmla="*/ 515609 w 808720"/>
                  <a:gd name="connsiteY6819" fmla="*/ 6889 h 1047182"/>
                  <a:gd name="connsiteX6820" fmla="*/ 457004 w 808720"/>
                  <a:gd name="connsiteY6820" fmla="*/ 6733 h 1047182"/>
                  <a:gd name="connsiteX6821" fmla="*/ 457011 w 808720"/>
                  <a:gd name="connsiteY6821" fmla="*/ 6734 h 1047182"/>
                  <a:gd name="connsiteX6822" fmla="*/ 456934 w 808720"/>
                  <a:gd name="connsiteY6822" fmla="*/ 6742 h 1047182"/>
                  <a:gd name="connsiteX6823" fmla="*/ 464036 w 808720"/>
                  <a:gd name="connsiteY6823" fmla="*/ 6733 h 1047182"/>
                  <a:gd name="connsiteX6824" fmla="*/ 464538 w 808720"/>
                  <a:gd name="connsiteY6824" fmla="*/ 6762 h 1047182"/>
                  <a:gd name="connsiteX6825" fmla="*/ 464330 w 808720"/>
                  <a:gd name="connsiteY6825" fmla="*/ 6790 h 1047182"/>
                  <a:gd name="connsiteX6826" fmla="*/ 464132 w 808720"/>
                  <a:gd name="connsiteY6826" fmla="*/ 6814 h 1047182"/>
                  <a:gd name="connsiteX6827" fmla="*/ 463270 w 808720"/>
                  <a:gd name="connsiteY6827" fmla="*/ 6827 h 1047182"/>
                  <a:gd name="connsiteX6828" fmla="*/ 496790 w 808720"/>
                  <a:gd name="connsiteY6828" fmla="*/ 6732 h 1047182"/>
                  <a:gd name="connsiteX6829" fmla="*/ 493525 w 808720"/>
                  <a:gd name="connsiteY6829" fmla="*/ 6944 h 1047182"/>
                  <a:gd name="connsiteX6830" fmla="*/ 493455 w 808720"/>
                  <a:gd name="connsiteY6830" fmla="*/ 6928 h 1047182"/>
                  <a:gd name="connsiteX6831" fmla="*/ 494799 w 808720"/>
                  <a:gd name="connsiteY6831" fmla="*/ 6766 h 1047182"/>
                  <a:gd name="connsiteX6832" fmla="*/ 467772 w 808720"/>
                  <a:gd name="connsiteY6832" fmla="*/ 6718 h 1047182"/>
                  <a:gd name="connsiteX6833" fmla="*/ 468190 w 808720"/>
                  <a:gd name="connsiteY6833" fmla="*/ 6754 h 1047182"/>
                  <a:gd name="connsiteX6834" fmla="*/ 467385 w 808720"/>
                  <a:gd name="connsiteY6834" fmla="*/ 6766 h 1047182"/>
                  <a:gd name="connsiteX6835" fmla="*/ 471166 w 808720"/>
                  <a:gd name="connsiteY6835" fmla="*/ 6710 h 1047182"/>
                  <a:gd name="connsiteX6836" fmla="*/ 475494 w 808720"/>
                  <a:gd name="connsiteY6836" fmla="*/ 6984 h 1047182"/>
                  <a:gd name="connsiteX6837" fmla="*/ 472120 w 808720"/>
                  <a:gd name="connsiteY6837" fmla="*/ 7098 h 1047182"/>
                  <a:gd name="connsiteX6838" fmla="*/ 468190 w 808720"/>
                  <a:gd name="connsiteY6838" fmla="*/ 6754 h 1047182"/>
                  <a:gd name="connsiteX6839" fmla="*/ 514831 w 808720"/>
                  <a:gd name="connsiteY6839" fmla="*/ 6710 h 1047182"/>
                  <a:gd name="connsiteX6840" fmla="*/ 515609 w 808720"/>
                  <a:gd name="connsiteY6840" fmla="*/ 6889 h 1047182"/>
                  <a:gd name="connsiteX6841" fmla="*/ 514822 w 808720"/>
                  <a:gd name="connsiteY6841" fmla="*/ 7127 h 1047182"/>
                  <a:gd name="connsiteX6842" fmla="*/ 512450 w 808720"/>
                  <a:gd name="connsiteY6842" fmla="*/ 6869 h 1047182"/>
                  <a:gd name="connsiteX6843" fmla="*/ 497348 w 808720"/>
                  <a:gd name="connsiteY6843" fmla="*/ 6695 h 1047182"/>
                  <a:gd name="connsiteX6844" fmla="*/ 497306 w 808720"/>
                  <a:gd name="connsiteY6844" fmla="*/ 6723 h 1047182"/>
                  <a:gd name="connsiteX6845" fmla="*/ 496790 w 808720"/>
                  <a:gd name="connsiteY6845" fmla="*/ 6732 h 1047182"/>
                  <a:gd name="connsiteX6846" fmla="*/ 456194 w 808720"/>
                  <a:gd name="connsiteY6846" fmla="*/ 6685 h 1047182"/>
                  <a:gd name="connsiteX6847" fmla="*/ 456207 w 808720"/>
                  <a:gd name="connsiteY6847" fmla="*/ 6686 h 1047182"/>
                  <a:gd name="connsiteX6848" fmla="*/ 454845 w 808720"/>
                  <a:gd name="connsiteY6848" fmla="*/ 6950 h 1047182"/>
                  <a:gd name="connsiteX6849" fmla="*/ 451636 w 808720"/>
                  <a:gd name="connsiteY6849" fmla="*/ 6997 h 1047182"/>
                  <a:gd name="connsiteX6850" fmla="*/ 499692 w 808720"/>
                  <a:gd name="connsiteY6850" fmla="*/ 6682 h 1047182"/>
                  <a:gd name="connsiteX6851" fmla="*/ 496820 w 808720"/>
                  <a:gd name="connsiteY6851" fmla="*/ 7160 h 1047182"/>
                  <a:gd name="connsiteX6852" fmla="*/ 496594 w 808720"/>
                  <a:gd name="connsiteY6852" fmla="*/ 7182 h 1047182"/>
                  <a:gd name="connsiteX6853" fmla="*/ 497306 w 808720"/>
                  <a:gd name="connsiteY6853" fmla="*/ 6723 h 1047182"/>
                  <a:gd name="connsiteX6854" fmla="*/ 501923 w 808720"/>
                  <a:gd name="connsiteY6854" fmla="*/ 6679 h 1047182"/>
                  <a:gd name="connsiteX6855" fmla="*/ 502529 w 808720"/>
                  <a:gd name="connsiteY6855" fmla="*/ 6730 h 1047182"/>
                  <a:gd name="connsiteX6856" fmla="*/ 501713 w 808720"/>
                  <a:gd name="connsiteY6856" fmla="*/ 6926 h 1047182"/>
                  <a:gd name="connsiteX6857" fmla="*/ 500824 w 808720"/>
                  <a:gd name="connsiteY6857" fmla="*/ 7139 h 1047182"/>
                  <a:gd name="connsiteX6858" fmla="*/ 500336 w 808720"/>
                  <a:gd name="connsiteY6858" fmla="*/ 7256 h 1047182"/>
                  <a:gd name="connsiteX6859" fmla="*/ 496688 w 808720"/>
                  <a:gd name="connsiteY6859" fmla="*/ 7690 h 1047182"/>
                  <a:gd name="connsiteX6860" fmla="*/ 496041 w 808720"/>
                  <a:gd name="connsiteY6860" fmla="*/ 7537 h 1047182"/>
                  <a:gd name="connsiteX6861" fmla="*/ 496049 w 808720"/>
                  <a:gd name="connsiteY6861" fmla="*/ 7533 h 1047182"/>
                  <a:gd name="connsiteX6862" fmla="*/ 496391 w 808720"/>
                  <a:gd name="connsiteY6862" fmla="*/ 7312 h 1047182"/>
                  <a:gd name="connsiteX6863" fmla="*/ 496559 w 808720"/>
                  <a:gd name="connsiteY6863" fmla="*/ 7204 h 1047182"/>
                  <a:gd name="connsiteX6864" fmla="*/ 496820 w 808720"/>
                  <a:gd name="connsiteY6864" fmla="*/ 7160 h 1047182"/>
                  <a:gd name="connsiteX6865" fmla="*/ 502384 w 808720"/>
                  <a:gd name="connsiteY6865" fmla="*/ 6635 h 1047182"/>
                  <a:gd name="connsiteX6866" fmla="*/ 501923 w 808720"/>
                  <a:gd name="connsiteY6866" fmla="*/ 6679 h 1047182"/>
                  <a:gd name="connsiteX6867" fmla="*/ 501577 w 808720"/>
                  <a:gd name="connsiteY6867" fmla="*/ 6649 h 1047182"/>
                  <a:gd name="connsiteX6868" fmla="*/ 527197 w 808720"/>
                  <a:gd name="connsiteY6868" fmla="*/ 6624 h 1047182"/>
                  <a:gd name="connsiteX6869" fmla="*/ 527619 w 808720"/>
                  <a:gd name="connsiteY6869" fmla="*/ 6912 h 1047182"/>
                  <a:gd name="connsiteX6870" fmla="*/ 527079 w 808720"/>
                  <a:gd name="connsiteY6870" fmla="*/ 6949 h 1047182"/>
                  <a:gd name="connsiteX6871" fmla="*/ 527025 w 808720"/>
                  <a:gd name="connsiteY6871" fmla="*/ 6904 h 1047182"/>
                  <a:gd name="connsiteX6872" fmla="*/ 462006 w 808720"/>
                  <a:gd name="connsiteY6872" fmla="*/ 6618 h 1047182"/>
                  <a:gd name="connsiteX6873" fmla="*/ 462463 w 808720"/>
                  <a:gd name="connsiteY6873" fmla="*/ 6644 h 1047182"/>
                  <a:gd name="connsiteX6874" fmla="*/ 460798 w 808720"/>
                  <a:gd name="connsiteY6874" fmla="*/ 6863 h 1047182"/>
                  <a:gd name="connsiteX6875" fmla="*/ 460108 w 808720"/>
                  <a:gd name="connsiteY6875" fmla="*/ 6873 h 1047182"/>
                  <a:gd name="connsiteX6876" fmla="*/ 516243 w 808720"/>
                  <a:gd name="connsiteY6876" fmla="*/ 6616 h 1047182"/>
                  <a:gd name="connsiteX6877" fmla="*/ 516399 w 808720"/>
                  <a:gd name="connsiteY6877" fmla="*/ 6650 h 1047182"/>
                  <a:gd name="connsiteX6878" fmla="*/ 516099 w 808720"/>
                  <a:gd name="connsiteY6878" fmla="*/ 6741 h 1047182"/>
                  <a:gd name="connsiteX6879" fmla="*/ 515796 w 808720"/>
                  <a:gd name="connsiteY6879" fmla="*/ 6646 h 1047182"/>
                  <a:gd name="connsiteX6880" fmla="*/ 503563 w 808720"/>
                  <a:gd name="connsiteY6880" fmla="*/ 6615 h 1047182"/>
                  <a:gd name="connsiteX6881" fmla="*/ 503117 w 808720"/>
                  <a:gd name="connsiteY6881" fmla="*/ 6775 h 1047182"/>
                  <a:gd name="connsiteX6882" fmla="*/ 503105 w 808720"/>
                  <a:gd name="connsiteY6882" fmla="*/ 6780 h 1047182"/>
                  <a:gd name="connsiteX6883" fmla="*/ 503090 w 808720"/>
                  <a:gd name="connsiteY6883" fmla="*/ 6778 h 1047182"/>
                  <a:gd name="connsiteX6884" fmla="*/ 502529 w 808720"/>
                  <a:gd name="connsiteY6884" fmla="*/ 6730 h 1047182"/>
                  <a:gd name="connsiteX6885" fmla="*/ 502968 w 808720"/>
                  <a:gd name="connsiteY6885" fmla="*/ 6625 h 1047182"/>
                  <a:gd name="connsiteX6886" fmla="*/ 516647 w 808720"/>
                  <a:gd name="connsiteY6886" fmla="*/ 6589 h 1047182"/>
                  <a:gd name="connsiteX6887" fmla="*/ 518902 w 808720"/>
                  <a:gd name="connsiteY6887" fmla="*/ 7103 h 1047182"/>
                  <a:gd name="connsiteX6888" fmla="*/ 518746 w 808720"/>
                  <a:gd name="connsiteY6888" fmla="*/ 7166 h 1047182"/>
                  <a:gd name="connsiteX6889" fmla="*/ 516399 w 808720"/>
                  <a:gd name="connsiteY6889" fmla="*/ 6650 h 1047182"/>
                  <a:gd name="connsiteX6890" fmla="*/ 516588 w 808720"/>
                  <a:gd name="connsiteY6890" fmla="*/ 6593 h 1047182"/>
                  <a:gd name="connsiteX6891" fmla="*/ 466140 w 808720"/>
                  <a:gd name="connsiteY6891" fmla="*/ 6575 h 1047182"/>
                  <a:gd name="connsiteX6892" fmla="*/ 466185 w 808720"/>
                  <a:gd name="connsiteY6892" fmla="*/ 6579 h 1047182"/>
                  <a:gd name="connsiteX6893" fmla="*/ 464912 w 808720"/>
                  <a:gd name="connsiteY6893" fmla="*/ 6783 h 1047182"/>
                  <a:gd name="connsiteX6894" fmla="*/ 464721 w 808720"/>
                  <a:gd name="connsiteY6894" fmla="*/ 6772 h 1047182"/>
                  <a:gd name="connsiteX6895" fmla="*/ 465377 w 808720"/>
                  <a:gd name="connsiteY6895" fmla="*/ 6666 h 1047182"/>
                  <a:gd name="connsiteX6896" fmla="*/ 524027 w 808720"/>
                  <a:gd name="connsiteY6896" fmla="*/ 6574 h 1047182"/>
                  <a:gd name="connsiteX6897" fmla="*/ 524035 w 808720"/>
                  <a:gd name="connsiteY6897" fmla="*/ 6579 h 1047182"/>
                  <a:gd name="connsiteX6898" fmla="*/ 523795 w 808720"/>
                  <a:gd name="connsiteY6898" fmla="*/ 6813 h 1047182"/>
                  <a:gd name="connsiteX6899" fmla="*/ 523780 w 808720"/>
                  <a:gd name="connsiteY6899" fmla="*/ 6806 h 1047182"/>
                  <a:gd name="connsiteX6900" fmla="*/ 532495 w 808720"/>
                  <a:gd name="connsiteY6900" fmla="*/ 6571 h 1047182"/>
                  <a:gd name="connsiteX6901" fmla="*/ 532647 w 808720"/>
                  <a:gd name="connsiteY6901" fmla="*/ 6607 h 1047182"/>
                  <a:gd name="connsiteX6902" fmla="*/ 528792 w 808720"/>
                  <a:gd name="connsiteY6902" fmla="*/ 7158 h 1047182"/>
                  <a:gd name="connsiteX6903" fmla="*/ 529706 w 808720"/>
                  <a:gd name="connsiteY6903" fmla="*/ 6766 h 1047182"/>
                  <a:gd name="connsiteX6904" fmla="*/ 465989 w 808720"/>
                  <a:gd name="connsiteY6904" fmla="*/ 6561 h 1047182"/>
                  <a:gd name="connsiteX6905" fmla="*/ 466009 w 808720"/>
                  <a:gd name="connsiteY6905" fmla="*/ 6563 h 1047182"/>
                  <a:gd name="connsiteX6906" fmla="*/ 465377 w 808720"/>
                  <a:gd name="connsiteY6906" fmla="*/ 6666 h 1047182"/>
                  <a:gd name="connsiteX6907" fmla="*/ 464560 w 808720"/>
                  <a:gd name="connsiteY6907" fmla="*/ 6763 h 1047182"/>
                  <a:gd name="connsiteX6908" fmla="*/ 464538 w 808720"/>
                  <a:gd name="connsiteY6908" fmla="*/ 6762 h 1047182"/>
                  <a:gd name="connsiteX6909" fmla="*/ 500459 w 808720"/>
                  <a:gd name="connsiteY6909" fmla="*/ 6554 h 1047182"/>
                  <a:gd name="connsiteX6910" fmla="*/ 501577 w 808720"/>
                  <a:gd name="connsiteY6910" fmla="*/ 6649 h 1047182"/>
                  <a:gd name="connsiteX6911" fmla="*/ 499692 w 808720"/>
                  <a:gd name="connsiteY6911" fmla="*/ 6682 h 1047182"/>
                  <a:gd name="connsiteX6912" fmla="*/ 507254 w 808720"/>
                  <a:gd name="connsiteY6912" fmla="*/ 6551 h 1047182"/>
                  <a:gd name="connsiteX6913" fmla="*/ 505101 w 808720"/>
                  <a:gd name="connsiteY6913" fmla="*/ 6950 h 1047182"/>
                  <a:gd name="connsiteX6914" fmla="*/ 503822 w 808720"/>
                  <a:gd name="connsiteY6914" fmla="*/ 6841 h 1047182"/>
                  <a:gd name="connsiteX6915" fmla="*/ 506084 w 808720"/>
                  <a:gd name="connsiteY6915" fmla="*/ 6571 h 1047182"/>
                  <a:gd name="connsiteX6916" fmla="*/ 503278 w 808720"/>
                  <a:gd name="connsiteY6916" fmla="*/ 6551 h 1047182"/>
                  <a:gd name="connsiteX6917" fmla="*/ 502968 w 808720"/>
                  <a:gd name="connsiteY6917" fmla="*/ 6625 h 1047182"/>
                  <a:gd name="connsiteX6918" fmla="*/ 502384 w 808720"/>
                  <a:gd name="connsiteY6918" fmla="*/ 6635 h 1047182"/>
                  <a:gd name="connsiteX6919" fmla="*/ 453918 w 808720"/>
                  <a:gd name="connsiteY6919" fmla="*/ 6548 h 1047182"/>
                  <a:gd name="connsiteX6920" fmla="*/ 454213 w 808720"/>
                  <a:gd name="connsiteY6920" fmla="*/ 6566 h 1047182"/>
                  <a:gd name="connsiteX6921" fmla="*/ 449424 w 808720"/>
                  <a:gd name="connsiteY6921" fmla="*/ 7030 h 1047182"/>
                  <a:gd name="connsiteX6922" fmla="*/ 448743 w 808720"/>
                  <a:gd name="connsiteY6922" fmla="*/ 7040 h 1047182"/>
                  <a:gd name="connsiteX6923" fmla="*/ 446652 w 808720"/>
                  <a:gd name="connsiteY6923" fmla="*/ 7255 h 1047182"/>
                  <a:gd name="connsiteX6924" fmla="*/ 449528 w 808720"/>
                  <a:gd name="connsiteY6924" fmla="*/ 6857 h 1047182"/>
                  <a:gd name="connsiteX6925" fmla="*/ 514112 w 808720"/>
                  <a:gd name="connsiteY6925" fmla="*/ 6545 h 1047182"/>
                  <a:gd name="connsiteX6926" fmla="*/ 515160 w 808720"/>
                  <a:gd name="connsiteY6926" fmla="*/ 6579 h 1047182"/>
                  <a:gd name="connsiteX6927" fmla="*/ 515634 w 808720"/>
                  <a:gd name="connsiteY6927" fmla="*/ 6595 h 1047182"/>
                  <a:gd name="connsiteX6928" fmla="*/ 515796 w 808720"/>
                  <a:gd name="connsiteY6928" fmla="*/ 6646 h 1047182"/>
                  <a:gd name="connsiteX6929" fmla="*/ 514831 w 808720"/>
                  <a:gd name="connsiteY6929" fmla="*/ 6710 h 1047182"/>
                  <a:gd name="connsiteX6930" fmla="*/ 514392 w 808720"/>
                  <a:gd name="connsiteY6930" fmla="*/ 6609 h 1047182"/>
                  <a:gd name="connsiteX6931" fmla="*/ 508331 w 808720"/>
                  <a:gd name="connsiteY6931" fmla="*/ 6533 h 1047182"/>
                  <a:gd name="connsiteX6932" fmla="*/ 508355 w 808720"/>
                  <a:gd name="connsiteY6932" fmla="*/ 6537 h 1047182"/>
                  <a:gd name="connsiteX6933" fmla="*/ 507617 w 808720"/>
                  <a:gd name="connsiteY6933" fmla="*/ 6874 h 1047182"/>
                  <a:gd name="connsiteX6934" fmla="*/ 507079 w 808720"/>
                  <a:gd name="connsiteY6934" fmla="*/ 7119 h 1047182"/>
                  <a:gd name="connsiteX6935" fmla="*/ 505763 w 808720"/>
                  <a:gd name="connsiteY6935" fmla="*/ 7006 h 1047182"/>
                  <a:gd name="connsiteX6936" fmla="*/ 506064 w 808720"/>
                  <a:gd name="connsiteY6936" fmla="*/ 6934 h 1047182"/>
                  <a:gd name="connsiteX6937" fmla="*/ 507694 w 808720"/>
                  <a:gd name="connsiteY6937" fmla="*/ 6544 h 1047182"/>
                  <a:gd name="connsiteX6938" fmla="*/ 460241 w 808720"/>
                  <a:gd name="connsiteY6938" fmla="*/ 6519 h 1047182"/>
                  <a:gd name="connsiteX6939" fmla="*/ 460748 w 808720"/>
                  <a:gd name="connsiteY6939" fmla="*/ 6547 h 1047182"/>
                  <a:gd name="connsiteX6940" fmla="*/ 458756 w 808720"/>
                  <a:gd name="connsiteY6940" fmla="*/ 6839 h 1047182"/>
                  <a:gd name="connsiteX6941" fmla="*/ 457663 w 808720"/>
                  <a:gd name="connsiteY6941" fmla="*/ 6773 h 1047182"/>
                  <a:gd name="connsiteX6942" fmla="*/ 509225 w 808720"/>
                  <a:gd name="connsiteY6942" fmla="*/ 6517 h 1047182"/>
                  <a:gd name="connsiteX6943" fmla="*/ 510071 w 808720"/>
                  <a:gd name="connsiteY6943" fmla="*/ 6609 h 1047182"/>
                  <a:gd name="connsiteX6944" fmla="*/ 510478 w 808720"/>
                  <a:gd name="connsiteY6944" fmla="*/ 6762 h 1047182"/>
                  <a:gd name="connsiteX6945" fmla="*/ 511018 w 808720"/>
                  <a:gd name="connsiteY6945" fmla="*/ 6964 h 1047182"/>
                  <a:gd name="connsiteX6946" fmla="*/ 511017 w 808720"/>
                  <a:gd name="connsiteY6946" fmla="*/ 6964 h 1047182"/>
                  <a:gd name="connsiteX6947" fmla="*/ 509898 w 808720"/>
                  <a:gd name="connsiteY6947" fmla="*/ 6784 h 1047182"/>
                  <a:gd name="connsiteX6948" fmla="*/ 508355 w 808720"/>
                  <a:gd name="connsiteY6948" fmla="*/ 6537 h 1047182"/>
                  <a:gd name="connsiteX6949" fmla="*/ 508365 w 808720"/>
                  <a:gd name="connsiteY6949" fmla="*/ 6532 h 1047182"/>
                  <a:gd name="connsiteX6950" fmla="*/ 533311 w 808720"/>
                  <a:gd name="connsiteY6950" fmla="*/ 6515 h 1047182"/>
                  <a:gd name="connsiteX6951" fmla="*/ 533434 w 808720"/>
                  <a:gd name="connsiteY6951" fmla="*/ 6791 h 1047182"/>
                  <a:gd name="connsiteX6952" fmla="*/ 532647 w 808720"/>
                  <a:gd name="connsiteY6952" fmla="*/ 6607 h 1047182"/>
                  <a:gd name="connsiteX6953" fmla="*/ 533280 w 808720"/>
                  <a:gd name="connsiteY6953" fmla="*/ 6517 h 1047182"/>
                  <a:gd name="connsiteX6954" fmla="*/ 458762 w 808720"/>
                  <a:gd name="connsiteY6954" fmla="*/ 6509 h 1047182"/>
                  <a:gd name="connsiteX6955" fmla="*/ 457004 w 808720"/>
                  <a:gd name="connsiteY6955" fmla="*/ 6733 h 1047182"/>
                  <a:gd name="connsiteX6956" fmla="*/ 456207 w 808720"/>
                  <a:gd name="connsiteY6956" fmla="*/ 6686 h 1047182"/>
                  <a:gd name="connsiteX6957" fmla="*/ 456220 w 808720"/>
                  <a:gd name="connsiteY6957" fmla="*/ 6683 h 1047182"/>
                  <a:gd name="connsiteX6958" fmla="*/ 510603 w 808720"/>
                  <a:gd name="connsiteY6958" fmla="*/ 6493 h 1047182"/>
                  <a:gd name="connsiteX6959" fmla="*/ 511688 w 808720"/>
                  <a:gd name="connsiteY6959" fmla="*/ 6714 h 1047182"/>
                  <a:gd name="connsiteX6960" fmla="*/ 512442 w 808720"/>
                  <a:gd name="connsiteY6960" fmla="*/ 6868 h 1047182"/>
                  <a:gd name="connsiteX6961" fmla="*/ 511207 w 808720"/>
                  <a:gd name="connsiteY6961" fmla="*/ 6733 h 1047182"/>
                  <a:gd name="connsiteX6962" fmla="*/ 510071 w 808720"/>
                  <a:gd name="connsiteY6962" fmla="*/ 6609 h 1047182"/>
                  <a:gd name="connsiteX6963" fmla="*/ 509798 w 808720"/>
                  <a:gd name="connsiteY6963" fmla="*/ 6508 h 1047182"/>
                  <a:gd name="connsiteX6964" fmla="*/ 459386 w 808720"/>
                  <a:gd name="connsiteY6964" fmla="*/ 6470 h 1047182"/>
                  <a:gd name="connsiteX6965" fmla="*/ 459917 w 808720"/>
                  <a:gd name="connsiteY6965" fmla="*/ 6500 h 1047182"/>
                  <a:gd name="connsiteX6966" fmla="*/ 457389 w 808720"/>
                  <a:gd name="connsiteY6966" fmla="*/ 6757 h 1047182"/>
                  <a:gd name="connsiteX6967" fmla="*/ 457011 w 808720"/>
                  <a:gd name="connsiteY6967" fmla="*/ 6734 h 1047182"/>
                  <a:gd name="connsiteX6968" fmla="*/ 491486 w 808720"/>
                  <a:gd name="connsiteY6968" fmla="*/ 6464 h 1047182"/>
                  <a:gd name="connsiteX6969" fmla="*/ 493455 w 808720"/>
                  <a:gd name="connsiteY6969" fmla="*/ 6928 h 1047182"/>
                  <a:gd name="connsiteX6970" fmla="*/ 493078 w 808720"/>
                  <a:gd name="connsiteY6970" fmla="*/ 6974 h 1047182"/>
                  <a:gd name="connsiteX6971" fmla="*/ 484435 w 808720"/>
                  <a:gd name="connsiteY6971" fmla="*/ 7537 h 1047182"/>
                  <a:gd name="connsiteX6972" fmla="*/ 483300 w 808720"/>
                  <a:gd name="connsiteY6972" fmla="*/ 7430 h 1047182"/>
                  <a:gd name="connsiteX6973" fmla="*/ 459493 w 808720"/>
                  <a:gd name="connsiteY6973" fmla="*/ 6458 h 1047182"/>
                  <a:gd name="connsiteX6974" fmla="*/ 459386 w 808720"/>
                  <a:gd name="connsiteY6974" fmla="*/ 6470 h 1047182"/>
                  <a:gd name="connsiteX6975" fmla="*/ 459350 w 808720"/>
                  <a:gd name="connsiteY6975" fmla="*/ 6468 h 1047182"/>
                  <a:gd name="connsiteX6976" fmla="*/ 459161 w 808720"/>
                  <a:gd name="connsiteY6976" fmla="*/ 6457 h 1047182"/>
                  <a:gd name="connsiteX6977" fmla="*/ 459350 w 808720"/>
                  <a:gd name="connsiteY6977" fmla="*/ 6468 h 1047182"/>
                  <a:gd name="connsiteX6978" fmla="*/ 458762 w 808720"/>
                  <a:gd name="connsiteY6978" fmla="*/ 6509 h 1047182"/>
                  <a:gd name="connsiteX6979" fmla="*/ 467138 w 808720"/>
                  <a:gd name="connsiteY6979" fmla="*/ 6456 h 1047182"/>
                  <a:gd name="connsiteX6980" fmla="*/ 468950 w 808720"/>
                  <a:gd name="connsiteY6980" fmla="*/ 6570 h 1047182"/>
                  <a:gd name="connsiteX6981" fmla="*/ 467772 w 808720"/>
                  <a:gd name="connsiteY6981" fmla="*/ 6718 h 1047182"/>
                  <a:gd name="connsiteX6982" fmla="*/ 466185 w 808720"/>
                  <a:gd name="connsiteY6982" fmla="*/ 6579 h 1047182"/>
                  <a:gd name="connsiteX6983" fmla="*/ 466410 w 808720"/>
                  <a:gd name="connsiteY6983" fmla="*/ 6543 h 1047182"/>
                  <a:gd name="connsiteX6984" fmla="*/ 501065 w 808720"/>
                  <a:gd name="connsiteY6984" fmla="*/ 6453 h 1047182"/>
                  <a:gd name="connsiteX6985" fmla="*/ 500459 w 808720"/>
                  <a:gd name="connsiteY6985" fmla="*/ 6554 h 1047182"/>
                  <a:gd name="connsiteX6986" fmla="*/ 500051 w 808720"/>
                  <a:gd name="connsiteY6986" fmla="*/ 6519 h 1047182"/>
                  <a:gd name="connsiteX6987" fmla="*/ 507808 w 808720"/>
                  <a:gd name="connsiteY6987" fmla="*/ 6449 h 1047182"/>
                  <a:gd name="connsiteX6988" fmla="*/ 507977 w 808720"/>
                  <a:gd name="connsiteY6988" fmla="*/ 6476 h 1047182"/>
                  <a:gd name="connsiteX6989" fmla="*/ 507694 w 808720"/>
                  <a:gd name="connsiteY6989" fmla="*/ 6544 h 1047182"/>
                  <a:gd name="connsiteX6990" fmla="*/ 507254 w 808720"/>
                  <a:gd name="connsiteY6990" fmla="*/ 6551 h 1047182"/>
                  <a:gd name="connsiteX6991" fmla="*/ 513663 w 808720"/>
                  <a:gd name="connsiteY6991" fmla="*/ 6441 h 1047182"/>
                  <a:gd name="connsiteX6992" fmla="*/ 514112 w 808720"/>
                  <a:gd name="connsiteY6992" fmla="*/ 6545 h 1047182"/>
                  <a:gd name="connsiteX6993" fmla="*/ 511895 w 808720"/>
                  <a:gd name="connsiteY6993" fmla="*/ 6471 h 1047182"/>
                  <a:gd name="connsiteX6994" fmla="*/ 466874 w 808720"/>
                  <a:gd name="connsiteY6994" fmla="*/ 6439 h 1047182"/>
                  <a:gd name="connsiteX6995" fmla="*/ 467004 w 808720"/>
                  <a:gd name="connsiteY6995" fmla="*/ 6447 h 1047182"/>
                  <a:gd name="connsiteX6996" fmla="*/ 466410 w 808720"/>
                  <a:gd name="connsiteY6996" fmla="*/ 6543 h 1047182"/>
                  <a:gd name="connsiteX6997" fmla="*/ 466140 w 808720"/>
                  <a:gd name="connsiteY6997" fmla="*/ 6575 h 1047182"/>
                  <a:gd name="connsiteX6998" fmla="*/ 466009 w 808720"/>
                  <a:gd name="connsiteY6998" fmla="*/ 6563 h 1047182"/>
                  <a:gd name="connsiteX6999" fmla="*/ 466199 w 808720"/>
                  <a:gd name="connsiteY6999" fmla="*/ 6532 h 1047182"/>
                  <a:gd name="connsiteX7000" fmla="*/ 491752 w 808720"/>
                  <a:gd name="connsiteY7000" fmla="*/ 6433 h 1047182"/>
                  <a:gd name="connsiteX7001" fmla="*/ 491486 w 808720"/>
                  <a:gd name="connsiteY7001" fmla="*/ 6464 h 1047182"/>
                  <a:gd name="connsiteX7002" fmla="*/ 491403 w 808720"/>
                  <a:gd name="connsiteY7002" fmla="*/ 6444 h 1047182"/>
                  <a:gd name="connsiteX7003" fmla="*/ 466592 w 808720"/>
                  <a:gd name="connsiteY7003" fmla="*/ 6421 h 1047182"/>
                  <a:gd name="connsiteX7004" fmla="*/ 466802 w 808720"/>
                  <a:gd name="connsiteY7004" fmla="*/ 6435 h 1047182"/>
                  <a:gd name="connsiteX7005" fmla="*/ 466199 w 808720"/>
                  <a:gd name="connsiteY7005" fmla="*/ 6532 h 1047182"/>
                  <a:gd name="connsiteX7006" fmla="*/ 465989 w 808720"/>
                  <a:gd name="connsiteY7006" fmla="*/ 6561 h 1047182"/>
                  <a:gd name="connsiteX7007" fmla="*/ 465671 w 808720"/>
                  <a:gd name="connsiteY7007" fmla="*/ 6534 h 1047182"/>
                  <a:gd name="connsiteX7008" fmla="*/ 510222 w 808720"/>
                  <a:gd name="connsiteY7008" fmla="*/ 6416 h 1047182"/>
                  <a:gd name="connsiteX7009" fmla="*/ 511895 w 808720"/>
                  <a:gd name="connsiteY7009" fmla="*/ 6471 h 1047182"/>
                  <a:gd name="connsiteX7010" fmla="*/ 510603 w 808720"/>
                  <a:gd name="connsiteY7010" fmla="*/ 6493 h 1047182"/>
                  <a:gd name="connsiteX7011" fmla="*/ 491277 w 808720"/>
                  <a:gd name="connsiteY7011" fmla="*/ 6415 h 1047182"/>
                  <a:gd name="connsiteX7012" fmla="*/ 491403 w 808720"/>
                  <a:gd name="connsiteY7012" fmla="*/ 6444 h 1047182"/>
                  <a:gd name="connsiteX7013" fmla="*/ 477748 w 808720"/>
                  <a:gd name="connsiteY7013" fmla="*/ 6907 h 1047182"/>
                  <a:gd name="connsiteX7014" fmla="*/ 475053 w 808720"/>
                  <a:gd name="connsiteY7014" fmla="*/ 6653 h 1047182"/>
                  <a:gd name="connsiteX7015" fmla="*/ 508248 w 808720"/>
                  <a:gd name="connsiteY7015" fmla="*/ 6411 h 1047182"/>
                  <a:gd name="connsiteX7016" fmla="*/ 508557 w 808720"/>
                  <a:gd name="connsiteY7016" fmla="*/ 6445 h 1047182"/>
                  <a:gd name="connsiteX7017" fmla="*/ 508365 w 808720"/>
                  <a:gd name="connsiteY7017" fmla="*/ 6532 h 1047182"/>
                  <a:gd name="connsiteX7018" fmla="*/ 508331 w 808720"/>
                  <a:gd name="connsiteY7018" fmla="*/ 6533 h 1047182"/>
                  <a:gd name="connsiteX7019" fmla="*/ 507977 w 808720"/>
                  <a:gd name="connsiteY7019" fmla="*/ 6476 h 1047182"/>
                  <a:gd name="connsiteX7020" fmla="*/ 464252 w 808720"/>
                  <a:gd name="connsiteY7020" fmla="*/ 6409 h 1047182"/>
                  <a:gd name="connsiteX7021" fmla="*/ 465671 w 808720"/>
                  <a:gd name="connsiteY7021" fmla="*/ 6534 h 1047182"/>
                  <a:gd name="connsiteX7022" fmla="*/ 464036 w 808720"/>
                  <a:gd name="connsiteY7022" fmla="*/ 6733 h 1047182"/>
                  <a:gd name="connsiteX7023" fmla="*/ 462463 w 808720"/>
                  <a:gd name="connsiteY7023" fmla="*/ 6644 h 1047182"/>
                  <a:gd name="connsiteX7024" fmla="*/ 515834 w 808720"/>
                  <a:gd name="connsiteY7024" fmla="*/ 6404 h 1047182"/>
                  <a:gd name="connsiteX7025" fmla="*/ 516393 w 808720"/>
                  <a:gd name="connsiteY7025" fmla="*/ 6531 h 1047182"/>
                  <a:gd name="connsiteX7026" fmla="*/ 516621 w 808720"/>
                  <a:gd name="connsiteY7026" fmla="*/ 6583 h 1047182"/>
                  <a:gd name="connsiteX7027" fmla="*/ 516588 w 808720"/>
                  <a:gd name="connsiteY7027" fmla="*/ 6593 h 1047182"/>
                  <a:gd name="connsiteX7028" fmla="*/ 516243 w 808720"/>
                  <a:gd name="connsiteY7028" fmla="*/ 6616 h 1047182"/>
                  <a:gd name="connsiteX7029" fmla="*/ 515937 w 808720"/>
                  <a:gd name="connsiteY7029" fmla="*/ 6549 h 1047182"/>
                  <a:gd name="connsiteX7030" fmla="*/ 515317 w 808720"/>
                  <a:gd name="connsiteY7030" fmla="*/ 6412 h 1047182"/>
                  <a:gd name="connsiteX7031" fmla="*/ 526425 w 808720"/>
                  <a:gd name="connsiteY7031" fmla="*/ 6392 h 1047182"/>
                  <a:gd name="connsiteX7032" fmla="*/ 527025 w 808720"/>
                  <a:gd name="connsiteY7032" fmla="*/ 6904 h 1047182"/>
                  <a:gd name="connsiteX7033" fmla="*/ 526994 w 808720"/>
                  <a:gd name="connsiteY7033" fmla="*/ 6955 h 1047182"/>
                  <a:gd name="connsiteX7034" fmla="*/ 526747 w 808720"/>
                  <a:gd name="connsiteY7034" fmla="*/ 6972 h 1047182"/>
                  <a:gd name="connsiteX7035" fmla="*/ 526217 w 808720"/>
                  <a:gd name="connsiteY7035" fmla="*/ 6600 h 1047182"/>
                  <a:gd name="connsiteX7036" fmla="*/ 493049 w 808720"/>
                  <a:gd name="connsiteY7036" fmla="*/ 6389 h 1047182"/>
                  <a:gd name="connsiteX7037" fmla="*/ 491752 w 808720"/>
                  <a:gd name="connsiteY7037" fmla="*/ 6433 h 1047182"/>
                  <a:gd name="connsiteX7038" fmla="*/ 491993 w 808720"/>
                  <a:gd name="connsiteY7038" fmla="*/ 6404 h 1047182"/>
                  <a:gd name="connsiteX7039" fmla="*/ 535392 w 808720"/>
                  <a:gd name="connsiteY7039" fmla="*/ 6369 h 1047182"/>
                  <a:gd name="connsiteX7040" fmla="*/ 535878 w 808720"/>
                  <a:gd name="connsiteY7040" fmla="*/ 7364 h 1047182"/>
                  <a:gd name="connsiteX7041" fmla="*/ 535739 w 808720"/>
                  <a:gd name="connsiteY7041" fmla="*/ 7331 h 1047182"/>
                  <a:gd name="connsiteX7042" fmla="*/ 535015 w 808720"/>
                  <a:gd name="connsiteY7042" fmla="*/ 6396 h 1047182"/>
                  <a:gd name="connsiteX7043" fmla="*/ 508728 w 808720"/>
                  <a:gd name="connsiteY7043" fmla="*/ 6367 h 1047182"/>
                  <a:gd name="connsiteX7044" fmla="*/ 509490 w 808720"/>
                  <a:gd name="connsiteY7044" fmla="*/ 6392 h 1047182"/>
                  <a:gd name="connsiteX7045" fmla="*/ 509798 w 808720"/>
                  <a:gd name="connsiteY7045" fmla="*/ 6508 h 1047182"/>
                  <a:gd name="connsiteX7046" fmla="*/ 509225 w 808720"/>
                  <a:gd name="connsiteY7046" fmla="*/ 6517 h 1047182"/>
                  <a:gd name="connsiteX7047" fmla="*/ 508557 w 808720"/>
                  <a:gd name="connsiteY7047" fmla="*/ 6445 h 1047182"/>
                  <a:gd name="connsiteX7048" fmla="*/ 507822 w 808720"/>
                  <a:gd name="connsiteY7048" fmla="*/ 6364 h 1047182"/>
                  <a:gd name="connsiteX7049" fmla="*/ 508099 w 808720"/>
                  <a:gd name="connsiteY7049" fmla="*/ 6395 h 1047182"/>
                  <a:gd name="connsiteX7050" fmla="*/ 507808 w 808720"/>
                  <a:gd name="connsiteY7050" fmla="*/ 6449 h 1047182"/>
                  <a:gd name="connsiteX7051" fmla="*/ 507513 w 808720"/>
                  <a:gd name="connsiteY7051" fmla="*/ 6401 h 1047182"/>
                  <a:gd name="connsiteX7052" fmla="*/ 508322 w 808720"/>
                  <a:gd name="connsiteY7052" fmla="*/ 6353 h 1047182"/>
                  <a:gd name="connsiteX7053" fmla="*/ 508468 w 808720"/>
                  <a:gd name="connsiteY7053" fmla="*/ 6358 h 1047182"/>
                  <a:gd name="connsiteX7054" fmla="*/ 508248 w 808720"/>
                  <a:gd name="connsiteY7054" fmla="*/ 6411 h 1047182"/>
                  <a:gd name="connsiteX7055" fmla="*/ 508099 w 808720"/>
                  <a:gd name="connsiteY7055" fmla="*/ 6395 h 1047182"/>
                  <a:gd name="connsiteX7056" fmla="*/ 497906 w 808720"/>
                  <a:gd name="connsiteY7056" fmla="*/ 6336 h 1047182"/>
                  <a:gd name="connsiteX7057" fmla="*/ 500051 w 808720"/>
                  <a:gd name="connsiteY7057" fmla="*/ 6519 h 1047182"/>
                  <a:gd name="connsiteX7058" fmla="*/ 497348 w 808720"/>
                  <a:gd name="connsiteY7058" fmla="*/ 6695 h 1047182"/>
                  <a:gd name="connsiteX7059" fmla="*/ 507459 w 808720"/>
                  <a:gd name="connsiteY7059" fmla="*/ 6325 h 1047182"/>
                  <a:gd name="connsiteX7060" fmla="*/ 508004 w 808720"/>
                  <a:gd name="connsiteY7060" fmla="*/ 6343 h 1047182"/>
                  <a:gd name="connsiteX7061" fmla="*/ 507822 w 808720"/>
                  <a:gd name="connsiteY7061" fmla="*/ 6364 h 1047182"/>
                  <a:gd name="connsiteX7062" fmla="*/ 520684 w 808720"/>
                  <a:gd name="connsiteY7062" fmla="*/ 6320 h 1047182"/>
                  <a:gd name="connsiteX7063" fmla="*/ 519111 w 808720"/>
                  <a:gd name="connsiteY7063" fmla="*/ 6425 h 1047182"/>
                  <a:gd name="connsiteX7064" fmla="*/ 516647 w 808720"/>
                  <a:gd name="connsiteY7064" fmla="*/ 6589 h 1047182"/>
                  <a:gd name="connsiteX7065" fmla="*/ 516621 w 808720"/>
                  <a:gd name="connsiteY7065" fmla="*/ 6583 h 1047182"/>
                  <a:gd name="connsiteX7066" fmla="*/ 516852 w 808720"/>
                  <a:gd name="connsiteY7066" fmla="*/ 6513 h 1047182"/>
                  <a:gd name="connsiteX7067" fmla="*/ 517297 w 808720"/>
                  <a:gd name="connsiteY7067" fmla="*/ 6378 h 1047182"/>
                  <a:gd name="connsiteX7068" fmla="*/ 497936 w 808720"/>
                  <a:gd name="connsiteY7068" fmla="*/ 6317 h 1047182"/>
                  <a:gd name="connsiteX7069" fmla="*/ 497906 w 808720"/>
                  <a:gd name="connsiteY7069" fmla="*/ 6336 h 1047182"/>
                  <a:gd name="connsiteX7070" fmla="*/ 497721 w 808720"/>
                  <a:gd name="connsiteY7070" fmla="*/ 6320 h 1047182"/>
                  <a:gd name="connsiteX7071" fmla="*/ 521235 w 808720"/>
                  <a:gd name="connsiteY7071" fmla="*/ 6310 h 1047182"/>
                  <a:gd name="connsiteX7072" fmla="*/ 521142 w 808720"/>
                  <a:gd name="connsiteY7072" fmla="*/ 6345 h 1047182"/>
                  <a:gd name="connsiteX7073" fmla="*/ 519038 w 808720"/>
                  <a:gd name="connsiteY7073" fmla="*/ 7134 h 1047182"/>
                  <a:gd name="connsiteX7074" fmla="*/ 518902 w 808720"/>
                  <a:gd name="connsiteY7074" fmla="*/ 7103 h 1047182"/>
                  <a:gd name="connsiteX7075" fmla="*/ 520761 w 808720"/>
                  <a:gd name="connsiteY7075" fmla="*/ 6360 h 1047182"/>
                  <a:gd name="connsiteX7076" fmla="*/ 520870 w 808720"/>
                  <a:gd name="connsiteY7076" fmla="*/ 6317 h 1047182"/>
                  <a:gd name="connsiteX7077" fmla="*/ 520897 w 808720"/>
                  <a:gd name="connsiteY7077" fmla="*/ 6306 h 1047182"/>
                  <a:gd name="connsiteX7078" fmla="*/ 520870 w 808720"/>
                  <a:gd name="connsiteY7078" fmla="*/ 6317 h 1047182"/>
                  <a:gd name="connsiteX7079" fmla="*/ 520684 w 808720"/>
                  <a:gd name="connsiteY7079" fmla="*/ 6320 h 1047182"/>
                  <a:gd name="connsiteX7080" fmla="*/ 522372 w 808720"/>
                  <a:gd name="connsiteY7080" fmla="*/ 6291 h 1047182"/>
                  <a:gd name="connsiteX7081" fmla="*/ 522385 w 808720"/>
                  <a:gd name="connsiteY7081" fmla="*/ 6297 h 1047182"/>
                  <a:gd name="connsiteX7082" fmla="*/ 523535 w 808720"/>
                  <a:gd name="connsiteY7082" fmla="*/ 6828 h 1047182"/>
                  <a:gd name="connsiteX7083" fmla="*/ 523484 w 808720"/>
                  <a:gd name="connsiteY7083" fmla="*/ 6864 h 1047182"/>
                  <a:gd name="connsiteX7084" fmla="*/ 522370 w 808720"/>
                  <a:gd name="connsiteY7084" fmla="*/ 6297 h 1047182"/>
                  <a:gd name="connsiteX7085" fmla="*/ 522357 w 808720"/>
                  <a:gd name="connsiteY7085" fmla="*/ 6291 h 1047182"/>
                  <a:gd name="connsiteX7086" fmla="*/ 471195 w 808720"/>
                  <a:gd name="connsiteY7086" fmla="*/ 6290 h 1047182"/>
                  <a:gd name="connsiteX7087" fmla="*/ 475053 w 808720"/>
                  <a:gd name="connsiteY7087" fmla="*/ 6653 h 1047182"/>
                  <a:gd name="connsiteX7088" fmla="*/ 471166 w 808720"/>
                  <a:gd name="connsiteY7088" fmla="*/ 6710 h 1047182"/>
                  <a:gd name="connsiteX7089" fmla="*/ 468950 w 808720"/>
                  <a:gd name="connsiteY7089" fmla="*/ 6570 h 1047182"/>
                  <a:gd name="connsiteX7090" fmla="*/ 464472 w 808720"/>
                  <a:gd name="connsiteY7090" fmla="*/ 6288 h 1047182"/>
                  <a:gd name="connsiteX7091" fmla="*/ 464950 w 808720"/>
                  <a:gd name="connsiteY7091" fmla="*/ 6318 h 1047182"/>
                  <a:gd name="connsiteX7092" fmla="*/ 464252 w 808720"/>
                  <a:gd name="connsiteY7092" fmla="*/ 6409 h 1047182"/>
                  <a:gd name="connsiteX7093" fmla="*/ 463835 w 808720"/>
                  <a:gd name="connsiteY7093" fmla="*/ 6373 h 1047182"/>
                  <a:gd name="connsiteX7094" fmla="*/ 534926 w 808720"/>
                  <a:gd name="connsiteY7094" fmla="*/ 6282 h 1047182"/>
                  <a:gd name="connsiteX7095" fmla="*/ 535015 w 808720"/>
                  <a:gd name="connsiteY7095" fmla="*/ 6396 h 1047182"/>
                  <a:gd name="connsiteX7096" fmla="*/ 533311 w 808720"/>
                  <a:gd name="connsiteY7096" fmla="*/ 6515 h 1047182"/>
                  <a:gd name="connsiteX7097" fmla="*/ 533310 w 808720"/>
                  <a:gd name="connsiteY7097" fmla="*/ 6512 h 1047182"/>
                  <a:gd name="connsiteX7098" fmla="*/ 506135 w 808720"/>
                  <a:gd name="connsiteY7098" fmla="*/ 6281 h 1047182"/>
                  <a:gd name="connsiteX7099" fmla="*/ 506929 w 808720"/>
                  <a:gd name="connsiteY7099" fmla="*/ 6307 h 1047182"/>
                  <a:gd name="connsiteX7100" fmla="*/ 507151 w 808720"/>
                  <a:gd name="connsiteY7100" fmla="*/ 6343 h 1047182"/>
                  <a:gd name="connsiteX7101" fmla="*/ 507513 w 808720"/>
                  <a:gd name="connsiteY7101" fmla="*/ 6401 h 1047182"/>
                  <a:gd name="connsiteX7102" fmla="*/ 506084 w 808720"/>
                  <a:gd name="connsiteY7102" fmla="*/ 6571 h 1047182"/>
                  <a:gd name="connsiteX7103" fmla="*/ 504817 w 808720"/>
                  <a:gd name="connsiteY7103" fmla="*/ 6593 h 1047182"/>
                  <a:gd name="connsiteX7104" fmla="*/ 503563 w 808720"/>
                  <a:gd name="connsiteY7104" fmla="*/ 6615 h 1047182"/>
                  <a:gd name="connsiteX7105" fmla="*/ 503906 w 808720"/>
                  <a:gd name="connsiteY7105" fmla="*/ 6491 h 1047182"/>
                  <a:gd name="connsiteX7106" fmla="*/ 462712 w 808720"/>
                  <a:gd name="connsiteY7106" fmla="*/ 6275 h 1047182"/>
                  <a:gd name="connsiteX7107" fmla="*/ 463835 w 808720"/>
                  <a:gd name="connsiteY7107" fmla="*/ 6373 h 1047182"/>
                  <a:gd name="connsiteX7108" fmla="*/ 462006 w 808720"/>
                  <a:gd name="connsiteY7108" fmla="*/ 6618 h 1047182"/>
                  <a:gd name="connsiteX7109" fmla="*/ 460748 w 808720"/>
                  <a:gd name="connsiteY7109" fmla="*/ 6547 h 1047182"/>
                  <a:gd name="connsiteX7110" fmla="*/ 462397 w 808720"/>
                  <a:gd name="connsiteY7110" fmla="*/ 6306 h 1047182"/>
                  <a:gd name="connsiteX7111" fmla="*/ 523550 w 808720"/>
                  <a:gd name="connsiteY7111" fmla="*/ 6270 h 1047182"/>
                  <a:gd name="connsiteX7112" fmla="*/ 523959 w 808720"/>
                  <a:gd name="connsiteY7112" fmla="*/ 6531 h 1047182"/>
                  <a:gd name="connsiteX7113" fmla="*/ 523648 w 808720"/>
                  <a:gd name="connsiteY7113" fmla="*/ 6749 h 1047182"/>
                  <a:gd name="connsiteX7114" fmla="*/ 522589 w 808720"/>
                  <a:gd name="connsiteY7114" fmla="*/ 6289 h 1047182"/>
                  <a:gd name="connsiteX7115" fmla="*/ 522585 w 808720"/>
                  <a:gd name="connsiteY7115" fmla="*/ 6287 h 1047182"/>
                  <a:gd name="connsiteX7116" fmla="*/ 522674 w 808720"/>
                  <a:gd name="connsiteY7116" fmla="*/ 6285 h 1047182"/>
                  <a:gd name="connsiteX7117" fmla="*/ 524366 w 808720"/>
                  <a:gd name="connsiteY7117" fmla="*/ 6256 h 1047182"/>
                  <a:gd name="connsiteX7118" fmla="*/ 524027 w 808720"/>
                  <a:gd name="connsiteY7118" fmla="*/ 6574 h 1047182"/>
                  <a:gd name="connsiteX7119" fmla="*/ 523959 w 808720"/>
                  <a:gd name="connsiteY7119" fmla="*/ 6531 h 1047182"/>
                  <a:gd name="connsiteX7120" fmla="*/ 524351 w 808720"/>
                  <a:gd name="connsiteY7120" fmla="*/ 6257 h 1047182"/>
                  <a:gd name="connsiteX7121" fmla="*/ 496969 w 808720"/>
                  <a:gd name="connsiteY7121" fmla="*/ 6256 h 1047182"/>
                  <a:gd name="connsiteX7122" fmla="*/ 497721 w 808720"/>
                  <a:gd name="connsiteY7122" fmla="*/ 6320 h 1047182"/>
                  <a:gd name="connsiteX7123" fmla="*/ 493049 w 808720"/>
                  <a:gd name="connsiteY7123" fmla="*/ 6389 h 1047182"/>
                  <a:gd name="connsiteX7124" fmla="*/ 462473 w 808720"/>
                  <a:gd name="connsiteY7124" fmla="*/ 6254 h 1047182"/>
                  <a:gd name="connsiteX7125" fmla="*/ 462648 w 808720"/>
                  <a:gd name="connsiteY7125" fmla="*/ 6269 h 1047182"/>
                  <a:gd name="connsiteX7126" fmla="*/ 462397 w 808720"/>
                  <a:gd name="connsiteY7126" fmla="*/ 6306 h 1047182"/>
                  <a:gd name="connsiteX7127" fmla="*/ 460241 w 808720"/>
                  <a:gd name="connsiteY7127" fmla="*/ 6519 h 1047182"/>
                  <a:gd name="connsiteX7128" fmla="*/ 459917 w 808720"/>
                  <a:gd name="connsiteY7128" fmla="*/ 6500 h 1047182"/>
                  <a:gd name="connsiteX7129" fmla="*/ 462088 w 808720"/>
                  <a:gd name="connsiteY7129" fmla="*/ 6280 h 1047182"/>
                  <a:gd name="connsiteX7130" fmla="*/ 506630 w 808720"/>
                  <a:gd name="connsiteY7130" fmla="*/ 6234 h 1047182"/>
                  <a:gd name="connsiteX7131" fmla="*/ 507391 w 808720"/>
                  <a:gd name="connsiteY7131" fmla="*/ 6317 h 1047182"/>
                  <a:gd name="connsiteX7132" fmla="*/ 507459 w 808720"/>
                  <a:gd name="connsiteY7132" fmla="*/ 6325 h 1047182"/>
                  <a:gd name="connsiteX7133" fmla="*/ 507354 w 808720"/>
                  <a:gd name="connsiteY7133" fmla="*/ 6321 h 1047182"/>
                  <a:gd name="connsiteX7134" fmla="*/ 506929 w 808720"/>
                  <a:gd name="connsiteY7134" fmla="*/ 6307 h 1047182"/>
                  <a:gd name="connsiteX7135" fmla="*/ 506533 w 808720"/>
                  <a:gd name="connsiteY7135" fmla="*/ 6244 h 1047182"/>
                  <a:gd name="connsiteX7136" fmla="*/ 525696 w 808720"/>
                  <a:gd name="connsiteY7136" fmla="*/ 6233 h 1047182"/>
                  <a:gd name="connsiteX7137" fmla="*/ 526217 w 808720"/>
                  <a:gd name="connsiteY7137" fmla="*/ 6600 h 1047182"/>
                  <a:gd name="connsiteX7138" fmla="*/ 525776 w 808720"/>
                  <a:gd name="connsiteY7138" fmla="*/ 7041 h 1047182"/>
                  <a:gd name="connsiteX7139" fmla="*/ 525730 w 808720"/>
                  <a:gd name="connsiteY7139" fmla="*/ 7067 h 1047182"/>
                  <a:gd name="connsiteX7140" fmla="*/ 524909 w 808720"/>
                  <a:gd name="connsiteY7140" fmla="*/ 7136 h 1047182"/>
                  <a:gd name="connsiteX7141" fmla="*/ 524035 w 808720"/>
                  <a:gd name="connsiteY7141" fmla="*/ 6579 h 1047182"/>
                  <a:gd name="connsiteX7142" fmla="*/ 524367 w 808720"/>
                  <a:gd name="connsiteY7142" fmla="*/ 6256 h 1047182"/>
                  <a:gd name="connsiteX7143" fmla="*/ 504613 w 808720"/>
                  <a:gd name="connsiteY7143" fmla="*/ 6231 h 1047182"/>
                  <a:gd name="connsiteX7144" fmla="*/ 504630 w 808720"/>
                  <a:gd name="connsiteY7144" fmla="*/ 6232 h 1047182"/>
                  <a:gd name="connsiteX7145" fmla="*/ 503906 w 808720"/>
                  <a:gd name="connsiteY7145" fmla="*/ 6491 h 1047182"/>
                  <a:gd name="connsiteX7146" fmla="*/ 503278 w 808720"/>
                  <a:gd name="connsiteY7146" fmla="*/ 6551 h 1047182"/>
                  <a:gd name="connsiteX7147" fmla="*/ 504353 w 808720"/>
                  <a:gd name="connsiteY7147" fmla="*/ 6222 h 1047182"/>
                  <a:gd name="connsiteX7148" fmla="*/ 504515 w 808720"/>
                  <a:gd name="connsiteY7148" fmla="*/ 6228 h 1047182"/>
                  <a:gd name="connsiteX7149" fmla="*/ 501065 w 808720"/>
                  <a:gd name="connsiteY7149" fmla="*/ 6453 h 1047182"/>
                  <a:gd name="connsiteX7150" fmla="*/ 502263 w 808720"/>
                  <a:gd name="connsiteY7150" fmla="*/ 6253 h 1047182"/>
                  <a:gd name="connsiteX7151" fmla="*/ 509036 w 808720"/>
                  <a:gd name="connsiteY7151" fmla="*/ 6222 h 1047182"/>
                  <a:gd name="connsiteX7152" fmla="*/ 509041 w 808720"/>
                  <a:gd name="connsiteY7152" fmla="*/ 6224 h 1047182"/>
                  <a:gd name="connsiteX7153" fmla="*/ 508728 w 808720"/>
                  <a:gd name="connsiteY7153" fmla="*/ 6367 h 1047182"/>
                  <a:gd name="connsiteX7154" fmla="*/ 508468 w 808720"/>
                  <a:gd name="connsiteY7154" fmla="*/ 6358 h 1047182"/>
                  <a:gd name="connsiteX7155" fmla="*/ 509032 w 808720"/>
                  <a:gd name="connsiteY7155" fmla="*/ 6220 h 1047182"/>
                  <a:gd name="connsiteX7156" fmla="*/ 509034 w 808720"/>
                  <a:gd name="connsiteY7156" fmla="*/ 6221 h 1047182"/>
                  <a:gd name="connsiteX7157" fmla="*/ 508322 w 808720"/>
                  <a:gd name="connsiteY7157" fmla="*/ 6353 h 1047182"/>
                  <a:gd name="connsiteX7158" fmla="*/ 508004 w 808720"/>
                  <a:gd name="connsiteY7158" fmla="*/ 6343 h 1047182"/>
                  <a:gd name="connsiteX7159" fmla="*/ 526599 w 808720"/>
                  <a:gd name="connsiteY7159" fmla="*/ 6218 h 1047182"/>
                  <a:gd name="connsiteX7160" fmla="*/ 526425 w 808720"/>
                  <a:gd name="connsiteY7160" fmla="*/ 6392 h 1047182"/>
                  <a:gd name="connsiteX7161" fmla="*/ 526228 w 808720"/>
                  <a:gd name="connsiteY7161" fmla="*/ 6224 h 1047182"/>
                  <a:gd name="connsiteX7162" fmla="*/ 546338 w 808720"/>
                  <a:gd name="connsiteY7162" fmla="*/ 6218 h 1047182"/>
                  <a:gd name="connsiteX7163" fmla="*/ 545350 w 808720"/>
                  <a:gd name="connsiteY7163" fmla="*/ 9334 h 1047182"/>
                  <a:gd name="connsiteX7164" fmla="*/ 545280 w 808720"/>
                  <a:gd name="connsiteY7164" fmla="*/ 9317 h 1047182"/>
                  <a:gd name="connsiteX7165" fmla="*/ 537565 w 808720"/>
                  <a:gd name="connsiteY7165" fmla="*/ 6218 h 1047182"/>
                  <a:gd name="connsiteX7166" fmla="*/ 539592 w 808720"/>
                  <a:gd name="connsiteY7166" fmla="*/ 8544 h 1047182"/>
                  <a:gd name="connsiteX7167" fmla="*/ 539419 w 808720"/>
                  <a:gd name="connsiteY7167" fmla="*/ 8682 h 1047182"/>
                  <a:gd name="connsiteX7168" fmla="*/ 539176 w 808720"/>
                  <a:gd name="connsiteY7168" fmla="*/ 8136 h 1047182"/>
                  <a:gd name="connsiteX7169" fmla="*/ 536687 w 808720"/>
                  <a:gd name="connsiteY7169" fmla="*/ 7553 h 1047182"/>
                  <a:gd name="connsiteX7170" fmla="*/ 535513 w 808720"/>
                  <a:gd name="connsiteY7170" fmla="*/ 6361 h 1047182"/>
                  <a:gd name="connsiteX7171" fmla="*/ 535372 w 808720"/>
                  <a:gd name="connsiteY7171" fmla="*/ 6218 h 1047182"/>
                  <a:gd name="connsiteX7172" fmla="*/ 535513 w 808720"/>
                  <a:gd name="connsiteY7172" fmla="*/ 6361 h 1047182"/>
                  <a:gd name="connsiteX7173" fmla="*/ 535392 w 808720"/>
                  <a:gd name="connsiteY7173" fmla="*/ 6369 h 1047182"/>
                  <a:gd name="connsiteX7174" fmla="*/ 535322 w 808720"/>
                  <a:gd name="connsiteY7174" fmla="*/ 6225 h 1047182"/>
                  <a:gd name="connsiteX7175" fmla="*/ 533179 w 808720"/>
                  <a:gd name="connsiteY7175" fmla="*/ 6218 h 1047182"/>
                  <a:gd name="connsiteX7176" fmla="*/ 533310 w 808720"/>
                  <a:gd name="connsiteY7176" fmla="*/ 6512 h 1047182"/>
                  <a:gd name="connsiteX7177" fmla="*/ 533280 w 808720"/>
                  <a:gd name="connsiteY7177" fmla="*/ 6517 h 1047182"/>
                  <a:gd name="connsiteX7178" fmla="*/ 532495 w 808720"/>
                  <a:gd name="connsiteY7178" fmla="*/ 6571 h 1047182"/>
                  <a:gd name="connsiteX7179" fmla="*/ 531855 w 808720"/>
                  <a:gd name="connsiteY7179" fmla="*/ 6421 h 1047182"/>
                  <a:gd name="connsiteX7180" fmla="*/ 530985 w 808720"/>
                  <a:gd name="connsiteY7180" fmla="*/ 6218 h 1047182"/>
                  <a:gd name="connsiteX7181" fmla="*/ 531855 w 808720"/>
                  <a:gd name="connsiteY7181" fmla="*/ 6421 h 1047182"/>
                  <a:gd name="connsiteX7182" fmla="*/ 529757 w 808720"/>
                  <a:gd name="connsiteY7182" fmla="*/ 6744 h 1047182"/>
                  <a:gd name="connsiteX7183" fmla="*/ 524407 w 808720"/>
                  <a:gd name="connsiteY7183" fmla="*/ 6218 h 1047182"/>
                  <a:gd name="connsiteX7184" fmla="*/ 524367 w 808720"/>
                  <a:gd name="connsiteY7184" fmla="*/ 6256 h 1047182"/>
                  <a:gd name="connsiteX7185" fmla="*/ 524366 w 808720"/>
                  <a:gd name="connsiteY7185" fmla="*/ 6256 h 1047182"/>
                  <a:gd name="connsiteX7186" fmla="*/ 522214 w 808720"/>
                  <a:gd name="connsiteY7186" fmla="*/ 6218 h 1047182"/>
                  <a:gd name="connsiteX7187" fmla="*/ 522357 w 808720"/>
                  <a:gd name="connsiteY7187" fmla="*/ 6291 h 1047182"/>
                  <a:gd name="connsiteX7188" fmla="*/ 521235 w 808720"/>
                  <a:gd name="connsiteY7188" fmla="*/ 6310 h 1047182"/>
                  <a:gd name="connsiteX7189" fmla="*/ 521324 w 808720"/>
                  <a:gd name="connsiteY7189" fmla="*/ 6277 h 1047182"/>
                  <a:gd name="connsiteX7190" fmla="*/ 509054 w 808720"/>
                  <a:gd name="connsiteY7190" fmla="*/ 6218 h 1047182"/>
                  <a:gd name="connsiteX7191" fmla="*/ 509036 w 808720"/>
                  <a:gd name="connsiteY7191" fmla="*/ 6222 h 1047182"/>
                  <a:gd name="connsiteX7192" fmla="*/ 509034 w 808720"/>
                  <a:gd name="connsiteY7192" fmla="*/ 6221 h 1047182"/>
                  <a:gd name="connsiteX7193" fmla="*/ 504668 w 808720"/>
                  <a:gd name="connsiteY7193" fmla="*/ 6218 h 1047182"/>
                  <a:gd name="connsiteX7194" fmla="*/ 504613 w 808720"/>
                  <a:gd name="connsiteY7194" fmla="*/ 6231 h 1047182"/>
                  <a:gd name="connsiteX7195" fmla="*/ 504515 w 808720"/>
                  <a:gd name="connsiteY7195" fmla="*/ 6228 h 1047182"/>
                  <a:gd name="connsiteX7196" fmla="*/ 498089 w 808720"/>
                  <a:gd name="connsiteY7196" fmla="*/ 6218 h 1047182"/>
                  <a:gd name="connsiteX7197" fmla="*/ 502475 w 808720"/>
                  <a:gd name="connsiteY7197" fmla="*/ 6218 h 1047182"/>
                  <a:gd name="connsiteX7198" fmla="*/ 502263 w 808720"/>
                  <a:gd name="connsiteY7198" fmla="*/ 6253 h 1047182"/>
                  <a:gd name="connsiteX7199" fmla="*/ 497936 w 808720"/>
                  <a:gd name="connsiteY7199" fmla="*/ 6317 h 1047182"/>
                  <a:gd name="connsiteX7200" fmla="*/ 496524 w 808720"/>
                  <a:gd name="connsiteY7200" fmla="*/ 6218 h 1047182"/>
                  <a:gd name="connsiteX7201" fmla="*/ 498089 w 808720"/>
                  <a:gd name="connsiteY7201" fmla="*/ 6218 h 1047182"/>
                  <a:gd name="connsiteX7202" fmla="*/ 496969 w 808720"/>
                  <a:gd name="connsiteY7202" fmla="*/ 6256 h 1047182"/>
                  <a:gd name="connsiteX7203" fmla="*/ 490441 w 808720"/>
                  <a:gd name="connsiteY7203" fmla="*/ 6218 h 1047182"/>
                  <a:gd name="connsiteX7204" fmla="*/ 493572 w 808720"/>
                  <a:gd name="connsiteY7204" fmla="*/ 6218 h 1047182"/>
                  <a:gd name="connsiteX7205" fmla="*/ 491993 w 808720"/>
                  <a:gd name="connsiteY7205" fmla="*/ 6404 h 1047182"/>
                  <a:gd name="connsiteX7206" fmla="*/ 491277 w 808720"/>
                  <a:gd name="connsiteY7206" fmla="*/ 6415 h 1047182"/>
                  <a:gd name="connsiteX7207" fmla="*/ 470431 w 808720"/>
                  <a:gd name="connsiteY7207" fmla="*/ 6218 h 1047182"/>
                  <a:gd name="connsiteX7208" fmla="*/ 471771 w 808720"/>
                  <a:gd name="connsiteY7208" fmla="*/ 6218 h 1047182"/>
                  <a:gd name="connsiteX7209" fmla="*/ 471195 w 808720"/>
                  <a:gd name="connsiteY7209" fmla="*/ 6290 h 1047182"/>
                  <a:gd name="connsiteX7210" fmla="*/ 468481 w 808720"/>
                  <a:gd name="connsiteY7210" fmla="*/ 6218 h 1047182"/>
                  <a:gd name="connsiteX7211" fmla="*/ 469139 w 808720"/>
                  <a:gd name="connsiteY7211" fmla="*/ 6218 h 1047182"/>
                  <a:gd name="connsiteX7212" fmla="*/ 467138 w 808720"/>
                  <a:gd name="connsiteY7212" fmla="*/ 6456 h 1047182"/>
                  <a:gd name="connsiteX7213" fmla="*/ 467004 w 808720"/>
                  <a:gd name="connsiteY7213" fmla="*/ 6447 h 1047182"/>
                  <a:gd name="connsiteX7214" fmla="*/ 468170 w 808720"/>
                  <a:gd name="connsiteY7214" fmla="*/ 6261 h 1047182"/>
                  <a:gd name="connsiteX7215" fmla="*/ 468262 w 808720"/>
                  <a:gd name="connsiteY7215" fmla="*/ 6218 h 1047182"/>
                  <a:gd name="connsiteX7216" fmla="*/ 468438 w 808720"/>
                  <a:gd name="connsiteY7216" fmla="*/ 6218 h 1047182"/>
                  <a:gd name="connsiteX7217" fmla="*/ 468170 w 808720"/>
                  <a:gd name="connsiteY7217" fmla="*/ 6261 h 1047182"/>
                  <a:gd name="connsiteX7218" fmla="*/ 466874 w 808720"/>
                  <a:gd name="connsiteY7218" fmla="*/ 6439 h 1047182"/>
                  <a:gd name="connsiteX7219" fmla="*/ 466802 w 808720"/>
                  <a:gd name="connsiteY7219" fmla="*/ 6435 h 1047182"/>
                  <a:gd name="connsiteX7220" fmla="*/ 467775 w 808720"/>
                  <a:gd name="connsiteY7220" fmla="*/ 6277 h 1047182"/>
                  <a:gd name="connsiteX7221" fmla="*/ 465713 w 808720"/>
                  <a:gd name="connsiteY7221" fmla="*/ 6218 h 1047182"/>
                  <a:gd name="connsiteX7222" fmla="*/ 468142 w 808720"/>
                  <a:gd name="connsiteY7222" fmla="*/ 6218 h 1047182"/>
                  <a:gd name="connsiteX7223" fmla="*/ 467775 w 808720"/>
                  <a:gd name="connsiteY7223" fmla="*/ 6277 h 1047182"/>
                  <a:gd name="connsiteX7224" fmla="*/ 466592 w 808720"/>
                  <a:gd name="connsiteY7224" fmla="*/ 6421 h 1047182"/>
                  <a:gd name="connsiteX7225" fmla="*/ 464950 w 808720"/>
                  <a:gd name="connsiteY7225" fmla="*/ 6318 h 1047182"/>
                  <a:gd name="connsiteX7226" fmla="*/ 463366 w 808720"/>
                  <a:gd name="connsiteY7226" fmla="*/ 6218 h 1047182"/>
                  <a:gd name="connsiteX7227" fmla="*/ 464992 w 808720"/>
                  <a:gd name="connsiteY7227" fmla="*/ 6218 h 1047182"/>
                  <a:gd name="connsiteX7228" fmla="*/ 464472 w 808720"/>
                  <a:gd name="connsiteY7228" fmla="*/ 6288 h 1047182"/>
                  <a:gd name="connsiteX7229" fmla="*/ 462999 w 808720"/>
                  <a:gd name="connsiteY7229" fmla="*/ 6218 h 1047182"/>
                  <a:gd name="connsiteX7230" fmla="*/ 463290 w 808720"/>
                  <a:gd name="connsiteY7230" fmla="*/ 6218 h 1047182"/>
                  <a:gd name="connsiteX7231" fmla="*/ 462712 w 808720"/>
                  <a:gd name="connsiteY7231" fmla="*/ 6275 h 1047182"/>
                  <a:gd name="connsiteX7232" fmla="*/ 462648 w 808720"/>
                  <a:gd name="connsiteY7232" fmla="*/ 6269 h 1047182"/>
                  <a:gd name="connsiteX7233" fmla="*/ 462706 w 808720"/>
                  <a:gd name="connsiteY7233" fmla="*/ 6218 h 1047182"/>
                  <a:gd name="connsiteX7234" fmla="*/ 462999 w 808720"/>
                  <a:gd name="connsiteY7234" fmla="*/ 6218 h 1047182"/>
                  <a:gd name="connsiteX7235" fmla="*/ 462473 w 808720"/>
                  <a:gd name="connsiteY7235" fmla="*/ 6254 h 1047182"/>
                  <a:gd name="connsiteX7236" fmla="*/ 462406 w 808720"/>
                  <a:gd name="connsiteY7236" fmla="*/ 6248 h 1047182"/>
                  <a:gd name="connsiteX7237" fmla="*/ 461661 w 808720"/>
                  <a:gd name="connsiteY7237" fmla="*/ 6218 h 1047182"/>
                  <a:gd name="connsiteX7238" fmla="*/ 462060 w 808720"/>
                  <a:gd name="connsiteY7238" fmla="*/ 6218 h 1047182"/>
                  <a:gd name="connsiteX7239" fmla="*/ 462406 w 808720"/>
                  <a:gd name="connsiteY7239" fmla="*/ 6248 h 1047182"/>
                  <a:gd name="connsiteX7240" fmla="*/ 462088 w 808720"/>
                  <a:gd name="connsiteY7240" fmla="*/ 6280 h 1047182"/>
                  <a:gd name="connsiteX7241" fmla="*/ 459493 w 808720"/>
                  <a:gd name="connsiteY7241" fmla="*/ 6458 h 1047182"/>
                  <a:gd name="connsiteX7242" fmla="*/ 458612 w 808720"/>
                  <a:gd name="connsiteY7242" fmla="*/ 6218 h 1047182"/>
                  <a:gd name="connsiteX7243" fmla="*/ 456220 w 808720"/>
                  <a:gd name="connsiteY7243" fmla="*/ 6683 h 1047182"/>
                  <a:gd name="connsiteX7244" fmla="*/ 456194 w 808720"/>
                  <a:gd name="connsiteY7244" fmla="*/ 6685 h 1047182"/>
                  <a:gd name="connsiteX7245" fmla="*/ 454213 w 808720"/>
                  <a:gd name="connsiteY7245" fmla="*/ 6566 h 1047182"/>
                  <a:gd name="connsiteX7246" fmla="*/ 455662 w 808720"/>
                  <a:gd name="connsiteY7246" fmla="*/ 6425 h 1047182"/>
                  <a:gd name="connsiteX7247" fmla="*/ 454474 w 808720"/>
                  <a:gd name="connsiteY7247" fmla="*/ 6218 h 1047182"/>
                  <a:gd name="connsiteX7248" fmla="*/ 457804 w 808720"/>
                  <a:gd name="connsiteY7248" fmla="*/ 6218 h 1047182"/>
                  <a:gd name="connsiteX7249" fmla="*/ 455662 w 808720"/>
                  <a:gd name="connsiteY7249" fmla="*/ 6425 h 1047182"/>
                  <a:gd name="connsiteX7250" fmla="*/ 453918 w 808720"/>
                  <a:gd name="connsiteY7250" fmla="*/ 6548 h 1047182"/>
                  <a:gd name="connsiteX7251" fmla="*/ 452410 w 808720"/>
                  <a:gd name="connsiteY7251" fmla="*/ 6457 h 1047182"/>
                  <a:gd name="connsiteX7252" fmla="*/ 449528 w 808720"/>
                  <a:gd name="connsiteY7252" fmla="*/ 6857 h 1047182"/>
                  <a:gd name="connsiteX7253" fmla="*/ 447005 w 808720"/>
                  <a:gd name="connsiteY7253" fmla="*/ 7034 h 1047182"/>
                  <a:gd name="connsiteX7254" fmla="*/ 450645 w 808720"/>
                  <a:gd name="connsiteY7254" fmla="*/ 6549 h 1047182"/>
                  <a:gd name="connsiteX7255" fmla="*/ 463320 w 808720"/>
                  <a:gd name="connsiteY7255" fmla="*/ 6215 h 1047182"/>
                  <a:gd name="connsiteX7256" fmla="*/ 463366 w 808720"/>
                  <a:gd name="connsiteY7256" fmla="*/ 6218 h 1047182"/>
                  <a:gd name="connsiteX7257" fmla="*/ 463290 w 808720"/>
                  <a:gd name="connsiteY7257" fmla="*/ 6218 h 1047182"/>
                  <a:gd name="connsiteX7258" fmla="*/ 523430 w 808720"/>
                  <a:gd name="connsiteY7258" fmla="*/ 6194 h 1047182"/>
                  <a:gd name="connsiteX7259" fmla="*/ 524407 w 808720"/>
                  <a:gd name="connsiteY7259" fmla="*/ 6218 h 1047182"/>
                  <a:gd name="connsiteX7260" fmla="*/ 524351 w 808720"/>
                  <a:gd name="connsiteY7260" fmla="*/ 6257 h 1047182"/>
                  <a:gd name="connsiteX7261" fmla="*/ 523550 w 808720"/>
                  <a:gd name="connsiteY7261" fmla="*/ 6270 h 1047182"/>
                  <a:gd name="connsiteX7262" fmla="*/ 523521 w 808720"/>
                  <a:gd name="connsiteY7262" fmla="*/ 6252 h 1047182"/>
                  <a:gd name="connsiteX7263" fmla="*/ 521180 w 808720"/>
                  <a:gd name="connsiteY7263" fmla="*/ 6193 h 1047182"/>
                  <a:gd name="connsiteX7264" fmla="*/ 521527 w 808720"/>
                  <a:gd name="connsiteY7264" fmla="*/ 6201 h 1047182"/>
                  <a:gd name="connsiteX7265" fmla="*/ 521324 w 808720"/>
                  <a:gd name="connsiteY7265" fmla="*/ 6277 h 1047182"/>
                  <a:gd name="connsiteX7266" fmla="*/ 520897 w 808720"/>
                  <a:gd name="connsiteY7266" fmla="*/ 6306 h 1047182"/>
                  <a:gd name="connsiteX7267" fmla="*/ 521657 w 808720"/>
                  <a:gd name="connsiteY7267" fmla="*/ 6152 h 1047182"/>
                  <a:gd name="connsiteX7268" fmla="*/ 522311 w 808720"/>
                  <a:gd name="connsiteY7268" fmla="*/ 6168 h 1047182"/>
                  <a:gd name="connsiteX7269" fmla="*/ 522585 w 808720"/>
                  <a:gd name="connsiteY7269" fmla="*/ 6287 h 1047182"/>
                  <a:gd name="connsiteX7270" fmla="*/ 522372 w 808720"/>
                  <a:gd name="connsiteY7270" fmla="*/ 6291 h 1047182"/>
                  <a:gd name="connsiteX7271" fmla="*/ 522214 w 808720"/>
                  <a:gd name="connsiteY7271" fmla="*/ 6218 h 1047182"/>
                  <a:gd name="connsiteX7272" fmla="*/ 521527 w 808720"/>
                  <a:gd name="connsiteY7272" fmla="*/ 6201 h 1047182"/>
                  <a:gd name="connsiteX7273" fmla="*/ 469710 w 808720"/>
                  <a:gd name="connsiteY7273" fmla="*/ 6150 h 1047182"/>
                  <a:gd name="connsiteX7274" fmla="*/ 470431 w 808720"/>
                  <a:gd name="connsiteY7274" fmla="*/ 6218 h 1047182"/>
                  <a:gd name="connsiteX7275" fmla="*/ 469139 w 808720"/>
                  <a:gd name="connsiteY7275" fmla="*/ 6218 h 1047182"/>
                  <a:gd name="connsiteX7276" fmla="*/ 462279 w 808720"/>
                  <a:gd name="connsiteY7276" fmla="*/ 6149 h 1047182"/>
                  <a:gd name="connsiteX7277" fmla="*/ 462959 w 808720"/>
                  <a:gd name="connsiteY7277" fmla="*/ 6192 h 1047182"/>
                  <a:gd name="connsiteX7278" fmla="*/ 462706 w 808720"/>
                  <a:gd name="connsiteY7278" fmla="*/ 6218 h 1047182"/>
                  <a:gd name="connsiteX7279" fmla="*/ 462060 w 808720"/>
                  <a:gd name="connsiteY7279" fmla="*/ 6218 h 1047182"/>
                  <a:gd name="connsiteX7280" fmla="*/ 461837 w 808720"/>
                  <a:gd name="connsiteY7280" fmla="*/ 6198 h 1047182"/>
                  <a:gd name="connsiteX7281" fmla="*/ 514652 w 808720"/>
                  <a:gd name="connsiteY7281" fmla="*/ 6134 h 1047182"/>
                  <a:gd name="connsiteX7282" fmla="*/ 517827 w 808720"/>
                  <a:gd name="connsiteY7282" fmla="*/ 6218 h 1047182"/>
                  <a:gd name="connsiteX7283" fmla="*/ 517297 w 808720"/>
                  <a:gd name="connsiteY7283" fmla="*/ 6378 h 1047182"/>
                  <a:gd name="connsiteX7284" fmla="*/ 515834 w 808720"/>
                  <a:gd name="connsiteY7284" fmla="*/ 6404 h 1047182"/>
                  <a:gd name="connsiteX7285" fmla="*/ 508757 w 808720"/>
                  <a:gd name="connsiteY7285" fmla="*/ 6118 h 1047182"/>
                  <a:gd name="connsiteX7286" fmla="*/ 508929 w 808720"/>
                  <a:gd name="connsiteY7286" fmla="*/ 6153 h 1047182"/>
                  <a:gd name="connsiteX7287" fmla="*/ 510222 w 808720"/>
                  <a:gd name="connsiteY7287" fmla="*/ 6416 h 1047182"/>
                  <a:gd name="connsiteX7288" fmla="*/ 509490 w 808720"/>
                  <a:gd name="connsiteY7288" fmla="*/ 6392 h 1047182"/>
                  <a:gd name="connsiteX7289" fmla="*/ 509041 w 808720"/>
                  <a:gd name="connsiteY7289" fmla="*/ 6224 h 1047182"/>
                  <a:gd name="connsiteX7290" fmla="*/ 509054 w 808720"/>
                  <a:gd name="connsiteY7290" fmla="*/ 6218 h 1047182"/>
                  <a:gd name="connsiteX7291" fmla="*/ 509032 w 808720"/>
                  <a:gd name="connsiteY7291" fmla="*/ 6220 h 1047182"/>
                  <a:gd name="connsiteX7292" fmla="*/ 508868 w 808720"/>
                  <a:gd name="connsiteY7292" fmla="*/ 6159 h 1047182"/>
                  <a:gd name="connsiteX7293" fmla="*/ 469208 w 808720"/>
                  <a:gd name="connsiteY7293" fmla="*/ 6102 h 1047182"/>
                  <a:gd name="connsiteX7294" fmla="*/ 469272 w 808720"/>
                  <a:gd name="connsiteY7294" fmla="*/ 6108 h 1047182"/>
                  <a:gd name="connsiteX7295" fmla="*/ 468481 w 808720"/>
                  <a:gd name="connsiteY7295" fmla="*/ 6218 h 1047182"/>
                  <a:gd name="connsiteX7296" fmla="*/ 468438 w 808720"/>
                  <a:gd name="connsiteY7296" fmla="*/ 6218 h 1047182"/>
                  <a:gd name="connsiteX7297" fmla="*/ 468996 w 808720"/>
                  <a:gd name="connsiteY7297" fmla="*/ 6128 h 1047182"/>
                  <a:gd name="connsiteX7298" fmla="*/ 468984 w 808720"/>
                  <a:gd name="connsiteY7298" fmla="*/ 6081 h 1047182"/>
                  <a:gd name="connsiteX7299" fmla="*/ 469176 w 808720"/>
                  <a:gd name="connsiteY7299" fmla="*/ 6099 h 1047182"/>
                  <a:gd name="connsiteX7300" fmla="*/ 468996 w 808720"/>
                  <a:gd name="connsiteY7300" fmla="*/ 6128 h 1047182"/>
                  <a:gd name="connsiteX7301" fmla="*/ 468262 w 808720"/>
                  <a:gd name="connsiteY7301" fmla="*/ 6218 h 1047182"/>
                  <a:gd name="connsiteX7302" fmla="*/ 468142 w 808720"/>
                  <a:gd name="connsiteY7302" fmla="*/ 6218 h 1047182"/>
                  <a:gd name="connsiteX7303" fmla="*/ 494811 w 808720"/>
                  <a:gd name="connsiteY7303" fmla="*/ 6071 h 1047182"/>
                  <a:gd name="connsiteX7304" fmla="*/ 496524 w 808720"/>
                  <a:gd name="connsiteY7304" fmla="*/ 6218 h 1047182"/>
                  <a:gd name="connsiteX7305" fmla="*/ 493572 w 808720"/>
                  <a:gd name="connsiteY7305" fmla="*/ 6218 h 1047182"/>
                  <a:gd name="connsiteX7306" fmla="*/ 512028 w 808720"/>
                  <a:gd name="connsiteY7306" fmla="*/ 6064 h 1047182"/>
                  <a:gd name="connsiteX7307" fmla="*/ 513968 w 808720"/>
                  <a:gd name="connsiteY7307" fmla="*/ 6115 h 1047182"/>
                  <a:gd name="connsiteX7308" fmla="*/ 515317 w 808720"/>
                  <a:gd name="connsiteY7308" fmla="*/ 6412 h 1047182"/>
                  <a:gd name="connsiteX7309" fmla="*/ 513663 w 808720"/>
                  <a:gd name="connsiteY7309" fmla="*/ 6441 h 1047182"/>
                  <a:gd name="connsiteX7310" fmla="*/ 508578 w 808720"/>
                  <a:gd name="connsiteY7310" fmla="*/ 6051 h 1047182"/>
                  <a:gd name="connsiteX7311" fmla="*/ 508757 w 808720"/>
                  <a:gd name="connsiteY7311" fmla="*/ 6118 h 1047182"/>
                  <a:gd name="connsiteX7312" fmla="*/ 508475 w 808720"/>
                  <a:gd name="connsiteY7312" fmla="*/ 6060 h 1047182"/>
                  <a:gd name="connsiteX7313" fmla="*/ 459823 w 808720"/>
                  <a:gd name="connsiteY7313" fmla="*/ 6022 h 1047182"/>
                  <a:gd name="connsiteX7314" fmla="*/ 461837 w 808720"/>
                  <a:gd name="connsiteY7314" fmla="*/ 6198 h 1047182"/>
                  <a:gd name="connsiteX7315" fmla="*/ 461661 w 808720"/>
                  <a:gd name="connsiteY7315" fmla="*/ 6218 h 1047182"/>
                  <a:gd name="connsiteX7316" fmla="*/ 458612 w 808720"/>
                  <a:gd name="connsiteY7316" fmla="*/ 6218 h 1047182"/>
                  <a:gd name="connsiteX7317" fmla="*/ 457804 w 808720"/>
                  <a:gd name="connsiteY7317" fmla="*/ 6218 h 1047182"/>
                  <a:gd name="connsiteX7318" fmla="*/ 513462 w 808720"/>
                  <a:gd name="connsiteY7318" fmla="*/ 6004 h 1047182"/>
                  <a:gd name="connsiteX7319" fmla="*/ 514160 w 808720"/>
                  <a:gd name="connsiteY7319" fmla="*/ 6021 h 1047182"/>
                  <a:gd name="connsiteX7320" fmla="*/ 514652 w 808720"/>
                  <a:gd name="connsiteY7320" fmla="*/ 6134 h 1047182"/>
                  <a:gd name="connsiteX7321" fmla="*/ 513968 w 808720"/>
                  <a:gd name="connsiteY7321" fmla="*/ 6115 h 1047182"/>
                  <a:gd name="connsiteX7322" fmla="*/ 513928 w 808720"/>
                  <a:gd name="connsiteY7322" fmla="*/ 5968 h 1047182"/>
                  <a:gd name="connsiteX7323" fmla="*/ 521301 w 808720"/>
                  <a:gd name="connsiteY7323" fmla="*/ 6144 h 1047182"/>
                  <a:gd name="connsiteX7324" fmla="*/ 521180 w 808720"/>
                  <a:gd name="connsiteY7324" fmla="*/ 6193 h 1047182"/>
                  <a:gd name="connsiteX7325" fmla="*/ 514160 w 808720"/>
                  <a:gd name="connsiteY7325" fmla="*/ 6021 h 1047182"/>
                  <a:gd name="connsiteX7326" fmla="*/ 508354 w 808720"/>
                  <a:gd name="connsiteY7326" fmla="*/ 5967 h 1047182"/>
                  <a:gd name="connsiteX7327" fmla="*/ 509223 w 808720"/>
                  <a:gd name="connsiteY7327" fmla="*/ 5990 h 1047182"/>
                  <a:gd name="connsiteX7328" fmla="*/ 508578 w 808720"/>
                  <a:gd name="connsiteY7328" fmla="*/ 6051 h 1047182"/>
                  <a:gd name="connsiteX7329" fmla="*/ 521798 w 808720"/>
                  <a:gd name="connsiteY7329" fmla="*/ 5945 h 1047182"/>
                  <a:gd name="connsiteX7330" fmla="*/ 521989 w 808720"/>
                  <a:gd name="connsiteY7330" fmla="*/ 6028 h 1047182"/>
                  <a:gd name="connsiteX7331" fmla="*/ 521657 w 808720"/>
                  <a:gd name="connsiteY7331" fmla="*/ 6152 h 1047182"/>
                  <a:gd name="connsiteX7332" fmla="*/ 521301 w 808720"/>
                  <a:gd name="connsiteY7332" fmla="*/ 6144 h 1047182"/>
                  <a:gd name="connsiteX7333" fmla="*/ 509972 w 808720"/>
                  <a:gd name="connsiteY7333" fmla="*/ 5919 h 1047182"/>
                  <a:gd name="connsiteX7334" fmla="*/ 510897 w 808720"/>
                  <a:gd name="connsiteY7334" fmla="*/ 5942 h 1047182"/>
                  <a:gd name="connsiteX7335" fmla="*/ 511568 w 808720"/>
                  <a:gd name="connsiteY7335" fmla="*/ 5958 h 1047182"/>
                  <a:gd name="connsiteX7336" fmla="*/ 512028 w 808720"/>
                  <a:gd name="connsiteY7336" fmla="*/ 6064 h 1047182"/>
                  <a:gd name="connsiteX7337" fmla="*/ 510205 w 808720"/>
                  <a:gd name="connsiteY7337" fmla="*/ 6016 h 1047182"/>
                  <a:gd name="connsiteX7338" fmla="*/ 509223 w 808720"/>
                  <a:gd name="connsiteY7338" fmla="*/ 5990 h 1047182"/>
                  <a:gd name="connsiteX7339" fmla="*/ 467236 w 808720"/>
                  <a:gd name="connsiteY7339" fmla="*/ 5917 h 1047182"/>
                  <a:gd name="connsiteX7340" fmla="*/ 467685 w 808720"/>
                  <a:gd name="connsiteY7340" fmla="*/ 5959 h 1047182"/>
                  <a:gd name="connsiteX7341" fmla="*/ 465713 w 808720"/>
                  <a:gd name="connsiteY7341" fmla="*/ 6218 h 1047182"/>
                  <a:gd name="connsiteX7342" fmla="*/ 464992 w 808720"/>
                  <a:gd name="connsiteY7342" fmla="*/ 6218 h 1047182"/>
                  <a:gd name="connsiteX7343" fmla="*/ 511345 w 808720"/>
                  <a:gd name="connsiteY7343" fmla="*/ 5907 h 1047182"/>
                  <a:gd name="connsiteX7344" fmla="*/ 513222 w 808720"/>
                  <a:gd name="connsiteY7344" fmla="*/ 5951 h 1047182"/>
                  <a:gd name="connsiteX7345" fmla="*/ 513462 w 808720"/>
                  <a:gd name="connsiteY7345" fmla="*/ 6004 h 1047182"/>
                  <a:gd name="connsiteX7346" fmla="*/ 511568 w 808720"/>
                  <a:gd name="connsiteY7346" fmla="*/ 5958 h 1047182"/>
                  <a:gd name="connsiteX7347" fmla="*/ 507484 w 808720"/>
                  <a:gd name="connsiteY7347" fmla="*/ 5858 h 1047182"/>
                  <a:gd name="connsiteX7348" fmla="*/ 508105 w 808720"/>
                  <a:gd name="connsiteY7348" fmla="*/ 5874 h 1047182"/>
                  <a:gd name="connsiteX7349" fmla="*/ 508354 w 808720"/>
                  <a:gd name="connsiteY7349" fmla="*/ 5967 h 1047182"/>
                  <a:gd name="connsiteX7350" fmla="*/ 507965 w 808720"/>
                  <a:gd name="connsiteY7350" fmla="*/ 5956 h 1047182"/>
                  <a:gd name="connsiteX7351" fmla="*/ 504109 w 808720"/>
                  <a:gd name="connsiteY7351" fmla="*/ 5854 h 1047182"/>
                  <a:gd name="connsiteX7352" fmla="*/ 507965 w 808720"/>
                  <a:gd name="connsiteY7352" fmla="*/ 5956 h 1047182"/>
                  <a:gd name="connsiteX7353" fmla="*/ 508475 w 808720"/>
                  <a:gd name="connsiteY7353" fmla="*/ 6060 h 1047182"/>
                  <a:gd name="connsiteX7354" fmla="*/ 506630 w 808720"/>
                  <a:gd name="connsiteY7354" fmla="*/ 6234 h 1047182"/>
                  <a:gd name="connsiteX7355" fmla="*/ 506150 w 808720"/>
                  <a:gd name="connsiteY7355" fmla="*/ 6182 h 1047182"/>
                  <a:gd name="connsiteX7356" fmla="*/ 466428 w 808720"/>
                  <a:gd name="connsiteY7356" fmla="*/ 5840 h 1047182"/>
                  <a:gd name="connsiteX7357" fmla="*/ 466778 w 808720"/>
                  <a:gd name="connsiteY7357" fmla="*/ 5873 h 1047182"/>
                  <a:gd name="connsiteX7358" fmla="*/ 463320 w 808720"/>
                  <a:gd name="connsiteY7358" fmla="*/ 6215 h 1047182"/>
                  <a:gd name="connsiteX7359" fmla="*/ 462959 w 808720"/>
                  <a:gd name="connsiteY7359" fmla="*/ 6192 h 1047182"/>
                  <a:gd name="connsiteX7360" fmla="*/ 507980 w 808720"/>
                  <a:gd name="connsiteY7360" fmla="*/ 5827 h 1047182"/>
                  <a:gd name="connsiteX7361" fmla="*/ 510354 w 808720"/>
                  <a:gd name="connsiteY7361" fmla="*/ 5883 h 1047182"/>
                  <a:gd name="connsiteX7362" fmla="*/ 509972 w 808720"/>
                  <a:gd name="connsiteY7362" fmla="*/ 5919 h 1047182"/>
                  <a:gd name="connsiteX7363" fmla="*/ 508105 w 808720"/>
                  <a:gd name="connsiteY7363" fmla="*/ 5874 h 1047182"/>
                  <a:gd name="connsiteX7364" fmla="*/ 510984 w 808720"/>
                  <a:gd name="connsiteY7364" fmla="*/ 5824 h 1047182"/>
                  <a:gd name="connsiteX7365" fmla="*/ 511306 w 808720"/>
                  <a:gd name="connsiteY7365" fmla="*/ 5898 h 1047182"/>
                  <a:gd name="connsiteX7366" fmla="*/ 511345 w 808720"/>
                  <a:gd name="connsiteY7366" fmla="*/ 5907 h 1047182"/>
                  <a:gd name="connsiteX7367" fmla="*/ 511245 w 808720"/>
                  <a:gd name="connsiteY7367" fmla="*/ 5904 h 1047182"/>
                  <a:gd name="connsiteX7368" fmla="*/ 510354 w 808720"/>
                  <a:gd name="connsiteY7368" fmla="*/ 5883 h 1047182"/>
                  <a:gd name="connsiteX7369" fmla="*/ 522731 w 808720"/>
                  <a:gd name="connsiteY7369" fmla="*/ 5749 h 1047182"/>
                  <a:gd name="connsiteX7370" fmla="*/ 523430 w 808720"/>
                  <a:gd name="connsiteY7370" fmla="*/ 6194 h 1047182"/>
                  <a:gd name="connsiteX7371" fmla="*/ 522311 w 808720"/>
                  <a:gd name="connsiteY7371" fmla="*/ 6168 h 1047182"/>
                  <a:gd name="connsiteX7372" fmla="*/ 521989 w 808720"/>
                  <a:gd name="connsiteY7372" fmla="*/ 6028 h 1047182"/>
                  <a:gd name="connsiteX7373" fmla="*/ 501938 w 808720"/>
                  <a:gd name="connsiteY7373" fmla="*/ 5723 h 1047182"/>
                  <a:gd name="connsiteX7374" fmla="*/ 503536 w 808720"/>
                  <a:gd name="connsiteY7374" fmla="*/ 5762 h 1047182"/>
                  <a:gd name="connsiteX7375" fmla="*/ 504109 w 808720"/>
                  <a:gd name="connsiteY7375" fmla="*/ 5854 h 1047182"/>
                  <a:gd name="connsiteX7376" fmla="*/ 502830 w 808720"/>
                  <a:gd name="connsiteY7376" fmla="*/ 5820 h 1047182"/>
                  <a:gd name="connsiteX7377" fmla="*/ 503234 w 808720"/>
                  <a:gd name="connsiteY7377" fmla="*/ 5714 h 1047182"/>
                  <a:gd name="connsiteX7378" fmla="*/ 507241 w 808720"/>
                  <a:gd name="connsiteY7378" fmla="*/ 5809 h 1047182"/>
                  <a:gd name="connsiteX7379" fmla="*/ 507484 w 808720"/>
                  <a:gd name="connsiteY7379" fmla="*/ 5858 h 1047182"/>
                  <a:gd name="connsiteX7380" fmla="*/ 503536 w 808720"/>
                  <a:gd name="connsiteY7380" fmla="*/ 5762 h 1047182"/>
                  <a:gd name="connsiteX7381" fmla="*/ 512618 w 808720"/>
                  <a:gd name="connsiteY7381" fmla="*/ 5669 h 1047182"/>
                  <a:gd name="connsiteX7382" fmla="*/ 512880 w 808720"/>
                  <a:gd name="connsiteY7382" fmla="*/ 5729 h 1047182"/>
                  <a:gd name="connsiteX7383" fmla="*/ 513928 w 808720"/>
                  <a:gd name="connsiteY7383" fmla="*/ 5968 h 1047182"/>
                  <a:gd name="connsiteX7384" fmla="*/ 513222 w 808720"/>
                  <a:gd name="connsiteY7384" fmla="*/ 5951 h 1047182"/>
                  <a:gd name="connsiteX7385" fmla="*/ 512430 w 808720"/>
                  <a:gd name="connsiteY7385" fmla="*/ 5777 h 1047182"/>
                  <a:gd name="connsiteX7386" fmla="*/ 512143 w 808720"/>
                  <a:gd name="connsiteY7386" fmla="*/ 5714 h 1047182"/>
                  <a:gd name="connsiteX7387" fmla="*/ 469729 w 808720"/>
                  <a:gd name="connsiteY7387" fmla="*/ 5582 h 1047182"/>
                  <a:gd name="connsiteX7388" fmla="*/ 467236 w 808720"/>
                  <a:gd name="connsiteY7388" fmla="*/ 5917 h 1047182"/>
                  <a:gd name="connsiteX7389" fmla="*/ 466778 w 808720"/>
                  <a:gd name="connsiteY7389" fmla="*/ 5873 h 1047182"/>
                  <a:gd name="connsiteX7390" fmla="*/ 454226 w 808720"/>
                  <a:gd name="connsiteY7390" fmla="*/ 5532 h 1047182"/>
                  <a:gd name="connsiteX7391" fmla="*/ 458288 w 808720"/>
                  <a:gd name="connsiteY7391" fmla="*/ 5888 h 1047182"/>
                  <a:gd name="connsiteX7392" fmla="*/ 454474 w 808720"/>
                  <a:gd name="connsiteY7392" fmla="*/ 6218 h 1047182"/>
                  <a:gd name="connsiteX7393" fmla="*/ 453130 w 808720"/>
                  <a:gd name="connsiteY7393" fmla="*/ 6218 h 1047182"/>
                  <a:gd name="connsiteX7394" fmla="*/ 450645 w 808720"/>
                  <a:gd name="connsiteY7394" fmla="*/ 6549 h 1047182"/>
                  <a:gd name="connsiteX7395" fmla="*/ 440361 w 808720"/>
                  <a:gd name="connsiteY7395" fmla="*/ 7439 h 1047182"/>
                  <a:gd name="connsiteX7396" fmla="*/ 462793 w 808720"/>
                  <a:gd name="connsiteY7396" fmla="*/ 5498 h 1047182"/>
                  <a:gd name="connsiteX7397" fmla="*/ 464028 w 808720"/>
                  <a:gd name="connsiteY7397" fmla="*/ 5614 h 1047182"/>
                  <a:gd name="connsiteX7398" fmla="*/ 459823 w 808720"/>
                  <a:gd name="connsiteY7398" fmla="*/ 6022 h 1047182"/>
                  <a:gd name="connsiteX7399" fmla="*/ 458288 w 808720"/>
                  <a:gd name="connsiteY7399" fmla="*/ 5888 h 1047182"/>
                  <a:gd name="connsiteX7400" fmla="*/ 486972 w 808720"/>
                  <a:gd name="connsiteY7400" fmla="*/ 5400 h 1047182"/>
                  <a:gd name="connsiteX7401" fmla="*/ 502830 w 808720"/>
                  <a:gd name="connsiteY7401" fmla="*/ 5820 h 1047182"/>
                  <a:gd name="connsiteX7402" fmla="*/ 506150 w 808720"/>
                  <a:gd name="connsiteY7402" fmla="*/ 6182 h 1047182"/>
                  <a:gd name="connsiteX7403" fmla="*/ 506533 w 808720"/>
                  <a:gd name="connsiteY7403" fmla="*/ 6244 h 1047182"/>
                  <a:gd name="connsiteX7404" fmla="*/ 506135 w 808720"/>
                  <a:gd name="connsiteY7404" fmla="*/ 6281 h 1047182"/>
                  <a:gd name="connsiteX7405" fmla="*/ 504630 w 808720"/>
                  <a:gd name="connsiteY7405" fmla="*/ 6232 h 1047182"/>
                  <a:gd name="connsiteX7406" fmla="*/ 504668 w 808720"/>
                  <a:gd name="connsiteY7406" fmla="*/ 6218 h 1047182"/>
                  <a:gd name="connsiteX7407" fmla="*/ 504353 w 808720"/>
                  <a:gd name="connsiteY7407" fmla="*/ 6222 h 1047182"/>
                  <a:gd name="connsiteX7408" fmla="*/ 495896 w 808720"/>
                  <a:gd name="connsiteY7408" fmla="*/ 5943 h 1047182"/>
                  <a:gd name="connsiteX7409" fmla="*/ 494811 w 808720"/>
                  <a:gd name="connsiteY7409" fmla="*/ 6071 h 1047182"/>
                  <a:gd name="connsiteX7410" fmla="*/ 486986 w 808720"/>
                  <a:gd name="connsiteY7410" fmla="*/ 5404 h 1047182"/>
                  <a:gd name="connsiteX7411" fmla="*/ 485440 w 808720"/>
                  <a:gd name="connsiteY7411" fmla="*/ 5360 h 1047182"/>
                  <a:gd name="connsiteX7412" fmla="*/ 486937 w 808720"/>
                  <a:gd name="connsiteY7412" fmla="*/ 5399 h 1047182"/>
                  <a:gd name="connsiteX7413" fmla="*/ 486986 w 808720"/>
                  <a:gd name="connsiteY7413" fmla="*/ 5404 h 1047182"/>
                  <a:gd name="connsiteX7414" fmla="*/ 490441 w 808720"/>
                  <a:gd name="connsiteY7414" fmla="*/ 6218 h 1047182"/>
                  <a:gd name="connsiteX7415" fmla="*/ 480544 w 808720"/>
                  <a:gd name="connsiteY7415" fmla="*/ 6218 h 1047182"/>
                  <a:gd name="connsiteX7416" fmla="*/ 486247 w 808720"/>
                  <a:gd name="connsiteY7416" fmla="*/ 5340 h 1047182"/>
                  <a:gd name="connsiteX7417" fmla="*/ 486773 w 808720"/>
                  <a:gd name="connsiteY7417" fmla="*/ 5354 h 1047182"/>
                  <a:gd name="connsiteX7418" fmla="*/ 486972 w 808720"/>
                  <a:gd name="connsiteY7418" fmla="*/ 5400 h 1047182"/>
                  <a:gd name="connsiteX7419" fmla="*/ 486937 w 808720"/>
                  <a:gd name="connsiteY7419" fmla="*/ 5399 h 1047182"/>
                  <a:gd name="connsiteX7420" fmla="*/ 486623 w 808720"/>
                  <a:gd name="connsiteY7420" fmla="*/ 5318 h 1047182"/>
                  <a:gd name="connsiteX7421" fmla="*/ 501463 w 808720"/>
                  <a:gd name="connsiteY7421" fmla="*/ 5671 h 1047182"/>
                  <a:gd name="connsiteX7422" fmla="*/ 501938 w 808720"/>
                  <a:gd name="connsiteY7422" fmla="*/ 5723 h 1047182"/>
                  <a:gd name="connsiteX7423" fmla="*/ 486773 w 808720"/>
                  <a:gd name="connsiteY7423" fmla="*/ 5354 h 1047182"/>
                  <a:gd name="connsiteX7424" fmla="*/ 484952 w 808720"/>
                  <a:gd name="connsiteY7424" fmla="*/ 5309 h 1047182"/>
                  <a:gd name="connsiteX7425" fmla="*/ 485635 w 808720"/>
                  <a:gd name="connsiteY7425" fmla="*/ 5326 h 1047182"/>
                  <a:gd name="connsiteX7426" fmla="*/ 485440 w 808720"/>
                  <a:gd name="connsiteY7426" fmla="*/ 5360 h 1047182"/>
                  <a:gd name="connsiteX7427" fmla="*/ 484789 w 808720"/>
                  <a:gd name="connsiteY7427" fmla="*/ 5342 h 1047182"/>
                  <a:gd name="connsiteX7428" fmla="*/ 485778 w 808720"/>
                  <a:gd name="connsiteY7428" fmla="*/ 5300 h 1047182"/>
                  <a:gd name="connsiteX7429" fmla="*/ 486247 w 808720"/>
                  <a:gd name="connsiteY7429" fmla="*/ 5340 h 1047182"/>
                  <a:gd name="connsiteX7430" fmla="*/ 485635 w 808720"/>
                  <a:gd name="connsiteY7430" fmla="*/ 5326 h 1047182"/>
                  <a:gd name="connsiteX7431" fmla="*/ 485738 w 808720"/>
                  <a:gd name="connsiteY7431" fmla="*/ 5297 h 1047182"/>
                  <a:gd name="connsiteX7432" fmla="*/ 485790 w 808720"/>
                  <a:gd name="connsiteY7432" fmla="*/ 5298 h 1047182"/>
                  <a:gd name="connsiteX7433" fmla="*/ 485778 w 808720"/>
                  <a:gd name="connsiteY7433" fmla="*/ 5300 h 1047182"/>
                  <a:gd name="connsiteX7434" fmla="*/ 485223 w 808720"/>
                  <a:gd name="connsiteY7434" fmla="*/ 5253 h 1047182"/>
                  <a:gd name="connsiteX7435" fmla="*/ 485738 w 808720"/>
                  <a:gd name="connsiteY7435" fmla="*/ 5297 h 1047182"/>
                  <a:gd name="connsiteX7436" fmla="*/ 485085 w 808720"/>
                  <a:gd name="connsiteY7436" fmla="*/ 5281 h 1047182"/>
                  <a:gd name="connsiteX7437" fmla="*/ 480890 w 808720"/>
                  <a:gd name="connsiteY7437" fmla="*/ 5239 h 1047182"/>
                  <a:gd name="connsiteX7438" fmla="*/ 484789 w 808720"/>
                  <a:gd name="connsiteY7438" fmla="*/ 5342 h 1047182"/>
                  <a:gd name="connsiteX7439" fmla="*/ 480544 w 808720"/>
                  <a:gd name="connsiteY7439" fmla="*/ 6218 h 1047182"/>
                  <a:gd name="connsiteX7440" fmla="*/ 471771 w 808720"/>
                  <a:gd name="connsiteY7440" fmla="*/ 6218 h 1047182"/>
                  <a:gd name="connsiteX7441" fmla="*/ 478351 w 808720"/>
                  <a:gd name="connsiteY7441" fmla="*/ 5395 h 1047182"/>
                  <a:gd name="connsiteX7442" fmla="*/ 486220 w 808720"/>
                  <a:gd name="connsiteY7442" fmla="*/ 5223 h 1047182"/>
                  <a:gd name="connsiteX7443" fmla="*/ 486623 w 808720"/>
                  <a:gd name="connsiteY7443" fmla="*/ 5318 h 1047182"/>
                  <a:gd name="connsiteX7444" fmla="*/ 485790 w 808720"/>
                  <a:gd name="connsiteY7444" fmla="*/ 5298 h 1047182"/>
                  <a:gd name="connsiteX7445" fmla="*/ 481565 w 808720"/>
                  <a:gd name="connsiteY7445" fmla="*/ 5198 h 1047182"/>
                  <a:gd name="connsiteX7446" fmla="*/ 485085 w 808720"/>
                  <a:gd name="connsiteY7446" fmla="*/ 5281 h 1047182"/>
                  <a:gd name="connsiteX7447" fmla="*/ 484952 w 808720"/>
                  <a:gd name="connsiteY7447" fmla="*/ 5309 h 1047182"/>
                  <a:gd name="connsiteX7448" fmla="*/ 481231 w 808720"/>
                  <a:gd name="connsiteY7448" fmla="*/ 5218 h 1047182"/>
                  <a:gd name="connsiteX7449" fmla="*/ 478164 w 808720"/>
                  <a:gd name="connsiteY7449" fmla="*/ 5143 h 1047182"/>
                  <a:gd name="connsiteX7450" fmla="*/ 481231 w 808720"/>
                  <a:gd name="connsiteY7450" fmla="*/ 5218 h 1047182"/>
                  <a:gd name="connsiteX7451" fmla="*/ 480890 w 808720"/>
                  <a:gd name="connsiteY7451" fmla="*/ 5239 h 1047182"/>
                  <a:gd name="connsiteX7452" fmla="*/ 478002 w 808720"/>
                  <a:gd name="connsiteY7452" fmla="*/ 5163 h 1047182"/>
                  <a:gd name="connsiteX7453" fmla="*/ 477108 w 808720"/>
                  <a:gd name="connsiteY7453" fmla="*/ 5139 h 1047182"/>
                  <a:gd name="connsiteX7454" fmla="*/ 478002 w 808720"/>
                  <a:gd name="connsiteY7454" fmla="*/ 5163 h 1047182"/>
                  <a:gd name="connsiteX7455" fmla="*/ 469710 w 808720"/>
                  <a:gd name="connsiteY7455" fmla="*/ 6150 h 1047182"/>
                  <a:gd name="connsiteX7456" fmla="*/ 469272 w 808720"/>
                  <a:gd name="connsiteY7456" fmla="*/ 6108 h 1047182"/>
                  <a:gd name="connsiteX7457" fmla="*/ 470149 w 808720"/>
                  <a:gd name="connsiteY7457" fmla="*/ 5988 h 1047182"/>
                  <a:gd name="connsiteX7458" fmla="*/ 524021 w 808720"/>
                  <a:gd name="connsiteY7458" fmla="*/ 5056 h 1047182"/>
                  <a:gd name="connsiteX7459" fmla="*/ 524216 w 808720"/>
                  <a:gd name="connsiteY7459" fmla="*/ 5193 h 1047182"/>
                  <a:gd name="connsiteX7460" fmla="*/ 522731 w 808720"/>
                  <a:gd name="connsiteY7460" fmla="*/ 5749 h 1047182"/>
                  <a:gd name="connsiteX7461" fmla="*/ 522560 w 808720"/>
                  <a:gd name="connsiteY7461" fmla="*/ 5640 h 1047182"/>
                  <a:gd name="connsiteX7462" fmla="*/ 473718 w 808720"/>
                  <a:gd name="connsiteY7462" fmla="*/ 5047 h 1047182"/>
                  <a:gd name="connsiteX7463" fmla="*/ 472060 w 808720"/>
                  <a:gd name="connsiteY7463" fmla="*/ 5270 h 1047182"/>
                  <a:gd name="connsiteX7464" fmla="*/ 466428 w 808720"/>
                  <a:gd name="connsiteY7464" fmla="*/ 5840 h 1047182"/>
                  <a:gd name="connsiteX7465" fmla="*/ 464028 w 808720"/>
                  <a:gd name="connsiteY7465" fmla="*/ 5614 h 1047182"/>
                  <a:gd name="connsiteX7466" fmla="*/ 466288 w 808720"/>
                  <a:gd name="connsiteY7466" fmla="*/ 5395 h 1047182"/>
                  <a:gd name="connsiteX7467" fmla="*/ 475703 w 808720"/>
                  <a:gd name="connsiteY7467" fmla="*/ 4993 h 1047182"/>
                  <a:gd name="connsiteX7468" fmla="*/ 468984 w 808720"/>
                  <a:gd name="connsiteY7468" fmla="*/ 6081 h 1047182"/>
                  <a:gd name="connsiteX7469" fmla="*/ 467685 w 808720"/>
                  <a:gd name="connsiteY7469" fmla="*/ 5959 h 1047182"/>
                  <a:gd name="connsiteX7470" fmla="*/ 473054 w 808720"/>
                  <a:gd name="connsiteY7470" fmla="*/ 5254 h 1047182"/>
                  <a:gd name="connsiteX7471" fmla="*/ 524773 w 808720"/>
                  <a:gd name="connsiteY7471" fmla="*/ 4983 h 1047182"/>
                  <a:gd name="connsiteX7472" fmla="*/ 526228 w 808720"/>
                  <a:gd name="connsiteY7472" fmla="*/ 6224 h 1047182"/>
                  <a:gd name="connsiteX7473" fmla="*/ 525696 w 808720"/>
                  <a:gd name="connsiteY7473" fmla="*/ 6233 h 1047182"/>
                  <a:gd name="connsiteX7474" fmla="*/ 524216 w 808720"/>
                  <a:gd name="connsiteY7474" fmla="*/ 5193 h 1047182"/>
                  <a:gd name="connsiteX7475" fmla="*/ 475137 w 808720"/>
                  <a:gd name="connsiteY7475" fmla="*/ 4981 h 1047182"/>
                  <a:gd name="connsiteX7476" fmla="*/ 473054 w 808720"/>
                  <a:gd name="connsiteY7476" fmla="*/ 5254 h 1047182"/>
                  <a:gd name="connsiteX7477" fmla="*/ 469729 w 808720"/>
                  <a:gd name="connsiteY7477" fmla="*/ 5582 h 1047182"/>
                  <a:gd name="connsiteX7478" fmla="*/ 472060 w 808720"/>
                  <a:gd name="connsiteY7478" fmla="*/ 5270 h 1047182"/>
                  <a:gd name="connsiteX7479" fmla="*/ 474715 w 808720"/>
                  <a:gd name="connsiteY7479" fmla="*/ 5000 h 1047182"/>
                  <a:gd name="connsiteX7480" fmla="*/ 485171 w 808720"/>
                  <a:gd name="connsiteY7480" fmla="*/ 4976 h 1047182"/>
                  <a:gd name="connsiteX7481" fmla="*/ 485823 w 808720"/>
                  <a:gd name="connsiteY7481" fmla="*/ 5129 h 1047182"/>
                  <a:gd name="connsiteX7482" fmla="*/ 485223 w 808720"/>
                  <a:gd name="connsiteY7482" fmla="*/ 5253 h 1047182"/>
                  <a:gd name="connsiteX7483" fmla="*/ 483314 w 808720"/>
                  <a:gd name="connsiteY7483" fmla="*/ 5090 h 1047182"/>
                  <a:gd name="connsiteX7484" fmla="*/ 476446 w 808720"/>
                  <a:gd name="connsiteY7484" fmla="*/ 4919 h 1047182"/>
                  <a:gd name="connsiteX7485" fmla="*/ 475703 w 808720"/>
                  <a:gd name="connsiteY7485" fmla="*/ 4993 h 1047182"/>
                  <a:gd name="connsiteX7486" fmla="*/ 476037 w 808720"/>
                  <a:gd name="connsiteY7486" fmla="*/ 4939 h 1047182"/>
                  <a:gd name="connsiteX7487" fmla="*/ 476688 w 808720"/>
                  <a:gd name="connsiteY7487" fmla="*/ 4896 h 1047182"/>
                  <a:gd name="connsiteX7488" fmla="*/ 476577 w 808720"/>
                  <a:gd name="connsiteY7488" fmla="*/ 4913 h 1047182"/>
                  <a:gd name="connsiteX7489" fmla="*/ 476446 w 808720"/>
                  <a:gd name="connsiteY7489" fmla="*/ 4919 h 1047182"/>
                  <a:gd name="connsiteX7490" fmla="*/ 476662 w 808720"/>
                  <a:gd name="connsiteY7490" fmla="*/ 4837 h 1047182"/>
                  <a:gd name="connsiteX7491" fmla="*/ 476037 w 808720"/>
                  <a:gd name="connsiteY7491" fmla="*/ 4939 h 1047182"/>
                  <a:gd name="connsiteX7492" fmla="*/ 475137 w 808720"/>
                  <a:gd name="connsiteY7492" fmla="*/ 4981 h 1047182"/>
                  <a:gd name="connsiteX7493" fmla="*/ 475906 w 808720"/>
                  <a:gd name="connsiteY7493" fmla="*/ 4880 h 1047182"/>
                  <a:gd name="connsiteX7494" fmla="*/ 476249 w 808720"/>
                  <a:gd name="connsiteY7494" fmla="*/ 4845 h 1047182"/>
                  <a:gd name="connsiteX7495" fmla="*/ 477422 w 808720"/>
                  <a:gd name="connsiteY7495" fmla="*/ 4823 h 1047182"/>
                  <a:gd name="connsiteX7496" fmla="*/ 476688 w 808720"/>
                  <a:gd name="connsiteY7496" fmla="*/ 4896 h 1047182"/>
                  <a:gd name="connsiteX7497" fmla="*/ 477103 w 808720"/>
                  <a:gd name="connsiteY7497" fmla="*/ 4829 h 1047182"/>
                  <a:gd name="connsiteX7498" fmla="*/ 479688 w 808720"/>
                  <a:gd name="connsiteY7498" fmla="*/ 4781 h 1047182"/>
                  <a:gd name="connsiteX7499" fmla="*/ 483314 w 808720"/>
                  <a:gd name="connsiteY7499" fmla="*/ 5090 h 1047182"/>
                  <a:gd name="connsiteX7500" fmla="*/ 481565 w 808720"/>
                  <a:gd name="connsiteY7500" fmla="*/ 5198 h 1047182"/>
                  <a:gd name="connsiteX7501" fmla="*/ 478351 w 808720"/>
                  <a:gd name="connsiteY7501" fmla="*/ 5121 h 1047182"/>
                  <a:gd name="connsiteX7502" fmla="*/ 478164 w 808720"/>
                  <a:gd name="connsiteY7502" fmla="*/ 5143 h 1047182"/>
                  <a:gd name="connsiteX7503" fmla="*/ 477254 w 808720"/>
                  <a:gd name="connsiteY7503" fmla="*/ 5121 h 1047182"/>
                  <a:gd name="connsiteX7504" fmla="*/ 477108 w 808720"/>
                  <a:gd name="connsiteY7504" fmla="*/ 5139 h 1047182"/>
                  <a:gd name="connsiteX7505" fmla="*/ 476432 w 808720"/>
                  <a:gd name="connsiteY7505" fmla="*/ 5121 h 1047182"/>
                  <a:gd name="connsiteX7506" fmla="*/ 470149 w 808720"/>
                  <a:gd name="connsiteY7506" fmla="*/ 5988 h 1047182"/>
                  <a:gd name="connsiteX7507" fmla="*/ 469208 w 808720"/>
                  <a:gd name="connsiteY7507" fmla="*/ 6102 h 1047182"/>
                  <a:gd name="connsiteX7508" fmla="*/ 469176 w 808720"/>
                  <a:gd name="connsiteY7508" fmla="*/ 6099 h 1047182"/>
                  <a:gd name="connsiteX7509" fmla="*/ 476577 w 808720"/>
                  <a:gd name="connsiteY7509" fmla="*/ 4913 h 1047182"/>
                  <a:gd name="connsiteX7510" fmla="*/ 479226 w 808720"/>
                  <a:gd name="connsiteY7510" fmla="*/ 4789 h 1047182"/>
                  <a:gd name="connsiteX7511" fmla="*/ 488958 w 808720"/>
                  <a:gd name="connsiteY7511" fmla="*/ 4743 h 1047182"/>
                  <a:gd name="connsiteX7512" fmla="*/ 486220 w 808720"/>
                  <a:gd name="connsiteY7512" fmla="*/ 5223 h 1047182"/>
                  <a:gd name="connsiteX7513" fmla="*/ 485823 w 808720"/>
                  <a:gd name="connsiteY7513" fmla="*/ 5129 h 1047182"/>
                  <a:gd name="connsiteX7514" fmla="*/ 487159 w 808720"/>
                  <a:gd name="connsiteY7514" fmla="*/ 4854 h 1047182"/>
                  <a:gd name="connsiteX7515" fmla="*/ 478704 w 808720"/>
                  <a:gd name="connsiteY7515" fmla="*/ 4697 h 1047182"/>
                  <a:gd name="connsiteX7516" fmla="*/ 479590 w 808720"/>
                  <a:gd name="connsiteY7516" fmla="*/ 4772 h 1047182"/>
                  <a:gd name="connsiteX7517" fmla="*/ 479226 w 808720"/>
                  <a:gd name="connsiteY7517" fmla="*/ 4789 h 1047182"/>
                  <a:gd name="connsiteX7518" fmla="*/ 477422 w 808720"/>
                  <a:gd name="connsiteY7518" fmla="*/ 4823 h 1047182"/>
                  <a:gd name="connsiteX7519" fmla="*/ 478166 w 808720"/>
                  <a:gd name="connsiteY7519" fmla="*/ 4651 h 1047182"/>
                  <a:gd name="connsiteX7520" fmla="*/ 478199 w 808720"/>
                  <a:gd name="connsiteY7520" fmla="*/ 4653 h 1047182"/>
                  <a:gd name="connsiteX7521" fmla="*/ 477103 w 808720"/>
                  <a:gd name="connsiteY7521" fmla="*/ 4829 h 1047182"/>
                  <a:gd name="connsiteX7522" fmla="*/ 476662 w 808720"/>
                  <a:gd name="connsiteY7522" fmla="*/ 4837 h 1047182"/>
                  <a:gd name="connsiteX7523" fmla="*/ 477226 w 808720"/>
                  <a:gd name="connsiteY7523" fmla="*/ 4746 h 1047182"/>
                  <a:gd name="connsiteX7524" fmla="*/ 488297 w 808720"/>
                  <a:gd name="connsiteY7524" fmla="*/ 4619 h 1047182"/>
                  <a:gd name="connsiteX7525" fmla="*/ 487159 w 808720"/>
                  <a:gd name="connsiteY7525" fmla="*/ 4854 h 1047182"/>
                  <a:gd name="connsiteX7526" fmla="*/ 485171 w 808720"/>
                  <a:gd name="connsiteY7526" fmla="*/ 4976 h 1047182"/>
                  <a:gd name="connsiteX7527" fmla="*/ 483999 w 808720"/>
                  <a:gd name="connsiteY7527" fmla="*/ 4700 h 1047182"/>
                  <a:gd name="connsiteX7528" fmla="*/ 483525 w 808720"/>
                  <a:gd name="connsiteY7528" fmla="*/ 4588 h 1047182"/>
                  <a:gd name="connsiteX7529" fmla="*/ 483999 w 808720"/>
                  <a:gd name="connsiteY7529" fmla="*/ 4700 h 1047182"/>
                  <a:gd name="connsiteX7530" fmla="*/ 479688 w 808720"/>
                  <a:gd name="connsiteY7530" fmla="*/ 4781 h 1047182"/>
                  <a:gd name="connsiteX7531" fmla="*/ 479590 w 808720"/>
                  <a:gd name="connsiteY7531" fmla="*/ 4772 h 1047182"/>
                  <a:gd name="connsiteX7532" fmla="*/ 477254 w 808720"/>
                  <a:gd name="connsiteY7532" fmla="*/ 4573 h 1047182"/>
                  <a:gd name="connsiteX7533" fmla="*/ 477936 w 808720"/>
                  <a:gd name="connsiteY7533" fmla="*/ 4631 h 1047182"/>
                  <a:gd name="connsiteX7534" fmla="*/ 477226 w 808720"/>
                  <a:gd name="connsiteY7534" fmla="*/ 4746 h 1047182"/>
                  <a:gd name="connsiteX7535" fmla="*/ 476249 w 808720"/>
                  <a:gd name="connsiteY7535" fmla="*/ 4845 h 1047182"/>
                  <a:gd name="connsiteX7536" fmla="*/ 476158 w 808720"/>
                  <a:gd name="connsiteY7536" fmla="*/ 4847 h 1047182"/>
                  <a:gd name="connsiteX7537" fmla="*/ 475906 w 808720"/>
                  <a:gd name="connsiteY7537" fmla="*/ 4880 h 1047182"/>
                  <a:gd name="connsiteX7538" fmla="*/ 474715 w 808720"/>
                  <a:gd name="connsiteY7538" fmla="*/ 5000 h 1047182"/>
                  <a:gd name="connsiteX7539" fmla="*/ 473718 w 808720"/>
                  <a:gd name="connsiteY7539" fmla="*/ 5047 h 1047182"/>
                  <a:gd name="connsiteX7540" fmla="*/ 491291 w 808720"/>
                  <a:gd name="connsiteY7540" fmla="*/ 4563 h 1047182"/>
                  <a:gd name="connsiteX7541" fmla="*/ 491507 w 808720"/>
                  <a:gd name="connsiteY7541" fmla="*/ 4586 h 1047182"/>
                  <a:gd name="connsiteX7542" fmla="*/ 488958 w 808720"/>
                  <a:gd name="connsiteY7542" fmla="*/ 4743 h 1047182"/>
                  <a:gd name="connsiteX7543" fmla="*/ 489830 w 808720"/>
                  <a:gd name="connsiteY7543" fmla="*/ 4590 h 1047182"/>
                  <a:gd name="connsiteX7544" fmla="*/ 526013 w 808720"/>
                  <a:gd name="connsiteY7544" fmla="*/ 4519 h 1047182"/>
                  <a:gd name="connsiteX7545" fmla="*/ 524773 w 808720"/>
                  <a:gd name="connsiteY7545" fmla="*/ 4983 h 1047182"/>
                  <a:gd name="connsiteX7546" fmla="*/ 524591 w 808720"/>
                  <a:gd name="connsiteY7546" fmla="*/ 4828 h 1047182"/>
                  <a:gd name="connsiteX7547" fmla="*/ 525229 w 808720"/>
                  <a:gd name="connsiteY7547" fmla="*/ 4573 h 1047182"/>
                  <a:gd name="connsiteX7548" fmla="*/ 495572 w 808720"/>
                  <a:gd name="connsiteY7548" fmla="*/ 4483 h 1047182"/>
                  <a:gd name="connsiteX7549" fmla="*/ 503234 w 808720"/>
                  <a:gd name="connsiteY7549" fmla="*/ 5714 h 1047182"/>
                  <a:gd name="connsiteX7550" fmla="*/ 501463 w 808720"/>
                  <a:gd name="connsiteY7550" fmla="*/ 5671 h 1047182"/>
                  <a:gd name="connsiteX7551" fmla="*/ 491507 w 808720"/>
                  <a:gd name="connsiteY7551" fmla="*/ 4586 h 1047182"/>
                  <a:gd name="connsiteX7552" fmla="*/ 492153 w 808720"/>
                  <a:gd name="connsiteY7552" fmla="*/ 4547 h 1047182"/>
                  <a:gd name="connsiteX7553" fmla="*/ 489511 w 808720"/>
                  <a:gd name="connsiteY7553" fmla="*/ 4369 h 1047182"/>
                  <a:gd name="connsiteX7554" fmla="*/ 490487 w 808720"/>
                  <a:gd name="connsiteY7554" fmla="*/ 4475 h 1047182"/>
                  <a:gd name="connsiteX7555" fmla="*/ 489830 w 808720"/>
                  <a:gd name="connsiteY7555" fmla="*/ 4590 h 1047182"/>
                  <a:gd name="connsiteX7556" fmla="*/ 488297 w 808720"/>
                  <a:gd name="connsiteY7556" fmla="*/ 4619 h 1047182"/>
                  <a:gd name="connsiteX7557" fmla="*/ 528598 w 808720"/>
                  <a:gd name="connsiteY7557" fmla="*/ 4341 h 1047182"/>
                  <a:gd name="connsiteX7558" fmla="*/ 527197 w 808720"/>
                  <a:gd name="connsiteY7558" fmla="*/ 6624 h 1047182"/>
                  <a:gd name="connsiteX7559" fmla="*/ 526600 w 808720"/>
                  <a:gd name="connsiteY7559" fmla="*/ 6218 h 1047182"/>
                  <a:gd name="connsiteX7560" fmla="*/ 526599 w 808720"/>
                  <a:gd name="connsiteY7560" fmla="*/ 6218 h 1047182"/>
                  <a:gd name="connsiteX7561" fmla="*/ 528467 w 808720"/>
                  <a:gd name="connsiteY7561" fmla="*/ 4350 h 1047182"/>
                  <a:gd name="connsiteX7562" fmla="*/ 503969 w 808720"/>
                  <a:gd name="connsiteY7562" fmla="*/ 4325 h 1047182"/>
                  <a:gd name="connsiteX7563" fmla="*/ 507980 w 808720"/>
                  <a:gd name="connsiteY7563" fmla="*/ 5827 h 1047182"/>
                  <a:gd name="connsiteX7564" fmla="*/ 507241 w 808720"/>
                  <a:gd name="connsiteY7564" fmla="*/ 5809 h 1047182"/>
                  <a:gd name="connsiteX7565" fmla="*/ 500291 w 808720"/>
                  <a:gd name="connsiteY7565" fmla="*/ 4394 h 1047182"/>
                  <a:gd name="connsiteX7566" fmla="*/ 505680 w 808720"/>
                  <a:gd name="connsiteY7566" fmla="*/ 4293 h 1047182"/>
                  <a:gd name="connsiteX7567" fmla="*/ 512143 w 808720"/>
                  <a:gd name="connsiteY7567" fmla="*/ 5714 h 1047182"/>
                  <a:gd name="connsiteX7568" fmla="*/ 510984 w 808720"/>
                  <a:gd name="connsiteY7568" fmla="*/ 5824 h 1047182"/>
                  <a:gd name="connsiteX7569" fmla="*/ 504441 w 808720"/>
                  <a:gd name="connsiteY7569" fmla="*/ 4316 h 1047182"/>
                  <a:gd name="connsiteX7570" fmla="*/ 489896 w 808720"/>
                  <a:gd name="connsiteY7570" fmla="*/ 4289 h 1047182"/>
                  <a:gd name="connsiteX7571" fmla="*/ 489511 w 808720"/>
                  <a:gd name="connsiteY7571" fmla="*/ 4369 h 1047182"/>
                  <a:gd name="connsiteX7572" fmla="*/ 489116 w 808720"/>
                  <a:gd name="connsiteY7572" fmla="*/ 4326 h 1047182"/>
                  <a:gd name="connsiteX7573" fmla="*/ 482234 w 808720"/>
                  <a:gd name="connsiteY7573" fmla="*/ 4284 h 1047182"/>
                  <a:gd name="connsiteX7574" fmla="*/ 482427 w 808720"/>
                  <a:gd name="connsiteY7574" fmla="*/ 4329 h 1047182"/>
                  <a:gd name="connsiteX7575" fmla="*/ 478704 w 808720"/>
                  <a:gd name="connsiteY7575" fmla="*/ 4697 h 1047182"/>
                  <a:gd name="connsiteX7576" fmla="*/ 478199 w 808720"/>
                  <a:gd name="connsiteY7576" fmla="*/ 4653 h 1047182"/>
                  <a:gd name="connsiteX7577" fmla="*/ 478300 w 808720"/>
                  <a:gd name="connsiteY7577" fmla="*/ 4637 h 1047182"/>
                  <a:gd name="connsiteX7578" fmla="*/ 481641 w 808720"/>
                  <a:gd name="connsiteY7578" fmla="*/ 4298 h 1047182"/>
                  <a:gd name="connsiteX7579" fmla="*/ 487724 w 808720"/>
                  <a:gd name="connsiteY7579" fmla="*/ 4174 h 1047182"/>
                  <a:gd name="connsiteX7580" fmla="*/ 489116 w 808720"/>
                  <a:gd name="connsiteY7580" fmla="*/ 4326 h 1047182"/>
                  <a:gd name="connsiteX7581" fmla="*/ 483525 w 808720"/>
                  <a:gd name="connsiteY7581" fmla="*/ 4588 h 1047182"/>
                  <a:gd name="connsiteX7582" fmla="*/ 482427 w 808720"/>
                  <a:gd name="connsiteY7582" fmla="*/ 4329 h 1047182"/>
                  <a:gd name="connsiteX7583" fmla="*/ 482737 w 808720"/>
                  <a:gd name="connsiteY7583" fmla="*/ 4298 h 1047182"/>
                  <a:gd name="connsiteX7584" fmla="*/ 460110 w 808720"/>
                  <a:gd name="connsiteY7584" fmla="*/ 4160 h 1047182"/>
                  <a:gd name="connsiteX7585" fmla="*/ 430147 w 808720"/>
                  <a:gd name="connsiteY7585" fmla="*/ 8220 h 1047182"/>
                  <a:gd name="connsiteX7586" fmla="*/ 418528 w 808720"/>
                  <a:gd name="connsiteY7586" fmla="*/ 9038 h 1047182"/>
                  <a:gd name="connsiteX7587" fmla="*/ 450937 w 808720"/>
                  <a:gd name="connsiteY7587" fmla="*/ 4299 h 1047182"/>
                  <a:gd name="connsiteX7588" fmla="*/ 498980 w 808720"/>
                  <a:gd name="connsiteY7588" fmla="*/ 4127 h 1047182"/>
                  <a:gd name="connsiteX7589" fmla="*/ 500291 w 808720"/>
                  <a:gd name="connsiteY7589" fmla="*/ 4394 h 1047182"/>
                  <a:gd name="connsiteX7590" fmla="*/ 495572 w 808720"/>
                  <a:gd name="connsiteY7590" fmla="*/ 4483 h 1047182"/>
                  <a:gd name="connsiteX7591" fmla="*/ 494915 w 808720"/>
                  <a:gd name="connsiteY7591" fmla="*/ 4377 h 1047182"/>
                  <a:gd name="connsiteX7592" fmla="*/ 493360 w 808720"/>
                  <a:gd name="connsiteY7592" fmla="*/ 4127 h 1047182"/>
                  <a:gd name="connsiteX7593" fmla="*/ 494915 w 808720"/>
                  <a:gd name="connsiteY7593" fmla="*/ 4377 h 1047182"/>
                  <a:gd name="connsiteX7594" fmla="*/ 492153 w 808720"/>
                  <a:gd name="connsiteY7594" fmla="*/ 4547 h 1047182"/>
                  <a:gd name="connsiteX7595" fmla="*/ 491291 w 808720"/>
                  <a:gd name="connsiteY7595" fmla="*/ 4563 h 1047182"/>
                  <a:gd name="connsiteX7596" fmla="*/ 490487 w 808720"/>
                  <a:gd name="connsiteY7596" fmla="*/ 4475 h 1047182"/>
                  <a:gd name="connsiteX7597" fmla="*/ 492149 w 808720"/>
                  <a:gd name="connsiteY7597" fmla="*/ 4184 h 1047182"/>
                  <a:gd name="connsiteX7598" fmla="*/ 481356 w 808720"/>
                  <a:gd name="connsiteY7598" fmla="*/ 4077 h 1047182"/>
                  <a:gd name="connsiteX7599" fmla="*/ 481534 w 808720"/>
                  <a:gd name="connsiteY7599" fmla="*/ 4119 h 1047182"/>
                  <a:gd name="connsiteX7600" fmla="*/ 478300 w 808720"/>
                  <a:gd name="connsiteY7600" fmla="*/ 4637 h 1047182"/>
                  <a:gd name="connsiteX7601" fmla="*/ 478166 w 808720"/>
                  <a:gd name="connsiteY7601" fmla="*/ 4651 h 1047182"/>
                  <a:gd name="connsiteX7602" fmla="*/ 477936 w 808720"/>
                  <a:gd name="connsiteY7602" fmla="*/ 4631 h 1047182"/>
                  <a:gd name="connsiteX7603" fmla="*/ 490990 w 808720"/>
                  <a:gd name="connsiteY7603" fmla="*/ 4064 h 1047182"/>
                  <a:gd name="connsiteX7604" fmla="*/ 490830 w 808720"/>
                  <a:gd name="connsiteY7604" fmla="*/ 4097 h 1047182"/>
                  <a:gd name="connsiteX7605" fmla="*/ 487724 w 808720"/>
                  <a:gd name="connsiteY7605" fmla="*/ 4174 h 1047182"/>
                  <a:gd name="connsiteX7606" fmla="*/ 487513 w 808720"/>
                  <a:gd name="connsiteY7606" fmla="*/ 4151 h 1047182"/>
                  <a:gd name="connsiteX7607" fmla="*/ 492947 w 808720"/>
                  <a:gd name="connsiteY7607" fmla="*/ 4044 h 1047182"/>
                  <a:gd name="connsiteX7608" fmla="*/ 492149 w 808720"/>
                  <a:gd name="connsiteY7608" fmla="*/ 4184 h 1047182"/>
                  <a:gd name="connsiteX7609" fmla="*/ 489896 w 808720"/>
                  <a:gd name="connsiteY7609" fmla="*/ 4289 h 1047182"/>
                  <a:gd name="connsiteX7610" fmla="*/ 490830 w 808720"/>
                  <a:gd name="connsiteY7610" fmla="*/ 4097 h 1047182"/>
                  <a:gd name="connsiteX7611" fmla="*/ 520020 w 808720"/>
                  <a:gd name="connsiteY7611" fmla="*/ 4024 h 1047182"/>
                  <a:gd name="connsiteX7612" fmla="*/ 521284 w 808720"/>
                  <a:gd name="connsiteY7612" fmla="*/ 4829 h 1047182"/>
                  <a:gd name="connsiteX7613" fmla="*/ 522560 w 808720"/>
                  <a:gd name="connsiteY7613" fmla="*/ 5640 h 1047182"/>
                  <a:gd name="connsiteX7614" fmla="*/ 521798 w 808720"/>
                  <a:gd name="connsiteY7614" fmla="*/ 5945 h 1047182"/>
                  <a:gd name="connsiteX7615" fmla="*/ 519636 w 808720"/>
                  <a:gd name="connsiteY7615" fmla="*/ 5005 h 1047182"/>
                  <a:gd name="connsiteX7616" fmla="*/ 517488 w 808720"/>
                  <a:gd name="connsiteY7616" fmla="*/ 4072 h 1047182"/>
                  <a:gd name="connsiteX7617" fmla="*/ 503151 w 808720"/>
                  <a:gd name="connsiteY7617" fmla="*/ 4019 h 1047182"/>
                  <a:gd name="connsiteX7618" fmla="*/ 504441 w 808720"/>
                  <a:gd name="connsiteY7618" fmla="*/ 4316 h 1047182"/>
                  <a:gd name="connsiteX7619" fmla="*/ 503969 w 808720"/>
                  <a:gd name="connsiteY7619" fmla="*/ 4325 h 1047182"/>
                  <a:gd name="connsiteX7620" fmla="*/ 502577 w 808720"/>
                  <a:gd name="connsiteY7620" fmla="*/ 3804 h 1047182"/>
                  <a:gd name="connsiteX7621" fmla="*/ 503151 w 808720"/>
                  <a:gd name="connsiteY7621" fmla="*/ 4019 h 1047182"/>
                  <a:gd name="connsiteX7622" fmla="*/ 502253 w 808720"/>
                  <a:gd name="connsiteY7622" fmla="*/ 3812 h 1047182"/>
                  <a:gd name="connsiteX7623" fmla="*/ 502133 w 808720"/>
                  <a:gd name="connsiteY7623" fmla="*/ 3785 h 1047182"/>
                  <a:gd name="connsiteX7624" fmla="*/ 502253 w 808720"/>
                  <a:gd name="connsiteY7624" fmla="*/ 3812 h 1047182"/>
                  <a:gd name="connsiteX7625" fmla="*/ 492947 w 808720"/>
                  <a:gd name="connsiteY7625" fmla="*/ 4044 h 1047182"/>
                  <a:gd name="connsiteX7626" fmla="*/ 493141 w 808720"/>
                  <a:gd name="connsiteY7626" fmla="*/ 4010 h 1047182"/>
                  <a:gd name="connsiteX7627" fmla="*/ 483834 w 808720"/>
                  <a:gd name="connsiteY7627" fmla="*/ 3750 h 1047182"/>
                  <a:gd name="connsiteX7628" fmla="*/ 487513 w 808720"/>
                  <a:gd name="connsiteY7628" fmla="*/ 4151 h 1047182"/>
                  <a:gd name="connsiteX7629" fmla="*/ 482234 w 808720"/>
                  <a:gd name="connsiteY7629" fmla="*/ 4284 h 1047182"/>
                  <a:gd name="connsiteX7630" fmla="*/ 481534 w 808720"/>
                  <a:gd name="connsiteY7630" fmla="*/ 4119 h 1047182"/>
                  <a:gd name="connsiteX7631" fmla="*/ 496800 w 808720"/>
                  <a:gd name="connsiteY7631" fmla="*/ 2866 h 1047182"/>
                  <a:gd name="connsiteX7632" fmla="*/ 499539 w 808720"/>
                  <a:gd name="connsiteY7632" fmla="*/ 2889 h 1047182"/>
                  <a:gd name="connsiteX7633" fmla="*/ 493141 w 808720"/>
                  <a:gd name="connsiteY7633" fmla="*/ 4010 h 1047182"/>
                  <a:gd name="connsiteX7634" fmla="*/ 490990 w 808720"/>
                  <a:gd name="connsiteY7634" fmla="*/ 4064 h 1047182"/>
                  <a:gd name="connsiteX7635" fmla="*/ 500314 w 808720"/>
                  <a:gd name="connsiteY7635" fmla="*/ 2753 h 1047182"/>
                  <a:gd name="connsiteX7636" fmla="*/ 514777 w 808720"/>
                  <a:gd name="connsiteY7636" fmla="*/ 2894 h 1047182"/>
                  <a:gd name="connsiteX7637" fmla="*/ 517488 w 808720"/>
                  <a:gd name="connsiteY7637" fmla="*/ 4072 h 1047182"/>
                  <a:gd name="connsiteX7638" fmla="*/ 505680 w 808720"/>
                  <a:gd name="connsiteY7638" fmla="*/ 4293 h 1047182"/>
                  <a:gd name="connsiteX7639" fmla="*/ 503366 w 808720"/>
                  <a:gd name="connsiteY7639" fmla="*/ 3785 h 1047182"/>
                  <a:gd name="connsiteX7640" fmla="*/ 502577 w 808720"/>
                  <a:gd name="connsiteY7640" fmla="*/ 3804 h 1047182"/>
                  <a:gd name="connsiteX7641" fmla="*/ 500145 w 808720"/>
                  <a:gd name="connsiteY7641" fmla="*/ 2894 h 1047182"/>
                  <a:gd name="connsiteX7642" fmla="*/ 499539 w 808720"/>
                  <a:gd name="connsiteY7642" fmla="*/ 2889 h 1047182"/>
                  <a:gd name="connsiteX7643" fmla="*/ 490139 w 808720"/>
                  <a:gd name="connsiteY7643" fmla="*/ 2654 h 1047182"/>
                  <a:gd name="connsiteX7644" fmla="*/ 497482 w 808720"/>
                  <a:gd name="connsiteY7644" fmla="*/ 2725 h 1047182"/>
                  <a:gd name="connsiteX7645" fmla="*/ 496800 w 808720"/>
                  <a:gd name="connsiteY7645" fmla="*/ 2866 h 1047182"/>
                  <a:gd name="connsiteX7646" fmla="*/ 489217 w 808720"/>
                  <a:gd name="connsiteY7646" fmla="*/ 2803 h 1047182"/>
                  <a:gd name="connsiteX7647" fmla="*/ 471223 w 808720"/>
                  <a:gd name="connsiteY7647" fmla="*/ 2654 h 1047182"/>
                  <a:gd name="connsiteX7648" fmla="*/ 489217 w 808720"/>
                  <a:gd name="connsiteY7648" fmla="*/ 2803 h 1047182"/>
                  <a:gd name="connsiteX7649" fmla="*/ 481356 w 808720"/>
                  <a:gd name="connsiteY7649" fmla="*/ 4077 h 1047182"/>
                  <a:gd name="connsiteX7650" fmla="*/ 480407 w 808720"/>
                  <a:gd name="connsiteY7650" fmla="*/ 3853 h 1047182"/>
                  <a:gd name="connsiteX7651" fmla="*/ 460110 w 808720"/>
                  <a:gd name="connsiteY7651" fmla="*/ 4160 h 1047182"/>
                  <a:gd name="connsiteX7652" fmla="*/ 533179 w 808720"/>
                  <a:gd name="connsiteY7652" fmla="*/ 1831 h 1047182"/>
                  <a:gd name="connsiteX7653" fmla="*/ 535322 w 808720"/>
                  <a:gd name="connsiteY7653" fmla="*/ 6225 h 1047182"/>
                  <a:gd name="connsiteX7654" fmla="*/ 534926 w 808720"/>
                  <a:gd name="connsiteY7654" fmla="*/ 6282 h 1047182"/>
                  <a:gd name="connsiteX7655" fmla="*/ 533179 w 808720"/>
                  <a:gd name="connsiteY7655" fmla="*/ 4024 h 1047182"/>
                  <a:gd name="connsiteX7656" fmla="*/ 528598 w 808720"/>
                  <a:gd name="connsiteY7656" fmla="*/ 4341 h 1047182"/>
                  <a:gd name="connsiteX7657" fmla="*/ 528792 w 808720"/>
                  <a:gd name="connsiteY7657" fmla="*/ 4024 h 1047182"/>
                  <a:gd name="connsiteX7658" fmla="*/ 528467 w 808720"/>
                  <a:gd name="connsiteY7658" fmla="*/ 4350 h 1047182"/>
                  <a:gd name="connsiteX7659" fmla="*/ 526013 w 808720"/>
                  <a:gd name="connsiteY7659" fmla="*/ 4519 h 1047182"/>
                  <a:gd name="connsiteX7660" fmla="*/ 526747 w 808720"/>
                  <a:gd name="connsiteY7660" fmla="*/ 4243 h 1047182"/>
                  <a:gd name="connsiteX7661" fmla="*/ 519712 w 808720"/>
                  <a:gd name="connsiteY7661" fmla="*/ 666 h 1047182"/>
                  <a:gd name="connsiteX7662" fmla="*/ 524223 w 808720"/>
                  <a:gd name="connsiteY7662" fmla="*/ 4514 h 1047182"/>
                  <a:gd name="connsiteX7663" fmla="*/ 524591 w 808720"/>
                  <a:gd name="connsiteY7663" fmla="*/ 4828 h 1047182"/>
                  <a:gd name="connsiteX7664" fmla="*/ 524021 w 808720"/>
                  <a:gd name="connsiteY7664" fmla="*/ 5056 h 1047182"/>
                  <a:gd name="connsiteX7665" fmla="*/ 523379 w 808720"/>
                  <a:gd name="connsiteY7665" fmla="*/ 4604 h 1047182"/>
                  <a:gd name="connsiteX7666" fmla="*/ 519095 w 808720"/>
                  <a:gd name="connsiteY7666" fmla="*/ 1592 h 1047182"/>
                  <a:gd name="connsiteX7667" fmla="*/ 507136 w 808720"/>
                  <a:gd name="connsiteY7667" fmla="*/ 1557 h 1047182"/>
                  <a:gd name="connsiteX7668" fmla="*/ 500314 w 808720"/>
                  <a:gd name="connsiteY7668" fmla="*/ 2753 h 1047182"/>
                  <a:gd name="connsiteX7669" fmla="*/ 497482 w 808720"/>
                  <a:gd name="connsiteY7669" fmla="*/ 2725 h 1047182"/>
                  <a:gd name="connsiteX7670" fmla="*/ 507136 w 808720"/>
                  <a:gd name="connsiteY7670" fmla="*/ 735 h 1047182"/>
                  <a:gd name="connsiteX7671" fmla="*/ 519712 w 808720"/>
                  <a:gd name="connsiteY7671" fmla="*/ 666 h 104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  <a:cxn ang="0">
                    <a:pos x="connsiteX3766" y="connsiteY3766"/>
                  </a:cxn>
                  <a:cxn ang="0">
                    <a:pos x="connsiteX3767" y="connsiteY3767"/>
                  </a:cxn>
                  <a:cxn ang="0">
                    <a:pos x="connsiteX3768" y="connsiteY3768"/>
                  </a:cxn>
                  <a:cxn ang="0">
                    <a:pos x="connsiteX3769" y="connsiteY3769"/>
                  </a:cxn>
                  <a:cxn ang="0">
                    <a:pos x="connsiteX3770" y="connsiteY3770"/>
                  </a:cxn>
                  <a:cxn ang="0">
                    <a:pos x="connsiteX3771" y="connsiteY3771"/>
                  </a:cxn>
                  <a:cxn ang="0">
                    <a:pos x="connsiteX3772" y="connsiteY3772"/>
                  </a:cxn>
                  <a:cxn ang="0">
                    <a:pos x="connsiteX3773" y="connsiteY3773"/>
                  </a:cxn>
                  <a:cxn ang="0">
                    <a:pos x="connsiteX3774" y="connsiteY3774"/>
                  </a:cxn>
                  <a:cxn ang="0">
                    <a:pos x="connsiteX3775" y="connsiteY3775"/>
                  </a:cxn>
                  <a:cxn ang="0">
                    <a:pos x="connsiteX3776" y="connsiteY3776"/>
                  </a:cxn>
                  <a:cxn ang="0">
                    <a:pos x="connsiteX3777" y="connsiteY3777"/>
                  </a:cxn>
                  <a:cxn ang="0">
                    <a:pos x="connsiteX3778" y="connsiteY3778"/>
                  </a:cxn>
                  <a:cxn ang="0">
                    <a:pos x="connsiteX3779" y="connsiteY3779"/>
                  </a:cxn>
                  <a:cxn ang="0">
                    <a:pos x="connsiteX3780" y="connsiteY3780"/>
                  </a:cxn>
                  <a:cxn ang="0">
                    <a:pos x="connsiteX3781" y="connsiteY3781"/>
                  </a:cxn>
                  <a:cxn ang="0">
                    <a:pos x="connsiteX3782" y="connsiteY3782"/>
                  </a:cxn>
                  <a:cxn ang="0">
                    <a:pos x="connsiteX3783" y="connsiteY3783"/>
                  </a:cxn>
                  <a:cxn ang="0">
                    <a:pos x="connsiteX3784" y="connsiteY3784"/>
                  </a:cxn>
                  <a:cxn ang="0">
                    <a:pos x="connsiteX3785" y="connsiteY3785"/>
                  </a:cxn>
                  <a:cxn ang="0">
                    <a:pos x="connsiteX3786" y="connsiteY3786"/>
                  </a:cxn>
                  <a:cxn ang="0">
                    <a:pos x="connsiteX3787" y="connsiteY3787"/>
                  </a:cxn>
                  <a:cxn ang="0">
                    <a:pos x="connsiteX3788" y="connsiteY3788"/>
                  </a:cxn>
                  <a:cxn ang="0">
                    <a:pos x="connsiteX3789" y="connsiteY3789"/>
                  </a:cxn>
                  <a:cxn ang="0">
                    <a:pos x="connsiteX3790" y="connsiteY3790"/>
                  </a:cxn>
                  <a:cxn ang="0">
                    <a:pos x="connsiteX3791" y="connsiteY3791"/>
                  </a:cxn>
                  <a:cxn ang="0">
                    <a:pos x="connsiteX3792" y="connsiteY3792"/>
                  </a:cxn>
                  <a:cxn ang="0">
                    <a:pos x="connsiteX3793" y="connsiteY3793"/>
                  </a:cxn>
                  <a:cxn ang="0">
                    <a:pos x="connsiteX3794" y="connsiteY3794"/>
                  </a:cxn>
                  <a:cxn ang="0">
                    <a:pos x="connsiteX3795" y="connsiteY3795"/>
                  </a:cxn>
                  <a:cxn ang="0">
                    <a:pos x="connsiteX3796" y="connsiteY3796"/>
                  </a:cxn>
                  <a:cxn ang="0">
                    <a:pos x="connsiteX3797" y="connsiteY3797"/>
                  </a:cxn>
                  <a:cxn ang="0">
                    <a:pos x="connsiteX3798" y="connsiteY3798"/>
                  </a:cxn>
                  <a:cxn ang="0">
                    <a:pos x="connsiteX3799" y="connsiteY3799"/>
                  </a:cxn>
                  <a:cxn ang="0">
                    <a:pos x="connsiteX3800" y="connsiteY3800"/>
                  </a:cxn>
                  <a:cxn ang="0">
                    <a:pos x="connsiteX3801" y="connsiteY3801"/>
                  </a:cxn>
                  <a:cxn ang="0">
                    <a:pos x="connsiteX3802" y="connsiteY3802"/>
                  </a:cxn>
                  <a:cxn ang="0">
                    <a:pos x="connsiteX3803" y="connsiteY3803"/>
                  </a:cxn>
                  <a:cxn ang="0">
                    <a:pos x="connsiteX3804" y="connsiteY3804"/>
                  </a:cxn>
                  <a:cxn ang="0">
                    <a:pos x="connsiteX3805" y="connsiteY3805"/>
                  </a:cxn>
                  <a:cxn ang="0">
                    <a:pos x="connsiteX3806" y="connsiteY3806"/>
                  </a:cxn>
                  <a:cxn ang="0">
                    <a:pos x="connsiteX3807" y="connsiteY3807"/>
                  </a:cxn>
                  <a:cxn ang="0">
                    <a:pos x="connsiteX3808" y="connsiteY3808"/>
                  </a:cxn>
                  <a:cxn ang="0">
                    <a:pos x="connsiteX3809" y="connsiteY3809"/>
                  </a:cxn>
                  <a:cxn ang="0">
                    <a:pos x="connsiteX3810" y="connsiteY3810"/>
                  </a:cxn>
                  <a:cxn ang="0">
                    <a:pos x="connsiteX3811" y="connsiteY3811"/>
                  </a:cxn>
                  <a:cxn ang="0">
                    <a:pos x="connsiteX3812" y="connsiteY3812"/>
                  </a:cxn>
                  <a:cxn ang="0">
                    <a:pos x="connsiteX3813" y="connsiteY3813"/>
                  </a:cxn>
                  <a:cxn ang="0">
                    <a:pos x="connsiteX3814" y="connsiteY3814"/>
                  </a:cxn>
                  <a:cxn ang="0">
                    <a:pos x="connsiteX3815" y="connsiteY3815"/>
                  </a:cxn>
                  <a:cxn ang="0">
                    <a:pos x="connsiteX3816" y="connsiteY3816"/>
                  </a:cxn>
                  <a:cxn ang="0">
                    <a:pos x="connsiteX3817" y="connsiteY3817"/>
                  </a:cxn>
                  <a:cxn ang="0">
                    <a:pos x="connsiteX3818" y="connsiteY3818"/>
                  </a:cxn>
                  <a:cxn ang="0">
                    <a:pos x="connsiteX3819" y="connsiteY3819"/>
                  </a:cxn>
                  <a:cxn ang="0">
                    <a:pos x="connsiteX3820" y="connsiteY3820"/>
                  </a:cxn>
                  <a:cxn ang="0">
                    <a:pos x="connsiteX3821" y="connsiteY3821"/>
                  </a:cxn>
                  <a:cxn ang="0">
                    <a:pos x="connsiteX3822" y="connsiteY3822"/>
                  </a:cxn>
                  <a:cxn ang="0">
                    <a:pos x="connsiteX3823" y="connsiteY3823"/>
                  </a:cxn>
                  <a:cxn ang="0">
                    <a:pos x="connsiteX3824" y="connsiteY3824"/>
                  </a:cxn>
                  <a:cxn ang="0">
                    <a:pos x="connsiteX3825" y="connsiteY3825"/>
                  </a:cxn>
                  <a:cxn ang="0">
                    <a:pos x="connsiteX3826" y="connsiteY3826"/>
                  </a:cxn>
                  <a:cxn ang="0">
                    <a:pos x="connsiteX3827" y="connsiteY3827"/>
                  </a:cxn>
                  <a:cxn ang="0">
                    <a:pos x="connsiteX3828" y="connsiteY3828"/>
                  </a:cxn>
                  <a:cxn ang="0">
                    <a:pos x="connsiteX3829" y="connsiteY3829"/>
                  </a:cxn>
                  <a:cxn ang="0">
                    <a:pos x="connsiteX3830" y="connsiteY3830"/>
                  </a:cxn>
                  <a:cxn ang="0">
                    <a:pos x="connsiteX3831" y="connsiteY3831"/>
                  </a:cxn>
                  <a:cxn ang="0">
                    <a:pos x="connsiteX3832" y="connsiteY3832"/>
                  </a:cxn>
                  <a:cxn ang="0">
                    <a:pos x="connsiteX3833" y="connsiteY3833"/>
                  </a:cxn>
                  <a:cxn ang="0">
                    <a:pos x="connsiteX3834" y="connsiteY3834"/>
                  </a:cxn>
                  <a:cxn ang="0">
                    <a:pos x="connsiteX3835" y="connsiteY3835"/>
                  </a:cxn>
                  <a:cxn ang="0">
                    <a:pos x="connsiteX3836" y="connsiteY3836"/>
                  </a:cxn>
                  <a:cxn ang="0">
                    <a:pos x="connsiteX3837" y="connsiteY3837"/>
                  </a:cxn>
                  <a:cxn ang="0">
                    <a:pos x="connsiteX3838" y="connsiteY3838"/>
                  </a:cxn>
                  <a:cxn ang="0">
                    <a:pos x="connsiteX3839" y="connsiteY3839"/>
                  </a:cxn>
                  <a:cxn ang="0">
                    <a:pos x="connsiteX3840" y="connsiteY3840"/>
                  </a:cxn>
                  <a:cxn ang="0">
                    <a:pos x="connsiteX3841" y="connsiteY3841"/>
                  </a:cxn>
                  <a:cxn ang="0">
                    <a:pos x="connsiteX3842" y="connsiteY3842"/>
                  </a:cxn>
                  <a:cxn ang="0">
                    <a:pos x="connsiteX3843" y="connsiteY3843"/>
                  </a:cxn>
                  <a:cxn ang="0">
                    <a:pos x="connsiteX3844" y="connsiteY3844"/>
                  </a:cxn>
                  <a:cxn ang="0">
                    <a:pos x="connsiteX3845" y="connsiteY3845"/>
                  </a:cxn>
                  <a:cxn ang="0">
                    <a:pos x="connsiteX3846" y="connsiteY3846"/>
                  </a:cxn>
                  <a:cxn ang="0">
                    <a:pos x="connsiteX3847" y="connsiteY3847"/>
                  </a:cxn>
                  <a:cxn ang="0">
                    <a:pos x="connsiteX3848" y="connsiteY3848"/>
                  </a:cxn>
                  <a:cxn ang="0">
                    <a:pos x="connsiteX3849" y="connsiteY3849"/>
                  </a:cxn>
                  <a:cxn ang="0">
                    <a:pos x="connsiteX3850" y="connsiteY3850"/>
                  </a:cxn>
                  <a:cxn ang="0">
                    <a:pos x="connsiteX3851" y="connsiteY3851"/>
                  </a:cxn>
                  <a:cxn ang="0">
                    <a:pos x="connsiteX3852" y="connsiteY3852"/>
                  </a:cxn>
                  <a:cxn ang="0">
                    <a:pos x="connsiteX3853" y="connsiteY3853"/>
                  </a:cxn>
                  <a:cxn ang="0">
                    <a:pos x="connsiteX3854" y="connsiteY3854"/>
                  </a:cxn>
                  <a:cxn ang="0">
                    <a:pos x="connsiteX3855" y="connsiteY3855"/>
                  </a:cxn>
                  <a:cxn ang="0">
                    <a:pos x="connsiteX3856" y="connsiteY3856"/>
                  </a:cxn>
                  <a:cxn ang="0">
                    <a:pos x="connsiteX3857" y="connsiteY3857"/>
                  </a:cxn>
                  <a:cxn ang="0">
                    <a:pos x="connsiteX3858" y="connsiteY3858"/>
                  </a:cxn>
                  <a:cxn ang="0">
                    <a:pos x="connsiteX3859" y="connsiteY3859"/>
                  </a:cxn>
                  <a:cxn ang="0">
                    <a:pos x="connsiteX3860" y="connsiteY3860"/>
                  </a:cxn>
                  <a:cxn ang="0">
                    <a:pos x="connsiteX3861" y="connsiteY3861"/>
                  </a:cxn>
                  <a:cxn ang="0">
                    <a:pos x="connsiteX3862" y="connsiteY3862"/>
                  </a:cxn>
                  <a:cxn ang="0">
                    <a:pos x="connsiteX3863" y="connsiteY3863"/>
                  </a:cxn>
                  <a:cxn ang="0">
                    <a:pos x="connsiteX3864" y="connsiteY3864"/>
                  </a:cxn>
                  <a:cxn ang="0">
                    <a:pos x="connsiteX3865" y="connsiteY3865"/>
                  </a:cxn>
                  <a:cxn ang="0">
                    <a:pos x="connsiteX3866" y="connsiteY3866"/>
                  </a:cxn>
                  <a:cxn ang="0">
                    <a:pos x="connsiteX3867" y="connsiteY3867"/>
                  </a:cxn>
                  <a:cxn ang="0">
                    <a:pos x="connsiteX3868" y="connsiteY3868"/>
                  </a:cxn>
                  <a:cxn ang="0">
                    <a:pos x="connsiteX3869" y="connsiteY3869"/>
                  </a:cxn>
                  <a:cxn ang="0">
                    <a:pos x="connsiteX3870" y="connsiteY3870"/>
                  </a:cxn>
                  <a:cxn ang="0">
                    <a:pos x="connsiteX3871" y="connsiteY3871"/>
                  </a:cxn>
                  <a:cxn ang="0">
                    <a:pos x="connsiteX3872" y="connsiteY3872"/>
                  </a:cxn>
                  <a:cxn ang="0">
                    <a:pos x="connsiteX3873" y="connsiteY3873"/>
                  </a:cxn>
                  <a:cxn ang="0">
                    <a:pos x="connsiteX3874" y="connsiteY3874"/>
                  </a:cxn>
                  <a:cxn ang="0">
                    <a:pos x="connsiteX3875" y="connsiteY3875"/>
                  </a:cxn>
                  <a:cxn ang="0">
                    <a:pos x="connsiteX3876" y="connsiteY3876"/>
                  </a:cxn>
                  <a:cxn ang="0">
                    <a:pos x="connsiteX3877" y="connsiteY3877"/>
                  </a:cxn>
                  <a:cxn ang="0">
                    <a:pos x="connsiteX3878" y="connsiteY3878"/>
                  </a:cxn>
                  <a:cxn ang="0">
                    <a:pos x="connsiteX3879" y="connsiteY3879"/>
                  </a:cxn>
                  <a:cxn ang="0">
                    <a:pos x="connsiteX3880" y="connsiteY3880"/>
                  </a:cxn>
                  <a:cxn ang="0">
                    <a:pos x="connsiteX3881" y="connsiteY3881"/>
                  </a:cxn>
                  <a:cxn ang="0">
                    <a:pos x="connsiteX3882" y="connsiteY3882"/>
                  </a:cxn>
                  <a:cxn ang="0">
                    <a:pos x="connsiteX3883" y="connsiteY3883"/>
                  </a:cxn>
                  <a:cxn ang="0">
                    <a:pos x="connsiteX3884" y="connsiteY3884"/>
                  </a:cxn>
                  <a:cxn ang="0">
                    <a:pos x="connsiteX3885" y="connsiteY3885"/>
                  </a:cxn>
                  <a:cxn ang="0">
                    <a:pos x="connsiteX3886" y="connsiteY3886"/>
                  </a:cxn>
                  <a:cxn ang="0">
                    <a:pos x="connsiteX3887" y="connsiteY3887"/>
                  </a:cxn>
                  <a:cxn ang="0">
                    <a:pos x="connsiteX3888" y="connsiteY3888"/>
                  </a:cxn>
                  <a:cxn ang="0">
                    <a:pos x="connsiteX3889" y="connsiteY3889"/>
                  </a:cxn>
                  <a:cxn ang="0">
                    <a:pos x="connsiteX3890" y="connsiteY3890"/>
                  </a:cxn>
                  <a:cxn ang="0">
                    <a:pos x="connsiteX3891" y="connsiteY3891"/>
                  </a:cxn>
                  <a:cxn ang="0">
                    <a:pos x="connsiteX3892" y="connsiteY3892"/>
                  </a:cxn>
                  <a:cxn ang="0">
                    <a:pos x="connsiteX3893" y="connsiteY3893"/>
                  </a:cxn>
                  <a:cxn ang="0">
                    <a:pos x="connsiteX3894" y="connsiteY3894"/>
                  </a:cxn>
                  <a:cxn ang="0">
                    <a:pos x="connsiteX3895" y="connsiteY3895"/>
                  </a:cxn>
                  <a:cxn ang="0">
                    <a:pos x="connsiteX3896" y="connsiteY3896"/>
                  </a:cxn>
                  <a:cxn ang="0">
                    <a:pos x="connsiteX3897" y="connsiteY3897"/>
                  </a:cxn>
                  <a:cxn ang="0">
                    <a:pos x="connsiteX3898" y="connsiteY3898"/>
                  </a:cxn>
                  <a:cxn ang="0">
                    <a:pos x="connsiteX3899" y="connsiteY3899"/>
                  </a:cxn>
                  <a:cxn ang="0">
                    <a:pos x="connsiteX3900" y="connsiteY3900"/>
                  </a:cxn>
                  <a:cxn ang="0">
                    <a:pos x="connsiteX3901" y="connsiteY3901"/>
                  </a:cxn>
                  <a:cxn ang="0">
                    <a:pos x="connsiteX3902" y="connsiteY3902"/>
                  </a:cxn>
                  <a:cxn ang="0">
                    <a:pos x="connsiteX3903" y="connsiteY3903"/>
                  </a:cxn>
                  <a:cxn ang="0">
                    <a:pos x="connsiteX3904" y="connsiteY3904"/>
                  </a:cxn>
                  <a:cxn ang="0">
                    <a:pos x="connsiteX3905" y="connsiteY3905"/>
                  </a:cxn>
                  <a:cxn ang="0">
                    <a:pos x="connsiteX3906" y="connsiteY3906"/>
                  </a:cxn>
                  <a:cxn ang="0">
                    <a:pos x="connsiteX3907" y="connsiteY3907"/>
                  </a:cxn>
                  <a:cxn ang="0">
                    <a:pos x="connsiteX3908" y="connsiteY3908"/>
                  </a:cxn>
                  <a:cxn ang="0">
                    <a:pos x="connsiteX3909" y="connsiteY3909"/>
                  </a:cxn>
                  <a:cxn ang="0">
                    <a:pos x="connsiteX3910" y="connsiteY3910"/>
                  </a:cxn>
                  <a:cxn ang="0">
                    <a:pos x="connsiteX3911" y="connsiteY3911"/>
                  </a:cxn>
                  <a:cxn ang="0">
                    <a:pos x="connsiteX3912" y="connsiteY3912"/>
                  </a:cxn>
                  <a:cxn ang="0">
                    <a:pos x="connsiteX3913" y="connsiteY3913"/>
                  </a:cxn>
                  <a:cxn ang="0">
                    <a:pos x="connsiteX3914" y="connsiteY3914"/>
                  </a:cxn>
                  <a:cxn ang="0">
                    <a:pos x="connsiteX3915" y="connsiteY3915"/>
                  </a:cxn>
                  <a:cxn ang="0">
                    <a:pos x="connsiteX3916" y="connsiteY3916"/>
                  </a:cxn>
                  <a:cxn ang="0">
                    <a:pos x="connsiteX3917" y="connsiteY3917"/>
                  </a:cxn>
                  <a:cxn ang="0">
                    <a:pos x="connsiteX3918" y="connsiteY3918"/>
                  </a:cxn>
                  <a:cxn ang="0">
                    <a:pos x="connsiteX3919" y="connsiteY3919"/>
                  </a:cxn>
                  <a:cxn ang="0">
                    <a:pos x="connsiteX3920" y="connsiteY3920"/>
                  </a:cxn>
                  <a:cxn ang="0">
                    <a:pos x="connsiteX3921" y="connsiteY3921"/>
                  </a:cxn>
                  <a:cxn ang="0">
                    <a:pos x="connsiteX3922" y="connsiteY3922"/>
                  </a:cxn>
                  <a:cxn ang="0">
                    <a:pos x="connsiteX3923" y="connsiteY3923"/>
                  </a:cxn>
                  <a:cxn ang="0">
                    <a:pos x="connsiteX3924" y="connsiteY3924"/>
                  </a:cxn>
                  <a:cxn ang="0">
                    <a:pos x="connsiteX3925" y="connsiteY3925"/>
                  </a:cxn>
                  <a:cxn ang="0">
                    <a:pos x="connsiteX3926" y="connsiteY3926"/>
                  </a:cxn>
                  <a:cxn ang="0">
                    <a:pos x="connsiteX3927" y="connsiteY3927"/>
                  </a:cxn>
                  <a:cxn ang="0">
                    <a:pos x="connsiteX3928" y="connsiteY3928"/>
                  </a:cxn>
                  <a:cxn ang="0">
                    <a:pos x="connsiteX3929" y="connsiteY3929"/>
                  </a:cxn>
                  <a:cxn ang="0">
                    <a:pos x="connsiteX3930" y="connsiteY3930"/>
                  </a:cxn>
                  <a:cxn ang="0">
                    <a:pos x="connsiteX3931" y="connsiteY3931"/>
                  </a:cxn>
                  <a:cxn ang="0">
                    <a:pos x="connsiteX3932" y="connsiteY3932"/>
                  </a:cxn>
                  <a:cxn ang="0">
                    <a:pos x="connsiteX3933" y="connsiteY3933"/>
                  </a:cxn>
                  <a:cxn ang="0">
                    <a:pos x="connsiteX3934" y="connsiteY3934"/>
                  </a:cxn>
                  <a:cxn ang="0">
                    <a:pos x="connsiteX3935" y="connsiteY3935"/>
                  </a:cxn>
                  <a:cxn ang="0">
                    <a:pos x="connsiteX3936" y="connsiteY3936"/>
                  </a:cxn>
                  <a:cxn ang="0">
                    <a:pos x="connsiteX3937" y="connsiteY3937"/>
                  </a:cxn>
                  <a:cxn ang="0">
                    <a:pos x="connsiteX3938" y="connsiteY3938"/>
                  </a:cxn>
                  <a:cxn ang="0">
                    <a:pos x="connsiteX3939" y="connsiteY3939"/>
                  </a:cxn>
                  <a:cxn ang="0">
                    <a:pos x="connsiteX3940" y="connsiteY3940"/>
                  </a:cxn>
                  <a:cxn ang="0">
                    <a:pos x="connsiteX3941" y="connsiteY3941"/>
                  </a:cxn>
                  <a:cxn ang="0">
                    <a:pos x="connsiteX3942" y="connsiteY3942"/>
                  </a:cxn>
                  <a:cxn ang="0">
                    <a:pos x="connsiteX3943" y="connsiteY3943"/>
                  </a:cxn>
                  <a:cxn ang="0">
                    <a:pos x="connsiteX3944" y="connsiteY3944"/>
                  </a:cxn>
                  <a:cxn ang="0">
                    <a:pos x="connsiteX3945" y="connsiteY3945"/>
                  </a:cxn>
                  <a:cxn ang="0">
                    <a:pos x="connsiteX3946" y="connsiteY3946"/>
                  </a:cxn>
                  <a:cxn ang="0">
                    <a:pos x="connsiteX3947" y="connsiteY3947"/>
                  </a:cxn>
                  <a:cxn ang="0">
                    <a:pos x="connsiteX3948" y="connsiteY3948"/>
                  </a:cxn>
                  <a:cxn ang="0">
                    <a:pos x="connsiteX3949" y="connsiteY3949"/>
                  </a:cxn>
                  <a:cxn ang="0">
                    <a:pos x="connsiteX3950" y="connsiteY3950"/>
                  </a:cxn>
                  <a:cxn ang="0">
                    <a:pos x="connsiteX3951" y="connsiteY3951"/>
                  </a:cxn>
                  <a:cxn ang="0">
                    <a:pos x="connsiteX3952" y="connsiteY3952"/>
                  </a:cxn>
                  <a:cxn ang="0">
                    <a:pos x="connsiteX3953" y="connsiteY3953"/>
                  </a:cxn>
                  <a:cxn ang="0">
                    <a:pos x="connsiteX3954" y="connsiteY3954"/>
                  </a:cxn>
                  <a:cxn ang="0">
                    <a:pos x="connsiteX3955" y="connsiteY3955"/>
                  </a:cxn>
                  <a:cxn ang="0">
                    <a:pos x="connsiteX3956" y="connsiteY3956"/>
                  </a:cxn>
                  <a:cxn ang="0">
                    <a:pos x="connsiteX3957" y="connsiteY3957"/>
                  </a:cxn>
                  <a:cxn ang="0">
                    <a:pos x="connsiteX3958" y="connsiteY3958"/>
                  </a:cxn>
                  <a:cxn ang="0">
                    <a:pos x="connsiteX3959" y="connsiteY3959"/>
                  </a:cxn>
                  <a:cxn ang="0">
                    <a:pos x="connsiteX3960" y="connsiteY3960"/>
                  </a:cxn>
                  <a:cxn ang="0">
                    <a:pos x="connsiteX3961" y="connsiteY3961"/>
                  </a:cxn>
                  <a:cxn ang="0">
                    <a:pos x="connsiteX3962" y="connsiteY3962"/>
                  </a:cxn>
                  <a:cxn ang="0">
                    <a:pos x="connsiteX3963" y="connsiteY3963"/>
                  </a:cxn>
                  <a:cxn ang="0">
                    <a:pos x="connsiteX3964" y="connsiteY3964"/>
                  </a:cxn>
                  <a:cxn ang="0">
                    <a:pos x="connsiteX3965" y="connsiteY3965"/>
                  </a:cxn>
                  <a:cxn ang="0">
                    <a:pos x="connsiteX3966" y="connsiteY3966"/>
                  </a:cxn>
                  <a:cxn ang="0">
                    <a:pos x="connsiteX3967" y="connsiteY3967"/>
                  </a:cxn>
                  <a:cxn ang="0">
                    <a:pos x="connsiteX3968" y="connsiteY3968"/>
                  </a:cxn>
                  <a:cxn ang="0">
                    <a:pos x="connsiteX3969" y="connsiteY3969"/>
                  </a:cxn>
                  <a:cxn ang="0">
                    <a:pos x="connsiteX3970" y="connsiteY3970"/>
                  </a:cxn>
                  <a:cxn ang="0">
                    <a:pos x="connsiteX3971" y="connsiteY3971"/>
                  </a:cxn>
                  <a:cxn ang="0">
                    <a:pos x="connsiteX3972" y="connsiteY3972"/>
                  </a:cxn>
                  <a:cxn ang="0">
                    <a:pos x="connsiteX3973" y="connsiteY3973"/>
                  </a:cxn>
                  <a:cxn ang="0">
                    <a:pos x="connsiteX3974" y="connsiteY3974"/>
                  </a:cxn>
                  <a:cxn ang="0">
                    <a:pos x="connsiteX3975" y="connsiteY3975"/>
                  </a:cxn>
                  <a:cxn ang="0">
                    <a:pos x="connsiteX3976" y="connsiteY3976"/>
                  </a:cxn>
                  <a:cxn ang="0">
                    <a:pos x="connsiteX3977" y="connsiteY3977"/>
                  </a:cxn>
                  <a:cxn ang="0">
                    <a:pos x="connsiteX3978" y="connsiteY3978"/>
                  </a:cxn>
                  <a:cxn ang="0">
                    <a:pos x="connsiteX3979" y="connsiteY3979"/>
                  </a:cxn>
                  <a:cxn ang="0">
                    <a:pos x="connsiteX3980" y="connsiteY3980"/>
                  </a:cxn>
                  <a:cxn ang="0">
                    <a:pos x="connsiteX3981" y="connsiteY3981"/>
                  </a:cxn>
                  <a:cxn ang="0">
                    <a:pos x="connsiteX3982" y="connsiteY3982"/>
                  </a:cxn>
                  <a:cxn ang="0">
                    <a:pos x="connsiteX3983" y="connsiteY3983"/>
                  </a:cxn>
                  <a:cxn ang="0">
                    <a:pos x="connsiteX3984" y="connsiteY3984"/>
                  </a:cxn>
                  <a:cxn ang="0">
                    <a:pos x="connsiteX3985" y="connsiteY3985"/>
                  </a:cxn>
                  <a:cxn ang="0">
                    <a:pos x="connsiteX3986" y="connsiteY3986"/>
                  </a:cxn>
                  <a:cxn ang="0">
                    <a:pos x="connsiteX3987" y="connsiteY3987"/>
                  </a:cxn>
                  <a:cxn ang="0">
                    <a:pos x="connsiteX3988" y="connsiteY3988"/>
                  </a:cxn>
                  <a:cxn ang="0">
                    <a:pos x="connsiteX3989" y="connsiteY3989"/>
                  </a:cxn>
                  <a:cxn ang="0">
                    <a:pos x="connsiteX3990" y="connsiteY3990"/>
                  </a:cxn>
                  <a:cxn ang="0">
                    <a:pos x="connsiteX3991" y="connsiteY3991"/>
                  </a:cxn>
                  <a:cxn ang="0">
                    <a:pos x="connsiteX3992" y="connsiteY3992"/>
                  </a:cxn>
                  <a:cxn ang="0">
                    <a:pos x="connsiteX3993" y="connsiteY3993"/>
                  </a:cxn>
                  <a:cxn ang="0">
                    <a:pos x="connsiteX3994" y="connsiteY3994"/>
                  </a:cxn>
                  <a:cxn ang="0">
                    <a:pos x="connsiteX3995" y="connsiteY3995"/>
                  </a:cxn>
                  <a:cxn ang="0">
                    <a:pos x="connsiteX3996" y="connsiteY3996"/>
                  </a:cxn>
                  <a:cxn ang="0">
                    <a:pos x="connsiteX3997" y="connsiteY3997"/>
                  </a:cxn>
                  <a:cxn ang="0">
                    <a:pos x="connsiteX3998" y="connsiteY3998"/>
                  </a:cxn>
                  <a:cxn ang="0">
                    <a:pos x="connsiteX3999" y="connsiteY3999"/>
                  </a:cxn>
                  <a:cxn ang="0">
                    <a:pos x="connsiteX4000" y="connsiteY4000"/>
                  </a:cxn>
                  <a:cxn ang="0">
                    <a:pos x="connsiteX4001" y="connsiteY4001"/>
                  </a:cxn>
                  <a:cxn ang="0">
                    <a:pos x="connsiteX4002" y="connsiteY4002"/>
                  </a:cxn>
                  <a:cxn ang="0">
                    <a:pos x="connsiteX4003" y="connsiteY4003"/>
                  </a:cxn>
                  <a:cxn ang="0">
                    <a:pos x="connsiteX4004" y="connsiteY4004"/>
                  </a:cxn>
                  <a:cxn ang="0">
                    <a:pos x="connsiteX4005" y="connsiteY4005"/>
                  </a:cxn>
                  <a:cxn ang="0">
                    <a:pos x="connsiteX4006" y="connsiteY4006"/>
                  </a:cxn>
                  <a:cxn ang="0">
                    <a:pos x="connsiteX4007" y="connsiteY4007"/>
                  </a:cxn>
                  <a:cxn ang="0">
                    <a:pos x="connsiteX4008" y="connsiteY4008"/>
                  </a:cxn>
                  <a:cxn ang="0">
                    <a:pos x="connsiteX4009" y="connsiteY4009"/>
                  </a:cxn>
                  <a:cxn ang="0">
                    <a:pos x="connsiteX4010" y="connsiteY4010"/>
                  </a:cxn>
                  <a:cxn ang="0">
                    <a:pos x="connsiteX4011" y="connsiteY4011"/>
                  </a:cxn>
                  <a:cxn ang="0">
                    <a:pos x="connsiteX4012" y="connsiteY4012"/>
                  </a:cxn>
                  <a:cxn ang="0">
                    <a:pos x="connsiteX4013" y="connsiteY4013"/>
                  </a:cxn>
                  <a:cxn ang="0">
                    <a:pos x="connsiteX4014" y="connsiteY4014"/>
                  </a:cxn>
                  <a:cxn ang="0">
                    <a:pos x="connsiteX4015" y="connsiteY4015"/>
                  </a:cxn>
                  <a:cxn ang="0">
                    <a:pos x="connsiteX4016" y="connsiteY4016"/>
                  </a:cxn>
                  <a:cxn ang="0">
                    <a:pos x="connsiteX4017" y="connsiteY4017"/>
                  </a:cxn>
                  <a:cxn ang="0">
                    <a:pos x="connsiteX4018" y="connsiteY4018"/>
                  </a:cxn>
                  <a:cxn ang="0">
                    <a:pos x="connsiteX4019" y="connsiteY4019"/>
                  </a:cxn>
                  <a:cxn ang="0">
                    <a:pos x="connsiteX4020" y="connsiteY4020"/>
                  </a:cxn>
                  <a:cxn ang="0">
                    <a:pos x="connsiteX4021" y="connsiteY4021"/>
                  </a:cxn>
                  <a:cxn ang="0">
                    <a:pos x="connsiteX4022" y="connsiteY4022"/>
                  </a:cxn>
                  <a:cxn ang="0">
                    <a:pos x="connsiteX4023" y="connsiteY4023"/>
                  </a:cxn>
                  <a:cxn ang="0">
                    <a:pos x="connsiteX4024" y="connsiteY4024"/>
                  </a:cxn>
                  <a:cxn ang="0">
                    <a:pos x="connsiteX4025" y="connsiteY4025"/>
                  </a:cxn>
                  <a:cxn ang="0">
                    <a:pos x="connsiteX4026" y="connsiteY4026"/>
                  </a:cxn>
                  <a:cxn ang="0">
                    <a:pos x="connsiteX4027" y="connsiteY4027"/>
                  </a:cxn>
                  <a:cxn ang="0">
                    <a:pos x="connsiteX4028" y="connsiteY4028"/>
                  </a:cxn>
                  <a:cxn ang="0">
                    <a:pos x="connsiteX4029" y="connsiteY4029"/>
                  </a:cxn>
                  <a:cxn ang="0">
                    <a:pos x="connsiteX4030" y="connsiteY4030"/>
                  </a:cxn>
                  <a:cxn ang="0">
                    <a:pos x="connsiteX4031" y="connsiteY4031"/>
                  </a:cxn>
                  <a:cxn ang="0">
                    <a:pos x="connsiteX4032" y="connsiteY4032"/>
                  </a:cxn>
                  <a:cxn ang="0">
                    <a:pos x="connsiteX4033" y="connsiteY4033"/>
                  </a:cxn>
                  <a:cxn ang="0">
                    <a:pos x="connsiteX4034" y="connsiteY4034"/>
                  </a:cxn>
                  <a:cxn ang="0">
                    <a:pos x="connsiteX4035" y="connsiteY4035"/>
                  </a:cxn>
                  <a:cxn ang="0">
                    <a:pos x="connsiteX4036" y="connsiteY4036"/>
                  </a:cxn>
                  <a:cxn ang="0">
                    <a:pos x="connsiteX4037" y="connsiteY4037"/>
                  </a:cxn>
                  <a:cxn ang="0">
                    <a:pos x="connsiteX4038" y="connsiteY4038"/>
                  </a:cxn>
                  <a:cxn ang="0">
                    <a:pos x="connsiteX4039" y="connsiteY4039"/>
                  </a:cxn>
                  <a:cxn ang="0">
                    <a:pos x="connsiteX4040" y="connsiteY4040"/>
                  </a:cxn>
                  <a:cxn ang="0">
                    <a:pos x="connsiteX4041" y="connsiteY4041"/>
                  </a:cxn>
                  <a:cxn ang="0">
                    <a:pos x="connsiteX4042" y="connsiteY4042"/>
                  </a:cxn>
                  <a:cxn ang="0">
                    <a:pos x="connsiteX4043" y="connsiteY4043"/>
                  </a:cxn>
                  <a:cxn ang="0">
                    <a:pos x="connsiteX4044" y="connsiteY4044"/>
                  </a:cxn>
                  <a:cxn ang="0">
                    <a:pos x="connsiteX4045" y="connsiteY4045"/>
                  </a:cxn>
                  <a:cxn ang="0">
                    <a:pos x="connsiteX4046" y="connsiteY4046"/>
                  </a:cxn>
                  <a:cxn ang="0">
                    <a:pos x="connsiteX4047" y="connsiteY4047"/>
                  </a:cxn>
                  <a:cxn ang="0">
                    <a:pos x="connsiteX4048" y="connsiteY4048"/>
                  </a:cxn>
                  <a:cxn ang="0">
                    <a:pos x="connsiteX4049" y="connsiteY4049"/>
                  </a:cxn>
                  <a:cxn ang="0">
                    <a:pos x="connsiteX4050" y="connsiteY4050"/>
                  </a:cxn>
                  <a:cxn ang="0">
                    <a:pos x="connsiteX4051" y="connsiteY4051"/>
                  </a:cxn>
                  <a:cxn ang="0">
                    <a:pos x="connsiteX4052" y="connsiteY4052"/>
                  </a:cxn>
                  <a:cxn ang="0">
                    <a:pos x="connsiteX4053" y="connsiteY4053"/>
                  </a:cxn>
                  <a:cxn ang="0">
                    <a:pos x="connsiteX4054" y="connsiteY4054"/>
                  </a:cxn>
                  <a:cxn ang="0">
                    <a:pos x="connsiteX4055" y="connsiteY4055"/>
                  </a:cxn>
                  <a:cxn ang="0">
                    <a:pos x="connsiteX4056" y="connsiteY4056"/>
                  </a:cxn>
                  <a:cxn ang="0">
                    <a:pos x="connsiteX4057" y="connsiteY4057"/>
                  </a:cxn>
                  <a:cxn ang="0">
                    <a:pos x="connsiteX4058" y="connsiteY4058"/>
                  </a:cxn>
                  <a:cxn ang="0">
                    <a:pos x="connsiteX4059" y="connsiteY4059"/>
                  </a:cxn>
                  <a:cxn ang="0">
                    <a:pos x="connsiteX4060" y="connsiteY4060"/>
                  </a:cxn>
                  <a:cxn ang="0">
                    <a:pos x="connsiteX4061" y="connsiteY4061"/>
                  </a:cxn>
                  <a:cxn ang="0">
                    <a:pos x="connsiteX4062" y="connsiteY4062"/>
                  </a:cxn>
                  <a:cxn ang="0">
                    <a:pos x="connsiteX4063" y="connsiteY4063"/>
                  </a:cxn>
                  <a:cxn ang="0">
                    <a:pos x="connsiteX4064" y="connsiteY4064"/>
                  </a:cxn>
                  <a:cxn ang="0">
                    <a:pos x="connsiteX4065" y="connsiteY4065"/>
                  </a:cxn>
                  <a:cxn ang="0">
                    <a:pos x="connsiteX4066" y="connsiteY4066"/>
                  </a:cxn>
                  <a:cxn ang="0">
                    <a:pos x="connsiteX4067" y="connsiteY4067"/>
                  </a:cxn>
                  <a:cxn ang="0">
                    <a:pos x="connsiteX4068" y="connsiteY4068"/>
                  </a:cxn>
                  <a:cxn ang="0">
                    <a:pos x="connsiteX4069" y="connsiteY4069"/>
                  </a:cxn>
                  <a:cxn ang="0">
                    <a:pos x="connsiteX4070" y="connsiteY4070"/>
                  </a:cxn>
                  <a:cxn ang="0">
                    <a:pos x="connsiteX4071" y="connsiteY4071"/>
                  </a:cxn>
                  <a:cxn ang="0">
                    <a:pos x="connsiteX4072" y="connsiteY4072"/>
                  </a:cxn>
                  <a:cxn ang="0">
                    <a:pos x="connsiteX4073" y="connsiteY4073"/>
                  </a:cxn>
                  <a:cxn ang="0">
                    <a:pos x="connsiteX4074" y="connsiteY4074"/>
                  </a:cxn>
                  <a:cxn ang="0">
                    <a:pos x="connsiteX4075" y="connsiteY4075"/>
                  </a:cxn>
                  <a:cxn ang="0">
                    <a:pos x="connsiteX4076" y="connsiteY4076"/>
                  </a:cxn>
                  <a:cxn ang="0">
                    <a:pos x="connsiteX4077" y="connsiteY4077"/>
                  </a:cxn>
                  <a:cxn ang="0">
                    <a:pos x="connsiteX4078" y="connsiteY4078"/>
                  </a:cxn>
                  <a:cxn ang="0">
                    <a:pos x="connsiteX4079" y="connsiteY4079"/>
                  </a:cxn>
                  <a:cxn ang="0">
                    <a:pos x="connsiteX4080" y="connsiteY4080"/>
                  </a:cxn>
                  <a:cxn ang="0">
                    <a:pos x="connsiteX4081" y="connsiteY4081"/>
                  </a:cxn>
                  <a:cxn ang="0">
                    <a:pos x="connsiteX4082" y="connsiteY4082"/>
                  </a:cxn>
                  <a:cxn ang="0">
                    <a:pos x="connsiteX4083" y="connsiteY4083"/>
                  </a:cxn>
                  <a:cxn ang="0">
                    <a:pos x="connsiteX4084" y="connsiteY4084"/>
                  </a:cxn>
                  <a:cxn ang="0">
                    <a:pos x="connsiteX4085" y="connsiteY4085"/>
                  </a:cxn>
                  <a:cxn ang="0">
                    <a:pos x="connsiteX4086" y="connsiteY4086"/>
                  </a:cxn>
                  <a:cxn ang="0">
                    <a:pos x="connsiteX4087" y="connsiteY4087"/>
                  </a:cxn>
                  <a:cxn ang="0">
                    <a:pos x="connsiteX4088" y="connsiteY4088"/>
                  </a:cxn>
                  <a:cxn ang="0">
                    <a:pos x="connsiteX4089" y="connsiteY4089"/>
                  </a:cxn>
                  <a:cxn ang="0">
                    <a:pos x="connsiteX4090" y="connsiteY4090"/>
                  </a:cxn>
                  <a:cxn ang="0">
                    <a:pos x="connsiteX4091" y="connsiteY4091"/>
                  </a:cxn>
                  <a:cxn ang="0">
                    <a:pos x="connsiteX4092" y="connsiteY4092"/>
                  </a:cxn>
                  <a:cxn ang="0">
                    <a:pos x="connsiteX4093" y="connsiteY4093"/>
                  </a:cxn>
                  <a:cxn ang="0">
                    <a:pos x="connsiteX4094" y="connsiteY4094"/>
                  </a:cxn>
                  <a:cxn ang="0">
                    <a:pos x="connsiteX4095" y="connsiteY4095"/>
                  </a:cxn>
                  <a:cxn ang="0">
                    <a:pos x="connsiteX4096" y="connsiteY4096"/>
                  </a:cxn>
                  <a:cxn ang="0">
                    <a:pos x="connsiteX4097" y="connsiteY4097"/>
                  </a:cxn>
                  <a:cxn ang="0">
                    <a:pos x="connsiteX4098" y="connsiteY4098"/>
                  </a:cxn>
                  <a:cxn ang="0">
                    <a:pos x="connsiteX4099" y="connsiteY4099"/>
                  </a:cxn>
                  <a:cxn ang="0">
                    <a:pos x="connsiteX4100" y="connsiteY4100"/>
                  </a:cxn>
                  <a:cxn ang="0">
                    <a:pos x="connsiteX4101" y="connsiteY4101"/>
                  </a:cxn>
                  <a:cxn ang="0">
                    <a:pos x="connsiteX4102" y="connsiteY4102"/>
                  </a:cxn>
                  <a:cxn ang="0">
                    <a:pos x="connsiteX4103" y="connsiteY4103"/>
                  </a:cxn>
                  <a:cxn ang="0">
                    <a:pos x="connsiteX4104" y="connsiteY4104"/>
                  </a:cxn>
                  <a:cxn ang="0">
                    <a:pos x="connsiteX4105" y="connsiteY4105"/>
                  </a:cxn>
                  <a:cxn ang="0">
                    <a:pos x="connsiteX4106" y="connsiteY4106"/>
                  </a:cxn>
                  <a:cxn ang="0">
                    <a:pos x="connsiteX4107" y="connsiteY4107"/>
                  </a:cxn>
                  <a:cxn ang="0">
                    <a:pos x="connsiteX4108" y="connsiteY4108"/>
                  </a:cxn>
                  <a:cxn ang="0">
                    <a:pos x="connsiteX4109" y="connsiteY4109"/>
                  </a:cxn>
                  <a:cxn ang="0">
                    <a:pos x="connsiteX4110" y="connsiteY4110"/>
                  </a:cxn>
                  <a:cxn ang="0">
                    <a:pos x="connsiteX4111" y="connsiteY4111"/>
                  </a:cxn>
                  <a:cxn ang="0">
                    <a:pos x="connsiteX4112" y="connsiteY4112"/>
                  </a:cxn>
                  <a:cxn ang="0">
                    <a:pos x="connsiteX4113" y="connsiteY4113"/>
                  </a:cxn>
                  <a:cxn ang="0">
                    <a:pos x="connsiteX4114" y="connsiteY4114"/>
                  </a:cxn>
                  <a:cxn ang="0">
                    <a:pos x="connsiteX4115" y="connsiteY4115"/>
                  </a:cxn>
                  <a:cxn ang="0">
                    <a:pos x="connsiteX4116" y="connsiteY4116"/>
                  </a:cxn>
                  <a:cxn ang="0">
                    <a:pos x="connsiteX4117" y="connsiteY4117"/>
                  </a:cxn>
                  <a:cxn ang="0">
                    <a:pos x="connsiteX4118" y="connsiteY4118"/>
                  </a:cxn>
                  <a:cxn ang="0">
                    <a:pos x="connsiteX4119" y="connsiteY4119"/>
                  </a:cxn>
                  <a:cxn ang="0">
                    <a:pos x="connsiteX4120" y="connsiteY4120"/>
                  </a:cxn>
                  <a:cxn ang="0">
                    <a:pos x="connsiteX4121" y="connsiteY4121"/>
                  </a:cxn>
                  <a:cxn ang="0">
                    <a:pos x="connsiteX4122" y="connsiteY4122"/>
                  </a:cxn>
                  <a:cxn ang="0">
                    <a:pos x="connsiteX4123" y="connsiteY4123"/>
                  </a:cxn>
                  <a:cxn ang="0">
                    <a:pos x="connsiteX4124" y="connsiteY4124"/>
                  </a:cxn>
                  <a:cxn ang="0">
                    <a:pos x="connsiteX4125" y="connsiteY4125"/>
                  </a:cxn>
                  <a:cxn ang="0">
                    <a:pos x="connsiteX4126" y="connsiteY4126"/>
                  </a:cxn>
                  <a:cxn ang="0">
                    <a:pos x="connsiteX4127" y="connsiteY4127"/>
                  </a:cxn>
                  <a:cxn ang="0">
                    <a:pos x="connsiteX4128" y="connsiteY4128"/>
                  </a:cxn>
                  <a:cxn ang="0">
                    <a:pos x="connsiteX4129" y="connsiteY4129"/>
                  </a:cxn>
                  <a:cxn ang="0">
                    <a:pos x="connsiteX4130" y="connsiteY4130"/>
                  </a:cxn>
                  <a:cxn ang="0">
                    <a:pos x="connsiteX4131" y="connsiteY4131"/>
                  </a:cxn>
                  <a:cxn ang="0">
                    <a:pos x="connsiteX4132" y="connsiteY4132"/>
                  </a:cxn>
                  <a:cxn ang="0">
                    <a:pos x="connsiteX4133" y="connsiteY4133"/>
                  </a:cxn>
                  <a:cxn ang="0">
                    <a:pos x="connsiteX4134" y="connsiteY4134"/>
                  </a:cxn>
                  <a:cxn ang="0">
                    <a:pos x="connsiteX4135" y="connsiteY4135"/>
                  </a:cxn>
                  <a:cxn ang="0">
                    <a:pos x="connsiteX4136" y="connsiteY4136"/>
                  </a:cxn>
                  <a:cxn ang="0">
                    <a:pos x="connsiteX4137" y="connsiteY4137"/>
                  </a:cxn>
                  <a:cxn ang="0">
                    <a:pos x="connsiteX4138" y="connsiteY4138"/>
                  </a:cxn>
                  <a:cxn ang="0">
                    <a:pos x="connsiteX4139" y="connsiteY4139"/>
                  </a:cxn>
                  <a:cxn ang="0">
                    <a:pos x="connsiteX4140" y="connsiteY4140"/>
                  </a:cxn>
                  <a:cxn ang="0">
                    <a:pos x="connsiteX4141" y="connsiteY4141"/>
                  </a:cxn>
                  <a:cxn ang="0">
                    <a:pos x="connsiteX4142" y="connsiteY4142"/>
                  </a:cxn>
                  <a:cxn ang="0">
                    <a:pos x="connsiteX4143" y="connsiteY4143"/>
                  </a:cxn>
                  <a:cxn ang="0">
                    <a:pos x="connsiteX4144" y="connsiteY4144"/>
                  </a:cxn>
                  <a:cxn ang="0">
                    <a:pos x="connsiteX4145" y="connsiteY4145"/>
                  </a:cxn>
                  <a:cxn ang="0">
                    <a:pos x="connsiteX4146" y="connsiteY4146"/>
                  </a:cxn>
                  <a:cxn ang="0">
                    <a:pos x="connsiteX4147" y="connsiteY4147"/>
                  </a:cxn>
                  <a:cxn ang="0">
                    <a:pos x="connsiteX4148" y="connsiteY4148"/>
                  </a:cxn>
                  <a:cxn ang="0">
                    <a:pos x="connsiteX4149" y="connsiteY4149"/>
                  </a:cxn>
                  <a:cxn ang="0">
                    <a:pos x="connsiteX4150" y="connsiteY4150"/>
                  </a:cxn>
                  <a:cxn ang="0">
                    <a:pos x="connsiteX4151" y="connsiteY4151"/>
                  </a:cxn>
                  <a:cxn ang="0">
                    <a:pos x="connsiteX4152" y="connsiteY4152"/>
                  </a:cxn>
                  <a:cxn ang="0">
                    <a:pos x="connsiteX4153" y="connsiteY4153"/>
                  </a:cxn>
                  <a:cxn ang="0">
                    <a:pos x="connsiteX4154" y="connsiteY4154"/>
                  </a:cxn>
                  <a:cxn ang="0">
                    <a:pos x="connsiteX4155" y="connsiteY4155"/>
                  </a:cxn>
                  <a:cxn ang="0">
                    <a:pos x="connsiteX4156" y="connsiteY4156"/>
                  </a:cxn>
                  <a:cxn ang="0">
                    <a:pos x="connsiteX4157" y="connsiteY4157"/>
                  </a:cxn>
                  <a:cxn ang="0">
                    <a:pos x="connsiteX4158" y="connsiteY4158"/>
                  </a:cxn>
                  <a:cxn ang="0">
                    <a:pos x="connsiteX4159" y="connsiteY4159"/>
                  </a:cxn>
                  <a:cxn ang="0">
                    <a:pos x="connsiteX4160" y="connsiteY4160"/>
                  </a:cxn>
                  <a:cxn ang="0">
                    <a:pos x="connsiteX4161" y="connsiteY4161"/>
                  </a:cxn>
                  <a:cxn ang="0">
                    <a:pos x="connsiteX4162" y="connsiteY4162"/>
                  </a:cxn>
                  <a:cxn ang="0">
                    <a:pos x="connsiteX4163" y="connsiteY4163"/>
                  </a:cxn>
                  <a:cxn ang="0">
                    <a:pos x="connsiteX4164" y="connsiteY4164"/>
                  </a:cxn>
                  <a:cxn ang="0">
                    <a:pos x="connsiteX4165" y="connsiteY4165"/>
                  </a:cxn>
                  <a:cxn ang="0">
                    <a:pos x="connsiteX4166" y="connsiteY4166"/>
                  </a:cxn>
                  <a:cxn ang="0">
                    <a:pos x="connsiteX4167" y="connsiteY4167"/>
                  </a:cxn>
                  <a:cxn ang="0">
                    <a:pos x="connsiteX4168" y="connsiteY4168"/>
                  </a:cxn>
                  <a:cxn ang="0">
                    <a:pos x="connsiteX4169" y="connsiteY4169"/>
                  </a:cxn>
                  <a:cxn ang="0">
                    <a:pos x="connsiteX4170" y="connsiteY4170"/>
                  </a:cxn>
                  <a:cxn ang="0">
                    <a:pos x="connsiteX4171" y="connsiteY4171"/>
                  </a:cxn>
                  <a:cxn ang="0">
                    <a:pos x="connsiteX4172" y="connsiteY4172"/>
                  </a:cxn>
                  <a:cxn ang="0">
                    <a:pos x="connsiteX4173" y="connsiteY4173"/>
                  </a:cxn>
                  <a:cxn ang="0">
                    <a:pos x="connsiteX4174" y="connsiteY4174"/>
                  </a:cxn>
                  <a:cxn ang="0">
                    <a:pos x="connsiteX4175" y="connsiteY4175"/>
                  </a:cxn>
                  <a:cxn ang="0">
                    <a:pos x="connsiteX4176" y="connsiteY4176"/>
                  </a:cxn>
                  <a:cxn ang="0">
                    <a:pos x="connsiteX4177" y="connsiteY4177"/>
                  </a:cxn>
                  <a:cxn ang="0">
                    <a:pos x="connsiteX4178" y="connsiteY4178"/>
                  </a:cxn>
                  <a:cxn ang="0">
                    <a:pos x="connsiteX4179" y="connsiteY4179"/>
                  </a:cxn>
                  <a:cxn ang="0">
                    <a:pos x="connsiteX4180" y="connsiteY4180"/>
                  </a:cxn>
                  <a:cxn ang="0">
                    <a:pos x="connsiteX4181" y="connsiteY4181"/>
                  </a:cxn>
                  <a:cxn ang="0">
                    <a:pos x="connsiteX4182" y="connsiteY4182"/>
                  </a:cxn>
                  <a:cxn ang="0">
                    <a:pos x="connsiteX4183" y="connsiteY4183"/>
                  </a:cxn>
                  <a:cxn ang="0">
                    <a:pos x="connsiteX4184" y="connsiteY4184"/>
                  </a:cxn>
                  <a:cxn ang="0">
                    <a:pos x="connsiteX4185" y="connsiteY4185"/>
                  </a:cxn>
                  <a:cxn ang="0">
                    <a:pos x="connsiteX4186" y="connsiteY4186"/>
                  </a:cxn>
                  <a:cxn ang="0">
                    <a:pos x="connsiteX4187" y="connsiteY4187"/>
                  </a:cxn>
                  <a:cxn ang="0">
                    <a:pos x="connsiteX4188" y="connsiteY4188"/>
                  </a:cxn>
                  <a:cxn ang="0">
                    <a:pos x="connsiteX4189" y="connsiteY4189"/>
                  </a:cxn>
                  <a:cxn ang="0">
                    <a:pos x="connsiteX4190" y="connsiteY4190"/>
                  </a:cxn>
                  <a:cxn ang="0">
                    <a:pos x="connsiteX4191" y="connsiteY4191"/>
                  </a:cxn>
                  <a:cxn ang="0">
                    <a:pos x="connsiteX4192" y="connsiteY4192"/>
                  </a:cxn>
                  <a:cxn ang="0">
                    <a:pos x="connsiteX4193" y="connsiteY4193"/>
                  </a:cxn>
                  <a:cxn ang="0">
                    <a:pos x="connsiteX4194" y="connsiteY4194"/>
                  </a:cxn>
                  <a:cxn ang="0">
                    <a:pos x="connsiteX4195" y="connsiteY4195"/>
                  </a:cxn>
                  <a:cxn ang="0">
                    <a:pos x="connsiteX4196" y="connsiteY4196"/>
                  </a:cxn>
                  <a:cxn ang="0">
                    <a:pos x="connsiteX4197" y="connsiteY4197"/>
                  </a:cxn>
                  <a:cxn ang="0">
                    <a:pos x="connsiteX4198" y="connsiteY4198"/>
                  </a:cxn>
                  <a:cxn ang="0">
                    <a:pos x="connsiteX4199" y="connsiteY4199"/>
                  </a:cxn>
                  <a:cxn ang="0">
                    <a:pos x="connsiteX4200" y="connsiteY4200"/>
                  </a:cxn>
                  <a:cxn ang="0">
                    <a:pos x="connsiteX4201" y="connsiteY4201"/>
                  </a:cxn>
                  <a:cxn ang="0">
                    <a:pos x="connsiteX4202" y="connsiteY4202"/>
                  </a:cxn>
                  <a:cxn ang="0">
                    <a:pos x="connsiteX4203" y="connsiteY4203"/>
                  </a:cxn>
                  <a:cxn ang="0">
                    <a:pos x="connsiteX4204" y="connsiteY4204"/>
                  </a:cxn>
                  <a:cxn ang="0">
                    <a:pos x="connsiteX4205" y="connsiteY4205"/>
                  </a:cxn>
                  <a:cxn ang="0">
                    <a:pos x="connsiteX4206" y="connsiteY4206"/>
                  </a:cxn>
                  <a:cxn ang="0">
                    <a:pos x="connsiteX4207" y="connsiteY4207"/>
                  </a:cxn>
                  <a:cxn ang="0">
                    <a:pos x="connsiteX4208" y="connsiteY4208"/>
                  </a:cxn>
                  <a:cxn ang="0">
                    <a:pos x="connsiteX4209" y="connsiteY4209"/>
                  </a:cxn>
                  <a:cxn ang="0">
                    <a:pos x="connsiteX4210" y="connsiteY4210"/>
                  </a:cxn>
                  <a:cxn ang="0">
                    <a:pos x="connsiteX4211" y="connsiteY4211"/>
                  </a:cxn>
                  <a:cxn ang="0">
                    <a:pos x="connsiteX4212" y="connsiteY4212"/>
                  </a:cxn>
                  <a:cxn ang="0">
                    <a:pos x="connsiteX4213" y="connsiteY4213"/>
                  </a:cxn>
                  <a:cxn ang="0">
                    <a:pos x="connsiteX4214" y="connsiteY4214"/>
                  </a:cxn>
                  <a:cxn ang="0">
                    <a:pos x="connsiteX4215" y="connsiteY4215"/>
                  </a:cxn>
                  <a:cxn ang="0">
                    <a:pos x="connsiteX4216" y="connsiteY4216"/>
                  </a:cxn>
                  <a:cxn ang="0">
                    <a:pos x="connsiteX4217" y="connsiteY4217"/>
                  </a:cxn>
                  <a:cxn ang="0">
                    <a:pos x="connsiteX4218" y="connsiteY4218"/>
                  </a:cxn>
                  <a:cxn ang="0">
                    <a:pos x="connsiteX4219" y="connsiteY4219"/>
                  </a:cxn>
                  <a:cxn ang="0">
                    <a:pos x="connsiteX4220" y="connsiteY4220"/>
                  </a:cxn>
                  <a:cxn ang="0">
                    <a:pos x="connsiteX4221" y="connsiteY4221"/>
                  </a:cxn>
                  <a:cxn ang="0">
                    <a:pos x="connsiteX4222" y="connsiteY4222"/>
                  </a:cxn>
                  <a:cxn ang="0">
                    <a:pos x="connsiteX4223" y="connsiteY4223"/>
                  </a:cxn>
                  <a:cxn ang="0">
                    <a:pos x="connsiteX4224" y="connsiteY4224"/>
                  </a:cxn>
                  <a:cxn ang="0">
                    <a:pos x="connsiteX4225" y="connsiteY4225"/>
                  </a:cxn>
                  <a:cxn ang="0">
                    <a:pos x="connsiteX4226" y="connsiteY4226"/>
                  </a:cxn>
                  <a:cxn ang="0">
                    <a:pos x="connsiteX4227" y="connsiteY4227"/>
                  </a:cxn>
                  <a:cxn ang="0">
                    <a:pos x="connsiteX4228" y="connsiteY4228"/>
                  </a:cxn>
                  <a:cxn ang="0">
                    <a:pos x="connsiteX4229" y="connsiteY4229"/>
                  </a:cxn>
                  <a:cxn ang="0">
                    <a:pos x="connsiteX4230" y="connsiteY4230"/>
                  </a:cxn>
                  <a:cxn ang="0">
                    <a:pos x="connsiteX4231" y="connsiteY4231"/>
                  </a:cxn>
                  <a:cxn ang="0">
                    <a:pos x="connsiteX4232" y="connsiteY4232"/>
                  </a:cxn>
                  <a:cxn ang="0">
                    <a:pos x="connsiteX4233" y="connsiteY4233"/>
                  </a:cxn>
                  <a:cxn ang="0">
                    <a:pos x="connsiteX4234" y="connsiteY4234"/>
                  </a:cxn>
                  <a:cxn ang="0">
                    <a:pos x="connsiteX4235" y="connsiteY4235"/>
                  </a:cxn>
                  <a:cxn ang="0">
                    <a:pos x="connsiteX4236" y="connsiteY4236"/>
                  </a:cxn>
                  <a:cxn ang="0">
                    <a:pos x="connsiteX4237" y="connsiteY4237"/>
                  </a:cxn>
                  <a:cxn ang="0">
                    <a:pos x="connsiteX4238" y="connsiteY4238"/>
                  </a:cxn>
                  <a:cxn ang="0">
                    <a:pos x="connsiteX4239" y="connsiteY4239"/>
                  </a:cxn>
                  <a:cxn ang="0">
                    <a:pos x="connsiteX4240" y="connsiteY4240"/>
                  </a:cxn>
                  <a:cxn ang="0">
                    <a:pos x="connsiteX4241" y="connsiteY4241"/>
                  </a:cxn>
                  <a:cxn ang="0">
                    <a:pos x="connsiteX4242" y="connsiteY4242"/>
                  </a:cxn>
                  <a:cxn ang="0">
                    <a:pos x="connsiteX4243" y="connsiteY4243"/>
                  </a:cxn>
                  <a:cxn ang="0">
                    <a:pos x="connsiteX4244" y="connsiteY4244"/>
                  </a:cxn>
                  <a:cxn ang="0">
                    <a:pos x="connsiteX4245" y="connsiteY4245"/>
                  </a:cxn>
                  <a:cxn ang="0">
                    <a:pos x="connsiteX4246" y="connsiteY4246"/>
                  </a:cxn>
                  <a:cxn ang="0">
                    <a:pos x="connsiteX4247" y="connsiteY4247"/>
                  </a:cxn>
                  <a:cxn ang="0">
                    <a:pos x="connsiteX4248" y="connsiteY4248"/>
                  </a:cxn>
                  <a:cxn ang="0">
                    <a:pos x="connsiteX4249" y="connsiteY4249"/>
                  </a:cxn>
                  <a:cxn ang="0">
                    <a:pos x="connsiteX4250" y="connsiteY4250"/>
                  </a:cxn>
                  <a:cxn ang="0">
                    <a:pos x="connsiteX4251" y="connsiteY4251"/>
                  </a:cxn>
                  <a:cxn ang="0">
                    <a:pos x="connsiteX4252" y="connsiteY4252"/>
                  </a:cxn>
                  <a:cxn ang="0">
                    <a:pos x="connsiteX4253" y="connsiteY4253"/>
                  </a:cxn>
                  <a:cxn ang="0">
                    <a:pos x="connsiteX4254" y="connsiteY4254"/>
                  </a:cxn>
                  <a:cxn ang="0">
                    <a:pos x="connsiteX4255" y="connsiteY4255"/>
                  </a:cxn>
                  <a:cxn ang="0">
                    <a:pos x="connsiteX4256" y="connsiteY4256"/>
                  </a:cxn>
                  <a:cxn ang="0">
                    <a:pos x="connsiteX4257" y="connsiteY4257"/>
                  </a:cxn>
                  <a:cxn ang="0">
                    <a:pos x="connsiteX4258" y="connsiteY4258"/>
                  </a:cxn>
                  <a:cxn ang="0">
                    <a:pos x="connsiteX4259" y="connsiteY4259"/>
                  </a:cxn>
                  <a:cxn ang="0">
                    <a:pos x="connsiteX4260" y="connsiteY4260"/>
                  </a:cxn>
                  <a:cxn ang="0">
                    <a:pos x="connsiteX4261" y="connsiteY4261"/>
                  </a:cxn>
                  <a:cxn ang="0">
                    <a:pos x="connsiteX4262" y="connsiteY4262"/>
                  </a:cxn>
                  <a:cxn ang="0">
                    <a:pos x="connsiteX4263" y="connsiteY4263"/>
                  </a:cxn>
                  <a:cxn ang="0">
                    <a:pos x="connsiteX4264" y="connsiteY4264"/>
                  </a:cxn>
                  <a:cxn ang="0">
                    <a:pos x="connsiteX4265" y="connsiteY4265"/>
                  </a:cxn>
                  <a:cxn ang="0">
                    <a:pos x="connsiteX4266" y="connsiteY4266"/>
                  </a:cxn>
                  <a:cxn ang="0">
                    <a:pos x="connsiteX4267" y="connsiteY4267"/>
                  </a:cxn>
                  <a:cxn ang="0">
                    <a:pos x="connsiteX4268" y="connsiteY4268"/>
                  </a:cxn>
                  <a:cxn ang="0">
                    <a:pos x="connsiteX4269" y="connsiteY4269"/>
                  </a:cxn>
                  <a:cxn ang="0">
                    <a:pos x="connsiteX4270" y="connsiteY4270"/>
                  </a:cxn>
                  <a:cxn ang="0">
                    <a:pos x="connsiteX4271" y="connsiteY4271"/>
                  </a:cxn>
                  <a:cxn ang="0">
                    <a:pos x="connsiteX4272" y="connsiteY4272"/>
                  </a:cxn>
                  <a:cxn ang="0">
                    <a:pos x="connsiteX4273" y="connsiteY4273"/>
                  </a:cxn>
                  <a:cxn ang="0">
                    <a:pos x="connsiteX4274" y="connsiteY4274"/>
                  </a:cxn>
                  <a:cxn ang="0">
                    <a:pos x="connsiteX4275" y="connsiteY4275"/>
                  </a:cxn>
                  <a:cxn ang="0">
                    <a:pos x="connsiteX4276" y="connsiteY4276"/>
                  </a:cxn>
                  <a:cxn ang="0">
                    <a:pos x="connsiteX4277" y="connsiteY4277"/>
                  </a:cxn>
                  <a:cxn ang="0">
                    <a:pos x="connsiteX4278" y="connsiteY4278"/>
                  </a:cxn>
                  <a:cxn ang="0">
                    <a:pos x="connsiteX4279" y="connsiteY4279"/>
                  </a:cxn>
                  <a:cxn ang="0">
                    <a:pos x="connsiteX4280" y="connsiteY4280"/>
                  </a:cxn>
                  <a:cxn ang="0">
                    <a:pos x="connsiteX4281" y="connsiteY4281"/>
                  </a:cxn>
                  <a:cxn ang="0">
                    <a:pos x="connsiteX4282" y="connsiteY4282"/>
                  </a:cxn>
                  <a:cxn ang="0">
                    <a:pos x="connsiteX4283" y="connsiteY4283"/>
                  </a:cxn>
                  <a:cxn ang="0">
                    <a:pos x="connsiteX4284" y="connsiteY4284"/>
                  </a:cxn>
                  <a:cxn ang="0">
                    <a:pos x="connsiteX4285" y="connsiteY4285"/>
                  </a:cxn>
                  <a:cxn ang="0">
                    <a:pos x="connsiteX4286" y="connsiteY4286"/>
                  </a:cxn>
                  <a:cxn ang="0">
                    <a:pos x="connsiteX4287" y="connsiteY4287"/>
                  </a:cxn>
                  <a:cxn ang="0">
                    <a:pos x="connsiteX4288" y="connsiteY4288"/>
                  </a:cxn>
                  <a:cxn ang="0">
                    <a:pos x="connsiteX4289" y="connsiteY4289"/>
                  </a:cxn>
                  <a:cxn ang="0">
                    <a:pos x="connsiteX4290" y="connsiteY4290"/>
                  </a:cxn>
                  <a:cxn ang="0">
                    <a:pos x="connsiteX4291" y="connsiteY4291"/>
                  </a:cxn>
                  <a:cxn ang="0">
                    <a:pos x="connsiteX4292" y="connsiteY4292"/>
                  </a:cxn>
                  <a:cxn ang="0">
                    <a:pos x="connsiteX4293" y="connsiteY4293"/>
                  </a:cxn>
                  <a:cxn ang="0">
                    <a:pos x="connsiteX4294" y="connsiteY4294"/>
                  </a:cxn>
                  <a:cxn ang="0">
                    <a:pos x="connsiteX4295" y="connsiteY4295"/>
                  </a:cxn>
                  <a:cxn ang="0">
                    <a:pos x="connsiteX4296" y="connsiteY4296"/>
                  </a:cxn>
                  <a:cxn ang="0">
                    <a:pos x="connsiteX4297" y="connsiteY4297"/>
                  </a:cxn>
                  <a:cxn ang="0">
                    <a:pos x="connsiteX4298" y="connsiteY4298"/>
                  </a:cxn>
                  <a:cxn ang="0">
                    <a:pos x="connsiteX4299" y="connsiteY4299"/>
                  </a:cxn>
                  <a:cxn ang="0">
                    <a:pos x="connsiteX4300" y="connsiteY4300"/>
                  </a:cxn>
                  <a:cxn ang="0">
                    <a:pos x="connsiteX4301" y="connsiteY4301"/>
                  </a:cxn>
                  <a:cxn ang="0">
                    <a:pos x="connsiteX4302" y="connsiteY4302"/>
                  </a:cxn>
                  <a:cxn ang="0">
                    <a:pos x="connsiteX4303" y="connsiteY4303"/>
                  </a:cxn>
                  <a:cxn ang="0">
                    <a:pos x="connsiteX4304" y="connsiteY4304"/>
                  </a:cxn>
                  <a:cxn ang="0">
                    <a:pos x="connsiteX4305" y="connsiteY4305"/>
                  </a:cxn>
                  <a:cxn ang="0">
                    <a:pos x="connsiteX4306" y="connsiteY4306"/>
                  </a:cxn>
                  <a:cxn ang="0">
                    <a:pos x="connsiteX4307" y="connsiteY4307"/>
                  </a:cxn>
                  <a:cxn ang="0">
                    <a:pos x="connsiteX4308" y="connsiteY4308"/>
                  </a:cxn>
                  <a:cxn ang="0">
                    <a:pos x="connsiteX4309" y="connsiteY4309"/>
                  </a:cxn>
                  <a:cxn ang="0">
                    <a:pos x="connsiteX4310" y="connsiteY4310"/>
                  </a:cxn>
                  <a:cxn ang="0">
                    <a:pos x="connsiteX4311" y="connsiteY4311"/>
                  </a:cxn>
                  <a:cxn ang="0">
                    <a:pos x="connsiteX4312" y="connsiteY4312"/>
                  </a:cxn>
                  <a:cxn ang="0">
                    <a:pos x="connsiteX4313" y="connsiteY4313"/>
                  </a:cxn>
                  <a:cxn ang="0">
                    <a:pos x="connsiteX4314" y="connsiteY4314"/>
                  </a:cxn>
                  <a:cxn ang="0">
                    <a:pos x="connsiteX4315" y="connsiteY4315"/>
                  </a:cxn>
                  <a:cxn ang="0">
                    <a:pos x="connsiteX4316" y="connsiteY4316"/>
                  </a:cxn>
                  <a:cxn ang="0">
                    <a:pos x="connsiteX4317" y="connsiteY4317"/>
                  </a:cxn>
                  <a:cxn ang="0">
                    <a:pos x="connsiteX4318" y="connsiteY4318"/>
                  </a:cxn>
                  <a:cxn ang="0">
                    <a:pos x="connsiteX4319" y="connsiteY4319"/>
                  </a:cxn>
                  <a:cxn ang="0">
                    <a:pos x="connsiteX4320" y="connsiteY4320"/>
                  </a:cxn>
                  <a:cxn ang="0">
                    <a:pos x="connsiteX4321" y="connsiteY4321"/>
                  </a:cxn>
                  <a:cxn ang="0">
                    <a:pos x="connsiteX4322" y="connsiteY4322"/>
                  </a:cxn>
                  <a:cxn ang="0">
                    <a:pos x="connsiteX4323" y="connsiteY4323"/>
                  </a:cxn>
                  <a:cxn ang="0">
                    <a:pos x="connsiteX4324" y="connsiteY4324"/>
                  </a:cxn>
                  <a:cxn ang="0">
                    <a:pos x="connsiteX4325" y="connsiteY4325"/>
                  </a:cxn>
                  <a:cxn ang="0">
                    <a:pos x="connsiteX4326" y="connsiteY4326"/>
                  </a:cxn>
                  <a:cxn ang="0">
                    <a:pos x="connsiteX4327" y="connsiteY4327"/>
                  </a:cxn>
                  <a:cxn ang="0">
                    <a:pos x="connsiteX4328" y="connsiteY4328"/>
                  </a:cxn>
                  <a:cxn ang="0">
                    <a:pos x="connsiteX4329" y="connsiteY4329"/>
                  </a:cxn>
                  <a:cxn ang="0">
                    <a:pos x="connsiteX4330" y="connsiteY4330"/>
                  </a:cxn>
                  <a:cxn ang="0">
                    <a:pos x="connsiteX4331" y="connsiteY4331"/>
                  </a:cxn>
                  <a:cxn ang="0">
                    <a:pos x="connsiteX4332" y="connsiteY4332"/>
                  </a:cxn>
                  <a:cxn ang="0">
                    <a:pos x="connsiteX4333" y="connsiteY4333"/>
                  </a:cxn>
                  <a:cxn ang="0">
                    <a:pos x="connsiteX4334" y="connsiteY4334"/>
                  </a:cxn>
                  <a:cxn ang="0">
                    <a:pos x="connsiteX4335" y="connsiteY4335"/>
                  </a:cxn>
                  <a:cxn ang="0">
                    <a:pos x="connsiteX4336" y="connsiteY4336"/>
                  </a:cxn>
                  <a:cxn ang="0">
                    <a:pos x="connsiteX4337" y="connsiteY4337"/>
                  </a:cxn>
                  <a:cxn ang="0">
                    <a:pos x="connsiteX4338" y="connsiteY4338"/>
                  </a:cxn>
                  <a:cxn ang="0">
                    <a:pos x="connsiteX4339" y="connsiteY4339"/>
                  </a:cxn>
                  <a:cxn ang="0">
                    <a:pos x="connsiteX4340" y="connsiteY4340"/>
                  </a:cxn>
                  <a:cxn ang="0">
                    <a:pos x="connsiteX4341" y="connsiteY4341"/>
                  </a:cxn>
                  <a:cxn ang="0">
                    <a:pos x="connsiteX4342" y="connsiteY4342"/>
                  </a:cxn>
                  <a:cxn ang="0">
                    <a:pos x="connsiteX4343" y="connsiteY4343"/>
                  </a:cxn>
                  <a:cxn ang="0">
                    <a:pos x="connsiteX4344" y="connsiteY4344"/>
                  </a:cxn>
                  <a:cxn ang="0">
                    <a:pos x="connsiteX4345" y="connsiteY4345"/>
                  </a:cxn>
                  <a:cxn ang="0">
                    <a:pos x="connsiteX4346" y="connsiteY4346"/>
                  </a:cxn>
                  <a:cxn ang="0">
                    <a:pos x="connsiteX4347" y="connsiteY4347"/>
                  </a:cxn>
                  <a:cxn ang="0">
                    <a:pos x="connsiteX4348" y="connsiteY4348"/>
                  </a:cxn>
                  <a:cxn ang="0">
                    <a:pos x="connsiteX4349" y="connsiteY4349"/>
                  </a:cxn>
                  <a:cxn ang="0">
                    <a:pos x="connsiteX4350" y="connsiteY4350"/>
                  </a:cxn>
                  <a:cxn ang="0">
                    <a:pos x="connsiteX4351" y="connsiteY4351"/>
                  </a:cxn>
                  <a:cxn ang="0">
                    <a:pos x="connsiteX4352" y="connsiteY4352"/>
                  </a:cxn>
                  <a:cxn ang="0">
                    <a:pos x="connsiteX4353" y="connsiteY4353"/>
                  </a:cxn>
                  <a:cxn ang="0">
                    <a:pos x="connsiteX4354" y="connsiteY4354"/>
                  </a:cxn>
                  <a:cxn ang="0">
                    <a:pos x="connsiteX4355" y="connsiteY4355"/>
                  </a:cxn>
                  <a:cxn ang="0">
                    <a:pos x="connsiteX4356" y="connsiteY4356"/>
                  </a:cxn>
                  <a:cxn ang="0">
                    <a:pos x="connsiteX4357" y="connsiteY4357"/>
                  </a:cxn>
                  <a:cxn ang="0">
                    <a:pos x="connsiteX4358" y="connsiteY4358"/>
                  </a:cxn>
                  <a:cxn ang="0">
                    <a:pos x="connsiteX4359" y="connsiteY4359"/>
                  </a:cxn>
                  <a:cxn ang="0">
                    <a:pos x="connsiteX4360" y="connsiteY4360"/>
                  </a:cxn>
                  <a:cxn ang="0">
                    <a:pos x="connsiteX4361" y="connsiteY4361"/>
                  </a:cxn>
                  <a:cxn ang="0">
                    <a:pos x="connsiteX4362" y="connsiteY4362"/>
                  </a:cxn>
                  <a:cxn ang="0">
                    <a:pos x="connsiteX4363" y="connsiteY4363"/>
                  </a:cxn>
                  <a:cxn ang="0">
                    <a:pos x="connsiteX4364" y="connsiteY4364"/>
                  </a:cxn>
                  <a:cxn ang="0">
                    <a:pos x="connsiteX4365" y="connsiteY4365"/>
                  </a:cxn>
                  <a:cxn ang="0">
                    <a:pos x="connsiteX4366" y="connsiteY4366"/>
                  </a:cxn>
                  <a:cxn ang="0">
                    <a:pos x="connsiteX4367" y="connsiteY4367"/>
                  </a:cxn>
                  <a:cxn ang="0">
                    <a:pos x="connsiteX4368" y="connsiteY4368"/>
                  </a:cxn>
                  <a:cxn ang="0">
                    <a:pos x="connsiteX4369" y="connsiteY4369"/>
                  </a:cxn>
                  <a:cxn ang="0">
                    <a:pos x="connsiteX4370" y="connsiteY4370"/>
                  </a:cxn>
                  <a:cxn ang="0">
                    <a:pos x="connsiteX4371" y="connsiteY4371"/>
                  </a:cxn>
                  <a:cxn ang="0">
                    <a:pos x="connsiteX4372" y="connsiteY4372"/>
                  </a:cxn>
                  <a:cxn ang="0">
                    <a:pos x="connsiteX4373" y="connsiteY4373"/>
                  </a:cxn>
                  <a:cxn ang="0">
                    <a:pos x="connsiteX4374" y="connsiteY4374"/>
                  </a:cxn>
                  <a:cxn ang="0">
                    <a:pos x="connsiteX4375" y="connsiteY4375"/>
                  </a:cxn>
                  <a:cxn ang="0">
                    <a:pos x="connsiteX4376" y="connsiteY4376"/>
                  </a:cxn>
                  <a:cxn ang="0">
                    <a:pos x="connsiteX4377" y="connsiteY4377"/>
                  </a:cxn>
                  <a:cxn ang="0">
                    <a:pos x="connsiteX4378" y="connsiteY4378"/>
                  </a:cxn>
                  <a:cxn ang="0">
                    <a:pos x="connsiteX4379" y="connsiteY4379"/>
                  </a:cxn>
                  <a:cxn ang="0">
                    <a:pos x="connsiteX4380" y="connsiteY4380"/>
                  </a:cxn>
                  <a:cxn ang="0">
                    <a:pos x="connsiteX4381" y="connsiteY4381"/>
                  </a:cxn>
                  <a:cxn ang="0">
                    <a:pos x="connsiteX4382" y="connsiteY4382"/>
                  </a:cxn>
                  <a:cxn ang="0">
                    <a:pos x="connsiteX4383" y="connsiteY4383"/>
                  </a:cxn>
                  <a:cxn ang="0">
                    <a:pos x="connsiteX4384" y="connsiteY4384"/>
                  </a:cxn>
                  <a:cxn ang="0">
                    <a:pos x="connsiteX4385" y="connsiteY4385"/>
                  </a:cxn>
                  <a:cxn ang="0">
                    <a:pos x="connsiteX4386" y="connsiteY4386"/>
                  </a:cxn>
                  <a:cxn ang="0">
                    <a:pos x="connsiteX4387" y="connsiteY4387"/>
                  </a:cxn>
                  <a:cxn ang="0">
                    <a:pos x="connsiteX4388" y="connsiteY4388"/>
                  </a:cxn>
                  <a:cxn ang="0">
                    <a:pos x="connsiteX4389" y="connsiteY4389"/>
                  </a:cxn>
                  <a:cxn ang="0">
                    <a:pos x="connsiteX4390" y="connsiteY4390"/>
                  </a:cxn>
                  <a:cxn ang="0">
                    <a:pos x="connsiteX4391" y="connsiteY4391"/>
                  </a:cxn>
                  <a:cxn ang="0">
                    <a:pos x="connsiteX4392" y="connsiteY4392"/>
                  </a:cxn>
                  <a:cxn ang="0">
                    <a:pos x="connsiteX4393" y="connsiteY4393"/>
                  </a:cxn>
                  <a:cxn ang="0">
                    <a:pos x="connsiteX4394" y="connsiteY4394"/>
                  </a:cxn>
                  <a:cxn ang="0">
                    <a:pos x="connsiteX4395" y="connsiteY4395"/>
                  </a:cxn>
                  <a:cxn ang="0">
                    <a:pos x="connsiteX4396" y="connsiteY4396"/>
                  </a:cxn>
                  <a:cxn ang="0">
                    <a:pos x="connsiteX4397" y="connsiteY4397"/>
                  </a:cxn>
                  <a:cxn ang="0">
                    <a:pos x="connsiteX4398" y="connsiteY4398"/>
                  </a:cxn>
                  <a:cxn ang="0">
                    <a:pos x="connsiteX4399" y="connsiteY4399"/>
                  </a:cxn>
                  <a:cxn ang="0">
                    <a:pos x="connsiteX4400" y="connsiteY4400"/>
                  </a:cxn>
                  <a:cxn ang="0">
                    <a:pos x="connsiteX4401" y="connsiteY4401"/>
                  </a:cxn>
                  <a:cxn ang="0">
                    <a:pos x="connsiteX4402" y="connsiteY4402"/>
                  </a:cxn>
                  <a:cxn ang="0">
                    <a:pos x="connsiteX4403" y="connsiteY4403"/>
                  </a:cxn>
                  <a:cxn ang="0">
                    <a:pos x="connsiteX4404" y="connsiteY4404"/>
                  </a:cxn>
                  <a:cxn ang="0">
                    <a:pos x="connsiteX4405" y="connsiteY4405"/>
                  </a:cxn>
                  <a:cxn ang="0">
                    <a:pos x="connsiteX4406" y="connsiteY4406"/>
                  </a:cxn>
                  <a:cxn ang="0">
                    <a:pos x="connsiteX4407" y="connsiteY4407"/>
                  </a:cxn>
                  <a:cxn ang="0">
                    <a:pos x="connsiteX4408" y="connsiteY4408"/>
                  </a:cxn>
                  <a:cxn ang="0">
                    <a:pos x="connsiteX4409" y="connsiteY4409"/>
                  </a:cxn>
                  <a:cxn ang="0">
                    <a:pos x="connsiteX4410" y="connsiteY4410"/>
                  </a:cxn>
                  <a:cxn ang="0">
                    <a:pos x="connsiteX4411" y="connsiteY4411"/>
                  </a:cxn>
                  <a:cxn ang="0">
                    <a:pos x="connsiteX4412" y="connsiteY4412"/>
                  </a:cxn>
                  <a:cxn ang="0">
                    <a:pos x="connsiteX4413" y="connsiteY4413"/>
                  </a:cxn>
                  <a:cxn ang="0">
                    <a:pos x="connsiteX4414" y="connsiteY4414"/>
                  </a:cxn>
                  <a:cxn ang="0">
                    <a:pos x="connsiteX4415" y="connsiteY4415"/>
                  </a:cxn>
                  <a:cxn ang="0">
                    <a:pos x="connsiteX4416" y="connsiteY4416"/>
                  </a:cxn>
                  <a:cxn ang="0">
                    <a:pos x="connsiteX4417" y="connsiteY4417"/>
                  </a:cxn>
                  <a:cxn ang="0">
                    <a:pos x="connsiteX4418" y="connsiteY4418"/>
                  </a:cxn>
                  <a:cxn ang="0">
                    <a:pos x="connsiteX4419" y="connsiteY4419"/>
                  </a:cxn>
                  <a:cxn ang="0">
                    <a:pos x="connsiteX4420" y="connsiteY4420"/>
                  </a:cxn>
                  <a:cxn ang="0">
                    <a:pos x="connsiteX4421" y="connsiteY4421"/>
                  </a:cxn>
                  <a:cxn ang="0">
                    <a:pos x="connsiteX4422" y="connsiteY4422"/>
                  </a:cxn>
                  <a:cxn ang="0">
                    <a:pos x="connsiteX4423" y="connsiteY4423"/>
                  </a:cxn>
                  <a:cxn ang="0">
                    <a:pos x="connsiteX4424" y="connsiteY4424"/>
                  </a:cxn>
                  <a:cxn ang="0">
                    <a:pos x="connsiteX4425" y="connsiteY4425"/>
                  </a:cxn>
                  <a:cxn ang="0">
                    <a:pos x="connsiteX4426" y="connsiteY4426"/>
                  </a:cxn>
                  <a:cxn ang="0">
                    <a:pos x="connsiteX4427" y="connsiteY4427"/>
                  </a:cxn>
                  <a:cxn ang="0">
                    <a:pos x="connsiteX4428" y="connsiteY4428"/>
                  </a:cxn>
                  <a:cxn ang="0">
                    <a:pos x="connsiteX4429" y="connsiteY4429"/>
                  </a:cxn>
                  <a:cxn ang="0">
                    <a:pos x="connsiteX4430" y="connsiteY4430"/>
                  </a:cxn>
                  <a:cxn ang="0">
                    <a:pos x="connsiteX4431" y="connsiteY4431"/>
                  </a:cxn>
                  <a:cxn ang="0">
                    <a:pos x="connsiteX4432" y="connsiteY4432"/>
                  </a:cxn>
                  <a:cxn ang="0">
                    <a:pos x="connsiteX4433" y="connsiteY4433"/>
                  </a:cxn>
                  <a:cxn ang="0">
                    <a:pos x="connsiteX4434" y="connsiteY4434"/>
                  </a:cxn>
                  <a:cxn ang="0">
                    <a:pos x="connsiteX4435" y="connsiteY4435"/>
                  </a:cxn>
                  <a:cxn ang="0">
                    <a:pos x="connsiteX4436" y="connsiteY4436"/>
                  </a:cxn>
                  <a:cxn ang="0">
                    <a:pos x="connsiteX4437" y="connsiteY4437"/>
                  </a:cxn>
                  <a:cxn ang="0">
                    <a:pos x="connsiteX4438" y="connsiteY4438"/>
                  </a:cxn>
                  <a:cxn ang="0">
                    <a:pos x="connsiteX4439" y="connsiteY4439"/>
                  </a:cxn>
                  <a:cxn ang="0">
                    <a:pos x="connsiteX4440" y="connsiteY4440"/>
                  </a:cxn>
                  <a:cxn ang="0">
                    <a:pos x="connsiteX4441" y="connsiteY4441"/>
                  </a:cxn>
                  <a:cxn ang="0">
                    <a:pos x="connsiteX4442" y="connsiteY4442"/>
                  </a:cxn>
                  <a:cxn ang="0">
                    <a:pos x="connsiteX4443" y="connsiteY4443"/>
                  </a:cxn>
                  <a:cxn ang="0">
                    <a:pos x="connsiteX4444" y="connsiteY4444"/>
                  </a:cxn>
                  <a:cxn ang="0">
                    <a:pos x="connsiteX4445" y="connsiteY4445"/>
                  </a:cxn>
                  <a:cxn ang="0">
                    <a:pos x="connsiteX4446" y="connsiteY4446"/>
                  </a:cxn>
                  <a:cxn ang="0">
                    <a:pos x="connsiteX4447" y="connsiteY4447"/>
                  </a:cxn>
                  <a:cxn ang="0">
                    <a:pos x="connsiteX4448" y="connsiteY4448"/>
                  </a:cxn>
                  <a:cxn ang="0">
                    <a:pos x="connsiteX4449" y="connsiteY4449"/>
                  </a:cxn>
                  <a:cxn ang="0">
                    <a:pos x="connsiteX4450" y="connsiteY4450"/>
                  </a:cxn>
                  <a:cxn ang="0">
                    <a:pos x="connsiteX4451" y="connsiteY4451"/>
                  </a:cxn>
                  <a:cxn ang="0">
                    <a:pos x="connsiteX4452" y="connsiteY4452"/>
                  </a:cxn>
                  <a:cxn ang="0">
                    <a:pos x="connsiteX4453" y="connsiteY4453"/>
                  </a:cxn>
                  <a:cxn ang="0">
                    <a:pos x="connsiteX4454" y="connsiteY4454"/>
                  </a:cxn>
                  <a:cxn ang="0">
                    <a:pos x="connsiteX4455" y="connsiteY4455"/>
                  </a:cxn>
                  <a:cxn ang="0">
                    <a:pos x="connsiteX4456" y="connsiteY4456"/>
                  </a:cxn>
                  <a:cxn ang="0">
                    <a:pos x="connsiteX4457" y="connsiteY4457"/>
                  </a:cxn>
                  <a:cxn ang="0">
                    <a:pos x="connsiteX4458" y="connsiteY4458"/>
                  </a:cxn>
                  <a:cxn ang="0">
                    <a:pos x="connsiteX4459" y="connsiteY4459"/>
                  </a:cxn>
                  <a:cxn ang="0">
                    <a:pos x="connsiteX4460" y="connsiteY4460"/>
                  </a:cxn>
                  <a:cxn ang="0">
                    <a:pos x="connsiteX4461" y="connsiteY4461"/>
                  </a:cxn>
                  <a:cxn ang="0">
                    <a:pos x="connsiteX4462" y="connsiteY4462"/>
                  </a:cxn>
                  <a:cxn ang="0">
                    <a:pos x="connsiteX4463" y="connsiteY4463"/>
                  </a:cxn>
                  <a:cxn ang="0">
                    <a:pos x="connsiteX4464" y="connsiteY4464"/>
                  </a:cxn>
                  <a:cxn ang="0">
                    <a:pos x="connsiteX4465" y="connsiteY4465"/>
                  </a:cxn>
                  <a:cxn ang="0">
                    <a:pos x="connsiteX4466" y="connsiteY4466"/>
                  </a:cxn>
                  <a:cxn ang="0">
                    <a:pos x="connsiteX4467" y="connsiteY4467"/>
                  </a:cxn>
                  <a:cxn ang="0">
                    <a:pos x="connsiteX4468" y="connsiteY4468"/>
                  </a:cxn>
                  <a:cxn ang="0">
                    <a:pos x="connsiteX4469" y="connsiteY4469"/>
                  </a:cxn>
                  <a:cxn ang="0">
                    <a:pos x="connsiteX4470" y="connsiteY4470"/>
                  </a:cxn>
                  <a:cxn ang="0">
                    <a:pos x="connsiteX4471" y="connsiteY4471"/>
                  </a:cxn>
                  <a:cxn ang="0">
                    <a:pos x="connsiteX4472" y="connsiteY4472"/>
                  </a:cxn>
                  <a:cxn ang="0">
                    <a:pos x="connsiteX4473" y="connsiteY4473"/>
                  </a:cxn>
                  <a:cxn ang="0">
                    <a:pos x="connsiteX4474" y="connsiteY4474"/>
                  </a:cxn>
                  <a:cxn ang="0">
                    <a:pos x="connsiteX4475" y="connsiteY4475"/>
                  </a:cxn>
                  <a:cxn ang="0">
                    <a:pos x="connsiteX4476" y="connsiteY4476"/>
                  </a:cxn>
                  <a:cxn ang="0">
                    <a:pos x="connsiteX4477" y="connsiteY4477"/>
                  </a:cxn>
                  <a:cxn ang="0">
                    <a:pos x="connsiteX4478" y="connsiteY4478"/>
                  </a:cxn>
                  <a:cxn ang="0">
                    <a:pos x="connsiteX4479" y="connsiteY4479"/>
                  </a:cxn>
                  <a:cxn ang="0">
                    <a:pos x="connsiteX4480" y="connsiteY4480"/>
                  </a:cxn>
                  <a:cxn ang="0">
                    <a:pos x="connsiteX4481" y="connsiteY4481"/>
                  </a:cxn>
                  <a:cxn ang="0">
                    <a:pos x="connsiteX4482" y="connsiteY4482"/>
                  </a:cxn>
                  <a:cxn ang="0">
                    <a:pos x="connsiteX4483" y="connsiteY4483"/>
                  </a:cxn>
                  <a:cxn ang="0">
                    <a:pos x="connsiteX4484" y="connsiteY4484"/>
                  </a:cxn>
                  <a:cxn ang="0">
                    <a:pos x="connsiteX4485" y="connsiteY4485"/>
                  </a:cxn>
                  <a:cxn ang="0">
                    <a:pos x="connsiteX4486" y="connsiteY4486"/>
                  </a:cxn>
                  <a:cxn ang="0">
                    <a:pos x="connsiteX4487" y="connsiteY4487"/>
                  </a:cxn>
                  <a:cxn ang="0">
                    <a:pos x="connsiteX4488" y="connsiteY4488"/>
                  </a:cxn>
                  <a:cxn ang="0">
                    <a:pos x="connsiteX4489" y="connsiteY4489"/>
                  </a:cxn>
                  <a:cxn ang="0">
                    <a:pos x="connsiteX4490" y="connsiteY4490"/>
                  </a:cxn>
                  <a:cxn ang="0">
                    <a:pos x="connsiteX4491" y="connsiteY4491"/>
                  </a:cxn>
                  <a:cxn ang="0">
                    <a:pos x="connsiteX4492" y="connsiteY4492"/>
                  </a:cxn>
                  <a:cxn ang="0">
                    <a:pos x="connsiteX4493" y="connsiteY4493"/>
                  </a:cxn>
                  <a:cxn ang="0">
                    <a:pos x="connsiteX4494" y="connsiteY4494"/>
                  </a:cxn>
                  <a:cxn ang="0">
                    <a:pos x="connsiteX4495" y="connsiteY4495"/>
                  </a:cxn>
                  <a:cxn ang="0">
                    <a:pos x="connsiteX4496" y="connsiteY4496"/>
                  </a:cxn>
                  <a:cxn ang="0">
                    <a:pos x="connsiteX4497" y="connsiteY4497"/>
                  </a:cxn>
                  <a:cxn ang="0">
                    <a:pos x="connsiteX4498" y="connsiteY4498"/>
                  </a:cxn>
                  <a:cxn ang="0">
                    <a:pos x="connsiteX4499" y="connsiteY4499"/>
                  </a:cxn>
                  <a:cxn ang="0">
                    <a:pos x="connsiteX4500" y="connsiteY4500"/>
                  </a:cxn>
                  <a:cxn ang="0">
                    <a:pos x="connsiteX4501" y="connsiteY4501"/>
                  </a:cxn>
                  <a:cxn ang="0">
                    <a:pos x="connsiteX4502" y="connsiteY4502"/>
                  </a:cxn>
                  <a:cxn ang="0">
                    <a:pos x="connsiteX4503" y="connsiteY4503"/>
                  </a:cxn>
                  <a:cxn ang="0">
                    <a:pos x="connsiteX4504" y="connsiteY4504"/>
                  </a:cxn>
                  <a:cxn ang="0">
                    <a:pos x="connsiteX4505" y="connsiteY4505"/>
                  </a:cxn>
                  <a:cxn ang="0">
                    <a:pos x="connsiteX4506" y="connsiteY4506"/>
                  </a:cxn>
                  <a:cxn ang="0">
                    <a:pos x="connsiteX4507" y="connsiteY4507"/>
                  </a:cxn>
                  <a:cxn ang="0">
                    <a:pos x="connsiteX4508" y="connsiteY4508"/>
                  </a:cxn>
                  <a:cxn ang="0">
                    <a:pos x="connsiteX4509" y="connsiteY4509"/>
                  </a:cxn>
                  <a:cxn ang="0">
                    <a:pos x="connsiteX4510" y="connsiteY4510"/>
                  </a:cxn>
                  <a:cxn ang="0">
                    <a:pos x="connsiteX4511" y="connsiteY4511"/>
                  </a:cxn>
                  <a:cxn ang="0">
                    <a:pos x="connsiteX4512" y="connsiteY4512"/>
                  </a:cxn>
                  <a:cxn ang="0">
                    <a:pos x="connsiteX4513" y="connsiteY4513"/>
                  </a:cxn>
                  <a:cxn ang="0">
                    <a:pos x="connsiteX4514" y="connsiteY4514"/>
                  </a:cxn>
                  <a:cxn ang="0">
                    <a:pos x="connsiteX4515" y="connsiteY4515"/>
                  </a:cxn>
                  <a:cxn ang="0">
                    <a:pos x="connsiteX4516" y="connsiteY4516"/>
                  </a:cxn>
                  <a:cxn ang="0">
                    <a:pos x="connsiteX4517" y="connsiteY4517"/>
                  </a:cxn>
                  <a:cxn ang="0">
                    <a:pos x="connsiteX4518" y="connsiteY4518"/>
                  </a:cxn>
                  <a:cxn ang="0">
                    <a:pos x="connsiteX4519" y="connsiteY4519"/>
                  </a:cxn>
                  <a:cxn ang="0">
                    <a:pos x="connsiteX4520" y="connsiteY4520"/>
                  </a:cxn>
                  <a:cxn ang="0">
                    <a:pos x="connsiteX4521" y="connsiteY4521"/>
                  </a:cxn>
                  <a:cxn ang="0">
                    <a:pos x="connsiteX4522" y="connsiteY4522"/>
                  </a:cxn>
                  <a:cxn ang="0">
                    <a:pos x="connsiteX4523" y="connsiteY4523"/>
                  </a:cxn>
                  <a:cxn ang="0">
                    <a:pos x="connsiteX4524" y="connsiteY4524"/>
                  </a:cxn>
                  <a:cxn ang="0">
                    <a:pos x="connsiteX4525" y="connsiteY4525"/>
                  </a:cxn>
                  <a:cxn ang="0">
                    <a:pos x="connsiteX4526" y="connsiteY4526"/>
                  </a:cxn>
                  <a:cxn ang="0">
                    <a:pos x="connsiteX4527" y="connsiteY4527"/>
                  </a:cxn>
                  <a:cxn ang="0">
                    <a:pos x="connsiteX4528" y="connsiteY4528"/>
                  </a:cxn>
                  <a:cxn ang="0">
                    <a:pos x="connsiteX4529" y="connsiteY4529"/>
                  </a:cxn>
                  <a:cxn ang="0">
                    <a:pos x="connsiteX4530" y="connsiteY4530"/>
                  </a:cxn>
                  <a:cxn ang="0">
                    <a:pos x="connsiteX4531" y="connsiteY4531"/>
                  </a:cxn>
                  <a:cxn ang="0">
                    <a:pos x="connsiteX4532" y="connsiteY4532"/>
                  </a:cxn>
                  <a:cxn ang="0">
                    <a:pos x="connsiteX4533" y="connsiteY4533"/>
                  </a:cxn>
                  <a:cxn ang="0">
                    <a:pos x="connsiteX4534" y="connsiteY4534"/>
                  </a:cxn>
                  <a:cxn ang="0">
                    <a:pos x="connsiteX4535" y="connsiteY4535"/>
                  </a:cxn>
                  <a:cxn ang="0">
                    <a:pos x="connsiteX4536" y="connsiteY4536"/>
                  </a:cxn>
                  <a:cxn ang="0">
                    <a:pos x="connsiteX4537" y="connsiteY4537"/>
                  </a:cxn>
                  <a:cxn ang="0">
                    <a:pos x="connsiteX4538" y="connsiteY4538"/>
                  </a:cxn>
                  <a:cxn ang="0">
                    <a:pos x="connsiteX4539" y="connsiteY4539"/>
                  </a:cxn>
                  <a:cxn ang="0">
                    <a:pos x="connsiteX4540" y="connsiteY4540"/>
                  </a:cxn>
                  <a:cxn ang="0">
                    <a:pos x="connsiteX4541" y="connsiteY4541"/>
                  </a:cxn>
                  <a:cxn ang="0">
                    <a:pos x="connsiteX4542" y="connsiteY4542"/>
                  </a:cxn>
                  <a:cxn ang="0">
                    <a:pos x="connsiteX4543" y="connsiteY4543"/>
                  </a:cxn>
                  <a:cxn ang="0">
                    <a:pos x="connsiteX4544" y="connsiteY4544"/>
                  </a:cxn>
                  <a:cxn ang="0">
                    <a:pos x="connsiteX4545" y="connsiteY4545"/>
                  </a:cxn>
                  <a:cxn ang="0">
                    <a:pos x="connsiteX4546" y="connsiteY4546"/>
                  </a:cxn>
                  <a:cxn ang="0">
                    <a:pos x="connsiteX4547" y="connsiteY4547"/>
                  </a:cxn>
                  <a:cxn ang="0">
                    <a:pos x="connsiteX4548" y="connsiteY4548"/>
                  </a:cxn>
                  <a:cxn ang="0">
                    <a:pos x="connsiteX4549" y="connsiteY4549"/>
                  </a:cxn>
                  <a:cxn ang="0">
                    <a:pos x="connsiteX4550" y="connsiteY4550"/>
                  </a:cxn>
                  <a:cxn ang="0">
                    <a:pos x="connsiteX4551" y="connsiteY4551"/>
                  </a:cxn>
                  <a:cxn ang="0">
                    <a:pos x="connsiteX4552" y="connsiteY4552"/>
                  </a:cxn>
                  <a:cxn ang="0">
                    <a:pos x="connsiteX4553" y="connsiteY4553"/>
                  </a:cxn>
                  <a:cxn ang="0">
                    <a:pos x="connsiteX4554" y="connsiteY4554"/>
                  </a:cxn>
                  <a:cxn ang="0">
                    <a:pos x="connsiteX4555" y="connsiteY4555"/>
                  </a:cxn>
                  <a:cxn ang="0">
                    <a:pos x="connsiteX4556" y="connsiteY4556"/>
                  </a:cxn>
                  <a:cxn ang="0">
                    <a:pos x="connsiteX4557" y="connsiteY4557"/>
                  </a:cxn>
                  <a:cxn ang="0">
                    <a:pos x="connsiteX4558" y="connsiteY4558"/>
                  </a:cxn>
                  <a:cxn ang="0">
                    <a:pos x="connsiteX4559" y="connsiteY4559"/>
                  </a:cxn>
                  <a:cxn ang="0">
                    <a:pos x="connsiteX4560" y="connsiteY4560"/>
                  </a:cxn>
                  <a:cxn ang="0">
                    <a:pos x="connsiteX4561" y="connsiteY4561"/>
                  </a:cxn>
                  <a:cxn ang="0">
                    <a:pos x="connsiteX4562" y="connsiteY4562"/>
                  </a:cxn>
                  <a:cxn ang="0">
                    <a:pos x="connsiteX4563" y="connsiteY4563"/>
                  </a:cxn>
                  <a:cxn ang="0">
                    <a:pos x="connsiteX4564" y="connsiteY4564"/>
                  </a:cxn>
                  <a:cxn ang="0">
                    <a:pos x="connsiteX4565" y="connsiteY4565"/>
                  </a:cxn>
                  <a:cxn ang="0">
                    <a:pos x="connsiteX4566" y="connsiteY4566"/>
                  </a:cxn>
                  <a:cxn ang="0">
                    <a:pos x="connsiteX4567" y="connsiteY4567"/>
                  </a:cxn>
                  <a:cxn ang="0">
                    <a:pos x="connsiteX4568" y="connsiteY4568"/>
                  </a:cxn>
                  <a:cxn ang="0">
                    <a:pos x="connsiteX4569" y="connsiteY4569"/>
                  </a:cxn>
                  <a:cxn ang="0">
                    <a:pos x="connsiteX4570" y="connsiteY4570"/>
                  </a:cxn>
                  <a:cxn ang="0">
                    <a:pos x="connsiteX4571" y="connsiteY4571"/>
                  </a:cxn>
                  <a:cxn ang="0">
                    <a:pos x="connsiteX4572" y="connsiteY4572"/>
                  </a:cxn>
                  <a:cxn ang="0">
                    <a:pos x="connsiteX4573" y="connsiteY4573"/>
                  </a:cxn>
                  <a:cxn ang="0">
                    <a:pos x="connsiteX4574" y="connsiteY4574"/>
                  </a:cxn>
                  <a:cxn ang="0">
                    <a:pos x="connsiteX4575" y="connsiteY4575"/>
                  </a:cxn>
                  <a:cxn ang="0">
                    <a:pos x="connsiteX4576" y="connsiteY4576"/>
                  </a:cxn>
                  <a:cxn ang="0">
                    <a:pos x="connsiteX4577" y="connsiteY4577"/>
                  </a:cxn>
                  <a:cxn ang="0">
                    <a:pos x="connsiteX4578" y="connsiteY4578"/>
                  </a:cxn>
                  <a:cxn ang="0">
                    <a:pos x="connsiteX4579" y="connsiteY4579"/>
                  </a:cxn>
                  <a:cxn ang="0">
                    <a:pos x="connsiteX4580" y="connsiteY4580"/>
                  </a:cxn>
                  <a:cxn ang="0">
                    <a:pos x="connsiteX4581" y="connsiteY4581"/>
                  </a:cxn>
                  <a:cxn ang="0">
                    <a:pos x="connsiteX4582" y="connsiteY4582"/>
                  </a:cxn>
                  <a:cxn ang="0">
                    <a:pos x="connsiteX4583" y="connsiteY4583"/>
                  </a:cxn>
                  <a:cxn ang="0">
                    <a:pos x="connsiteX4584" y="connsiteY4584"/>
                  </a:cxn>
                  <a:cxn ang="0">
                    <a:pos x="connsiteX4585" y="connsiteY4585"/>
                  </a:cxn>
                  <a:cxn ang="0">
                    <a:pos x="connsiteX4586" y="connsiteY4586"/>
                  </a:cxn>
                  <a:cxn ang="0">
                    <a:pos x="connsiteX4587" y="connsiteY4587"/>
                  </a:cxn>
                  <a:cxn ang="0">
                    <a:pos x="connsiteX4588" y="connsiteY4588"/>
                  </a:cxn>
                  <a:cxn ang="0">
                    <a:pos x="connsiteX4589" y="connsiteY4589"/>
                  </a:cxn>
                  <a:cxn ang="0">
                    <a:pos x="connsiteX4590" y="connsiteY4590"/>
                  </a:cxn>
                  <a:cxn ang="0">
                    <a:pos x="connsiteX4591" y="connsiteY4591"/>
                  </a:cxn>
                  <a:cxn ang="0">
                    <a:pos x="connsiteX4592" y="connsiteY4592"/>
                  </a:cxn>
                  <a:cxn ang="0">
                    <a:pos x="connsiteX4593" y="connsiteY4593"/>
                  </a:cxn>
                  <a:cxn ang="0">
                    <a:pos x="connsiteX4594" y="connsiteY4594"/>
                  </a:cxn>
                  <a:cxn ang="0">
                    <a:pos x="connsiteX4595" y="connsiteY4595"/>
                  </a:cxn>
                  <a:cxn ang="0">
                    <a:pos x="connsiteX4596" y="connsiteY4596"/>
                  </a:cxn>
                  <a:cxn ang="0">
                    <a:pos x="connsiteX4597" y="connsiteY4597"/>
                  </a:cxn>
                  <a:cxn ang="0">
                    <a:pos x="connsiteX4598" y="connsiteY4598"/>
                  </a:cxn>
                  <a:cxn ang="0">
                    <a:pos x="connsiteX4599" y="connsiteY4599"/>
                  </a:cxn>
                  <a:cxn ang="0">
                    <a:pos x="connsiteX4600" y="connsiteY4600"/>
                  </a:cxn>
                  <a:cxn ang="0">
                    <a:pos x="connsiteX4601" y="connsiteY4601"/>
                  </a:cxn>
                  <a:cxn ang="0">
                    <a:pos x="connsiteX4602" y="connsiteY4602"/>
                  </a:cxn>
                  <a:cxn ang="0">
                    <a:pos x="connsiteX4603" y="connsiteY4603"/>
                  </a:cxn>
                  <a:cxn ang="0">
                    <a:pos x="connsiteX4604" y="connsiteY4604"/>
                  </a:cxn>
                  <a:cxn ang="0">
                    <a:pos x="connsiteX4605" y="connsiteY4605"/>
                  </a:cxn>
                  <a:cxn ang="0">
                    <a:pos x="connsiteX4606" y="connsiteY4606"/>
                  </a:cxn>
                  <a:cxn ang="0">
                    <a:pos x="connsiteX4607" y="connsiteY4607"/>
                  </a:cxn>
                  <a:cxn ang="0">
                    <a:pos x="connsiteX4608" y="connsiteY4608"/>
                  </a:cxn>
                  <a:cxn ang="0">
                    <a:pos x="connsiteX4609" y="connsiteY4609"/>
                  </a:cxn>
                  <a:cxn ang="0">
                    <a:pos x="connsiteX4610" y="connsiteY4610"/>
                  </a:cxn>
                  <a:cxn ang="0">
                    <a:pos x="connsiteX4611" y="connsiteY4611"/>
                  </a:cxn>
                  <a:cxn ang="0">
                    <a:pos x="connsiteX4612" y="connsiteY4612"/>
                  </a:cxn>
                  <a:cxn ang="0">
                    <a:pos x="connsiteX4613" y="connsiteY4613"/>
                  </a:cxn>
                  <a:cxn ang="0">
                    <a:pos x="connsiteX4614" y="connsiteY4614"/>
                  </a:cxn>
                  <a:cxn ang="0">
                    <a:pos x="connsiteX4615" y="connsiteY4615"/>
                  </a:cxn>
                  <a:cxn ang="0">
                    <a:pos x="connsiteX4616" y="connsiteY4616"/>
                  </a:cxn>
                  <a:cxn ang="0">
                    <a:pos x="connsiteX4617" y="connsiteY4617"/>
                  </a:cxn>
                  <a:cxn ang="0">
                    <a:pos x="connsiteX4618" y="connsiteY4618"/>
                  </a:cxn>
                  <a:cxn ang="0">
                    <a:pos x="connsiteX4619" y="connsiteY4619"/>
                  </a:cxn>
                  <a:cxn ang="0">
                    <a:pos x="connsiteX4620" y="connsiteY4620"/>
                  </a:cxn>
                  <a:cxn ang="0">
                    <a:pos x="connsiteX4621" y="connsiteY4621"/>
                  </a:cxn>
                  <a:cxn ang="0">
                    <a:pos x="connsiteX4622" y="connsiteY4622"/>
                  </a:cxn>
                  <a:cxn ang="0">
                    <a:pos x="connsiteX4623" y="connsiteY4623"/>
                  </a:cxn>
                  <a:cxn ang="0">
                    <a:pos x="connsiteX4624" y="connsiteY4624"/>
                  </a:cxn>
                  <a:cxn ang="0">
                    <a:pos x="connsiteX4625" y="connsiteY4625"/>
                  </a:cxn>
                  <a:cxn ang="0">
                    <a:pos x="connsiteX4626" y="connsiteY4626"/>
                  </a:cxn>
                  <a:cxn ang="0">
                    <a:pos x="connsiteX4627" y="connsiteY4627"/>
                  </a:cxn>
                  <a:cxn ang="0">
                    <a:pos x="connsiteX4628" y="connsiteY4628"/>
                  </a:cxn>
                  <a:cxn ang="0">
                    <a:pos x="connsiteX4629" y="connsiteY4629"/>
                  </a:cxn>
                  <a:cxn ang="0">
                    <a:pos x="connsiteX4630" y="connsiteY4630"/>
                  </a:cxn>
                  <a:cxn ang="0">
                    <a:pos x="connsiteX4631" y="connsiteY4631"/>
                  </a:cxn>
                  <a:cxn ang="0">
                    <a:pos x="connsiteX4632" y="connsiteY4632"/>
                  </a:cxn>
                  <a:cxn ang="0">
                    <a:pos x="connsiteX4633" y="connsiteY4633"/>
                  </a:cxn>
                  <a:cxn ang="0">
                    <a:pos x="connsiteX4634" y="connsiteY4634"/>
                  </a:cxn>
                  <a:cxn ang="0">
                    <a:pos x="connsiteX4635" y="connsiteY4635"/>
                  </a:cxn>
                  <a:cxn ang="0">
                    <a:pos x="connsiteX4636" y="connsiteY4636"/>
                  </a:cxn>
                  <a:cxn ang="0">
                    <a:pos x="connsiteX4637" y="connsiteY4637"/>
                  </a:cxn>
                  <a:cxn ang="0">
                    <a:pos x="connsiteX4638" y="connsiteY4638"/>
                  </a:cxn>
                  <a:cxn ang="0">
                    <a:pos x="connsiteX4639" y="connsiteY4639"/>
                  </a:cxn>
                  <a:cxn ang="0">
                    <a:pos x="connsiteX4640" y="connsiteY4640"/>
                  </a:cxn>
                  <a:cxn ang="0">
                    <a:pos x="connsiteX4641" y="connsiteY4641"/>
                  </a:cxn>
                  <a:cxn ang="0">
                    <a:pos x="connsiteX4642" y="connsiteY4642"/>
                  </a:cxn>
                  <a:cxn ang="0">
                    <a:pos x="connsiteX4643" y="connsiteY4643"/>
                  </a:cxn>
                  <a:cxn ang="0">
                    <a:pos x="connsiteX4644" y="connsiteY4644"/>
                  </a:cxn>
                  <a:cxn ang="0">
                    <a:pos x="connsiteX4645" y="connsiteY4645"/>
                  </a:cxn>
                  <a:cxn ang="0">
                    <a:pos x="connsiteX4646" y="connsiteY4646"/>
                  </a:cxn>
                  <a:cxn ang="0">
                    <a:pos x="connsiteX4647" y="connsiteY4647"/>
                  </a:cxn>
                  <a:cxn ang="0">
                    <a:pos x="connsiteX4648" y="connsiteY4648"/>
                  </a:cxn>
                  <a:cxn ang="0">
                    <a:pos x="connsiteX4649" y="connsiteY4649"/>
                  </a:cxn>
                  <a:cxn ang="0">
                    <a:pos x="connsiteX4650" y="connsiteY4650"/>
                  </a:cxn>
                  <a:cxn ang="0">
                    <a:pos x="connsiteX4651" y="connsiteY4651"/>
                  </a:cxn>
                  <a:cxn ang="0">
                    <a:pos x="connsiteX4652" y="connsiteY4652"/>
                  </a:cxn>
                  <a:cxn ang="0">
                    <a:pos x="connsiteX4653" y="connsiteY4653"/>
                  </a:cxn>
                  <a:cxn ang="0">
                    <a:pos x="connsiteX4654" y="connsiteY4654"/>
                  </a:cxn>
                  <a:cxn ang="0">
                    <a:pos x="connsiteX4655" y="connsiteY4655"/>
                  </a:cxn>
                  <a:cxn ang="0">
                    <a:pos x="connsiteX4656" y="connsiteY4656"/>
                  </a:cxn>
                  <a:cxn ang="0">
                    <a:pos x="connsiteX4657" y="connsiteY4657"/>
                  </a:cxn>
                  <a:cxn ang="0">
                    <a:pos x="connsiteX4658" y="connsiteY4658"/>
                  </a:cxn>
                  <a:cxn ang="0">
                    <a:pos x="connsiteX4659" y="connsiteY4659"/>
                  </a:cxn>
                  <a:cxn ang="0">
                    <a:pos x="connsiteX4660" y="connsiteY4660"/>
                  </a:cxn>
                  <a:cxn ang="0">
                    <a:pos x="connsiteX4661" y="connsiteY4661"/>
                  </a:cxn>
                  <a:cxn ang="0">
                    <a:pos x="connsiteX4662" y="connsiteY4662"/>
                  </a:cxn>
                  <a:cxn ang="0">
                    <a:pos x="connsiteX4663" y="connsiteY4663"/>
                  </a:cxn>
                  <a:cxn ang="0">
                    <a:pos x="connsiteX4664" y="connsiteY4664"/>
                  </a:cxn>
                  <a:cxn ang="0">
                    <a:pos x="connsiteX4665" y="connsiteY4665"/>
                  </a:cxn>
                  <a:cxn ang="0">
                    <a:pos x="connsiteX4666" y="connsiteY4666"/>
                  </a:cxn>
                  <a:cxn ang="0">
                    <a:pos x="connsiteX4667" y="connsiteY4667"/>
                  </a:cxn>
                  <a:cxn ang="0">
                    <a:pos x="connsiteX4668" y="connsiteY4668"/>
                  </a:cxn>
                  <a:cxn ang="0">
                    <a:pos x="connsiteX4669" y="connsiteY4669"/>
                  </a:cxn>
                  <a:cxn ang="0">
                    <a:pos x="connsiteX4670" y="connsiteY4670"/>
                  </a:cxn>
                  <a:cxn ang="0">
                    <a:pos x="connsiteX4671" y="connsiteY4671"/>
                  </a:cxn>
                  <a:cxn ang="0">
                    <a:pos x="connsiteX4672" y="connsiteY4672"/>
                  </a:cxn>
                  <a:cxn ang="0">
                    <a:pos x="connsiteX4673" y="connsiteY4673"/>
                  </a:cxn>
                  <a:cxn ang="0">
                    <a:pos x="connsiteX4674" y="connsiteY4674"/>
                  </a:cxn>
                  <a:cxn ang="0">
                    <a:pos x="connsiteX4675" y="connsiteY4675"/>
                  </a:cxn>
                  <a:cxn ang="0">
                    <a:pos x="connsiteX4676" y="connsiteY4676"/>
                  </a:cxn>
                  <a:cxn ang="0">
                    <a:pos x="connsiteX4677" y="connsiteY4677"/>
                  </a:cxn>
                  <a:cxn ang="0">
                    <a:pos x="connsiteX4678" y="connsiteY4678"/>
                  </a:cxn>
                  <a:cxn ang="0">
                    <a:pos x="connsiteX4679" y="connsiteY4679"/>
                  </a:cxn>
                  <a:cxn ang="0">
                    <a:pos x="connsiteX4680" y="connsiteY4680"/>
                  </a:cxn>
                  <a:cxn ang="0">
                    <a:pos x="connsiteX4681" y="connsiteY4681"/>
                  </a:cxn>
                  <a:cxn ang="0">
                    <a:pos x="connsiteX4682" y="connsiteY4682"/>
                  </a:cxn>
                  <a:cxn ang="0">
                    <a:pos x="connsiteX4683" y="connsiteY4683"/>
                  </a:cxn>
                  <a:cxn ang="0">
                    <a:pos x="connsiteX4684" y="connsiteY4684"/>
                  </a:cxn>
                  <a:cxn ang="0">
                    <a:pos x="connsiteX4685" y="connsiteY4685"/>
                  </a:cxn>
                  <a:cxn ang="0">
                    <a:pos x="connsiteX4686" y="connsiteY4686"/>
                  </a:cxn>
                  <a:cxn ang="0">
                    <a:pos x="connsiteX4687" y="connsiteY4687"/>
                  </a:cxn>
                  <a:cxn ang="0">
                    <a:pos x="connsiteX4688" y="connsiteY4688"/>
                  </a:cxn>
                  <a:cxn ang="0">
                    <a:pos x="connsiteX4689" y="connsiteY4689"/>
                  </a:cxn>
                  <a:cxn ang="0">
                    <a:pos x="connsiteX4690" y="connsiteY4690"/>
                  </a:cxn>
                  <a:cxn ang="0">
                    <a:pos x="connsiteX4691" y="connsiteY4691"/>
                  </a:cxn>
                  <a:cxn ang="0">
                    <a:pos x="connsiteX4692" y="connsiteY4692"/>
                  </a:cxn>
                  <a:cxn ang="0">
                    <a:pos x="connsiteX4693" y="connsiteY4693"/>
                  </a:cxn>
                  <a:cxn ang="0">
                    <a:pos x="connsiteX4694" y="connsiteY4694"/>
                  </a:cxn>
                  <a:cxn ang="0">
                    <a:pos x="connsiteX4695" y="connsiteY4695"/>
                  </a:cxn>
                  <a:cxn ang="0">
                    <a:pos x="connsiteX4696" y="connsiteY4696"/>
                  </a:cxn>
                  <a:cxn ang="0">
                    <a:pos x="connsiteX4697" y="connsiteY4697"/>
                  </a:cxn>
                  <a:cxn ang="0">
                    <a:pos x="connsiteX4698" y="connsiteY4698"/>
                  </a:cxn>
                  <a:cxn ang="0">
                    <a:pos x="connsiteX4699" y="connsiteY4699"/>
                  </a:cxn>
                  <a:cxn ang="0">
                    <a:pos x="connsiteX4700" y="connsiteY4700"/>
                  </a:cxn>
                  <a:cxn ang="0">
                    <a:pos x="connsiteX4701" y="connsiteY4701"/>
                  </a:cxn>
                  <a:cxn ang="0">
                    <a:pos x="connsiteX4702" y="connsiteY4702"/>
                  </a:cxn>
                  <a:cxn ang="0">
                    <a:pos x="connsiteX4703" y="connsiteY4703"/>
                  </a:cxn>
                  <a:cxn ang="0">
                    <a:pos x="connsiteX4704" y="connsiteY4704"/>
                  </a:cxn>
                  <a:cxn ang="0">
                    <a:pos x="connsiteX4705" y="connsiteY4705"/>
                  </a:cxn>
                  <a:cxn ang="0">
                    <a:pos x="connsiteX4706" y="connsiteY4706"/>
                  </a:cxn>
                  <a:cxn ang="0">
                    <a:pos x="connsiteX4707" y="connsiteY4707"/>
                  </a:cxn>
                  <a:cxn ang="0">
                    <a:pos x="connsiteX4708" y="connsiteY4708"/>
                  </a:cxn>
                  <a:cxn ang="0">
                    <a:pos x="connsiteX4709" y="connsiteY4709"/>
                  </a:cxn>
                  <a:cxn ang="0">
                    <a:pos x="connsiteX4710" y="connsiteY4710"/>
                  </a:cxn>
                  <a:cxn ang="0">
                    <a:pos x="connsiteX4711" y="connsiteY4711"/>
                  </a:cxn>
                  <a:cxn ang="0">
                    <a:pos x="connsiteX4712" y="connsiteY4712"/>
                  </a:cxn>
                  <a:cxn ang="0">
                    <a:pos x="connsiteX4713" y="connsiteY4713"/>
                  </a:cxn>
                  <a:cxn ang="0">
                    <a:pos x="connsiteX4714" y="connsiteY4714"/>
                  </a:cxn>
                  <a:cxn ang="0">
                    <a:pos x="connsiteX4715" y="connsiteY4715"/>
                  </a:cxn>
                  <a:cxn ang="0">
                    <a:pos x="connsiteX4716" y="connsiteY4716"/>
                  </a:cxn>
                  <a:cxn ang="0">
                    <a:pos x="connsiteX4717" y="connsiteY4717"/>
                  </a:cxn>
                  <a:cxn ang="0">
                    <a:pos x="connsiteX4718" y="connsiteY4718"/>
                  </a:cxn>
                  <a:cxn ang="0">
                    <a:pos x="connsiteX4719" y="connsiteY4719"/>
                  </a:cxn>
                  <a:cxn ang="0">
                    <a:pos x="connsiteX4720" y="connsiteY4720"/>
                  </a:cxn>
                  <a:cxn ang="0">
                    <a:pos x="connsiteX4721" y="connsiteY4721"/>
                  </a:cxn>
                  <a:cxn ang="0">
                    <a:pos x="connsiteX4722" y="connsiteY4722"/>
                  </a:cxn>
                  <a:cxn ang="0">
                    <a:pos x="connsiteX4723" y="connsiteY4723"/>
                  </a:cxn>
                  <a:cxn ang="0">
                    <a:pos x="connsiteX4724" y="connsiteY4724"/>
                  </a:cxn>
                  <a:cxn ang="0">
                    <a:pos x="connsiteX4725" y="connsiteY4725"/>
                  </a:cxn>
                  <a:cxn ang="0">
                    <a:pos x="connsiteX4726" y="connsiteY4726"/>
                  </a:cxn>
                  <a:cxn ang="0">
                    <a:pos x="connsiteX4727" y="connsiteY4727"/>
                  </a:cxn>
                  <a:cxn ang="0">
                    <a:pos x="connsiteX4728" y="connsiteY4728"/>
                  </a:cxn>
                  <a:cxn ang="0">
                    <a:pos x="connsiteX4729" y="connsiteY4729"/>
                  </a:cxn>
                  <a:cxn ang="0">
                    <a:pos x="connsiteX4730" y="connsiteY4730"/>
                  </a:cxn>
                  <a:cxn ang="0">
                    <a:pos x="connsiteX4731" y="connsiteY4731"/>
                  </a:cxn>
                  <a:cxn ang="0">
                    <a:pos x="connsiteX4732" y="connsiteY4732"/>
                  </a:cxn>
                  <a:cxn ang="0">
                    <a:pos x="connsiteX4733" y="connsiteY4733"/>
                  </a:cxn>
                  <a:cxn ang="0">
                    <a:pos x="connsiteX4734" y="connsiteY4734"/>
                  </a:cxn>
                  <a:cxn ang="0">
                    <a:pos x="connsiteX4735" y="connsiteY4735"/>
                  </a:cxn>
                  <a:cxn ang="0">
                    <a:pos x="connsiteX4736" y="connsiteY4736"/>
                  </a:cxn>
                  <a:cxn ang="0">
                    <a:pos x="connsiteX4737" y="connsiteY4737"/>
                  </a:cxn>
                  <a:cxn ang="0">
                    <a:pos x="connsiteX4738" y="connsiteY4738"/>
                  </a:cxn>
                  <a:cxn ang="0">
                    <a:pos x="connsiteX4739" y="connsiteY4739"/>
                  </a:cxn>
                  <a:cxn ang="0">
                    <a:pos x="connsiteX4740" y="connsiteY4740"/>
                  </a:cxn>
                  <a:cxn ang="0">
                    <a:pos x="connsiteX4741" y="connsiteY4741"/>
                  </a:cxn>
                  <a:cxn ang="0">
                    <a:pos x="connsiteX4742" y="connsiteY4742"/>
                  </a:cxn>
                  <a:cxn ang="0">
                    <a:pos x="connsiteX4743" y="connsiteY4743"/>
                  </a:cxn>
                  <a:cxn ang="0">
                    <a:pos x="connsiteX4744" y="connsiteY4744"/>
                  </a:cxn>
                  <a:cxn ang="0">
                    <a:pos x="connsiteX4745" y="connsiteY4745"/>
                  </a:cxn>
                  <a:cxn ang="0">
                    <a:pos x="connsiteX4746" y="connsiteY4746"/>
                  </a:cxn>
                  <a:cxn ang="0">
                    <a:pos x="connsiteX4747" y="connsiteY4747"/>
                  </a:cxn>
                  <a:cxn ang="0">
                    <a:pos x="connsiteX4748" y="connsiteY4748"/>
                  </a:cxn>
                  <a:cxn ang="0">
                    <a:pos x="connsiteX4749" y="connsiteY4749"/>
                  </a:cxn>
                  <a:cxn ang="0">
                    <a:pos x="connsiteX4750" y="connsiteY4750"/>
                  </a:cxn>
                  <a:cxn ang="0">
                    <a:pos x="connsiteX4751" y="connsiteY4751"/>
                  </a:cxn>
                  <a:cxn ang="0">
                    <a:pos x="connsiteX4752" y="connsiteY4752"/>
                  </a:cxn>
                  <a:cxn ang="0">
                    <a:pos x="connsiteX4753" y="connsiteY4753"/>
                  </a:cxn>
                  <a:cxn ang="0">
                    <a:pos x="connsiteX4754" y="connsiteY4754"/>
                  </a:cxn>
                  <a:cxn ang="0">
                    <a:pos x="connsiteX4755" y="connsiteY4755"/>
                  </a:cxn>
                  <a:cxn ang="0">
                    <a:pos x="connsiteX4756" y="connsiteY4756"/>
                  </a:cxn>
                  <a:cxn ang="0">
                    <a:pos x="connsiteX4757" y="connsiteY4757"/>
                  </a:cxn>
                  <a:cxn ang="0">
                    <a:pos x="connsiteX4758" y="connsiteY4758"/>
                  </a:cxn>
                  <a:cxn ang="0">
                    <a:pos x="connsiteX4759" y="connsiteY4759"/>
                  </a:cxn>
                  <a:cxn ang="0">
                    <a:pos x="connsiteX4760" y="connsiteY4760"/>
                  </a:cxn>
                  <a:cxn ang="0">
                    <a:pos x="connsiteX4761" y="connsiteY4761"/>
                  </a:cxn>
                  <a:cxn ang="0">
                    <a:pos x="connsiteX4762" y="connsiteY4762"/>
                  </a:cxn>
                  <a:cxn ang="0">
                    <a:pos x="connsiteX4763" y="connsiteY4763"/>
                  </a:cxn>
                  <a:cxn ang="0">
                    <a:pos x="connsiteX4764" y="connsiteY4764"/>
                  </a:cxn>
                  <a:cxn ang="0">
                    <a:pos x="connsiteX4765" y="connsiteY4765"/>
                  </a:cxn>
                  <a:cxn ang="0">
                    <a:pos x="connsiteX4766" y="connsiteY4766"/>
                  </a:cxn>
                  <a:cxn ang="0">
                    <a:pos x="connsiteX4767" y="connsiteY4767"/>
                  </a:cxn>
                  <a:cxn ang="0">
                    <a:pos x="connsiteX4768" y="connsiteY4768"/>
                  </a:cxn>
                  <a:cxn ang="0">
                    <a:pos x="connsiteX4769" y="connsiteY4769"/>
                  </a:cxn>
                  <a:cxn ang="0">
                    <a:pos x="connsiteX4770" y="connsiteY4770"/>
                  </a:cxn>
                  <a:cxn ang="0">
                    <a:pos x="connsiteX4771" y="connsiteY4771"/>
                  </a:cxn>
                  <a:cxn ang="0">
                    <a:pos x="connsiteX4772" y="connsiteY4772"/>
                  </a:cxn>
                  <a:cxn ang="0">
                    <a:pos x="connsiteX4773" y="connsiteY4773"/>
                  </a:cxn>
                  <a:cxn ang="0">
                    <a:pos x="connsiteX4774" y="connsiteY4774"/>
                  </a:cxn>
                  <a:cxn ang="0">
                    <a:pos x="connsiteX4775" y="connsiteY4775"/>
                  </a:cxn>
                  <a:cxn ang="0">
                    <a:pos x="connsiteX4776" y="connsiteY4776"/>
                  </a:cxn>
                  <a:cxn ang="0">
                    <a:pos x="connsiteX4777" y="connsiteY4777"/>
                  </a:cxn>
                  <a:cxn ang="0">
                    <a:pos x="connsiteX4778" y="connsiteY4778"/>
                  </a:cxn>
                  <a:cxn ang="0">
                    <a:pos x="connsiteX4779" y="connsiteY4779"/>
                  </a:cxn>
                  <a:cxn ang="0">
                    <a:pos x="connsiteX4780" y="connsiteY4780"/>
                  </a:cxn>
                  <a:cxn ang="0">
                    <a:pos x="connsiteX4781" y="connsiteY4781"/>
                  </a:cxn>
                  <a:cxn ang="0">
                    <a:pos x="connsiteX4782" y="connsiteY4782"/>
                  </a:cxn>
                  <a:cxn ang="0">
                    <a:pos x="connsiteX4783" y="connsiteY4783"/>
                  </a:cxn>
                  <a:cxn ang="0">
                    <a:pos x="connsiteX4784" y="connsiteY4784"/>
                  </a:cxn>
                  <a:cxn ang="0">
                    <a:pos x="connsiteX4785" y="connsiteY4785"/>
                  </a:cxn>
                  <a:cxn ang="0">
                    <a:pos x="connsiteX4786" y="connsiteY4786"/>
                  </a:cxn>
                  <a:cxn ang="0">
                    <a:pos x="connsiteX4787" y="connsiteY4787"/>
                  </a:cxn>
                  <a:cxn ang="0">
                    <a:pos x="connsiteX4788" y="connsiteY4788"/>
                  </a:cxn>
                  <a:cxn ang="0">
                    <a:pos x="connsiteX4789" y="connsiteY4789"/>
                  </a:cxn>
                  <a:cxn ang="0">
                    <a:pos x="connsiteX4790" y="connsiteY4790"/>
                  </a:cxn>
                  <a:cxn ang="0">
                    <a:pos x="connsiteX4791" y="connsiteY4791"/>
                  </a:cxn>
                  <a:cxn ang="0">
                    <a:pos x="connsiteX4792" y="connsiteY4792"/>
                  </a:cxn>
                  <a:cxn ang="0">
                    <a:pos x="connsiteX4793" y="connsiteY4793"/>
                  </a:cxn>
                  <a:cxn ang="0">
                    <a:pos x="connsiteX4794" y="connsiteY4794"/>
                  </a:cxn>
                  <a:cxn ang="0">
                    <a:pos x="connsiteX4795" y="connsiteY4795"/>
                  </a:cxn>
                  <a:cxn ang="0">
                    <a:pos x="connsiteX4796" y="connsiteY4796"/>
                  </a:cxn>
                  <a:cxn ang="0">
                    <a:pos x="connsiteX4797" y="connsiteY4797"/>
                  </a:cxn>
                  <a:cxn ang="0">
                    <a:pos x="connsiteX4798" y="connsiteY4798"/>
                  </a:cxn>
                  <a:cxn ang="0">
                    <a:pos x="connsiteX4799" y="connsiteY4799"/>
                  </a:cxn>
                  <a:cxn ang="0">
                    <a:pos x="connsiteX4800" y="connsiteY4800"/>
                  </a:cxn>
                  <a:cxn ang="0">
                    <a:pos x="connsiteX4801" y="connsiteY4801"/>
                  </a:cxn>
                  <a:cxn ang="0">
                    <a:pos x="connsiteX4802" y="connsiteY4802"/>
                  </a:cxn>
                  <a:cxn ang="0">
                    <a:pos x="connsiteX4803" y="connsiteY4803"/>
                  </a:cxn>
                  <a:cxn ang="0">
                    <a:pos x="connsiteX4804" y="connsiteY4804"/>
                  </a:cxn>
                  <a:cxn ang="0">
                    <a:pos x="connsiteX4805" y="connsiteY4805"/>
                  </a:cxn>
                  <a:cxn ang="0">
                    <a:pos x="connsiteX4806" y="connsiteY4806"/>
                  </a:cxn>
                  <a:cxn ang="0">
                    <a:pos x="connsiteX4807" y="connsiteY4807"/>
                  </a:cxn>
                  <a:cxn ang="0">
                    <a:pos x="connsiteX4808" y="connsiteY4808"/>
                  </a:cxn>
                  <a:cxn ang="0">
                    <a:pos x="connsiteX4809" y="connsiteY4809"/>
                  </a:cxn>
                  <a:cxn ang="0">
                    <a:pos x="connsiteX4810" y="connsiteY4810"/>
                  </a:cxn>
                  <a:cxn ang="0">
                    <a:pos x="connsiteX4811" y="connsiteY4811"/>
                  </a:cxn>
                  <a:cxn ang="0">
                    <a:pos x="connsiteX4812" y="connsiteY4812"/>
                  </a:cxn>
                  <a:cxn ang="0">
                    <a:pos x="connsiteX4813" y="connsiteY4813"/>
                  </a:cxn>
                  <a:cxn ang="0">
                    <a:pos x="connsiteX4814" y="connsiteY4814"/>
                  </a:cxn>
                  <a:cxn ang="0">
                    <a:pos x="connsiteX4815" y="connsiteY4815"/>
                  </a:cxn>
                  <a:cxn ang="0">
                    <a:pos x="connsiteX4816" y="connsiteY4816"/>
                  </a:cxn>
                  <a:cxn ang="0">
                    <a:pos x="connsiteX4817" y="connsiteY4817"/>
                  </a:cxn>
                  <a:cxn ang="0">
                    <a:pos x="connsiteX4818" y="connsiteY4818"/>
                  </a:cxn>
                  <a:cxn ang="0">
                    <a:pos x="connsiteX4819" y="connsiteY4819"/>
                  </a:cxn>
                  <a:cxn ang="0">
                    <a:pos x="connsiteX4820" y="connsiteY4820"/>
                  </a:cxn>
                  <a:cxn ang="0">
                    <a:pos x="connsiteX4821" y="connsiteY4821"/>
                  </a:cxn>
                  <a:cxn ang="0">
                    <a:pos x="connsiteX4822" y="connsiteY4822"/>
                  </a:cxn>
                  <a:cxn ang="0">
                    <a:pos x="connsiteX4823" y="connsiteY4823"/>
                  </a:cxn>
                  <a:cxn ang="0">
                    <a:pos x="connsiteX4824" y="connsiteY4824"/>
                  </a:cxn>
                  <a:cxn ang="0">
                    <a:pos x="connsiteX4825" y="connsiteY4825"/>
                  </a:cxn>
                  <a:cxn ang="0">
                    <a:pos x="connsiteX4826" y="connsiteY4826"/>
                  </a:cxn>
                  <a:cxn ang="0">
                    <a:pos x="connsiteX4827" y="connsiteY4827"/>
                  </a:cxn>
                  <a:cxn ang="0">
                    <a:pos x="connsiteX4828" y="connsiteY4828"/>
                  </a:cxn>
                  <a:cxn ang="0">
                    <a:pos x="connsiteX4829" y="connsiteY4829"/>
                  </a:cxn>
                  <a:cxn ang="0">
                    <a:pos x="connsiteX4830" y="connsiteY4830"/>
                  </a:cxn>
                  <a:cxn ang="0">
                    <a:pos x="connsiteX4831" y="connsiteY4831"/>
                  </a:cxn>
                  <a:cxn ang="0">
                    <a:pos x="connsiteX4832" y="connsiteY4832"/>
                  </a:cxn>
                  <a:cxn ang="0">
                    <a:pos x="connsiteX4833" y="connsiteY4833"/>
                  </a:cxn>
                  <a:cxn ang="0">
                    <a:pos x="connsiteX4834" y="connsiteY4834"/>
                  </a:cxn>
                  <a:cxn ang="0">
                    <a:pos x="connsiteX4835" y="connsiteY4835"/>
                  </a:cxn>
                  <a:cxn ang="0">
                    <a:pos x="connsiteX4836" y="connsiteY4836"/>
                  </a:cxn>
                  <a:cxn ang="0">
                    <a:pos x="connsiteX4837" y="connsiteY4837"/>
                  </a:cxn>
                  <a:cxn ang="0">
                    <a:pos x="connsiteX4838" y="connsiteY4838"/>
                  </a:cxn>
                  <a:cxn ang="0">
                    <a:pos x="connsiteX4839" y="connsiteY4839"/>
                  </a:cxn>
                  <a:cxn ang="0">
                    <a:pos x="connsiteX4840" y="connsiteY4840"/>
                  </a:cxn>
                  <a:cxn ang="0">
                    <a:pos x="connsiteX4841" y="connsiteY4841"/>
                  </a:cxn>
                  <a:cxn ang="0">
                    <a:pos x="connsiteX4842" y="connsiteY4842"/>
                  </a:cxn>
                  <a:cxn ang="0">
                    <a:pos x="connsiteX4843" y="connsiteY4843"/>
                  </a:cxn>
                  <a:cxn ang="0">
                    <a:pos x="connsiteX4844" y="connsiteY4844"/>
                  </a:cxn>
                  <a:cxn ang="0">
                    <a:pos x="connsiteX4845" y="connsiteY4845"/>
                  </a:cxn>
                  <a:cxn ang="0">
                    <a:pos x="connsiteX4846" y="connsiteY4846"/>
                  </a:cxn>
                  <a:cxn ang="0">
                    <a:pos x="connsiteX4847" y="connsiteY4847"/>
                  </a:cxn>
                  <a:cxn ang="0">
                    <a:pos x="connsiteX4848" y="connsiteY4848"/>
                  </a:cxn>
                  <a:cxn ang="0">
                    <a:pos x="connsiteX4849" y="connsiteY4849"/>
                  </a:cxn>
                  <a:cxn ang="0">
                    <a:pos x="connsiteX4850" y="connsiteY4850"/>
                  </a:cxn>
                  <a:cxn ang="0">
                    <a:pos x="connsiteX4851" y="connsiteY4851"/>
                  </a:cxn>
                  <a:cxn ang="0">
                    <a:pos x="connsiteX4852" y="connsiteY4852"/>
                  </a:cxn>
                  <a:cxn ang="0">
                    <a:pos x="connsiteX4853" y="connsiteY4853"/>
                  </a:cxn>
                  <a:cxn ang="0">
                    <a:pos x="connsiteX4854" y="connsiteY4854"/>
                  </a:cxn>
                  <a:cxn ang="0">
                    <a:pos x="connsiteX4855" y="connsiteY4855"/>
                  </a:cxn>
                  <a:cxn ang="0">
                    <a:pos x="connsiteX4856" y="connsiteY4856"/>
                  </a:cxn>
                  <a:cxn ang="0">
                    <a:pos x="connsiteX4857" y="connsiteY4857"/>
                  </a:cxn>
                  <a:cxn ang="0">
                    <a:pos x="connsiteX4858" y="connsiteY4858"/>
                  </a:cxn>
                  <a:cxn ang="0">
                    <a:pos x="connsiteX4859" y="connsiteY4859"/>
                  </a:cxn>
                  <a:cxn ang="0">
                    <a:pos x="connsiteX4860" y="connsiteY4860"/>
                  </a:cxn>
                  <a:cxn ang="0">
                    <a:pos x="connsiteX4861" y="connsiteY4861"/>
                  </a:cxn>
                  <a:cxn ang="0">
                    <a:pos x="connsiteX4862" y="connsiteY4862"/>
                  </a:cxn>
                  <a:cxn ang="0">
                    <a:pos x="connsiteX4863" y="connsiteY4863"/>
                  </a:cxn>
                  <a:cxn ang="0">
                    <a:pos x="connsiteX4864" y="connsiteY4864"/>
                  </a:cxn>
                  <a:cxn ang="0">
                    <a:pos x="connsiteX4865" y="connsiteY4865"/>
                  </a:cxn>
                  <a:cxn ang="0">
                    <a:pos x="connsiteX4866" y="connsiteY4866"/>
                  </a:cxn>
                  <a:cxn ang="0">
                    <a:pos x="connsiteX4867" y="connsiteY4867"/>
                  </a:cxn>
                  <a:cxn ang="0">
                    <a:pos x="connsiteX4868" y="connsiteY4868"/>
                  </a:cxn>
                  <a:cxn ang="0">
                    <a:pos x="connsiteX4869" y="connsiteY4869"/>
                  </a:cxn>
                  <a:cxn ang="0">
                    <a:pos x="connsiteX4870" y="connsiteY4870"/>
                  </a:cxn>
                  <a:cxn ang="0">
                    <a:pos x="connsiteX4871" y="connsiteY4871"/>
                  </a:cxn>
                  <a:cxn ang="0">
                    <a:pos x="connsiteX4872" y="connsiteY4872"/>
                  </a:cxn>
                  <a:cxn ang="0">
                    <a:pos x="connsiteX4873" y="connsiteY4873"/>
                  </a:cxn>
                  <a:cxn ang="0">
                    <a:pos x="connsiteX4874" y="connsiteY4874"/>
                  </a:cxn>
                  <a:cxn ang="0">
                    <a:pos x="connsiteX4875" y="connsiteY4875"/>
                  </a:cxn>
                  <a:cxn ang="0">
                    <a:pos x="connsiteX4876" y="connsiteY4876"/>
                  </a:cxn>
                  <a:cxn ang="0">
                    <a:pos x="connsiteX4877" y="connsiteY4877"/>
                  </a:cxn>
                  <a:cxn ang="0">
                    <a:pos x="connsiteX4878" y="connsiteY4878"/>
                  </a:cxn>
                  <a:cxn ang="0">
                    <a:pos x="connsiteX4879" y="connsiteY4879"/>
                  </a:cxn>
                  <a:cxn ang="0">
                    <a:pos x="connsiteX4880" y="connsiteY4880"/>
                  </a:cxn>
                  <a:cxn ang="0">
                    <a:pos x="connsiteX4881" y="connsiteY4881"/>
                  </a:cxn>
                  <a:cxn ang="0">
                    <a:pos x="connsiteX4882" y="connsiteY4882"/>
                  </a:cxn>
                  <a:cxn ang="0">
                    <a:pos x="connsiteX4883" y="connsiteY4883"/>
                  </a:cxn>
                  <a:cxn ang="0">
                    <a:pos x="connsiteX4884" y="connsiteY4884"/>
                  </a:cxn>
                  <a:cxn ang="0">
                    <a:pos x="connsiteX4885" y="connsiteY4885"/>
                  </a:cxn>
                  <a:cxn ang="0">
                    <a:pos x="connsiteX4886" y="connsiteY4886"/>
                  </a:cxn>
                  <a:cxn ang="0">
                    <a:pos x="connsiteX4887" y="connsiteY4887"/>
                  </a:cxn>
                  <a:cxn ang="0">
                    <a:pos x="connsiteX4888" y="connsiteY4888"/>
                  </a:cxn>
                  <a:cxn ang="0">
                    <a:pos x="connsiteX4889" y="connsiteY4889"/>
                  </a:cxn>
                  <a:cxn ang="0">
                    <a:pos x="connsiteX4890" y="connsiteY4890"/>
                  </a:cxn>
                  <a:cxn ang="0">
                    <a:pos x="connsiteX4891" y="connsiteY4891"/>
                  </a:cxn>
                  <a:cxn ang="0">
                    <a:pos x="connsiteX4892" y="connsiteY4892"/>
                  </a:cxn>
                  <a:cxn ang="0">
                    <a:pos x="connsiteX4893" y="connsiteY4893"/>
                  </a:cxn>
                  <a:cxn ang="0">
                    <a:pos x="connsiteX4894" y="connsiteY4894"/>
                  </a:cxn>
                  <a:cxn ang="0">
                    <a:pos x="connsiteX4895" y="connsiteY4895"/>
                  </a:cxn>
                  <a:cxn ang="0">
                    <a:pos x="connsiteX4896" y="connsiteY4896"/>
                  </a:cxn>
                  <a:cxn ang="0">
                    <a:pos x="connsiteX4897" y="connsiteY4897"/>
                  </a:cxn>
                  <a:cxn ang="0">
                    <a:pos x="connsiteX4898" y="connsiteY4898"/>
                  </a:cxn>
                  <a:cxn ang="0">
                    <a:pos x="connsiteX4899" y="connsiteY4899"/>
                  </a:cxn>
                  <a:cxn ang="0">
                    <a:pos x="connsiteX4900" y="connsiteY4900"/>
                  </a:cxn>
                  <a:cxn ang="0">
                    <a:pos x="connsiteX4901" y="connsiteY4901"/>
                  </a:cxn>
                  <a:cxn ang="0">
                    <a:pos x="connsiteX4902" y="connsiteY4902"/>
                  </a:cxn>
                  <a:cxn ang="0">
                    <a:pos x="connsiteX4903" y="connsiteY4903"/>
                  </a:cxn>
                  <a:cxn ang="0">
                    <a:pos x="connsiteX4904" y="connsiteY4904"/>
                  </a:cxn>
                  <a:cxn ang="0">
                    <a:pos x="connsiteX4905" y="connsiteY4905"/>
                  </a:cxn>
                  <a:cxn ang="0">
                    <a:pos x="connsiteX4906" y="connsiteY4906"/>
                  </a:cxn>
                  <a:cxn ang="0">
                    <a:pos x="connsiteX4907" y="connsiteY4907"/>
                  </a:cxn>
                  <a:cxn ang="0">
                    <a:pos x="connsiteX4908" y="connsiteY4908"/>
                  </a:cxn>
                  <a:cxn ang="0">
                    <a:pos x="connsiteX4909" y="connsiteY4909"/>
                  </a:cxn>
                  <a:cxn ang="0">
                    <a:pos x="connsiteX4910" y="connsiteY4910"/>
                  </a:cxn>
                  <a:cxn ang="0">
                    <a:pos x="connsiteX4911" y="connsiteY4911"/>
                  </a:cxn>
                  <a:cxn ang="0">
                    <a:pos x="connsiteX4912" y="connsiteY4912"/>
                  </a:cxn>
                  <a:cxn ang="0">
                    <a:pos x="connsiteX4913" y="connsiteY4913"/>
                  </a:cxn>
                  <a:cxn ang="0">
                    <a:pos x="connsiteX4914" y="connsiteY4914"/>
                  </a:cxn>
                  <a:cxn ang="0">
                    <a:pos x="connsiteX4915" y="connsiteY4915"/>
                  </a:cxn>
                  <a:cxn ang="0">
                    <a:pos x="connsiteX4916" y="connsiteY4916"/>
                  </a:cxn>
                  <a:cxn ang="0">
                    <a:pos x="connsiteX4917" y="connsiteY4917"/>
                  </a:cxn>
                  <a:cxn ang="0">
                    <a:pos x="connsiteX4918" y="connsiteY4918"/>
                  </a:cxn>
                  <a:cxn ang="0">
                    <a:pos x="connsiteX4919" y="connsiteY4919"/>
                  </a:cxn>
                  <a:cxn ang="0">
                    <a:pos x="connsiteX4920" y="connsiteY4920"/>
                  </a:cxn>
                  <a:cxn ang="0">
                    <a:pos x="connsiteX4921" y="connsiteY4921"/>
                  </a:cxn>
                  <a:cxn ang="0">
                    <a:pos x="connsiteX4922" y="connsiteY4922"/>
                  </a:cxn>
                  <a:cxn ang="0">
                    <a:pos x="connsiteX4923" y="connsiteY4923"/>
                  </a:cxn>
                  <a:cxn ang="0">
                    <a:pos x="connsiteX4924" y="connsiteY4924"/>
                  </a:cxn>
                  <a:cxn ang="0">
                    <a:pos x="connsiteX4925" y="connsiteY4925"/>
                  </a:cxn>
                  <a:cxn ang="0">
                    <a:pos x="connsiteX4926" y="connsiteY4926"/>
                  </a:cxn>
                  <a:cxn ang="0">
                    <a:pos x="connsiteX4927" y="connsiteY4927"/>
                  </a:cxn>
                  <a:cxn ang="0">
                    <a:pos x="connsiteX4928" y="connsiteY4928"/>
                  </a:cxn>
                  <a:cxn ang="0">
                    <a:pos x="connsiteX4929" y="connsiteY4929"/>
                  </a:cxn>
                  <a:cxn ang="0">
                    <a:pos x="connsiteX4930" y="connsiteY4930"/>
                  </a:cxn>
                  <a:cxn ang="0">
                    <a:pos x="connsiteX4931" y="connsiteY4931"/>
                  </a:cxn>
                  <a:cxn ang="0">
                    <a:pos x="connsiteX4932" y="connsiteY4932"/>
                  </a:cxn>
                  <a:cxn ang="0">
                    <a:pos x="connsiteX4933" y="connsiteY4933"/>
                  </a:cxn>
                  <a:cxn ang="0">
                    <a:pos x="connsiteX4934" y="connsiteY4934"/>
                  </a:cxn>
                  <a:cxn ang="0">
                    <a:pos x="connsiteX4935" y="connsiteY4935"/>
                  </a:cxn>
                  <a:cxn ang="0">
                    <a:pos x="connsiteX4936" y="connsiteY4936"/>
                  </a:cxn>
                  <a:cxn ang="0">
                    <a:pos x="connsiteX4937" y="connsiteY4937"/>
                  </a:cxn>
                  <a:cxn ang="0">
                    <a:pos x="connsiteX4938" y="connsiteY4938"/>
                  </a:cxn>
                  <a:cxn ang="0">
                    <a:pos x="connsiteX4939" y="connsiteY4939"/>
                  </a:cxn>
                  <a:cxn ang="0">
                    <a:pos x="connsiteX4940" y="connsiteY4940"/>
                  </a:cxn>
                  <a:cxn ang="0">
                    <a:pos x="connsiteX4941" y="connsiteY4941"/>
                  </a:cxn>
                  <a:cxn ang="0">
                    <a:pos x="connsiteX4942" y="connsiteY4942"/>
                  </a:cxn>
                  <a:cxn ang="0">
                    <a:pos x="connsiteX4943" y="connsiteY4943"/>
                  </a:cxn>
                  <a:cxn ang="0">
                    <a:pos x="connsiteX4944" y="connsiteY4944"/>
                  </a:cxn>
                  <a:cxn ang="0">
                    <a:pos x="connsiteX4945" y="connsiteY4945"/>
                  </a:cxn>
                  <a:cxn ang="0">
                    <a:pos x="connsiteX4946" y="connsiteY4946"/>
                  </a:cxn>
                  <a:cxn ang="0">
                    <a:pos x="connsiteX4947" y="connsiteY4947"/>
                  </a:cxn>
                  <a:cxn ang="0">
                    <a:pos x="connsiteX4948" y="connsiteY4948"/>
                  </a:cxn>
                  <a:cxn ang="0">
                    <a:pos x="connsiteX4949" y="connsiteY4949"/>
                  </a:cxn>
                  <a:cxn ang="0">
                    <a:pos x="connsiteX4950" y="connsiteY4950"/>
                  </a:cxn>
                  <a:cxn ang="0">
                    <a:pos x="connsiteX4951" y="connsiteY4951"/>
                  </a:cxn>
                  <a:cxn ang="0">
                    <a:pos x="connsiteX4952" y="connsiteY4952"/>
                  </a:cxn>
                  <a:cxn ang="0">
                    <a:pos x="connsiteX4953" y="connsiteY4953"/>
                  </a:cxn>
                  <a:cxn ang="0">
                    <a:pos x="connsiteX4954" y="connsiteY4954"/>
                  </a:cxn>
                  <a:cxn ang="0">
                    <a:pos x="connsiteX4955" y="connsiteY4955"/>
                  </a:cxn>
                  <a:cxn ang="0">
                    <a:pos x="connsiteX4956" y="connsiteY4956"/>
                  </a:cxn>
                  <a:cxn ang="0">
                    <a:pos x="connsiteX4957" y="connsiteY4957"/>
                  </a:cxn>
                  <a:cxn ang="0">
                    <a:pos x="connsiteX4958" y="connsiteY4958"/>
                  </a:cxn>
                  <a:cxn ang="0">
                    <a:pos x="connsiteX4959" y="connsiteY4959"/>
                  </a:cxn>
                  <a:cxn ang="0">
                    <a:pos x="connsiteX4960" y="connsiteY4960"/>
                  </a:cxn>
                  <a:cxn ang="0">
                    <a:pos x="connsiteX4961" y="connsiteY4961"/>
                  </a:cxn>
                  <a:cxn ang="0">
                    <a:pos x="connsiteX4962" y="connsiteY4962"/>
                  </a:cxn>
                  <a:cxn ang="0">
                    <a:pos x="connsiteX4963" y="connsiteY4963"/>
                  </a:cxn>
                  <a:cxn ang="0">
                    <a:pos x="connsiteX4964" y="connsiteY4964"/>
                  </a:cxn>
                  <a:cxn ang="0">
                    <a:pos x="connsiteX4965" y="connsiteY4965"/>
                  </a:cxn>
                  <a:cxn ang="0">
                    <a:pos x="connsiteX4966" y="connsiteY4966"/>
                  </a:cxn>
                  <a:cxn ang="0">
                    <a:pos x="connsiteX4967" y="connsiteY4967"/>
                  </a:cxn>
                  <a:cxn ang="0">
                    <a:pos x="connsiteX4968" y="connsiteY4968"/>
                  </a:cxn>
                  <a:cxn ang="0">
                    <a:pos x="connsiteX4969" y="connsiteY4969"/>
                  </a:cxn>
                  <a:cxn ang="0">
                    <a:pos x="connsiteX4970" y="connsiteY4970"/>
                  </a:cxn>
                  <a:cxn ang="0">
                    <a:pos x="connsiteX4971" y="connsiteY4971"/>
                  </a:cxn>
                  <a:cxn ang="0">
                    <a:pos x="connsiteX4972" y="connsiteY4972"/>
                  </a:cxn>
                  <a:cxn ang="0">
                    <a:pos x="connsiteX4973" y="connsiteY4973"/>
                  </a:cxn>
                  <a:cxn ang="0">
                    <a:pos x="connsiteX4974" y="connsiteY4974"/>
                  </a:cxn>
                  <a:cxn ang="0">
                    <a:pos x="connsiteX4975" y="connsiteY4975"/>
                  </a:cxn>
                  <a:cxn ang="0">
                    <a:pos x="connsiteX4976" y="connsiteY4976"/>
                  </a:cxn>
                  <a:cxn ang="0">
                    <a:pos x="connsiteX4977" y="connsiteY4977"/>
                  </a:cxn>
                  <a:cxn ang="0">
                    <a:pos x="connsiteX4978" y="connsiteY4978"/>
                  </a:cxn>
                  <a:cxn ang="0">
                    <a:pos x="connsiteX4979" y="connsiteY4979"/>
                  </a:cxn>
                  <a:cxn ang="0">
                    <a:pos x="connsiteX4980" y="connsiteY4980"/>
                  </a:cxn>
                  <a:cxn ang="0">
                    <a:pos x="connsiteX4981" y="connsiteY4981"/>
                  </a:cxn>
                  <a:cxn ang="0">
                    <a:pos x="connsiteX4982" y="connsiteY4982"/>
                  </a:cxn>
                  <a:cxn ang="0">
                    <a:pos x="connsiteX4983" y="connsiteY4983"/>
                  </a:cxn>
                  <a:cxn ang="0">
                    <a:pos x="connsiteX4984" y="connsiteY4984"/>
                  </a:cxn>
                  <a:cxn ang="0">
                    <a:pos x="connsiteX4985" y="connsiteY4985"/>
                  </a:cxn>
                  <a:cxn ang="0">
                    <a:pos x="connsiteX4986" y="connsiteY4986"/>
                  </a:cxn>
                  <a:cxn ang="0">
                    <a:pos x="connsiteX4987" y="connsiteY4987"/>
                  </a:cxn>
                  <a:cxn ang="0">
                    <a:pos x="connsiteX4988" y="connsiteY4988"/>
                  </a:cxn>
                  <a:cxn ang="0">
                    <a:pos x="connsiteX4989" y="connsiteY4989"/>
                  </a:cxn>
                  <a:cxn ang="0">
                    <a:pos x="connsiteX4990" y="connsiteY4990"/>
                  </a:cxn>
                  <a:cxn ang="0">
                    <a:pos x="connsiteX4991" y="connsiteY4991"/>
                  </a:cxn>
                  <a:cxn ang="0">
                    <a:pos x="connsiteX4992" y="connsiteY4992"/>
                  </a:cxn>
                  <a:cxn ang="0">
                    <a:pos x="connsiteX4993" y="connsiteY4993"/>
                  </a:cxn>
                  <a:cxn ang="0">
                    <a:pos x="connsiteX4994" y="connsiteY4994"/>
                  </a:cxn>
                  <a:cxn ang="0">
                    <a:pos x="connsiteX4995" y="connsiteY4995"/>
                  </a:cxn>
                  <a:cxn ang="0">
                    <a:pos x="connsiteX4996" y="connsiteY4996"/>
                  </a:cxn>
                  <a:cxn ang="0">
                    <a:pos x="connsiteX4997" y="connsiteY4997"/>
                  </a:cxn>
                  <a:cxn ang="0">
                    <a:pos x="connsiteX4998" y="connsiteY4998"/>
                  </a:cxn>
                  <a:cxn ang="0">
                    <a:pos x="connsiteX4999" y="connsiteY4999"/>
                  </a:cxn>
                  <a:cxn ang="0">
                    <a:pos x="connsiteX5000" y="connsiteY5000"/>
                  </a:cxn>
                  <a:cxn ang="0">
                    <a:pos x="connsiteX5001" y="connsiteY5001"/>
                  </a:cxn>
                  <a:cxn ang="0">
                    <a:pos x="connsiteX5002" y="connsiteY5002"/>
                  </a:cxn>
                  <a:cxn ang="0">
                    <a:pos x="connsiteX5003" y="connsiteY5003"/>
                  </a:cxn>
                  <a:cxn ang="0">
                    <a:pos x="connsiteX5004" y="connsiteY5004"/>
                  </a:cxn>
                  <a:cxn ang="0">
                    <a:pos x="connsiteX5005" y="connsiteY5005"/>
                  </a:cxn>
                  <a:cxn ang="0">
                    <a:pos x="connsiteX5006" y="connsiteY5006"/>
                  </a:cxn>
                  <a:cxn ang="0">
                    <a:pos x="connsiteX5007" y="connsiteY5007"/>
                  </a:cxn>
                  <a:cxn ang="0">
                    <a:pos x="connsiteX5008" y="connsiteY5008"/>
                  </a:cxn>
                  <a:cxn ang="0">
                    <a:pos x="connsiteX5009" y="connsiteY5009"/>
                  </a:cxn>
                  <a:cxn ang="0">
                    <a:pos x="connsiteX5010" y="connsiteY5010"/>
                  </a:cxn>
                  <a:cxn ang="0">
                    <a:pos x="connsiteX5011" y="connsiteY5011"/>
                  </a:cxn>
                  <a:cxn ang="0">
                    <a:pos x="connsiteX5012" y="connsiteY5012"/>
                  </a:cxn>
                  <a:cxn ang="0">
                    <a:pos x="connsiteX5013" y="connsiteY5013"/>
                  </a:cxn>
                  <a:cxn ang="0">
                    <a:pos x="connsiteX5014" y="connsiteY5014"/>
                  </a:cxn>
                  <a:cxn ang="0">
                    <a:pos x="connsiteX5015" y="connsiteY5015"/>
                  </a:cxn>
                  <a:cxn ang="0">
                    <a:pos x="connsiteX5016" y="connsiteY5016"/>
                  </a:cxn>
                  <a:cxn ang="0">
                    <a:pos x="connsiteX5017" y="connsiteY5017"/>
                  </a:cxn>
                  <a:cxn ang="0">
                    <a:pos x="connsiteX5018" y="connsiteY5018"/>
                  </a:cxn>
                  <a:cxn ang="0">
                    <a:pos x="connsiteX5019" y="connsiteY5019"/>
                  </a:cxn>
                  <a:cxn ang="0">
                    <a:pos x="connsiteX5020" y="connsiteY5020"/>
                  </a:cxn>
                  <a:cxn ang="0">
                    <a:pos x="connsiteX5021" y="connsiteY5021"/>
                  </a:cxn>
                  <a:cxn ang="0">
                    <a:pos x="connsiteX5022" y="connsiteY5022"/>
                  </a:cxn>
                  <a:cxn ang="0">
                    <a:pos x="connsiteX5023" y="connsiteY5023"/>
                  </a:cxn>
                  <a:cxn ang="0">
                    <a:pos x="connsiteX5024" y="connsiteY5024"/>
                  </a:cxn>
                  <a:cxn ang="0">
                    <a:pos x="connsiteX5025" y="connsiteY5025"/>
                  </a:cxn>
                  <a:cxn ang="0">
                    <a:pos x="connsiteX5026" y="connsiteY5026"/>
                  </a:cxn>
                  <a:cxn ang="0">
                    <a:pos x="connsiteX5027" y="connsiteY5027"/>
                  </a:cxn>
                  <a:cxn ang="0">
                    <a:pos x="connsiteX5028" y="connsiteY5028"/>
                  </a:cxn>
                  <a:cxn ang="0">
                    <a:pos x="connsiteX5029" y="connsiteY5029"/>
                  </a:cxn>
                  <a:cxn ang="0">
                    <a:pos x="connsiteX5030" y="connsiteY5030"/>
                  </a:cxn>
                  <a:cxn ang="0">
                    <a:pos x="connsiteX5031" y="connsiteY5031"/>
                  </a:cxn>
                  <a:cxn ang="0">
                    <a:pos x="connsiteX5032" y="connsiteY5032"/>
                  </a:cxn>
                  <a:cxn ang="0">
                    <a:pos x="connsiteX5033" y="connsiteY5033"/>
                  </a:cxn>
                  <a:cxn ang="0">
                    <a:pos x="connsiteX5034" y="connsiteY5034"/>
                  </a:cxn>
                  <a:cxn ang="0">
                    <a:pos x="connsiteX5035" y="connsiteY5035"/>
                  </a:cxn>
                  <a:cxn ang="0">
                    <a:pos x="connsiteX5036" y="connsiteY5036"/>
                  </a:cxn>
                  <a:cxn ang="0">
                    <a:pos x="connsiteX5037" y="connsiteY5037"/>
                  </a:cxn>
                  <a:cxn ang="0">
                    <a:pos x="connsiteX5038" y="connsiteY5038"/>
                  </a:cxn>
                  <a:cxn ang="0">
                    <a:pos x="connsiteX5039" y="connsiteY5039"/>
                  </a:cxn>
                  <a:cxn ang="0">
                    <a:pos x="connsiteX5040" y="connsiteY5040"/>
                  </a:cxn>
                  <a:cxn ang="0">
                    <a:pos x="connsiteX5041" y="connsiteY5041"/>
                  </a:cxn>
                  <a:cxn ang="0">
                    <a:pos x="connsiteX5042" y="connsiteY5042"/>
                  </a:cxn>
                  <a:cxn ang="0">
                    <a:pos x="connsiteX5043" y="connsiteY5043"/>
                  </a:cxn>
                  <a:cxn ang="0">
                    <a:pos x="connsiteX5044" y="connsiteY5044"/>
                  </a:cxn>
                  <a:cxn ang="0">
                    <a:pos x="connsiteX5045" y="connsiteY5045"/>
                  </a:cxn>
                  <a:cxn ang="0">
                    <a:pos x="connsiteX5046" y="connsiteY5046"/>
                  </a:cxn>
                  <a:cxn ang="0">
                    <a:pos x="connsiteX5047" y="connsiteY5047"/>
                  </a:cxn>
                  <a:cxn ang="0">
                    <a:pos x="connsiteX5048" y="connsiteY5048"/>
                  </a:cxn>
                  <a:cxn ang="0">
                    <a:pos x="connsiteX5049" y="connsiteY5049"/>
                  </a:cxn>
                  <a:cxn ang="0">
                    <a:pos x="connsiteX5050" y="connsiteY5050"/>
                  </a:cxn>
                  <a:cxn ang="0">
                    <a:pos x="connsiteX5051" y="connsiteY5051"/>
                  </a:cxn>
                  <a:cxn ang="0">
                    <a:pos x="connsiteX5052" y="connsiteY5052"/>
                  </a:cxn>
                  <a:cxn ang="0">
                    <a:pos x="connsiteX5053" y="connsiteY5053"/>
                  </a:cxn>
                  <a:cxn ang="0">
                    <a:pos x="connsiteX5054" y="connsiteY5054"/>
                  </a:cxn>
                  <a:cxn ang="0">
                    <a:pos x="connsiteX5055" y="connsiteY5055"/>
                  </a:cxn>
                  <a:cxn ang="0">
                    <a:pos x="connsiteX5056" y="connsiteY5056"/>
                  </a:cxn>
                  <a:cxn ang="0">
                    <a:pos x="connsiteX5057" y="connsiteY5057"/>
                  </a:cxn>
                  <a:cxn ang="0">
                    <a:pos x="connsiteX5058" y="connsiteY5058"/>
                  </a:cxn>
                  <a:cxn ang="0">
                    <a:pos x="connsiteX5059" y="connsiteY5059"/>
                  </a:cxn>
                  <a:cxn ang="0">
                    <a:pos x="connsiteX5060" y="connsiteY5060"/>
                  </a:cxn>
                  <a:cxn ang="0">
                    <a:pos x="connsiteX5061" y="connsiteY5061"/>
                  </a:cxn>
                  <a:cxn ang="0">
                    <a:pos x="connsiteX5062" y="connsiteY5062"/>
                  </a:cxn>
                  <a:cxn ang="0">
                    <a:pos x="connsiteX5063" y="connsiteY5063"/>
                  </a:cxn>
                  <a:cxn ang="0">
                    <a:pos x="connsiteX5064" y="connsiteY5064"/>
                  </a:cxn>
                  <a:cxn ang="0">
                    <a:pos x="connsiteX5065" y="connsiteY5065"/>
                  </a:cxn>
                  <a:cxn ang="0">
                    <a:pos x="connsiteX5066" y="connsiteY5066"/>
                  </a:cxn>
                  <a:cxn ang="0">
                    <a:pos x="connsiteX5067" y="connsiteY5067"/>
                  </a:cxn>
                  <a:cxn ang="0">
                    <a:pos x="connsiteX5068" y="connsiteY5068"/>
                  </a:cxn>
                  <a:cxn ang="0">
                    <a:pos x="connsiteX5069" y="connsiteY5069"/>
                  </a:cxn>
                  <a:cxn ang="0">
                    <a:pos x="connsiteX5070" y="connsiteY5070"/>
                  </a:cxn>
                  <a:cxn ang="0">
                    <a:pos x="connsiteX5071" y="connsiteY5071"/>
                  </a:cxn>
                  <a:cxn ang="0">
                    <a:pos x="connsiteX5072" y="connsiteY5072"/>
                  </a:cxn>
                  <a:cxn ang="0">
                    <a:pos x="connsiteX5073" y="connsiteY5073"/>
                  </a:cxn>
                  <a:cxn ang="0">
                    <a:pos x="connsiteX5074" y="connsiteY5074"/>
                  </a:cxn>
                  <a:cxn ang="0">
                    <a:pos x="connsiteX5075" y="connsiteY5075"/>
                  </a:cxn>
                  <a:cxn ang="0">
                    <a:pos x="connsiteX5076" y="connsiteY5076"/>
                  </a:cxn>
                  <a:cxn ang="0">
                    <a:pos x="connsiteX5077" y="connsiteY5077"/>
                  </a:cxn>
                  <a:cxn ang="0">
                    <a:pos x="connsiteX5078" y="connsiteY5078"/>
                  </a:cxn>
                  <a:cxn ang="0">
                    <a:pos x="connsiteX5079" y="connsiteY5079"/>
                  </a:cxn>
                  <a:cxn ang="0">
                    <a:pos x="connsiteX5080" y="connsiteY5080"/>
                  </a:cxn>
                  <a:cxn ang="0">
                    <a:pos x="connsiteX5081" y="connsiteY5081"/>
                  </a:cxn>
                  <a:cxn ang="0">
                    <a:pos x="connsiteX5082" y="connsiteY5082"/>
                  </a:cxn>
                  <a:cxn ang="0">
                    <a:pos x="connsiteX5083" y="connsiteY5083"/>
                  </a:cxn>
                  <a:cxn ang="0">
                    <a:pos x="connsiteX5084" y="connsiteY5084"/>
                  </a:cxn>
                  <a:cxn ang="0">
                    <a:pos x="connsiteX5085" y="connsiteY5085"/>
                  </a:cxn>
                  <a:cxn ang="0">
                    <a:pos x="connsiteX5086" y="connsiteY5086"/>
                  </a:cxn>
                  <a:cxn ang="0">
                    <a:pos x="connsiteX5087" y="connsiteY5087"/>
                  </a:cxn>
                  <a:cxn ang="0">
                    <a:pos x="connsiteX5088" y="connsiteY5088"/>
                  </a:cxn>
                  <a:cxn ang="0">
                    <a:pos x="connsiteX5089" y="connsiteY5089"/>
                  </a:cxn>
                  <a:cxn ang="0">
                    <a:pos x="connsiteX5090" y="connsiteY5090"/>
                  </a:cxn>
                  <a:cxn ang="0">
                    <a:pos x="connsiteX5091" y="connsiteY5091"/>
                  </a:cxn>
                  <a:cxn ang="0">
                    <a:pos x="connsiteX5092" y="connsiteY5092"/>
                  </a:cxn>
                  <a:cxn ang="0">
                    <a:pos x="connsiteX5093" y="connsiteY5093"/>
                  </a:cxn>
                  <a:cxn ang="0">
                    <a:pos x="connsiteX5094" y="connsiteY5094"/>
                  </a:cxn>
                  <a:cxn ang="0">
                    <a:pos x="connsiteX5095" y="connsiteY5095"/>
                  </a:cxn>
                  <a:cxn ang="0">
                    <a:pos x="connsiteX5096" y="connsiteY5096"/>
                  </a:cxn>
                  <a:cxn ang="0">
                    <a:pos x="connsiteX5097" y="connsiteY5097"/>
                  </a:cxn>
                  <a:cxn ang="0">
                    <a:pos x="connsiteX5098" y="connsiteY5098"/>
                  </a:cxn>
                  <a:cxn ang="0">
                    <a:pos x="connsiteX5099" y="connsiteY5099"/>
                  </a:cxn>
                  <a:cxn ang="0">
                    <a:pos x="connsiteX5100" y="connsiteY5100"/>
                  </a:cxn>
                  <a:cxn ang="0">
                    <a:pos x="connsiteX5101" y="connsiteY5101"/>
                  </a:cxn>
                  <a:cxn ang="0">
                    <a:pos x="connsiteX5102" y="connsiteY5102"/>
                  </a:cxn>
                  <a:cxn ang="0">
                    <a:pos x="connsiteX5103" y="connsiteY5103"/>
                  </a:cxn>
                  <a:cxn ang="0">
                    <a:pos x="connsiteX5104" y="connsiteY5104"/>
                  </a:cxn>
                  <a:cxn ang="0">
                    <a:pos x="connsiteX5105" y="connsiteY5105"/>
                  </a:cxn>
                  <a:cxn ang="0">
                    <a:pos x="connsiteX5106" y="connsiteY5106"/>
                  </a:cxn>
                  <a:cxn ang="0">
                    <a:pos x="connsiteX5107" y="connsiteY5107"/>
                  </a:cxn>
                  <a:cxn ang="0">
                    <a:pos x="connsiteX5108" y="connsiteY5108"/>
                  </a:cxn>
                  <a:cxn ang="0">
                    <a:pos x="connsiteX5109" y="connsiteY5109"/>
                  </a:cxn>
                  <a:cxn ang="0">
                    <a:pos x="connsiteX5110" y="connsiteY5110"/>
                  </a:cxn>
                  <a:cxn ang="0">
                    <a:pos x="connsiteX5111" y="connsiteY5111"/>
                  </a:cxn>
                  <a:cxn ang="0">
                    <a:pos x="connsiteX5112" y="connsiteY5112"/>
                  </a:cxn>
                  <a:cxn ang="0">
                    <a:pos x="connsiteX5113" y="connsiteY5113"/>
                  </a:cxn>
                  <a:cxn ang="0">
                    <a:pos x="connsiteX5114" y="connsiteY5114"/>
                  </a:cxn>
                  <a:cxn ang="0">
                    <a:pos x="connsiteX5115" y="connsiteY5115"/>
                  </a:cxn>
                  <a:cxn ang="0">
                    <a:pos x="connsiteX5116" y="connsiteY5116"/>
                  </a:cxn>
                  <a:cxn ang="0">
                    <a:pos x="connsiteX5117" y="connsiteY5117"/>
                  </a:cxn>
                  <a:cxn ang="0">
                    <a:pos x="connsiteX5118" y="connsiteY5118"/>
                  </a:cxn>
                  <a:cxn ang="0">
                    <a:pos x="connsiteX5119" y="connsiteY5119"/>
                  </a:cxn>
                  <a:cxn ang="0">
                    <a:pos x="connsiteX5120" y="connsiteY5120"/>
                  </a:cxn>
                  <a:cxn ang="0">
                    <a:pos x="connsiteX5121" y="connsiteY5121"/>
                  </a:cxn>
                  <a:cxn ang="0">
                    <a:pos x="connsiteX5122" y="connsiteY5122"/>
                  </a:cxn>
                  <a:cxn ang="0">
                    <a:pos x="connsiteX5123" y="connsiteY5123"/>
                  </a:cxn>
                  <a:cxn ang="0">
                    <a:pos x="connsiteX5124" y="connsiteY5124"/>
                  </a:cxn>
                  <a:cxn ang="0">
                    <a:pos x="connsiteX5125" y="connsiteY5125"/>
                  </a:cxn>
                  <a:cxn ang="0">
                    <a:pos x="connsiteX5126" y="connsiteY5126"/>
                  </a:cxn>
                  <a:cxn ang="0">
                    <a:pos x="connsiteX5127" y="connsiteY5127"/>
                  </a:cxn>
                  <a:cxn ang="0">
                    <a:pos x="connsiteX5128" y="connsiteY5128"/>
                  </a:cxn>
                  <a:cxn ang="0">
                    <a:pos x="connsiteX5129" y="connsiteY5129"/>
                  </a:cxn>
                  <a:cxn ang="0">
                    <a:pos x="connsiteX5130" y="connsiteY5130"/>
                  </a:cxn>
                  <a:cxn ang="0">
                    <a:pos x="connsiteX5131" y="connsiteY5131"/>
                  </a:cxn>
                  <a:cxn ang="0">
                    <a:pos x="connsiteX5132" y="connsiteY5132"/>
                  </a:cxn>
                  <a:cxn ang="0">
                    <a:pos x="connsiteX5133" y="connsiteY5133"/>
                  </a:cxn>
                  <a:cxn ang="0">
                    <a:pos x="connsiteX5134" y="connsiteY5134"/>
                  </a:cxn>
                  <a:cxn ang="0">
                    <a:pos x="connsiteX5135" y="connsiteY5135"/>
                  </a:cxn>
                  <a:cxn ang="0">
                    <a:pos x="connsiteX5136" y="connsiteY5136"/>
                  </a:cxn>
                  <a:cxn ang="0">
                    <a:pos x="connsiteX5137" y="connsiteY5137"/>
                  </a:cxn>
                  <a:cxn ang="0">
                    <a:pos x="connsiteX5138" y="connsiteY5138"/>
                  </a:cxn>
                  <a:cxn ang="0">
                    <a:pos x="connsiteX5139" y="connsiteY5139"/>
                  </a:cxn>
                  <a:cxn ang="0">
                    <a:pos x="connsiteX5140" y="connsiteY5140"/>
                  </a:cxn>
                  <a:cxn ang="0">
                    <a:pos x="connsiteX5141" y="connsiteY5141"/>
                  </a:cxn>
                  <a:cxn ang="0">
                    <a:pos x="connsiteX5142" y="connsiteY5142"/>
                  </a:cxn>
                  <a:cxn ang="0">
                    <a:pos x="connsiteX5143" y="connsiteY5143"/>
                  </a:cxn>
                  <a:cxn ang="0">
                    <a:pos x="connsiteX5144" y="connsiteY5144"/>
                  </a:cxn>
                  <a:cxn ang="0">
                    <a:pos x="connsiteX5145" y="connsiteY5145"/>
                  </a:cxn>
                  <a:cxn ang="0">
                    <a:pos x="connsiteX5146" y="connsiteY5146"/>
                  </a:cxn>
                  <a:cxn ang="0">
                    <a:pos x="connsiteX5147" y="connsiteY5147"/>
                  </a:cxn>
                  <a:cxn ang="0">
                    <a:pos x="connsiteX5148" y="connsiteY5148"/>
                  </a:cxn>
                  <a:cxn ang="0">
                    <a:pos x="connsiteX5149" y="connsiteY5149"/>
                  </a:cxn>
                  <a:cxn ang="0">
                    <a:pos x="connsiteX5150" y="connsiteY5150"/>
                  </a:cxn>
                  <a:cxn ang="0">
                    <a:pos x="connsiteX5151" y="connsiteY5151"/>
                  </a:cxn>
                  <a:cxn ang="0">
                    <a:pos x="connsiteX5152" y="connsiteY5152"/>
                  </a:cxn>
                  <a:cxn ang="0">
                    <a:pos x="connsiteX5153" y="connsiteY5153"/>
                  </a:cxn>
                  <a:cxn ang="0">
                    <a:pos x="connsiteX5154" y="connsiteY5154"/>
                  </a:cxn>
                  <a:cxn ang="0">
                    <a:pos x="connsiteX5155" y="connsiteY5155"/>
                  </a:cxn>
                  <a:cxn ang="0">
                    <a:pos x="connsiteX5156" y="connsiteY5156"/>
                  </a:cxn>
                  <a:cxn ang="0">
                    <a:pos x="connsiteX5157" y="connsiteY5157"/>
                  </a:cxn>
                  <a:cxn ang="0">
                    <a:pos x="connsiteX5158" y="connsiteY5158"/>
                  </a:cxn>
                  <a:cxn ang="0">
                    <a:pos x="connsiteX5159" y="connsiteY5159"/>
                  </a:cxn>
                  <a:cxn ang="0">
                    <a:pos x="connsiteX5160" y="connsiteY5160"/>
                  </a:cxn>
                  <a:cxn ang="0">
                    <a:pos x="connsiteX5161" y="connsiteY5161"/>
                  </a:cxn>
                  <a:cxn ang="0">
                    <a:pos x="connsiteX5162" y="connsiteY5162"/>
                  </a:cxn>
                  <a:cxn ang="0">
                    <a:pos x="connsiteX5163" y="connsiteY5163"/>
                  </a:cxn>
                  <a:cxn ang="0">
                    <a:pos x="connsiteX5164" y="connsiteY5164"/>
                  </a:cxn>
                  <a:cxn ang="0">
                    <a:pos x="connsiteX5165" y="connsiteY5165"/>
                  </a:cxn>
                  <a:cxn ang="0">
                    <a:pos x="connsiteX5166" y="connsiteY5166"/>
                  </a:cxn>
                  <a:cxn ang="0">
                    <a:pos x="connsiteX5167" y="connsiteY5167"/>
                  </a:cxn>
                  <a:cxn ang="0">
                    <a:pos x="connsiteX5168" y="connsiteY5168"/>
                  </a:cxn>
                  <a:cxn ang="0">
                    <a:pos x="connsiteX5169" y="connsiteY5169"/>
                  </a:cxn>
                  <a:cxn ang="0">
                    <a:pos x="connsiteX5170" y="connsiteY5170"/>
                  </a:cxn>
                  <a:cxn ang="0">
                    <a:pos x="connsiteX5171" y="connsiteY5171"/>
                  </a:cxn>
                  <a:cxn ang="0">
                    <a:pos x="connsiteX5172" y="connsiteY5172"/>
                  </a:cxn>
                  <a:cxn ang="0">
                    <a:pos x="connsiteX5173" y="connsiteY5173"/>
                  </a:cxn>
                  <a:cxn ang="0">
                    <a:pos x="connsiteX5174" y="connsiteY5174"/>
                  </a:cxn>
                  <a:cxn ang="0">
                    <a:pos x="connsiteX5175" y="connsiteY5175"/>
                  </a:cxn>
                  <a:cxn ang="0">
                    <a:pos x="connsiteX5176" y="connsiteY5176"/>
                  </a:cxn>
                  <a:cxn ang="0">
                    <a:pos x="connsiteX5177" y="connsiteY5177"/>
                  </a:cxn>
                  <a:cxn ang="0">
                    <a:pos x="connsiteX5178" y="connsiteY5178"/>
                  </a:cxn>
                  <a:cxn ang="0">
                    <a:pos x="connsiteX5179" y="connsiteY5179"/>
                  </a:cxn>
                  <a:cxn ang="0">
                    <a:pos x="connsiteX5180" y="connsiteY5180"/>
                  </a:cxn>
                  <a:cxn ang="0">
                    <a:pos x="connsiteX5181" y="connsiteY5181"/>
                  </a:cxn>
                  <a:cxn ang="0">
                    <a:pos x="connsiteX5182" y="connsiteY5182"/>
                  </a:cxn>
                  <a:cxn ang="0">
                    <a:pos x="connsiteX5183" y="connsiteY5183"/>
                  </a:cxn>
                  <a:cxn ang="0">
                    <a:pos x="connsiteX5184" y="connsiteY5184"/>
                  </a:cxn>
                  <a:cxn ang="0">
                    <a:pos x="connsiteX5185" y="connsiteY5185"/>
                  </a:cxn>
                  <a:cxn ang="0">
                    <a:pos x="connsiteX5186" y="connsiteY5186"/>
                  </a:cxn>
                  <a:cxn ang="0">
                    <a:pos x="connsiteX5187" y="connsiteY5187"/>
                  </a:cxn>
                  <a:cxn ang="0">
                    <a:pos x="connsiteX5188" y="connsiteY5188"/>
                  </a:cxn>
                  <a:cxn ang="0">
                    <a:pos x="connsiteX5189" y="connsiteY5189"/>
                  </a:cxn>
                  <a:cxn ang="0">
                    <a:pos x="connsiteX5190" y="connsiteY5190"/>
                  </a:cxn>
                  <a:cxn ang="0">
                    <a:pos x="connsiteX5191" y="connsiteY5191"/>
                  </a:cxn>
                  <a:cxn ang="0">
                    <a:pos x="connsiteX5192" y="connsiteY5192"/>
                  </a:cxn>
                  <a:cxn ang="0">
                    <a:pos x="connsiteX5193" y="connsiteY5193"/>
                  </a:cxn>
                  <a:cxn ang="0">
                    <a:pos x="connsiteX5194" y="connsiteY5194"/>
                  </a:cxn>
                  <a:cxn ang="0">
                    <a:pos x="connsiteX5195" y="connsiteY5195"/>
                  </a:cxn>
                  <a:cxn ang="0">
                    <a:pos x="connsiteX5196" y="connsiteY5196"/>
                  </a:cxn>
                  <a:cxn ang="0">
                    <a:pos x="connsiteX5197" y="connsiteY5197"/>
                  </a:cxn>
                  <a:cxn ang="0">
                    <a:pos x="connsiteX5198" y="connsiteY5198"/>
                  </a:cxn>
                  <a:cxn ang="0">
                    <a:pos x="connsiteX5199" y="connsiteY5199"/>
                  </a:cxn>
                  <a:cxn ang="0">
                    <a:pos x="connsiteX5200" y="connsiteY5200"/>
                  </a:cxn>
                  <a:cxn ang="0">
                    <a:pos x="connsiteX5201" y="connsiteY5201"/>
                  </a:cxn>
                  <a:cxn ang="0">
                    <a:pos x="connsiteX5202" y="connsiteY5202"/>
                  </a:cxn>
                  <a:cxn ang="0">
                    <a:pos x="connsiteX5203" y="connsiteY5203"/>
                  </a:cxn>
                  <a:cxn ang="0">
                    <a:pos x="connsiteX5204" y="connsiteY5204"/>
                  </a:cxn>
                  <a:cxn ang="0">
                    <a:pos x="connsiteX5205" y="connsiteY5205"/>
                  </a:cxn>
                  <a:cxn ang="0">
                    <a:pos x="connsiteX5206" y="connsiteY5206"/>
                  </a:cxn>
                  <a:cxn ang="0">
                    <a:pos x="connsiteX5207" y="connsiteY5207"/>
                  </a:cxn>
                  <a:cxn ang="0">
                    <a:pos x="connsiteX5208" y="connsiteY5208"/>
                  </a:cxn>
                  <a:cxn ang="0">
                    <a:pos x="connsiteX5209" y="connsiteY5209"/>
                  </a:cxn>
                  <a:cxn ang="0">
                    <a:pos x="connsiteX5210" y="connsiteY5210"/>
                  </a:cxn>
                  <a:cxn ang="0">
                    <a:pos x="connsiteX5211" y="connsiteY5211"/>
                  </a:cxn>
                  <a:cxn ang="0">
                    <a:pos x="connsiteX5212" y="connsiteY5212"/>
                  </a:cxn>
                  <a:cxn ang="0">
                    <a:pos x="connsiteX5213" y="connsiteY5213"/>
                  </a:cxn>
                  <a:cxn ang="0">
                    <a:pos x="connsiteX5214" y="connsiteY5214"/>
                  </a:cxn>
                  <a:cxn ang="0">
                    <a:pos x="connsiteX5215" y="connsiteY5215"/>
                  </a:cxn>
                  <a:cxn ang="0">
                    <a:pos x="connsiteX5216" y="connsiteY5216"/>
                  </a:cxn>
                  <a:cxn ang="0">
                    <a:pos x="connsiteX5217" y="connsiteY5217"/>
                  </a:cxn>
                  <a:cxn ang="0">
                    <a:pos x="connsiteX5218" y="connsiteY5218"/>
                  </a:cxn>
                  <a:cxn ang="0">
                    <a:pos x="connsiteX5219" y="connsiteY5219"/>
                  </a:cxn>
                  <a:cxn ang="0">
                    <a:pos x="connsiteX5220" y="connsiteY5220"/>
                  </a:cxn>
                  <a:cxn ang="0">
                    <a:pos x="connsiteX5221" y="connsiteY5221"/>
                  </a:cxn>
                  <a:cxn ang="0">
                    <a:pos x="connsiteX5222" y="connsiteY5222"/>
                  </a:cxn>
                  <a:cxn ang="0">
                    <a:pos x="connsiteX5223" y="connsiteY5223"/>
                  </a:cxn>
                  <a:cxn ang="0">
                    <a:pos x="connsiteX5224" y="connsiteY5224"/>
                  </a:cxn>
                  <a:cxn ang="0">
                    <a:pos x="connsiteX5225" y="connsiteY5225"/>
                  </a:cxn>
                  <a:cxn ang="0">
                    <a:pos x="connsiteX5226" y="connsiteY5226"/>
                  </a:cxn>
                  <a:cxn ang="0">
                    <a:pos x="connsiteX5227" y="connsiteY5227"/>
                  </a:cxn>
                  <a:cxn ang="0">
                    <a:pos x="connsiteX5228" y="connsiteY5228"/>
                  </a:cxn>
                  <a:cxn ang="0">
                    <a:pos x="connsiteX5229" y="connsiteY5229"/>
                  </a:cxn>
                  <a:cxn ang="0">
                    <a:pos x="connsiteX5230" y="connsiteY5230"/>
                  </a:cxn>
                  <a:cxn ang="0">
                    <a:pos x="connsiteX5231" y="connsiteY5231"/>
                  </a:cxn>
                  <a:cxn ang="0">
                    <a:pos x="connsiteX5232" y="connsiteY5232"/>
                  </a:cxn>
                  <a:cxn ang="0">
                    <a:pos x="connsiteX5233" y="connsiteY5233"/>
                  </a:cxn>
                  <a:cxn ang="0">
                    <a:pos x="connsiteX5234" y="connsiteY5234"/>
                  </a:cxn>
                  <a:cxn ang="0">
                    <a:pos x="connsiteX5235" y="connsiteY5235"/>
                  </a:cxn>
                  <a:cxn ang="0">
                    <a:pos x="connsiteX5236" y="connsiteY5236"/>
                  </a:cxn>
                  <a:cxn ang="0">
                    <a:pos x="connsiteX5237" y="connsiteY5237"/>
                  </a:cxn>
                  <a:cxn ang="0">
                    <a:pos x="connsiteX5238" y="connsiteY5238"/>
                  </a:cxn>
                  <a:cxn ang="0">
                    <a:pos x="connsiteX5239" y="connsiteY5239"/>
                  </a:cxn>
                  <a:cxn ang="0">
                    <a:pos x="connsiteX5240" y="connsiteY5240"/>
                  </a:cxn>
                  <a:cxn ang="0">
                    <a:pos x="connsiteX5241" y="connsiteY5241"/>
                  </a:cxn>
                  <a:cxn ang="0">
                    <a:pos x="connsiteX5242" y="connsiteY5242"/>
                  </a:cxn>
                  <a:cxn ang="0">
                    <a:pos x="connsiteX5243" y="connsiteY5243"/>
                  </a:cxn>
                  <a:cxn ang="0">
                    <a:pos x="connsiteX5244" y="connsiteY5244"/>
                  </a:cxn>
                  <a:cxn ang="0">
                    <a:pos x="connsiteX5245" y="connsiteY5245"/>
                  </a:cxn>
                  <a:cxn ang="0">
                    <a:pos x="connsiteX5246" y="connsiteY5246"/>
                  </a:cxn>
                  <a:cxn ang="0">
                    <a:pos x="connsiteX5247" y="connsiteY5247"/>
                  </a:cxn>
                  <a:cxn ang="0">
                    <a:pos x="connsiteX5248" y="connsiteY5248"/>
                  </a:cxn>
                  <a:cxn ang="0">
                    <a:pos x="connsiteX5249" y="connsiteY5249"/>
                  </a:cxn>
                  <a:cxn ang="0">
                    <a:pos x="connsiteX5250" y="connsiteY5250"/>
                  </a:cxn>
                  <a:cxn ang="0">
                    <a:pos x="connsiteX5251" y="connsiteY5251"/>
                  </a:cxn>
                  <a:cxn ang="0">
                    <a:pos x="connsiteX5252" y="connsiteY5252"/>
                  </a:cxn>
                  <a:cxn ang="0">
                    <a:pos x="connsiteX5253" y="connsiteY5253"/>
                  </a:cxn>
                  <a:cxn ang="0">
                    <a:pos x="connsiteX5254" y="connsiteY5254"/>
                  </a:cxn>
                  <a:cxn ang="0">
                    <a:pos x="connsiteX5255" y="connsiteY5255"/>
                  </a:cxn>
                  <a:cxn ang="0">
                    <a:pos x="connsiteX5256" y="connsiteY5256"/>
                  </a:cxn>
                  <a:cxn ang="0">
                    <a:pos x="connsiteX5257" y="connsiteY5257"/>
                  </a:cxn>
                  <a:cxn ang="0">
                    <a:pos x="connsiteX5258" y="connsiteY5258"/>
                  </a:cxn>
                  <a:cxn ang="0">
                    <a:pos x="connsiteX5259" y="connsiteY5259"/>
                  </a:cxn>
                  <a:cxn ang="0">
                    <a:pos x="connsiteX5260" y="connsiteY5260"/>
                  </a:cxn>
                  <a:cxn ang="0">
                    <a:pos x="connsiteX5261" y="connsiteY5261"/>
                  </a:cxn>
                  <a:cxn ang="0">
                    <a:pos x="connsiteX5262" y="connsiteY5262"/>
                  </a:cxn>
                  <a:cxn ang="0">
                    <a:pos x="connsiteX5263" y="connsiteY5263"/>
                  </a:cxn>
                  <a:cxn ang="0">
                    <a:pos x="connsiteX5264" y="connsiteY5264"/>
                  </a:cxn>
                  <a:cxn ang="0">
                    <a:pos x="connsiteX5265" y="connsiteY5265"/>
                  </a:cxn>
                  <a:cxn ang="0">
                    <a:pos x="connsiteX5266" y="connsiteY5266"/>
                  </a:cxn>
                  <a:cxn ang="0">
                    <a:pos x="connsiteX5267" y="connsiteY5267"/>
                  </a:cxn>
                  <a:cxn ang="0">
                    <a:pos x="connsiteX5268" y="connsiteY5268"/>
                  </a:cxn>
                  <a:cxn ang="0">
                    <a:pos x="connsiteX5269" y="connsiteY5269"/>
                  </a:cxn>
                  <a:cxn ang="0">
                    <a:pos x="connsiteX5270" y="connsiteY5270"/>
                  </a:cxn>
                  <a:cxn ang="0">
                    <a:pos x="connsiteX5271" y="connsiteY5271"/>
                  </a:cxn>
                  <a:cxn ang="0">
                    <a:pos x="connsiteX5272" y="connsiteY5272"/>
                  </a:cxn>
                  <a:cxn ang="0">
                    <a:pos x="connsiteX5273" y="connsiteY5273"/>
                  </a:cxn>
                  <a:cxn ang="0">
                    <a:pos x="connsiteX5274" y="connsiteY5274"/>
                  </a:cxn>
                  <a:cxn ang="0">
                    <a:pos x="connsiteX5275" y="connsiteY5275"/>
                  </a:cxn>
                  <a:cxn ang="0">
                    <a:pos x="connsiteX5276" y="connsiteY5276"/>
                  </a:cxn>
                  <a:cxn ang="0">
                    <a:pos x="connsiteX5277" y="connsiteY5277"/>
                  </a:cxn>
                  <a:cxn ang="0">
                    <a:pos x="connsiteX5278" y="connsiteY5278"/>
                  </a:cxn>
                  <a:cxn ang="0">
                    <a:pos x="connsiteX5279" y="connsiteY5279"/>
                  </a:cxn>
                  <a:cxn ang="0">
                    <a:pos x="connsiteX5280" y="connsiteY5280"/>
                  </a:cxn>
                  <a:cxn ang="0">
                    <a:pos x="connsiteX5281" y="connsiteY5281"/>
                  </a:cxn>
                  <a:cxn ang="0">
                    <a:pos x="connsiteX5282" y="connsiteY5282"/>
                  </a:cxn>
                  <a:cxn ang="0">
                    <a:pos x="connsiteX5283" y="connsiteY5283"/>
                  </a:cxn>
                  <a:cxn ang="0">
                    <a:pos x="connsiteX5284" y="connsiteY5284"/>
                  </a:cxn>
                  <a:cxn ang="0">
                    <a:pos x="connsiteX5285" y="connsiteY5285"/>
                  </a:cxn>
                  <a:cxn ang="0">
                    <a:pos x="connsiteX5286" y="connsiteY5286"/>
                  </a:cxn>
                  <a:cxn ang="0">
                    <a:pos x="connsiteX5287" y="connsiteY5287"/>
                  </a:cxn>
                  <a:cxn ang="0">
                    <a:pos x="connsiteX5288" y="connsiteY5288"/>
                  </a:cxn>
                  <a:cxn ang="0">
                    <a:pos x="connsiteX5289" y="connsiteY5289"/>
                  </a:cxn>
                  <a:cxn ang="0">
                    <a:pos x="connsiteX5290" y="connsiteY5290"/>
                  </a:cxn>
                  <a:cxn ang="0">
                    <a:pos x="connsiteX5291" y="connsiteY5291"/>
                  </a:cxn>
                  <a:cxn ang="0">
                    <a:pos x="connsiteX5292" y="connsiteY5292"/>
                  </a:cxn>
                  <a:cxn ang="0">
                    <a:pos x="connsiteX5293" y="connsiteY5293"/>
                  </a:cxn>
                  <a:cxn ang="0">
                    <a:pos x="connsiteX5294" y="connsiteY5294"/>
                  </a:cxn>
                  <a:cxn ang="0">
                    <a:pos x="connsiteX5295" y="connsiteY5295"/>
                  </a:cxn>
                  <a:cxn ang="0">
                    <a:pos x="connsiteX5296" y="connsiteY5296"/>
                  </a:cxn>
                  <a:cxn ang="0">
                    <a:pos x="connsiteX5297" y="connsiteY5297"/>
                  </a:cxn>
                  <a:cxn ang="0">
                    <a:pos x="connsiteX5298" y="connsiteY5298"/>
                  </a:cxn>
                  <a:cxn ang="0">
                    <a:pos x="connsiteX5299" y="connsiteY5299"/>
                  </a:cxn>
                  <a:cxn ang="0">
                    <a:pos x="connsiteX5300" y="connsiteY5300"/>
                  </a:cxn>
                  <a:cxn ang="0">
                    <a:pos x="connsiteX5301" y="connsiteY5301"/>
                  </a:cxn>
                  <a:cxn ang="0">
                    <a:pos x="connsiteX5302" y="connsiteY5302"/>
                  </a:cxn>
                  <a:cxn ang="0">
                    <a:pos x="connsiteX5303" y="connsiteY5303"/>
                  </a:cxn>
                  <a:cxn ang="0">
                    <a:pos x="connsiteX5304" y="connsiteY5304"/>
                  </a:cxn>
                  <a:cxn ang="0">
                    <a:pos x="connsiteX5305" y="connsiteY5305"/>
                  </a:cxn>
                  <a:cxn ang="0">
                    <a:pos x="connsiteX5306" y="connsiteY5306"/>
                  </a:cxn>
                  <a:cxn ang="0">
                    <a:pos x="connsiteX5307" y="connsiteY5307"/>
                  </a:cxn>
                  <a:cxn ang="0">
                    <a:pos x="connsiteX5308" y="connsiteY5308"/>
                  </a:cxn>
                  <a:cxn ang="0">
                    <a:pos x="connsiteX5309" y="connsiteY5309"/>
                  </a:cxn>
                  <a:cxn ang="0">
                    <a:pos x="connsiteX5310" y="connsiteY5310"/>
                  </a:cxn>
                  <a:cxn ang="0">
                    <a:pos x="connsiteX5311" y="connsiteY5311"/>
                  </a:cxn>
                  <a:cxn ang="0">
                    <a:pos x="connsiteX5312" y="connsiteY5312"/>
                  </a:cxn>
                  <a:cxn ang="0">
                    <a:pos x="connsiteX5313" y="connsiteY5313"/>
                  </a:cxn>
                  <a:cxn ang="0">
                    <a:pos x="connsiteX5314" y="connsiteY5314"/>
                  </a:cxn>
                  <a:cxn ang="0">
                    <a:pos x="connsiteX5315" y="connsiteY5315"/>
                  </a:cxn>
                  <a:cxn ang="0">
                    <a:pos x="connsiteX5316" y="connsiteY5316"/>
                  </a:cxn>
                  <a:cxn ang="0">
                    <a:pos x="connsiteX5317" y="connsiteY5317"/>
                  </a:cxn>
                  <a:cxn ang="0">
                    <a:pos x="connsiteX5318" y="connsiteY5318"/>
                  </a:cxn>
                  <a:cxn ang="0">
                    <a:pos x="connsiteX5319" y="connsiteY5319"/>
                  </a:cxn>
                  <a:cxn ang="0">
                    <a:pos x="connsiteX5320" y="connsiteY5320"/>
                  </a:cxn>
                  <a:cxn ang="0">
                    <a:pos x="connsiteX5321" y="connsiteY5321"/>
                  </a:cxn>
                  <a:cxn ang="0">
                    <a:pos x="connsiteX5322" y="connsiteY5322"/>
                  </a:cxn>
                  <a:cxn ang="0">
                    <a:pos x="connsiteX5323" y="connsiteY5323"/>
                  </a:cxn>
                  <a:cxn ang="0">
                    <a:pos x="connsiteX5324" y="connsiteY5324"/>
                  </a:cxn>
                  <a:cxn ang="0">
                    <a:pos x="connsiteX5325" y="connsiteY5325"/>
                  </a:cxn>
                  <a:cxn ang="0">
                    <a:pos x="connsiteX5326" y="connsiteY5326"/>
                  </a:cxn>
                  <a:cxn ang="0">
                    <a:pos x="connsiteX5327" y="connsiteY5327"/>
                  </a:cxn>
                  <a:cxn ang="0">
                    <a:pos x="connsiteX5328" y="connsiteY5328"/>
                  </a:cxn>
                  <a:cxn ang="0">
                    <a:pos x="connsiteX5329" y="connsiteY5329"/>
                  </a:cxn>
                  <a:cxn ang="0">
                    <a:pos x="connsiteX5330" y="connsiteY5330"/>
                  </a:cxn>
                  <a:cxn ang="0">
                    <a:pos x="connsiteX5331" y="connsiteY5331"/>
                  </a:cxn>
                  <a:cxn ang="0">
                    <a:pos x="connsiteX5332" y="connsiteY5332"/>
                  </a:cxn>
                  <a:cxn ang="0">
                    <a:pos x="connsiteX5333" y="connsiteY5333"/>
                  </a:cxn>
                  <a:cxn ang="0">
                    <a:pos x="connsiteX5334" y="connsiteY5334"/>
                  </a:cxn>
                  <a:cxn ang="0">
                    <a:pos x="connsiteX5335" y="connsiteY5335"/>
                  </a:cxn>
                  <a:cxn ang="0">
                    <a:pos x="connsiteX5336" y="connsiteY5336"/>
                  </a:cxn>
                  <a:cxn ang="0">
                    <a:pos x="connsiteX5337" y="connsiteY5337"/>
                  </a:cxn>
                  <a:cxn ang="0">
                    <a:pos x="connsiteX5338" y="connsiteY5338"/>
                  </a:cxn>
                  <a:cxn ang="0">
                    <a:pos x="connsiteX5339" y="connsiteY5339"/>
                  </a:cxn>
                  <a:cxn ang="0">
                    <a:pos x="connsiteX5340" y="connsiteY5340"/>
                  </a:cxn>
                  <a:cxn ang="0">
                    <a:pos x="connsiteX5341" y="connsiteY5341"/>
                  </a:cxn>
                  <a:cxn ang="0">
                    <a:pos x="connsiteX5342" y="connsiteY5342"/>
                  </a:cxn>
                  <a:cxn ang="0">
                    <a:pos x="connsiteX5343" y="connsiteY5343"/>
                  </a:cxn>
                  <a:cxn ang="0">
                    <a:pos x="connsiteX5344" y="connsiteY5344"/>
                  </a:cxn>
                  <a:cxn ang="0">
                    <a:pos x="connsiteX5345" y="connsiteY5345"/>
                  </a:cxn>
                  <a:cxn ang="0">
                    <a:pos x="connsiteX5346" y="connsiteY5346"/>
                  </a:cxn>
                  <a:cxn ang="0">
                    <a:pos x="connsiteX5347" y="connsiteY5347"/>
                  </a:cxn>
                  <a:cxn ang="0">
                    <a:pos x="connsiteX5348" y="connsiteY5348"/>
                  </a:cxn>
                  <a:cxn ang="0">
                    <a:pos x="connsiteX5349" y="connsiteY5349"/>
                  </a:cxn>
                  <a:cxn ang="0">
                    <a:pos x="connsiteX5350" y="connsiteY5350"/>
                  </a:cxn>
                  <a:cxn ang="0">
                    <a:pos x="connsiteX5351" y="connsiteY5351"/>
                  </a:cxn>
                  <a:cxn ang="0">
                    <a:pos x="connsiteX5352" y="connsiteY5352"/>
                  </a:cxn>
                  <a:cxn ang="0">
                    <a:pos x="connsiteX5353" y="connsiteY5353"/>
                  </a:cxn>
                  <a:cxn ang="0">
                    <a:pos x="connsiteX5354" y="connsiteY5354"/>
                  </a:cxn>
                  <a:cxn ang="0">
                    <a:pos x="connsiteX5355" y="connsiteY5355"/>
                  </a:cxn>
                  <a:cxn ang="0">
                    <a:pos x="connsiteX5356" y="connsiteY5356"/>
                  </a:cxn>
                  <a:cxn ang="0">
                    <a:pos x="connsiteX5357" y="connsiteY5357"/>
                  </a:cxn>
                  <a:cxn ang="0">
                    <a:pos x="connsiteX5358" y="connsiteY5358"/>
                  </a:cxn>
                  <a:cxn ang="0">
                    <a:pos x="connsiteX5359" y="connsiteY5359"/>
                  </a:cxn>
                  <a:cxn ang="0">
                    <a:pos x="connsiteX5360" y="connsiteY5360"/>
                  </a:cxn>
                  <a:cxn ang="0">
                    <a:pos x="connsiteX5361" y="connsiteY5361"/>
                  </a:cxn>
                  <a:cxn ang="0">
                    <a:pos x="connsiteX5362" y="connsiteY5362"/>
                  </a:cxn>
                  <a:cxn ang="0">
                    <a:pos x="connsiteX5363" y="connsiteY5363"/>
                  </a:cxn>
                  <a:cxn ang="0">
                    <a:pos x="connsiteX5364" y="connsiteY5364"/>
                  </a:cxn>
                  <a:cxn ang="0">
                    <a:pos x="connsiteX5365" y="connsiteY5365"/>
                  </a:cxn>
                  <a:cxn ang="0">
                    <a:pos x="connsiteX5366" y="connsiteY5366"/>
                  </a:cxn>
                  <a:cxn ang="0">
                    <a:pos x="connsiteX5367" y="connsiteY5367"/>
                  </a:cxn>
                  <a:cxn ang="0">
                    <a:pos x="connsiteX5368" y="connsiteY5368"/>
                  </a:cxn>
                  <a:cxn ang="0">
                    <a:pos x="connsiteX5369" y="connsiteY5369"/>
                  </a:cxn>
                  <a:cxn ang="0">
                    <a:pos x="connsiteX5370" y="connsiteY5370"/>
                  </a:cxn>
                  <a:cxn ang="0">
                    <a:pos x="connsiteX5371" y="connsiteY5371"/>
                  </a:cxn>
                  <a:cxn ang="0">
                    <a:pos x="connsiteX5372" y="connsiteY5372"/>
                  </a:cxn>
                  <a:cxn ang="0">
                    <a:pos x="connsiteX5373" y="connsiteY5373"/>
                  </a:cxn>
                  <a:cxn ang="0">
                    <a:pos x="connsiteX5374" y="connsiteY5374"/>
                  </a:cxn>
                  <a:cxn ang="0">
                    <a:pos x="connsiteX5375" y="connsiteY5375"/>
                  </a:cxn>
                  <a:cxn ang="0">
                    <a:pos x="connsiteX5376" y="connsiteY5376"/>
                  </a:cxn>
                  <a:cxn ang="0">
                    <a:pos x="connsiteX5377" y="connsiteY5377"/>
                  </a:cxn>
                  <a:cxn ang="0">
                    <a:pos x="connsiteX5378" y="connsiteY5378"/>
                  </a:cxn>
                  <a:cxn ang="0">
                    <a:pos x="connsiteX5379" y="connsiteY5379"/>
                  </a:cxn>
                  <a:cxn ang="0">
                    <a:pos x="connsiteX5380" y="connsiteY5380"/>
                  </a:cxn>
                  <a:cxn ang="0">
                    <a:pos x="connsiteX5381" y="connsiteY5381"/>
                  </a:cxn>
                  <a:cxn ang="0">
                    <a:pos x="connsiteX5382" y="connsiteY5382"/>
                  </a:cxn>
                  <a:cxn ang="0">
                    <a:pos x="connsiteX5383" y="connsiteY5383"/>
                  </a:cxn>
                  <a:cxn ang="0">
                    <a:pos x="connsiteX5384" y="connsiteY5384"/>
                  </a:cxn>
                  <a:cxn ang="0">
                    <a:pos x="connsiteX5385" y="connsiteY5385"/>
                  </a:cxn>
                  <a:cxn ang="0">
                    <a:pos x="connsiteX5386" y="connsiteY5386"/>
                  </a:cxn>
                  <a:cxn ang="0">
                    <a:pos x="connsiteX5387" y="connsiteY5387"/>
                  </a:cxn>
                  <a:cxn ang="0">
                    <a:pos x="connsiteX5388" y="connsiteY5388"/>
                  </a:cxn>
                  <a:cxn ang="0">
                    <a:pos x="connsiteX5389" y="connsiteY5389"/>
                  </a:cxn>
                  <a:cxn ang="0">
                    <a:pos x="connsiteX5390" y="connsiteY5390"/>
                  </a:cxn>
                  <a:cxn ang="0">
                    <a:pos x="connsiteX5391" y="connsiteY5391"/>
                  </a:cxn>
                  <a:cxn ang="0">
                    <a:pos x="connsiteX5392" y="connsiteY5392"/>
                  </a:cxn>
                  <a:cxn ang="0">
                    <a:pos x="connsiteX5393" y="connsiteY5393"/>
                  </a:cxn>
                  <a:cxn ang="0">
                    <a:pos x="connsiteX5394" y="connsiteY5394"/>
                  </a:cxn>
                  <a:cxn ang="0">
                    <a:pos x="connsiteX5395" y="connsiteY5395"/>
                  </a:cxn>
                  <a:cxn ang="0">
                    <a:pos x="connsiteX5396" y="connsiteY5396"/>
                  </a:cxn>
                  <a:cxn ang="0">
                    <a:pos x="connsiteX5397" y="connsiteY5397"/>
                  </a:cxn>
                  <a:cxn ang="0">
                    <a:pos x="connsiteX5398" y="connsiteY5398"/>
                  </a:cxn>
                  <a:cxn ang="0">
                    <a:pos x="connsiteX5399" y="connsiteY5399"/>
                  </a:cxn>
                  <a:cxn ang="0">
                    <a:pos x="connsiteX5400" y="connsiteY5400"/>
                  </a:cxn>
                  <a:cxn ang="0">
                    <a:pos x="connsiteX5401" y="connsiteY5401"/>
                  </a:cxn>
                  <a:cxn ang="0">
                    <a:pos x="connsiteX5402" y="connsiteY5402"/>
                  </a:cxn>
                  <a:cxn ang="0">
                    <a:pos x="connsiteX5403" y="connsiteY5403"/>
                  </a:cxn>
                  <a:cxn ang="0">
                    <a:pos x="connsiteX5404" y="connsiteY5404"/>
                  </a:cxn>
                  <a:cxn ang="0">
                    <a:pos x="connsiteX5405" y="connsiteY5405"/>
                  </a:cxn>
                  <a:cxn ang="0">
                    <a:pos x="connsiteX5406" y="connsiteY5406"/>
                  </a:cxn>
                  <a:cxn ang="0">
                    <a:pos x="connsiteX5407" y="connsiteY5407"/>
                  </a:cxn>
                  <a:cxn ang="0">
                    <a:pos x="connsiteX5408" y="connsiteY5408"/>
                  </a:cxn>
                  <a:cxn ang="0">
                    <a:pos x="connsiteX5409" y="connsiteY5409"/>
                  </a:cxn>
                  <a:cxn ang="0">
                    <a:pos x="connsiteX5410" y="connsiteY5410"/>
                  </a:cxn>
                  <a:cxn ang="0">
                    <a:pos x="connsiteX5411" y="connsiteY5411"/>
                  </a:cxn>
                  <a:cxn ang="0">
                    <a:pos x="connsiteX5412" y="connsiteY5412"/>
                  </a:cxn>
                  <a:cxn ang="0">
                    <a:pos x="connsiteX5413" y="connsiteY5413"/>
                  </a:cxn>
                  <a:cxn ang="0">
                    <a:pos x="connsiteX5414" y="connsiteY5414"/>
                  </a:cxn>
                  <a:cxn ang="0">
                    <a:pos x="connsiteX5415" y="connsiteY5415"/>
                  </a:cxn>
                  <a:cxn ang="0">
                    <a:pos x="connsiteX5416" y="connsiteY5416"/>
                  </a:cxn>
                  <a:cxn ang="0">
                    <a:pos x="connsiteX5417" y="connsiteY5417"/>
                  </a:cxn>
                  <a:cxn ang="0">
                    <a:pos x="connsiteX5418" y="connsiteY5418"/>
                  </a:cxn>
                  <a:cxn ang="0">
                    <a:pos x="connsiteX5419" y="connsiteY5419"/>
                  </a:cxn>
                  <a:cxn ang="0">
                    <a:pos x="connsiteX5420" y="connsiteY5420"/>
                  </a:cxn>
                  <a:cxn ang="0">
                    <a:pos x="connsiteX5421" y="connsiteY5421"/>
                  </a:cxn>
                  <a:cxn ang="0">
                    <a:pos x="connsiteX5422" y="connsiteY5422"/>
                  </a:cxn>
                  <a:cxn ang="0">
                    <a:pos x="connsiteX5423" y="connsiteY5423"/>
                  </a:cxn>
                  <a:cxn ang="0">
                    <a:pos x="connsiteX5424" y="connsiteY5424"/>
                  </a:cxn>
                  <a:cxn ang="0">
                    <a:pos x="connsiteX5425" y="connsiteY5425"/>
                  </a:cxn>
                  <a:cxn ang="0">
                    <a:pos x="connsiteX5426" y="connsiteY5426"/>
                  </a:cxn>
                  <a:cxn ang="0">
                    <a:pos x="connsiteX5427" y="connsiteY5427"/>
                  </a:cxn>
                  <a:cxn ang="0">
                    <a:pos x="connsiteX5428" y="connsiteY5428"/>
                  </a:cxn>
                  <a:cxn ang="0">
                    <a:pos x="connsiteX5429" y="connsiteY5429"/>
                  </a:cxn>
                  <a:cxn ang="0">
                    <a:pos x="connsiteX5430" y="connsiteY5430"/>
                  </a:cxn>
                  <a:cxn ang="0">
                    <a:pos x="connsiteX5431" y="connsiteY5431"/>
                  </a:cxn>
                  <a:cxn ang="0">
                    <a:pos x="connsiteX5432" y="connsiteY5432"/>
                  </a:cxn>
                  <a:cxn ang="0">
                    <a:pos x="connsiteX5433" y="connsiteY5433"/>
                  </a:cxn>
                  <a:cxn ang="0">
                    <a:pos x="connsiteX5434" y="connsiteY5434"/>
                  </a:cxn>
                  <a:cxn ang="0">
                    <a:pos x="connsiteX5435" y="connsiteY5435"/>
                  </a:cxn>
                  <a:cxn ang="0">
                    <a:pos x="connsiteX5436" y="connsiteY5436"/>
                  </a:cxn>
                  <a:cxn ang="0">
                    <a:pos x="connsiteX5437" y="connsiteY5437"/>
                  </a:cxn>
                  <a:cxn ang="0">
                    <a:pos x="connsiteX5438" y="connsiteY5438"/>
                  </a:cxn>
                  <a:cxn ang="0">
                    <a:pos x="connsiteX5439" y="connsiteY5439"/>
                  </a:cxn>
                  <a:cxn ang="0">
                    <a:pos x="connsiteX5440" y="connsiteY5440"/>
                  </a:cxn>
                  <a:cxn ang="0">
                    <a:pos x="connsiteX5441" y="connsiteY5441"/>
                  </a:cxn>
                  <a:cxn ang="0">
                    <a:pos x="connsiteX5442" y="connsiteY5442"/>
                  </a:cxn>
                  <a:cxn ang="0">
                    <a:pos x="connsiteX5443" y="connsiteY5443"/>
                  </a:cxn>
                  <a:cxn ang="0">
                    <a:pos x="connsiteX5444" y="connsiteY5444"/>
                  </a:cxn>
                  <a:cxn ang="0">
                    <a:pos x="connsiteX5445" y="connsiteY5445"/>
                  </a:cxn>
                  <a:cxn ang="0">
                    <a:pos x="connsiteX5446" y="connsiteY5446"/>
                  </a:cxn>
                  <a:cxn ang="0">
                    <a:pos x="connsiteX5447" y="connsiteY5447"/>
                  </a:cxn>
                  <a:cxn ang="0">
                    <a:pos x="connsiteX5448" y="connsiteY5448"/>
                  </a:cxn>
                  <a:cxn ang="0">
                    <a:pos x="connsiteX5449" y="connsiteY5449"/>
                  </a:cxn>
                  <a:cxn ang="0">
                    <a:pos x="connsiteX5450" y="connsiteY5450"/>
                  </a:cxn>
                  <a:cxn ang="0">
                    <a:pos x="connsiteX5451" y="connsiteY5451"/>
                  </a:cxn>
                  <a:cxn ang="0">
                    <a:pos x="connsiteX5452" y="connsiteY5452"/>
                  </a:cxn>
                  <a:cxn ang="0">
                    <a:pos x="connsiteX5453" y="connsiteY5453"/>
                  </a:cxn>
                  <a:cxn ang="0">
                    <a:pos x="connsiteX5454" y="connsiteY5454"/>
                  </a:cxn>
                  <a:cxn ang="0">
                    <a:pos x="connsiteX5455" y="connsiteY5455"/>
                  </a:cxn>
                  <a:cxn ang="0">
                    <a:pos x="connsiteX5456" y="connsiteY5456"/>
                  </a:cxn>
                  <a:cxn ang="0">
                    <a:pos x="connsiteX5457" y="connsiteY5457"/>
                  </a:cxn>
                  <a:cxn ang="0">
                    <a:pos x="connsiteX5458" y="connsiteY5458"/>
                  </a:cxn>
                  <a:cxn ang="0">
                    <a:pos x="connsiteX5459" y="connsiteY5459"/>
                  </a:cxn>
                  <a:cxn ang="0">
                    <a:pos x="connsiteX5460" y="connsiteY5460"/>
                  </a:cxn>
                  <a:cxn ang="0">
                    <a:pos x="connsiteX5461" y="connsiteY5461"/>
                  </a:cxn>
                  <a:cxn ang="0">
                    <a:pos x="connsiteX5462" y="connsiteY5462"/>
                  </a:cxn>
                  <a:cxn ang="0">
                    <a:pos x="connsiteX5463" y="connsiteY5463"/>
                  </a:cxn>
                  <a:cxn ang="0">
                    <a:pos x="connsiteX5464" y="connsiteY5464"/>
                  </a:cxn>
                  <a:cxn ang="0">
                    <a:pos x="connsiteX5465" y="connsiteY5465"/>
                  </a:cxn>
                  <a:cxn ang="0">
                    <a:pos x="connsiteX5466" y="connsiteY5466"/>
                  </a:cxn>
                  <a:cxn ang="0">
                    <a:pos x="connsiteX5467" y="connsiteY5467"/>
                  </a:cxn>
                  <a:cxn ang="0">
                    <a:pos x="connsiteX5468" y="connsiteY5468"/>
                  </a:cxn>
                  <a:cxn ang="0">
                    <a:pos x="connsiteX5469" y="connsiteY5469"/>
                  </a:cxn>
                  <a:cxn ang="0">
                    <a:pos x="connsiteX5470" y="connsiteY5470"/>
                  </a:cxn>
                  <a:cxn ang="0">
                    <a:pos x="connsiteX5471" y="connsiteY5471"/>
                  </a:cxn>
                  <a:cxn ang="0">
                    <a:pos x="connsiteX5472" y="connsiteY5472"/>
                  </a:cxn>
                  <a:cxn ang="0">
                    <a:pos x="connsiteX5473" y="connsiteY5473"/>
                  </a:cxn>
                  <a:cxn ang="0">
                    <a:pos x="connsiteX5474" y="connsiteY5474"/>
                  </a:cxn>
                  <a:cxn ang="0">
                    <a:pos x="connsiteX5475" y="connsiteY5475"/>
                  </a:cxn>
                  <a:cxn ang="0">
                    <a:pos x="connsiteX5476" y="connsiteY5476"/>
                  </a:cxn>
                  <a:cxn ang="0">
                    <a:pos x="connsiteX5477" y="connsiteY5477"/>
                  </a:cxn>
                  <a:cxn ang="0">
                    <a:pos x="connsiteX5478" y="connsiteY5478"/>
                  </a:cxn>
                  <a:cxn ang="0">
                    <a:pos x="connsiteX5479" y="connsiteY5479"/>
                  </a:cxn>
                  <a:cxn ang="0">
                    <a:pos x="connsiteX5480" y="connsiteY5480"/>
                  </a:cxn>
                  <a:cxn ang="0">
                    <a:pos x="connsiteX5481" y="connsiteY5481"/>
                  </a:cxn>
                  <a:cxn ang="0">
                    <a:pos x="connsiteX5482" y="connsiteY5482"/>
                  </a:cxn>
                  <a:cxn ang="0">
                    <a:pos x="connsiteX5483" y="connsiteY5483"/>
                  </a:cxn>
                  <a:cxn ang="0">
                    <a:pos x="connsiteX5484" y="connsiteY5484"/>
                  </a:cxn>
                  <a:cxn ang="0">
                    <a:pos x="connsiteX5485" y="connsiteY5485"/>
                  </a:cxn>
                  <a:cxn ang="0">
                    <a:pos x="connsiteX5486" y="connsiteY5486"/>
                  </a:cxn>
                  <a:cxn ang="0">
                    <a:pos x="connsiteX5487" y="connsiteY5487"/>
                  </a:cxn>
                  <a:cxn ang="0">
                    <a:pos x="connsiteX5488" y="connsiteY5488"/>
                  </a:cxn>
                  <a:cxn ang="0">
                    <a:pos x="connsiteX5489" y="connsiteY5489"/>
                  </a:cxn>
                  <a:cxn ang="0">
                    <a:pos x="connsiteX5490" y="connsiteY5490"/>
                  </a:cxn>
                  <a:cxn ang="0">
                    <a:pos x="connsiteX5491" y="connsiteY5491"/>
                  </a:cxn>
                  <a:cxn ang="0">
                    <a:pos x="connsiteX5492" y="connsiteY5492"/>
                  </a:cxn>
                  <a:cxn ang="0">
                    <a:pos x="connsiteX5493" y="connsiteY5493"/>
                  </a:cxn>
                  <a:cxn ang="0">
                    <a:pos x="connsiteX5494" y="connsiteY5494"/>
                  </a:cxn>
                  <a:cxn ang="0">
                    <a:pos x="connsiteX5495" y="connsiteY5495"/>
                  </a:cxn>
                  <a:cxn ang="0">
                    <a:pos x="connsiteX5496" y="connsiteY5496"/>
                  </a:cxn>
                  <a:cxn ang="0">
                    <a:pos x="connsiteX5497" y="connsiteY5497"/>
                  </a:cxn>
                  <a:cxn ang="0">
                    <a:pos x="connsiteX5498" y="connsiteY5498"/>
                  </a:cxn>
                  <a:cxn ang="0">
                    <a:pos x="connsiteX5499" y="connsiteY5499"/>
                  </a:cxn>
                  <a:cxn ang="0">
                    <a:pos x="connsiteX5500" y="connsiteY5500"/>
                  </a:cxn>
                  <a:cxn ang="0">
                    <a:pos x="connsiteX5501" y="connsiteY5501"/>
                  </a:cxn>
                  <a:cxn ang="0">
                    <a:pos x="connsiteX5502" y="connsiteY5502"/>
                  </a:cxn>
                  <a:cxn ang="0">
                    <a:pos x="connsiteX5503" y="connsiteY5503"/>
                  </a:cxn>
                  <a:cxn ang="0">
                    <a:pos x="connsiteX5504" y="connsiteY5504"/>
                  </a:cxn>
                  <a:cxn ang="0">
                    <a:pos x="connsiteX5505" y="connsiteY5505"/>
                  </a:cxn>
                  <a:cxn ang="0">
                    <a:pos x="connsiteX5506" y="connsiteY5506"/>
                  </a:cxn>
                  <a:cxn ang="0">
                    <a:pos x="connsiteX5507" y="connsiteY5507"/>
                  </a:cxn>
                  <a:cxn ang="0">
                    <a:pos x="connsiteX5508" y="connsiteY5508"/>
                  </a:cxn>
                  <a:cxn ang="0">
                    <a:pos x="connsiteX5509" y="connsiteY5509"/>
                  </a:cxn>
                  <a:cxn ang="0">
                    <a:pos x="connsiteX5510" y="connsiteY5510"/>
                  </a:cxn>
                  <a:cxn ang="0">
                    <a:pos x="connsiteX5511" y="connsiteY5511"/>
                  </a:cxn>
                  <a:cxn ang="0">
                    <a:pos x="connsiteX5512" y="connsiteY5512"/>
                  </a:cxn>
                  <a:cxn ang="0">
                    <a:pos x="connsiteX5513" y="connsiteY5513"/>
                  </a:cxn>
                  <a:cxn ang="0">
                    <a:pos x="connsiteX5514" y="connsiteY5514"/>
                  </a:cxn>
                  <a:cxn ang="0">
                    <a:pos x="connsiteX5515" y="connsiteY5515"/>
                  </a:cxn>
                  <a:cxn ang="0">
                    <a:pos x="connsiteX5516" y="connsiteY5516"/>
                  </a:cxn>
                  <a:cxn ang="0">
                    <a:pos x="connsiteX5517" y="connsiteY5517"/>
                  </a:cxn>
                  <a:cxn ang="0">
                    <a:pos x="connsiteX5518" y="connsiteY5518"/>
                  </a:cxn>
                  <a:cxn ang="0">
                    <a:pos x="connsiteX5519" y="connsiteY5519"/>
                  </a:cxn>
                  <a:cxn ang="0">
                    <a:pos x="connsiteX5520" y="connsiteY5520"/>
                  </a:cxn>
                  <a:cxn ang="0">
                    <a:pos x="connsiteX5521" y="connsiteY5521"/>
                  </a:cxn>
                  <a:cxn ang="0">
                    <a:pos x="connsiteX5522" y="connsiteY5522"/>
                  </a:cxn>
                  <a:cxn ang="0">
                    <a:pos x="connsiteX5523" y="connsiteY5523"/>
                  </a:cxn>
                  <a:cxn ang="0">
                    <a:pos x="connsiteX5524" y="connsiteY5524"/>
                  </a:cxn>
                  <a:cxn ang="0">
                    <a:pos x="connsiteX5525" y="connsiteY5525"/>
                  </a:cxn>
                  <a:cxn ang="0">
                    <a:pos x="connsiteX5526" y="connsiteY5526"/>
                  </a:cxn>
                  <a:cxn ang="0">
                    <a:pos x="connsiteX5527" y="connsiteY5527"/>
                  </a:cxn>
                  <a:cxn ang="0">
                    <a:pos x="connsiteX5528" y="connsiteY5528"/>
                  </a:cxn>
                  <a:cxn ang="0">
                    <a:pos x="connsiteX5529" y="connsiteY5529"/>
                  </a:cxn>
                  <a:cxn ang="0">
                    <a:pos x="connsiteX5530" y="connsiteY5530"/>
                  </a:cxn>
                  <a:cxn ang="0">
                    <a:pos x="connsiteX5531" y="connsiteY5531"/>
                  </a:cxn>
                  <a:cxn ang="0">
                    <a:pos x="connsiteX5532" y="connsiteY5532"/>
                  </a:cxn>
                  <a:cxn ang="0">
                    <a:pos x="connsiteX5533" y="connsiteY5533"/>
                  </a:cxn>
                  <a:cxn ang="0">
                    <a:pos x="connsiteX5534" y="connsiteY5534"/>
                  </a:cxn>
                  <a:cxn ang="0">
                    <a:pos x="connsiteX5535" y="connsiteY5535"/>
                  </a:cxn>
                  <a:cxn ang="0">
                    <a:pos x="connsiteX5536" y="connsiteY5536"/>
                  </a:cxn>
                  <a:cxn ang="0">
                    <a:pos x="connsiteX5537" y="connsiteY5537"/>
                  </a:cxn>
                  <a:cxn ang="0">
                    <a:pos x="connsiteX5538" y="connsiteY5538"/>
                  </a:cxn>
                  <a:cxn ang="0">
                    <a:pos x="connsiteX5539" y="connsiteY5539"/>
                  </a:cxn>
                  <a:cxn ang="0">
                    <a:pos x="connsiteX5540" y="connsiteY5540"/>
                  </a:cxn>
                  <a:cxn ang="0">
                    <a:pos x="connsiteX5541" y="connsiteY5541"/>
                  </a:cxn>
                  <a:cxn ang="0">
                    <a:pos x="connsiteX5542" y="connsiteY5542"/>
                  </a:cxn>
                  <a:cxn ang="0">
                    <a:pos x="connsiteX5543" y="connsiteY5543"/>
                  </a:cxn>
                  <a:cxn ang="0">
                    <a:pos x="connsiteX5544" y="connsiteY5544"/>
                  </a:cxn>
                  <a:cxn ang="0">
                    <a:pos x="connsiteX5545" y="connsiteY5545"/>
                  </a:cxn>
                  <a:cxn ang="0">
                    <a:pos x="connsiteX5546" y="connsiteY5546"/>
                  </a:cxn>
                  <a:cxn ang="0">
                    <a:pos x="connsiteX5547" y="connsiteY5547"/>
                  </a:cxn>
                  <a:cxn ang="0">
                    <a:pos x="connsiteX5548" y="connsiteY5548"/>
                  </a:cxn>
                  <a:cxn ang="0">
                    <a:pos x="connsiteX5549" y="connsiteY5549"/>
                  </a:cxn>
                  <a:cxn ang="0">
                    <a:pos x="connsiteX5550" y="connsiteY5550"/>
                  </a:cxn>
                  <a:cxn ang="0">
                    <a:pos x="connsiteX5551" y="connsiteY5551"/>
                  </a:cxn>
                  <a:cxn ang="0">
                    <a:pos x="connsiteX5552" y="connsiteY5552"/>
                  </a:cxn>
                  <a:cxn ang="0">
                    <a:pos x="connsiteX5553" y="connsiteY5553"/>
                  </a:cxn>
                  <a:cxn ang="0">
                    <a:pos x="connsiteX5554" y="connsiteY5554"/>
                  </a:cxn>
                  <a:cxn ang="0">
                    <a:pos x="connsiteX5555" y="connsiteY5555"/>
                  </a:cxn>
                  <a:cxn ang="0">
                    <a:pos x="connsiteX5556" y="connsiteY5556"/>
                  </a:cxn>
                  <a:cxn ang="0">
                    <a:pos x="connsiteX5557" y="connsiteY5557"/>
                  </a:cxn>
                  <a:cxn ang="0">
                    <a:pos x="connsiteX5558" y="connsiteY5558"/>
                  </a:cxn>
                  <a:cxn ang="0">
                    <a:pos x="connsiteX5559" y="connsiteY5559"/>
                  </a:cxn>
                  <a:cxn ang="0">
                    <a:pos x="connsiteX5560" y="connsiteY5560"/>
                  </a:cxn>
                  <a:cxn ang="0">
                    <a:pos x="connsiteX5561" y="connsiteY5561"/>
                  </a:cxn>
                  <a:cxn ang="0">
                    <a:pos x="connsiteX5562" y="connsiteY5562"/>
                  </a:cxn>
                  <a:cxn ang="0">
                    <a:pos x="connsiteX5563" y="connsiteY5563"/>
                  </a:cxn>
                  <a:cxn ang="0">
                    <a:pos x="connsiteX5564" y="connsiteY5564"/>
                  </a:cxn>
                  <a:cxn ang="0">
                    <a:pos x="connsiteX5565" y="connsiteY5565"/>
                  </a:cxn>
                  <a:cxn ang="0">
                    <a:pos x="connsiteX5566" y="connsiteY5566"/>
                  </a:cxn>
                  <a:cxn ang="0">
                    <a:pos x="connsiteX5567" y="connsiteY5567"/>
                  </a:cxn>
                  <a:cxn ang="0">
                    <a:pos x="connsiteX5568" y="connsiteY5568"/>
                  </a:cxn>
                  <a:cxn ang="0">
                    <a:pos x="connsiteX5569" y="connsiteY5569"/>
                  </a:cxn>
                  <a:cxn ang="0">
                    <a:pos x="connsiteX5570" y="connsiteY5570"/>
                  </a:cxn>
                  <a:cxn ang="0">
                    <a:pos x="connsiteX5571" y="connsiteY5571"/>
                  </a:cxn>
                  <a:cxn ang="0">
                    <a:pos x="connsiteX5572" y="connsiteY5572"/>
                  </a:cxn>
                  <a:cxn ang="0">
                    <a:pos x="connsiteX5573" y="connsiteY5573"/>
                  </a:cxn>
                  <a:cxn ang="0">
                    <a:pos x="connsiteX5574" y="connsiteY5574"/>
                  </a:cxn>
                  <a:cxn ang="0">
                    <a:pos x="connsiteX5575" y="connsiteY5575"/>
                  </a:cxn>
                  <a:cxn ang="0">
                    <a:pos x="connsiteX5576" y="connsiteY5576"/>
                  </a:cxn>
                  <a:cxn ang="0">
                    <a:pos x="connsiteX5577" y="connsiteY5577"/>
                  </a:cxn>
                  <a:cxn ang="0">
                    <a:pos x="connsiteX5578" y="connsiteY5578"/>
                  </a:cxn>
                  <a:cxn ang="0">
                    <a:pos x="connsiteX5579" y="connsiteY5579"/>
                  </a:cxn>
                  <a:cxn ang="0">
                    <a:pos x="connsiteX5580" y="connsiteY5580"/>
                  </a:cxn>
                  <a:cxn ang="0">
                    <a:pos x="connsiteX5581" y="connsiteY5581"/>
                  </a:cxn>
                  <a:cxn ang="0">
                    <a:pos x="connsiteX5582" y="connsiteY5582"/>
                  </a:cxn>
                  <a:cxn ang="0">
                    <a:pos x="connsiteX5583" y="connsiteY5583"/>
                  </a:cxn>
                  <a:cxn ang="0">
                    <a:pos x="connsiteX5584" y="connsiteY5584"/>
                  </a:cxn>
                  <a:cxn ang="0">
                    <a:pos x="connsiteX5585" y="connsiteY5585"/>
                  </a:cxn>
                  <a:cxn ang="0">
                    <a:pos x="connsiteX5586" y="connsiteY5586"/>
                  </a:cxn>
                  <a:cxn ang="0">
                    <a:pos x="connsiteX5587" y="connsiteY5587"/>
                  </a:cxn>
                  <a:cxn ang="0">
                    <a:pos x="connsiteX5588" y="connsiteY5588"/>
                  </a:cxn>
                  <a:cxn ang="0">
                    <a:pos x="connsiteX5589" y="connsiteY5589"/>
                  </a:cxn>
                  <a:cxn ang="0">
                    <a:pos x="connsiteX5590" y="connsiteY5590"/>
                  </a:cxn>
                  <a:cxn ang="0">
                    <a:pos x="connsiteX5591" y="connsiteY5591"/>
                  </a:cxn>
                  <a:cxn ang="0">
                    <a:pos x="connsiteX5592" y="connsiteY5592"/>
                  </a:cxn>
                  <a:cxn ang="0">
                    <a:pos x="connsiteX5593" y="connsiteY5593"/>
                  </a:cxn>
                  <a:cxn ang="0">
                    <a:pos x="connsiteX5594" y="connsiteY5594"/>
                  </a:cxn>
                  <a:cxn ang="0">
                    <a:pos x="connsiteX5595" y="connsiteY5595"/>
                  </a:cxn>
                  <a:cxn ang="0">
                    <a:pos x="connsiteX5596" y="connsiteY5596"/>
                  </a:cxn>
                  <a:cxn ang="0">
                    <a:pos x="connsiteX5597" y="connsiteY5597"/>
                  </a:cxn>
                  <a:cxn ang="0">
                    <a:pos x="connsiteX5598" y="connsiteY5598"/>
                  </a:cxn>
                  <a:cxn ang="0">
                    <a:pos x="connsiteX5599" y="connsiteY5599"/>
                  </a:cxn>
                  <a:cxn ang="0">
                    <a:pos x="connsiteX5600" y="connsiteY5600"/>
                  </a:cxn>
                  <a:cxn ang="0">
                    <a:pos x="connsiteX5601" y="connsiteY5601"/>
                  </a:cxn>
                  <a:cxn ang="0">
                    <a:pos x="connsiteX5602" y="connsiteY5602"/>
                  </a:cxn>
                  <a:cxn ang="0">
                    <a:pos x="connsiteX5603" y="connsiteY5603"/>
                  </a:cxn>
                  <a:cxn ang="0">
                    <a:pos x="connsiteX5604" y="connsiteY5604"/>
                  </a:cxn>
                  <a:cxn ang="0">
                    <a:pos x="connsiteX5605" y="connsiteY5605"/>
                  </a:cxn>
                  <a:cxn ang="0">
                    <a:pos x="connsiteX5606" y="connsiteY5606"/>
                  </a:cxn>
                  <a:cxn ang="0">
                    <a:pos x="connsiteX5607" y="connsiteY5607"/>
                  </a:cxn>
                  <a:cxn ang="0">
                    <a:pos x="connsiteX5608" y="connsiteY5608"/>
                  </a:cxn>
                  <a:cxn ang="0">
                    <a:pos x="connsiteX5609" y="connsiteY5609"/>
                  </a:cxn>
                  <a:cxn ang="0">
                    <a:pos x="connsiteX5610" y="connsiteY5610"/>
                  </a:cxn>
                  <a:cxn ang="0">
                    <a:pos x="connsiteX5611" y="connsiteY5611"/>
                  </a:cxn>
                  <a:cxn ang="0">
                    <a:pos x="connsiteX5612" y="connsiteY5612"/>
                  </a:cxn>
                  <a:cxn ang="0">
                    <a:pos x="connsiteX5613" y="connsiteY5613"/>
                  </a:cxn>
                  <a:cxn ang="0">
                    <a:pos x="connsiteX5614" y="connsiteY5614"/>
                  </a:cxn>
                  <a:cxn ang="0">
                    <a:pos x="connsiteX5615" y="connsiteY5615"/>
                  </a:cxn>
                  <a:cxn ang="0">
                    <a:pos x="connsiteX5616" y="connsiteY5616"/>
                  </a:cxn>
                  <a:cxn ang="0">
                    <a:pos x="connsiteX5617" y="connsiteY5617"/>
                  </a:cxn>
                  <a:cxn ang="0">
                    <a:pos x="connsiteX5618" y="connsiteY5618"/>
                  </a:cxn>
                  <a:cxn ang="0">
                    <a:pos x="connsiteX5619" y="connsiteY5619"/>
                  </a:cxn>
                  <a:cxn ang="0">
                    <a:pos x="connsiteX5620" y="connsiteY5620"/>
                  </a:cxn>
                  <a:cxn ang="0">
                    <a:pos x="connsiteX5621" y="connsiteY5621"/>
                  </a:cxn>
                  <a:cxn ang="0">
                    <a:pos x="connsiteX5622" y="connsiteY5622"/>
                  </a:cxn>
                  <a:cxn ang="0">
                    <a:pos x="connsiteX5623" y="connsiteY5623"/>
                  </a:cxn>
                  <a:cxn ang="0">
                    <a:pos x="connsiteX5624" y="connsiteY5624"/>
                  </a:cxn>
                  <a:cxn ang="0">
                    <a:pos x="connsiteX5625" y="connsiteY5625"/>
                  </a:cxn>
                  <a:cxn ang="0">
                    <a:pos x="connsiteX5626" y="connsiteY5626"/>
                  </a:cxn>
                  <a:cxn ang="0">
                    <a:pos x="connsiteX5627" y="connsiteY5627"/>
                  </a:cxn>
                  <a:cxn ang="0">
                    <a:pos x="connsiteX5628" y="connsiteY5628"/>
                  </a:cxn>
                  <a:cxn ang="0">
                    <a:pos x="connsiteX5629" y="connsiteY5629"/>
                  </a:cxn>
                  <a:cxn ang="0">
                    <a:pos x="connsiteX5630" y="connsiteY5630"/>
                  </a:cxn>
                  <a:cxn ang="0">
                    <a:pos x="connsiteX5631" y="connsiteY5631"/>
                  </a:cxn>
                  <a:cxn ang="0">
                    <a:pos x="connsiteX5632" y="connsiteY5632"/>
                  </a:cxn>
                  <a:cxn ang="0">
                    <a:pos x="connsiteX5633" y="connsiteY5633"/>
                  </a:cxn>
                  <a:cxn ang="0">
                    <a:pos x="connsiteX5634" y="connsiteY5634"/>
                  </a:cxn>
                  <a:cxn ang="0">
                    <a:pos x="connsiteX5635" y="connsiteY5635"/>
                  </a:cxn>
                  <a:cxn ang="0">
                    <a:pos x="connsiteX5636" y="connsiteY5636"/>
                  </a:cxn>
                  <a:cxn ang="0">
                    <a:pos x="connsiteX5637" y="connsiteY5637"/>
                  </a:cxn>
                  <a:cxn ang="0">
                    <a:pos x="connsiteX5638" y="connsiteY5638"/>
                  </a:cxn>
                  <a:cxn ang="0">
                    <a:pos x="connsiteX5639" y="connsiteY5639"/>
                  </a:cxn>
                  <a:cxn ang="0">
                    <a:pos x="connsiteX5640" y="connsiteY5640"/>
                  </a:cxn>
                  <a:cxn ang="0">
                    <a:pos x="connsiteX5641" y="connsiteY5641"/>
                  </a:cxn>
                  <a:cxn ang="0">
                    <a:pos x="connsiteX5642" y="connsiteY5642"/>
                  </a:cxn>
                  <a:cxn ang="0">
                    <a:pos x="connsiteX5643" y="connsiteY5643"/>
                  </a:cxn>
                  <a:cxn ang="0">
                    <a:pos x="connsiteX5644" y="connsiteY5644"/>
                  </a:cxn>
                  <a:cxn ang="0">
                    <a:pos x="connsiteX5645" y="connsiteY5645"/>
                  </a:cxn>
                  <a:cxn ang="0">
                    <a:pos x="connsiteX5646" y="connsiteY5646"/>
                  </a:cxn>
                  <a:cxn ang="0">
                    <a:pos x="connsiteX5647" y="connsiteY5647"/>
                  </a:cxn>
                  <a:cxn ang="0">
                    <a:pos x="connsiteX5648" y="connsiteY5648"/>
                  </a:cxn>
                  <a:cxn ang="0">
                    <a:pos x="connsiteX5649" y="connsiteY5649"/>
                  </a:cxn>
                  <a:cxn ang="0">
                    <a:pos x="connsiteX5650" y="connsiteY5650"/>
                  </a:cxn>
                  <a:cxn ang="0">
                    <a:pos x="connsiteX5651" y="connsiteY5651"/>
                  </a:cxn>
                  <a:cxn ang="0">
                    <a:pos x="connsiteX5652" y="connsiteY5652"/>
                  </a:cxn>
                  <a:cxn ang="0">
                    <a:pos x="connsiteX5653" y="connsiteY5653"/>
                  </a:cxn>
                  <a:cxn ang="0">
                    <a:pos x="connsiteX5654" y="connsiteY5654"/>
                  </a:cxn>
                  <a:cxn ang="0">
                    <a:pos x="connsiteX5655" y="connsiteY5655"/>
                  </a:cxn>
                  <a:cxn ang="0">
                    <a:pos x="connsiteX5656" y="connsiteY5656"/>
                  </a:cxn>
                  <a:cxn ang="0">
                    <a:pos x="connsiteX5657" y="connsiteY5657"/>
                  </a:cxn>
                  <a:cxn ang="0">
                    <a:pos x="connsiteX5658" y="connsiteY5658"/>
                  </a:cxn>
                  <a:cxn ang="0">
                    <a:pos x="connsiteX5659" y="connsiteY5659"/>
                  </a:cxn>
                  <a:cxn ang="0">
                    <a:pos x="connsiteX5660" y="connsiteY5660"/>
                  </a:cxn>
                  <a:cxn ang="0">
                    <a:pos x="connsiteX5661" y="connsiteY5661"/>
                  </a:cxn>
                  <a:cxn ang="0">
                    <a:pos x="connsiteX5662" y="connsiteY5662"/>
                  </a:cxn>
                  <a:cxn ang="0">
                    <a:pos x="connsiteX5663" y="connsiteY5663"/>
                  </a:cxn>
                  <a:cxn ang="0">
                    <a:pos x="connsiteX5664" y="connsiteY5664"/>
                  </a:cxn>
                  <a:cxn ang="0">
                    <a:pos x="connsiteX5665" y="connsiteY5665"/>
                  </a:cxn>
                  <a:cxn ang="0">
                    <a:pos x="connsiteX5666" y="connsiteY5666"/>
                  </a:cxn>
                  <a:cxn ang="0">
                    <a:pos x="connsiteX5667" y="connsiteY5667"/>
                  </a:cxn>
                  <a:cxn ang="0">
                    <a:pos x="connsiteX5668" y="connsiteY5668"/>
                  </a:cxn>
                  <a:cxn ang="0">
                    <a:pos x="connsiteX5669" y="connsiteY5669"/>
                  </a:cxn>
                  <a:cxn ang="0">
                    <a:pos x="connsiteX5670" y="connsiteY5670"/>
                  </a:cxn>
                  <a:cxn ang="0">
                    <a:pos x="connsiteX5671" y="connsiteY5671"/>
                  </a:cxn>
                  <a:cxn ang="0">
                    <a:pos x="connsiteX5672" y="connsiteY5672"/>
                  </a:cxn>
                  <a:cxn ang="0">
                    <a:pos x="connsiteX5673" y="connsiteY5673"/>
                  </a:cxn>
                  <a:cxn ang="0">
                    <a:pos x="connsiteX5674" y="connsiteY5674"/>
                  </a:cxn>
                  <a:cxn ang="0">
                    <a:pos x="connsiteX5675" y="connsiteY5675"/>
                  </a:cxn>
                  <a:cxn ang="0">
                    <a:pos x="connsiteX5676" y="connsiteY5676"/>
                  </a:cxn>
                  <a:cxn ang="0">
                    <a:pos x="connsiteX5677" y="connsiteY5677"/>
                  </a:cxn>
                  <a:cxn ang="0">
                    <a:pos x="connsiteX5678" y="connsiteY5678"/>
                  </a:cxn>
                  <a:cxn ang="0">
                    <a:pos x="connsiteX5679" y="connsiteY5679"/>
                  </a:cxn>
                  <a:cxn ang="0">
                    <a:pos x="connsiteX5680" y="connsiteY5680"/>
                  </a:cxn>
                  <a:cxn ang="0">
                    <a:pos x="connsiteX5681" y="connsiteY5681"/>
                  </a:cxn>
                  <a:cxn ang="0">
                    <a:pos x="connsiteX5682" y="connsiteY5682"/>
                  </a:cxn>
                  <a:cxn ang="0">
                    <a:pos x="connsiteX5683" y="connsiteY5683"/>
                  </a:cxn>
                  <a:cxn ang="0">
                    <a:pos x="connsiteX5684" y="connsiteY5684"/>
                  </a:cxn>
                  <a:cxn ang="0">
                    <a:pos x="connsiteX5685" y="connsiteY5685"/>
                  </a:cxn>
                  <a:cxn ang="0">
                    <a:pos x="connsiteX5686" y="connsiteY5686"/>
                  </a:cxn>
                  <a:cxn ang="0">
                    <a:pos x="connsiteX5687" y="connsiteY5687"/>
                  </a:cxn>
                  <a:cxn ang="0">
                    <a:pos x="connsiteX5688" y="connsiteY5688"/>
                  </a:cxn>
                  <a:cxn ang="0">
                    <a:pos x="connsiteX5689" y="connsiteY5689"/>
                  </a:cxn>
                  <a:cxn ang="0">
                    <a:pos x="connsiteX5690" y="connsiteY5690"/>
                  </a:cxn>
                  <a:cxn ang="0">
                    <a:pos x="connsiteX5691" y="connsiteY5691"/>
                  </a:cxn>
                  <a:cxn ang="0">
                    <a:pos x="connsiteX5692" y="connsiteY5692"/>
                  </a:cxn>
                  <a:cxn ang="0">
                    <a:pos x="connsiteX5693" y="connsiteY5693"/>
                  </a:cxn>
                  <a:cxn ang="0">
                    <a:pos x="connsiteX5694" y="connsiteY5694"/>
                  </a:cxn>
                  <a:cxn ang="0">
                    <a:pos x="connsiteX5695" y="connsiteY5695"/>
                  </a:cxn>
                  <a:cxn ang="0">
                    <a:pos x="connsiteX5696" y="connsiteY5696"/>
                  </a:cxn>
                  <a:cxn ang="0">
                    <a:pos x="connsiteX5697" y="connsiteY5697"/>
                  </a:cxn>
                  <a:cxn ang="0">
                    <a:pos x="connsiteX5698" y="connsiteY5698"/>
                  </a:cxn>
                  <a:cxn ang="0">
                    <a:pos x="connsiteX5699" y="connsiteY5699"/>
                  </a:cxn>
                  <a:cxn ang="0">
                    <a:pos x="connsiteX5700" y="connsiteY5700"/>
                  </a:cxn>
                  <a:cxn ang="0">
                    <a:pos x="connsiteX5701" y="connsiteY5701"/>
                  </a:cxn>
                  <a:cxn ang="0">
                    <a:pos x="connsiteX5702" y="connsiteY5702"/>
                  </a:cxn>
                  <a:cxn ang="0">
                    <a:pos x="connsiteX5703" y="connsiteY5703"/>
                  </a:cxn>
                  <a:cxn ang="0">
                    <a:pos x="connsiteX5704" y="connsiteY5704"/>
                  </a:cxn>
                  <a:cxn ang="0">
                    <a:pos x="connsiteX5705" y="connsiteY5705"/>
                  </a:cxn>
                  <a:cxn ang="0">
                    <a:pos x="connsiteX5706" y="connsiteY5706"/>
                  </a:cxn>
                  <a:cxn ang="0">
                    <a:pos x="connsiteX5707" y="connsiteY5707"/>
                  </a:cxn>
                  <a:cxn ang="0">
                    <a:pos x="connsiteX5708" y="connsiteY5708"/>
                  </a:cxn>
                  <a:cxn ang="0">
                    <a:pos x="connsiteX5709" y="connsiteY5709"/>
                  </a:cxn>
                  <a:cxn ang="0">
                    <a:pos x="connsiteX5710" y="connsiteY5710"/>
                  </a:cxn>
                  <a:cxn ang="0">
                    <a:pos x="connsiteX5711" y="connsiteY5711"/>
                  </a:cxn>
                  <a:cxn ang="0">
                    <a:pos x="connsiteX5712" y="connsiteY5712"/>
                  </a:cxn>
                  <a:cxn ang="0">
                    <a:pos x="connsiteX5713" y="connsiteY5713"/>
                  </a:cxn>
                  <a:cxn ang="0">
                    <a:pos x="connsiteX5714" y="connsiteY5714"/>
                  </a:cxn>
                  <a:cxn ang="0">
                    <a:pos x="connsiteX5715" y="connsiteY5715"/>
                  </a:cxn>
                  <a:cxn ang="0">
                    <a:pos x="connsiteX5716" y="connsiteY5716"/>
                  </a:cxn>
                  <a:cxn ang="0">
                    <a:pos x="connsiteX5717" y="connsiteY5717"/>
                  </a:cxn>
                  <a:cxn ang="0">
                    <a:pos x="connsiteX5718" y="connsiteY5718"/>
                  </a:cxn>
                  <a:cxn ang="0">
                    <a:pos x="connsiteX5719" y="connsiteY5719"/>
                  </a:cxn>
                  <a:cxn ang="0">
                    <a:pos x="connsiteX5720" y="connsiteY5720"/>
                  </a:cxn>
                  <a:cxn ang="0">
                    <a:pos x="connsiteX5721" y="connsiteY5721"/>
                  </a:cxn>
                  <a:cxn ang="0">
                    <a:pos x="connsiteX5722" y="connsiteY5722"/>
                  </a:cxn>
                  <a:cxn ang="0">
                    <a:pos x="connsiteX5723" y="connsiteY5723"/>
                  </a:cxn>
                  <a:cxn ang="0">
                    <a:pos x="connsiteX5724" y="connsiteY5724"/>
                  </a:cxn>
                  <a:cxn ang="0">
                    <a:pos x="connsiteX5725" y="connsiteY5725"/>
                  </a:cxn>
                  <a:cxn ang="0">
                    <a:pos x="connsiteX5726" y="connsiteY5726"/>
                  </a:cxn>
                  <a:cxn ang="0">
                    <a:pos x="connsiteX5727" y="connsiteY5727"/>
                  </a:cxn>
                  <a:cxn ang="0">
                    <a:pos x="connsiteX5728" y="connsiteY5728"/>
                  </a:cxn>
                  <a:cxn ang="0">
                    <a:pos x="connsiteX5729" y="connsiteY5729"/>
                  </a:cxn>
                  <a:cxn ang="0">
                    <a:pos x="connsiteX5730" y="connsiteY5730"/>
                  </a:cxn>
                  <a:cxn ang="0">
                    <a:pos x="connsiteX5731" y="connsiteY5731"/>
                  </a:cxn>
                  <a:cxn ang="0">
                    <a:pos x="connsiteX5732" y="connsiteY5732"/>
                  </a:cxn>
                  <a:cxn ang="0">
                    <a:pos x="connsiteX5733" y="connsiteY5733"/>
                  </a:cxn>
                  <a:cxn ang="0">
                    <a:pos x="connsiteX5734" y="connsiteY5734"/>
                  </a:cxn>
                  <a:cxn ang="0">
                    <a:pos x="connsiteX5735" y="connsiteY5735"/>
                  </a:cxn>
                  <a:cxn ang="0">
                    <a:pos x="connsiteX5736" y="connsiteY5736"/>
                  </a:cxn>
                  <a:cxn ang="0">
                    <a:pos x="connsiteX5737" y="connsiteY5737"/>
                  </a:cxn>
                  <a:cxn ang="0">
                    <a:pos x="connsiteX5738" y="connsiteY5738"/>
                  </a:cxn>
                  <a:cxn ang="0">
                    <a:pos x="connsiteX5739" y="connsiteY5739"/>
                  </a:cxn>
                  <a:cxn ang="0">
                    <a:pos x="connsiteX5740" y="connsiteY5740"/>
                  </a:cxn>
                  <a:cxn ang="0">
                    <a:pos x="connsiteX5741" y="connsiteY5741"/>
                  </a:cxn>
                  <a:cxn ang="0">
                    <a:pos x="connsiteX5742" y="connsiteY5742"/>
                  </a:cxn>
                  <a:cxn ang="0">
                    <a:pos x="connsiteX5743" y="connsiteY5743"/>
                  </a:cxn>
                  <a:cxn ang="0">
                    <a:pos x="connsiteX5744" y="connsiteY5744"/>
                  </a:cxn>
                  <a:cxn ang="0">
                    <a:pos x="connsiteX5745" y="connsiteY5745"/>
                  </a:cxn>
                  <a:cxn ang="0">
                    <a:pos x="connsiteX5746" y="connsiteY5746"/>
                  </a:cxn>
                  <a:cxn ang="0">
                    <a:pos x="connsiteX5747" y="connsiteY5747"/>
                  </a:cxn>
                  <a:cxn ang="0">
                    <a:pos x="connsiteX5748" y="connsiteY5748"/>
                  </a:cxn>
                  <a:cxn ang="0">
                    <a:pos x="connsiteX5749" y="connsiteY5749"/>
                  </a:cxn>
                  <a:cxn ang="0">
                    <a:pos x="connsiteX5750" y="connsiteY5750"/>
                  </a:cxn>
                  <a:cxn ang="0">
                    <a:pos x="connsiteX5751" y="connsiteY5751"/>
                  </a:cxn>
                  <a:cxn ang="0">
                    <a:pos x="connsiteX5752" y="connsiteY5752"/>
                  </a:cxn>
                  <a:cxn ang="0">
                    <a:pos x="connsiteX5753" y="connsiteY5753"/>
                  </a:cxn>
                  <a:cxn ang="0">
                    <a:pos x="connsiteX5754" y="connsiteY5754"/>
                  </a:cxn>
                  <a:cxn ang="0">
                    <a:pos x="connsiteX5755" y="connsiteY5755"/>
                  </a:cxn>
                  <a:cxn ang="0">
                    <a:pos x="connsiteX5756" y="connsiteY5756"/>
                  </a:cxn>
                  <a:cxn ang="0">
                    <a:pos x="connsiteX5757" y="connsiteY5757"/>
                  </a:cxn>
                  <a:cxn ang="0">
                    <a:pos x="connsiteX5758" y="connsiteY5758"/>
                  </a:cxn>
                  <a:cxn ang="0">
                    <a:pos x="connsiteX5759" y="connsiteY5759"/>
                  </a:cxn>
                  <a:cxn ang="0">
                    <a:pos x="connsiteX5760" y="connsiteY5760"/>
                  </a:cxn>
                  <a:cxn ang="0">
                    <a:pos x="connsiteX5761" y="connsiteY5761"/>
                  </a:cxn>
                  <a:cxn ang="0">
                    <a:pos x="connsiteX5762" y="connsiteY5762"/>
                  </a:cxn>
                  <a:cxn ang="0">
                    <a:pos x="connsiteX5763" y="connsiteY5763"/>
                  </a:cxn>
                  <a:cxn ang="0">
                    <a:pos x="connsiteX5764" y="connsiteY5764"/>
                  </a:cxn>
                  <a:cxn ang="0">
                    <a:pos x="connsiteX5765" y="connsiteY5765"/>
                  </a:cxn>
                  <a:cxn ang="0">
                    <a:pos x="connsiteX5766" y="connsiteY5766"/>
                  </a:cxn>
                  <a:cxn ang="0">
                    <a:pos x="connsiteX5767" y="connsiteY5767"/>
                  </a:cxn>
                  <a:cxn ang="0">
                    <a:pos x="connsiteX5768" y="connsiteY5768"/>
                  </a:cxn>
                  <a:cxn ang="0">
                    <a:pos x="connsiteX5769" y="connsiteY5769"/>
                  </a:cxn>
                  <a:cxn ang="0">
                    <a:pos x="connsiteX5770" y="connsiteY5770"/>
                  </a:cxn>
                  <a:cxn ang="0">
                    <a:pos x="connsiteX5771" y="connsiteY5771"/>
                  </a:cxn>
                  <a:cxn ang="0">
                    <a:pos x="connsiteX5772" y="connsiteY5772"/>
                  </a:cxn>
                  <a:cxn ang="0">
                    <a:pos x="connsiteX5773" y="connsiteY5773"/>
                  </a:cxn>
                  <a:cxn ang="0">
                    <a:pos x="connsiteX5774" y="connsiteY5774"/>
                  </a:cxn>
                  <a:cxn ang="0">
                    <a:pos x="connsiteX5775" y="connsiteY5775"/>
                  </a:cxn>
                  <a:cxn ang="0">
                    <a:pos x="connsiteX5776" y="connsiteY5776"/>
                  </a:cxn>
                  <a:cxn ang="0">
                    <a:pos x="connsiteX5777" y="connsiteY5777"/>
                  </a:cxn>
                  <a:cxn ang="0">
                    <a:pos x="connsiteX5778" y="connsiteY5778"/>
                  </a:cxn>
                  <a:cxn ang="0">
                    <a:pos x="connsiteX5779" y="connsiteY5779"/>
                  </a:cxn>
                  <a:cxn ang="0">
                    <a:pos x="connsiteX5780" y="connsiteY5780"/>
                  </a:cxn>
                  <a:cxn ang="0">
                    <a:pos x="connsiteX5781" y="connsiteY5781"/>
                  </a:cxn>
                  <a:cxn ang="0">
                    <a:pos x="connsiteX5782" y="connsiteY5782"/>
                  </a:cxn>
                  <a:cxn ang="0">
                    <a:pos x="connsiteX5783" y="connsiteY5783"/>
                  </a:cxn>
                  <a:cxn ang="0">
                    <a:pos x="connsiteX5784" y="connsiteY5784"/>
                  </a:cxn>
                  <a:cxn ang="0">
                    <a:pos x="connsiteX5785" y="connsiteY5785"/>
                  </a:cxn>
                  <a:cxn ang="0">
                    <a:pos x="connsiteX5786" y="connsiteY5786"/>
                  </a:cxn>
                  <a:cxn ang="0">
                    <a:pos x="connsiteX5787" y="connsiteY5787"/>
                  </a:cxn>
                  <a:cxn ang="0">
                    <a:pos x="connsiteX5788" y="connsiteY5788"/>
                  </a:cxn>
                  <a:cxn ang="0">
                    <a:pos x="connsiteX5789" y="connsiteY5789"/>
                  </a:cxn>
                  <a:cxn ang="0">
                    <a:pos x="connsiteX5790" y="connsiteY5790"/>
                  </a:cxn>
                  <a:cxn ang="0">
                    <a:pos x="connsiteX5791" y="connsiteY5791"/>
                  </a:cxn>
                  <a:cxn ang="0">
                    <a:pos x="connsiteX5792" y="connsiteY5792"/>
                  </a:cxn>
                  <a:cxn ang="0">
                    <a:pos x="connsiteX5793" y="connsiteY5793"/>
                  </a:cxn>
                  <a:cxn ang="0">
                    <a:pos x="connsiteX5794" y="connsiteY5794"/>
                  </a:cxn>
                  <a:cxn ang="0">
                    <a:pos x="connsiteX5795" y="connsiteY5795"/>
                  </a:cxn>
                  <a:cxn ang="0">
                    <a:pos x="connsiteX5796" y="connsiteY5796"/>
                  </a:cxn>
                  <a:cxn ang="0">
                    <a:pos x="connsiteX5797" y="connsiteY5797"/>
                  </a:cxn>
                  <a:cxn ang="0">
                    <a:pos x="connsiteX5798" y="connsiteY5798"/>
                  </a:cxn>
                  <a:cxn ang="0">
                    <a:pos x="connsiteX5799" y="connsiteY5799"/>
                  </a:cxn>
                  <a:cxn ang="0">
                    <a:pos x="connsiteX5800" y="connsiteY5800"/>
                  </a:cxn>
                  <a:cxn ang="0">
                    <a:pos x="connsiteX5801" y="connsiteY5801"/>
                  </a:cxn>
                  <a:cxn ang="0">
                    <a:pos x="connsiteX5802" y="connsiteY5802"/>
                  </a:cxn>
                  <a:cxn ang="0">
                    <a:pos x="connsiteX5803" y="connsiteY5803"/>
                  </a:cxn>
                  <a:cxn ang="0">
                    <a:pos x="connsiteX5804" y="connsiteY5804"/>
                  </a:cxn>
                  <a:cxn ang="0">
                    <a:pos x="connsiteX5805" y="connsiteY5805"/>
                  </a:cxn>
                  <a:cxn ang="0">
                    <a:pos x="connsiteX5806" y="connsiteY5806"/>
                  </a:cxn>
                  <a:cxn ang="0">
                    <a:pos x="connsiteX5807" y="connsiteY5807"/>
                  </a:cxn>
                  <a:cxn ang="0">
                    <a:pos x="connsiteX5808" y="connsiteY5808"/>
                  </a:cxn>
                  <a:cxn ang="0">
                    <a:pos x="connsiteX5809" y="connsiteY5809"/>
                  </a:cxn>
                  <a:cxn ang="0">
                    <a:pos x="connsiteX5810" y="connsiteY5810"/>
                  </a:cxn>
                  <a:cxn ang="0">
                    <a:pos x="connsiteX5811" y="connsiteY5811"/>
                  </a:cxn>
                  <a:cxn ang="0">
                    <a:pos x="connsiteX5812" y="connsiteY5812"/>
                  </a:cxn>
                  <a:cxn ang="0">
                    <a:pos x="connsiteX5813" y="connsiteY5813"/>
                  </a:cxn>
                  <a:cxn ang="0">
                    <a:pos x="connsiteX5814" y="connsiteY5814"/>
                  </a:cxn>
                  <a:cxn ang="0">
                    <a:pos x="connsiteX5815" y="connsiteY5815"/>
                  </a:cxn>
                  <a:cxn ang="0">
                    <a:pos x="connsiteX5816" y="connsiteY5816"/>
                  </a:cxn>
                  <a:cxn ang="0">
                    <a:pos x="connsiteX5817" y="connsiteY5817"/>
                  </a:cxn>
                  <a:cxn ang="0">
                    <a:pos x="connsiteX5818" y="connsiteY5818"/>
                  </a:cxn>
                  <a:cxn ang="0">
                    <a:pos x="connsiteX5819" y="connsiteY5819"/>
                  </a:cxn>
                  <a:cxn ang="0">
                    <a:pos x="connsiteX5820" y="connsiteY5820"/>
                  </a:cxn>
                  <a:cxn ang="0">
                    <a:pos x="connsiteX5821" y="connsiteY5821"/>
                  </a:cxn>
                  <a:cxn ang="0">
                    <a:pos x="connsiteX5822" y="connsiteY5822"/>
                  </a:cxn>
                  <a:cxn ang="0">
                    <a:pos x="connsiteX5823" y="connsiteY5823"/>
                  </a:cxn>
                  <a:cxn ang="0">
                    <a:pos x="connsiteX5824" y="connsiteY5824"/>
                  </a:cxn>
                  <a:cxn ang="0">
                    <a:pos x="connsiteX5825" y="connsiteY5825"/>
                  </a:cxn>
                  <a:cxn ang="0">
                    <a:pos x="connsiteX5826" y="connsiteY5826"/>
                  </a:cxn>
                  <a:cxn ang="0">
                    <a:pos x="connsiteX5827" y="connsiteY5827"/>
                  </a:cxn>
                  <a:cxn ang="0">
                    <a:pos x="connsiteX5828" y="connsiteY5828"/>
                  </a:cxn>
                  <a:cxn ang="0">
                    <a:pos x="connsiteX5829" y="connsiteY5829"/>
                  </a:cxn>
                  <a:cxn ang="0">
                    <a:pos x="connsiteX5830" y="connsiteY5830"/>
                  </a:cxn>
                  <a:cxn ang="0">
                    <a:pos x="connsiteX5831" y="connsiteY5831"/>
                  </a:cxn>
                  <a:cxn ang="0">
                    <a:pos x="connsiteX5832" y="connsiteY5832"/>
                  </a:cxn>
                  <a:cxn ang="0">
                    <a:pos x="connsiteX5833" y="connsiteY5833"/>
                  </a:cxn>
                  <a:cxn ang="0">
                    <a:pos x="connsiteX5834" y="connsiteY5834"/>
                  </a:cxn>
                  <a:cxn ang="0">
                    <a:pos x="connsiteX5835" y="connsiteY5835"/>
                  </a:cxn>
                  <a:cxn ang="0">
                    <a:pos x="connsiteX5836" y="connsiteY5836"/>
                  </a:cxn>
                  <a:cxn ang="0">
                    <a:pos x="connsiteX5837" y="connsiteY5837"/>
                  </a:cxn>
                  <a:cxn ang="0">
                    <a:pos x="connsiteX5838" y="connsiteY5838"/>
                  </a:cxn>
                  <a:cxn ang="0">
                    <a:pos x="connsiteX5839" y="connsiteY5839"/>
                  </a:cxn>
                  <a:cxn ang="0">
                    <a:pos x="connsiteX5840" y="connsiteY5840"/>
                  </a:cxn>
                  <a:cxn ang="0">
                    <a:pos x="connsiteX5841" y="connsiteY5841"/>
                  </a:cxn>
                  <a:cxn ang="0">
                    <a:pos x="connsiteX5842" y="connsiteY5842"/>
                  </a:cxn>
                  <a:cxn ang="0">
                    <a:pos x="connsiteX5843" y="connsiteY5843"/>
                  </a:cxn>
                  <a:cxn ang="0">
                    <a:pos x="connsiteX5844" y="connsiteY5844"/>
                  </a:cxn>
                  <a:cxn ang="0">
                    <a:pos x="connsiteX5845" y="connsiteY5845"/>
                  </a:cxn>
                  <a:cxn ang="0">
                    <a:pos x="connsiteX5846" y="connsiteY5846"/>
                  </a:cxn>
                  <a:cxn ang="0">
                    <a:pos x="connsiteX5847" y="connsiteY5847"/>
                  </a:cxn>
                  <a:cxn ang="0">
                    <a:pos x="connsiteX5848" y="connsiteY5848"/>
                  </a:cxn>
                  <a:cxn ang="0">
                    <a:pos x="connsiteX5849" y="connsiteY5849"/>
                  </a:cxn>
                  <a:cxn ang="0">
                    <a:pos x="connsiteX5850" y="connsiteY5850"/>
                  </a:cxn>
                  <a:cxn ang="0">
                    <a:pos x="connsiteX5851" y="connsiteY5851"/>
                  </a:cxn>
                  <a:cxn ang="0">
                    <a:pos x="connsiteX5852" y="connsiteY5852"/>
                  </a:cxn>
                  <a:cxn ang="0">
                    <a:pos x="connsiteX5853" y="connsiteY5853"/>
                  </a:cxn>
                  <a:cxn ang="0">
                    <a:pos x="connsiteX5854" y="connsiteY5854"/>
                  </a:cxn>
                  <a:cxn ang="0">
                    <a:pos x="connsiteX5855" y="connsiteY5855"/>
                  </a:cxn>
                  <a:cxn ang="0">
                    <a:pos x="connsiteX5856" y="connsiteY5856"/>
                  </a:cxn>
                  <a:cxn ang="0">
                    <a:pos x="connsiteX5857" y="connsiteY5857"/>
                  </a:cxn>
                  <a:cxn ang="0">
                    <a:pos x="connsiteX5858" y="connsiteY5858"/>
                  </a:cxn>
                  <a:cxn ang="0">
                    <a:pos x="connsiteX5859" y="connsiteY5859"/>
                  </a:cxn>
                  <a:cxn ang="0">
                    <a:pos x="connsiteX5860" y="connsiteY5860"/>
                  </a:cxn>
                  <a:cxn ang="0">
                    <a:pos x="connsiteX5861" y="connsiteY5861"/>
                  </a:cxn>
                  <a:cxn ang="0">
                    <a:pos x="connsiteX5862" y="connsiteY5862"/>
                  </a:cxn>
                  <a:cxn ang="0">
                    <a:pos x="connsiteX5863" y="connsiteY5863"/>
                  </a:cxn>
                  <a:cxn ang="0">
                    <a:pos x="connsiteX5864" y="connsiteY5864"/>
                  </a:cxn>
                  <a:cxn ang="0">
                    <a:pos x="connsiteX5865" y="connsiteY5865"/>
                  </a:cxn>
                  <a:cxn ang="0">
                    <a:pos x="connsiteX5866" y="connsiteY5866"/>
                  </a:cxn>
                  <a:cxn ang="0">
                    <a:pos x="connsiteX5867" y="connsiteY5867"/>
                  </a:cxn>
                  <a:cxn ang="0">
                    <a:pos x="connsiteX5868" y="connsiteY5868"/>
                  </a:cxn>
                  <a:cxn ang="0">
                    <a:pos x="connsiteX5869" y="connsiteY5869"/>
                  </a:cxn>
                  <a:cxn ang="0">
                    <a:pos x="connsiteX5870" y="connsiteY5870"/>
                  </a:cxn>
                  <a:cxn ang="0">
                    <a:pos x="connsiteX5871" y="connsiteY5871"/>
                  </a:cxn>
                  <a:cxn ang="0">
                    <a:pos x="connsiteX5872" y="connsiteY5872"/>
                  </a:cxn>
                  <a:cxn ang="0">
                    <a:pos x="connsiteX5873" y="connsiteY5873"/>
                  </a:cxn>
                  <a:cxn ang="0">
                    <a:pos x="connsiteX5874" y="connsiteY5874"/>
                  </a:cxn>
                  <a:cxn ang="0">
                    <a:pos x="connsiteX5875" y="connsiteY5875"/>
                  </a:cxn>
                  <a:cxn ang="0">
                    <a:pos x="connsiteX5876" y="connsiteY5876"/>
                  </a:cxn>
                  <a:cxn ang="0">
                    <a:pos x="connsiteX5877" y="connsiteY5877"/>
                  </a:cxn>
                  <a:cxn ang="0">
                    <a:pos x="connsiteX5878" y="connsiteY5878"/>
                  </a:cxn>
                  <a:cxn ang="0">
                    <a:pos x="connsiteX5879" y="connsiteY5879"/>
                  </a:cxn>
                  <a:cxn ang="0">
                    <a:pos x="connsiteX5880" y="connsiteY5880"/>
                  </a:cxn>
                  <a:cxn ang="0">
                    <a:pos x="connsiteX5881" y="connsiteY5881"/>
                  </a:cxn>
                  <a:cxn ang="0">
                    <a:pos x="connsiteX5882" y="connsiteY5882"/>
                  </a:cxn>
                  <a:cxn ang="0">
                    <a:pos x="connsiteX5883" y="connsiteY5883"/>
                  </a:cxn>
                  <a:cxn ang="0">
                    <a:pos x="connsiteX5884" y="connsiteY5884"/>
                  </a:cxn>
                  <a:cxn ang="0">
                    <a:pos x="connsiteX5885" y="connsiteY5885"/>
                  </a:cxn>
                  <a:cxn ang="0">
                    <a:pos x="connsiteX5886" y="connsiteY5886"/>
                  </a:cxn>
                  <a:cxn ang="0">
                    <a:pos x="connsiteX5887" y="connsiteY5887"/>
                  </a:cxn>
                  <a:cxn ang="0">
                    <a:pos x="connsiteX5888" y="connsiteY5888"/>
                  </a:cxn>
                  <a:cxn ang="0">
                    <a:pos x="connsiteX5889" y="connsiteY5889"/>
                  </a:cxn>
                  <a:cxn ang="0">
                    <a:pos x="connsiteX5890" y="connsiteY5890"/>
                  </a:cxn>
                  <a:cxn ang="0">
                    <a:pos x="connsiteX5891" y="connsiteY5891"/>
                  </a:cxn>
                  <a:cxn ang="0">
                    <a:pos x="connsiteX5892" y="connsiteY5892"/>
                  </a:cxn>
                  <a:cxn ang="0">
                    <a:pos x="connsiteX5893" y="connsiteY5893"/>
                  </a:cxn>
                  <a:cxn ang="0">
                    <a:pos x="connsiteX5894" y="connsiteY5894"/>
                  </a:cxn>
                  <a:cxn ang="0">
                    <a:pos x="connsiteX5895" y="connsiteY5895"/>
                  </a:cxn>
                  <a:cxn ang="0">
                    <a:pos x="connsiteX5896" y="connsiteY5896"/>
                  </a:cxn>
                  <a:cxn ang="0">
                    <a:pos x="connsiteX5897" y="connsiteY5897"/>
                  </a:cxn>
                  <a:cxn ang="0">
                    <a:pos x="connsiteX5898" y="connsiteY5898"/>
                  </a:cxn>
                  <a:cxn ang="0">
                    <a:pos x="connsiteX5899" y="connsiteY5899"/>
                  </a:cxn>
                  <a:cxn ang="0">
                    <a:pos x="connsiteX5900" y="connsiteY5900"/>
                  </a:cxn>
                  <a:cxn ang="0">
                    <a:pos x="connsiteX5901" y="connsiteY5901"/>
                  </a:cxn>
                  <a:cxn ang="0">
                    <a:pos x="connsiteX5902" y="connsiteY5902"/>
                  </a:cxn>
                  <a:cxn ang="0">
                    <a:pos x="connsiteX5903" y="connsiteY5903"/>
                  </a:cxn>
                  <a:cxn ang="0">
                    <a:pos x="connsiteX5904" y="connsiteY5904"/>
                  </a:cxn>
                  <a:cxn ang="0">
                    <a:pos x="connsiteX5905" y="connsiteY5905"/>
                  </a:cxn>
                  <a:cxn ang="0">
                    <a:pos x="connsiteX5906" y="connsiteY5906"/>
                  </a:cxn>
                  <a:cxn ang="0">
                    <a:pos x="connsiteX5907" y="connsiteY5907"/>
                  </a:cxn>
                  <a:cxn ang="0">
                    <a:pos x="connsiteX5908" y="connsiteY5908"/>
                  </a:cxn>
                  <a:cxn ang="0">
                    <a:pos x="connsiteX5909" y="connsiteY5909"/>
                  </a:cxn>
                  <a:cxn ang="0">
                    <a:pos x="connsiteX5910" y="connsiteY5910"/>
                  </a:cxn>
                  <a:cxn ang="0">
                    <a:pos x="connsiteX5911" y="connsiteY5911"/>
                  </a:cxn>
                  <a:cxn ang="0">
                    <a:pos x="connsiteX5912" y="connsiteY5912"/>
                  </a:cxn>
                  <a:cxn ang="0">
                    <a:pos x="connsiteX5913" y="connsiteY5913"/>
                  </a:cxn>
                  <a:cxn ang="0">
                    <a:pos x="connsiteX5914" y="connsiteY5914"/>
                  </a:cxn>
                  <a:cxn ang="0">
                    <a:pos x="connsiteX5915" y="connsiteY5915"/>
                  </a:cxn>
                  <a:cxn ang="0">
                    <a:pos x="connsiteX5916" y="connsiteY5916"/>
                  </a:cxn>
                  <a:cxn ang="0">
                    <a:pos x="connsiteX5917" y="connsiteY5917"/>
                  </a:cxn>
                  <a:cxn ang="0">
                    <a:pos x="connsiteX5918" y="connsiteY5918"/>
                  </a:cxn>
                  <a:cxn ang="0">
                    <a:pos x="connsiteX5919" y="connsiteY5919"/>
                  </a:cxn>
                  <a:cxn ang="0">
                    <a:pos x="connsiteX5920" y="connsiteY5920"/>
                  </a:cxn>
                  <a:cxn ang="0">
                    <a:pos x="connsiteX5921" y="connsiteY5921"/>
                  </a:cxn>
                  <a:cxn ang="0">
                    <a:pos x="connsiteX5922" y="connsiteY5922"/>
                  </a:cxn>
                  <a:cxn ang="0">
                    <a:pos x="connsiteX5923" y="connsiteY5923"/>
                  </a:cxn>
                  <a:cxn ang="0">
                    <a:pos x="connsiteX5924" y="connsiteY5924"/>
                  </a:cxn>
                  <a:cxn ang="0">
                    <a:pos x="connsiteX5925" y="connsiteY5925"/>
                  </a:cxn>
                  <a:cxn ang="0">
                    <a:pos x="connsiteX5926" y="connsiteY5926"/>
                  </a:cxn>
                  <a:cxn ang="0">
                    <a:pos x="connsiteX5927" y="connsiteY5927"/>
                  </a:cxn>
                  <a:cxn ang="0">
                    <a:pos x="connsiteX5928" y="connsiteY5928"/>
                  </a:cxn>
                  <a:cxn ang="0">
                    <a:pos x="connsiteX5929" y="connsiteY5929"/>
                  </a:cxn>
                  <a:cxn ang="0">
                    <a:pos x="connsiteX5930" y="connsiteY5930"/>
                  </a:cxn>
                  <a:cxn ang="0">
                    <a:pos x="connsiteX5931" y="connsiteY5931"/>
                  </a:cxn>
                  <a:cxn ang="0">
                    <a:pos x="connsiteX5932" y="connsiteY5932"/>
                  </a:cxn>
                  <a:cxn ang="0">
                    <a:pos x="connsiteX5933" y="connsiteY5933"/>
                  </a:cxn>
                  <a:cxn ang="0">
                    <a:pos x="connsiteX5934" y="connsiteY5934"/>
                  </a:cxn>
                  <a:cxn ang="0">
                    <a:pos x="connsiteX5935" y="connsiteY5935"/>
                  </a:cxn>
                  <a:cxn ang="0">
                    <a:pos x="connsiteX5936" y="connsiteY5936"/>
                  </a:cxn>
                  <a:cxn ang="0">
                    <a:pos x="connsiteX5937" y="connsiteY5937"/>
                  </a:cxn>
                  <a:cxn ang="0">
                    <a:pos x="connsiteX5938" y="connsiteY5938"/>
                  </a:cxn>
                  <a:cxn ang="0">
                    <a:pos x="connsiteX5939" y="connsiteY5939"/>
                  </a:cxn>
                  <a:cxn ang="0">
                    <a:pos x="connsiteX5940" y="connsiteY5940"/>
                  </a:cxn>
                  <a:cxn ang="0">
                    <a:pos x="connsiteX5941" y="connsiteY5941"/>
                  </a:cxn>
                  <a:cxn ang="0">
                    <a:pos x="connsiteX5942" y="connsiteY5942"/>
                  </a:cxn>
                  <a:cxn ang="0">
                    <a:pos x="connsiteX5943" y="connsiteY5943"/>
                  </a:cxn>
                  <a:cxn ang="0">
                    <a:pos x="connsiteX5944" y="connsiteY5944"/>
                  </a:cxn>
                  <a:cxn ang="0">
                    <a:pos x="connsiteX5945" y="connsiteY5945"/>
                  </a:cxn>
                  <a:cxn ang="0">
                    <a:pos x="connsiteX5946" y="connsiteY5946"/>
                  </a:cxn>
                  <a:cxn ang="0">
                    <a:pos x="connsiteX5947" y="connsiteY5947"/>
                  </a:cxn>
                  <a:cxn ang="0">
                    <a:pos x="connsiteX5948" y="connsiteY5948"/>
                  </a:cxn>
                  <a:cxn ang="0">
                    <a:pos x="connsiteX5949" y="connsiteY5949"/>
                  </a:cxn>
                  <a:cxn ang="0">
                    <a:pos x="connsiteX5950" y="connsiteY5950"/>
                  </a:cxn>
                  <a:cxn ang="0">
                    <a:pos x="connsiteX5951" y="connsiteY5951"/>
                  </a:cxn>
                  <a:cxn ang="0">
                    <a:pos x="connsiteX5952" y="connsiteY5952"/>
                  </a:cxn>
                  <a:cxn ang="0">
                    <a:pos x="connsiteX5953" y="connsiteY5953"/>
                  </a:cxn>
                  <a:cxn ang="0">
                    <a:pos x="connsiteX5954" y="connsiteY5954"/>
                  </a:cxn>
                  <a:cxn ang="0">
                    <a:pos x="connsiteX5955" y="connsiteY5955"/>
                  </a:cxn>
                  <a:cxn ang="0">
                    <a:pos x="connsiteX5956" y="connsiteY5956"/>
                  </a:cxn>
                  <a:cxn ang="0">
                    <a:pos x="connsiteX5957" y="connsiteY5957"/>
                  </a:cxn>
                  <a:cxn ang="0">
                    <a:pos x="connsiteX5958" y="connsiteY5958"/>
                  </a:cxn>
                  <a:cxn ang="0">
                    <a:pos x="connsiteX5959" y="connsiteY5959"/>
                  </a:cxn>
                  <a:cxn ang="0">
                    <a:pos x="connsiteX5960" y="connsiteY5960"/>
                  </a:cxn>
                  <a:cxn ang="0">
                    <a:pos x="connsiteX5961" y="connsiteY5961"/>
                  </a:cxn>
                  <a:cxn ang="0">
                    <a:pos x="connsiteX5962" y="connsiteY5962"/>
                  </a:cxn>
                  <a:cxn ang="0">
                    <a:pos x="connsiteX5963" y="connsiteY5963"/>
                  </a:cxn>
                  <a:cxn ang="0">
                    <a:pos x="connsiteX5964" y="connsiteY5964"/>
                  </a:cxn>
                  <a:cxn ang="0">
                    <a:pos x="connsiteX5965" y="connsiteY5965"/>
                  </a:cxn>
                  <a:cxn ang="0">
                    <a:pos x="connsiteX5966" y="connsiteY5966"/>
                  </a:cxn>
                  <a:cxn ang="0">
                    <a:pos x="connsiteX5967" y="connsiteY5967"/>
                  </a:cxn>
                  <a:cxn ang="0">
                    <a:pos x="connsiteX5968" y="connsiteY5968"/>
                  </a:cxn>
                  <a:cxn ang="0">
                    <a:pos x="connsiteX5969" y="connsiteY5969"/>
                  </a:cxn>
                  <a:cxn ang="0">
                    <a:pos x="connsiteX5970" y="connsiteY5970"/>
                  </a:cxn>
                  <a:cxn ang="0">
                    <a:pos x="connsiteX5971" y="connsiteY5971"/>
                  </a:cxn>
                  <a:cxn ang="0">
                    <a:pos x="connsiteX5972" y="connsiteY5972"/>
                  </a:cxn>
                  <a:cxn ang="0">
                    <a:pos x="connsiteX5973" y="connsiteY5973"/>
                  </a:cxn>
                  <a:cxn ang="0">
                    <a:pos x="connsiteX5974" y="connsiteY5974"/>
                  </a:cxn>
                  <a:cxn ang="0">
                    <a:pos x="connsiteX5975" y="connsiteY5975"/>
                  </a:cxn>
                  <a:cxn ang="0">
                    <a:pos x="connsiteX5976" y="connsiteY5976"/>
                  </a:cxn>
                  <a:cxn ang="0">
                    <a:pos x="connsiteX5977" y="connsiteY5977"/>
                  </a:cxn>
                  <a:cxn ang="0">
                    <a:pos x="connsiteX5978" y="connsiteY5978"/>
                  </a:cxn>
                  <a:cxn ang="0">
                    <a:pos x="connsiteX5979" y="connsiteY5979"/>
                  </a:cxn>
                  <a:cxn ang="0">
                    <a:pos x="connsiteX5980" y="connsiteY5980"/>
                  </a:cxn>
                  <a:cxn ang="0">
                    <a:pos x="connsiteX5981" y="connsiteY5981"/>
                  </a:cxn>
                  <a:cxn ang="0">
                    <a:pos x="connsiteX5982" y="connsiteY5982"/>
                  </a:cxn>
                  <a:cxn ang="0">
                    <a:pos x="connsiteX5983" y="connsiteY5983"/>
                  </a:cxn>
                  <a:cxn ang="0">
                    <a:pos x="connsiteX5984" y="connsiteY5984"/>
                  </a:cxn>
                  <a:cxn ang="0">
                    <a:pos x="connsiteX5985" y="connsiteY5985"/>
                  </a:cxn>
                  <a:cxn ang="0">
                    <a:pos x="connsiteX5986" y="connsiteY5986"/>
                  </a:cxn>
                  <a:cxn ang="0">
                    <a:pos x="connsiteX5987" y="connsiteY5987"/>
                  </a:cxn>
                  <a:cxn ang="0">
                    <a:pos x="connsiteX5988" y="connsiteY5988"/>
                  </a:cxn>
                  <a:cxn ang="0">
                    <a:pos x="connsiteX5989" y="connsiteY5989"/>
                  </a:cxn>
                  <a:cxn ang="0">
                    <a:pos x="connsiteX5990" y="connsiteY5990"/>
                  </a:cxn>
                  <a:cxn ang="0">
                    <a:pos x="connsiteX5991" y="connsiteY5991"/>
                  </a:cxn>
                  <a:cxn ang="0">
                    <a:pos x="connsiteX5992" y="connsiteY5992"/>
                  </a:cxn>
                  <a:cxn ang="0">
                    <a:pos x="connsiteX5993" y="connsiteY5993"/>
                  </a:cxn>
                  <a:cxn ang="0">
                    <a:pos x="connsiteX5994" y="connsiteY5994"/>
                  </a:cxn>
                  <a:cxn ang="0">
                    <a:pos x="connsiteX5995" y="connsiteY5995"/>
                  </a:cxn>
                  <a:cxn ang="0">
                    <a:pos x="connsiteX5996" y="connsiteY5996"/>
                  </a:cxn>
                  <a:cxn ang="0">
                    <a:pos x="connsiteX5997" y="connsiteY5997"/>
                  </a:cxn>
                  <a:cxn ang="0">
                    <a:pos x="connsiteX5998" y="connsiteY5998"/>
                  </a:cxn>
                  <a:cxn ang="0">
                    <a:pos x="connsiteX5999" y="connsiteY5999"/>
                  </a:cxn>
                  <a:cxn ang="0">
                    <a:pos x="connsiteX6000" y="connsiteY6000"/>
                  </a:cxn>
                  <a:cxn ang="0">
                    <a:pos x="connsiteX6001" y="connsiteY6001"/>
                  </a:cxn>
                  <a:cxn ang="0">
                    <a:pos x="connsiteX6002" y="connsiteY6002"/>
                  </a:cxn>
                  <a:cxn ang="0">
                    <a:pos x="connsiteX6003" y="connsiteY6003"/>
                  </a:cxn>
                  <a:cxn ang="0">
                    <a:pos x="connsiteX6004" y="connsiteY6004"/>
                  </a:cxn>
                  <a:cxn ang="0">
                    <a:pos x="connsiteX6005" y="connsiteY6005"/>
                  </a:cxn>
                  <a:cxn ang="0">
                    <a:pos x="connsiteX6006" y="connsiteY6006"/>
                  </a:cxn>
                  <a:cxn ang="0">
                    <a:pos x="connsiteX6007" y="connsiteY6007"/>
                  </a:cxn>
                  <a:cxn ang="0">
                    <a:pos x="connsiteX6008" y="connsiteY6008"/>
                  </a:cxn>
                  <a:cxn ang="0">
                    <a:pos x="connsiteX6009" y="connsiteY6009"/>
                  </a:cxn>
                  <a:cxn ang="0">
                    <a:pos x="connsiteX6010" y="connsiteY6010"/>
                  </a:cxn>
                  <a:cxn ang="0">
                    <a:pos x="connsiteX6011" y="connsiteY6011"/>
                  </a:cxn>
                  <a:cxn ang="0">
                    <a:pos x="connsiteX6012" y="connsiteY6012"/>
                  </a:cxn>
                  <a:cxn ang="0">
                    <a:pos x="connsiteX6013" y="connsiteY6013"/>
                  </a:cxn>
                  <a:cxn ang="0">
                    <a:pos x="connsiteX6014" y="connsiteY6014"/>
                  </a:cxn>
                  <a:cxn ang="0">
                    <a:pos x="connsiteX6015" y="connsiteY6015"/>
                  </a:cxn>
                  <a:cxn ang="0">
                    <a:pos x="connsiteX6016" y="connsiteY6016"/>
                  </a:cxn>
                  <a:cxn ang="0">
                    <a:pos x="connsiteX6017" y="connsiteY6017"/>
                  </a:cxn>
                  <a:cxn ang="0">
                    <a:pos x="connsiteX6018" y="connsiteY6018"/>
                  </a:cxn>
                  <a:cxn ang="0">
                    <a:pos x="connsiteX6019" y="connsiteY6019"/>
                  </a:cxn>
                  <a:cxn ang="0">
                    <a:pos x="connsiteX6020" y="connsiteY6020"/>
                  </a:cxn>
                  <a:cxn ang="0">
                    <a:pos x="connsiteX6021" y="connsiteY6021"/>
                  </a:cxn>
                  <a:cxn ang="0">
                    <a:pos x="connsiteX6022" y="connsiteY6022"/>
                  </a:cxn>
                  <a:cxn ang="0">
                    <a:pos x="connsiteX6023" y="connsiteY6023"/>
                  </a:cxn>
                  <a:cxn ang="0">
                    <a:pos x="connsiteX6024" y="connsiteY6024"/>
                  </a:cxn>
                  <a:cxn ang="0">
                    <a:pos x="connsiteX6025" y="connsiteY6025"/>
                  </a:cxn>
                  <a:cxn ang="0">
                    <a:pos x="connsiteX6026" y="connsiteY6026"/>
                  </a:cxn>
                  <a:cxn ang="0">
                    <a:pos x="connsiteX6027" y="connsiteY6027"/>
                  </a:cxn>
                  <a:cxn ang="0">
                    <a:pos x="connsiteX6028" y="connsiteY6028"/>
                  </a:cxn>
                  <a:cxn ang="0">
                    <a:pos x="connsiteX6029" y="connsiteY6029"/>
                  </a:cxn>
                  <a:cxn ang="0">
                    <a:pos x="connsiteX6030" y="connsiteY6030"/>
                  </a:cxn>
                  <a:cxn ang="0">
                    <a:pos x="connsiteX6031" y="connsiteY6031"/>
                  </a:cxn>
                  <a:cxn ang="0">
                    <a:pos x="connsiteX6032" y="connsiteY6032"/>
                  </a:cxn>
                  <a:cxn ang="0">
                    <a:pos x="connsiteX6033" y="connsiteY6033"/>
                  </a:cxn>
                  <a:cxn ang="0">
                    <a:pos x="connsiteX6034" y="connsiteY6034"/>
                  </a:cxn>
                  <a:cxn ang="0">
                    <a:pos x="connsiteX6035" y="connsiteY6035"/>
                  </a:cxn>
                  <a:cxn ang="0">
                    <a:pos x="connsiteX6036" y="connsiteY6036"/>
                  </a:cxn>
                  <a:cxn ang="0">
                    <a:pos x="connsiteX6037" y="connsiteY6037"/>
                  </a:cxn>
                  <a:cxn ang="0">
                    <a:pos x="connsiteX6038" y="connsiteY6038"/>
                  </a:cxn>
                  <a:cxn ang="0">
                    <a:pos x="connsiteX6039" y="connsiteY6039"/>
                  </a:cxn>
                  <a:cxn ang="0">
                    <a:pos x="connsiteX6040" y="connsiteY6040"/>
                  </a:cxn>
                  <a:cxn ang="0">
                    <a:pos x="connsiteX6041" y="connsiteY6041"/>
                  </a:cxn>
                  <a:cxn ang="0">
                    <a:pos x="connsiteX6042" y="connsiteY6042"/>
                  </a:cxn>
                  <a:cxn ang="0">
                    <a:pos x="connsiteX6043" y="connsiteY6043"/>
                  </a:cxn>
                  <a:cxn ang="0">
                    <a:pos x="connsiteX6044" y="connsiteY6044"/>
                  </a:cxn>
                  <a:cxn ang="0">
                    <a:pos x="connsiteX6045" y="connsiteY6045"/>
                  </a:cxn>
                  <a:cxn ang="0">
                    <a:pos x="connsiteX6046" y="connsiteY6046"/>
                  </a:cxn>
                  <a:cxn ang="0">
                    <a:pos x="connsiteX6047" y="connsiteY6047"/>
                  </a:cxn>
                  <a:cxn ang="0">
                    <a:pos x="connsiteX6048" y="connsiteY6048"/>
                  </a:cxn>
                  <a:cxn ang="0">
                    <a:pos x="connsiteX6049" y="connsiteY6049"/>
                  </a:cxn>
                  <a:cxn ang="0">
                    <a:pos x="connsiteX6050" y="connsiteY6050"/>
                  </a:cxn>
                  <a:cxn ang="0">
                    <a:pos x="connsiteX6051" y="connsiteY6051"/>
                  </a:cxn>
                  <a:cxn ang="0">
                    <a:pos x="connsiteX6052" y="connsiteY6052"/>
                  </a:cxn>
                  <a:cxn ang="0">
                    <a:pos x="connsiteX6053" y="connsiteY6053"/>
                  </a:cxn>
                  <a:cxn ang="0">
                    <a:pos x="connsiteX6054" y="connsiteY6054"/>
                  </a:cxn>
                  <a:cxn ang="0">
                    <a:pos x="connsiteX6055" y="connsiteY6055"/>
                  </a:cxn>
                  <a:cxn ang="0">
                    <a:pos x="connsiteX6056" y="connsiteY6056"/>
                  </a:cxn>
                  <a:cxn ang="0">
                    <a:pos x="connsiteX6057" y="connsiteY6057"/>
                  </a:cxn>
                  <a:cxn ang="0">
                    <a:pos x="connsiteX6058" y="connsiteY6058"/>
                  </a:cxn>
                  <a:cxn ang="0">
                    <a:pos x="connsiteX6059" y="connsiteY6059"/>
                  </a:cxn>
                  <a:cxn ang="0">
                    <a:pos x="connsiteX6060" y="connsiteY6060"/>
                  </a:cxn>
                  <a:cxn ang="0">
                    <a:pos x="connsiteX6061" y="connsiteY6061"/>
                  </a:cxn>
                  <a:cxn ang="0">
                    <a:pos x="connsiteX6062" y="connsiteY6062"/>
                  </a:cxn>
                  <a:cxn ang="0">
                    <a:pos x="connsiteX6063" y="connsiteY6063"/>
                  </a:cxn>
                  <a:cxn ang="0">
                    <a:pos x="connsiteX6064" y="connsiteY6064"/>
                  </a:cxn>
                  <a:cxn ang="0">
                    <a:pos x="connsiteX6065" y="connsiteY6065"/>
                  </a:cxn>
                  <a:cxn ang="0">
                    <a:pos x="connsiteX6066" y="connsiteY6066"/>
                  </a:cxn>
                  <a:cxn ang="0">
                    <a:pos x="connsiteX6067" y="connsiteY6067"/>
                  </a:cxn>
                  <a:cxn ang="0">
                    <a:pos x="connsiteX6068" y="connsiteY6068"/>
                  </a:cxn>
                  <a:cxn ang="0">
                    <a:pos x="connsiteX6069" y="connsiteY6069"/>
                  </a:cxn>
                  <a:cxn ang="0">
                    <a:pos x="connsiteX6070" y="connsiteY6070"/>
                  </a:cxn>
                  <a:cxn ang="0">
                    <a:pos x="connsiteX6071" y="connsiteY6071"/>
                  </a:cxn>
                  <a:cxn ang="0">
                    <a:pos x="connsiteX6072" y="connsiteY6072"/>
                  </a:cxn>
                  <a:cxn ang="0">
                    <a:pos x="connsiteX6073" y="connsiteY6073"/>
                  </a:cxn>
                  <a:cxn ang="0">
                    <a:pos x="connsiteX6074" y="connsiteY6074"/>
                  </a:cxn>
                  <a:cxn ang="0">
                    <a:pos x="connsiteX6075" y="connsiteY6075"/>
                  </a:cxn>
                  <a:cxn ang="0">
                    <a:pos x="connsiteX6076" y="connsiteY6076"/>
                  </a:cxn>
                  <a:cxn ang="0">
                    <a:pos x="connsiteX6077" y="connsiteY6077"/>
                  </a:cxn>
                  <a:cxn ang="0">
                    <a:pos x="connsiteX6078" y="connsiteY6078"/>
                  </a:cxn>
                  <a:cxn ang="0">
                    <a:pos x="connsiteX6079" y="connsiteY6079"/>
                  </a:cxn>
                  <a:cxn ang="0">
                    <a:pos x="connsiteX6080" y="connsiteY6080"/>
                  </a:cxn>
                  <a:cxn ang="0">
                    <a:pos x="connsiteX6081" y="connsiteY6081"/>
                  </a:cxn>
                  <a:cxn ang="0">
                    <a:pos x="connsiteX6082" y="connsiteY6082"/>
                  </a:cxn>
                  <a:cxn ang="0">
                    <a:pos x="connsiteX6083" y="connsiteY6083"/>
                  </a:cxn>
                  <a:cxn ang="0">
                    <a:pos x="connsiteX6084" y="connsiteY6084"/>
                  </a:cxn>
                  <a:cxn ang="0">
                    <a:pos x="connsiteX6085" y="connsiteY6085"/>
                  </a:cxn>
                  <a:cxn ang="0">
                    <a:pos x="connsiteX6086" y="connsiteY6086"/>
                  </a:cxn>
                  <a:cxn ang="0">
                    <a:pos x="connsiteX6087" y="connsiteY6087"/>
                  </a:cxn>
                  <a:cxn ang="0">
                    <a:pos x="connsiteX6088" y="connsiteY6088"/>
                  </a:cxn>
                  <a:cxn ang="0">
                    <a:pos x="connsiteX6089" y="connsiteY6089"/>
                  </a:cxn>
                  <a:cxn ang="0">
                    <a:pos x="connsiteX6090" y="connsiteY6090"/>
                  </a:cxn>
                  <a:cxn ang="0">
                    <a:pos x="connsiteX6091" y="connsiteY6091"/>
                  </a:cxn>
                  <a:cxn ang="0">
                    <a:pos x="connsiteX6092" y="connsiteY6092"/>
                  </a:cxn>
                  <a:cxn ang="0">
                    <a:pos x="connsiteX6093" y="connsiteY6093"/>
                  </a:cxn>
                  <a:cxn ang="0">
                    <a:pos x="connsiteX6094" y="connsiteY6094"/>
                  </a:cxn>
                  <a:cxn ang="0">
                    <a:pos x="connsiteX6095" y="connsiteY6095"/>
                  </a:cxn>
                  <a:cxn ang="0">
                    <a:pos x="connsiteX6096" y="connsiteY6096"/>
                  </a:cxn>
                  <a:cxn ang="0">
                    <a:pos x="connsiteX6097" y="connsiteY6097"/>
                  </a:cxn>
                  <a:cxn ang="0">
                    <a:pos x="connsiteX6098" y="connsiteY6098"/>
                  </a:cxn>
                  <a:cxn ang="0">
                    <a:pos x="connsiteX6099" y="connsiteY6099"/>
                  </a:cxn>
                  <a:cxn ang="0">
                    <a:pos x="connsiteX6100" y="connsiteY6100"/>
                  </a:cxn>
                  <a:cxn ang="0">
                    <a:pos x="connsiteX6101" y="connsiteY6101"/>
                  </a:cxn>
                  <a:cxn ang="0">
                    <a:pos x="connsiteX6102" y="connsiteY6102"/>
                  </a:cxn>
                  <a:cxn ang="0">
                    <a:pos x="connsiteX6103" y="connsiteY6103"/>
                  </a:cxn>
                  <a:cxn ang="0">
                    <a:pos x="connsiteX6104" y="connsiteY6104"/>
                  </a:cxn>
                  <a:cxn ang="0">
                    <a:pos x="connsiteX6105" y="connsiteY6105"/>
                  </a:cxn>
                  <a:cxn ang="0">
                    <a:pos x="connsiteX6106" y="connsiteY6106"/>
                  </a:cxn>
                  <a:cxn ang="0">
                    <a:pos x="connsiteX6107" y="connsiteY6107"/>
                  </a:cxn>
                  <a:cxn ang="0">
                    <a:pos x="connsiteX6108" y="connsiteY6108"/>
                  </a:cxn>
                  <a:cxn ang="0">
                    <a:pos x="connsiteX6109" y="connsiteY6109"/>
                  </a:cxn>
                  <a:cxn ang="0">
                    <a:pos x="connsiteX6110" y="connsiteY6110"/>
                  </a:cxn>
                  <a:cxn ang="0">
                    <a:pos x="connsiteX6111" y="connsiteY6111"/>
                  </a:cxn>
                  <a:cxn ang="0">
                    <a:pos x="connsiteX6112" y="connsiteY6112"/>
                  </a:cxn>
                  <a:cxn ang="0">
                    <a:pos x="connsiteX6113" y="connsiteY6113"/>
                  </a:cxn>
                  <a:cxn ang="0">
                    <a:pos x="connsiteX6114" y="connsiteY6114"/>
                  </a:cxn>
                  <a:cxn ang="0">
                    <a:pos x="connsiteX6115" y="connsiteY6115"/>
                  </a:cxn>
                  <a:cxn ang="0">
                    <a:pos x="connsiteX6116" y="connsiteY6116"/>
                  </a:cxn>
                  <a:cxn ang="0">
                    <a:pos x="connsiteX6117" y="connsiteY6117"/>
                  </a:cxn>
                  <a:cxn ang="0">
                    <a:pos x="connsiteX6118" y="connsiteY6118"/>
                  </a:cxn>
                  <a:cxn ang="0">
                    <a:pos x="connsiteX6119" y="connsiteY6119"/>
                  </a:cxn>
                  <a:cxn ang="0">
                    <a:pos x="connsiteX6120" y="connsiteY6120"/>
                  </a:cxn>
                  <a:cxn ang="0">
                    <a:pos x="connsiteX6121" y="connsiteY6121"/>
                  </a:cxn>
                  <a:cxn ang="0">
                    <a:pos x="connsiteX6122" y="connsiteY6122"/>
                  </a:cxn>
                  <a:cxn ang="0">
                    <a:pos x="connsiteX6123" y="connsiteY6123"/>
                  </a:cxn>
                  <a:cxn ang="0">
                    <a:pos x="connsiteX6124" y="connsiteY6124"/>
                  </a:cxn>
                  <a:cxn ang="0">
                    <a:pos x="connsiteX6125" y="connsiteY6125"/>
                  </a:cxn>
                  <a:cxn ang="0">
                    <a:pos x="connsiteX6126" y="connsiteY6126"/>
                  </a:cxn>
                  <a:cxn ang="0">
                    <a:pos x="connsiteX6127" y="connsiteY6127"/>
                  </a:cxn>
                  <a:cxn ang="0">
                    <a:pos x="connsiteX6128" y="connsiteY6128"/>
                  </a:cxn>
                  <a:cxn ang="0">
                    <a:pos x="connsiteX6129" y="connsiteY6129"/>
                  </a:cxn>
                  <a:cxn ang="0">
                    <a:pos x="connsiteX6130" y="connsiteY6130"/>
                  </a:cxn>
                  <a:cxn ang="0">
                    <a:pos x="connsiteX6131" y="connsiteY6131"/>
                  </a:cxn>
                  <a:cxn ang="0">
                    <a:pos x="connsiteX6132" y="connsiteY6132"/>
                  </a:cxn>
                  <a:cxn ang="0">
                    <a:pos x="connsiteX6133" y="connsiteY6133"/>
                  </a:cxn>
                  <a:cxn ang="0">
                    <a:pos x="connsiteX6134" y="connsiteY6134"/>
                  </a:cxn>
                  <a:cxn ang="0">
                    <a:pos x="connsiteX6135" y="connsiteY6135"/>
                  </a:cxn>
                  <a:cxn ang="0">
                    <a:pos x="connsiteX6136" y="connsiteY6136"/>
                  </a:cxn>
                  <a:cxn ang="0">
                    <a:pos x="connsiteX6137" y="connsiteY6137"/>
                  </a:cxn>
                  <a:cxn ang="0">
                    <a:pos x="connsiteX6138" y="connsiteY6138"/>
                  </a:cxn>
                  <a:cxn ang="0">
                    <a:pos x="connsiteX6139" y="connsiteY6139"/>
                  </a:cxn>
                  <a:cxn ang="0">
                    <a:pos x="connsiteX6140" y="connsiteY6140"/>
                  </a:cxn>
                  <a:cxn ang="0">
                    <a:pos x="connsiteX6141" y="connsiteY6141"/>
                  </a:cxn>
                  <a:cxn ang="0">
                    <a:pos x="connsiteX6142" y="connsiteY6142"/>
                  </a:cxn>
                  <a:cxn ang="0">
                    <a:pos x="connsiteX6143" y="connsiteY6143"/>
                  </a:cxn>
                  <a:cxn ang="0">
                    <a:pos x="connsiteX6144" y="connsiteY6144"/>
                  </a:cxn>
                  <a:cxn ang="0">
                    <a:pos x="connsiteX6145" y="connsiteY6145"/>
                  </a:cxn>
                  <a:cxn ang="0">
                    <a:pos x="connsiteX6146" y="connsiteY6146"/>
                  </a:cxn>
                  <a:cxn ang="0">
                    <a:pos x="connsiteX6147" y="connsiteY6147"/>
                  </a:cxn>
                  <a:cxn ang="0">
                    <a:pos x="connsiteX6148" y="connsiteY6148"/>
                  </a:cxn>
                  <a:cxn ang="0">
                    <a:pos x="connsiteX6149" y="connsiteY6149"/>
                  </a:cxn>
                  <a:cxn ang="0">
                    <a:pos x="connsiteX6150" y="connsiteY6150"/>
                  </a:cxn>
                  <a:cxn ang="0">
                    <a:pos x="connsiteX6151" y="connsiteY6151"/>
                  </a:cxn>
                  <a:cxn ang="0">
                    <a:pos x="connsiteX6152" y="connsiteY6152"/>
                  </a:cxn>
                  <a:cxn ang="0">
                    <a:pos x="connsiteX6153" y="connsiteY6153"/>
                  </a:cxn>
                  <a:cxn ang="0">
                    <a:pos x="connsiteX6154" y="connsiteY6154"/>
                  </a:cxn>
                  <a:cxn ang="0">
                    <a:pos x="connsiteX6155" y="connsiteY6155"/>
                  </a:cxn>
                  <a:cxn ang="0">
                    <a:pos x="connsiteX6156" y="connsiteY6156"/>
                  </a:cxn>
                  <a:cxn ang="0">
                    <a:pos x="connsiteX6157" y="connsiteY6157"/>
                  </a:cxn>
                  <a:cxn ang="0">
                    <a:pos x="connsiteX6158" y="connsiteY6158"/>
                  </a:cxn>
                  <a:cxn ang="0">
                    <a:pos x="connsiteX6159" y="connsiteY6159"/>
                  </a:cxn>
                  <a:cxn ang="0">
                    <a:pos x="connsiteX6160" y="connsiteY6160"/>
                  </a:cxn>
                  <a:cxn ang="0">
                    <a:pos x="connsiteX6161" y="connsiteY6161"/>
                  </a:cxn>
                  <a:cxn ang="0">
                    <a:pos x="connsiteX6162" y="connsiteY6162"/>
                  </a:cxn>
                  <a:cxn ang="0">
                    <a:pos x="connsiteX6163" y="connsiteY6163"/>
                  </a:cxn>
                  <a:cxn ang="0">
                    <a:pos x="connsiteX6164" y="connsiteY6164"/>
                  </a:cxn>
                  <a:cxn ang="0">
                    <a:pos x="connsiteX6165" y="connsiteY6165"/>
                  </a:cxn>
                  <a:cxn ang="0">
                    <a:pos x="connsiteX6166" y="connsiteY6166"/>
                  </a:cxn>
                  <a:cxn ang="0">
                    <a:pos x="connsiteX6167" y="connsiteY6167"/>
                  </a:cxn>
                  <a:cxn ang="0">
                    <a:pos x="connsiteX6168" y="connsiteY6168"/>
                  </a:cxn>
                  <a:cxn ang="0">
                    <a:pos x="connsiteX6169" y="connsiteY6169"/>
                  </a:cxn>
                  <a:cxn ang="0">
                    <a:pos x="connsiteX6170" y="connsiteY6170"/>
                  </a:cxn>
                  <a:cxn ang="0">
                    <a:pos x="connsiteX6171" y="connsiteY6171"/>
                  </a:cxn>
                  <a:cxn ang="0">
                    <a:pos x="connsiteX6172" y="connsiteY6172"/>
                  </a:cxn>
                  <a:cxn ang="0">
                    <a:pos x="connsiteX6173" y="connsiteY6173"/>
                  </a:cxn>
                  <a:cxn ang="0">
                    <a:pos x="connsiteX6174" y="connsiteY6174"/>
                  </a:cxn>
                  <a:cxn ang="0">
                    <a:pos x="connsiteX6175" y="connsiteY6175"/>
                  </a:cxn>
                  <a:cxn ang="0">
                    <a:pos x="connsiteX6176" y="connsiteY6176"/>
                  </a:cxn>
                  <a:cxn ang="0">
                    <a:pos x="connsiteX6177" y="connsiteY6177"/>
                  </a:cxn>
                  <a:cxn ang="0">
                    <a:pos x="connsiteX6178" y="connsiteY6178"/>
                  </a:cxn>
                  <a:cxn ang="0">
                    <a:pos x="connsiteX6179" y="connsiteY6179"/>
                  </a:cxn>
                  <a:cxn ang="0">
                    <a:pos x="connsiteX6180" y="connsiteY6180"/>
                  </a:cxn>
                  <a:cxn ang="0">
                    <a:pos x="connsiteX6181" y="connsiteY6181"/>
                  </a:cxn>
                  <a:cxn ang="0">
                    <a:pos x="connsiteX6182" y="connsiteY6182"/>
                  </a:cxn>
                  <a:cxn ang="0">
                    <a:pos x="connsiteX6183" y="connsiteY6183"/>
                  </a:cxn>
                  <a:cxn ang="0">
                    <a:pos x="connsiteX6184" y="connsiteY6184"/>
                  </a:cxn>
                  <a:cxn ang="0">
                    <a:pos x="connsiteX6185" y="connsiteY6185"/>
                  </a:cxn>
                  <a:cxn ang="0">
                    <a:pos x="connsiteX6186" y="connsiteY6186"/>
                  </a:cxn>
                  <a:cxn ang="0">
                    <a:pos x="connsiteX6187" y="connsiteY6187"/>
                  </a:cxn>
                  <a:cxn ang="0">
                    <a:pos x="connsiteX6188" y="connsiteY6188"/>
                  </a:cxn>
                  <a:cxn ang="0">
                    <a:pos x="connsiteX6189" y="connsiteY6189"/>
                  </a:cxn>
                  <a:cxn ang="0">
                    <a:pos x="connsiteX6190" y="connsiteY6190"/>
                  </a:cxn>
                  <a:cxn ang="0">
                    <a:pos x="connsiteX6191" y="connsiteY6191"/>
                  </a:cxn>
                  <a:cxn ang="0">
                    <a:pos x="connsiteX6192" y="connsiteY6192"/>
                  </a:cxn>
                  <a:cxn ang="0">
                    <a:pos x="connsiteX6193" y="connsiteY6193"/>
                  </a:cxn>
                  <a:cxn ang="0">
                    <a:pos x="connsiteX6194" y="connsiteY6194"/>
                  </a:cxn>
                  <a:cxn ang="0">
                    <a:pos x="connsiteX6195" y="connsiteY6195"/>
                  </a:cxn>
                  <a:cxn ang="0">
                    <a:pos x="connsiteX6196" y="connsiteY6196"/>
                  </a:cxn>
                  <a:cxn ang="0">
                    <a:pos x="connsiteX6197" y="connsiteY6197"/>
                  </a:cxn>
                  <a:cxn ang="0">
                    <a:pos x="connsiteX6198" y="connsiteY6198"/>
                  </a:cxn>
                  <a:cxn ang="0">
                    <a:pos x="connsiteX6199" y="connsiteY6199"/>
                  </a:cxn>
                  <a:cxn ang="0">
                    <a:pos x="connsiteX6200" y="connsiteY6200"/>
                  </a:cxn>
                  <a:cxn ang="0">
                    <a:pos x="connsiteX6201" y="connsiteY6201"/>
                  </a:cxn>
                  <a:cxn ang="0">
                    <a:pos x="connsiteX6202" y="connsiteY6202"/>
                  </a:cxn>
                  <a:cxn ang="0">
                    <a:pos x="connsiteX6203" y="connsiteY6203"/>
                  </a:cxn>
                  <a:cxn ang="0">
                    <a:pos x="connsiteX6204" y="connsiteY6204"/>
                  </a:cxn>
                  <a:cxn ang="0">
                    <a:pos x="connsiteX6205" y="connsiteY6205"/>
                  </a:cxn>
                  <a:cxn ang="0">
                    <a:pos x="connsiteX6206" y="connsiteY6206"/>
                  </a:cxn>
                  <a:cxn ang="0">
                    <a:pos x="connsiteX6207" y="connsiteY6207"/>
                  </a:cxn>
                  <a:cxn ang="0">
                    <a:pos x="connsiteX6208" y="connsiteY6208"/>
                  </a:cxn>
                  <a:cxn ang="0">
                    <a:pos x="connsiteX6209" y="connsiteY6209"/>
                  </a:cxn>
                  <a:cxn ang="0">
                    <a:pos x="connsiteX6210" y="connsiteY6210"/>
                  </a:cxn>
                  <a:cxn ang="0">
                    <a:pos x="connsiteX6211" y="connsiteY6211"/>
                  </a:cxn>
                  <a:cxn ang="0">
                    <a:pos x="connsiteX6212" y="connsiteY6212"/>
                  </a:cxn>
                  <a:cxn ang="0">
                    <a:pos x="connsiteX6213" y="connsiteY6213"/>
                  </a:cxn>
                  <a:cxn ang="0">
                    <a:pos x="connsiteX6214" y="connsiteY6214"/>
                  </a:cxn>
                  <a:cxn ang="0">
                    <a:pos x="connsiteX6215" y="connsiteY6215"/>
                  </a:cxn>
                  <a:cxn ang="0">
                    <a:pos x="connsiteX6216" y="connsiteY6216"/>
                  </a:cxn>
                  <a:cxn ang="0">
                    <a:pos x="connsiteX6217" y="connsiteY6217"/>
                  </a:cxn>
                  <a:cxn ang="0">
                    <a:pos x="connsiteX6218" y="connsiteY6218"/>
                  </a:cxn>
                  <a:cxn ang="0">
                    <a:pos x="connsiteX6219" y="connsiteY6219"/>
                  </a:cxn>
                  <a:cxn ang="0">
                    <a:pos x="connsiteX6220" y="connsiteY6220"/>
                  </a:cxn>
                  <a:cxn ang="0">
                    <a:pos x="connsiteX6221" y="connsiteY6221"/>
                  </a:cxn>
                  <a:cxn ang="0">
                    <a:pos x="connsiteX6222" y="connsiteY6222"/>
                  </a:cxn>
                  <a:cxn ang="0">
                    <a:pos x="connsiteX6223" y="connsiteY6223"/>
                  </a:cxn>
                  <a:cxn ang="0">
                    <a:pos x="connsiteX6224" y="connsiteY6224"/>
                  </a:cxn>
                  <a:cxn ang="0">
                    <a:pos x="connsiteX6225" y="connsiteY6225"/>
                  </a:cxn>
                  <a:cxn ang="0">
                    <a:pos x="connsiteX6226" y="connsiteY6226"/>
                  </a:cxn>
                  <a:cxn ang="0">
                    <a:pos x="connsiteX6227" y="connsiteY6227"/>
                  </a:cxn>
                  <a:cxn ang="0">
                    <a:pos x="connsiteX6228" y="connsiteY6228"/>
                  </a:cxn>
                  <a:cxn ang="0">
                    <a:pos x="connsiteX6229" y="connsiteY6229"/>
                  </a:cxn>
                  <a:cxn ang="0">
                    <a:pos x="connsiteX6230" y="connsiteY6230"/>
                  </a:cxn>
                  <a:cxn ang="0">
                    <a:pos x="connsiteX6231" y="connsiteY6231"/>
                  </a:cxn>
                  <a:cxn ang="0">
                    <a:pos x="connsiteX6232" y="connsiteY6232"/>
                  </a:cxn>
                  <a:cxn ang="0">
                    <a:pos x="connsiteX6233" y="connsiteY6233"/>
                  </a:cxn>
                  <a:cxn ang="0">
                    <a:pos x="connsiteX6234" y="connsiteY6234"/>
                  </a:cxn>
                  <a:cxn ang="0">
                    <a:pos x="connsiteX6235" y="connsiteY6235"/>
                  </a:cxn>
                  <a:cxn ang="0">
                    <a:pos x="connsiteX6236" y="connsiteY6236"/>
                  </a:cxn>
                  <a:cxn ang="0">
                    <a:pos x="connsiteX6237" y="connsiteY6237"/>
                  </a:cxn>
                  <a:cxn ang="0">
                    <a:pos x="connsiteX6238" y="connsiteY6238"/>
                  </a:cxn>
                  <a:cxn ang="0">
                    <a:pos x="connsiteX6239" y="connsiteY6239"/>
                  </a:cxn>
                  <a:cxn ang="0">
                    <a:pos x="connsiteX6240" y="connsiteY6240"/>
                  </a:cxn>
                  <a:cxn ang="0">
                    <a:pos x="connsiteX6241" y="connsiteY6241"/>
                  </a:cxn>
                  <a:cxn ang="0">
                    <a:pos x="connsiteX6242" y="connsiteY6242"/>
                  </a:cxn>
                  <a:cxn ang="0">
                    <a:pos x="connsiteX6243" y="connsiteY6243"/>
                  </a:cxn>
                  <a:cxn ang="0">
                    <a:pos x="connsiteX6244" y="connsiteY6244"/>
                  </a:cxn>
                  <a:cxn ang="0">
                    <a:pos x="connsiteX6245" y="connsiteY6245"/>
                  </a:cxn>
                  <a:cxn ang="0">
                    <a:pos x="connsiteX6246" y="connsiteY6246"/>
                  </a:cxn>
                  <a:cxn ang="0">
                    <a:pos x="connsiteX6247" y="connsiteY6247"/>
                  </a:cxn>
                  <a:cxn ang="0">
                    <a:pos x="connsiteX6248" y="connsiteY6248"/>
                  </a:cxn>
                  <a:cxn ang="0">
                    <a:pos x="connsiteX6249" y="connsiteY6249"/>
                  </a:cxn>
                  <a:cxn ang="0">
                    <a:pos x="connsiteX6250" y="connsiteY6250"/>
                  </a:cxn>
                  <a:cxn ang="0">
                    <a:pos x="connsiteX6251" y="connsiteY6251"/>
                  </a:cxn>
                  <a:cxn ang="0">
                    <a:pos x="connsiteX6252" y="connsiteY6252"/>
                  </a:cxn>
                  <a:cxn ang="0">
                    <a:pos x="connsiteX6253" y="connsiteY6253"/>
                  </a:cxn>
                  <a:cxn ang="0">
                    <a:pos x="connsiteX6254" y="connsiteY6254"/>
                  </a:cxn>
                  <a:cxn ang="0">
                    <a:pos x="connsiteX6255" y="connsiteY6255"/>
                  </a:cxn>
                  <a:cxn ang="0">
                    <a:pos x="connsiteX6256" y="connsiteY6256"/>
                  </a:cxn>
                  <a:cxn ang="0">
                    <a:pos x="connsiteX6257" y="connsiteY6257"/>
                  </a:cxn>
                  <a:cxn ang="0">
                    <a:pos x="connsiteX6258" y="connsiteY6258"/>
                  </a:cxn>
                  <a:cxn ang="0">
                    <a:pos x="connsiteX6259" y="connsiteY6259"/>
                  </a:cxn>
                  <a:cxn ang="0">
                    <a:pos x="connsiteX6260" y="connsiteY6260"/>
                  </a:cxn>
                  <a:cxn ang="0">
                    <a:pos x="connsiteX6261" y="connsiteY6261"/>
                  </a:cxn>
                  <a:cxn ang="0">
                    <a:pos x="connsiteX6262" y="connsiteY6262"/>
                  </a:cxn>
                  <a:cxn ang="0">
                    <a:pos x="connsiteX6263" y="connsiteY6263"/>
                  </a:cxn>
                  <a:cxn ang="0">
                    <a:pos x="connsiteX6264" y="connsiteY6264"/>
                  </a:cxn>
                  <a:cxn ang="0">
                    <a:pos x="connsiteX6265" y="connsiteY6265"/>
                  </a:cxn>
                  <a:cxn ang="0">
                    <a:pos x="connsiteX6266" y="connsiteY6266"/>
                  </a:cxn>
                  <a:cxn ang="0">
                    <a:pos x="connsiteX6267" y="connsiteY6267"/>
                  </a:cxn>
                  <a:cxn ang="0">
                    <a:pos x="connsiteX6268" y="connsiteY6268"/>
                  </a:cxn>
                  <a:cxn ang="0">
                    <a:pos x="connsiteX6269" y="connsiteY6269"/>
                  </a:cxn>
                  <a:cxn ang="0">
                    <a:pos x="connsiteX6270" y="connsiteY6270"/>
                  </a:cxn>
                  <a:cxn ang="0">
                    <a:pos x="connsiteX6271" y="connsiteY6271"/>
                  </a:cxn>
                  <a:cxn ang="0">
                    <a:pos x="connsiteX6272" y="connsiteY6272"/>
                  </a:cxn>
                  <a:cxn ang="0">
                    <a:pos x="connsiteX6273" y="connsiteY6273"/>
                  </a:cxn>
                  <a:cxn ang="0">
                    <a:pos x="connsiteX6274" y="connsiteY6274"/>
                  </a:cxn>
                  <a:cxn ang="0">
                    <a:pos x="connsiteX6275" y="connsiteY6275"/>
                  </a:cxn>
                  <a:cxn ang="0">
                    <a:pos x="connsiteX6276" y="connsiteY6276"/>
                  </a:cxn>
                  <a:cxn ang="0">
                    <a:pos x="connsiteX6277" y="connsiteY6277"/>
                  </a:cxn>
                  <a:cxn ang="0">
                    <a:pos x="connsiteX6278" y="connsiteY6278"/>
                  </a:cxn>
                  <a:cxn ang="0">
                    <a:pos x="connsiteX6279" y="connsiteY6279"/>
                  </a:cxn>
                  <a:cxn ang="0">
                    <a:pos x="connsiteX6280" y="connsiteY6280"/>
                  </a:cxn>
                  <a:cxn ang="0">
                    <a:pos x="connsiteX6281" y="connsiteY6281"/>
                  </a:cxn>
                  <a:cxn ang="0">
                    <a:pos x="connsiteX6282" y="connsiteY6282"/>
                  </a:cxn>
                  <a:cxn ang="0">
                    <a:pos x="connsiteX6283" y="connsiteY6283"/>
                  </a:cxn>
                  <a:cxn ang="0">
                    <a:pos x="connsiteX6284" y="connsiteY6284"/>
                  </a:cxn>
                  <a:cxn ang="0">
                    <a:pos x="connsiteX6285" y="connsiteY6285"/>
                  </a:cxn>
                  <a:cxn ang="0">
                    <a:pos x="connsiteX6286" y="connsiteY6286"/>
                  </a:cxn>
                  <a:cxn ang="0">
                    <a:pos x="connsiteX6287" y="connsiteY6287"/>
                  </a:cxn>
                  <a:cxn ang="0">
                    <a:pos x="connsiteX6288" y="connsiteY6288"/>
                  </a:cxn>
                  <a:cxn ang="0">
                    <a:pos x="connsiteX6289" y="connsiteY6289"/>
                  </a:cxn>
                  <a:cxn ang="0">
                    <a:pos x="connsiteX6290" y="connsiteY6290"/>
                  </a:cxn>
                  <a:cxn ang="0">
                    <a:pos x="connsiteX6291" y="connsiteY6291"/>
                  </a:cxn>
                  <a:cxn ang="0">
                    <a:pos x="connsiteX6292" y="connsiteY6292"/>
                  </a:cxn>
                  <a:cxn ang="0">
                    <a:pos x="connsiteX6293" y="connsiteY6293"/>
                  </a:cxn>
                  <a:cxn ang="0">
                    <a:pos x="connsiteX6294" y="connsiteY6294"/>
                  </a:cxn>
                  <a:cxn ang="0">
                    <a:pos x="connsiteX6295" y="connsiteY6295"/>
                  </a:cxn>
                  <a:cxn ang="0">
                    <a:pos x="connsiteX6296" y="connsiteY6296"/>
                  </a:cxn>
                  <a:cxn ang="0">
                    <a:pos x="connsiteX6297" y="connsiteY6297"/>
                  </a:cxn>
                  <a:cxn ang="0">
                    <a:pos x="connsiteX6298" y="connsiteY6298"/>
                  </a:cxn>
                  <a:cxn ang="0">
                    <a:pos x="connsiteX6299" y="connsiteY6299"/>
                  </a:cxn>
                  <a:cxn ang="0">
                    <a:pos x="connsiteX6300" y="connsiteY6300"/>
                  </a:cxn>
                  <a:cxn ang="0">
                    <a:pos x="connsiteX6301" y="connsiteY6301"/>
                  </a:cxn>
                  <a:cxn ang="0">
                    <a:pos x="connsiteX6302" y="connsiteY6302"/>
                  </a:cxn>
                  <a:cxn ang="0">
                    <a:pos x="connsiteX6303" y="connsiteY6303"/>
                  </a:cxn>
                  <a:cxn ang="0">
                    <a:pos x="connsiteX6304" y="connsiteY6304"/>
                  </a:cxn>
                  <a:cxn ang="0">
                    <a:pos x="connsiteX6305" y="connsiteY6305"/>
                  </a:cxn>
                  <a:cxn ang="0">
                    <a:pos x="connsiteX6306" y="connsiteY6306"/>
                  </a:cxn>
                  <a:cxn ang="0">
                    <a:pos x="connsiteX6307" y="connsiteY6307"/>
                  </a:cxn>
                  <a:cxn ang="0">
                    <a:pos x="connsiteX6308" y="connsiteY6308"/>
                  </a:cxn>
                  <a:cxn ang="0">
                    <a:pos x="connsiteX6309" y="connsiteY6309"/>
                  </a:cxn>
                  <a:cxn ang="0">
                    <a:pos x="connsiteX6310" y="connsiteY6310"/>
                  </a:cxn>
                  <a:cxn ang="0">
                    <a:pos x="connsiteX6311" y="connsiteY6311"/>
                  </a:cxn>
                  <a:cxn ang="0">
                    <a:pos x="connsiteX6312" y="connsiteY6312"/>
                  </a:cxn>
                  <a:cxn ang="0">
                    <a:pos x="connsiteX6313" y="connsiteY6313"/>
                  </a:cxn>
                  <a:cxn ang="0">
                    <a:pos x="connsiteX6314" y="connsiteY6314"/>
                  </a:cxn>
                  <a:cxn ang="0">
                    <a:pos x="connsiteX6315" y="connsiteY6315"/>
                  </a:cxn>
                  <a:cxn ang="0">
                    <a:pos x="connsiteX6316" y="connsiteY6316"/>
                  </a:cxn>
                  <a:cxn ang="0">
                    <a:pos x="connsiteX6317" y="connsiteY6317"/>
                  </a:cxn>
                  <a:cxn ang="0">
                    <a:pos x="connsiteX6318" y="connsiteY6318"/>
                  </a:cxn>
                  <a:cxn ang="0">
                    <a:pos x="connsiteX6319" y="connsiteY6319"/>
                  </a:cxn>
                  <a:cxn ang="0">
                    <a:pos x="connsiteX6320" y="connsiteY6320"/>
                  </a:cxn>
                  <a:cxn ang="0">
                    <a:pos x="connsiteX6321" y="connsiteY6321"/>
                  </a:cxn>
                  <a:cxn ang="0">
                    <a:pos x="connsiteX6322" y="connsiteY6322"/>
                  </a:cxn>
                  <a:cxn ang="0">
                    <a:pos x="connsiteX6323" y="connsiteY6323"/>
                  </a:cxn>
                  <a:cxn ang="0">
                    <a:pos x="connsiteX6324" y="connsiteY6324"/>
                  </a:cxn>
                  <a:cxn ang="0">
                    <a:pos x="connsiteX6325" y="connsiteY6325"/>
                  </a:cxn>
                  <a:cxn ang="0">
                    <a:pos x="connsiteX6326" y="connsiteY6326"/>
                  </a:cxn>
                  <a:cxn ang="0">
                    <a:pos x="connsiteX6327" y="connsiteY6327"/>
                  </a:cxn>
                  <a:cxn ang="0">
                    <a:pos x="connsiteX6328" y="connsiteY6328"/>
                  </a:cxn>
                  <a:cxn ang="0">
                    <a:pos x="connsiteX6329" y="connsiteY6329"/>
                  </a:cxn>
                  <a:cxn ang="0">
                    <a:pos x="connsiteX6330" y="connsiteY6330"/>
                  </a:cxn>
                  <a:cxn ang="0">
                    <a:pos x="connsiteX6331" y="connsiteY6331"/>
                  </a:cxn>
                  <a:cxn ang="0">
                    <a:pos x="connsiteX6332" y="connsiteY6332"/>
                  </a:cxn>
                  <a:cxn ang="0">
                    <a:pos x="connsiteX6333" y="connsiteY6333"/>
                  </a:cxn>
                  <a:cxn ang="0">
                    <a:pos x="connsiteX6334" y="connsiteY6334"/>
                  </a:cxn>
                  <a:cxn ang="0">
                    <a:pos x="connsiteX6335" y="connsiteY6335"/>
                  </a:cxn>
                  <a:cxn ang="0">
                    <a:pos x="connsiteX6336" y="connsiteY6336"/>
                  </a:cxn>
                  <a:cxn ang="0">
                    <a:pos x="connsiteX6337" y="connsiteY6337"/>
                  </a:cxn>
                  <a:cxn ang="0">
                    <a:pos x="connsiteX6338" y="connsiteY6338"/>
                  </a:cxn>
                  <a:cxn ang="0">
                    <a:pos x="connsiteX6339" y="connsiteY6339"/>
                  </a:cxn>
                  <a:cxn ang="0">
                    <a:pos x="connsiteX6340" y="connsiteY6340"/>
                  </a:cxn>
                  <a:cxn ang="0">
                    <a:pos x="connsiteX6341" y="connsiteY6341"/>
                  </a:cxn>
                  <a:cxn ang="0">
                    <a:pos x="connsiteX6342" y="connsiteY6342"/>
                  </a:cxn>
                  <a:cxn ang="0">
                    <a:pos x="connsiteX6343" y="connsiteY6343"/>
                  </a:cxn>
                  <a:cxn ang="0">
                    <a:pos x="connsiteX6344" y="connsiteY6344"/>
                  </a:cxn>
                  <a:cxn ang="0">
                    <a:pos x="connsiteX6345" y="connsiteY6345"/>
                  </a:cxn>
                  <a:cxn ang="0">
                    <a:pos x="connsiteX6346" y="connsiteY6346"/>
                  </a:cxn>
                  <a:cxn ang="0">
                    <a:pos x="connsiteX6347" y="connsiteY6347"/>
                  </a:cxn>
                  <a:cxn ang="0">
                    <a:pos x="connsiteX6348" y="connsiteY6348"/>
                  </a:cxn>
                  <a:cxn ang="0">
                    <a:pos x="connsiteX6349" y="connsiteY6349"/>
                  </a:cxn>
                  <a:cxn ang="0">
                    <a:pos x="connsiteX6350" y="connsiteY6350"/>
                  </a:cxn>
                  <a:cxn ang="0">
                    <a:pos x="connsiteX6351" y="connsiteY6351"/>
                  </a:cxn>
                  <a:cxn ang="0">
                    <a:pos x="connsiteX6352" y="connsiteY6352"/>
                  </a:cxn>
                  <a:cxn ang="0">
                    <a:pos x="connsiteX6353" y="connsiteY6353"/>
                  </a:cxn>
                  <a:cxn ang="0">
                    <a:pos x="connsiteX6354" y="connsiteY6354"/>
                  </a:cxn>
                  <a:cxn ang="0">
                    <a:pos x="connsiteX6355" y="connsiteY6355"/>
                  </a:cxn>
                  <a:cxn ang="0">
                    <a:pos x="connsiteX6356" y="connsiteY6356"/>
                  </a:cxn>
                  <a:cxn ang="0">
                    <a:pos x="connsiteX6357" y="connsiteY6357"/>
                  </a:cxn>
                  <a:cxn ang="0">
                    <a:pos x="connsiteX6358" y="connsiteY6358"/>
                  </a:cxn>
                  <a:cxn ang="0">
                    <a:pos x="connsiteX6359" y="connsiteY6359"/>
                  </a:cxn>
                  <a:cxn ang="0">
                    <a:pos x="connsiteX6360" y="connsiteY6360"/>
                  </a:cxn>
                  <a:cxn ang="0">
                    <a:pos x="connsiteX6361" y="connsiteY6361"/>
                  </a:cxn>
                  <a:cxn ang="0">
                    <a:pos x="connsiteX6362" y="connsiteY6362"/>
                  </a:cxn>
                  <a:cxn ang="0">
                    <a:pos x="connsiteX6363" y="connsiteY6363"/>
                  </a:cxn>
                  <a:cxn ang="0">
                    <a:pos x="connsiteX6364" y="connsiteY6364"/>
                  </a:cxn>
                  <a:cxn ang="0">
                    <a:pos x="connsiteX6365" y="connsiteY6365"/>
                  </a:cxn>
                  <a:cxn ang="0">
                    <a:pos x="connsiteX6366" y="connsiteY6366"/>
                  </a:cxn>
                  <a:cxn ang="0">
                    <a:pos x="connsiteX6367" y="connsiteY6367"/>
                  </a:cxn>
                  <a:cxn ang="0">
                    <a:pos x="connsiteX6368" y="connsiteY6368"/>
                  </a:cxn>
                  <a:cxn ang="0">
                    <a:pos x="connsiteX6369" y="connsiteY6369"/>
                  </a:cxn>
                  <a:cxn ang="0">
                    <a:pos x="connsiteX6370" y="connsiteY6370"/>
                  </a:cxn>
                  <a:cxn ang="0">
                    <a:pos x="connsiteX6371" y="connsiteY6371"/>
                  </a:cxn>
                  <a:cxn ang="0">
                    <a:pos x="connsiteX6372" y="connsiteY6372"/>
                  </a:cxn>
                  <a:cxn ang="0">
                    <a:pos x="connsiteX6373" y="connsiteY6373"/>
                  </a:cxn>
                  <a:cxn ang="0">
                    <a:pos x="connsiteX6374" y="connsiteY6374"/>
                  </a:cxn>
                  <a:cxn ang="0">
                    <a:pos x="connsiteX6375" y="connsiteY6375"/>
                  </a:cxn>
                  <a:cxn ang="0">
                    <a:pos x="connsiteX6376" y="connsiteY6376"/>
                  </a:cxn>
                  <a:cxn ang="0">
                    <a:pos x="connsiteX6377" y="connsiteY6377"/>
                  </a:cxn>
                  <a:cxn ang="0">
                    <a:pos x="connsiteX6378" y="connsiteY6378"/>
                  </a:cxn>
                  <a:cxn ang="0">
                    <a:pos x="connsiteX6379" y="connsiteY6379"/>
                  </a:cxn>
                  <a:cxn ang="0">
                    <a:pos x="connsiteX6380" y="connsiteY6380"/>
                  </a:cxn>
                  <a:cxn ang="0">
                    <a:pos x="connsiteX6381" y="connsiteY6381"/>
                  </a:cxn>
                  <a:cxn ang="0">
                    <a:pos x="connsiteX6382" y="connsiteY6382"/>
                  </a:cxn>
                  <a:cxn ang="0">
                    <a:pos x="connsiteX6383" y="connsiteY6383"/>
                  </a:cxn>
                  <a:cxn ang="0">
                    <a:pos x="connsiteX6384" y="connsiteY6384"/>
                  </a:cxn>
                  <a:cxn ang="0">
                    <a:pos x="connsiteX6385" y="connsiteY6385"/>
                  </a:cxn>
                  <a:cxn ang="0">
                    <a:pos x="connsiteX6386" y="connsiteY6386"/>
                  </a:cxn>
                  <a:cxn ang="0">
                    <a:pos x="connsiteX6387" y="connsiteY6387"/>
                  </a:cxn>
                  <a:cxn ang="0">
                    <a:pos x="connsiteX6388" y="connsiteY6388"/>
                  </a:cxn>
                  <a:cxn ang="0">
                    <a:pos x="connsiteX6389" y="connsiteY6389"/>
                  </a:cxn>
                  <a:cxn ang="0">
                    <a:pos x="connsiteX6390" y="connsiteY6390"/>
                  </a:cxn>
                  <a:cxn ang="0">
                    <a:pos x="connsiteX6391" y="connsiteY6391"/>
                  </a:cxn>
                  <a:cxn ang="0">
                    <a:pos x="connsiteX6392" y="connsiteY6392"/>
                  </a:cxn>
                  <a:cxn ang="0">
                    <a:pos x="connsiteX6393" y="connsiteY6393"/>
                  </a:cxn>
                  <a:cxn ang="0">
                    <a:pos x="connsiteX6394" y="connsiteY6394"/>
                  </a:cxn>
                  <a:cxn ang="0">
                    <a:pos x="connsiteX6395" y="connsiteY6395"/>
                  </a:cxn>
                  <a:cxn ang="0">
                    <a:pos x="connsiteX6396" y="connsiteY6396"/>
                  </a:cxn>
                  <a:cxn ang="0">
                    <a:pos x="connsiteX6397" y="connsiteY6397"/>
                  </a:cxn>
                  <a:cxn ang="0">
                    <a:pos x="connsiteX6398" y="connsiteY6398"/>
                  </a:cxn>
                  <a:cxn ang="0">
                    <a:pos x="connsiteX6399" y="connsiteY6399"/>
                  </a:cxn>
                  <a:cxn ang="0">
                    <a:pos x="connsiteX6400" y="connsiteY6400"/>
                  </a:cxn>
                  <a:cxn ang="0">
                    <a:pos x="connsiteX6401" y="connsiteY6401"/>
                  </a:cxn>
                  <a:cxn ang="0">
                    <a:pos x="connsiteX6402" y="connsiteY6402"/>
                  </a:cxn>
                  <a:cxn ang="0">
                    <a:pos x="connsiteX6403" y="connsiteY6403"/>
                  </a:cxn>
                  <a:cxn ang="0">
                    <a:pos x="connsiteX6404" y="connsiteY6404"/>
                  </a:cxn>
                  <a:cxn ang="0">
                    <a:pos x="connsiteX6405" y="connsiteY6405"/>
                  </a:cxn>
                  <a:cxn ang="0">
                    <a:pos x="connsiteX6406" y="connsiteY6406"/>
                  </a:cxn>
                  <a:cxn ang="0">
                    <a:pos x="connsiteX6407" y="connsiteY6407"/>
                  </a:cxn>
                  <a:cxn ang="0">
                    <a:pos x="connsiteX6408" y="connsiteY6408"/>
                  </a:cxn>
                  <a:cxn ang="0">
                    <a:pos x="connsiteX6409" y="connsiteY6409"/>
                  </a:cxn>
                  <a:cxn ang="0">
                    <a:pos x="connsiteX6410" y="connsiteY6410"/>
                  </a:cxn>
                  <a:cxn ang="0">
                    <a:pos x="connsiteX6411" y="connsiteY6411"/>
                  </a:cxn>
                  <a:cxn ang="0">
                    <a:pos x="connsiteX6412" y="connsiteY6412"/>
                  </a:cxn>
                  <a:cxn ang="0">
                    <a:pos x="connsiteX6413" y="connsiteY6413"/>
                  </a:cxn>
                  <a:cxn ang="0">
                    <a:pos x="connsiteX6414" y="connsiteY6414"/>
                  </a:cxn>
                  <a:cxn ang="0">
                    <a:pos x="connsiteX6415" y="connsiteY6415"/>
                  </a:cxn>
                  <a:cxn ang="0">
                    <a:pos x="connsiteX6416" y="connsiteY6416"/>
                  </a:cxn>
                  <a:cxn ang="0">
                    <a:pos x="connsiteX6417" y="connsiteY6417"/>
                  </a:cxn>
                  <a:cxn ang="0">
                    <a:pos x="connsiteX6418" y="connsiteY6418"/>
                  </a:cxn>
                  <a:cxn ang="0">
                    <a:pos x="connsiteX6419" y="connsiteY6419"/>
                  </a:cxn>
                  <a:cxn ang="0">
                    <a:pos x="connsiteX6420" y="connsiteY6420"/>
                  </a:cxn>
                  <a:cxn ang="0">
                    <a:pos x="connsiteX6421" y="connsiteY6421"/>
                  </a:cxn>
                  <a:cxn ang="0">
                    <a:pos x="connsiteX6422" y="connsiteY6422"/>
                  </a:cxn>
                  <a:cxn ang="0">
                    <a:pos x="connsiteX6423" y="connsiteY6423"/>
                  </a:cxn>
                  <a:cxn ang="0">
                    <a:pos x="connsiteX6424" y="connsiteY6424"/>
                  </a:cxn>
                  <a:cxn ang="0">
                    <a:pos x="connsiteX6425" y="connsiteY6425"/>
                  </a:cxn>
                  <a:cxn ang="0">
                    <a:pos x="connsiteX6426" y="connsiteY6426"/>
                  </a:cxn>
                  <a:cxn ang="0">
                    <a:pos x="connsiteX6427" y="connsiteY6427"/>
                  </a:cxn>
                  <a:cxn ang="0">
                    <a:pos x="connsiteX6428" y="connsiteY6428"/>
                  </a:cxn>
                  <a:cxn ang="0">
                    <a:pos x="connsiteX6429" y="connsiteY6429"/>
                  </a:cxn>
                  <a:cxn ang="0">
                    <a:pos x="connsiteX6430" y="connsiteY6430"/>
                  </a:cxn>
                  <a:cxn ang="0">
                    <a:pos x="connsiteX6431" y="connsiteY6431"/>
                  </a:cxn>
                  <a:cxn ang="0">
                    <a:pos x="connsiteX6432" y="connsiteY6432"/>
                  </a:cxn>
                  <a:cxn ang="0">
                    <a:pos x="connsiteX6433" y="connsiteY6433"/>
                  </a:cxn>
                  <a:cxn ang="0">
                    <a:pos x="connsiteX6434" y="connsiteY6434"/>
                  </a:cxn>
                  <a:cxn ang="0">
                    <a:pos x="connsiteX6435" y="connsiteY6435"/>
                  </a:cxn>
                  <a:cxn ang="0">
                    <a:pos x="connsiteX6436" y="connsiteY6436"/>
                  </a:cxn>
                  <a:cxn ang="0">
                    <a:pos x="connsiteX6437" y="connsiteY6437"/>
                  </a:cxn>
                  <a:cxn ang="0">
                    <a:pos x="connsiteX6438" y="connsiteY6438"/>
                  </a:cxn>
                  <a:cxn ang="0">
                    <a:pos x="connsiteX6439" y="connsiteY6439"/>
                  </a:cxn>
                  <a:cxn ang="0">
                    <a:pos x="connsiteX6440" y="connsiteY6440"/>
                  </a:cxn>
                  <a:cxn ang="0">
                    <a:pos x="connsiteX6441" y="connsiteY6441"/>
                  </a:cxn>
                  <a:cxn ang="0">
                    <a:pos x="connsiteX6442" y="connsiteY6442"/>
                  </a:cxn>
                  <a:cxn ang="0">
                    <a:pos x="connsiteX6443" y="connsiteY6443"/>
                  </a:cxn>
                  <a:cxn ang="0">
                    <a:pos x="connsiteX6444" y="connsiteY6444"/>
                  </a:cxn>
                  <a:cxn ang="0">
                    <a:pos x="connsiteX6445" y="connsiteY6445"/>
                  </a:cxn>
                  <a:cxn ang="0">
                    <a:pos x="connsiteX6446" y="connsiteY6446"/>
                  </a:cxn>
                  <a:cxn ang="0">
                    <a:pos x="connsiteX6447" y="connsiteY6447"/>
                  </a:cxn>
                  <a:cxn ang="0">
                    <a:pos x="connsiteX6448" y="connsiteY6448"/>
                  </a:cxn>
                  <a:cxn ang="0">
                    <a:pos x="connsiteX6449" y="connsiteY6449"/>
                  </a:cxn>
                  <a:cxn ang="0">
                    <a:pos x="connsiteX6450" y="connsiteY6450"/>
                  </a:cxn>
                  <a:cxn ang="0">
                    <a:pos x="connsiteX6451" y="connsiteY6451"/>
                  </a:cxn>
                  <a:cxn ang="0">
                    <a:pos x="connsiteX6452" y="connsiteY6452"/>
                  </a:cxn>
                  <a:cxn ang="0">
                    <a:pos x="connsiteX6453" y="connsiteY6453"/>
                  </a:cxn>
                  <a:cxn ang="0">
                    <a:pos x="connsiteX6454" y="connsiteY6454"/>
                  </a:cxn>
                  <a:cxn ang="0">
                    <a:pos x="connsiteX6455" y="connsiteY6455"/>
                  </a:cxn>
                  <a:cxn ang="0">
                    <a:pos x="connsiteX6456" y="connsiteY6456"/>
                  </a:cxn>
                  <a:cxn ang="0">
                    <a:pos x="connsiteX6457" y="connsiteY6457"/>
                  </a:cxn>
                  <a:cxn ang="0">
                    <a:pos x="connsiteX6458" y="connsiteY6458"/>
                  </a:cxn>
                  <a:cxn ang="0">
                    <a:pos x="connsiteX6459" y="connsiteY6459"/>
                  </a:cxn>
                  <a:cxn ang="0">
                    <a:pos x="connsiteX6460" y="connsiteY6460"/>
                  </a:cxn>
                  <a:cxn ang="0">
                    <a:pos x="connsiteX6461" y="connsiteY6461"/>
                  </a:cxn>
                  <a:cxn ang="0">
                    <a:pos x="connsiteX6462" y="connsiteY6462"/>
                  </a:cxn>
                  <a:cxn ang="0">
                    <a:pos x="connsiteX6463" y="connsiteY6463"/>
                  </a:cxn>
                  <a:cxn ang="0">
                    <a:pos x="connsiteX6464" y="connsiteY6464"/>
                  </a:cxn>
                  <a:cxn ang="0">
                    <a:pos x="connsiteX6465" y="connsiteY6465"/>
                  </a:cxn>
                  <a:cxn ang="0">
                    <a:pos x="connsiteX6466" y="connsiteY6466"/>
                  </a:cxn>
                  <a:cxn ang="0">
                    <a:pos x="connsiteX6467" y="connsiteY6467"/>
                  </a:cxn>
                  <a:cxn ang="0">
                    <a:pos x="connsiteX6468" y="connsiteY6468"/>
                  </a:cxn>
                  <a:cxn ang="0">
                    <a:pos x="connsiteX6469" y="connsiteY6469"/>
                  </a:cxn>
                  <a:cxn ang="0">
                    <a:pos x="connsiteX6470" y="connsiteY6470"/>
                  </a:cxn>
                  <a:cxn ang="0">
                    <a:pos x="connsiteX6471" y="connsiteY6471"/>
                  </a:cxn>
                  <a:cxn ang="0">
                    <a:pos x="connsiteX6472" y="connsiteY6472"/>
                  </a:cxn>
                  <a:cxn ang="0">
                    <a:pos x="connsiteX6473" y="connsiteY6473"/>
                  </a:cxn>
                  <a:cxn ang="0">
                    <a:pos x="connsiteX6474" y="connsiteY6474"/>
                  </a:cxn>
                  <a:cxn ang="0">
                    <a:pos x="connsiteX6475" y="connsiteY6475"/>
                  </a:cxn>
                  <a:cxn ang="0">
                    <a:pos x="connsiteX6476" y="connsiteY6476"/>
                  </a:cxn>
                  <a:cxn ang="0">
                    <a:pos x="connsiteX6477" y="connsiteY6477"/>
                  </a:cxn>
                  <a:cxn ang="0">
                    <a:pos x="connsiteX6478" y="connsiteY6478"/>
                  </a:cxn>
                  <a:cxn ang="0">
                    <a:pos x="connsiteX6479" y="connsiteY6479"/>
                  </a:cxn>
                  <a:cxn ang="0">
                    <a:pos x="connsiteX6480" y="connsiteY6480"/>
                  </a:cxn>
                  <a:cxn ang="0">
                    <a:pos x="connsiteX6481" y="connsiteY6481"/>
                  </a:cxn>
                  <a:cxn ang="0">
                    <a:pos x="connsiteX6482" y="connsiteY6482"/>
                  </a:cxn>
                  <a:cxn ang="0">
                    <a:pos x="connsiteX6483" y="connsiteY6483"/>
                  </a:cxn>
                  <a:cxn ang="0">
                    <a:pos x="connsiteX6484" y="connsiteY6484"/>
                  </a:cxn>
                  <a:cxn ang="0">
                    <a:pos x="connsiteX6485" y="connsiteY6485"/>
                  </a:cxn>
                  <a:cxn ang="0">
                    <a:pos x="connsiteX6486" y="connsiteY6486"/>
                  </a:cxn>
                  <a:cxn ang="0">
                    <a:pos x="connsiteX6487" y="connsiteY6487"/>
                  </a:cxn>
                  <a:cxn ang="0">
                    <a:pos x="connsiteX6488" y="connsiteY6488"/>
                  </a:cxn>
                  <a:cxn ang="0">
                    <a:pos x="connsiteX6489" y="connsiteY6489"/>
                  </a:cxn>
                  <a:cxn ang="0">
                    <a:pos x="connsiteX6490" y="connsiteY6490"/>
                  </a:cxn>
                  <a:cxn ang="0">
                    <a:pos x="connsiteX6491" y="connsiteY6491"/>
                  </a:cxn>
                  <a:cxn ang="0">
                    <a:pos x="connsiteX6492" y="connsiteY6492"/>
                  </a:cxn>
                  <a:cxn ang="0">
                    <a:pos x="connsiteX6493" y="connsiteY6493"/>
                  </a:cxn>
                  <a:cxn ang="0">
                    <a:pos x="connsiteX6494" y="connsiteY6494"/>
                  </a:cxn>
                  <a:cxn ang="0">
                    <a:pos x="connsiteX6495" y="connsiteY6495"/>
                  </a:cxn>
                  <a:cxn ang="0">
                    <a:pos x="connsiteX6496" y="connsiteY6496"/>
                  </a:cxn>
                  <a:cxn ang="0">
                    <a:pos x="connsiteX6497" y="connsiteY6497"/>
                  </a:cxn>
                  <a:cxn ang="0">
                    <a:pos x="connsiteX6498" y="connsiteY6498"/>
                  </a:cxn>
                  <a:cxn ang="0">
                    <a:pos x="connsiteX6499" y="connsiteY6499"/>
                  </a:cxn>
                  <a:cxn ang="0">
                    <a:pos x="connsiteX6500" y="connsiteY6500"/>
                  </a:cxn>
                  <a:cxn ang="0">
                    <a:pos x="connsiteX6501" y="connsiteY6501"/>
                  </a:cxn>
                  <a:cxn ang="0">
                    <a:pos x="connsiteX6502" y="connsiteY6502"/>
                  </a:cxn>
                  <a:cxn ang="0">
                    <a:pos x="connsiteX6503" y="connsiteY6503"/>
                  </a:cxn>
                  <a:cxn ang="0">
                    <a:pos x="connsiteX6504" y="connsiteY6504"/>
                  </a:cxn>
                  <a:cxn ang="0">
                    <a:pos x="connsiteX6505" y="connsiteY6505"/>
                  </a:cxn>
                  <a:cxn ang="0">
                    <a:pos x="connsiteX6506" y="connsiteY6506"/>
                  </a:cxn>
                  <a:cxn ang="0">
                    <a:pos x="connsiteX6507" y="connsiteY6507"/>
                  </a:cxn>
                  <a:cxn ang="0">
                    <a:pos x="connsiteX6508" y="connsiteY6508"/>
                  </a:cxn>
                  <a:cxn ang="0">
                    <a:pos x="connsiteX6509" y="connsiteY6509"/>
                  </a:cxn>
                  <a:cxn ang="0">
                    <a:pos x="connsiteX6510" y="connsiteY6510"/>
                  </a:cxn>
                  <a:cxn ang="0">
                    <a:pos x="connsiteX6511" y="connsiteY6511"/>
                  </a:cxn>
                  <a:cxn ang="0">
                    <a:pos x="connsiteX6512" y="connsiteY6512"/>
                  </a:cxn>
                  <a:cxn ang="0">
                    <a:pos x="connsiteX6513" y="connsiteY6513"/>
                  </a:cxn>
                  <a:cxn ang="0">
                    <a:pos x="connsiteX6514" y="connsiteY6514"/>
                  </a:cxn>
                  <a:cxn ang="0">
                    <a:pos x="connsiteX6515" y="connsiteY6515"/>
                  </a:cxn>
                  <a:cxn ang="0">
                    <a:pos x="connsiteX6516" y="connsiteY6516"/>
                  </a:cxn>
                  <a:cxn ang="0">
                    <a:pos x="connsiteX6517" y="connsiteY6517"/>
                  </a:cxn>
                  <a:cxn ang="0">
                    <a:pos x="connsiteX6518" y="connsiteY6518"/>
                  </a:cxn>
                  <a:cxn ang="0">
                    <a:pos x="connsiteX6519" y="connsiteY6519"/>
                  </a:cxn>
                  <a:cxn ang="0">
                    <a:pos x="connsiteX6520" y="connsiteY6520"/>
                  </a:cxn>
                  <a:cxn ang="0">
                    <a:pos x="connsiteX6521" y="connsiteY6521"/>
                  </a:cxn>
                  <a:cxn ang="0">
                    <a:pos x="connsiteX6522" y="connsiteY6522"/>
                  </a:cxn>
                  <a:cxn ang="0">
                    <a:pos x="connsiteX6523" y="connsiteY6523"/>
                  </a:cxn>
                  <a:cxn ang="0">
                    <a:pos x="connsiteX6524" y="connsiteY6524"/>
                  </a:cxn>
                  <a:cxn ang="0">
                    <a:pos x="connsiteX6525" y="connsiteY6525"/>
                  </a:cxn>
                  <a:cxn ang="0">
                    <a:pos x="connsiteX6526" y="connsiteY6526"/>
                  </a:cxn>
                  <a:cxn ang="0">
                    <a:pos x="connsiteX6527" y="connsiteY6527"/>
                  </a:cxn>
                  <a:cxn ang="0">
                    <a:pos x="connsiteX6528" y="connsiteY6528"/>
                  </a:cxn>
                  <a:cxn ang="0">
                    <a:pos x="connsiteX6529" y="connsiteY6529"/>
                  </a:cxn>
                  <a:cxn ang="0">
                    <a:pos x="connsiteX6530" y="connsiteY6530"/>
                  </a:cxn>
                  <a:cxn ang="0">
                    <a:pos x="connsiteX6531" y="connsiteY6531"/>
                  </a:cxn>
                  <a:cxn ang="0">
                    <a:pos x="connsiteX6532" y="connsiteY6532"/>
                  </a:cxn>
                  <a:cxn ang="0">
                    <a:pos x="connsiteX6533" y="connsiteY6533"/>
                  </a:cxn>
                  <a:cxn ang="0">
                    <a:pos x="connsiteX6534" y="connsiteY6534"/>
                  </a:cxn>
                  <a:cxn ang="0">
                    <a:pos x="connsiteX6535" y="connsiteY6535"/>
                  </a:cxn>
                  <a:cxn ang="0">
                    <a:pos x="connsiteX6536" y="connsiteY6536"/>
                  </a:cxn>
                  <a:cxn ang="0">
                    <a:pos x="connsiteX6537" y="connsiteY6537"/>
                  </a:cxn>
                  <a:cxn ang="0">
                    <a:pos x="connsiteX6538" y="connsiteY6538"/>
                  </a:cxn>
                  <a:cxn ang="0">
                    <a:pos x="connsiteX6539" y="connsiteY6539"/>
                  </a:cxn>
                  <a:cxn ang="0">
                    <a:pos x="connsiteX6540" y="connsiteY6540"/>
                  </a:cxn>
                  <a:cxn ang="0">
                    <a:pos x="connsiteX6541" y="connsiteY6541"/>
                  </a:cxn>
                  <a:cxn ang="0">
                    <a:pos x="connsiteX6542" y="connsiteY6542"/>
                  </a:cxn>
                  <a:cxn ang="0">
                    <a:pos x="connsiteX6543" y="connsiteY6543"/>
                  </a:cxn>
                  <a:cxn ang="0">
                    <a:pos x="connsiteX6544" y="connsiteY6544"/>
                  </a:cxn>
                  <a:cxn ang="0">
                    <a:pos x="connsiteX6545" y="connsiteY6545"/>
                  </a:cxn>
                  <a:cxn ang="0">
                    <a:pos x="connsiteX6546" y="connsiteY6546"/>
                  </a:cxn>
                  <a:cxn ang="0">
                    <a:pos x="connsiteX6547" y="connsiteY6547"/>
                  </a:cxn>
                  <a:cxn ang="0">
                    <a:pos x="connsiteX6548" y="connsiteY6548"/>
                  </a:cxn>
                  <a:cxn ang="0">
                    <a:pos x="connsiteX6549" y="connsiteY6549"/>
                  </a:cxn>
                  <a:cxn ang="0">
                    <a:pos x="connsiteX6550" y="connsiteY6550"/>
                  </a:cxn>
                  <a:cxn ang="0">
                    <a:pos x="connsiteX6551" y="connsiteY6551"/>
                  </a:cxn>
                  <a:cxn ang="0">
                    <a:pos x="connsiteX6552" y="connsiteY6552"/>
                  </a:cxn>
                  <a:cxn ang="0">
                    <a:pos x="connsiteX6553" y="connsiteY6553"/>
                  </a:cxn>
                  <a:cxn ang="0">
                    <a:pos x="connsiteX6554" y="connsiteY6554"/>
                  </a:cxn>
                  <a:cxn ang="0">
                    <a:pos x="connsiteX6555" y="connsiteY6555"/>
                  </a:cxn>
                  <a:cxn ang="0">
                    <a:pos x="connsiteX6556" y="connsiteY6556"/>
                  </a:cxn>
                  <a:cxn ang="0">
                    <a:pos x="connsiteX6557" y="connsiteY6557"/>
                  </a:cxn>
                  <a:cxn ang="0">
                    <a:pos x="connsiteX6558" y="connsiteY6558"/>
                  </a:cxn>
                  <a:cxn ang="0">
                    <a:pos x="connsiteX6559" y="connsiteY6559"/>
                  </a:cxn>
                  <a:cxn ang="0">
                    <a:pos x="connsiteX6560" y="connsiteY6560"/>
                  </a:cxn>
                  <a:cxn ang="0">
                    <a:pos x="connsiteX6561" y="connsiteY6561"/>
                  </a:cxn>
                  <a:cxn ang="0">
                    <a:pos x="connsiteX6562" y="connsiteY6562"/>
                  </a:cxn>
                  <a:cxn ang="0">
                    <a:pos x="connsiteX6563" y="connsiteY6563"/>
                  </a:cxn>
                  <a:cxn ang="0">
                    <a:pos x="connsiteX6564" y="connsiteY6564"/>
                  </a:cxn>
                  <a:cxn ang="0">
                    <a:pos x="connsiteX6565" y="connsiteY6565"/>
                  </a:cxn>
                  <a:cxn ang="0">
                    <a:pos x="connsiteX6566" y="connsiteY6566"/>
                  </a:cxn>
                  <a:cxn ang="0">
                    <a:pos x="connsiteX6567" y="connsiteY6567"/>
                  </a:cxn>
                  <a:cxn ang="0">
                    <a:pos x="connsiteX6568" y="connsiteY6568"/>
                  </a:cxn>
                  <a:cxn ang="0">
                    <a:pos x="connsiteX6569" y="connsiteY6569"/>
                  </a:cxn>
                  <a:cxn ang="0">
                    <a:pos x="connsiteX6570" y="connsiteY6570"/>
                  </a:cxn>
                  <a:cxn ang="0">
                    <a:pos x="connsiteX6571" y="connsiteY6571"/>
                  </a:cxn>
                  <a:cxn ang="0">
                    <a:pos x="connsiteX6572" y="connsiteY6572"/>
                  </a:cxn>
                  <a:cxn ang="0">
                    <a:pos x="connsiteX6573" y="connsiteY6573"/>
                  </a:cxn>
                  <a:cxn ang="0">
                    <a:pos x="connsiteX6574" y="connsiteY6574"/>
                  </a:cxn>
                  <a:cxn ang="0">
                    <a:pos x="connsiteX6575" y="connsiteY6575"/>
                  </a:cxn>
                  <a:cxn ang="0">
                    <a:pos x="connsiteX6576" y="connsiteY6576"/>
                  </a:cxn>
                  <a:cxn ang="0">
                    <a:pos x="connsiteX6577" y="connsiteY6577"/>
                  </a:cxn>
                  <a:cxn ang="0">
                    <a:pos x="connsiteX6578" y="connsiteY6578"/>
                  </a:cxn>
                  <a:cxn ang="0">
                    <a:pos x="connsiteX6579" y="connsiteY6579"/>
                  </a:cxn>
                  <a:cxn ang="0">
                    <a:pos x="connsiteX6580" y="connsiteY6580"/>
                  </a:cxn>
                  <a:cxn ang="0">
                    <a:pos x="connsiteX6581" y="connsiteY6581"/>
                  </a:cxn>
                  <a:cxn ang="0">
                    <a:pos x="connsiteX6582" y="connsiteY6582"/>
                  </a:cxn>
                  <a:cxn ang="0">
                    <a:pos x="connsiteX6583" y="connsiteY6583"/>
                  </a:cxn>
                  <a:cxn ang="0">
                    <a:pos x="connsiteX6584" y="connsiteY6584"/>
                  </a:cxn>
                  <a:cxn ang="0">
                    <a:pos x="connsiteX6585" y="connsiteY6585"/>
                  </a:cxn>
                  <a:cxn ang="0">
                    <a:pos x="connsiteX6586" y="connsiteY6586"/>
                  </a:cxn>
                  <a:cxn ang="0">
                    <a:pos x="connsiteX6587" y="connsiteY6587"/>
                  </a:cxn>
                  <a:cxn ang="0">
                    <a:pos x="connsiteX6588" y="connsiteY6588"/>
                  </a:cxn>
                  <a:cxn ang="0">
                    <a:pos x="connsiteX6589" y="connsiteY6589"/>
                  </a:cxn>
                  <a:cxn ang="0">
                    <a:pos x="connsiteX6590" y="connsiteY6590"/>
                  </a:cxn>
                  <a:cxn ang="0">
                    <a:pos x="connsiteX6591" y="connsiteY6591"/>
                  </a:cxn>
                  <a:cxn ang="0">
                    <a:pos x="connsiteX6592" y="connsiteY6592"/>
                  </a:cxn>
                  <a:cxn ang="0">
                    <a:pos x="connsiteX6593" y="connsiteY6593"/>
                  </a:cxn>
                  <a:cxn ang="0">
                    <a:pos x="connsiteX6594" y="connsiteY6594"/>
                  </a:cxn>
                  <a:cxn ang="0">
                    <a:pos x="connsiteX6595" y="connsiteY6595"/>
                  </a:cxn>
                  <a:cxn ang="0">
                    <a:pos x="connsiteX6596" y="connsiteY6596"/>
                  </a:cxn>
                  <a:cxn ang="0">
                    <a:pos x="connsiteX6597" y="connsiteY6597"/>
                  </a:cxn>
                  <a:cxn ang="0">
                    <a:pos x="connsiteX6598" y="connsiteY6598"/>
                  </a:cxn>
                  <a:cxn ang="0">
                    <a:pos x="connsiteX6599" y="connsiteY6599"/>
                  </a:cxn>
                  <a:cxn ang="0">
                    <a:pos x="connsiteX6600" y="connsiteY6600"/>
                  </a:cxn>
                  <a:cxn ang="0">
                    <a:pos x="connsiteX6601" y="connsiteY6601"/>
                  </a:cxn>
                  <a:cxn ang="0">
                    <a:pos x="connsiteX6602" y="connsiteY6602"/>
                  </a:cxn>
                  <a:cxn ang="0">
                    <a:pos x="connsiteX6603" y="connsiteY6603"/>
                  </a:cxn>
                  <a:cxn ang="0">
                    <a:pos x="connsiteX6604" y="connsiteY6604"/>
                  </a:cxn>
                  <a:cxn ang="0">
                    <a:pos x="connsiteX6605" y="connsiteY6605"/>
                  </a:cxn>
                  <a:cxn ang="0">
                    <a:pos x="connsiteX6606" y="connsiteY6606"/>
                  </a:cxn>
                  <a:cxn ang="0">
                    <a:pos x="connsiteX6607" y="connsiteY6607"/>
                  </a:cxn>
                  <a:cxn ang="0">
                    <a:pos x="connsiteX6608" y="connsiteY6608"/>
                  </a:cxn>
                  <a:cxn ang="0">
                    <a:pos x="connsiteX6609" y="connsiteY6609"/>
                  </a:cxn>
                  <a:cxn ang="0">
                    <a:pos x="connsiteX6610" y="connsiteY6610"/>
                  </a:cxn>
                  <a:cxn ang="0">
                    <a:pos x="connsiteX6611" y="connsiteY6611"/>
                  </a:cxn>
                  <a:cxn ang="0">
                    <a:pos x="connsiteX6612" y="connsiteY6612"/>
                  </a:cxn>
                  <a:cxn ang="0">
                    <a:pos x="connsiteX6613" y="connsiteY6613"/>
                  </a:cxn>
                  <a:cxn ang="0">
                    <a:pos x="connsiteX6614" y="connsiteY6614"/>
                  </a:cxn>
                  <a:cxn ang="0">
                    <a:pos x="connsiteX6615" y="connsiteY6615"/>
                  </a:cxn>
                  <a:cxn ang="0">
                    <a:pos x="connsiteX6616" y="connsiteY6616"/>
                  </a:cxn>
                  <a:cxn ang="0">
                    <a:pos x="connsiteX6617" y="connsiteY6617"/>
                  </a:cxn>
                  <a:cxn ang="0">
                    <a:pos x="connsiteX6618" y="connsiteY6618"/>
                  </a:cxn>
                  <a:cxn ang="0">
                    <a:pos x="connsiteX6619" y="connsiteY6619"/>
                  </a:cxn>
                  <a:cxn ang="0">
                    <a:pos x="connsiteX6620" y="connsiteY6620"/>
                  </a:cxn>
                  <a:cxn ang="0">
                    <a:pos x="connsiteX6621" y="connsiteY6621"/>
                  </a:cxn>
                  <a:cxn ang="0">
                    <a:pos x="connsiteX6622" y="connsiteY6622"/>
                  </a:cxn>
                  <a:cxn ang="0">
                    <a:pos x="connsiteX6623" y="connsiteY6623"/>
                  </a:cxn>
                  <a:cxn ang="0">
                    <a:pos x="connsiteX6624" y="connsiteY6624"/>
                  </a:cxn>
                  <a:cxn ang="0">
                    <a:pos x="connsiteX6625" y="connsiteY6625"/>
                  </a:cxn>
                  <a:cxn ang="0">
                    <a:pos x="connsiteX6626" y="connsiteY6626"/>
                  </a:cxn>
                  <a:cxn ang="0">
                    <a:pos x="connsiteX6627" y="connsiteY6627"/>
                  </a:cxn>
                  <a:cxn ang="0">
                    <a:pos x="connsiteX6628" y="connsiteY6628"/>
                  </a:cxn>
                  <a:cxn ang="0">
                    <a:pos x="connsiteX6629" y="connsiteY6629"/>
                  </a:cxn>
                  <a:cxn ang="0">
                    <a:pos x="connsiteX6630" y="connsiteY6630"/>
                  </a:cxn>
                  <a:cxn ang="0">
                    <a:pos x="connsiteX6631" y="connsiteY6631"/>
                  </a:cxn>
                  <a:cxn ang="0">
                    <a:pos x="connsiteX6632" y="connsiteY6632"/>
                  </a:cxn>
                  <a:cxn ang="0">
                    <a:pos x="connsiteX6633" y="connsiteY6633"/>
                  </a:cxn>
                  <a:cxn ang="0">
                    <a:pos x="connsiteX6634" y="connsiteY6634"/>
                  </a:cxn>
                  <a:cxn ang="0">
                    <a:pos x="connsiteX6635" y="connsiteY6635"/>
                  </a:cxn>
                  <a:cxn ang="0">
                    <a:pos x="connsiteX6636" y="connsiteY6636"/>
                  </a:cxn>
                  <a:cxn ang="0">
                    <a:pos x="connsiteX6637" y="connsiteY6637"/>
                  </a:cxn>
                  <a:cxn ang="0">
                    <a:pos x="connsiteX6638" y="connsiteY6638"/>
                  </a:cxn>
                  <a:cxn ang="0">
                    <a:pos x="connsiteX6639" y="connsiteY6639"/>
                  </a:cxn>
                  <a:cxn ang="0">
                    <a:pos x="connsiteX6640" y="connsiteY6640"/>
                  </a:cxn>
                  <a:cxn ang="0">
                    <a:pos x="connsiteX6641" y="connsiteY6641"/>
                  </a:cxn>
                  <a:cxn ang="0">
                    <a:pos x="connsiteX6642" y="connsiteY6642"/>
                  </a:cxn>
                  <a:cxn ang="0">
                    <a:pos x="connsiteX6643" y="connsiteY6643"/>
                  </a:cxn>
                  <a:cxn ang="0">
                    <a:pos x="connsiteX6644" y="connsiteY6644"/>
                  </a:cxn>
                  <a:cxn ang="0">
                    <a:pos x="connsiteX6645" y="connsiteY6645"/>
                  </a:cxn>
                  <a:cxn ang="0">
                    <a:pos x="connsiteX6646" y="connsiteY6646"/>
                  </a:cxn>
                  <a:cxn ang="0">
                    <a:pos x="connsiteX6647" y="connsiteY6647"/>
                  </a:cxn>
                  <a:cxn ang="0">
                    <a:pos x="connsiteX6648" y="connsiteY6648"/>
                  </a:cxn>
                  <a:cxn ang="0">
                    <a:pos x="connsiteX6649" y="connsiteY6649"/>
                  </a:cxn>
                  <a:cxn ang="0">
                    <a:pos x="connsiteX6650" y="connsiteY6650"/>
                  </a:cxn>
                  <a:cxn ang="0">
                    <a:pos x="connsiteX6651" y="connsiteY6651"/>
                  </a:cxn>
                  <a:cxn ang="0">
                    <a:pos x="connsiteX6652" y="connsiteY6652"/>
                  </a:cxn>
                  <a:cxn ang="0">
                    <a:pos x="connsiteX6653" y="connsiteY6653"/>
                  </a:cxn>
                  <a:cxn ang="0">
                    <a:pos x="connsiteX6654" y="connsiteY6654"/>
                  </a:cxn>
                  <a:cxn ang="0">
                    <a:pos x="connsiteX6655" y="connsiteY6655"/>
                  </a:cxn>
                  <a:cxn ang="0">
                    <a:pos x="connsiteX6656" y="connsiteY6656"/>
                  </a:cxn>
                  <a:cxn ang="0">
                    <a:pos x="connsiteX6657" y="connsiteY6657"/>
                  </a:cxn>
                  <a:cxn ang="0">
                    <a:pos x="connsiteX6658" y="connsiteY6658"/>
                  </a:cxn>
                  <a:cxn ang="0">
                    <a:pos x="connsiteX6659" y="connsiteY6659"/>
                  </a:cxn>
                  <a:cxn ang="0">
                    <a:pos x="connsiteX6660" y="connsiteY6660"/>
                  </a:cxn>
                  <a:cxn ang="0">
                    <a:pos x="connsiteX6661" y="connsiteY6661"/>
                  </a:cxn>
                  <a:cxn ang="0">
                    <a:pos x="connsiteX6662" y="connsiteY6662"/>
                  </a:cxn>
                  <a:cxn ang="0">
                    <a:pos x="connsiteX6663" y="connsiteY6663"/>
                  </a:cxn>
                  <a:cxn ang="0">
                    <a:pos x="connsiteX6664" y="connsiteY6664"/>
                  </a:cxn>
                  <a:cxn ang="0">
                    <a:pos x="connsiteX6665" y="connsiteY6665"/>
                  </a:cxn>
                  <a:cxn ang="0">
                    <a:pos x="connsiteX6666" y="connsiteY6666"/>
                  </a:cxn>
                  <a:cxn ang="0">
                    <a:pos x="connsiteX6667" y="connsiteY6667"/>
                  </a:cxn>
                  <a:cxn ang="0">
                    <a:pos x="connsiteX6668" y="connsiteY6668"/>
                  </a:cxn>
                  <a:cxn ang="0">
                    <a:pos x="connsiteX6669" y="connsiteY6669"/>
                  </a:cxn>
                  <a:cxn ang="0">
                    <a:pos x="connsiteX6670" y="connsiteY6670"/>
                  </a:cxn>
                  <a:cxn ang="0">
                    <a:pos x="connsiteX6671" y="connsiteY6671"/>
                  </a:cxn>
                  <a:cxn ang="0">
                    <a:pos x="connsiteX6672" y="connsiteY6672"/>
                  </a:cxn>
                  <a:cxn ang="0">
                    <a:pos x="connsiteX6673" y="connsiteY6673"/>
                  </a:cxn>
                  <a:cxn ang="0">
                    <a:pos x="connsiteX6674" y="connsiteY6674"/>
                  </a:cxn>
                  <a:cxn ang="0">
                    <a:pos x="connsiteX6675" y="connsiteY6675"/>
                  </a:cxn>
                  <a:cxn ang="0">
                    <a:pos x="connsiteX6676" y="connsiteY6676"/>
                  </a:cxn>
                  <a:cxn ang="0">
                    <a:pos x="connsiteX6677" y="connsiteY6677"/>
                  </a:cxn>
                  <a:cxn ang="0">
                    <a:pos x="connsiteX6678" y="connsiteY6678"/>
                  </a:cxn>
                  <a:cxn ang="0">
                    <a:pos x="connsiteX6679" y="connsiteY6679"/>
                  </a:cxn>
                  <a:cxn ang="0">
                    <a:pos x="connsiteX6680" y="connsiteY6680"/>
                  </a:cxn>
                  <a:cxn ang="0">
                    <a:pos x="connsiteX6681" y="connsiteY6681"/>
                  </a:cxn>
                  <a:cxn ang="0">
                    <a:pos x="connsiteX6682" y="connsiteY6682"/>
                  </a:cxn>
                  <a:cxn ang="0">
                    <a:pos x="connsiteX6683" y="connsiteY6683"/>
                  </a:cxn>
                  <a:cxn ang="0">
                    <a:pos x="connsiteX6684" y="connsiteY6684"/>
                  </a:cxn>
                  <a:cxn ang="0">
                    <a:pos x="connsiteX6685" y="connsiteY6685"/>
                  </a:cxn>
                  <a:cxn ang="0">
                    <a:pos x="connsiteX6686" y="connsiteY6686"/>
                  </a:cxn>
                  <a:cxn ang="0">
                    <a:pos x="connsiteX6687" y="connsiteY6687"/>
                  </a:cxn>
                  <a:cxn ang="0">
                    <a:pos x="connsiteX6688" y="connsiteY6688"/>
                  </a:cxn>
                  <a:cxn ang="0">
                    <a:pos x="connsiteX6689" y="connsiteY6689"/>
                  </a:cxn>
                  <a:cxn ang="0">
                    <a:pos x="connsiteX6690" y="connsiteY6690"/>
                  </a:cxn>
                  <a:cxn ang="0">
                    <a:pos x="connsiteX6691" y="connsiteY6691"/>
                  </a:cxn>
                  <a:cxn ang="0">
                    <a:pos x="connsiteX6692" y="connsiteY6692"/>
                  </a:cxn>
                  <a:cxn ang="0">
                    <a:pos x="connsiteX6693" y="connsiteY6693"/>
                  </a:cxn>
                  <a:cxn ang="0">
                    <a:pos x="connsiteX6694" y="connsiteY6694"/>
                  </a:cxn>
                  <a:cxn ang="0">
                    <a:pos x="connsiteX6695" y="connsiteY6695"/>
                  </a:cxn>
                  <a:cxn ang="0">
                    <a:pos x="connsiteX6696" y="connsiteY6696"/>
                  </a:cxn>
                  <a:cxn ang="0">
                    <a:pos x="connsiteX6697" y="connsiteY6697"/>
                  </a:cxn>
                  <a:cxn ang="0">
                    <a:pos x="connsiteX6698" y="connsiteY6698"/>
                  </a:cxn>
                  <a:cxn ang="0">
                    <a:pos x="connsiteX6699" y="connsiteY6699"/>
                  </a:cxn>
                  <a:cxn ang="0">
                    <a:pos x="connsiteX6700" y="connsiteY6700"/>
                  </a:cxn>
                  <a:cxn ang="0">
                    <a:pos x="connsiteX6701" y="connsiteY6701"/>
                  </a:cxn>
                  <a:cxn ang="0">
                    <a:pos x="connsiteX6702" y="connsiteY6702"/>
                  </a:cxn>
                  <a:cxn ang="0">
                    <a:pos x="connsiteX6703" y="connsiteY6703"/>
                  </a:cxn>
                  <a:cxn ang="0">
                    <a:pos x="connsiteX6704" y="connsiteY6704"/>
                  </a:cxn>
                  <a:cxn ang="0">
                    <a:pos x="connsiteX6705" y="connsiteY6705"/>
                  </a:cxn>
                  <a:cxn ang="0">
                    <a:pos x="connsiteX6706" y="connsiteY6706"/>
                  </a:cxn>
                  <a:cxn ang="0">
                    <a:pos x="connsiteX6707" y="connsiteY6707"/>
                  </a:cxn>
                  <a:cxn ang="0">
                    <a:pos x="connsiteX6708" y="connsiteY6708"/>
                  </a:cxn>
                  <a:cxn ang="0">
                    <a:pos x="connsiteX6709" y="connsiteY6709"/>
                  </a:cxn>
                  <a:cxn ang="0">
                    <a:pos x="connsiteX6710" y="connsiteY6710"/>
                  </a:cxn>
                  <a:cxn ang="0">
                    <a:pos x="connsiteX6711" y="connsiteY6711"/>
                  </a:cxn>
                  <a:cxn ang="0">
                    <a:pos x="connsiteX6712" y="connsiteY6712"/>
                  </a:cxn>
                  <a:cxn ang="0">
                    <a:pos x="connsiteX6713" y="connsiteY6713"/>
                  </a:cxn>
                  <a:cxn ang="0">
                    <a:pos x="connsiteX6714" y="connsiteY6714"/>
                  </a:cxn>
                  <a:cxn ang="0">
                    <a:pos x="connsiteX6715" y="connsiteY6715"/>
                  </a:cxn>
                  <a:cxn ang="0">
                    <a:pos x="connsiteX6716" y="connsiteY6716"/>
                  </a:cxn>
                  <a:cxn ang="0">
                    <a:pos x="connsiteX6717" y="connsiteY6717"/>
                  </a:cxn>
                  <a:cxn ang="0">
                    <a:pos x="connsiteX6718" y="connsiteY6718"/>
                  </a:cxn>
                  <a:cxn ang="0">
                    <a:pos x="connsiteX6719" y="connsiteY6719"/>
                  </a:cxn>
                  <a:cxn ang="0">
                    <a:pos x="connsiteX6720" y="connsiteY6720"/>
                  </a:cxn>
                  <a:cxn ang="0">
                    <a:pos x="connsiteX6721" y="connsiteY6721"/>
                  </a:cxn>
                  <a:cxn ang="0">
                    <a:pos x="connsiteX6722" y="connsiteY6722"/>
                  </a:cxn>
                  <a:cxn ang="0">
                    <a:pos x="connsiteX6723" y="connsiteY6723"/>
                  </a:cxn>
                  <a:cxn ang="0">
                    <a:pos x="connsiteX6724" y="connsiteY6724"/>
                  </a:cxn>
                  <a:cxn ang="0">
                    <a:pos x="connsiteX6725" y="connsiteY6725"/>
                  </a:cxn>
                  <a:cxn ang="0">
                    <a:pos x="connsiteX6726" y="connsiteY6726"/>
                  </a:cxn>
                  <a:cxn ang="0">
                    <a:pos x="connsiteX6727" y="connsiteY6727"/>
                  </a:cxn>
                  <a:cxn ang="0">
                    <a:pos x="connsiteX6728" y="connsiteY6728"/>
                  </a:cxn>
                  <a:cxn ang="0">
                    <a:pos x="connsiteX6729" y="connsiteY6729"/>
                  </a:cxn>
                  <a:cxn ang="0">
                    <a:pos x="connsiteX6730" y="connsiteY6730"/>
                  </a:cxn>
                  <a:cxn ang="0">
                    <a:pos x="connsiteX6731" y="connsiteY6731"/>
                  </a:cxn>
                  <a:cxn ang="0">
                    <a:pos x="connsiteX6732" y="connsiteY6732"/>
                  </a:cxn>
                  <a:cxn ang="0">
                    <a:pos x="connsiteX6733" y="connsiteY6733"/>
                  </a:cxn>
                  <a:cxn ang="0">
                    <a:pos x="connsiteX6734" y="connsiteY6734"/>
                  </a:cxn>
                  <a:cxn ang="0">
                    <a:pos x="connsiteX6735" y="connsiteY6735"/>
                  </a:cxn>
                  <a:cxn ang="0">
                    <a:pos x="connsiteX6736" y="connsiteY6736"/>
                  </a:cxn>
                  <a:cxn ang="0">
                    <a:pos x="connsiteX6737" y="connsiteY6737"/>
                  </a:cxn>
                  <a:cxn ang="0">
                    <a:pos x="connsiteX6738" y="connsiteY6738"/>
                  </a:cxn>
                  <a:cxn ang="0">
                    <a:pos x="connsiteX6739" y="connsiteY6739"/>
                  </a:cxn>
                  <a:cxn ang="0">
                    <a:pos x="connsiteX6740" y="connsiteY6740"/>
                  </a:cxn>
                  <a:cxn ang="0">
                    <a:pos x="connsiteX6741" y="connsiteY6741"/>
                  </a:cxn>
                  <a:cxn ang="0">
                    <a:pos x="connsiteX6742" y="connsiteY6742"/>
                  </a:cxn>
                  <a:cxn ang="0">
                    <a:pos x="connsiteX6743" y="connsiteY6743"/>
                  </a:cxn>
                  <a:cxn ang="0">
                    <a:pos x="connsiteX6744" y="connsiteY6744"/>
                  </a:cxn>
                  <a:cxn ang="0">
                    <a:pos x="connsiteX6745" y="connsiteY6745"/>
                  </a:cxn>
                  <a:cxn ang="0">
                    <a:pos x="connsiteX6746" y="connsiteY6746"/>
                  </a:cxn>
                  <a:cxn ang="0">
                    <a:pos x="connsiteX6747" y="connsiteY6747"/>
                  </a:cxn>
                  <a:cxn ang="0">
                    <a:pos x="connsiteX6748" y="connsiteY6748"/>
                  </a:cxn>
                  <a:cxn ang="0">
                    <a:pos x="connsiteX6749" y="connsiteY6749"/>
                  </a:cxn>
                  <a:cxn ang="0">
                    <a:pos x="connsiteX6750" y="connsiteY6750"/>
                  </a:cxn>
                  <a:cxn ang="0">
                    <a:pos x="connsiteX6751" y="connsiteY6751"/>
                  </a:cxn>
                  <a:cxn ang="0">
                    <a:pos x="connsiteX6752" y="connsiteY6752"/>
                  </a:cxn>
                  <a:cxn ang="0">
                    <a:pos x="connsiteX6753" y="connsiteY6753"/>
                  </a:cxn>
                  <a:cxn ang="0">
                    <a:pos x="connsiteX6754" y="connsiteY6754"/>
                  </a:cxn>
                  <a:cxn ang="0">
                    <a:pos x="connsiteX6755" y="connsiteY6755"/>
                  </a:cxn>
                  <a:cxn ang="0">
                    <a:pos x="connsiteX6756" y="connsiteY6756"/>
                  </a:cxn>
                  <a:cxn ang="0">
                    <a:pos x="connsiteX6757" y="connsiteY6757"/>
                  </a:cxn>
                  <a:cxn ang="0">
                    <a:pos x="connsiteX6758" y="connsiteY6758"/>
                  </a:cxn>
                  <a:cxn ang="0">
                    <a:pos x="connsiteX6759" y="connsiteY6759"/>
                  </a:cxn>
                  <a:cxn ang="0">
                    <a:pos x="connsiteX6760" y="connsiteY6760"/>
                  </a:cxn>
                  <a:cxn ang="0">
                    <a:pos x="connsiteX6761" y="connsiteY6761"/>
                  </a:cxn>
                  <a:cxn ang="0">
                    <a:pos x="connsiteX6762" y="connsiteY6762"/>
                  </a:cxn>
                  <a:cxn ang="0">
                    <a:pos x="connsiteX6763" y="connsiteY6763"/>
                  </a:cxn>
                  <a:cxn ang="0">
                    <a:pos x="connsiteX6764" y="connsiteY6764"/>
                  </a:cxn>
                  <a:cxn ang="0">
                    <a:pos x="connsiteX6765" y="connsiteY6765"/>
                  </a:cxn>
                  <a:cxn ang="0">
                    <a:pos x="connsiteX6766" y="connsiteY6766"/>
                  </a:cxn>
                  <a:cxn ang="0">
                    <a:pos x="connsiteX6767" y="connsiteY6767"/>
                  </a:cxn>
                  <a:cxn ang="0">
                    <a:pos x="connsiteX6768" y="connsiteY6768"/>
                  </a:cxn>
                  <a:cxn ang="0">
                    <a:pos x="connsiteX6769" y="connsiteY6769"/>
                  </a:cxn>
                  <a:cxn ang="0">
                    <a:pos x="connsiteX6770" y="connsiteY6770"/>
                  </a:cxn>
                  <a:cxn ang="0">
                    <a:pos x="connsiteX6771" y="connsiteY6771"/>
                  </a:cxn>
                  <a:cxn ang="0">
                    <a:pos x="connsiteX6772" y="connsiteY6772"/>
                  </a:cxn>
                  <a:cxn ang="0">
                    <a:pos x="connsiteX6773" y="connsiteY6773"/>
                  </a:cxn>
                  <a:cxn ang="0">
                    <a:pos x="connsiteX6774" y="connsiteY6774"/>
                  </a:cxn>
                  <a:cxn ang="0">
                    <a:pos x="connsiteX6775" y="connsiteY6775"/>
                  </a:cxn>
                  <a:cxn ang="0">
                    <a:pos x="connsiteX6776" y="connsiteY6776"/>
                  </a:cxn>
                  <a:cxn ang="0">
                    <a:pos x="connsiteX6777" y="connsiteY6777"/>
                  </a:cxn>
                  <a:cxn ang="0">
                    <a:pos x="connsiteX6778" y="connsiteY6778"/>
                  </a:cxn>
                  <a:cxn ang="0">
                    <a:pos x="connsiteX6779" y="connsiteY6779"/>
                  </a:cxn>
                  <a:cxn ang="0">
                    <a:pos x="connsiteX6780" y="connsiteY6780"/>
                  </a:cxn>
                  <a:cxn ang="0">
                    <a:pos x="connsiteX6781" y="connsiteY6781"/>
                  </a:cxn>
                  <a:cxn ang="0">
                    <a:pos x="connsiteX6782" y="connsiteY6782"/>
                  </a:cxn>
                  <a:cxn ang="0">
                    <a:pos x="connsiteX6783" y="connsiteY6783"/>
                  </a:cxn>
                  <a:cxn ang="0">
                    <a:pos x="connsiteX6784" y="connsiteY6784"/>
                  </a:cxn>
                  <a:cxn ang="0">
                    <a:pos x="connsiteX6785" y="connsiteY6785"/>
                  </a:cxn>
                  <a:cxn ang="0">
                    <a:pos x="connsiteX6786" y="connsiteY6786"/>
                  </a:cxn>
                  <a:cxn ang="0">
                    <a:pos x="connsiteX6787" y="connsiteY6787"/>
                  </a:cxn>
                  <a:cxn ang="0">
                    <a:pos x="connsiteX6788" y="connsiteY6788"/>
                  </a:cxn>
                  <a:cxn ang="0">
                    <a:pos x="connsiteX6789" y="connsiteY6789"/>
                  </a:cxn>
                  <a:cxn ang="0">
                    <a:pos x="connsiteX6790" y="connsiteY6790"/>
                  </a:cxn>
                  <a:cxn ang="0">
                    <a:pos x="connsiteX6791" y="connsiteY6791"/>
                  </a:cxn>
                  <a:cxn ang="0">
                    <a:pos x="connsiteX6792" y="connsiteY6792"/>
                  </a:cxn>
                  <a:cxn ang="0">
                    <a:pos x="connsiteX6793" y="connsiteY6793"/>
                  </a:cxn>
                  <a:cxn ang="0">
                    <a:pos x="connsiteX6794" y="connsiteY6794"/>
                  </a:cxn>
                  <a:cxn ang="0">
                    <a:pos x="connsiteX6795" y="connsiteY6795"/>
                  </a:cxn>
                  <a:cxn ang="0">
                    <a:pos x="connsiteX6796" y="connsiteY6796"/>
                  </a:cxn>
                  <a:cxn ang="0">
                    <a:pos x="connsiteX6797" y="connsiteY6797"/>
                  </a:cxn>
                  <a:cxn ang="0">
                    <a:pos x="connsiteX6798" y="connsiteY6798"/>
                  </a:cxn>
                  <a:cxn ang="0">
                    <a:pos x="connsiteX6799" y="connsiteY6799"/>
                  </a:cxn>
                  <a:cxn ang="0">
                    <a:pos x="connsiteX6800" y="connsiteY6800"/>
                  </a:cxn>
                  <a:cxn ang="0">
                    <a:pos x="connsiteX6801" y="connsiteY6801"/>
                  </a:cxn>
                  <a:cxn ang="0">
                    <a:pos x="connsiteX6802" y="connsiteY6802"/>
                  </a:cxn>
                  <a:cxn ang="0">
                    <a:pos x="connsiteX6803" y="connsiteY6803"/>
                  </a:cxn>
                  <a:cxn ang="0">
                    <a:pos x="connsiteX6804" y="connsiteY6804"/>
                  </a:cxn>
                  <a:cxn ang="0">
                    <a:pos x="connsiteX6805" y="connsiteY6805"/>
                  </a:cxn>
                  <a:cxn ang="0">
                    <a:pos x="connsiteX6806" y="connsiteY6806"/>
                  </a:cxn>
                  <a:cxn ang="0">
                    <a:pos x="connsiteX6807" y="connsiteY6807"/>
                  </a:cxn>
                  <a:cxn ang="0">
                    <a:pos x="connsiteX6808" y="connsiteY6808"/>
                  </a:cxn>
                  <a:cxn ang="0">
                    <a:pos x="connsiteX6809" y="connsiteY6809"/>
                  </a:cxn>
                  <a:cxn ang="0">
                    <a:pos x="connsiteX6810" y="connsiteY6810"/>
                  </a:cxn>
                  <a:cxn ang="0">
                    <a:pos x="connsiteX6811" y="connsiteY6811"/>
                  </a:cxn>
                  <a:cxn ang="0">
                    <a:pos x="connsiteX6812" y="connsiteY6812"/>
                  </a:cxn>
                  <a:cxn ang="0">
                    <a:pos x="connsiteX6813" y="connsiteY6813"/>
                  </a:cxn>
                  <a:cxn ang="0">
                    <a:pos x="connsiteX6814" y="connsiteY6814"/>
                  </a:cxn>
                  <a:cxn ang="0">
                    <a:pos x="connsiteX6815" y="connsiteY6815"/>
                  </a:cxn>
                  <a:cxn ang="0">
                    <a:pos x="connsiteX6816" y="connsiteY6816"/>
                  </a:cxn>
                  <a:cxn ang="0">
                    <a:pos x="connsiteX6817" y="connsiteY6817"/>
                  </a:cxn>
                  <a:cxn ang="0">
                    <a:pos x="connsiteX6818" y="connsiteY6818"/>
                  </a:cxn>
                  <a:cxn ang="0">
                    <a:pos x="connsiteX6819" y="connsiteY6819"/>
                  </a:cxn>
                  <a:cxn ang="0">
                    <a:pos x="connsiteX6820" y="connsiteY6820"/>
                  </a:cxn>
                  <a:cxn ang="0">
                    <a:pos x="connsiteX6821" y="connsiteY6821"/>
                  </a:cxn>
                  <a:cxn ang="0">
                    <a:pos x="connsiteX6822" y="connsiteY6822"/>
                  </a:cxn>
                  <a:cxn ang="0">
                    <a:pos x="connsiteX6823" y="connsiteY6823"/>
                  </a:cxn>
                  <a:cxn ang="0">
                    <a:pos x="connsiteX6824" y="connsiteY6824"/>
                  </a:cxn>
                  <a:cxn ang="0">
                    <a:pos x="connsiteX6825" y="connsiteY6825"/>
                  </a:cxn>
                  <a:cxn ang="0">
                    <a:pos x="connsiteX6826" y="connsiteY6826"/>
                  </a:cxn>
                  <a:cxn ang="0">
                    <a:pos x="connsiteX6827" y="connsiteY6827"/>
                  </a:cxn>
                  <a:cxn ang="0">
                    <a:pos x="connsiteX6828" y="connsiteY6828"/>
                  </a:cxn>
                  <a:cxn ang="0">
                    <a:pos x="connsiteX6829" y="connsiteY6829"/>
                  </a:cxn>
                  <a:cxn ang="0">
                    <a:pos x="connsiteX6830" y="connsiteY6830"/>
                  </a:cxn>
                  <a:cxn ang="0">
                    <a:pos x="connsiteX6831" y="connsiteY6831"/>
                  </a:cxn>
                  <a:cxn ang="0">
                    <a:pos x="connsiteX6832" y="connsiteY6832"/>
                  </a:cxn>
                  <a:cxn ang="0">
                    <a:pos x="connsiteX6833" y="connsiteY6833"/>
                  </a:cxn>
                  <a:cxn ang="0">
                    <a:pos x="connsiteX6834" y="connsiteY6834"/>
                  </a:cxn>
                  <a:cxn ang="0">
                    <a:pos x="connsiteX6835" y="connsiteY6835"/>
                  </a:cxn>
                  <a:cxn ang="0">
                    <a:pos x="connsiteX6836" y="connsiteY6836"/>
                  </a:cxn>
                  <a:cxn ang="0">
                    <a:pos x="connsiteX6837" y="connsiteY6837"/>
                  </a:cxn>
                  <a:cxn ang="0">
                    <a:pos x="connsiteX6838" y="connsiteY6838"/>
                  </a:cxn>
                  <a:cxn ang="0">
                    <a:pos x="connsiteX6839" y="connsiteY6839"/>
                  </a:cxn>
                  <a:cxn ang="0">
                    <a:pos x="connsiteX6840" y="connsiteY6840"/>
                  </a:cxn>
                  <a:cxn ang="0">
                    <a:pos x="connsiteX6841" y="connsiteY6841"/>
                  </a:cxn>
                  <a:cxn ang="0">
                    <a:pos x="connsiteX6842" y="connsiteY6842"/>
                  </a:cxn>
                  <a:cxn ang="0">
                    <a:pos x="connsiteX6843" y="connsiteY6843"/>
                  </a:cxn>
                  <a:cxn ang="0">
                    <a:pos x="connsiteX6844" y="connsiteY6844"/>
                  </a:cxn>
                  <a:cxn ang="0">
                    <a:pos x="connsiteX6845" y="connsiteY6845"/>
                  </a:cxn>
                  <a:cxn ang="0">
                    <a:pos x="connsiteX6846" y="connsiteY6846"/>
                  </a:cxn>
                  <a:cxn ang="0">
                    <a:pos x="connsiteX6847" y="connsiteY6847"/>
                  </a:cxn>
                  <a:cxn ang="0">
                    <a:pos x="connsiteX6848" y="connsiteY6848"/>
                  </a:cxn>
                  <a:cxn ang="0">
                    <a:pos x="connsiteX6849" y="connsiteY6849"/>
                  </a:cxn>
                  <a:cxn ang="0">
                    <a:pos x="connsiteX6850" y="connsiteY6850"/>
                  </a:cxn>
                  <a:cxn ang="0">
                    <a:pos x="connsiteX6851" y="connsiteY6851"/>
                  </a:cxn>
                  <a:cxn ang="0">
                    <a:pos x="connsiteX6852" y="connsiteY6852"/>
                  </a:cxn>
                  <a:cxn ang="0">
                    <a:pos x="connsiteX6853" y="connsiteY6853"/>
                  </a:cxn>
                  <a:cxn ang="0">
                    <a:pos x="connsiteX6854" y="connsiteY6854"/>
                  </a:cxn>
                  <a:cxn ang="0">
                    <a:pos x="connsiteX6855" y="connsiteY6855"/>
                  </a:cxn>
                  <a:cxn ang="0">
                    <a:pos x="connsiteX6856" y="connsiteY6856"/>
                  </a:cxn>
                  <a:cxn ang="0">
                    <a:pos x="connsiteX6857" y="connsiteY6857"/>
                  </a:cxn>
                  <a:cxn ang="0">
                    <a:pos x="connsiteX6858" y="connsiteY6858"/>
                  </a:cxn>
                  <a:cxn ang="0">
                    <a:pos x="connsiteX6859" y="connsiteY6859"/>
                  </a:cxn>
                  <a:cxn ang="0">
                    <a:pos x="connsiteX6860" y="connsiteY6860"/>
                  </a:cxn>
                  <a:cxn ang="0">
                    <a:pos x="connsiteX6861" y="connsiteY6861"/>
                  </a:cxn>
                  <a:cxn ang="0">
                    <a:pos x="connsiteX6862" y="connsiteY6862"/>
                  </a:cxn>
                  <a:cxn ang="0">
                    <a:pos x="connsiteX6863" y="connsiteY6863"/>
                  </a:cxn>
                  <a:cxn ang="0">
                    <a:pos x="connsiteX6864" y="connsiteY6864"/>
                  </a:cxn>
                  <a:cxn ang="0">
                    <a:pos x="connsiteX6865" y="connsiteY6865"/>
                  </a:cxn>
                  <a:cxn ang="0">
                    <a:pos x="connsiteX6866" y="connsiteY6866"/>
                  </a:cxn>
                  <a:cxn ang="0">
                    <a:pos x="connsiteX6867" y="connsiteY6867"/>
                  </a:cxn>
                  <a:cxn ang="0">
                    <a:pos x="connsiteX6868" y="connsiteY6868"/>
                  </a:cxn>
                  <a:cxn ang="0">
                    <a:pos x="connsiteX6869" y="connsiteY6869"/>
                  </a:cxn>
                  <a:cxn ang="0">
                    <a:pos x="connsiteX6870" y="connsiteY6870"/>
                  </a:cxn>
                  <a:cxn ang="0">
                    <a:pos x="connsiteX6871" y="connsiteY6871"/>
                  </a:cxn>
                  <a:cxn ang="0">
                    <a:pos x="connsiteX6872" y="connsiteY6872"/>
                  </a:cxn>
                  <a:cxn ang="0">
                    <a:pos x="connsiteX6873" y="connsiteY6873"/>
                  </a:cxn>
                  <a:cxn ang="0">
                    <a:pos x="connsiteX6874" y="connsiteY6874"/>
                  </a:cxn>
                  <a:cxn ang="0">
                    <a:pos x="connsiteX6875" y="connsiteY6875"/>
                  </a:cxn>
                  <a:cxn ang="0">
                    <a:pos x="connsiteX6876" y="connsiteY6876"/>
                  </a:cxn>
                  <a:cxn ang="0">
                    <a:pos x="connsiteX6877" y="connsiteY6877"/>
                  </a:cxn>
                  <a:cxn ang="0">
                    <a:pos x="connsiteX6878" y="connsiteY6878"/>
                  </a:cxn>
                  <a:cxn ang="0">
                    <a:pos x="connsiteX6879" y="connsiteY6879"/>
                  </a:cxn>
                  <a:cxn ang="0">
                    <a:pos x="connsiteX6880" y="connsiteY6880"/>
                  </a:cxn>
                  <a:cxn ang="0">
                    <a:pos x="connsiteX6881" y="connsiteY6881"/>
                  </a:cxn>
                  <a:cxn ang="0">
                    <a:pos x="connsiteX6882" y="connsiteY6882"/>
                  </a:cxn>
                  <a:cxn ang="0">
                    <a:pos x="connsiteX6883" y="connsiteY6883"/>
                  </a:cxn>
                  <a:cxn ang="0">
                    <a:pos x="connsiteX6884" y="connsiteY6884"/>
                  </a:cxn>
                  <a:cxn ang="0">
                    <a:pos x="connsiteX6885" y="connsiteY6885"/>
                  </a:cxn>
                  <a:cxn ang="0">
                    <a:pos x="connsiteX6886" y="connsiteY6886"/>
                  </a:cxn>
                  <a:cxn ang="0">
                    <a:pos x="connsiteX6887" y="connsiteY6887"/>
                  </a:cxn>
                  <a:cxn ang="0">
                    <a:pos x="connsiteX6888" y="connsiteY6888"/>
                  </a:cxn>
                  <a:cxn ang="0">
                    <a:pos x="connsiteX6889" y="connsiteY6889"/>
                  </a:cxn>
                  <a:cxn ang="0">
                    <a:pos x="connsiteX6890" y="connsiteY6890"/>
                  </a:cxn>
                  <a:cxn ang="0">
                    <a:pos x="connsiteX6891" y="connsiteY6891"/>
                  </a:cxn>
                  <a:cxn ang="0">
                    <a:pos x="connsiteX6892" y="connsiteY6892"/>
                  </a:cxn>
                  <a:cxn ang="0">
                    <a:pos x="connsiteX6893" y="connsiteY6893"/>
                  </a:cxn>
                  <a:cxn ang="0">
                    <a:pos x="connsiteX6894" y="connsiteY6894"/>
                  </a:cxn>
                  <a:cxn ang="0">
                    <a:pos x="connsiteX6895" y="connsiteY6895"/>
                  </a:cxn>
                  <a:cxn ang="0">
                    <a:pos x="connsiteX6896" y="connsiteY6896"/>
                  </a:cxn>
                  <a:cxn ang="0">
                    <a:pos x="connsiteX6897" y="connsiteY6897"/>
                  </a:cxn>
                  <a:cxn ang="0">
                    <a:pos x="connsiteX6898" y="connsiteY6898"/>
                  </a:cxn>
                  <a:cxn ang="0">
                    <a:pos x="connsiteX6899" y="connsiteY6899"/>
                  </a:cxn>
                  <a:cxn ang="0">
                    <a:pos x="connsiteX6900" y="connsiteY6900"/>
                  </a:cxn>
                  <a:cxn ang="0">
                    <a:pos x="connsiteX6901" y="connsiteY6901"/>
                  </a:cxn>
                  <a:cxn ang="0">
                    <a:pos x="connsiteX6902" y="connsiteY6902"/>
                  </a:cxn>
                  <a:cxn ang="0">
                    <a:pos x="connsiteX6903" y="connsiteY6903"/>
                  </a:cxn>
                  <a:cxn ang="0">
                    <a:pos x="connsiteX6904" y="connsiteY6904"/>
                  </a:cxn>
                  <a:cxn ang="0">
                    <a:pos x="connsiteX6905" y="connsiteY6905"/>
                  </a:cxn>
                  <a:cxn ang="0">
                    <a:pos x="connsiteX6906" y="connsiteY6906"/>
                  </a:cxn>
                  <a:cxn ang="0">
                    <a:pos x="connsiteX6907" y="connsiteY6907"/>
                  </a:cxn>
                  <a:cxn ang="0">
                    <a:pos x="connsiteX6908" y="connsiteY6908"/>
                  </a:cxn>
                  <a:cxn ang="0">
                    <a:pos x="connsiteX6909" y="connsiteY6909"/>
                  </a:cxn>
                  <a:cxn ang="0">
                    <a:pos x="connsiteX6910" y="connsiteY6910"/>
                  </a:cxn>
                  <a:cxn ang="0">
                    <a:pos x="connsiteX6911" y="connsiteY6911"/>
                  </a:cxn>
                  <a:cxn ang="0">
                    <a:pos x="connsiteX6912" y="connsiteY6912"/>
                  </a:cxn>
                  <a:cxn ang="0">
                    <a:pos x="connsiteX6913" y="connsiteY6913"/>
                  </a:cxn>
                  <a:cxn ang="0">
                    <a:pos x="connsiteX6914" y="connsiteY6914"/>
                  </a:cxn>
                  <a:cxn ang="0">
                    <a:pos x="connsiteX6915" y="connsiteY6915"/>
                  </a:cxn>
                  <a:cxn ang="0">
                    <a:pos x="connsiteX6916" y="connsiteY6916"/>
                  </a:cxn>
                  <a:cxn ang="0">
                    <a:pos x="connsiteX6917" y="connsiteY6917"/>
                  </a:cxn>
                  <a:cxn ang="0">
                    <a:pos x="connsiteX6918" y="connsiteY6918"/>
                  </a:cxn>
                  <a:cxn ang="0">
                    <a:pos x="connsiteX6919" y="connsiteY6919"/>
                  </a:cxn>
                  <a:cxn ang="0">
                    <a:pos x="connsiteX6920" y="connsiteY6920"/>
                  </a:cxn>
                  <a:cxn ang="0">
                    <a:pos x="connsiteX6921" y="connsiteY6921"/>
                  </a:cxn>
                  <a:cxn ang="0">
                    <a:pos x="connsiteX6922" y="connsiteY6922"/>
                  </a:cxn>
                  <a:cxn ang="0">
                    <a:pos x="connsiteX6923" y="connsiteY6923"/>
                  </a:cxn>
                  <a:cxn ang="0">
                    <a:pos x="connsiteX6924" y="connsiteY6924"/>
                  </a:cxn>
                  <a:cxn ang="0">
                    <a:pos x="connsiteX6925" y="connsiteY6925"/>
                  </a:cxn>
                  <a:cxn ang="0">
                    <a:pos x="connsiteX6926" y="connsiteY6926"/>
                  </a:cxn>
                  <a:cxn ang="0">
                    <a:pos x="connsiteX6927" y="connsiteY6927"/>
                  </a:cxn>
                  <a:cxn ang="0">
                    <a:pos x="connsiteX6928" y="connsiteY6928"/>
                  </a:cxn>
                  <a:cxn ang="0">
                    <a:pos x="connsiteX6929" y="connsiteY6929"/>
                  </a:cxn>
                  <a:cxn ang="0">
                    <a:pos x="connsiteX6930" y="connsiteY6930"/>
                  </a:cxn>
                  <a:cxn ang="0">
                    <a:pos x="connsiteX6931" y="connsiteY6931"/>
                  </a:cxn>
                  <a:cxn ang="0">
                    <a:pos x="connsiteX6932" y="connsiteY6932"/>
                  </a:cxn>
                  <a:cxn ang="0">
                    <a:pos x="connsiteX6933" y="connsiteY6933"/>
                  </a:cxn>
                  <a:cxn ang="0">
                    <a:pos x="connsiteX6934" y="connsiteY6934"/>
                  </a:cxn>
                  <a:cxn ang="0">
                    <a:pos x="connsiteX6935" y="connsiteY6935"/>
                  </a:cxn>
                  <a:cxn ang="0">
                    <a:pos x="connsiteX6936" y="connsiteY6936"/>
                  </a:cxn>
                  <a:cxn ang="0">
                    <a:pos x="connsiteX6937" y="connsiteY6937"/>
                  </a:cxn>
                  <a:cxn ang="0">
                    <a:pos x="connsiteX6938" y="connsiteY6938"/>
                  </a:cxn>
                  <a:cxn ang="0">
                    <a:pos x="connsiteX6939" y="connsiteY6939"/>
                  </a:cxn>
                  <a:cxn ang="0">
                    <a:pos x="connsiteX6940" y="connsiteY6940"/>
                  </a:cxn>
                  <a:cxn ang="0">
                    <a:pos x="connsiteX6941" y="connsiteY6941"/>
                  </a:cxn>
                  <a:cxn ang="0">
                    <a:pos x="connsiteX6942" y="connsiteY6942"/>
                  </a:cxn>
                  <a:cxn ang="0">
                    <a:pos x="connsiteX6943" y="connsiteY6943"/>
                  </a:cxn>
                  <a:cxn ang="0">
                    <a:pos x="connsiteX6944" y="connsiteY6944"/>
                  </a:cxn>
                  <a:cxn ang="0">
                    <a:pos x="connsiteX6945" y="connsiteY6945"/>
                  </a:cxn>
                  <a:cxn ang="0">
                    <a:pos x="connsiteX6946" y="connsiteY6946"/>
                  </a:cxn>
                  <a:cxn ang="0">
                    <a:pos x="connsiteX6947" y="connsiteY6947"/>
                  </a:cxn>
                  <a:cxn ang="0">
                    <a:pos x="connsiteX6948" y="connsiteY6948"/>
                  </a:cxn>
                  <a:cxn ang="0">
                    <a:pos x="connsiteX6949" y="connsiteY6949"/>
                  </a:cxn>
                  <a:cxn ang="0">
                    <a:pos x="connsiteX6950" y="connsiteY6950"/>
                  </a:cxn>
                  <a:cxn ang="0">
                    <a:pos x="connsiteX6951" y="connsiteY6951"/>
                  </a:cxn>
                  <a:cxn ang="0">
                    <a:pos x="connsiteX6952" y="connsiteY6952"/>
                  </a:cxn>
                  <a:cxn ang="0">
                    <a:pos x="connsiteX6953" y="connsiteY6953"/>
                  </a:cxn>
                  <a:cxn ang="0">
                    <a:pos x="connsiteX6954" y="connsiteY6954"/>
                  </a:cxn>
                  <a:cxn ang="0">
                    <a:pos x="connsiteX6955" y="connsiteY6955"/>
                  </a:cxn>
                  <a:cxn ang="0">
                    <a:pos x="connsiteX6956" y="connsiteY6956"/>
                  </a:cxn>
                  <a:cxn ang="0">
                    <a:pos x="connsiteX6957" y="connsiteY6957"/>
                  </a:cxn>
                  <a:cxn ang="0">
                    <a:pos x="connsiteX6958" y="connsiteY6958"/>
                  </a:cxn>
                  <a:cxn ang="0">
                    <a:pos x="connsiteX6959" y="connsiteY6959"/>
                  </a:cxn>
                  <a:cxn ang="0">
                    <a:pos x="connsiteX6960" y="connsiteY6960"/>
                  </a:cxn>
                  <a:cxn ang="0">
                    <a:pos x="connsiteX6961" y="connsiteY6961"/>
                  </a:cxn>
                  <a:cxn ang="0">
                    <a:pos x="connsiteX6962" y="connsiteY6962"/>
                  </a:cxn>
                  <a:cxn ang="0">
                    <a:pos x="connsiteX6963" y="connsiteY6963"/>
                  </a:cxn>
                  <a:cxn ang="0">
                    <a:pos x="connsiteX6964" y="connsiteY6964"/>
                  </a:cxn>
                  <a:cxn ang="0">
                    <a:pos x="connsiteX6965" y="connsiteY6965"/>
                  </a:cxn>
                  <a:cxn ang="0">
                    <a:pos x="connsiteX6966" y="connsiteY6966"/>
                  </a:cxn>
                  <a:cxn ang="0">
                    <a:pos x="connsiteX6967" y="connsiteY6967"/>
                  </a:cxn>
                  <a:cxn ang="0">
                    <a:pos x="connsiteX6968" y="connsiteY6968"/>
                  </a:cxn>
                  <a:cxn ang="0">
                    <a:pos x="connsiteX6969" y="connsiteY6969"/>
                  </a:cxn>
                  <a:cxn ang="0">
                    <a:pos x="connsiteX6970" y="connsiteY6970"/>
                  </a:cxn>
                  <a:cxn ang="0">
                    <a:pos x="connsiteX6971" y="connsiteY6971"/>
                  </a:cxn>
                  <a:cxn ang="0">
                    <a:pos x="connsiteX6972" y="connsiteY6972"/>
                  </a:cxn>
                  <a:cxn ang="0">
                    <a:pos x="connsiteX6973" y="connsiteY6973"/>
                  </a:cxn>
                  <a:cxn ang="0">
                    <a:pos x="connsiteX6974" y="connsiteY6974"/>
                  </a:cxn>
                  <a:cxn ang="0">
                    <a:pos x="connsiteX6975" y="connsiteY6975"/>
                  </a:cxn>
                  <a:cxn ang="0">
                    <a:pos x="connsiteX6976" y="connsiteY6976"/>
                  </a:cxn>
                  <a:cxn ang="0">
                    <a:pos x="connsiteX6977" y="connsiteY6977"/>
                  </a:cxn>
                  <a:cxn ang="0">
                    <a:pos x="connsiteX6978" y="connsiteY6978"/>
                  </a:cxn>
                  <a:cxn ang="0">
                    <a:pos x="connsiteX6979" y="connsiteY6979"/>
                  </a:cxn>
                  <a:cxn ang="0">
                    <a:pos x="connsiteX6980" y="connsiteY6980"/>
                  </a:cxn>
                  <a:cxn ang="0">
                    <a:pos x="connsiteX6981" y="connsiteY6981"/>
                  </a:cxn>
                  <a:cxn ang="0">
                    <a:pos x="connsiteX6982" y="connsiteY6982"/>
                  </a:cxn>
                  <a:cxn ang="0">
                    <a:pos x="connsiteX6983" y="connsiteY6983"/>
                  </a:cxn>
                  <a:cxn ang="0">
                    <a:pos x="connsiteX6984" y="connsiteY6984"/>
                  </a:cxn>
                  <a:cxn ang="0">
                    <a:pos x="connsiteX6985" y="connsiteY6985"/>
                  </a:cxn>
                  <a:cxn ang="0">
                    <a:pos x="connsiteX6986" y="connsiteY6986"/>
                  </a:cxn>
                  <a:cxn ang="0">
                    <a:pos x="connsiteX6987" y="connsiteY6987"/>
                  </a:cxn>
                  <a:cxn ang="0">
                    <a:pos x="connsiteX6988" y="connsiteY6988"/>
                  </a:cxn>
                  <a:cxn ang="0">
                    <a:pos x="connsiteX6989" y="connsiteY6989"/>
                  </a:cxn>
                  <a:cxn ang="0">
                    <a:pos x="connsiteX6990" y="connsiteY6990"/>
                  </a:cxn>
                  <a:cxn ang="0">
                    <a:pos x="connsiteX6991" y="connsiteY6991"/>
                  </a:cxn>
                  <a:cxn ang="0">
                    <a:pos x="connsiteX6992" y="connsiteY6992"/>
                  </a:cxn>
                  <a:cxn ang="0">
                    <a:pos x="connsiteX6993" y="connsiteY6993"/>
                  </a:cxn>
                  <a:cxn ang="0">
                    <a:pos x="connsiteX6994" y="connsiteY6994"/>
                  </a:cxn>
                  <a:cxn ang="0">
                    <a:pos x="connsiteX6995" y="connsiteY6995"/>
                  </a:cxn>
                  <a:cxn ang="0">
                    <a:pos x="connsiteX6996" y="connsiteY6996"/>
                  </a:cxn>
                  <a:cxn ang="0">
                    <a:pos x="connsiteX6997" y="connsiteY6997"/>
                  </a:cxn>
                  <a:cxn ang="0">
                    <a:pos x="connsiteX6998" y="connsiteY6998"/>
                  </a:cxn>
                  <a:cxn ang="0">
                    <a:pos x="connsiteX6999" y="connsiteY6999"/>
                  </a:cxn>
                  <a:cxn ang="0">
                    <a:pos x="connsiteX7000" y="connsiteY7000"/>
                  </a:cxn>
                  <a:cxn ang="0">
                    <a:pos x="connsiteX7001" y="connsiteY7001"/>
                  </a:cxn>
                  <a:cxn ang="0">
                    <a:pos x="connsiteX7002" y="connsiteY7002"/>
                  </a:cxn>
                  <a:cxn ang="0">
                    <a:pos x="connsiteX7003" y="connsiteY7003"/>
                  </a:cxn>
                  <a:cxn ang="0">
                    <a:pos x="connsiteX7004" y="connsiteY7004"/>
                  </a:cxn>
                  <a:cxn ang="0">
                    <a:pos x="connsiteX7005" y="connsiteY7005"/>
                  </a:cxn>
                  <a:cxn ang="0">
                    <a:pos x="connsiteX7006" y="connsiteY7006"/>
                  </a:cxn>
                  <a:cxn ang="0">
                    <a:pos x="connsiteX7007" y="connsiteY7007"/>
                  </a:cxn>
                  <a:cxn ang="0">
                    <a:pos x="connsiteX7008" y="connsiteY7008"/>
                  </a:cxn>
                  <a:cxn ang="0">
                    <a:pos x="connsiteX7009" y="connsiteY7009"/>
                  </a:cxn>
                  <a:cxn ang="0">
                    <a:pos x="connsiteX7010" y="connsiteY7010"/>
                  </a:cxn>
                  <a:cxn ang="0">
                    <a:pos x="connsiteX7011" y="connsiteY7011"/>
                  </a:cxn>
                  <a:cxn ang="0">
                    <a:pos x="connsiteX7012" y="connsiteY7012"/>
                  </a:cxn>
                  <a:cxn ang="0">
                    <a:pos x="connsiteX7013" y="connsiteY7013"/>
                  </a:cxn>
                  <a:cxn ang="0">
                    <a:pos x="connsiteX7014" y="connsiteY7014"/>
                  </a:cxn>
                  <a:cxn ang="0">
                    <a:pos x="connsiteX7015" y="connsiteY7015"/>
                  </a:cxn>
                  <a:cxn ang="0">
                    <a:pos x="connsiteX7016" y="connsiteY7016"/>
                  </a:cxn>
                  <a:cxn ang="0">
                    <a:pos x="connsiteX7017" y="connsiteY7017"/>
                  </a:cxn>
                  <a:cxn ang="0">
                    <a:pos x="connsiteX7018" y="connsiteY7018"/>
                  </a:cxn>
                  <a:cxn ang="0">
                    <a:pos x="connsiteX7019" y="connsiteY7019"/>
                  </a:cxn>
                  <a:cxn ang="0">
                    <a:pos x="connsiteX7020" y="connsiteY7020"/>
                  </a:cxn>
                  <a:cxn ang="0">
                    <a:pos x="connsiteX7021" y="connsiteY7021"/>
                  </a:cxn>
                  <a:cxn ang="0">
                    <a:pos x="connsiteX7022" y="connsiteY7022"/>
                  </a:cxn>
                  <a:cxn ang="0">
                    <a:pos x="connsiteX7023" y="connsiteY7023"/>
                  </a:cxn>
                  <a:cxn ang="0">
                    <a:pos x="connsiteX7024" y="connsiteY7024"/>
                  </a:cxn>
                  <a:cxn ang="0">
                    <a:pos x="connsiteX7025" y="connsiteY7025"/>
                  </a:cxn>
                  <a:cxn ang="0">
                    <a:pos x="connsiteX7026" y="connsiteY7026"/>
                  </a:cxn>
                  <a:cxn ang="0">
                    <a:pos x="connsiteX7027" y="connsiteY7027"/>
                  </a:cxn>
                  <a:cxn ang="0">
                    <a:pos x="connsiteX7028" y="connsiteY7028"/>
                  </a:cxn>
                  <a:cxn ang="0">
                    <a:pos x="connsiteX7029" y="connsiteY7029"/>
                  </a:cxn>
                  <a:cxn ang="0">
                    <a:pos x="connsiteX7030" y="connsiteY7030"/>
                  </a:cxn>
                  <a:cxn ang="0">
                    <a:pos x="connsiteX7031" y="connsiteY7031"/>
                  </a:cxn>
                  <a:cxn ang="0">
                    <a:pos x="connsiteX7032" y="connsiteY7032"/>
                  </a:cxn>
                  <a:cxn ang="0">
                    <a:pos x="connsiteX7033" y="connsiteY7033"/>
                  </a:cxn>
                  <a:cxn ang="0">
                    <a:pos x="connsiteX7034" y="connsiteY7034"/>
                  </a:cxn>
                  <a:cxn ang="0">
                    <a:pos x="connsiteX7035" y="connsiteY7035"/>
                  </a:cxn>
                  <a:cxn ang="0">
                    <a:pos x="connsiteX7036" y="connsiteY7036"/>
                  </a:cxn>
                  <a:cxn ang="0">
                    <a:pos x="connsiteX7037" y="connsiteY7037"/>
                  </a:cxn>
                  <a:cxn ang="0">
                    <a:pos x="connsiteX7038" y="connsiteY7038"/>
                  </a:cxn>
                  <a:cxn ang="0">
                    <a:pos x="connsiteX7039" y="connsiteY7039"/>
                  </a:cxn>
                  <a:cxn ang="0">
                    <a:pos x="connsiteX7040" y="connsiteY7040"/>
                  </a:cxn>
                  <a:cxn ang="0">
                    <a:pos x="connsiteX7041" y="connsiteY7041"/>
                  </a:cxn>
                  <a:cxn ang="0">
                    <a:pos x="connsiteX7042" y="connsiteY7042"/>
                  </a:cxn>
                  <a:cxn ang="0">
                    <a:pos x="connsiteX7043" y="connsiteY7043"/>
                  </a:cxn>
                  <a:cxn ang="0">
                    <a:pos x="connsiteX7044" y="connsiteY7044"/>
                  </a:cxn>
                  <a:cxn ang="0">
                    <a:pos x="connsiteX7045" y="connsiteY7045"/>
                  </a:cxn>
                  <a:cxn ang="0">
                    <a:pos x="connsiteX7046" y="connsiteY7046"/>
                  </a:cxn>
                  <a:cxn ang="0">
                    <a:pos x="connsiteX7047" y="connsiteY7047"/>
                  </a:cxn>
                  <a:cxn ang="0">
                    <a:pos x="connsiteX7048" y="connsiteY7048"/>
                  </a:cxn>
                  <a:cxn ang="0">
                    <a:pos x="connsiteX7049" y="connsiteY7049"/>
                  </a:cxn>
                  <a:cxn ang="0">
                    <a:pos x="connsiteX7050" y="connsiteY7050"/>
                  </a:cxn>
                  <a:cxn ang="0">
                    <a:pos x="connsiteX7051" y="connsiteY7051"/>
                  </a:cxn>
                  <a:cxn ang="0">
                    <a:pos x="connsiteX7052" y="connsiteY7052"/>
                  </a:cxn>
                  <a:cxn ang="0">
                    <a:pos x="connsiteX7053" y="connsiteY7053"/>
                  </a:cxn>
                  <a:cxn ang="0">
                    <a:pos x="connsiteX7054" y="connsiteY7054"/>
                  </a:cxn>
                  <a:cxn ang="0">
                    <a:pos x="connsiteX7055" y="connsiteY7055"/>
                  </a:cxn>
                  <a:cxn ang="0">
                    <a:pos x="connsiteX7056" y="connsiteY7056"/>
                  </a:cxn>
                  <a:cxn ang="0">
                    <a:pos x="connsiteX7057" y="connsiteY7057"/>
                  </a:cxn>
                  <a:cxn ang="0">
                    <a:pos x="connsiteX7058" y="connsiteY7058"/>
                  </a:cxn>
                  <a:cxn ang="0">
                    <a:pos x="connsiteX7059" y="connsiteY7059"/>
                  </a:cxn>
                  <a:cxn ang="0">
                    <a:pos x="connsiteX7060" y="connsiteY7060"/>
                  </a:cxn>
                  <a:cxn ang="0">
                    <a:pos x="connsiteX7061" y="connsiteY7061"/>
                  </a:cxn>
                  <a:cxn ang="0">
                    <a:pos x="connsiteX7062" y="connsiteY7062"/>
                  </a:cxn>
                  <a:cxn ang="0">
                    <a:pos x="connsiteX7063" y="connsiteY7063"/>
                  </a:cxn>
                  <a:cxn ang="0">
                    <a:pos x="connsiteX7064" y="connsiteY7064"/>
                  </a:cxn>
                  <a:cxn ang="0">
                    <a:pos x="connsiteX7065" y="connsiteY7065"/>
                  </a:cxn>
                  <a:cxn ang="0">
                    <a:pos x="connsiteX7066" y="connsiteY7066"/>
                  </a:cxn>
                  <a:cxn ang="0">
                    <a:pos x="connsiteX7067" y="connsiteY7067"/>
                  </a:cxn>
                  <a:cxn ang="0">
                    <a:pos x="connsiteX7068" y="connsiteY7068"/>
                  </a:cxn>
                  <a:cxn ang="0">
                    <a:pos x="connsiteX7069" y="connsiteY7069"/>
                  </a:cxn>
                  <a:cxn ang="0">
                    <a:pos x="connsiteX7070" y="connsiteY7070"/>
                  </a:cxn>
                  <a:cxn ang="0">
                    <a:pos x="connsiteX7071" y="connsiteY7071"/>
                  </a:cxn>
                  <a:cxn ang="0">
                    <a:pos x="connsiteX7072" y="connsiteY7072"/>
                  </a:cxn>
                  <a:cxn ang="0">
                    <a:pos x="connsiteX7073" y="connsiteY7073"/>
                  </a:cxn>
                  <a:cxn ang="0">
                    <a:pos x="connsiteX7074" y="connsiteY7074"/>
                  </a:cxn>
                  <a:cxn ang="0">
                    <a:pos x="connsiteX7075" y="connsiteY7075"/>
                  </a:cxn>
                  <a:cxn ang="0">
                    <a:pos x="connsiteX7076" y="connsiteY7076"/>
                  </a:cxn>
                  <a:cxn ang="0">
                    <a:pos x="connsiteX7077" y="connsiteY7077"/>
                  </a:cxn>
                  <a:cxn ang="0">
                    <a:pos x="connsiteX7078" y="connsiteY7078"/>
                  </a:cxn>
                  <a:cxn ang="0">
                    <a:pos x="connsiteX7079" y="connsiteY7079"/>
                  </a:cxn>
                  <a:cxn ang="0">
                    <a:pos x="connsiteX7080" y="connsiteY7080"/>
                  </a:cxn>
                  <a:cxn ang="0">
                    <a:pos x="connsiteX7081" y="connsiteY7081"/>
                  </a:cxn>
                  <a:cxn ang="0">
                    <a:pos x="connsiteX7082" y="connsiteY7082"/>
                  </a:cxn>
                  <a:cxn ang="0">
                    <a:pos x="connsiteX7083" y="connsiteY7083"/>
                  </a:cxn>
                  <a:cxn ang="0">
                    <a:pos x="connsiteX7084" y="connsiteY7084"/>
                  </a:cxn>
                  <a:cxn ang="0">
                    <a:pos x="connsiteX7085" y="connsiteY7085"/>
                  </a:cxn>
                  <a:cxn ang="0">
                    <a:pos x="connsiteX7086" y="connsiteY7086"/>
                  </a:cxn>
                  <a:cxn ang="0">
                    <a:pos x="connsiteX7087" y="connsiteY7087"/>
                  </a:cxn>
                  <a:cxn ang="0">
                    <a:pos x="connsiteX7088" y="connsiteY7088"/>
                  </a:cxn>
                  <a:cxn ang="0">
                    <a:pos x="connsiteX7089" y="connsiteY7089"/>
                  </a:cxn>
                  <a:cxn ang="0">
                    <a:pos x="connsiteX7090" y="connsiteY7090"/>
                  </a:cxn>
                  <a:cxn ang="0">
                    <a:pos x="connsiteX7091" y="connsiteY7091"/>
                  </a:cxn>
                  <a:cxn ang="0">
                    <a:pos x="connsiteX7092" y="connsiteY7092"/>
                  </a:cxn>
                  <a:cxn ang="0">
                    <a:pos x="connsiteX7093" y="connsiteY7093"/>
                  </a:cxn>
                  <a:cxn ang="0">
                    <a:pos x="connsiteX7094" y="connsiteY7094"/>
                  </a:cxn>
                  <a:cxn ang="0">
                    <a:pos x="connsiteX7095" y="connsiteY7095"/>
                  </a:cxn>
                  <a:cxn ang="0">
                    <a:pos x="connsiteX7096" y="connsiteY7096"/>
                  </a:cxn>
                  <a:cxn ang="0">
                    <a:pos x="connsiteX7097" y="connsiteY7097"/>
                  </a:cxn>
                  <a:cxn ang="0">
                    <a:pos x="connsiteX7098" y="connsiteY7098"/>
                  </a:cxn>
                  <a:cxn ang="0">
                    <a:pos x="connsiteX7099" y="connsiteY7099"/>
                  </a:cxn>
                  <a:cxn ang="0">
                    <a:pos x="connsiteX7100" y="connsiteY7100"/>
                  </a:cxn>
                  <a:cxn ang="0">
                    <a:pos x="connsiteX7101" y="connsiteY7101"/>
                  </a:cxn>
                  <a:cxn ang="0">
                    <a:pos x="connsiteX7102" y="connsiteY7102"/>
                  </a:cxn>
                  <a:cxn ang="0">
                    <a:pos x="connsiteX7103" y="connsiteY7103"/>
                  </a:cxn>
                  <a:cxn ang="0">
                    <a:pos x="connsiteX7104" y="connsiteY7104"/>
                  </a:cxn>
                  <a:cxn ang="0">
                    <a:pos x="connsiteX7105" y="connsiteY7105"/>
                  </a:cxn>
                  <a:cxn ang="0">
                    <a:pos x="connsiteX7106" y="connsiteY7106"/>
                  </a:cxn>
                  <a:cxn ang="0">
                    <a:pos x="connsiteX7107" y="connsiteY7107"/>
                  </a:cxn>
                  <a:cxn ang="0">
                    <a:pos x="connsiteX7108" y="connsiteY7108"/>
                  </a:cxn>
                  <a:cxn ang="0">
                    <a:pos x="connsiteX7109" y="connsiteY7109"/>
                  </a:cxn>
                  <a:cxn ang="0">
                    <a:pos x="connsiteX7110" y="connsiteY7110"/>
                  </a:cxn>
                  <a:cxn ang="0">
                    <a:pos x="connsiteX7111" y="connsiteY7111"/>
                  </a:cxn>
                  <a:cxn ang="0">
                    <a:pos x="connsiteX7112" y="connsiteY7112"/>
                  </a:cxn>
                  <a:cxn ang="0">
                    <a:pos x="connsiteX7113" y="connsiteY7113"/>
                  </a:cxn>
                  <a:cxn ang="0">
                    <a:pos x="connsiteX7114" y="connsiteY7114"/>
                  </a:cxn>
                  <a:cxn ang="0">
                    <a:pos x="connsiteX7115" y="connsiteY7115"/>
                  </a:cxn>
                  <a:cxn ang="0">
                    <a:pos x="connsiteX7116" y="connsiteY7116"/>
                  </a:cxn>
                  <a:cxn ang="0">
                    <a:pos x="connsiteX7117" y="connsiteY7117"/>
                  </a:cxn>
                  <a:cxn ang="0">
                    <a:pos x="connsiteX7118" y="connsiteY7118"/>
                  </a:cxn>
                  <a:cxn ang="0">
                    <a:pos x="connsiteX7119" y="connsiteY7119"/>
                  </a:cxn>
                  <a:cxn ang="0">
                    <a:pos x="connsiteX7120" y="connsiteY7120"/>
                  </a:cxn>
                  <a:cxn ang="0">
                    <a:pos x="connsiteX7121" y="connsiteY7121"/>
                  </a:cxn>
                  <a:cxn ang="0">
                    <a:pos x="connsiteX7122" y="connsiteY7122"/>
                  </a:cxn>
                  <a:cxn ang="0">
                    <a:pos x="connsiteX7123" y="connsiteY7123"/>
                  </a:cxn>
                  <a:cxn ang="0">
                    <a:pos x="connsiteX7124" y="connsiteY7124"/>
                  </a:cxn>
                  <a:cxn ang="0">
                    <a:pos x="connsiteX7125" y="connsiteY7125"/>
                  </a:cxn>
                  <a:cxn ang="0">
                    <a:pos x="connsiteX7126" y="connsiteY7126"/>
                  </a:cxn>
                  <a:cxn ang="0">
                    <a:pos x="connsiteX7127" y="connsiteY7127"/>
                  </a:cxn>
                  <a:cxn ang="0">
                    <a:pos x="connsiteX7128" y="connsiteY7128"/>
                  </a:cxn>
                  <a:cxn ang="0">
                    <a:pos x="connsiteX7129" y="connsiteY7129"/>
                  </a:cxn>
                  <a:cxn ang="0">
                    <a:pos x="connsiteX7130" y="connsiteY7130"/>
                  </a:cxn>
                  <a:cxn ang="0">
                    <a:pos x="connsiteX7131" y="connsiteY7131"/>
                  </a:cxn>
                  <a:cxn ang="0">
                    <a:pos x="connsiteX7132" y="connsiteY7132"/>
                  </a:cxn>
                  <a:cxn ang="0">
                    <a:pos x="connsiteX7133" y="connsiteY7133"/>
                  </a:cxn>
                  <a:cxn ang="0">
                    <a:pos x="connsiteX7134" y="connsiteY7134"/>
                  </a:cxn>
                  <a:cxn ang="0">
                    <a:pos x="connsiteX7135" y="connsiteY7135"/>
                  </a:cxn>
                  <a:cxn ang="0">
                    <a:pos x="connsiteX7136" y="connsiteY7136"/>
                  </a:cxn>
                  <a:cxn ang="0">
                    <a:pos x="connsiteX7137" y="connsiteY7137"/>
                  </a:cxn>
                  <a:cxn ang="0">
                    <a:pos x="connsiteX7138" y="connsiteY7138"/>
                  </a:cxn>
                  <a:cxn ang="0">
                    <a:pos x="connsiteX7139" y="connsiteY7139"/>
                  </a:cxn>
                  <a:cxn ang="0">
                    <a:pos x="connsiteX7140" y="connsiteY7140"/>
                  </a:cxn>
                  <a:cxn ang="0">
                    <a:pos x="connsiteX7141" y="connsiteY7141"/>
                  </a:cxn>
                  <a:cxn ang="0">
                    <a:pos x="connsiteX7142" y="connsiteY7142"/>
                  </a:cxn>
                  <a:cxn ang="0">
                    <a:pos x="connsiteX7143" y="connsiteY7143"/>
                  </a:cxn>
                  <a:cxn ang="0">
                    <a:pos x="connsiteX7144" y="connsiteY7144"/>
                  </a:cxn>
                  <a:cxn ang="0">
                    <a:pos x="connsiteX7145" y="connsiteY7145"/>
                  </a:cxn>
                  <a:cxn ang="0">
                    <a:pos x="connsiteX7146" y="connsiteY7146"/>
                  </a:cxn>
                  <a:cxn ang="0">
                    <a:pos x="connsiteX7147" y="connsiteY7147"/>
                  </a:cxn>
                  <a:cxn ang="0">
                    <a:pos x="connsiteX7148" y="connsiteY7148"/>
                  </a:cxn>
                  <a:cxn ang="0">
                    <a:pos x="connsiteX7149" y="connsiteY7149"/>
                  </a:cxn>
                  <a:cxn ang="0">
                    <a:pos x="connsiteX7150" y="connsiteY7150"/>
                  </a:cxn>
                  <a:cxn ang="0">
                    <a:pos x="connsiteX7151" y="connsiteY7151"/>
                  </a:cxn>
                  <a:cxn ang="0">
                    <a:pos x="connsiteX7152" y="connsiteY7152"/>
                  </a:cxn>
                  <a:cxn ang="0">
                    <a:pos x="connsiteX7153" y="connsiteY7153"/>
                  </a:cxn>
                  <a:cxn ang="0">
                    <a:pos x="connsiteX7154" y="connsiteY7154"/>
                  </a:cxn>
                  <a:cxn ang="0">
                    <a:pos x="connsiteX7155" y="connsiteY7155"/>
                  </a:cxn>
                  <a:cxn ang="0">
                    <a:pos x="connsiteX7156" y="connsiteY7156"/>
                  </a:cxn>
                  <a:cxn ang="0">
                    <a:pos x="connsiteX7157" y="connsiteY7157"/>
                  </a:cxn>
                  <a:cxn ang="0">
                    <a:pos x="connsiteX7158" y="connsiteY7158"/>
                  </a:cxn>
                  <a:cxn ang="0">
                    <a:pos x="connsiteX7159" y="connsiteY7159"/>
                  </a:cxn>
                  <a:cxn ang="0">
                    <a:pos x="connsiteX7160" y="connsiteY7160"/>
                  </a:cxn>
                  <a:cxn ang="0">
                    <a:pos x="connsiteX7161" y="connsiteY7161"/>
                  </a:cxn>
                  <a:cxn ang="0">
                    <a:pos x="connsiteX7162" y="connsiteY7162"/>
                  </a:cxn>
                  <a:cxn ang="0">
                    <a:pos x="connsiteX7163" y="connsiteY7163"/>
                  </a:cxn>
                  <a:cxn ang="0">
                    <a:pos x="connsiteX7164" y="connsiteY7164"/>
                  </a:cxn>
                  <a:cxn ang="0">
                    <a:pos x="connsiteX7165" y="connsiteY7165"/>
                  </a:cxn>
                  <a:cxn ang="0">
                    <a:pos x="connsiteX7166" y="connsiteY7166"/>
                  </a:cxn>
                  <a:cxn ang="0">
                    <a:pos x="connsiteX7167" y="connsiteY7167"/>
                  </a:cxn>
                  <a:cxn ang="0">
                    <a:pos x="connsiteX7168" y="connsiteY7168"/>
                  </a:cxn>
                  <a:cxn ang="0">
                    <a:pos x="connsiteX7169" y="connsiteY7169"/>
                  </a:cxn>
                  <a:cxn ang="0">
                    <a:pos x="connsiteX7170" y="connsiteY7170"/>
                  </a:cxn>
                  <a:cxn ang="0">
                    <a:pos x="connsiteX7171" y="connsiteY7171"/>
                  </a:cxn>
                  <a:cxn ang="0">
                    <a:pos x="connsiteX7172" y="connsiteY7172"/>
                  </a:cxn>
                  <a:cxn ang="0">
                    <a:pos x="connsiteX7173" y="connsiteY7173"/>
                  </a:cxn>
                  <a:cxn ang="0">
                    <a:pos x="connsiteX7174" y="connsiteY7174"/>
                  </a:cxn>
                  <a:cxn ang="0">
                    <a:pos x="connsiteX7175" y="connsiteY7175"/>
                  </a:cxn>
                  <a:cxn ang="0">
                    <a:pos x="connsiteX7176" y="connsiteY7176"/>
                  </a:cxn>
                  <a:cxn ang="0">
                    <a:pos x="connsiteX7177" y="connsiteY7177"/>
                  </a:cxn>
                  <a:cxn ang="0">
                    <a:pos x="connsiteX7178" y="connsiteY7178"/>
                  </a:cxn>
                  <a:cxn ang="0">
                    <a:pos x="connsiteX7179" y="connsiteY7179"/>
                  </a:cxn>
                  <a:cxn ang="0">
                    <a:pos x="connsiteX7180" y="connsiteY7180"/>
                  </a:cxn>
                  <a:cxn ang="0">
                    <a:pos x="connsiteX7181" y="connsiteY7181"/>
                  </a:cxn>
                  <a:cxn ang="0">
                    <a:pos x="connsiteX7182" y="connsiteY7182"/>
                  </a:cxn>
                  <a:cxn ang="0">
                    <a:pos x="connsiteX7183" y="connsiteY7183"/>
                  </a:cxn>
                  <a:cxn ang="0">
                    <a:pos x="connsiteX7184" y="connsiteY7184"/>
                  </a:cxn>
                  <a:cxn ang="0">
                    <a:pos x="connsiteX7185" y="connsiteY7185"/>
                  </a:cxn>
                  <a:cxn ang="0">
                    <a:pos x="connsiteX7186" y="connsiteY7186"/>
                  </a:cxn>
                  <a:cxn ang="0">
                    <a:pos x="connsiteX7187" y="connsiteY7187"/>
                  </a:cxn>
                  <a:cxn ang="0">
                    <a:pos x="connsiteX7188" y="connsiteY7188"/>
                  </a:cxn>
                  <a:cxn ang="0">
                    <a:pos x="connsiteX7189" y="connsiteY7189"/>
                  </a:cxn>
                  <a:cxn ang="0">
                    <a:pos x="connsiteX7190" y="connsiteY7190"/>
                  </a:cxn>
                  <a:cxn ang="0">
                    <a:pos x="connsiteX7191" y="connsiteY7191"/>
                  </a:cxn>
                  <a:cxn ang="0">
                    <a:pos x="connsiteX7192" y="connsiteY7192"/>
                  </a:cxn>
                  <a:cxn ang="0">
                    <a:pos x="connsiteX7193" y="connsiteY7193"/>
                  </a:cxn>
                  <a:cxn ang="0">
                    <a:pos x="connsiteX7194" y="connsiteY7194"/>
                  </a:cxn>
                  <a:cxn ang="0">
                    <a:pos x="connsiteX7195" y="connsiteY7195"/>
                  </a:cxn>
                  <a:cxn ang="0">
                    <a:pos x="connsiteX7196" y="connsiteY7196"/>
                  </a:cxn>
                  <a:cxn ang="0">
                    <a:pos x="connsiteX7197" y="connsiteY7197"/>
                  </a:cxn>
                  <a:cxn ang="0">
                    <a:pos x="connsiteX7198" y="connsiteY7198"/>
                  </a:cxn>
                  <a:cxn ang="0">
                    <a:pos x="connsiteX7199" y="connsiteY7199"/>
                  </a:cxn>
                  <a:cxn ang="0">
                    <a:pos x="connsiteX7200" y="connsiteY7200"/>
                  </a:cxn>
                  <a:cxn ang="0">
                    <a:pos x="connsiteX7201" y="connsiteY7201"/>
                  </a:cxn>
                  <a:cxn ang="0">
                    <a:pos x="connsiteX7202" y="connsiteY7202"/>
                  </a:cxn>
                  <a:cxn ang="0">
                    <a:pos x="connsiteX7203" y="connsiteY7203"/>
                  </a:cxn>
                  <a:cxn ang="0">
                    <a:pos x="connsiteX7204" y="connsiteY7204"/>
                  </a:cxn>
                  <a:cxn ang="0">
                    <a:pos x="connsiteX7205" y="connsiteY7205"/>
                  </a:cxn>
                  <a:cxn ang="0">
                    <a:pos x="connsiteX7206" y="connsiteY7206"/>
                  </a:cxn>
                  <a:cxn ang="0">
                    <a:pos x="connsiteX7207" y="connsiteY7207"/>
                  </a:cxn>
                  <a:cxn ang="0">
                    <a:pos x="connsiteX7208" y="connsiteY7208"/>
                  </a:cxn>
                  <a:cxn ang="0">
                    <a:pos x="connsiteX7209" y="connsiteY7209"/>
                  </a:cxn>
                  <a:cxn ang="0">
                    <a:pos x="connsiteX7210" y="connsiteY7210"/>
                  </a:cxn>
                  <a:cxn ang="0">
                    <a:pos x="connsiteX7211" y="connsiteY7211"/>
                  </a:cxn>
                  <a:cxn ang="0">
                    <a:pos x="connsiteX7212" y="connsiteY7212"/>
                  </a:cxn>
                  <a:cxn ang="0">
                    <a:pos x="connsiteX7213" y="connsiteY7213"/>
                  </a:cxn>
                  <a:cxn ang="0">
                    <a:pos x="connsiteX7214" y="connsiteY7214"/>
                  </a:cxn>
                  <a:cxn ang="0">
                    <a:pos x="connsiteX7215" y="connsiteY7215"/>
                  </a:cxn>
                  <a:cxn ang="0">
                    <a:pos x="connsiteX7216" y="connsiteY7216"/>
                  </a:cxn>
                  <a:cxn ang="0">
                    <a:pos x="connsiteX7217" y="connsiteY7217"/>
                  </a:cxn>
                  <a:cxn ang="0">
                    <a:pos x="connsiteX7218" y="connsiteY7218"/>
                  </a:cxn>
                  <a:cxn ang="0">
                    <a:pos x="connsiteX7219" y="connsiteY7219"/>
                  </a:cxn>
                  <a:cxn ang="0">
                    <a:pos x="connsiteX7220" y="connsiteY7220"/>
                  </a:cxn>
                  <a:cxn ang="0">
                    <a:pos x="connsiteX7221" y="connsiteY7221"/>
                  </a:cxn>
                  <a:cxn ang="0">
                    <a:pos x="connsiteX7222" y="connsiteY7222"/>
                  </a:cxn>
                  <a:cxn ang="0">
                    <a:pos x="connsiteX7223" y="connsiteY7223"/>
                  </a:cxn>
                  <a:cxn ang="0">
                    <a:pos x="connsiteX7224" y="connsiteY7224"/>
                  </a:cxn>
                  <a:cxn ang="0">
                    <a:pos x="connsiteX7225" y="connsiteY7225"/>
                  </a:cxn>
                  <a:cxn ang="0">
                    <a:pos x="connsiteX7226" y="connsiteY7226"/>
                  </a:cxn>
                  <a:cxn ang="0">
                    <a:pos x="connsiteX7227" y="connsiteY7227"/>
                  </a:cxn>
                  <a:cxn ang="0">
                    <a:pos x="connsiteX7228" y="connsiteY7228"/>
                  </a:cxn>
                  <a:cxn ang="0">
                    <a:pos x="connsiteX7229" y="connsiteY7229"/>
                  </a:cxn>
                  <a:cxn ang="0">
                    <a:pos x="connsiteX7230" y="connsiteY7230"/>
                  </a:cxn>
                  <a:cxn ang="0">
                    <a:pos x="connsiteX7231" y="connsiteY7231"/>
                  </a:cxn>
                  <a:cxn ang="0">
                    <a:pos x="connsiteX7232" y="connsiteY7232"/>
                  </a:cxn>
                  <a:cxn ang="0">
                    <a:pos x="connsiteX7233" y="connsiteY7233"/>
                  </a:cxn>
                  <a:cxn ang="0">
                    <a:pos x="connsiteX7234" y="connsiteY7234"/>
                  </a:cxn>
                  <a:cxn ang="0">
                    <a:pos x="connsiteX7235" y="connsiteY7235"/>
                  </a:cxn>
                  <a:cxn ang="0">
                    <a:pos x="connsiteX7236" y="connsiteY7236"/>
                  </a:cxn>
                  <a:cxn ang="0">
                    <a:pos x="connsiteX7237" y="connsiteY7237"/>
                  </a:cxn>
                  <a:cxn ang="0">
                    <a:pos x="connsiteX7238" y="connsiteY7238"/>
                  </a:cxn>
                  <a:cxn ang="0">
                    <a:pos x="connsiteX7239" y="connsiteY7239"/>
                  </a:cxn>
                  <a:cxn ang="0">
                    <a:pos x="connsiteX7240" y="connsiteY7240"/>
                  </a:cxn>
                  <a:cxn ang="0">
                    <a:pos x="connsiteX7241" y="connsiteY7241"/>
                  </a:cxn>
                  <a:cxn ang="0">
                    <a:pos x="connsiteX7242" y="connsiteY7242"/>
                  </a:cxn>
                  <a:cxn ang="0">
                    <a:pos x="connsiteX7243" y="connsiteY7243"/>
                  </a:cxn>
                  <a:cxn ang="0">
                    <a:pos x="connsiteX7244" y="connsiteY7244"/>
                  </a:cxn>
                  <a:cxn ang="0">
                    <a:pos x="connsiteX7245" y="connsiteY7245"/>
                  </a:cxn>
                  <a:cxn ang="0">
                    <a:pos x="connsiteX7246" y="connsiteY7246"/>
                  </a:cxn>
                  <a:cxn ang="0">
                    <a:pos x="connsiteX7247" y="connsiteY7247"/>
                  </a:cxn>
                  <a:cxn ang="0">
                    <a:pos x="connsiteX7248" y="connsiteY7248"/>
                  </a:cxn>
                  <a:cxn ang="0">
                    <a:pos x="connsiteX7249" y="connsiteY7249"/>
                  </a:cxn>
                  <a:cxn ang="0">
                    <a:pos x="connsiteX7250" y="connsiteY7250"/>
                  </a:cxn>
                  <a:cxn ang="0">
                    <a:pos x="connsiteX7251" y="connsiteY7251"/>
                  </a:cxn>
                  <a:cxn ang="0">
                    <a:pos x="connsiteX7252" y="connsiteY7252"/>
                  </a:cxn>
                  <a:cxn ang="0">
                    <a:pos x="connsiteX7253" y="connsiteY7253"/>
                  </a:cxn>
                  <a:cxn ang="0">
                    <a:pos x="connsiteX7254" y="connsiteY7254"/>
                  </a:cxn>
                  <a:cxn ang="0">
                    <a:pos x="connsiteX7255" y="connsiteY7255"/>
                  </a:cxn>
                  <a:cxn ang="0">
                    <a:pos x="connsiteX7256" y="connsiteY7256"/>
                  </a:cxn>
                  <a:cxn ang="0">
                    <a:pos x="connsiteX7257" y="connsiteY7257"/>
                  </a:cxn>
                  <a:cxn ang="0">
                    <a:pos x="connsiteX7258" y="connsiteY7258"/>
                  </a:cxn>
                  <a:cxn ang="0">
                    <a:pos x="connsiteX7259" y="connsiteY7259"/>
                  </a:cxn>
                  <a:cxn ang="0">
                    <a:pos x="connsiteX7260" y="connsiteY7260"/>
                  </a:cxn>
                  <a:cxn ang="0">
                    <a:pos x="connsiteX7261" y="connsiteY7261"/>
                  </a:cxn>
                  <a:cxn ang="0">
                    <a:pos x="connsiteX7262" y="connsiteY7262"/>
                  </a:cxn>
                  <a:cxn ang="0">
                    <a:pos x="connsiteX7263" y="connsiteY7263"/>
                  </a:cxn>
                  <a:cxn ang="0">
                    <a:pos x="connsiteX7264" y="connsiteY7264"/>
                  </a:cxn>
                  <a:cxn ang="0">
                    <a:pos x="connsiteX7265" y="connsiteY7265"/>
                  </a:cxn>
                  <a:cxn ang="0">
                    <a:pos x="connsiteX7266" y="connsiteY7266"/>
                  </a:cxn>
                  <a:cxn ang="0">
                    <a:pos x="connsiteX7267" y="connsiteY7267"/>
                  </a:cxn>
                  <a:cxn ang="0">
                    <a:pos x="connsiteX7268" y="connsiteY7268"/>
                  </a:cxn>
                  <a:cxn ang="0">
                    <a:pos x="connsiteX7269" y="connsiteY7269"/>
                  </a:cxn>
                  <a:cxn ang="0">
                    <a:pos x="connsiteX7270" y="connsiteY7270"/>
                  </a:cxn>
                  <a:cxn ang="0">
                    <a:pos x="connsiteX7271" y="connsiteY7271"/>
                  </a:cxn>
                  <a:cxn ang="0">
                    <a:pos x="connsiteX7272" y="connsiteY7272"/>
                  </a:cxn>
                  <a:cxn ang="0">
                    <a:pos x="connsiteX7273" y="connsiteY7273"/>
                  </a:cxn>
                  <a:cxn ang="0">
                    <a:pos x="connsiteX7274" y="connsiteY7274"/>
                  </a:cxn>
                  <a:cxn ang="0">
                    <a:pos x="connsiteX7275" y="connsiteY7275"/>
                  </a:cxn>
                  <a:cxn ang="0">
                    <a:pos x="connsiteX7276" y="connsiteY7276"/>
                  </a:cxn>
                  <a:cxn ang="0">
                    <a:pos x="connsiteX7277" y="connsiteY7277"/>
                  </a:cxn>
                  <a:cxn ang="0">
                    <a:pos x="connsiteX7278" y="connsiteY7278"/>
                  </a:cxn>
                  <a:cxn ang="0">
                    <a:pos x="connsiteX7279" y="connsiteY7279"/>
                  </a:cxn>
                  <a:cxn ang="0">
                    <a:pos x="connsiteX7280" y="connsiteY7280"/>
                  </a:cxn>
                  <a:cxn ang="0">
                    <a:pos x="connsiteX7281" y="connsiteY7281"/>
                  </a:cxn>
                  <a:cxn ang="0">
                    <a:pos x="connsiteX7282" y="connsiteY7282"/>
                  </a:cxn>
                  <a:cxn ang="0">
                    <a:pos x="connsiteX7283" y="connsiteY7283"/>
                  </a:cxn>
                  <a:cxn ang="0">
                    <a:pos x="connsiteX7284" y="connsiteY7284"/>
                  </a:cxn>
                  <a:cxn ang="0">
                    <a:pos x="connsiteX7285" y="connsiteY7285"/>
                  </a:cxn>
                  <a:cxn ang="0">
                    <a:pos x="connsiteX7286" y="connsiteY7286"/>
                  </a:cxn>
                  <a:cxn ang="0">
                    <a:pos x="connsiteX7287" y="connsiteY7287"/>
                  </a:cxn>
                  <a:cxn ang="0">
                    <a:pos x="connsiteX7288" y="connsiteY7288"/>
                  </a:cxn>
                  <a:cxn ang="0">
                    <a:pos x="connsiteX7289" y="connsiteY7289"/>
                  </a:cxn>
                  <a:cxn ang="0">
                    <a:pos x="connsiteX7290" y="connsiteY7290"/>
                  </a:cxn>
                  <a:cxn ang="0">
                    <a:pos x="connsiteX7291" y="connsiteY7291"/>
                  </a:cxn>
                  <a:cxn ang="0">
                    <a:pos x="connsiteX7292" y="connsiteY7292"/>
                  </a:cxn>
                  <a:cxn ang="0">
                    <a:pos x="connsiteX7293" y="connsiteY7293"/>
                  </a:cxn>
                  <a:cxn ang="0">
                    <a:pos x="connsiteX7294" y="connsiteY7294"/>
                  </a:cxn>
                  <a:cxn ang="0">
                    <a:pos x="connsiteX7295" y="connsiteY7295"/>
                  </a:cxn>
                  <a:cxn ang="0">
                    <a:pos x="connsiteX7296" y="connsiteY7296"/>
                  </a:cxn>
                  <a:cxn ang="0">
                    <a:pos x="connsiteX7297" y="connsiteY7297"/>
                  </a:cxn>
                  <a:cxn ang="0">
                    <a:pos x="connsiteX7298" y="connsiteY7298"/>
                  </a:cxn>
                  <a:cxn ang="0">
                    <a:pos x="connsiteX7299" y="connsiteY7299"/>
                  </a:cxn>
                  <a:cxn ang="0">
                    <a:pos x="connsiteX7300" y="connsiteY7300"/>
                  </a:cxn>
                  <a:cxn ang="0">
                    <a:pos x="connsiteX7301" y="connsiteY7301"/>
                  </a:cxn>
                  <a:cxn ang="0">
                    <a:pos x="connsiteX7302" y="connsiteY7302"/>
                  </a:cxn>
                  <a:cxn ang="0">
                    <a:pos x="connsiteX7303" y="connsiteY7303"/>
                  </a:cxn>
                  <a:cxn ang="0">
                    <a:pos x="connsiteX7304" y="connsiteY7304"/>
                  </a:cxn>
                  <a:cxn ang="0">
                    <a:pos x="connsiteX7305" y="connsiteY7305"/>
                  </a:cxn>
                  <a:cxn ang="0">
                    <a:pos x="connsiteX7306" y="connsiteY7306"/>
                  </a:cxn>
                  <a:cxn ang="0">
                    <a:pos x="connsiteX7307" y="connsiteY7307"/>
                  </a:cxn>
                  <a:cxn ang="0">
                    <a:pos x="connsiteX7308" y="connsiteY7308"/>
                  </a:cxn>
                  <a:cxn ang="0">
                    <a:pos x="connsiteX7309" y="connsiteY7309"/>
                  </a:cxn>
                  <a:cxn ang="0">
                    <a:pos x="connsiteX7310" y="connsiteY7310"/>
                  </a:cxn>
                  <a:cxn ang="0">
                    <a:pos x="connsiteX7311" y="connsiteY7311"/>
                  </a:cxn>
                  <a:cxn ang="0">
                    <a:pos x="connsiteX7312" y="connsiteY7312"/>
                  </a:cxn>
                  <a:cxn ang="0">
                    <a:pos x="connsiteX7313" y="connsiteY7313"/>
                  </a:cxn>
                  <a:cxn ang="0">
                    <a:pos x="connsiteX7314" y="connsiteY7314"/>
                  </a:cxn>
                  <a:cxn ang="0">
                    <a:pos x="connsiteX7315" y="connsiteY7315"/>
                  </a:cxn>
                  <a:cxn ang="0">
                    <a:pos x="connsiteX7316" y="connsiteY7316"/>
                  </a:cxn>
                  <a:cxn ang="0">
                    <a:pos x="connsiteX7317" y="connsiteY7317"/>
                  </a:cxn>
                  <a:cxn ang="0">
                    <a:pos x="connsiteX7318" y="connsiteY7318"/>
                  </a:cxn>
                  <a:cxn ang="0">
                    <a:pos x="connsiteX7319" y="connsiteY7319"/>
                  </a:cxn>
                  <a:cxn ang="0">
                    <a:pos x="connsiteX7320" y="connsiteY7320"/>
                  </a:cxn>
                  <a:cxn ang="0">
                    <a:pos x="connsiteX7321" y="connsiteY7321"/>
                  </a:cxn>
                  <a:cxn ang="0">
                    <a:pos x="connsiteX7322" y="connsiteY7322"/>
                  </a:cxn>
                  <a:cxn ang="0">
                    <a:pos x="connsiteX7323" y="connsiteY7323"/>
                  </a:cxn>
                  <a:cxn ang="0">
                    <a:pos x="connsiteX7324" y="connsiteY7324"/>
                  </a:cxn>
                  <a:cxn ang="0">
                    <a:pos x="connsiteX7325" y="connsiteY7325"/>
                  </a:cxn>
                  <a:cxn ang="0">
                    <a:pos x="connsiteX7326" y="connsiteY7326"/>
                  </a:cxn>
                  <a:cxn ang="0">
                    <a:pos x="connsiteX7327" y="connsiteY7327"/>
                  </a:cxn>
                  <a:cxn ang="0">
                    <a:pos x="connsiteX7328" y="connsiteY7328"/>
                  </a:cxn>
                  <a:cxn ang="0">
                    <a:pos x="connsiteX7329" y="connsiteY7329"/>
                  </a:cxn>
                  <a:cxn ang="0">
                    <a:pos x="connsiteX7330" y="connsiteY7330"/>
                  </a:cxn>
                  <a:cxn ang="0">
                    <a:pos x="connsiteX7331" y="connsiteY7331"/>
                  </a:cxn>
                  <a:cxn ang="0">
                    <a:pos x="connsiteX7332" y="connsiteY7332"/>
                  </a:cxn>
                  <a:cxn ang="0">
                    <a:pos x="connsiteX7333" y="connsiteY7333"/>
                  </a:cxn>
                  <a:cxn ang="0">
                    <a:pos x="connsiteX7334" y="connsiteY7334"/>
                  </a:cxn>
                  <a:cxn ang="0">
                    <a:pos x="connsiteX7335" y="connsiteY7335"/>
                  </a:cxn>
                  <a:cxn ang="0">
                    <a:pos x="connsiteX7336" y="connsiteY7336"/>
                  </a:cxn>
                  <a:cxn ang="0">
                    <a:pos x="connsiteX7337" y="connsiteY7337"/>
                  </a:cxn>
                  <a:cxn ang="0">
                    <a:pos x="connsiteX7338" y="connsiteY7338"/>
                  </a:cxn>
                  <a:cxn ang="0">
                    <a:pos x="connsiteX7339" y="connsiteY7339"/>
                  </a:cxn>
                  <a:cxn ang="0">
                    <a:pos x="connsiteX7340" y="connsiteY7340"/>
                  </a:cxn>
                  <a:cxn ang="0">
                    <a:pos x="connsiteX7341" y="connsiteY7341"/>
                  </a:cxn>
                  <a:cxn ang="0">
                    <a:pos x="connsiteX7342" y="connsiteY7342"/>
                  </a:cxn>
                  <a:cxn ang="0">
                    <a:pos x="connsiteX7343" y="connsiteY7343"/>
                  </a:cxn>
                  <a:cxn ang="0">
                    <a:pos x="connsiteX7344" y="connsiteY7344"/>
                  </a:cxn>
                  <a:cxn ang="0">
                    <a:pos x="connsiteX7345" y="connsiteY7345"/>
                  </a:cxn>
                  <a:cxn ang="0">
                    <a:pos x="connsiteX7346" y="connsiteY7346"/>
                  </a:cxn>
                  <a:cxn ang="0">
                    <a:pos x="connsiteX7347" y="connsiteY7347"/>
                  </a:cxn>
                  <a:cxn ang="0">
                    <a:pos x="connsiteX7348" y="connsiteY7348"/>
                  </a:cxn>
                  <a:cxn ang="0">
                    <a:pos x="connsiteX7349" y="connsiteY7349"/>
                  </a:cxn>
                  <a:cxn ang="0">
                    <a:pos x="connsiteX7350" y="connsiteY7350"/>
                  </a:cxn>
                  <a:cxn ang="0">
                    <a:pos x="connsiteX7351" y="connsiteY7351"/>
                  </a:cxn>
                  <a:cxn ang="0">
                    <a:pos x="connsiteX7352" y="connsiteY7352"/>
                  </a:cxn>
                  <a:cxn ang="0">
                    <a:pos x="connsiteX7353" y="connsiteY7353"/>
                  </a:cxn>
                  <a:cxn ang="0">
                    <a:pos x="connsiteX7354" y="connsiteY7354"/>
                  </a:cxn>
                  <a:cxn ang="0">
                    <a:pos x="connsiteX7355" y="connsiteY7355"/>
                  </a:cxn>
                  <a:cxn ang="0">
                    <a:pos x="connsiteX7356" y="connsiteY7356"/>
                  </a:cxn>
                  <a:cxn ang="0">
                    <a:pos x="connsiteX7357" y="connsiteY7357"/>
                  </a:cxn>
                  <a:cxn ang="0">
                    <a:pos x="connsiteX7358" y="connsiteY7358"/>
                  </a:cxn>
                  <a:cxn ang="0">
                    <a:pos x="connsiteX7359" y="connsiteY7359"/>
                  </a:cxn>
                  <a:cxn ang="0">
                    <a:pos x="connsiteX7360" y="connsiteY7360"/>
                  </a:cxn>
                  <a:cxn ang="0">
                    <a:pos x="connsiteX7361" y="connsiteY7361"/>
                  </a:cxn>
                  <a:cxn ang="0">
                    <a:pos x="connsiteX7362" y="connsiteY7362"/>
                  </a:cxn>
                  <a:cxn ang="0">
                    <a:pos x="connsiteX7363" y="connsiteY7363"/>
                  </a:cxn>
                  <a:cxn ang="0">
                    <a:pos x="connsiteX7364" y="connsiteY7364"/>
                  </a:cxn>
                  <a:cxn ang="0">
                    <a:pos x="connsiteX7365" y="connsiteY7365"/>
                  </a:cxn>
                  <a:cxn ang="0">
                    <a:pos x="connsiteX7366" y="connsiteY7366"/>
                  </a:cxn>
                  <a:cxn ang="0">
                    <a:pos x="connsiteX7367" y="connsiteY7367"/>
                  </a:cxn>
                  <a:cxn ang="0">
                    <a:pos x="connsiteX7368" y="connsiteY7368"/>
                  </a:cxn>
                  <a:cxn ang="0">
                    <a:pos x="connsiteX7369" y="connsiteY7369"/>
                  </a:cxn>
                  <a:cxn ang="0">
                    <a:pos x="connsiteX7370" y="connsiteY7370"/>
                  </a:cxn>
                  <a:cxn ang="0">
                    <a:pos x="connsiteX7371" y="connsiteY7371"/>
                  </a:cxn>
                  <a:cxn ang="0">
                    <a:pos x="connsiteX7372" y="connsiteY7372"/>
                  </a:cxn>
                  <a:cxn ang="0">
                    <a:pos x="connsiteX7373" y="connsiteY7373"/>
                  </a:cxn>
                  <a:cxn ang="0">
                    <a:pos x="connsiteX7374" y="connsiteY7374"/>
                  </a:cxn>
                  <a:cxn ang="0">
                    <a:pos x="connsiteX7375" y="connsiteY7375"/>
                  </a:cxn>
                  <a:cxn ang="0">
                    <a:pos x="connsiteX7376" y="connsiteY7376"/>
                  </a:cxn>
                  <a:cxn ang="0">
                    <a:pos x="connsiteX7377" y="connsiteY7377"/>
                  </a:cxn>
                  <a:cxn ang="0">
                    <a:pos x="connsiteX7378" y="connsiteY7378"/>
                  </a:cxn>
                  <a:cxn ang="0">
                    <a:pos x="connsiteX7379" y="connsiteY7379"/>
                  </a:cxn>
                  <a:cxn ang="0">
                    <a:pos x="connsiteX7380" y="connsiteY7380"/>
                  </a:cxn>
                  <a:cxn ang="0">
                    <a:pos x="connsiteX7381" y="connsiteY7381"/>
                  </a:cxn>
                  <a:cxn ang="0">
                    <a:pos x="connsiteX7382" y="connsiteY7382"/>
                  </a:cxn>
                  <a:cxn ang="0">
                    <a:pos x="connsiteX7383" y="connsiteY7383"/>
                  </a:cxn>
                  <a:cxn ang="0">
                    <a:pos x="connsiteX7384" y="connsiteY7384"/>
                  </a:cxn>
                  <a:cxn ang="0">
                    <a:pos x="connsiteX7385" y="connsiteY7385"/>
                  </a:cxn>
                  <a:cxn ang="0">
                    <a:pos x="connsiteX7386" y="connsiteY7386"/>
                  </a:cxn>
                  <a:cxn ang="0">
                    <a:pos x="connsiteX7387" y="connsiteY7387"/>
                  </a:cxn>
                  <a:cxn ang="0">
                    <a:pos x="connsiteX7388" y="connsiteY7388"/>
                  </a:cxn>
                  <a:cxn ang="0">
                    <a:pos x="connsiteX7389" y="connsiteY7389"/>
                  </a:cxn>
                  <a:cxn ang="0">
                    <a:pos x="connsiteX7390" y="connsiteY7390"/>
                  </a:cxn>
                  <a:cxn ang="0">
                    <a:pos x="connsiteX7391" y="connsiteY7391"/>
                  </a:cxn>
                  <a:cxn ang="0">
                    <a:pos x="connsiteX7392" y="connsiteY7392"/>
                  </a:cxn>
                  <a:cxn ang="0">
                    <a:pos x="connsiteX7393" y="connsiteY7393"/>
                  </a:cxn>
                  <a:cxn ang="0">
                    <a:pos x="connsiteX7394" y="connsiteY7394"/>
                  </a:cxn>
                  <a:cxn ang="0">
                    <a:pos x="connsiteX7395" y="connsiteY7395"/>
                  </a:cxn>
                  <a:cxn ang="0">
                    <a:pos x="connsiteX7396" y="connsiteY7396"/>
                  </a:cxn>
                  <a:cxn ang="0">
                    <a:pos x="connsiteX7397" y="connsiteY7397"/>
                  </a:cxn>
                  <a:cxn ang="0">
                    <a:pos x="connsiteX7398" y="connsiteY7398"/>
                  </a:cxn>
                  <a:cxn ang="0">
                    <a:pos x="connsiteX7399" y="connsiteY7399"/>
                  </a:cxn>
                  <a:cxn ang="0">
                    <a:pos x="connsiteX7400" y="connsiteY7400"/>
                  </a:cxn>
                  <a:cxn ang="0">
                    <a:pos x="connsiteX7401" y="connsiteY7401"/>
                  </a:cxn>
                  <a:cxn ang="0">
                    <a:pos x="connsiteX7402" y="connsiteY7402"/>
                  </a:cxn>
                  <a:cxn ang="0">
                    <a:pos x="connsiteX7403" y="connsiteY7403"/>
                  </a:cxn>
                  <a:cxn ang="0">
                    <a:pos x="connsiteX7404" y="connsiteY7404"/>
                  </a:cxn>
                  <a:cxn ang="0">
                    <a:pos x="connsiteX7405" y="connsiteY7405"/>
                  </a:cxn>
                  <a:cxn ang="0">
                    <a:pos x="connsiteX7406" y="connsiteY7406"/>
                  </a:cxn>
                  <a:cxn ang="0">
                    <a:pos x="connsiteX7407" y="connsiteY7407"/>
                  </a:cxn>
                  <a:cxn ang="0">
                    <a:pos x="connsiteX7408" y="connsiteY7408"/>
                  </a:cxn>
                  <a:cxn ang="0">
                    <a:pos x="connsiteX7409" y="connsiteY7409"/>
                  </a:cxn>
                  <a:cxn ang="0">
                    <a:pos x="connsiteX7410" y="connsiteY7410"/>
                  </a:cxn>
                  <a:cxn ang="0">
                    <a:pos x="connsiteX7411" y="connsiteY7411"/>
                  </a:cxn>
                  <a:cxn ang="0">
                    <a:pos x="connsiteX7412" y="connsiteY7412"/>
                  </a:cxn>
                  <a:cxn ang="0">
                    <a:pos x="connsiteX7413" y="connsiteY7413"/>
                  </a:cxn>
                  <a:cxn ang="0">
                    <a:pos x="connsiteX7414" y="connsiteY7414"/>
                  </a:cxn>
                  <a:cxn ang="0">
                    <a:pos x="connsiteX7415" y="connsiteY7415"/>
                  </a:cxn>
                  <a:cxn ang="0">
                    <a:pos x="connsiteX7416" y="connsiteY7416"/>
                  </a:cxn>
                  <a:cxn ang="0">
                    <a:pos x="connsiteX7417" y="connsiteY7417"/>
                  </a:cxn>
                  <a:cxn ang="0">
                    <a:pos x="connsiteX7418" y="connsiteY7418"/>
                  </a:cxn>
                  <a:cxn ang="0">
                    <a:pos x="connsiteX7419" y="connsiteY7419"/>
                  </a:cxn>
                  <a:cxn ang="0">
                    <a:pos x="connsiteX7420" y="connsiteY7420"/>
                  </a:cxn>
                  <a:cxn ang="0">
                    <a:pos x="connsiteX7421" y="connsiteY7421"/>
                  </a:cxn>
                  <a:cxn ang="0">
                    <a:pos x="connsiteX7422" y="connsiteY7422"/>
                  </a:cxn>
                  <a:cxn ang="0">
                    <a:pos x="connsiteX7423" y="connsiteY7423"/>
                  </a:cxn>
                  <a:cxn ang="0">
                    <a:pos x="connsiteX7424" y="connsiteY7424"/>
                  </a:cxn>
                  <a:cxn ang="0">
                    <a:pos x="connsiteX7425" y="connsiteY7425"/>
                  </a:cxn>
                  <a:cxn ang="0">
                    <a:pos x="connsiteX7426" y="connsiteY7426"/>
                  </a:cxn>
                  <a:cxn ang="0">
                    <a:pos x="connsiteX7427" y="connsiteY7427"/>
                  </a:cxn>
                  <a:cxn ang="0">
                    <a:pos x="connsiteX7428" y="connsiteY7428"/>
                  </a:cxn>
                  <a:cxn ang="0">
                    <a:pos x="connsiteX7429" y="connsiteY7429"/>
                  </a:cxn>
                  <a:cxn ang="0">
                    <a:pos x="connsiteX7430" y="connsiteY7430"/>
                  </a:cxn>
                  <a:cxn ang="0">
                    <a:pos x="connsiteX7431" y="connsiteY7431"/>
                  </a:cxn>
                  <a:cxn ang="0">
                    <a:pos x="connsiteX7432" y="connsiteY7432"/>
                  </a:cxn>
                  <a:cxn ang="0">
                    <a:pos x="connsiteX7433" y="connsiteY7433"/>
                  </a:cxn>
                  <a:cxn ang="0">
                    <a:pos x="connsiteX7434" y="connsiteY7434"/>
                  </a:cxn>
                  <a:cxn ang="0">
                    <a:pos x="connsiteX7435" y="connsiteY7435"/>
                  </a:cxn>
                  <a:cxn ang="0">
                    <a:pos x="connsiteX7436" y="connsiteY7436"/>
                  </a:cxn>
                  <a:cxn ang="0">
                    <a:pos x="connsiteX7437" y="connsiteY7437"/>
                  </a:cxn>
                  <a:cxn ang="0">
                    <a:pos x="connsiteX7438" y="connsiteY7438"/>
                  </a:cxn>
                  <a:cxn ang="0">
                    <a:pos x="connsiteX7439" y="connsiteY7439"/>
                  </a:cxn>
                  <a:cxn ang="0">
                    <a:pos x="connsiteX7440" y="connsiteY7440"/>
                  </a:cxn>
                  <a:cxn ang="0">
                    <a:pos x="connsiteX7441" y="connsiteY7441"/>
                  </a:cxn>
                  <a:cxn ang="0">
                    <a:pos x="connsiteX7442" y="connsiteY7442"/>
                  </a:cxn>
                  <a:cxn ang="0">
                    <a:pos x="connsiteX7443" y="connsiteY7443"/>
                  </a:cxn>
                  <a:cxn ang="0">
                    <a:pos x="connsiteX7444" y="connsiteY7444"/>
                  </a:cxn>
                  <a:cxn ang="0">
                    <a:pos x="connsiteX7445" y="connsiteY7445"/>
                  </a:cxn>
                  <a:cxn ang="0">
                    <a:pos x="connsiteX7446" y="connsiteY7446"/>
                  </a:cxn>
                  <a:cxn ang="0">
                    <a:pos x="connsiteX7447" y="connsiteY7447"/>
                  </a:cxn>
                  <a:cxn ang="0">
                    <a:pos x="connsiteX7448" y="connsiteY7448"/>
                  </a:cxn>
                  <a:cxn ang="0">
                    <a:pos x="connsiteX7449" y="connsiteY7449"/>
                  </a:cxn>
                  <a:cxn ang="0">
                    <a:pos x="connsiteX7450" y="connsiteY7450"/>
                  </a:cxn>
                  <a:cxn ang="0">
                    <a:pos x="connsiteX7451" y="connsiteY7451"/>
                  </a:cxn>
                  <a:cxn ang="0">
                    <a:pos x="connsiteX7452" y="connsiteY7452"/>
                  </a:cxn>
                  <a:cxn ang="0">
                    <a:pos x="connsiteX7453" y="connsiteY7453"/>
                  </a:cxn>
                  <a:cxn ang="0">
                    <a:pos x="connsiteX7454" y="connsiteY7454"/>
                  </a:cxn>
                  <a:cxn ang="0">
                    <a:pos x="connsiteX7455" y="connsiteY7455"/>
                  </a:cxn>
                  <a:cxn ang="0">
                    <a:pos x="connsiteX7456" y="connsiteY7456"/>
                  </a:cxn>
                  <a:cxn ang="0">
                    <a:pos x="connsiteX7457" y="connsiteY7457"/>
                  </a:cxn>
                  <a:cxn ang="0">
                    <a:pos x="connsiteX7458" y="connsiteY7458"/>
                  </a:cxn>
                  <a:cxn ang="0">
                    <a:pos x="connsiteX7459" y="connsiteY7459"/>
                  </a:cxn>
                  <a:cxn ang="0">
                    <a:pos x="connsiteX7460" y="connsiteY7460"/>
                  </a:cxn>
                  <a:cxn ang="0">
                    <a:pos x="connsiteX7461" y="connsiteY7461"/>
                  </a:cxn>
                  <a:cxn ang="0">
                    <a:pos x="connsiteX7462" y="connsiteY7462"/>
                  </a:cxn>
                  <a:cxn ang="0">
                    <a:pos x="connsiteX7463" y="connsiteY7463"/>
                  </a:cxn>
                  <a:cxn ang="0">
                    <a:pos x="connsiteX7464" y="connsiteY7464"/>
                  </a:cxn>
                  <a:cxn ang="0">
                    <a:pos x="connsiteX7465" y="connsiteY7465"/>
                  </a:cxn>
                  <a:cxn ang="0">
                    <a:pos x="connsiteX7466" y="connsiteY7466"/>
                  </a:cxn>
                  <a:cxn ang="0">
                    <a:pos x="connsiteX7467" y="connsiteY7467"/>
                  </a:cxn>
                  <a:cxn ang="0">
                    <a:pos x="connsiteX7468" y="connsiteY7468"/>
                  </a:cxn>
                  <a:cxn ang="0">
                    <a:pos x="connsiteX7469" y="connsiteY7469"/>
                  </a:cxn>
                  <a:cxn ang="0">
                    <a:pos x="connsiteX7470" y="connsiteY7470"/>
                  </a:cxn>
                  <a:cxn ang="0">
                    <a:pos x="connsiteX7471" y="connsiteY7471"/>
                  </a:cxn>
                  <a:cxn ang="0">
                    <a:pos x="connsiteX7472" y="connsiteY7472"/>
                  </a:cxn>
                  <a:cxn ang="0">
                    <a:pos x="connsiteX7473" y="connsiteY7473"/>
                  </a:cxn>
                  <a:cxn ang="0">
                    <a:pos x="connsiteX7474" y="connsiteY7474"/>
                  </a:cxn>
                  <a:cxn ang="0">
                    <a:pos x="connsiteX7475" y="connsiteY7475"/>
                  </a:cxn>
                  <a:cxn ang="0">
                    <a:pos x="connsiteX7476" y="connsiteY7476"/>
                  </a:cxn>
                  <a:cxn ang="0">
                    <a:pos x="connsiteX7477" y="connsiteY7477"/>
                  </a:cxn>
                  <a:cxn ang="0">
                    <a:pos x="connsiteX7478" y="connsiteY7478"/>
                  </a:cxn>
                  <a:cxn ang="0">
                    <a:pos x="connsiteX7479" y="connsiteY7479"/>
                  </a:cxn>
                  <a:cxn ang="0">
                    <a:pos x="connsiteX7480" y="connsiteY7480"/>
                  </a:cxn>
                  <a:cxn ang="0">
                    <a:pos x="connsiteX7481" y="connsiteY7481"/>
                  </a:cxn>
                  <a:cxn ang="0">
                    <a:pos x="connsiteX7482" y="connsiteY7482"/>
                  </a:cxn>
                  <a:cxn ang="0">
                    <a:pos x="connsiteX7483" y="connsiteY7483"/>
                  </a:cxn>
                  <a:cxn ang="0">
                    <a:pos x="connsiteX7484" y="connsiteY7484"/>
                  </a:cxn>
                  <a:cxn ang="0">
                    <a:pos x="connsiteX7485" y="connsiteY7485"/>
                  </a:cxn>
                  <a:cxn ang="0">
                    <a:pos x="connsiteX7486" y="connsiteY7486"/>
                  </a:cxn>
                  <a:cxn ang="0">
                    <a:pos x="connsiteX7487" y="connsiteY7487"/>
                  </a:cxn>
                  <a:cxn ang="0">
                    <a:pos x="connsiteX7488" y="connsiteY7488"/>
                  </a:cxn>
                  <a:cxn ang="0">
                    <a:pos x="connsiteX7489" y="connsiteY7489"/>
                  </a:cxn>
                  <a:cxn ang="0">
                    <a:pos x="connsiteX7490" y="connsiteY7490"/>
                  </a:cxn>
                  <a:cxn ang="0">
                    <a:pos x="connsiteX7491" y="connsiteY7491"/>
                  </a:cxn>
                  <a:cxn ang="0">
                    <a:pos x="connsiteX7492" y="connsiteY7492"/>
                  </a:cxn>
                  <a:cxn ang="0">
                    <a:pos x="connsiteX7493" y="connsiteY7493"/>
                  </a:cxn>
                  <a:cxn ang="0">
                    <a:pos x="connsiteX7494" y="connsiteY7494"/>
                  </a:cxn>
                  <a:cxn ang="0">
                    <a:pos x="connsiteX7495" y="connsiteY7495"/>
                  </a:cxn>
                  <a:cxn ang="0">
                    <a:pos x="connsiteX7496" y="connsiteY7496"/>
                  </a:cxn>
                  <a:cxn ang="0">
                    <a:pos x="connsiteX7497" y="connsiteY7497"/>
                  </a:cxn>
                  <a:cxn ang="0">
                    <a:pos x="connsiteX7498" y="connsiteY7498"/>
                  </a:cxn>
                  <a:cxn ang="0">
                    <a:pos x="connsiteX7499" y="connsiteY7499"/>
                  </a:cxn>
                  <a:cxn ang="0">
                    <a:pos x="connsiteX7500" y="connsiteY7500"/>
                  </a:cxn>
                  <a:cxn ang="0">
                    <a:pos x="connsiteX7501" y="connsiteY7501"/>
                  </a:cxn>
                  <a:cxn ang="0">
                    <a:pos x="connsiteX7502" y="connsiteY7502"/>
                  </a:cxn>
                  <a:cxn ang="0">
                    <a:pos x="connsiteX7503" y="connsiteY7503"/>
                  </a:cxn>
                  <a:cxn ang="0">
                    <a:pos x="connsiteX7504" y="connsiteY7504"/>
                  </a:cxn>
                  <a:cxn ang="0">
                    <a:pos x="connsiteX7505" y="connsiteY7505"/>
                  </a:cxn>
                  <a:cxn ang="0">
                    <a:pos x="connsiteX7506" y="connsiteY7506"/>
                  </a:cxn>
                  <a:cxn ang="0">
                    <a:pos x="connsiteX7507" y="connsiteY7507"/>
                  </a:cxn>
                  <a:cxn ang="0">
                    <a:pos x="connsiteX7508" y="connsiteY7508"/>
                  </a:cxn>
                  <a:cxn ang="0">
                    <a:pos x="connsiteX7509" y="connsiteY7509"/>
                  </a:cxn>
                  <a:cxn ang="0">
                    <a:pos x="connsiteX7510" y="connsiteY7510"/>
                  </a:cxn>
                  <a:cxn ang="0">
                    <a:pos x="connsiteX7511" y="connsiteY7511"/>
                  </a:cxn>
                  <a:cxn ang="0">
                    <a:pos x="connsiteX7512" y="connsiteY7512"/>
                  </a:cxn>
                  <a:cxn ang="0">
                    <a:pos x="connsiteX7513" y="connsiteY7513"/>
                  </a:cxn>
                  <a:cxn ang="0">
                    <a:pos x="connsiteX7514" y="connsiteY7514"/>
                  </a:cxn>
                  <a:cxn ang="0">
                    <a:pos x="connsiteX7515" y="connsiteY7515"/>
                  </a:cxn>
                  <a:cxn ang="0">
                    <a:pos x="connsiteX7516" y="connsiteY7516"/>
                  </a:cxn>
                  <a:cxn ang="0">
                    <a:pos x="connsiteX7517" y="connsiteY7517"/>
                  </a:cxn>
                  <a:cxn ang="0">
                    <a:pos x="connsiteX7518" y="connsiteY7518"/>
                  </a:cxn>
                  <a:cxn ang="0">
                    <a:pos x="connsiteX7519" y="connsiteY7519"/>
                  </a:cxn>
                  <a:cxn ang="0">
                    <a:pos x="connsiteX7520" y="connsiteY7520"/>
                  </a:cxn>
                  <a:cxn ang="0">
                    <a:pos x="connsiteX7521" y="connsiteY7521"/>
                  </a:cxn>
                  <a:cxn ang="0">
                    <a:pos x="connsiteX7522" y="connsiteY7522"/>
                  </a:cxn>
                  <a:cxn ang="0">
                    <a:pos x="connsiteX7523" y="connsiteY7523"/>
                  </a:cxn>
                  <a:cxn ang="0">
                    <a:pos x="connsiteX7524" y="connsiteY7524"/>
                  </a:cxn>
                  <a:cxn ang="0">
                    <a:pos x="connsiteX7525" y="connsiteY7525"/>
                  </a:cxn>
                  <a:cxn ang="0">
                    <a:pos x="connsiteX7526" y="connsiteY7526"/>
                  </a:cxn>
                  <a:cxn ang="0">
                    <a:pos x="connsiteX7527" y="connsiteY7527"/>
                  </a:cxn>
                  <a:cxn ang="0">
                    <a:pos x="connsiteX7528" y="connsiteY7528"/>
                  </a:cxn>
                  <a:cxn ang="0">
                    <a:pos x="connsiteX7529" y="connsiteY7529"/>
                  </a:cxn>
                  <a:cxn ang="0">
                    <a:pos x="connsiteX7530" y="connsiteY7530"/>
                  </a:cxn>
                  <a:cxn ang="0">
                    <a:pos x="connsiteX7531" y="connsiteY7531"/>
                  </a:cxn>
                  <a:cxn ang="0">
                    <a:pos x="connsiteX7532" y="connsiteY7532"/>
                  </a:cxn>
                  <a:cxn ang="0">
                    <a:pos x="connsiteX7533" y="connsiteY7533"/>
                  </a:cxn>
                  <a:cxn ang="0">
                    <a:pos x="connsiteX7534" y="connsiteY7534"/>
                  </a:cxn>
                  <a:cxn ang="0">
                    <a:pos x="connsiteX7535" y="connsiteY7535"/>
                  </a:cxn>
                  <a:cxn ang="0">
                    <a:pos x="connsiteX7536" y="connsiteY7536"/>
                  </a:cxn>
                  <a:cxn ang="0">
                    <a:pos x="connsiteX7537" y="connsiteY7537"/>
                  </a:cxn>
                  <a:cxn ang="0">
                    <a:pos x="connsiteX7538" y="connsiteY7538"/>
                  </a:cxn>
                  <a:cxn ang="0">
                    <a:pos x="connsiteX7539" y="connsiteY7539"/>
                  </a:cxn>
                  <a:cxn ang="0">
                    <a:pos x="connsiteX7540" y="connsiteY7540"/>
                  </a:cxn>
                  <a:cxn ang="0">
                    <a:pos x="connsiteX7541" y="connsiteY7541"/>
                  </a:cxn>
                  <a:cxn ang="0">
                    <a:pos x="connsiteX7542" y="connsiteY7542"/>
                  </a:cxn>
                  <a:cxn ang="0">
                    <a:pos x="connsiteX7543" y="connsiteY7543"/>
                  </a:cxn>
                  <a:cxn ang="0">
                    <a:pos x="connsiteX7544" y="connsiteY7544"/>
                  </a:cxn>
                  <a:cxn ang="0">
                    <a:pos x="connsiteX7545" y="connsiteY7545"/>
                  </a:cxn>
                  <a:cxn ang="0">
                    <a:pos x="connsiteX7546" y="connsiteY7546"/>
                  </a:cxn>
                  <a:cxn ang="0">
                    <a:pos x="connsiteX7547" y="connsiteY7547"/>
                  </a:cxn>
                  <a:cxn ang="0">
                    <a:pos x="connsiteX7548" y="connsiteY7548"/>
                  </a:cxn>
                  <a:cxn ang="0">
                    <a:pos x="connsiteX7549" y="connsiteY7549"/>
                  </a:cxn>
                  <a:cxn ang="0">
                    <a:pos x="connsiteX7550" y="connsiteY7550"/>
                  </a:cxn>
                  <a:cxn ang="0">
                    <a:pos x="connsiteX7551" y="connsiteY7551"/>
                  </a:cxn>
                  <a:cxn ang="0">
                    <a:pos x="connsiteX7552" y="connsiteY7552"/>
                  </a:cxn>
                  <a:cxn ang="0">
                    <a:pos x="connsiteX7553" y="connsiteY7553"/>
                  </a:cxn>
                  <a:cxn ang="0">
                    <a:pos x="connsiteX7554" y="connsiteY7554"/>
                  </a:cxn>
                  <a:cxn ang="0">
                    <a:pos x="connsiteX7555" y="connsiteY7555"/>
                  </a:cxn>
                  <a:cxn ang="0">
                    <a:pos x="connsiteX7556" y="connsiteY7556"/>
                  </a:cxn>
                  <a:cxn ang="0">
                    <a:pos x="connsiteX7557" y="connsiteY7557"/>
                  </a:cxn>
                  <a:cxn ang="0">
                    <a:pos x="connsiteX7558" y="connsiteY7558"/>
                  </a:cxn>
                  <a:cxn ang="0">
                    <a:pos x="connsiteX7559" y="connsiteY7559"/>
                  </a:cxn>
                  <a:cxn ang="0">
                    <a:pos x="connsiteX7560" y="connsiteY7560"/>
                  </a:cxn>
                  <a:cxn ang="0">
                    <a:pos x="connsiteX7561" y="connsiteY7561"/>
                  </a:cxn>
                  <a:cxn ang="0">
                    <a:pos x="connsiteX7562" y="connsiteY7562"/>
                  </a:cxn>
                  <a:cxn ang="0">
                    <a:pos x="connsiteX7563" y="connsiteY7563"/>
                  </a:cxn>
                  <a:cxn ang="0">
                    <a:pos x="connsiteX7564" y="connsiteY7564"/>
                  </a:cxn>
                  <a:cxn ang="0">
                    <a:pos x="connsiteX7565" y="connsiteY7565"/>
                  </a:cxn>
                  <a:cxn ang="0">
                    <a:pos x="connsiteX7566" y="connsiteY7566"/>
                  </a:cxn>
                  <a:cxn ang="0">
                    <a:pos x="connsiteX7567" y="connsiteY7567"/>
                  </a:cxn>
                  <a:cxn ang="0">
                    <a:pos x="connsiteX7568" y="connsiteY7568"/>
                  </a:cxn>
                  <a:cxn ang="0">
                    <a:pos x="connsiteX7569" y="connsiteY7569"/>
                  </a:cxn>
                  <a:cxn ang="0">
                    <a:pos x="connsiteX7570" y="connsiteY7570"/>
                  </a:cxn>
                  <a:cxn ang="0">
                    <a:pos x="connsiteX7571" y="connsiteY7571"/>
                  </a:cxn>
                  <a:cxn ang="0">
                    <a:pos x="connsiteX7572" y="connsiteY7572"/>
                  </a:cxn>
                  <a:cxn ang="0">
                    <a:pos x="connsiteX7573" y="connsiteY7573"/>
                  </a:cxn>
                  <a:cxn ang="0">
                    <a:pos x="connsiteX7574" y="connsiteY7574"/>
                  </a:cxn>
                  <a:cxn ang="0">
                    <a:pos x="connsiteX7575" y="connsiteY7575"/>
                  </a:cxn>
                  <a:cxn ang="0">
                    <a:pos x="connsiteX7576" y="connsiteY7576"/>
                  </a:cxn>
                  <a:cxn ang="0">
                    <a:pos x="connsiteX7577" y="connsiteY7577"/>
                  </a:cxn>
                  <a:cxn ang="0">
                    <a:pos x="connsiteX7578" y="connsiteY7578"/>
                  </a:cxn>
                  <a:cxn ang="0">
                    <a:pos x="connsiteX7579" y="connsiteY7579"/>
                  </a:cxn>
                  <a:cxn ang="0">
                    <a:pos x="connsiteX7580" y="connsiteY7580"/>
                  </a:cxn>
                  <a:cxn ang="0">
                    <a:pos x="connsiteX7581" y="connsiteY7581"/>
                  </a:cxn>
                  <a:cxn ang="0">
                    <a:pos x="connsiteX7582" y="connsiteY7582"/>
                  </a:cxn>
                  <a:cxn ang="0">
                    <a:pos x="connsiteX7583" y="connsiteY7583"/>
                  </a:cxn>
                  <a:cxn ang="0">
                    <a:pos x="connsiteX7584" y="connsiteY7584"/>
                  </a:cxn>
                  <a:cxn ang="0">
                    <a:pos x="connsiteX7585" y="connsiteY7585"/>
                  </a:cxn>
                  <a:cxn ang="0">
                    <a:pos x="connsiteX7586" y="connsiteY7586"/>
                  </a:cxn>
                  <a:cxn ang="0">
                    <a:pos x="connsiteX7587" y="connsiteY7587"/>
                  </a:cxn>
                  <a:cxn ang="0">
                    <a:pos x="connsiteX7588" y="connsiteY7588"/>
                  </a:cxn>
                  <a:cxn ang="0">
                    <a:pos x="connsiteX7589" y="connsiteY7589"/>
                  </a:cxn>
                  <a:cxn ang="0">
                    <a:pos x="connsiteX7590" y="connsiteY7590"/>
                  </a:cxn>
                  <a:cxn ang="0">
                    <a:pos x="connsiteX7591" y="connsiteY7591"/>
                  </a:cxn>
                  <a:cxn ang="0">
                    <a:pos x="connsiteX7592" y="connsiteY7592"/>
                  </a:cxn>
                  <a:cxn ang="0">
                    <a:pos x="connsiteX7593" y="connsiteY7593"/>
                  </a:cxn>
                  <a:cxn ang="0">
                    <a:pos x="connsiteX7594" y="connsiteY7594"/>
                  </a:cxn>
                  <a:cxn ang="0">
                    <a:pos x="connsiteX7595" y="connsiteY7595"/>
                  </a:cxn>
                  <a:cxn ang="0">
                    <a:pos x="connsiteX7596" y="connsiteY7596"/>
                  </a:cxn>
                  <a:cxn ang="0">
                    <a:pos x="connsiteX7597" y="connsiteY7597"/>
                  </a:cxn>
                  <a:cxn ang="0">
                    <a:pos x="connsiteX7598" y="connsiteY7598"/>
                  </a:cxn>
                  <a:cxn ang="0">
                    <a:pos x="connsiteX7599" y="connsiteY7599"/>
                  </a:cxn>
                  <a:cxn ang="0">
                    <a:pos x="connsiteX7600" y="connsiteY7600"/>
                  </a:cxn>
                  <a:cxn ang="0">
                    <a:pos x="connsiteX7601" y="connsiteY7601"/>
                  </a:cxn>
                  <a:cxn ang="0">
                    <a:pos x="connsiteX7602" y="connsiteY7602"/>
                  </a:cxn>
                  <a:cxn ang="0">
                    <a:pos x="connsiteX7603" y="connsiteY7603"/>
                  </a:cxn>
                  <a:cxn ang="0">
                    <a:pos x="connsiteX7604" y="connsiteY7604"/>
                  </a:cxn>
                  <a:cxn ang="0">
                    <a:pos x="connsiteX7605" y="connsiteY7605"/>
                  </a:cxn>
                  <a:cxn ang="0">
                    <a:pos x="connsiteX7606" y="connsiteY7606"/>
                  </a:cxn>
                  <a:cxn ang="0">
                    <a:pos x="connsiteX7607" y="connsiteY7607"/>
                  </a:cxn>
                  <a:cxn ang="0">
                    <a:pos x="connsiteX7608" y="connsiteY7608"/>
                  </a:cxn>
                  <a:cxn ang="0">
                    <a:pos x="connsiteX7609" y="connsiteY7609"/>
                  </a:cxn>
                  <a:cxn ang="0">
                    <a:pos x="connsiteX7610" y="connsiteY7610"/>
                  </a:cxn>
                  <a:cxn ang="0">
                    <a:pos x="connsiteX7611" y="connsiteY7611"/>
                  </a:cxn>
                  <a:cxn ang="0">
                    <a:pos x="connsiteX7612" y="connsiteY7612"/>
                  </a:cxn>
                  <a:cxn ang="0">
                    <a:pos x="connsiteX7613" y="connsiteY7613"/>
                  </a:cxn>
                  <a:cxn ang="0">
                    <a:pos x="connsiteX7614" y="connsiteY7614"/>
                  </a:cxn>
                  <a:cxn ang="0">
                    <a:pos x="connsiteX7615" y="connsiteY7615"/>
                  </a:cxn>
                  <a:cxn ang="0">
                    <a:pos x="connsiteX7616" y="connsiteY7616"/>
                  </a:cxn>
                  <a:cxn ang="0">
                    <a:pos x="connsiteX7617" y="connsiteY7617"/>
                  </a:cxn>
                  <a:cxn ang="0">
                    <a:pos x="connsiteX7618" y="connsiteY7618"/>
                  </a:cxn>
                  <a:cxn ang="0">
                    <a:pos x="connsiteX7619" y="connsiteY7619"/>
                  </a:cxn>
                  <a:cxn ang="0">
                    <a:pos x="connsiteX7620" y="connsiteY7620"/>
                  </a:cxn>
                  <a:cxn ang="0">
                    <a:pos x="connsiteX7621" y="connsiteY7621"/>
                  </a:cxn>
                  <a:cxn ang="0">
                    <a:pos x="connsiteX7622" y="connsiteY7622"/>
                  </a:cxn>
                  <a:cxn ang="0">
                    <a:pos x="connsiteX7623" y="connsiteY7623"/>
                  </a:cxn>
                  <a:cxn ang="0">
                    <a:pos x="connsiteX7624" y="connsiteY7624"/>
                  </a:cxn>
                  <a:cxn ang="0">
                    <a:pos x="connsiteX7625" y="connsiteY7625"/>
                  </a:cxn>
                  <a:cxn ang="0">
                    <a:pos x="connsiteX7626" y="connsiteY7626"/>
                  </a:cxn>
                  <a:cxn ang="0">
                    <a:pos x="connsiteX7627" y="connsiteY7627"/>
                  </a:cxn>
                  <a:cxn ang="0">
                    <a:pos x="connsiteX7628" y="connsiteY7628"/>
                  </a:cxn>
                  <a:cxn ang="0">
                    <a:pos x="connsiteX7629" y="connsiteY7629"/>
                  </a:cxn>
                  <a:cxn ang="0">
                    <a:pos x="connsiteX7630" y="connsiteY7630"/>
                  </a:cxn>
                  <a:cxn ang="0">
                    <a:pos x="connsiteX7631" y="connsiteY7631"/>
                  </a:cxn>
                  <a:cxn ang="0">
                    <a:pos x="connsiteX7632" y="connsiteY7632"/>
                  </a:cxn>
                  <a:cxn ang="0">
                    <a:pos x="connsiteX7633" y="connsiteY7633"/>
                  </a:cxn>
                  <a:cxn ang="0">
                    <a:pos x="connsiteX7634" y="connsiteY7634"/>
                  </a:cxn>
                  <a:cxn ang="0">
                    <a:pos x="connsiteX7635" y="connsiteY7635"/>
                  </a:cxn>
                  <a:cxn ang="0">
                    <a:pos x="connsiteX7636" y="connsiteY7636"/>
                  </a:cxn>
                  <a:cxn ang="0">
                    <a:pos x="connsiteX7637" y="connsiteY7637"/>
                  </a:cxn>
                  <a:cxn ang="0">
                    <a:pos x="connsiteX7638" y="connsiteY7638"/>
                  </a:cxn>
                  <a:cxn ang="0">
                    <a:pos x="connsiteX7639" y="connsiteY7639"/>
                  </a:cxn>
                  <a:cxn ang="0">
                    <a:pos x="connsiteX7640" y="connsiteY7640"/>
                  </a:cxn>
                  <a:cxn ang="0">
                    <a:pos x="connsiteX7641" y="connsiteY7641"/>
                  </a:cxn>
                  <a:cxn ang="0">
                    <a:pos x="connsiteX7642" y="connsiteY7642"/>
                  </a:cxn>
                  <a:cxn ang="0">
                    <a:pos x="connsiteX7643" y="connsiteY7643"/>
                  </a:cxn>
                  <a:cxn ang="0">
                    <a:pos x="connsiteX7644" y="connsiteY7644"/>
                  </a:cxn>
                  <a:cxn ang="0">
                    <a:pos x="connsiteX7645" y="connsiteY7645"/>
                  </a:cxn>
                  <a:cxn ang="0">
                    <a:pos x="connsiteX7646" y="connsiteY7646"/>
                  </a:cxn>
                  <a:cxn ang="0">
                    <a:pos x="connsiteX7647" y="connsiteY7647"/>
                  </a:cxn>
                  <a:cxn ang="0">
                    <a:pos x="connsiteX7648" y="connsiteY7648"/>
                  </a:cxn>
                  <a:cxn ang="0">
                    <a:pos x="connsiteX7649" y="connsiteY7649"/>
                  </a:cxn>
                  <a:cxn ang="0">
                    <a:pos x="connsiteX7650" y="connsiteY7650"/>
                  </a:cxn>
                  <a:cxn ang="0">
                    <a:pos x="connsiteX7651" y="connsiteY7651"/>
                  </a:cxn>
                  <a:cxn ang="0">
                    <a:pos x="connsiteX7652" y="connsiteY7652"/>
                  </a:cxn>
                  <a:cxn ang="0">
                    <a:pos x="connsiteX7653" y="connsiteY7653"/>
                  </a:cxn>
                  <a:cxn ang="0">
                    <a:pos x="connsiteX7654" y="connsiteY7654"/>
                  </a:cxn>
                  <a:cxn ang="0">
                    <a:pos x="connsiteX7655" y="connsiteY7655"/>
                  </a:cxn>
                  <a:cxn ang="0">
                    <a:pos x="connsiteX7656" y="connsiteY7656"/>
                  </a:cxn>
                  <a:cxn ang="0">
                    <a:pos x="connsiteX7657" y="connsiteY7657"/>
                  </a:cxn>
                  <a:cxn ang="0">
                    <a:pos x="connsiteX7658" y="connsiteY7658"/>
                  </a:cxn>
                  <a:cxn ang="0">
                    <a:pos x="connsiteX7659" y="connsiteY7659"/>
                  </a:cxn>
                  <a:cxn ang="0">
                    <a:pos x="connsiteX7660" y="connsiteY7660"/>
                  </a:cxn>
                  <a:cxn ang="0">
                    <a:pos x="connsiteX7661" y="connsiteY7661"/>
                  </a:cxn>
                  <a:cxn ang="0">
                    <a:pos x="connsiteX7662" y="connsiteY7662"/>
                  </a:cxn>
                  <a:cxn ang="0">
                    <a:pos x="connsiteX7663" y="connsiteY7663"/>
                  </a:cxn>
                  <a:cxn ang="0">
                    <a:pos x="connsiteX7664" y="connsiteY7664"/>
                  </a:cxn>
                  <a:cxn ang="0">
                    <a:pos x="connsiteX7665" y="connsiteY7665"/>
                  </a:cxn>
                  <a:cxn ang="0">
                    <a:pos x="connsiteX7666" y="connsiteY7666"/>
                  </a:cxn>
                  <a:cxn ang="0">
                    <a:pos x="connsiteX7667" y="connsiteY7667"/>
                  </a:cxn>
                  <a:cxn ang="0">
                    <a:pos x="connsiteX7668" y="connsiteY7668"/>
                  </a:cxn>
                  <a:cxn ang="0">
                    <a:pos x="connsiteX7669" y="connsiteY7669"/>
                  </a:cxn>
                  <a:cxn ang="0">
                    <a:pos x="connsiteX7670" y="connsiteY7670"/>
                  </a:cxn>
                  <a:cxn ang="0">
                    <a:pos x="connsiteX7671" y="connsiteY7671"/>
                  </a:cxn>
                </a:cxnLst>
                <a:rect l="l" t="t" r="r" b="b"/>
                <a:pathLst>
                  <a:path w="808720" h="1047182">
                    <a:moveTo>
                      <a:pt x="122940" y="126696"/>
                    </a:moveTo>
                    <a:lnTo>
                      <a:pt x="98719" y="146578"/>
                    </a:lnTo>
                    <a:cubicBezTo>
                      <a:pt x="105298" y="137806"/>
                      <a:pt x="113632" y="131665"/>
                      <a:pt x="122624" y="126840"/>
                    </a:cubicBezTo>
                    <a:close/>
                    <a:moveTo>
                      <a:pt x="153142" y="107190"/>
                    </a:moveTo>
                    <a:lnTo>
                      <a:pt x="152012" y="107759"/>
                    </a:lnTo>
                    <a:cubicBezTo>
                      <a:pt x="139950" y="112585"/>
                      <a:pt x="127230" y="115874"/>
                      <a:pt x="116264" y="122454"/>
                    </a:cubicBezTo>
                    <a:cubicBezTo>
                      <a:pt x="123939" y="119164"/>
                      <a:pt x="131067" y="114778"/>
                      <a:pt x="138469" y="111187"/>
                    </a:cubicBezTo>
                    <a:close/>
                    <a:moveTo>
                      <a:pt x="175249" y="92199"/>
                    </a:moveTo>
                    <a:lnTo>
                      <a:pt x="172682" y="94765"/>
                    </a:lnTo>
                    <a:cubicBezTo>
                      <a:pt x="167474" y="96685"/>
                      <a:pt x="161443" y="97233"/>
                      <a:pt x="155960" y="98329"/>
                    </a:cubicBezTo>
                    <a:close/>
                    <a:moveTo>
                      <a:pt x="184471" y="82977"/>
                    </a:moveTo>
                    <a:lnTo>
                      <a:pt x="176513" y="91797"/>
                    </a:lnTo>
                    <a:lnTo>
                      <a:pt x="175249" y="92199"/>
                    </a:lnTo>
                    <a:close/>
                    <a:moveTo>
                      <a:pt x="210788" y="72012"/>
                    </a:moveTo>
                    <a:lnTo>
                      <a:pt x="203496" y="79304"/>
                    </a:lnTo>
                    <a:lnTo>
                      <a:pt x="198623" y="82420"/>
                    </a:lnTo>
                    <a:lnTo>
                      <a:pt x="197629" y="82977"/>
                    </a:lnTo>
                    <a:cubicBezTo>
                      <a:pt x="202015" y="80784"/>
                      <a:pt x="208595" y="78592"/>
                      <a:pt x="210788" y="72012"/>
                    </a:cubicBezTo>
                    <a:close/>
                    <a:moveTo>
                      <a:pt x="625381" y="68416"/>
                    </a:moveTo>
                    <a:lnTo>
                      <a:pt x="634886" y="74753"/>
                    </a:lnTo>
                    <a:cubicBezTo>
                      <a:pt x="645029" y="84074"/>
                      <a:pt x="654898" y="93943"/>
                      <a:pt x="666961" y="100523"/>
                    </a:cubicBezTo>
                    <a:close/>
                    <a:moveTo>
                      <a:pt x="232301" y="68244"/>
                    </a:moveTo>
                    <a:lnTo>
                      <a:pt x="219560" y="76398"/>
                    </a:lnTo>
                    <a:lnTo>
                      <a:pt x="231172" y="68796"/>
                    </a:lnTo>
                    <a:close/>
                    <a:moveTo>
                      <a:pt x="221753" y="67626"/>
                    </a:moveTo>
                    <a:lnTo>
                      <a:pt x="213186" y="74265"/>
                    </a:lnTo>
                    <a:lnTo>
                      <a:pt x="202614" y="80186"/>
                    </a:lnTo>
                    <a:lnTo>
                      <a:pt x="203496" y="79304"/>
                    </a:lnTo>
                    <a:close/>
                    <a:moveTo>
                      <a:pt x="242911" y="61132"/>
                    </a:moveTo>
                    <a:lnTo>
                      <a:pt x="242588" y="61320"/>
                    </a:lnTo>
                    <a:lnTo>
                      <a:pt x="231172" y="68796"/>
                    </a:lnTo>
                    <a:lnTo>
                      <a:pt x="228275" y="70210"/>
                    </a:lnTo>
                    <a:lnTo>
                      <a:pt x="238476" y="62965"/>
                    </a:lnTo>
                    <a:close/>
                    <a:moveTo>
                      <a:pt x="614324" y="61045"/>
                    </a:moveTo>
                    <a:lnTo>
                      <a:pt x="614324" y="61046"/>
                    </a:lnTo>
                    <a:lnTo>
                      <a:pt x="614325" y="61046"/>
                    </a:lnTo>
                    <a:close/>
                    <a:moveTo>
                      <a:pt x="614324" y="61045"/>
                    </a:moveTo>
                    <a:lnTo>
                      <a:pt x="623646" y="67077"/>
                    </a:lnTo>
                    <a:lnTo>
                      <a:pt x="625381" y="68416"/>
                    </a:lnTo>
                    <a:lnTo>
                      <a:pt x="614324" y="61046"/>
                    </a:lnTo>
                    <a:lnTo>
                      <a:pt x="614324" y="61045"/>
                    </a:lnTo>
                    <a:close/>
                    <a:moveTo>
                      <a:pt x="614323" y="61044"/>
                    </a:moveTo>
                    <a:lnTo>
                      <a:pt x="614324" y="61045"/>
                    </a:lnTo>
                    <a:lnTo>
                      <a:pt x="614324" y="61045"/>
                    </a:lnTo>
                    <a:close/>
                    <a:moveTo>
                      <a:pt x="614319" y="61042"/>
                    </a:moveTo>
                    <a:lnTo>
                      <a:pt x="614322" y="61044"/>
                    </a:lnTo>
                    <a:lnTo>
                      <a:pt x="614323" y="61044"/>
                    </a:lnTo>
                    <a:close/>
                    <a:moveTo>
                      <a:pt x="245287" y="60150"/>
                    </a:moveTo>
                    <a:lnTo>
                      <a:pt x="236780" y="65523"/>
                    </a:lnTo>
                    <a:lnTo>
                      <a:pt x="232445" y="68174"/>
                    </a:lnTo>
                    <a:lnTo>
                      <a:pt x="232301" y="68244"/>
                    </a:lnTo>
                    <a:lnTo>
                      <a:pt x="244331" y="60545"/>
                    </a:lnTo>
                    <a:close/>
                    <a:moveTo>
                      <a:pt x="248586" y="57822"/>
                    </a:moveTo>
                    <a:lnTo>
                      <a:pt x="244331" y="60545"/>
                    </a:lnTo>
                    <a:lnTo>
                      <a:pt x="242911" y="61132"/>
                    </a:lnTo>
                    <a:close/>
                    <a:moveTo>
                      <a:pt x="259037" y="54466"/>
                    </a:moveTo>
                    <a:lnTo>
                      <a:pt x="247123" y="61364"/>
                    </a:lnTo>
                    <a:lnTo>
                      <a:pt x="225698" y="73768"/>
                    </a:lnTo>
                    <a:lnTo>
                      <a:pt x="227014" y="72891"/>
                    </a:lnTo>
                    <a:lnTo>
                      <a:pt x="239298" y="65632"/>
                    </a:lnTo>
                    <a:lnTo>
                      <a:pt x="247523" y="60772"/>
                    </a:lnTo>
                    <a:lnTo>
                      <a:pt x="252493" y="57171"/>
                    </a:lnTo>
                    <a:close/>
                    <a:moveTo>
                      <a:pt x="256843" y="53006"/>
                    </a:moveTo>
                    <a:lnTo>
                      <a:pt x="252345" y="56004"/>
                    </a:lnTo>
                    <a:lnTo>
                      <a:pt x="246147" y="59794"/>
                    </a:lnTo>
                    <a:lnTo>
                      <a:pt x="245287" y="60150"/>
                    </a:lnTo>
                    <a:lnTo>
                      <a:pt x="253654" y="54866"/>
                    </a:lnTo>
                    <a:close/>
                    <a:moveTo>
                      <a:pt x="601166" y="52273"/>
                    </a:moveTo>
                    <a:lnTo>
                      <a:pt x="614319" y="61042"/>
                    </a:lnTo>
                    <a:lnTo>
                      <a:pt x="601379" y="52670"/>
                    </a:lnTo>
                    <a:close/>
                    <a:moveTo>
                      <a:pt x="252457" y="52273"/>
                    </a:moveTo>
                    <a:lnTo>
                      <a:pt x="199823" y="82977"/>
                    </a:lnTo>
                    <a:lnTo>
                      <a:pt x="210788" y="76124"/>
                    </a:lnTo>
                    <a:lnTo>
                      <a:pt x="213186" y="74265"/>
                    </a:lnTo>
                    <a:close/>
                    <a:moveTo>
                      <a:pt x="263629" y="49104"/>
                    </a:moveTo>
                    <a:lnTo>
                      <a:pt x="252493" y="57171"/>
                    </a:lnTo>
                    <a:lnTo>
                      <a:pt x="247496" y="59237"/>
                    </a:lnTo>
                    <a:lnTo>
                      <a:pt x="252345" y="56004"/>
                    </a:lnTo>
                    <a:close/>
                    <a:moveTo>
                      <a:pt x="276698" y="48703"/>
                    </a:moveTo>
                    <a:lnTo>
                      <a:pt x="270868" y="51812"/>
                    </a:lnTo>
                    <a:lnTo>
                      <a:pt x="272660" y="50257"/>
                    </a:lnTo>
                    <a:lnTo>
                      <a:pt x="274193" y="49469"/>
                    </a:lnTo>
                    <a:close/>
                    <a:moveTo>
                      <a:pt x="265617" y="47888"/>
                    </a:moveTo>
                    <a:lnTo>
                      <a:pt x="263629" y="49104"/>
                    </a:lnTo>
                    <a:lnTo>
                      <a:pt x="264026" y="48815"/>
                    </a:lnTo>
                    <a:close/>
                    <a:moveTo>
                      <a:pt x="592871" y="47164"/>
                    </a:moveTo>
                    <a:lnTo>
                      <a:pt x="601379" y="52670"/>
                    </a:lnTo>
                    <a:lnTo>
                      <a:pt x="603085" y="55837"/>
                    </a:lnTo>
                    <a:lnTo>
                      <a:pt x="603264" y="59239"/>
                    </a:lnTo>
                    <a:lnTo>
                      <a:pt x="601441" y="57482"/>
                    </a:lnTo>
                    <a:close/>
                    <a:moveTo>
                      <a:pt x="288342" y="45138"/>
                    </a:moveTo>
                    <a:lnTo>
                      <a:pt x="287548" y="45694"/>
                    </a:lnTo>
                    <a:lnTo>
                      <a:pt x="288042" y="45230"/>
                    </a:lnTo>
                    <a:close/>
                    <a:moveTo>
                      <a:pt x="289147" y="44192"/>
                    </a:moveTo>
                    <a:lnTo>
                      <a:pt x="288042" y="45230"/>
                    </a:lnTo>
                    <a:lnTo>
                      <a:pt x="276698" y="48703"/>
                    </a:lnTo>
                    <a:lnTo>
                      <a:pt x="280247" y="46810"/>
                    </a:lnTo>
                    <a:close/>
                    <a:moveTo>
                      <a:pt x="280539" y="43090"/>
                    </a:moveTo>
                    <a:lnTo>
                      <a:pt x="280378" y="43225"/>
                    </a:lnTo>
                    <a:lnTo>
                      <a:pt x="272196" y="50081"/>
                    </a:lnTo>
                    <a:lnTo>
                      <a:pt x="273226" y="49765"/>
                    </a:lnTo>
                    <a:lnTo>
                      <a:pt x="272660" y="50257"/>
                    </a:lnTo>
                    <a:lnTo>
                      <a:pt x="249908" y="61940"/>
                    </a:lnTo>
                    <a:lnTo>
                      <a:pt x="279867" y="43504"/>
                    </a:lnTo>
                    <a:close/>
                    <a:moveTo>
                      <a:pt x="291362" y="43024"/>
                    </a:moveTo>
                    <a:lnTo>
                      <a:pt x="290090" y="43915"/>
                    </a:lnTo>
                    <a:lnTo>
                      <a:pt x="289147" y="44192"/>
                    </a:lnTo>
                    <a:lnTo>
                      <a:pt x="289875" y="43509"/>
                    </a:lnTo>
                    <a:close/>
                    <a:moveTo>
                      <a:pt x="287507" y="42633"/>
                    </a:moveTo>
                    <a:lnTo>
                      <a:pt x="285725" y="43888"/>
                    </a:lnTo>
                    <a:lnTo>
                      <a:pt x="280247" y="46810"/>
                    </a:lnTo>
                    <a:lnTo>
                      <a:pt x="278200" y="47412"/>
                    </a:lnTo>
                    <a:close/>
                    <a:moveTo>
                      <a:pt x="588007" y="41308"/>
                    </a:moveTo>
                    <a:lnTo>
                      <a:pt x="592871" y="47164"/>
                    </a:lnTo>
                    <a:lnTo>
                      <a:pt x="592249" y="46761"/>
                    </a:lnTo>
                    <a:close/>
                    <a:moveTo>
                      <a:pt x="274389" y="41308"/>
                    </a:moveTo>
                    <a:lnTo>
                      <a:pt x="264026" y="48815"/>
                    </a:lnTo>
                    <a:lnTo>
                      <a:pt x="256843" y="53006"/>
                    </a:lnTo>
                    <a:lnTo>
                      <a:pt x="261230" y="50081"/>
                    </a:lnTo>
                    <a:lnTo>
                      <a:pt x="253654" y="54866"/>
                    </a:lnTo>
                    <a:lnTo>
                      <a:pt x="248586" y="57822"/>
                    </a:lnTo>
                    <a:close/>
                    <a:moveTo>
                      <a:pt x="307680" y="39288"/>
                    </a:moveTo>
                    <a:lnTo>
                      <a:pt x="307680" y="39289"/>
                    </a:lnTo>
                    <a:lnTo>
                      <a:pt x="287548" y="45694"/>
                    </a:lnTo>
                    <a:close/>
                    <a:moveTo>
                      <a:pt x="307682" y="39288"/>
                    </a:moveTo>
                    <a:lnTo>
                      <a:pt x="307681" y="39288"/>
                    </a:lnTo>
                    <a:lnTo>
                      <a:pt x="307680" y="39288"/>
                    </a:lnTo>
                    <a:close/>
                    <a:moveTo>
                      <a:pt x="294391" y="39266"/>
                    </a:moveTo>
                    <a:lnTo>
                      <a:pt x="289875" y="43509"/>
                    </a:lnTo>
                    <a:lnTo>
                      <a:pt x="283161" y="45694"/>
                    </a:lnTo>
                    <a:lnTo>
                      <a:pt x="285725" y="43888"/>
                    </a:lnTo>
                    <a:close/>
                    <a:moveTo>
                      <a:pt x="295068" y="38630"/>
                    </a:moveTo>
                    <a:lnTo>
                      <a:pt x="294787" y="38894"/>
                    </a:lnTo>
                    <a:lnTo>
                      <a:pt x="287507" y="42633"/>
                    </a:lnTo>
                    <a:lnTo>
                      <a:pt x="292659" y="39003"/>
                    </a:lnTo>
                    <a:close/>
                    <a:moveTo>
                      <a:pt x="295794" y="38518"/>
                    </a:moveTo>
                    <a:lnTo>
                      <a:pt x="294391" y="39266"/>
                    </a:lnTo>
                    <a:lnTo>
                      <a:pt x="294787" y="38894"/>
                    </a:lnTo>
                    <a:lnTo>
                      <a:pt x="295402" y="38578"/>
                    </a:lnTo>
                    <a:close/>
                    <a:moveTo>
                      <a:pt x="293884" y="38140"/>
                    </a:moveTo>
                    <a:lnTo>
                      <a:pt x="292659" y="39003"/>
                    </a:lnTo>
                    <a:lnTo>
                      <a:pt x="291934" y="39115"/>
                    </a:lnTo>
                    <a:close/>
                    <a:moveTo>
                      <a:pt x="313498" y="37437"/>
                    </a:moveTo>
                    <a:lnTo>
                      <a:pt x="307682" y="39288"/>
                    </a:lnTo>
                    <a:lnTo>
                      <a:pt x="308624" y="38929"/>
                    </a:lnTo>
                    <a:close/>
                    <a:moveTo>
                      <a:pt x="313519" y="37431"/>
                    </a:moveTo>
                    <a:lnTo>
                      <a:pt x="313512" y="37433"/>
                    </a:lnTo>
                    <a:lnTo>
                      <a:pt x="313498" y="37437"/>
                    </a:lnTo>
                    <a:close/>
                    <a:moveTo>
                      <a:pt x="314001" y="36882"/>
                    </a:moveTo>
                    <a:lnTo>
                      <a:pt x="308624" y="38929"/>
                    </a:lnTo>
                    <a:lnTo>
                      <a:pt x="288342" y="45138"/>
                    </a:lnTo>
                    <a:lnTo>
                      <a:pt x="290090" y="43915"/>
                    </a:lnTo>
                    <a:lnTo>
                      <a:pt x="313866" y="36922"/>
                    </a:lnTo>
                    <a:lnTo>
                      <a:pt x="313865" y="36922"/>
                    </a:lnTo>
                    <a:close/>
                    <a:moveTo>
                      <a:pt x="590629" y="36788"/>
                    </a:moveTo>
                    <a:lnTo>
                      <a:pt x="613314" y="52423"/>
                    </a:lnTo>
                    <a:cubicBezTo>
                      <a:pt x="622001" y="60224"/>
                      <a:pt x="630226" y="68448"/>
                      <a:pt x="638450" y="74205"/>
                    </a:cubicBezTo>
                    <a:cubicBezTo>
                      <a:pt x="630226" y="68448"/>
                      <a:pt x="622310" y="60841"/>
                      <a:pt x="614124" y="53580"/>
                    </a:cubicBezTo>
                    <a:close/>
                    <a:moveTo>
                      <a:pt x="314366" y="36228"/>
                    </a:moveTo>
                    <a:lnTo>
                      <a:pt x="305093" y="39115"/>
                    </a:lnTo>
                    <a:lnTo>
                      <a:pt x="313875" y="36354"/>
                    </a:lnTo>
                    <a:close/>
                    <a:moveTo>
                      <a:pt x="314682" y="36101"/>
                    </a:moveTo>
                    <a:lnTo>
                      <a:pt x="313875" y="36354"/>
                    </a:lnTo>
                    <a:lnTo>
                      <a:pt x="311672" y="36922"/>
                    </a:lnTo>
                    <a:close/>
                    <a:moveTo>
                      <a:pt x="315980" y="35747"/>
                    </a:moveTo>
                    <a:lnTo>
                      <a:pt x="315760" y="35869"/>
                    </a:lnTo>
                    <a:lnTo>
                      <a:pt x="314366" y="36228"/>
                    </a:lnTo>
                    <a:lnTo>
                      <a:pt x="315429" y="35897"/>
                    </a:lnTo>
                    <a:close/>
                    <a:moveTo>
                      <a:pt x="313720" y="35745"/>
                    </a:moveTo>
                    <a:lnTo>
                      <a:pt x="306737" y="38018"/>
                    </a:lnTo>
                    <a:lnTo>
                      <a:pt x="291362" y="43024"/>
                    </a:lnTo>
                    <a:lnTo>
                      <a:pt x="298369" y="38119"/>
                    </a:lnTo>
                    <a:lnTo>
                      <a:pt x="303592" y="37311"/>
                    </a:lnTo>
                    <a:lnTo>
                      <a:pt x="309068" y="36464"/>
                    </a:lnTo>
                    <a:lnTo>
                      <a:pt x="309662" y="36373"/>
                    </a:lnTo>
                    <a:lnTo>
                      <a:pt x="308819" y="36631"/>
                    </a:lnTo>
                    <a:lnTo>
                      <a:pt x="300707" y="39115"/>
                    </a:lnTo>
                    <a:lnTo>
                      <a:pt x="308121" y="37096"/>
                    </a:lnTo>
                    <a:lnTo>
                      <a:pt x="312244" y="35973"/>
                    </a:lnTo>
                    <a:close/>
                    <a:moveTo>
                      <a:pt x="316204" y="35623"/>
                    </a:moveTo>
                    <a:lnTo>
                      <a:pt x="316067" y="35699"/>
                    </a:lnTo>
                    <a:lnTo>
                      <a:pt x="315429" y="35897"/>
                    </a:lnTo>
                    <a:lnTo>
                      <a:pt x="314682" y="36101"/>
                    </a:lnTo>
                    <a:close/>
                    <a:moveTo>
                      <a:pt x="317845" y="35107"/>
                    </a:moveTo>
                    <a:lnTo>
                      <a:pt x="316204" y="35623"/>
                    </a:lnTo>
                    <a:lnTo>
                      <a:pt x="316857" y="35260"/>
                    </a:lnTo>
                    <a:close/>
                    <a:moveTo>
                      <a:pt x="588041" y="35004"/>
                    </a:moveTo>
                    <a:lnTo>
                      <a:pt x="588179" y="35037"/>
                    </a:lnTo>
                    <a:lnTo>
                      <a:pt x="590629" y="36788"/>
                    </a:lnTo>
                    <a:close/>
                    <a:moveTo>
                      <a:pt x="318959" y="34935"/>
                    </a:moveTo>
                    <a:lnTo>
                      <a:pt x="315980" y="35747"/>
                    </a:lnTo>
                    <a:lnTo>
                      <a:pt x="316067" y="35699"/>
                    </a:lnTo>
                    <a:lnTo>
                      <a:pt x="318089" y="35069"/>
                    </a:lnTo>
                    <a:close/>
                    <a:moveTo>
                      <a:pt x="319504" y="34905"/>
                    </a:moveTo>
                    <a:lnTo>
                      <a:pt x="316059" y="36099"/>
                    </a:lnTo>
                    <a:lnTo>
                      <a:pt x="314008" y="36880"/>
                    </a:lnTo>
                    <a:lnTo>
                      <a:pt x="313866" y="36922"/>
                    </a:lnTo>
                    <a:lnTo>
                      <a:pt x="315760" y="35869"/>
                    </a:lnTo>
                    <a:close/>
                    <a:moveTo>
                      <a:pt x="320037" y="34768"/>
                    </a:moveTo>
                    <a:lnTo>
                      <a:pt x="319504" y="34905"/>
                    </a:lnTo>
                    <a:lnTo>
                      <a:pt x="319789" y="34806"/>
                    </a:lnTo>
                    <a:close/>
                    <a:moveTo>
                      <a:pt x="294127" y="34728"/>
                    </a:moveTo>
                    <a:lnTo>
                      <a:pt x="285569" y="39995"/>
                    </a:lnTo>
                    <a:lnTo>
                      <a:pt x="282339" y="41856"/>
                    </a:lnTo>
                    <a:lnTo>
                      <a:pt x="281839" y="42290"/>
                    </a:lnTo>
                    <a:lnTo>
                      <a:pt x="280539" y="43090"/>
                    </a:lnTo>
                    <a:lnTo>
                      <a:pt x="282339" y="41582"/>
                    </a:lnTo>
                    <a:cubicBezTo>
                      <a:pt x="286451" y="39663"/>
                      <a:pt x="290838" y="38018"/>
                      <a:pt x="294127" y="34728"/>
                    </a:cubicBezTo>
                    <a:close/>
                    <a:moveTo>
                      <a:pt x="322092" y="34703"/>
                    </a:moveTo>
                    <a:lnTo>
                      <a:pt x="313533" y="37426"/>
                    </a:lnTo>
                    <a:lnTo>
                      <a:pt x="313519" y="37431"/>
                    </a:lnTo>
                    <a:close/>
                    <a:moveTo>
                      <a:pt x="320652" y="34609"/>
                    </a:moveTo>
                    <a:lnTo>
                      <a:pt x="320501" y="34696"/>
                    </a:lnTo>
                    <a:lnTo>
                      <a:pt x="320037" y="34768"/>
                    </a:lnTo>
                    <a:close/>
                    <a:moveTo>
                      <a:pt x="321104" y="34350"/>
                    </a:moveTo>
                    <a:lnTo>
                      <a:pt x="321100" y="34352"/>
                    </a:lnTo>
                    <a:lnTo>
                      <a:pt x="319789" y="34806"/>
                    </a:lnTo>
                    <a:lnTo>
                      <a:pt x="318959" y="34935"/>
                    </a:lnTo>
                    <a:close/>
                    <a:moveTo>
                      <a:pt x="318772" y="34196"/>
                    </a:moveTo>
                    <a:lnTo>
                      <a:pt x="316857" y="35260"/>
                    </a:lnTo>
                    <a:lnTo>
                      <a:pt x="313818" y="35730"/>
                    </a:lnTo>
                    <a:lnTo>
                      <a:pt x="313720" y="35745"/>
                    </a:lnTo>
                    <a:lnTo>
                      <a:pt x="313890" y="35689"/>
                    </a:lnTo>
                    <a:lnTo>
                      <a:pt x="316978" y="34684"/>
                    </a:lnTo>
                    <a:close/>
                    <a:moveTo>
                      <a:pt x="327722" y="33918"/>
                    </a:moveTo>
                    <a:lnTo>
                      <a:pt x="327349" y="34058"/>
                    </a:lnTo>
                    <a:lnTo>
                      <a:pt x="324831" y="34728"/>
                    </a:lnTo>
                    <a:close/>
                    <a:moveTo>
                      <a:pt x="322900" y="33860"/>
                    </a:moveTo>
                    <a:lnTo>
                      <a:pt x="321046" y="34508"/>
                    </a:lnTo>
                    <a:lnTo>
                      <a:pt x="320652" y="34609"/>
                    </a:lnTo>
                    <a:lnTo>
                      <a:pt x="321100" y="34352"/>
                    </a:lnTo>
                    <a:lnTo>
                      <a:pt x="321117" y="34346"/>
                    </a:lnTo>
                    <a:close/>
                    <a:moveTo>
                      <a:pt x="322128" y="33761"/>
                    </a:moveTo>
                    <a:lnTo>
                      <a:pt x="321934" y="33872"/>
                    </a:lnTo>
                    <a:lnTo>
                      <a:pt x="318089" y="35069"/>
                    </a:lnTo>
                    <a:lnTo>
                      <a:pt x="317845" y="35107"/>
                    </a:lnTo>
                    <a:close/>
                    <a:moveTo>
                      <a:pt x="324158" y="33707"/>
                    </a:moveTo>
                    <a:lnTo>
                      <a:pt x="320445" y="34728"/>
                    </a:lnTo>
                    <a:lnTo>
                      <a:pt x="320501" y="34696"/>
                    </a:lnTo>
                    <a:lnTo>
                      <a:pt x="320513" y="34694"/>
                    </a:lnTo>
                    <a:lnTo>
                      <a:pt x="321046" y="34508"/>
                    </a:lnTo>
                    <a:close/>
                    <a:moveTo>
                      <a:pt x="330096" y="33327"/>
                    </a:moveTo>
                    <a:lnTo>
                      <a:pt x="318365" y="37868"/>
                    </a:lnTo>
                    <a:lnTo>
                      <a:pt x="324831" y="35003"/>
                    </a:lnTo>
                    <a:lnTo>
                      <a:pt x="327349" y="34058"/>
                    </a:lnTo>
                    <a:close/>
                    <a:moveTo>
                      <a:pt x="320499" y="33236"/>
                    </a:moveTo>
                    <a:lnTo>
                      <a:pt x="319188" y="33965"/>
                    </a:lnTo>
                    <a:lnTo>
                      <a:pt x="316978" y="34684"/>
                    </a:lnTo>
                    <a:lnTo>
                      <a:pt x="314471" y="35367"/>
                    </a:lnTo>
                    <a:lnTo>
                      <a:pt x="312244" y="35973"/>
                    </a:lnTo>
                    <a:lnTo>
                      <a:pt x="309662" y="36373"/>
                    </a:lnTo>
                    <a:lnTo>
                      <a:pt x="316344" y="34326"/>
                    </a:lnTo>
                    <a:lnTo>
                      <a:pt x="318257" y="33741"/>
                    </a:lnTo>
                    <a:close/>
                    <a:moveTo>
                      <a:pt x="579159" y="32914"/>
                    </a:moveTo>
                    <a:lnTo>
                      <a:pt x="591571" y="38566"/>
                    </a:lnTo>
                    <a:lnTo>
                      <a:pt x="614324" y="61045"/>
                    </a:lnTo>
                    <a:lnTo>
                      <a:pt x="614322" y="61044"/>
                    </a:lnTo>
                    <a:close/>
                    <a:moveTo>
                      <a:pt x="579143" y="32906"/>
                    </a:moveTo>
                    <a:lnTo>
                      <a:pt x="579153" y="32908"/>
                    </a:lnTo>
                    <a:lnTo>
                      <a:pt x="579159" y="32914"/>
                    </a:lnTo>
                    <a:close/>
                    <a:moveTo>
                      <a:pt x="327754" y="32901"/>
                    </a:moveTo>
                    <a:lnTo>
                      <a:pt x="327754" y="32901"/>
                    </a:lnTo>
                    <a:lnTo>
                      <a:pt x="322092" y="34703"/>
                    </a:lnTo>
                    <a:close/>
                    <a:moveTo>
                      <a:pt x="569518" y="32840"/>
                    </a:moveTo>
                    <a:lnTo>
                      <a:pt x="570759" y="35323"/>
                    </a:lnTo>
                    <a:lnTo>
                      <a:pt x="569400" y="33700"/>
                    </a:lnTo>
                    <a:close/>
                    <a:moveTo>
                      <a:pt x="327950" y="32779"/>
                    </a:moveTo>
                    <a:lnTo>
                      <a:pt x="327790" y="32879"/>
                    </a:lnTo>
                    <a:lnTo>
                      <a:pt x="314001" y="36882"/>
                    </a:lnTo>
                    <a:lnTo>
                      <a:pt x="314008" y="36880"/>
                    </a:lnTo>
                    <a:close/>
                    <a:moveTo>
                      <a:pt x="328175" y="32768"/>
                    </a:moveTo>
                    <a:lnTo>
                      <a:pt x="327975" y="32831"/>
                    </a:lnTo>
                    <a:lnTo>
                      <a:pt x="327754" y="32901"/>
                    </a:lnTo>
                    <a:lnTo>
                      <a:pt x="327790" y="32879"/>
                    </a:lnTo>
                    <a:close/>
                    <a:moveTo>
                      <a:pt x="328183" y="32765"/>
                    </a:moveTo>
                    <a:lnTo>
                      <a:pt x="328178" y="32766"/>
                    </a:lnTo>
                    <a:lnTo>
                      <a:pt x="328175" y="32768"/>
                    </a:lnTo>
                    <a:close/>
                    <a:moveTo>
                      <a:pt x="331578" y="32754"/>
                    </a:moveTo>
                    <a:lnTo>
                      <a:pt x="330788" y="33060"/>
                    </a:lnTo>
                    <a:lnTo>
                      <a:pt x="327722" y="33918"/>
                    </a:lnTo>
                    <a:lnTo>
                      <a:pt x="328162" y="33753"/>
                    </a:lnTo>
                    <a:close/>
                    <a:moveTo>
                      <a:pt x="328386" y="32700"/>
                    </a:moveTo>
                    <a:lnTo>
                      <a:pt x="328186" y="32764"/>
                    </a:lnTo>
                    <a:lnTo>
                      <a:pt x="328183" y="32765"/>
                    </a:lnTo>
                    <a:close/>
                    <a:moveTo>
                      <a:pt x="332191" y="32666"/>
                    </a:moveTo>
                    <a:lnTo>
                      <a:pt x="331490" y="32956"/>
                    </a:lnTo>
                    <a:lnTo>
                      <a:pt x="330096" y="33327"/>
                    </a:lnTo>
                    <a:lnTo>
                      <a:pt x="330788" y="33060"/>
                    </a:lnTo>
                    <a:close/>
                    <a:moveTo>
                      <a:pt x="328282" y="32572"/>
                    </a:moveTo>
                    <a:lnTo>
                      <a:pt x="328083" y="32696"/>
                    </a:lnTo>
                    <a:lnTo>
                      <a:pt x="324158" y="33707"/>
                    </a:lnTo>
                    <a:close/>
                    <a:moveTo>
                      <a:pt x="298514" y="32535"/>
                    </a:moveTo>
                    <a:cubicBezTo>
                      <a:pt x="291934" y="39115"/>
                      <a:pt x="285355" y="43501"/>
                      <a:pt x="276582" y="47888"/>
                    </a:cubicBezTo>
                    <a:lnTo>
                      <a:pt x="278200" y="47412"/>
                    </a:lnTo>
                    <a:lnTo>
                      <a:pt x="274193" y="49469"/>
                    </a:lnTo>
                    <a:lnTo>
                      <a:pt x="273226" y="49765"/>
                    </a:lnTo>
                    <a:lnTo>
                      <a:pt x="281411" y="42662"/>
                    </a:lnTo>
                    <a:lnTo>
                      <a:pt x="281839" y="42290"/>
                    </a:lnTo>
                    <a:lnTo>
                      <a:pt x="285569" y="39995"/>
                    </a:lnTo>
                    <a:close/>
                    <a:moveTo>
                      <a:pt x="329287" y="32386"/>
                    </a:moveTo>
                    <a:lnTo>
                      <a:pt x="328778" y="32535"/>
                    </a:lnTo>
                    <a:lnTo>
                      <a:pt x="327950" y="32779"/>
                    </a:lnTo>
                    <a:lnTo>
                      <a:pt x="328083" y="32696"/>
                    </a:lnTo>
                    <a:lnTo>
                      <a:pt x="328841" y="32501"/>
                    </a:lnTo>
                    <a:close/>
                    <a:moveTo>
                      <a:pt x="324672" y="32298"/>
                    </a:moveTo>
                    <a:lnTo>
                      <a:pt x="323710" y="32851"/>
                    </a:lnTo>
                    <a:lnTo>
                      <a:pt x="318772" y="34196"/>
                    </a:lnTo>
                    <a:lnTo>
                      <a:pt x="319188" y="33965"/>
                    </a:lnTo>
                    <a:lnTo>
                      <a:pt x="323493" y="32563"/>
                    </a:lnTo>
                    <a:close/>
                    <a:moveTo>
                      <a:pt x="329748" y="32267"/>
                    </a:moveTo>
                    <a:lnTo>
                      <a:pt x="328609" y="32629"/>
                    </a:lnTo>
                    <a:lnTo>
                      <a:pt x="328386" y="32700"/>
                    </a:lnTo>
                    <a:lnTo>
                      <a:pt x="328609" y="32629"/>
                    </a:lnTo>
                    <a:lnTo>
                      <a:pt x="329746" y="32267"/>
                    </a:lnTo>
                    <a:close/>
                    <a:moveTo>
                      <a:pt x="578332" y="32252"/>
                    </a:moveTo>
                    <a:lnTo>
                      <a:pt x="585403" y="33186"/>
                    </a:lnTo>
                    <a:lnTo>
                      <a:pt x="588041" y="35004"/>
                    </a:lnTo>
                    <a:lnTo>
                      <a:pt x="579153" y="32908"/>
                    </a:lnTo>
                    <a:close/>
                    <a:moveTo>
                      <a:pt x="327330" y="32193"/>
                    </a:moveTo>
                    <a:lnTo>
                      <a:pt x="321117" y="34346"/>
                    </a:lnTo>
                    <a:lnTo>
                      <a:pt x="321104" y="34350"/>
                    </a:lnTo>
                    <a:lnTo>
                      <a:pt x="321934" y="33872"/>
                    </a:lnTo>
                    <a:close/>
                    <a:moveTo>
                      <a:pt x="330446" y="32045"/>
                    </a:moveTo>
                    <a:lnTo>
                      <a:pt x="329746" y="32267"/>
                    </a:lnTo>
                    <a:lnTo>
                      <a:pt x="329287" y="32386"/>
                    </a:lnTo>
                    <a:close/>
                    <a:moveTo>
                      <a:pt x="330858" y="31988"/>
                    </a:moveTo>
                    <a:lnTo>
                      <a:pt x="328395" y="32809"/>
                    </a:lnTo>
                    <a:lnTo>
                      <a:pt x="327924" y="33021"/>
                    </a:lnTo>
                    <a:lnTo>
                      <a:pt x="327880" y="33035"/>
                    </a:lnTo>
                    <a:lnTo>
                      <a:pt x="327216" y="33238"/>
                    </a:lnTo>
                    <a:lnTo>
                      <a:pt x="327754" y="32901"/>
                    </a:lnTo>
                    <a:lnTo>
                      <a:pt x="327975" y="32831"/>
                    </a:lnTo>
                    <a:lnTo>
                      <a:pt x="328178" y="32766"/>
                    </a:lnTo>
                    <a:lnTo>
                      <a:pt x="328186" y="32764"/>
                    </a:lnTo>
                    <a:lnTo>
                      <a:pt x="328564" y="32654"/>
                    </a:lnTo>
                    <a:close/>
                    <a:moveTo>
                      <a:pt x="331077" y="31925"/>
                    </a:moveTo>
                    <a:lnTo>
                      <a:pt x="330858" y="31988"/>
                    </a:lnTo>
                    <a:lnTo>
                      <a:pt x="330953" y="31957"/>
                    </a:lnTo>
                    <a:close/>
                    <a:moveTo>
                      <a:pt x="333818" y="31887"/>
                    </a:moveTo>
                    <a:lnTo>
                      <a:pt x="333537" y="31995"/>
                    </a:lnTo>
                    <a:lnTo>
                      <a:pt x="331411" y="32535"/>
                    </a:lnTo>
                    <a:close/>
                    <a:moveTo>
                      <a:pt x="334250" y="31814"/>
                    </a:moveTo>
                    <a:lnTo>
                      <a:pt x="332952" y="32352"/>
                    </a:lnTo>
                    <a:lnTo>
                      <a:pt x="331578" y="32754"/>
                    </a:lnTo>
                    <a:lnTo>
                      <a:pt x="333537" y="31995"/>
                    </a:lnTo>
                    <a:close/>
                    <a:moveTo>
                      <a:pt x="573863" y="31661"/>
                    </a:moveTo>
                    <a:lnTo>
                      <a:pt x="577451" y="32135"/>
                    </a:lnTo>
                    <a:lnTo>
                      <a:pt x="579143" y="32906"/>
                    </a:lnTo>
                    <a:close/>
                    <a:moveTo>
                      <a:pt x="332048" y="31535"/>
                    </a:moveTo>
                    <a:lnTo>
                      <a:pt x="330451" y="32043"/>
                    </a:lnTo>
                    <a:lnTo>
                      <a:pt x="330446" y="32045"/>
                    </a:lnTo>
                    <a:lnTo>
                      <a:pt x="332045" y="31536"/>
                    </a:lnTo>
                    <a:close/>
                    <a:moveTo>
                      <a:pt x="332509" y="31438"/>
                    </a:moveTo>
                    <a:lnTo>
                      <a:pt x="330953" y="31957"/>
                    </a:lnTo>
                    <a:lnTo>
                      <a:pt x="329748" y="32267"/>
                    </a:lnTo>
                    <a:lnTo>
                      <a:pt x="330451" y="32043"/>
                    </a:lnTo>
                    <a:lnTo>
                      <a:pt x="332507" y="31439"/>
                    </a:lnTo>
                    <a:close/>
                    <a:moveTo>
                      <a:pt x="330434" y="31226"/>
                    </a:moveTo>
                    <a:lnTo>
                      <a:pt x="328792" y="32253"/>
                    </a:lnTo>
                    <a:lnTo>
                      <a:pt x="322900" y="33860"/>
                    </a:lnTo>
                    <a:lnTo>
                      <a:pt x="330414" y="31232"/>
                    </a:lnTo>
                    <a:close/>
                    <a:moveTo>
                      <a:pt x="326613" y="31182"/>
                    </a:moveTo>
                    <a:lnTo>
                      <a:pt x="325147" y="32024"/>
                    </a:lnTo>
                    <a:lnTo>
                      <a:pt x="323493" y="32563"/>
                    </a:lnTo>
                    <a:lnTo>
                      <a:pt x="320499" y="33236"/>
                    </a:lnTo>
                    <a:lnTo>
                      <a:pt x="321230" y="32830"/>
                    </a:lnTo>
                    <a:close/>
                    <a:moveTo>
                      <a:pt x="330679" y="31073"/>
                    </a:moveTo>
                    <a:lnTo>
                      <a:pt x="330437" y="31225"/>
                    </a:lnTo>
                    <a:lnTo>
                      <a:pt x="330414" y="31232"/>
                    </a:lnTo>
                    <a:lnTo>
                      <a:pt x="327330" y="32193"/>
                    </a:lnTo>
                    <a:lnTo>
                      <a:pt x="329397" y="31476"/>
                    </a:lnTo>
                    <a:close/>
                    <a:moveTo>
                      <a:pt x="334078" y="30977"/>
                    </a:moveTo>
                    <a:lnTo>
                      <a:pt x="332509" y="31438"/>
                    </a:lnTo>
                    <a:lnTo>
                      <a:pt x="333019" y="31268"/>
                    </a:lnTo>
                    <a:close/>
                    <a:moveTo>
                      <a:pt x="568580" y="30963"/>
                    </a:moveTo>
                    <a:lnTo>
                      <a:pt x="569754" y="31118"/>
                    </a:lnTo>
                    <a:lnTo>
                      <a:pt x="569518" y="32840"/>
                    </a:lnTo>
                    <a:close/>
                    <a:moveTo>
                      <a:pt x="330995" y="30876"/>
                    </a:moveTo>
                    <a:lnTo>
                      <a:pt x="330828" y="30980"/>
                    </a:lnTo>
                    <a:lnTo>
                      <a:pt x="329397" y="31476"/>
                    </a:lnTo>
                    <a:lnTo>
                      <a:pt x="322128" y="33761"/>
                    </a:lnTo>
                    <a:lnTo>
                      <a:pt x="323710" y="32851"/>
                    </a:lnTo>
                    <a:lnTo>
                      <a:pt x="330816" y="30916"/>
                    </a:lnTo>
                    <a:close/>
                    <a:moveTo>
                      <a:pt x="569811" y="30706"/>
                    </a:moveTo>
                    <a:lnTo>
                      <a:pt x="573863" y="31661"/>
                    </a:lnTo>
                    <a:lnTo>
                      <a:pt x="569754" y="31118"/>
                    </a:lnTo>
                    <a:close/>
                    <a:moveTo>
                      <a:pt x="331736" y="30666"/>
                    </a:moveTo>
                    <a:lnTo>
                      <a:pt x="331377" y="30790"/>
                    </a:lnTo>
                    <a:lnTo>
                      <a:pt x="330995" y="30876"/>
                    </a:lnTo>
                    <a:lnTo>
                      <a:pt x="331019" y="30861"/>
                    </a:lnTo>
                    <a:close/>
                    <a:moveTo>
                      <a:pt x="332093" y="30629"/>
                    </a:moveTo>
                    <a:lnTo>
                      <a:pt x="330679" y="31073"/>
                    </a:lnTo>
                    <a:lnTo>
                      <a:pt x="330828" y="30980"/>
                    </a:lnTo>
                    <a:lnTo>
                      <a:pt x="331377" y="30790"/>
                    </a:lnTo>
                    <a:close/>
                    <a:moveTo>
                      <a:pt x="332566" y="30480"/>
                    </a:moveTo>
                    <a:lnTo>
                      <a:pt x="332327" y="30564"/>
                    </a:lnTo>
                    <a:lnTo>
                      <a:pt x="332227" y="30599"/>
                    </a:lnTo>
                    <a:lnTo>
                      <a:pt x="332093" y="30629"/>
                    </a:lnTo>
                    <a:lnTo>
                      <a:pt x="332362" y="30544"/>
                    </a:lnTo>
                    <a:close/>
                    <a:moveTo>
                      <a:pt x="333031" y="30418"/>
                    </a:moveTo>
                    <a:lnTo>
                      <a:pt x="332027" y="30731"/>
                    </a:lnTo>
                    <a:lnTo>
                      <a:pt x="330434" y="31226"/>
                    </a:lnTo>
                    <a:lnTo>
                      <a:pt x="330437" y="31225"/>
                    </a:lnTo>
                    <a:lnTo>
                      <a:pt x="332227" y="30599"/>
                    </a:lnTo>
                    <a:lnTo>
                      <a:pt x="332289" y="30585"/>
                    </a:lnTo>
                    <a:close/>
                    <a:moveTo>
                      <a:pt x="335772" y="30350"/>
                    </a:moveTo>
                    <a:lnTo>
                      <a:pt x="334480" y="30781"/>
                    </a:lnTo>
                    <a:lnTo>
                      <a:pt x="333019" y="31268"/>
                    </a:lnTo>
                    <a:lnTo>
                      <a:pt x="332048" y="31535"/>
                    </a:lnTo>
                    <a:lnTo>
                      <a:pt x="334558" y="30737"/>
                    </a:lnTo>
                    <a:close/>
                    <a:moveTo>
                      <a:pt x="335793" y="30344"/>
                    </a:moveTo>
                    <a:lnTo>
                      <a:pt x="335782" y="30347"/>
                    </a:lnTo>
                    <a:lnTo>
                      <a:pt x="334558" y="30736"/>
                    </a:lnTo>
                    <a:lnTo>
                      <a:pt x="332045" y="31536"/>
                    </a:lnTo>
                    <a:lnTo>
                      <a:pt x="329136" y="32337"/>
                    </a:lnTo>
                    <a:lnTo>
                      <a:pt x="328282" y="32572"/>
                    </a:lnTo>
                    <a:lnTo>
                      <a:pt x="328792" y="32253"/>
                    </a:lnTo>
                    <a:lnTo>
                      <a:pt x="329764" y="31988"/>
                    </a:lnTo>
                    <a:lnTo>
                      <a:pt x="334747" y="30629"/>
                    </a:lnTo>
                    <a:close/>
                    <a:moveTo>
                      <a:pt x="309479" y="30342"/>
                    </a:moveTo>
                    <a:lnTo>
                      <a:pt x="298369" y="38119"/>
                    </a:lnTo>
                    <a:lnTo>
                      <a:pt x="295794" y="38518"/>
                    </a:lnTo>
                    <a:lnTo>
                      <a:pt x="302899" y="34728"/>
                    </a:lnTo>
                    <a:lnTo>
                      <a:pt x="295402" y="38578"/>
                    </a:lnTo>
                    <a:lnTo>
                      <a:pt x="295068" y="38630"/>
                    </a:lnTo>
                    <a:lnTo>
                      <a:pt x="296595" y="37196"/>
                    </a:lnTo>
                    <a:lnTo>
                      <a:pt x="299512" y="35326"/>
                    </a:lnTo>
                    <a:close/>
                    <a:moveTo>
                      <a:pt x="307286" y="30342"/>
                    </a:moveTo>
                    <a:lnTo>
                      <a:pt x="299512" y="35326"/>
                    </a:lnTo>
                    <a:lnTo>
                      <a:pt x="293884" y="38140"/>
                    </a:lnTo>
                    <a:lnTo>
                      <a:pt x="295224" y="37196"/>
                    </a:lnTo>
                    <a:cubicBezTo>
                      <a:pt x="299062" y="34180"/>
                      <a:pt x="302900" y="31439"/>
                      <a:pt x="307286" y="30342"/>
                    </a:cubicBezTo>
                    <a:close/>
                    <a:moveTo>
                      <a:pt x="335798" y="30342"/>
                    </a:moveTo>
                    <a:lnTo>
                      <a:pt x="335797" y="30342"/>
                    </a:lnTo>
                    <a:lnTo>
                      <a:pt x="335772" y="30350"/>
                    </a:lnTo>
                    <a:lnTo>
                      <a:pt x="335782" y="30347"/>
                    </a:lnTo>
                    <a:lnTo>
                      <a:pt x="335796" y="30343"/>
                    </a:lnTo>
                    <a:close/>
                    <a:moveTo>
                      <a:pt x="335800" y="30341"/>
                    </a:moveTo>
                    <a:lnTo>
                      <a:pt x="335798" y="30342"/>
                    </a:lnTo>
                    <a:lnTo>
                      <a:pt x="335799" y="30342"/>
                    </a:lnTo>
                    <a:close/>
                    <a:moveTo>
                      <a:pt x="337812" y="30341"/>
                    </a:moveTo>
                    <a:lnTo>
                      <a:pt x="334556" y="31688"/>
                    </a:lnTo>
                    <a:lnTo>
                      <a:pt x="333818" y="31887"/>
                    </a:lnTo>
                    <a:close/>
                    <a:moveTo>
                      <a:pt x="337337" y="30313"/>
                    </a:moveTo>
                    <a:lnTo>
                      <a:pt x="331411" y="32535"/>
                    </a:lnTo>
                    <a:lnTo>
                      <a:pt x="328162" y="33753"/>
                    </a:lnTo>
                    <a:lnTo>
                      <a:pt x="324831" y="34728"/>
                    </a:lnTo>
                    <a:lnTo>
                      <a:pt x="326639" y="33598"/>
                    </a:lnTo>
                    <a:lnTo>
                      <a:pt x="327821" y="33067"/>
                    </a:lnTo>
                    <a:lnTo>
                      <a:pt x="327924" y="33021"/>
                    </a:lnTo>
                    <a:lnTo>
                      <a:pt x="333602" y="31283"/>
                    </a:lnTo>
                    <a:lnTo>
                      <a:pt x="333774" y="31230"/>
                    </a:lnTo>
                    <a:close/>
                    <a:moveTo>
                      <a:pt x="338025" y="30252"/>
                    </a:moveTo>
                    <a:lnTo>
                      <a:pt x="338022" y="30259"/>
                    </a:lnTo>
                    <a:lnTo>
                      <a:pt x="337812" y="30341"/>
                    </a:lnTo>
                    <a:close/>
                    <a:moveTo>
                      <a:pt x="333783" y="30184"/>
                    </a:moveTo>
                    <a:lnTo>
                      <a:pt x="333684" y="30271"/>
                    </a:lnTo>
                    <a:lnTo>
                      <a:pt x="333031" y="30418"/>
                    </a:lnTo>
                    <a:close/>
                    <a:moveTo>
                      <a:pt x="333534" y="30176"/>
                    </a:moveTo>
                    <a:lnTo>
                      <a:pt x="332566" y="30480"/>
                    </a:lnTo>
                    <a:lnTo>
                      <a:pt x="333092" y="30297"/>
                    </a:lnTo>
                    <a:close/>
                    <a:moveTo>
                      <a:pt x="333935" y="30050"/>
                    </a:moveTo>
                    <a:lnTo>
                      <a:pt x="333908" y="30074"/>
                    </a:lnTo>
                    <a:lnTo>
                      <a:pt x="333534" y="30176"/>
                    </a:lnTo>
                    <a:close/>
                    <a:moveTo>
                      <a:pt x="338116" y="30021"/>
                    </a:moveTo>
                    <a:lnTo>
                      <a:pt x="338076" y="30122"/>
                    </a:lnTo>
                    <a:lnTo>
                      <a:pt x="337337" y="30313"/>
                    </a:lnTo>
                    <a:close/>
                    <a:moveTo>
                      <a:pt x="334948" y="29987"/>
                    </a:moveTo>
                    <a:lnTo>
                      <a:pt x="333603" y="30342"/>
                    </a:lnTo>
                    <a:lnTo>
                      <a:pt x="333684" y="30271"/>
                    </a:lnTo>
                    <a:close/>
                    <a:moveTo>
                      <a:pt x="338772" y="29943"/>
                    </a:moveTo>
                    <a:lnTo>
                      <a:pt x="338025" y="30252"/>
                    </a:lnTo>
                    <a:lnTo>
                      <a:pt x="338076" y="30122"/>
                    </a:lnTo>
                    <a:close/>
                    <a:moveTo>
                      <a:pt x="338178" y="29863"/>
                    </a:moveTo>
                    <a:lnTo>
                      <a:pt x="338169" y="29885"/>
                    </a:lnTo>
                    <a:lnTo>
                      <a:pt x="333774" y="31230"/>
                    </a:lnTo>
                    <a:lnTo>
                      <a:pt x="333628" y="31268"/>
                    </a:lnTo>
                    <a:lnTo>
                      <a:pt x="331077" y="31925"/>
                    </a:lnTo>
                    <a:lnTo>
                      <a:pt x="333926" y="31098"/>
                    </a:lnTo>
                    <a:close/>
                    <a:moveTo>
                      <a:pt x="334210" y="29808"/>
                    </a:moveTo>
                    <a:lnTo>
                      <a:pt x="334027" y="29970"/>
                    </a:lnTo>
                    <a:lnTo>
                      <a:pt x="333092" y="30297"/>
                    </a:lnTo>
                    <a:lnTo>
                      <a:pt x="332536" y="30448"/>
                    </a:lnTo>
                    <a:lnTo>
                      <a:pt x="331736" y="30666"/>
                    </a:lnTo>
                    <a:lnTo>
                      <a:pt x="332820" y="30290"/>
                    </a:lnTo>
                    <a:close/>
                    <a:moveTo>
                      <a:pt x="338219" y="29759"/>
                    </a:moveTo>
                    <a:lnTo>
                      <a:pt x="338184" y="29847"/>
                    </a:lnTo>
                    <a:lnTo>
                      <a:pt x="334194" y="30945"/>
                    </a:lnTo>
                    <a:lnTo>
                      <a:pt x="334078" y="30977"/>
                    </a:lnTo>
                    <a:lnTo>
                      <a:pt x="334201" y="30940"/>
                    </a:lnTo>
                    <a:close/>
                    <a:moveTo>
                      <a:pt x="335725" y="29579"/>
                    </a:moveTo>
                    <a:lnTo>
                      <a:pt x="333783" y="30184"/>
                    </a:lnTo>
                    <a:lnTo>
                      <a:pt x="333908" y="30074"/>
                    </a:lnTo>
                    <a:close/>
                    <a:moveTo>
                      <a:pt x="339164" y="29577"/>
                    </a:moveTo>
                    <a:lnTo>
                      <a:pt x="338178" y="29863"/>
                    </a:lnTo>
                    <a:lnTo>
                      <a:pt x="338184" y="29847"/>
                    </a:lnTo>
                    <a:close/>
                    <a:moveTo>
                      <a:pt x="338303" y="29545"/>
                    </a:moveTo>
                    <a:lnTo>
                      <a:pt x="338253" y="29672"/>
                    </a:lnTo>
                    <a:lnTo>
                      <a:pt x="335800" y="30341"/>
                    </a:lnTo>
                    <a:lnTo>
                      <a:pt x="336111" y="30243"/>
                    </a:lnTo>
                    <a:close/>
                    <a:moveTo>
                      <a:pt x="339375" y="29516"/>
                    </a:moveTo>
                    <a:lnTo>
                      <a:pt x="339272" y="29547"/>
                    </a:lnTo>
                    <a:lnTo>
                      <a:pt x="339164" y="29577"/>
                    </a:lnTo>
                    <a:close/>
                    <a:moveTo>
                      <a:pt x="338320" y="29501"/>
                    </a:moveTo>
                    <a:lnTo>
                      <a:pt x="338303" y="29545"/>
                    </a:lnTo>
                    <a:lnTo>
                      <a:pt x="336111" y="30243"/>
                    </a:lnTo>
                    <a:lnTo>
                      <a:pt x="335799" y="30342"/>
                    </a:lnTo>
                    <a:lnTo>
                      <a:pt x="335796" y="30343"/>
                    </a:lnTo>
                    <a:lnTo>
                      <a:pt x="335793" y="30344"/>
                    </a:lnTo>
                    <a:close/>
                    <a:moveTo>
                      <a:pt x="339672" y="29437"/>
                    </a:moveTo>
                    <a:lnTo>
                      <a:pt x="338116" y="30021"/>
                    </a:lnTo>
                    <a:lnTo>
                      <a:pt x="338169" y="29885"/>
                    </a:lnTo>
                    <a:lnTo>
                      <a:pt x="339272" y="29547"/>
                    </a:lnTo>
                    <a:close/>
                    <a:moveTo>
                      <a:pt x="342915" y="29436"/>
                    </a:moveTo>
                    <a:lnTo>
                      <a:pt x="338305" y="30785"/>
                    </a:lnTo>
                    <a:lnTo>
                      <a:pt x="335249" y="31561"/>
                    </a:lnTo>
                    <a:lnTo>
                      <a:pt x="334250" y="31814"/>
                    </a:lnTo>
                    <a:lnTo>
                      <a:pt x="334556" y="31688"/>
                    </a:lnTo>
                    <a:lnTo>
                      <a:pt x="335590" y="31409"/>
                    </a:lnTo>
                    <a:close/>
                    <a:moveTo>
                      <a:pt x="339852" y="29370"/>
                    </a:moveTo>
                    <a:lnTo>
                      <a:pt x="339763" y="29403"/>
                    </a:lnTo>
                    <a:lnTo>
                      <a:pt x="339375" y="29516"/>
                    </a:lnTo>
                    <a:close/>
                    <a:moveTo>
                      <a:pt x="333517" y="29299"/>
                    </a:moveTo>
                    <a:lnTo>
                      <a:pt x="331019" y="30861"/>
                    </a:lnTo>
                    <a:lnTo>
                      <a:pt x="330816" y="30916"/>
                    </a:lnTo>
                    <a:lnTo>
                      <a:pt x="324672" y="32298"/>
                    </a:lnTo>
                    <a:lnTo>
                      <a:pt x="325147" y="32024"/>
                    </a:lnTo>
                    <a:close/>
                    <a:moveTo>
                      <a:pt x="344729" y="29154"/>
                    </a:moveTo>
                    <a:lnTo>
                      <a:pt x="333733" y="32234"/>
                    </a:lnTo>
                    <a:lnTo>
                      <a:pt x="332191" y="32666"/>
                    </a:lnTo>
                    <a:lnTo>
                      <a:pt x="332952" y="32352"/>
                    </a:lnTo>
                    <a:lnTo>
                      <a:pt x="334468" y="31908"/>
                    </a:lnTo>
                    <a:lnTo>
                      <a:pt x="338305" y="30785"/>
                    </a:lnTo>
                    <a:close/>
                    <a:moveTo>
                      <a:pt x="340816" y="29097"/>
                    </a:moveTo>
                    <a:lnTo>
                      <a:pt x="340636" y="29172"/>
                    </a:lnTo>
                    <a:lnTo>
                      <a:pt x="340604" y="29181"/>
                    </a:lnTo>
                    <a:lnTo>
                      <a:pt x="339672" y="29437"/>
                    </a:lnTo>
                    <a:lnTo>
                      <a:pt x="339763" y="29403"/>
                    </a:lnTo>
                    <a:lnTo>
                      <a:pt x="340746" y="29118"/>
                    </a:lnTo>
                    <a:close/>
                    <a:moveTo>
                      <a:pt x="338498" y="29049"/>
                    </a:moveTo>
                    <a:lnTo>
                      <a:pt x="338438" y="29202"/>
                    </a:lnTo>
                    <a:lnTo>
                      <a:pt x="336468" y="29645"/>
                    </a:lnTo>
                    <a:lnTo>
                      <a:pt x="334948" y="29987"/>
                    </a:lnTo>
                    <a:lnTo>
                      <a:pt x="336662" y="29534"/>
                    </a:lnTo>
                    <a:close/>
                    <a:moveTo>
                      <a:pt x="341310" y="28986"/>
                    </a:moveTo>
                    <a:lnTo>
                      <a:pt x="339227" y="29793"/>
                    </a:lnTo>
                    <a:lnTo>
                      <a:pt x="338970" y="29892"/>
                    </a:lnTo>
                    <a:lnTo>
                      <a:pt x="338772" y="29943"/>
                    </a:lnTo>
                    <a:lnTo>
                      <a:pt x="340461" y="29244"/>
                    </a:lnTo>
                    <a:lnTo>
                      <a:pt x="340636" y="29172"/>
                    </a:lnTo>
                    <a:close/>
                    <a:moveTo>
                      <a:pt x="341155" y="28881"/>
                    </a:moveTo>
                    <a:lnTo>
                      <a:pt x="340981" y="28946"/>
                    </a:lnTo>
                    <a:lnTo>
                      <a:pt x="338219" y="29759"/>
                    </a:lnTo>
                    <a:lnTo>
                      <a:pt x="338253" y="29672"/>
                    </a:lnTo>
                    <a:close/>
                    <a:moveTo>
                      <a:pt x="341673" y="28743"/>
                    </a:moveTo>
                    <a:lnTo>
                      <a:pt x="341028" y="29010"/>
                    </a:lnTo>
                    <a:lnTo>
                      <a:pt x="340902" y="29048"/>
                    </a:lnTo>
                    <a:lnTo>
                      <a:pt x="339852" y="29370"/>
                    </a:lnTo>
                    <a:lnTo>
                      <a:pt x="340981" y="28946"/>
                    </a:lnTo>
                    <a:lnTo>
                      <a:pt x="341426" y="28815"/>
                    </a:lnTo>
                    <a:close/>
                    <a:moveTo>
                      <a:pt x="341815" y="28701"/>
                    </a:moveTo>
                    <a:lnTo>
                      <a:pt x="341673" y="28743"/>
                    </a:lnTo>
                    <a:lnTo>
                      <a:pt x="341694" y="28734"/>
                    </a:lnTo>
                    <a:close/>
                    <a:moveTo>
                      <a:pt x="342088" y="28685"/>
                    </a:moveTo>
                    <a:lnTo>
                      <a:pt x="341645" y="28857"/>
                    </a:lnTo>
                    <a:lnTo>
                      <a:pt x="340816" y="29097"/>
                    </a:lnTo>
                    <a:lnTo>
                      <a:pt x="341028" y="29010"/>
                    </a:lnTo>
                    <a:close/>
                    <a:moveTo>
                      <a:pt x="338647" y="28670"/>
                    </a:moveTo>
                    <a:lnTo>
                      <a:pt x="338597" y="28797"/>
                    </a:lnTo>
                    <a:lnTo>
                      <a:pt x="337364" y="29133"/>
                    </a:lnTo>
                    <a:lnTo>
                      <a:pt x="335725" y="29579"/>
                    </a:lnTo>
                    <a:lnTo>
                      <a:pt x="337610" y="28993"/>
                    </a:lnTo>
                    <a:close/>
                    <a:moveTo>
                      <a:pt x="340833" y="28663"/>
                    </a:moveTo>
                    <a:lnTo>
                      <a:pt x="338320" y="29501"/>
                    </a:lnTo>
                    <a:lnTo>
                      <a:pt x="338438" y="29202"/>
                    </a:lnTo>
                    <a:close/>
                    <a:moveTo>
                      <a:pt x="341655" y="28478"/>
                    </a:moveTo>
                    <a:lnTo>
                      <a:pt x="338303" y="29545"/>
                    </a:lnTo>
                    <a:lnTo>
                      <a:pt x="338303" y="29545"/>
                    </a:lnTo>
                    <a:lnTo>
                      <a:pt x="341654" y="28479"/>
                    </a:lnTo>
                    <a:close/>
                    <a:moveTo>
                      <a:pt x="342782" y="28417"/>
                    </a:moveTo>
                    <a:lnTo>
                      <a:pt x="342601" y="28487"/>
                    </a:lnTo>
                    <a:lnTo>
                      <a:pt x="341815" y="28701"/>
                    </a:lnTo>
                    <a:close/>
                    <a:moveTo>
                      <a:pt x="335871" y="28347"/>
                    </a:moveTo>
                    <a:lnTo>
                      <a:pt x="335535" y="28642"/>
                    </a:lnTo>
                    <a:lnTo>
                      <a:pt x="333517" y="29299"/>
                    </a:lnTo>
                    <a:lnTo>
                      <a:pt x="334244" y="28845"/>
                    </a:lnTo>
                    <a:close/>
                    <a:moveTo>
                      <a:pt x="338790" y="28304"/>
                    </a:moveTo>
                    <a:lnTo>
                      <a:pt x="338783" y="28322"/>
                    </a:lnTo>
                    <a:lnTo>
                      <a:pt x="338692" y="28555"/>
                    </a:lnTo>
                    <a:lnTo>
                      <a:pt x="337989" y="28776"/>
                    </a:lnTo>
                    <a:lnTo>
                      <a:pt x="333935" y="30050"/>
                    </a:lnTo>
                    <a:lnTo>
                      <a:pt x="334027" y="29970"/>
                    </a:lnTo>
                    <a:close/>
                    <a:moveTo>
                      <a:pt x="343094" y="28155"/>
                    </a:moveTo>
                    <a:lnTo>
                      <a:pt x="341694" y="28734"/>
                    </a:lnTo>
                    <a:lnTo>
                      <a:pt x="341474" y="28794"/>
                    </a:lnTo>
                    <a:lnTo>
                      <a:pt x="341155" y="28881"/>
                    </a:lnTo>
                    <a:lnTo>
                      <a:pt x="341945" y="28585"/>
                    </a:lnTo>
                    <a:lnTo>
                      <a:pt x="343088" y="28156"/>
                    </a:lnTo>
                    <a:close/>
                    <a:moveTo>
                      <a:pt x="343844" y="28148"/>
                    </a:moveTo>
                    <a:lnTo>
                      <a:pt x="342088" y="28685"/>
                    </a:lnTo>
                    <a:lnTo>
                      <a:pt x="342601" y="28487"/>
                    </a:lnTo>
                    <a:close/>
                    <a:moveTo>
                      <a:pt x="345242" y="27812"/>
                    </a:moveTo>
                    <a:lnTo>
                      <a:pt x="344833" y="28017"/>
                    </a:lnTo>
                    <a:lnTo>
                      <a:pt x="341310" y="28986"/>
                    </a:lnTo>
                    <a:lnTo>
                      <a:pt x="341645" y="28857"/>
                    </a:lnTo>
                    <a:close/>
                    <a:moveTo>
                      <a:pt x="347091" y="27801"/>
                    </a:moveTo>
                    <a:lnTo>
                      <a:pt x="347011" y="27886"/>
                    </a:lnTo>
                    <a:lnTo>
                      <a:pt x="337993" y="30341"/>
                    </a:lnTo>
                    <a:lnTo>
                      <a:pt x="337990" y="30342"/>
                    </a:lnTo>
                    <a:lnTo>
                      <a:pt x="338022" y="30259"/>
                    </a:lnTo>
                    <a:lnTo>
                      <a:pt x="338970" y="29892"/>
                    </a:lnTo>
                    <a:lnTo>
                      <a:pt x="339049" y="29872"/>
                    </a:lnTo>
                    <a:close/>
                    <a:moveTo>
                      <a:pt x="345550" y="27602"/>
                    </a:moveTo>
                    <a:lnTo>
                      <a:pt x="342782" y="28417"/>
                    </a:lnTo>
                    <a:lnTo>
                      <a:pt x="343473" y="28149"/>
                    </a:lnTo>
                    <a:lnTo>
                      <a:pt x="343963" y="27959"/>
                    </a:lnTo>
                    <a:close/>
                    <a:moveTo>
                      <a:pt x="344497" y="27574"/>
                    </a:moveTo>
                    <a:lnTo>
                      <a:pt x="343116" y="28145"/>
                    </a:lnTo>
                    <a:lnTo>
                      <a:pt x="343088" y="28156"/>
                    </a:lnTo>
                    <a:lnTo>
                      <a:pt x="342726" y="28237"/>
                    </a:lnTo>
                    <a:lnTo>
                      <a:pt x="341655" y="28478"/>
                    </a:lnTo>
                    <a:lnTo>
                      <a:pt x="343518" y="27886"/>
                    </a:lnTo>
                    <a:close/>
                    <a:moveTo>
                      <a:pt x="345720" y="27573"/>
                    </a:moveTo>
                    <a:lnTo>
                      <a:pt x="345445" y="27711"/>
                    </a:lnTo>
                    <a:lnTo>
                      <a:pt x="343844" y="28148"/>
                    </a:lnTo>
                    <a:close/>
                    <a:moveTo>
                      <a:pt x="345832" y="27539"/>
                    </a:moveTo>
                    <a:lnTo>
                      <a:pt x="345720" y="27573"/>
                    </a:lnTo>
                    <a:lnTo>
                      <a:pt x="345754" y="27557"/>
                    </a:lnTo>
                    <a:close/>
                    <a:moveTo>
                      <a:pt x="345822" y="27522"/>
                    </a:moveTo>
                    <a:lnTo>
                      <a:pt x="345754" y="27557"/>
                    </a:lnTo>
                    <a:lnTo>
                      <a:pt x="345550" y="27602"/>
                    </a:lnTo>
                    <a:close/>
                    <a:moveTo>
                      <a:pt x="339115" y="27477"/>
                    </a:moveTo>
                    <a:lnTo>
                      <a:pt x="338828" y="28207"/>
                    </a:lnTo>
                    <a:lnTo>
                      <a:pt x="334210" y="29808"/>
                    </a:lnTo>
                    <a:lnTo>
                      <a:pt x="335106" y="29020"/>
                    </a:lnTo>
                    <a:lnTo>
                      <a:pt x="335535" y="28642"/>
                    </a:lnTo>
                    <a:lnTo>
                      <a:pt x="336140" y="28445"/>
                    </a:lnTo>
                    <a:close/>
                    <a:moveTo>
                      <a:pt x="345442" y="27273"/>
                    </a:moveTo>
                    <a:lnTo>
                      <a:pt x="345440" y="27274"/>
                    </a:lnTo>
                    <a:lnTo>
                      <a:pt x="344497" y="27574"/>
                    </a:lnTo>
                    <a:lnTo>
                      <a:pt x="344498" y="27574"/>
                    </a:lnTo>
                    <a:close/>
                    <a:moveTo>
                      <a:pt x="345230" y="27271"/>
                    </a:moveTo>
                    <a:lnTo>
                      <a:pt x="344498" y="27574"/>
                    </a:lnTo>
                    <a:lnTo>
                      <a:pt x="343519" y="27886"/>
                    </a:lnTo>
                    <a:lnTo>
                      <a:pt x="341654" y="28479"/>
                    </a:lnTo>
                    <a:lnTo>
                      <a:pt x="340833" y="28663"/>
                    </a:lnTo>
                    <a:lnTo>
                      <a:pt x="344172" y="27550"/>
                    </a:lnTo>
                    <a:lnTo>
                      <a:pt x="344420" y="27485"/>
                    </a:lnTo>
                    <a:close/>
                    <a:moveTo>
                      <a:pt x="347609" y="27253"/>
                    </a:moveTo>
                    <a:lnTo>
                      <a:pt x="347377" y="27498"/>
                    </a:lnTo>
                    <a:lnTo>
                      <a:pt x="344569" y="28149"/>
                    </a:lnTo>
                    <a:lnTo>
                      <a:pt x="344833" y="28017"/>
                    </a:lnTo>
                    <a:close/>
                    <a:moveTo>
                      <a:pt x="347391" y="27188"/>
                    </a:moveTo>
                    <a:lnTo>
                      <a:pt x="345242" y="27812"/>
                    </a:lnTo>
                    <a:lnTo>
                      <a:pt x="345445" y="27711"/>
                    </a:lnTo>
                    <a:lnTo>
                      <a:pt x="347220" y="27227"/>
                    </a:lnTo>
                    <a:close/>
                    <a:moveTo>
                      <a:pt x="347775" y="27077"/>
                    </a:moveTo>
                    <a:lnTo>
                      <a:pt x="347745" y="27109"/>
                    </a:lnTo>
                    <a:lnTo>
                      <a:pt x="347391" y="27188"/>
                    </a:lnTo>
                    <a:close/>
                    <a:moveTo>
                      <a:pt x="347856" y="27053"/>
                    </a:moveTo>
                    <a:lnTo>
                      <a:pt x="347775" y="27077"/>
                    </a:lnTo>
                    <a:lnTo>
                      <a:pt x="347777" y="27075"/>
                    </a:lnTo>
                    <a:close/>
                    <a:moveTo>
                      <a:pt x="346525" y="26929"/>
                    </a:moveTo>
                    <a:lnTo>
                      <a:pt x="345442" y="27273"/>
                    </a:lnTo>
                    <a:lnTo>
                      <a:pt x="345970" y="27075"/>
                    </a:lnTo>
                    <a:close/>
                    <a:moveTo>
                      <a:pt x="347944" y="26898"/>
                    </a:moveTo>
                    <a:lnTo>
                      <a:pt x="347777" y="27075"/>
                    </a:lnTo>
                    <a:lnTo>
                      <a:pt x="347220" y="27227"/>
                    </a:lnTo>
                    <a:lnTo>
                      <a:pt x="345832" y="27539"/>
                    </a:lnTo>
                    <a:lnTo>
                      <a:pt x="347460" y="27041"/>
                    </a:lnTo>
                    <a:close/>
                    <a:moveTo>
                      <a:pt x="346841" y="26845"/>
                    </a:moveTo>
                    <a:lnTo>
                      <a:pt x="343963" y="27959"/>
                    </a:lnTo>
                    <a:lnTo>
                      <a:pt x="343094" y="28155"/>
                    </a:lnTo>
                    <a:lnTo>
                      <a:pt x="343116" y="28145"/>
                    </a:lnTo>
                    <a:lnTo>
                      <a:pt x="345440" y="27274"/>
                    </a:lnTo>
                    <a:lnTo>
                      <a:pt x="346527" y="26928"/>
                    </a:lnTo>
                    <a:close/>
                    <a:moveTo>
                      <a:pt x="347089" y="26749"/>
                    </a:moveTo>
                    <a:lnTo>
                      <a:pt x="347087" y="26750"/>
                    </a:lnTo>
                    <a:lnTo>
                      <a:pt x="346527" y="26928"/>
                    </a:lnTo>
                    <a:lnTo>
                      <a:pt x="346525" y="26929"/>
                    </a:lnTo>
                    <a:close/>
                    <a:moveTo>
                      <a:pt x="346120" y="26749"/>
                    </a:moveTo>
                    <a:lnTo>
                      <a:pt x="346006" y="26780"/>
                    </a:lnTo>
                    <a:lnTo>
                      <a:pt x="345968" y="26790"/>
                    </a:lnTo>
                    <a:lnTo>
                      <a:pt x="340744" y="28017"/>
                    </a:lnTo>
                    <a:lnTo>
                      <a:pt x="340751" y="28015"/>
                    </a:lnTo>
                    <a:lnTo>
                      <a:pt x="346026" y="26771"/>
                    </a:lnTo>
                    <a:close/>
                    <a:moveTo>
                      <a:pt x="353326" y="26745"/>
                    </a:moveTo>
                    <a:lnTo>
                      <a:pt x="352479" y="27186"/>
                    </a:lnTo>
                    <a:lnTo>
                      <a:pt x="346969" y="28585"/>
                    </a:lnTo>
                    <a:lnTo>
                      <a:pt x="344729" y="29154"/>
                    </a:lnTo>
                    <a:lnTo>
                      <a:pt x="347649" y="28336"/>
                    </a:lnTo>
                    <a:close/>
                    <a:moveTo>
                      <a:pt x="349866" y="26632"/>
                    </a:moveTo>
                    <a:lnTo>
                      <a:pt x="347609" y="27253"/>
                    </a:lnTo>
                    <a:lnTo>
                      <a:pt x="347745" y="27109"/>
                    </a:lnTo>
                    <a:close/>
                    <a:moveTo>
                      <a:pt x="346948" y="26560"/>
                    </a:moveTo>
                    <a:lnTo>
                      <a:pt x="346140" y="26894"/>
                    </a:lnTo>
                    <a:lnTo>
                      <a:pt x="344574" y="27416"/>
                    </a:lnTo>
                    <a:lnTo>
                      <a:pt x="344172" y="27550"/>
                    </a:lnTo>
                    <a:lnTo>
                      <a:pt x="338498" y="29049"/>
                    </a:lnTo>
                    <a:lnTo>
                      <a:pt x="338597" y="28797"/>
                    </a:lnTo>
                    <a:lnTo>
                      <a:pt x="345968" y="26790"/>
                    </a:lnTo>
                    <a:lnTo>
                      <a:pt x="345999" y="26783"/>
                    </a:lnTo>
                    <a:close/>
                    <a:moveTo>
                      <a:pt x="347857" y="26505"/>
                    </a:moveTo>
                    <a:lnTo>
                      <a:pt x="347552" y="26657"/>
                    </a:lnTo>
                    <a:lnTo>
                      <a:pt x="346841" y="26845"/>
                    </a:lnTo>
                    <a:lnTo>
                      <a:pt x="347087" y="26750"/>
                    </a:lnTo>
                    <a:close/>
                    <a:moveTo>
                      <a:pt x="347207" y="26453"/>
                    </a:moveTo>
                    <a:lnTo>
                      <a:pt x="346984" y="26545"/>
                    </a:lnTo>
                    <a:lnTo>
                      <a:pt x="346120" y="26749"/>
                    </a:lnTo>
                    <a:close/>
                    <a:moveTo>
                      <a:pt x="348377" y="26440"/>
                    </a:moveTo>
                    <a:lnTo>
                      <a:pt x="347951" y="26890"/>
                    </a:lnTo>
                    <a:lnTo>
                      <a:pt x="347460" y="27041"/>
                    </a:lnTo>
                    <a:lnTo>
                      <a:pt x="345822" y="27522"/>
                    </a:lnTo>
                    <a:lnTo>
                      <a:pt x="347552" y="26657"/>
                    </a:lnTo>
                    <a:close/>
                    <a:moveTo>
                      <a:pt x="347680" y="26381"/>
                    </a:moveTo>
                    <a:lnTo>
                      <a:pt x="347607" y="26405"/>
                    </a:lnTo>
                    <a:lnTo>
                      <a:pt x="346948" y="26560"/>
                    </a:lnTo>
                    <a:lnTo>
                      <a:pt x="346984" y="26545"/>
                    </a:lnTo>
                    <a:close/>
                    <a:moveTo>
                      <a:pt x="354070" y="26358"/>
                    </a:moveTo>
                    <a:lnTo>
                      <a:pt x="353783" y="26507"/>
                    </a:lnTo>
                    <a:lnTo>
                      <a:pt x="349456" y="27673"/>
                    </a:lnTo>
                    <a:lnTo>
                      <a:pt x="342915" y="29436"/>
                    </a:lnTo>
                    <a:lnTo>
                      <a:pt x="350137" y="27322"/>
                    </a:lnTo>
                    <a:lnTo>
                      <a:pt x="350973" y="27117"/>
                    </a:lnTo>
                    <a:close/>
                    <a:moveTo>
                      <a:pt x="348008" y="26311"/>
                    </a:moveTo>
                    <a:lnTo>
                      <a:pt x="345970" y="27075"/>
                    </a:lnTo>
                    <a:lnTo>
                      <a:pt x="345230" y="27271"/>
                    </a:lnTo>
                    <a:lnTo>
                      <a:pt x="346140" y="26894"/>
                    </a:lnTo>
                    <a:lnTo>
                      <a:pt x="347607" y="26405"/>
                    </a:lnTo>
                    <a:close/>
                    <a:moveTo>
                      <a:pt x="348512" y="26296"/>
                    </a:moveTo>
                    <a:lnTo>
                      <a:pt x="348512" y="26297"/>
                    </a:lnTo>
                    <a:lnTo>
                      <a:pt x="347857" y="26505"/>
                    </a:lnTo>
                    <a:lnTo>
                      <a:pt x="347858" y="26505"/>
                    </a:lnTo>
                    <a:close/>
                    <a:moveTo>
                      <a:pt x="348327" y="26270"/>
                    </a:moveTo>
                    <a:lnTo>
                      <a:pt x="347858" y="26505"/>
                    </a:lnTo>
                    <a:lnTo>
                      <a:pt x="347089" y="26749"/>
                    </a:lnTo>
                    <a:close/>
                    <a:moveTo>
                      <a:pt x="348485" y="26191"/>
                    </a:moveTo>
                    <a:lnTo>
                      <a:pt x="348455" y="26206"/>
                    </a:lnTo>
                    <a:lnTo>
                      <a:pt x="348008" y="26311"/>
                    </a:lnTo>
                    <a:lnTo>
                      <a:pt x="348062" y="26291"/>
                    </a:lnTo>
                    <a:close/>
                    <a:moveTo>
                      <a:pt x="348550" y="26184"/>
                    </a:moveTo>
                    <a:lnTo>
                      <a:pt x="348327" y="26270"/>
                    </a:lnTo>
                    <a:lnTo>
                      <a:pt x="348455" y="26206"/>
                    </a:lnTo>
                    <a:close/>
                    <a:moveTo>
                      <a:pt x="348648" y="26153"/>
                    </a:moveTo>
                    <a:lnTo>
                      <a:pt x="348638" y="26163"/>
                    </a:lnTo>
                    <a:lnTo>
                      <a:pt x="348550" y="26184"/>
                    </a:lnTo>
                    <a:lnTo>
                      <a:pt x="348603" y="26163"/>
                    </a:lnTo>
                    <a:close/>
                    <a:moveTo>
                      <a:pt x="348725" y="26071"/>
                    </a:moveTo>
                    <a:lnTo>
                      <a:pt x="348658" y="26142"/>
                    </a:lnTo>
                    <a:lnTo>
                      <a:pt x="348603" y="26163"/>
                    </a:lnTo>
                    <a:lnTo>
                      <a:pt x="348485" y="26191"/>
                    </a:lnTo>
                    <a:close/>
                    <a:moveTo>
                      <a:pt x="348752" y="26032"/>
                    </a:moveTo>
                    <a:lnTo>
                      <a:pt x="348062" y="26291"/>
                    </a:lnTo>
                    <a:lnTo>
                      <a:pt x="347680" y="26381"/>
                    </a:lnTo>
                    <a:lnTo>
                      <a:pt x="348613" y="26070"/>
                    </a:lnTo>
                    <a:close/>
                    <a:moveTo>
                      <a:pt x="348767" y="26026"/>
                    </a:moveTo>
                    <a:lnTo>
                      <a:pt x="348765" y="26029"/>
                    </a:lnTo>
                    <a:lnTo>
                      <a:pt x="348752" y="26032"/>
                    </a:lnTo>
                    <a:close/>
                    <a:moveTo>
                      <a:pt x="348864" y="26001"/>
                    </a:moveTo>
                    <a:lnTo>
                      <a:pt x="348725" y="26071"/>
                    </a:lnTo>
                    <a:lnTo>
                      <a:pt x="348765" y="26029"/>
                    </a:lnTo>
                    <a:close/>
                    <a:moveTo>
                      <a:pt x="348956" y="25956"/>
                    </a:moveTo>
                    <a:lnTo>
                      <a:pt x="348956" y="25956"/>
                    </a:lnTo>
                    <a:lnTo>
                      <a:pt x="348767" y="26026"/>
                    </a:lnTo>
                    <a:lnTo>
                      <a:pt x="348778" y="26015"/>
                    </a:lnTo>
                    <a:close/>
                    <a:moveTo>
                      <a:pt x="570462" y="25956"/>
                    </a:moveTo>
                    <a:lnTo>
                      <a:pt x="578332" y="32252"/>
                    </a:lnTo>
                    <a:lnTo>
                      <a:pt x="577451" y="32135"/>
                    </a:lnTo>
                    <a:lnTo>
                      <a:pt x="570075" y="28776"/>
                    </a:lnTo>
                    <a:close/>
                    <a:moveTo>
                      <a:pt x="563883" y="25956"/>
                    </a:moveTo>
                    <a:lnTo>
                      <a:pt x="570075" y="28776"/>
                    </a:lnTo>
                    <a:lnTo>
                      <a:pt x="569811" y="30706"/>
                    </a:lnTo>
                    <a:lnTo>
                      <a:pt x="568269" y="30342"/>
                    </a:lnTo>
                    <a:lnTo>
                      <a:pt x="568580" y="30963"/>
                    </a:lnTo>
                    <a:lnTo>
                      <a:pt x="566871" y="30737"/>
                    </a:lnTo>
                    <a:close/>
                    <a:moveTo>
                      <a:pt x="333603" y="25956"/>
                    </a:moveTo>
                    <a:cubicBezTo>
                      <a:pt x="331411" y="29246"/>
                      <a:pt x="327573" y="30342"/>
                      <a:pt x="323735" y="31439"/>
                    </a:cubicBezTo>
                    <a:lnTo>
                      <a:pt x="321230" y="32830"/>
                    </a:lnTo>
                    <a:lnTo>
                      <a:pt x="318257" y="33741"/>
                    </a:lnTo>
                    <a:lnTo>
                      <a:pt x="316814" y="34065"/>
                    </a:lnTo>
                    <a:lnTo>
                      <a:pt x="313865" y="34728"/>
                    </a:lnTo>
                    <a:lnTo>
                      <a:pt x="322641" y="30828"/>
                    </a:lnTo>
                    <a:close/>
                    <a:moveTo>
                      <a:pt x="349758" y="25900"/>
                    </a:moveTo>
                    <a:lnTo>
                      <a:pt x="348512" y="26296"/>
                    </a:lnTo>
                    <a:lnTo>
                      <a:pt x="348638" y="26163"/>
                    </a:lnTo>
                    <a:close/>
                    <a:moveTo>
                      <a:pt x="349805" y="25885"/>
                    </a:moveTo>
                    <a:lnTo>
                      <a:pt x="349759" y="25900"/>
                    </a:lnTo>
                    <a:lnTo>
                      <a:pt x="349758" y="25900"/>
                    </a:lnTo>
                    <a:close/>
                    <a:moveTo>
                      <a:pt x="349869" y="25865"/>
                    </a:moveTo>
                    <a:lnTo>
                      <a:pt x="349805" y="25885"/>
                    </a:lnTo>
                    <a:lnTo>
                      <a:pt x="349868" y="25865"/>
                    </a:lnTo>
                    <a:close/>
                    <a:moveTo>
                      <a:pt x="349871" y="25864"/>
                    </a:moveTo>
                    <a:lnTo>
                      <a:pt x="349869" y="25865"/>
                    </a:lnTo>
                    <a:lnTo>
                      <a:pt x="349870" y="25864"/>
                    </a:lnTo>
                    <a:close/>
                    <a:moveTo>
                      <a:pt x="354479" y="25852"/>
                    </a:moveTo>
                    <a:lnTo>
                      <a:pt x="354261" y="25912"/>
                    </a:lnTo>
                    <a:lnTo>
                      <a:pt x="351343" y="26706"/>
                    </a:lnTo>
                    <a:lnTo>
                      <a:pt x="347091" y="27801"/>
                    </a:lnTo>
                    <a:lnTo>
                      <a:pt x="347377" y="27498"/>
                    </a:lnTo>
                    <a:lnTo>
                      <a:pt x="354326" y="25888"/>
                    </a:lnTo>
                    <a:close/>
                    <a:moveTo>
                      <a:pt x="541833" y="25735"/>
                    </a:moveTo>
                    <a:lnTo>
                      <a:pt x="542027" y="26121"/>
                    </a:lnTo>
                    <a:lnTo>
                      <a:pt x="541951" y="30342"/>
                    </a:lnTo>
                    <a:close/>
                    <a:moveTo>
                      <a:pt x="349107" y="25666"/>
                    </a:moveTo>
                    <a:lnTo>
                      <a:pt x="348778" y="26015"/>
                    </a:lnTo>
                    <a:lnTo>
                      <a:pt x="348613" y="26070"/>
                    </a:lnTo>
                    <a:lnTo>
                      <a:pt x="347207" y="26453"/>
                    </a:lnTo>
                    <a:close/>
                    <a:moveTo>
                      <a:pt x="355417" y="25657"/>
                    </a:moveTo>
                    <a:lnTo>
                      <a:pt x="354892" y="25930"/>
                    </a:lnTo>
                    <a:lnTo>
                      <a:pt x="351512" y="26920"/>
                    </a:lnTo>
                    <a:lnTo>
                      <a:pt x="350137" y="27322"/>
                    </a:lnTo>
                    <a:lnTo>
                      <a:pt x="346763" y="28149"/>
                    </a:lnTo>
                    <a:lnTo>
                      <a:pt x="347011" y="27886"/>
                    </a:lnTo>
                    <a:lnTo>
                      <a:pt x="351343" y="26706"/>
                    </a:lnTo>
                    <a:lnTo>
                      <a:pt x="353865" y="26057"/>
                    </a:lnTo>
                    <a:close/>
                    <a:moveTo>
                      <a:pt x="355659" y="25531"/>
                    </a:moveTo>
                    <a:lnTo>
                      <a:pt x="355494" y="25617"/>
                    </a:lnTo>
                    <a:lnTo>
                      <a:pt x="354479" y="25852"/>
                    </a:lnTo>
                    <a:close/>
                    <a:moveTo>
                      <a:pt x="356278" y="25435"/>
                    </a:moveTo>
                    <a:lnTo>
                      <a:pt x="355417" y="25657"/>
                    </a:lnTo>
                    <a:lnTo>
                      <a:pt x="355494" y="25617"/>
                    </a:lnTo>
                    <a:close/>
                    <a:moveTo>
                      <a:pt x="345494" y="25400"/>
                    </a:moveTo>
                    <a:lnTo>
                      <a:pt x="341782" y="26609"/>
                    </a:lnTo>
                    <a:lnTo>
                      <a:pt x="339115" y="27477"/>
                    </a:lnTo>
                    <a:lnTo>
                      <a:pt x="339171" y="27336"/>
                    </a:lnTo>
                    <a:lnTo>
                      <a:pt x="342053" y="26454"/>
                    </a:lnTo>
                    <a:close/>
                    <a:moveTo>
                      <a:pt x="339988" y="25255"/>
                    </a:moveTo>
                    <a:lnTo>
                      <a:pt x="339459" y="26601"/>
                    </a:lnTo>
                    <a:lnTo>
                      <a:pt x="339171" y="27336"/>
                    </a:lnTo>
                    <a:lnTo>
                      <a:pt x="336866" y="28042"/>
                    </a:lnTo>
                    <a:lnTo>
                      <a:pt x="335871" y="28347"/>
                    </a:lnTo>
                    <a:lnTo>
                      <a:pt x="337905" y="26557"/>
                    </a:lnTo>
                    <a:close/>
                    <a:moveTo>
                      <a:pt x="349624" y="25119"/>
                    </a:moveTo>
                    <a:lnTo>
                      <a:pt x="349538" y="25210"/>
                    </a:lnTo>
                    <a:lnTo>
                      <a:pt x="349445" y="25308"/>
                    </a:lnTo>
                    <a:lnTo>
                      <a:pt x="349017" y="25442"/>
                    </a:lnTo>
                    <a:lnTo>
                      <a:pt x="340751" y="28015"/>
                    </a:lnTo>
                    <a:lnTo>
                      <a:pt x="340183" y="28149"/>
                    </a:lnTo>
                    <a:lnTo>
                      <a:pt x="340744" y="28017"/>
                    </a:lnTo>
                    <a:lnTo>
                      <a:pt x="338647" y="28670"/>
                    </a:lnTo>
                    <a:lnTo>
                      <a:pt x="338692" y="28555"/>
                    </a:lnTo>
                    <a:lnTo>
                      <a:pt x="340730" y="27914"/>
                    </a:lnTo>
                    <a:close/>
                    <a:moveTo>
                      <a:pt x="359167" y="25109"/>
                    </a:moveTo>
                    <a:lnTo>
                      <a:pt x="353326" y="26745"/>
                    </a:lnTo>
                    <a:lnTo>
                      <a:pt x="353783" y="26507"/>
                    </a:lnTo>
                    <a:lnTo>
                      <a:pt x="357026" y="25634"/>
                    </a:lnTo>
                    <a:close/>
                    <a:moveTo>
                      <a:pt x="363862" y="25107"/>
                    </a:moveTo>
                    <a:lnTo>
                      <a:pt x="363577" y="25225"/>
                    </a:lnTo>
                    <a:lnTo>
                      <a:pt x="359921" y="25956"/>
                    </a:lnTo>
                    <a:close/>
                    <a:moveTo>
                      <a:pt x="352850" y="24916"/>
                    </a:moveTo>
                    <a:lnTo>
                      <a:pt x="349870" y="25864"/>
                    </a:lnTo>
                    <a:lnTo>
                      <a:pt x="349868" y="25865"/>
                    </a:lnTo>
                    <a:lnTo>
                      <a:pt x="348648" y="26153"/>
                    </a:lnTo>
                    <a:lnTo>
                      <a:pt x="348658" y="26142"/>
                    </a:lnTo>
                    <a:lnTo>
                      <a:pt x="349392" y="25858"/>
                    </a:lnTo>
                    <a:close/>
                    <a:moveTo>
                      <a:pt x="352854" y="24915"/>
                    </a:moveTo>
                    <a:lnTo>
                      <a:pt x="352852" y="24916"/>
                    </a:lnTo>
                    <a:lnTo>
                      <a:pt x="352850" y="24916"/>
                    </a:lnTo>
                    <a:close/>
                    <a:moveTo>
                      <a:pt x="339871" y="24827"/>
                    </a:moveTo>
                    <a:lnTo>
                      <a:pt x="337905" y="26557"/>
                    </a:lnTo>
                    <a:lnTo>
                      <a:pt x="334244" y="28845"/>
                    </a:lnTo>
                    <a:lnTo>
                      <a:pt x="326613" y="31182"/>
                    </a:lnTo>
                    <a:lnTo>
                      <a:pt x="331411" y="28423"/>
                    </a:lnTo>
                    <a:close/>
                    <a:moveTo>
                      <a:pt x="358818" y="24781"/>
                    </a:moveTo>
                    <a:lnTo>
                      <a:pt x="357744" y="25095"/>
                    </a:lnTo>
                    <a:lnTo>
                      <a:pt x="356278" y="25435"/>
                    </a:lnTo>
                    <a:close/>
                    <a:moveTo>
                      <a:pt x="351573" y="24646"/>
                    </a:moveTo>
                    <a:lnTo>
                      <a:pt x="349107" y="25666"/>
                    </a:lnTo>
                    <a:lnTo>
                      <a:pt x="349445" y="25308"/>
                    </a:lnTo>
                    <a:close/>
                    <a:moveTo>
                      <a:pt x="351587" y="24641"/>
                    </a:moveTo>
                    <a:lnTo>
                      <a:pt x="351580" y="24644"/>
                    </a:lnTo>
                    <a:lnTo>
                      <a:pt x="351573" y="24646"/>
                    </a:lnTo>
                    <a:close/>
                    <a:moveTo>
                      <a:pt x="355718" y="24500"/>
                    </a:moveTo>
                    <a:lnTo>
                      <a:pt x="348377" y="26440"/>
                    </a:lnTo>
                    <a:lnTo>
                      <a:pt x="348512" y="26297"/>
                    </a:lnTo>
                    <a:lnTo>
                      <a:pt x="349759" y="25900"/>
                    </a:lnTo>
                    <a:close/>
                    <a:moveTo>
                      <a:pt x="357669" y="24484"/>
                    </a:moveTo>
                    <a:lnTo>
                      <a:pt x="356517" y="25084"/>
                    </a:lnTo>
                    <a:lnTo>
                      <a:pt x="356342" y="25175"/>
                    </a:lnTo>
                    <a:lnTo>
                      <a:pt x="356152" y="25218"/>
                    </a:lnTo>
                    <a:lnTo>
                      <a:pt x="349866" y="26632"/>
                    </a:lnTo>
                    <a:close/>
                    <a:moveTo>
                      <a:pt x="340307" y="24443"/>
                    </a:moveTo>
                    <a:lnTo>
                      <a:pt x="340214" y="24681"/>
                    </a:lnTo>
                    <a:lnTo>
                      <a:pt x="339871" y="24827"/>
                    </a:lnTo>
                    <a:close/>
                    <a:moveTo>
                      <a:pt x="356011" y="24423"/>
                    </a:moveTo>
                    <a:lnTo>
                      <a:pt x="355891" y="24460"/>
                    </a:lnTo>
                    <a:lnTo>
                      <a:pt x="355718" y="24500"/>
                    </a:lnTo>
                    <a:close/>
                    <a:moveTo>
                      <a:pt x="359916" y="24371"/>
                    </a:moveTo>
                    <a:lnTo>
                      <a:pt x="355659" y="25531"/>
                    </a:lnTo>
                    <a:lnTo>
                      <a:pt x="356342" y="25175"/>
                    </a:lnTo>
                    <a:close/>
                    <a:moveTo>
                      <a:pt x="356243" y="24362"/>
                    </a:moveTo>
                    <a:lnTo>
                      <a:pt x="356011" y="24423"/>
                    </a:lnTo>
                    <a:lnTo>
                      <a:pt x="356105" y="24394"/>
                    </a:lnTo>
                    <a:close/>
                    <a:moveTo>
                      <a:pt x="350542" y="24148"/>
                    </a:moveTo>
                    <a:lnTo>
                      <a:pt x="350420" y="24277"/>
                    </a:lnTo>
                    <a:lnTo>
                      <a:pt x="347859" y="25133"/>
                    </a:lnTo>
                    <a:lnTo>
                      <a:pt x="344386" y="26348"/>
                    </a:lnTo>
                    <a:lnTo>
                      <a:pt x="338853" y="28282"/>
                    </a:lnTo>
                    <a:lnTo>
                      <a:pt x="338790" y="28304"/>
                    </a:lnTo>
                    <a:lnTo>
                      <a:pt x="338828" y="28207"/>
                    </a:lnTo>
                    <a:lnTo>
                      <a:pt x="339224" y="28070"/>
                    </a:lnTo>
                    <a:lnTo>
                      <a:pt x="345198" y="26000"/>
                    </a:lnTo>
                    <a:close/>
                    <a:moveTo>
                      <a:pt x="352976" y="24066"/>
                    </a:moveTo>
                    <a:lnTo>
                      <a:pt x="351587" y="24641"/>
                    </a:lnTo>
                    <a:lnTo>
                      <a:pt x="352332" y="24268"/>
                    </a:lnTo>
                    <a:close/>
                    <a:moveTo>
                      <a:pt x="357598" y="24059"/>
                    </a:moveTo>
                    <a:lnTo>
                      <a:pt x="347944" y="26898"/>
                    </a:lnTo>
                    <a:lnTo>
                      <a:pt x="347951" y="26890"/>
                    </a:lnTo>
                    <a:lnTo>
                      <a:pt x="355891" y="24460"/>
                    </a:lnTo>
                    <a:close/>
                    <a:moveTo>
                      <a:pt x="548852" y="23977"/>
                    </a:moveTo>
                    <a:lnTo>
                      <a:pt x="548997" y="24283"/>
                    </a:lnTo>
                    <a:lnTo>
                      <a:pt x="548889" y="24147"/>
                    </a:lnTo>
                    <a:close/>
                    <a:moveTo>
                      <a:pt x="548687" y="23892"/>
                    </a:moveTo>
                    <a:lnTo>
                      <a:pt x="548889" y="24147"/>
                    </a:lnTo>
                    <a:lnTo>
                      <a:pt x="548952" y="24435"/>
                    </a:lnTo>
                    <a:close/>
                    <a:moveTo>
                      <a:pt x="342376" y="23762"/>
                    </a:moveTo>
                    <a:lnTo>
                      <a:pt x="339988" y="25255"/>
                    </a:lnTo>
                    <a:lnTo>
                      <a:pt x="340214" y="24681"/>
                    </a:lnTo>
                    <a:close/>
                    <a:moveTo>
                      <a:pt x="351075" y="23583"/>
                    </a:moveTo>
                    <a:lnTo>
                      <a:pt x="350932" y="23735"/>
                    </a:lnTo>
                    <a:lnTo>
                      <a:pt x="349361" y="24216"/>
                    </a:lnTo>
                    <a:lnTo>
                      <a:pt x="345494" y="25400"/>
                    </a:lnTo>
                    <a:lnTo>
                      <a:pt x="350089" y="23904"/>
                    </a:lnTo>
                    <a:close/>
                    <a:moveTo>
                      <a:pt x="359436" y="23518"/>
                    </a:moveTo>
                    <a:lnTo>
                      <a:pt x="357884" y="23975"/>
                    </a:lnTo>
                    <a:lnTo>
                      <a:pt x="356243" y="24362"/>
                    </a:lnTo>
                    <a:close/>
                    <a:moveTo>
                      <a:pt x="363802" y="23498"/>
                    </a:moveTo>
                    <a:lnTo>
                      <a:pt x="358818" y="24781"/>
                    </a:lnTo>
                    <a:lnTo>
                      <a:pt x="361216" y="24079"/>
                    </a:lnTo>
                    <a:close/>
                    <a:moveTo>
                      <a:pt x="367639" y="23337"/>
                    </a:moveTo>
                    <a:lnTo>
                      <a:pt x="351751" y="27565"/>
                    </a:lnTo>
                    <a:lnTo>
                      <a:pt x="352479" y="27186"/>
                    </a:lnTo>
                    <a:close/>
                    <a:moveTo>
                      <a:pt x="360951" y="23252"/>
                    </a:moveTo>
                    <a:lnTo>
                      <a:pt x="360593" y="23356"/>
                    </a:lnTo>
                    <a:lnTo>
                      <a:pt x="357598" y="24059"/>
                    </a:lnTo>
                    <a:lnTo>
                      <a:pt x="357884" y="23975"/>
                    </a:lnTo>
                    <a:close/>
                    <a:moveTo>
                      <a:pt x="364239" y="23194"/>
                    </a:moveTo>
                    <a:lnTo>
                      <a:pt x="361216" y="24079"/>
                    </a:lnTo>
                    <a:lnTo>
                      <a:pt x="359916" y="24371"/>
                    </a:lnTo>
                    <a:close/>
                    <a:moveTo>
                      <a:pt x="356420" y="23137"/>
                    </a:moveTo>
                    <a:lnTo>
                      <a:pt x="349392" y="25858"/>
                    </a:lnTo>
                    <a:lnTo>
                      <a:pt x="348864" y="26001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51580" y="24644"/>
                    </a:lnTo>
                    <a:close/>
                    <a:moveTo>
                      <a:pt x="366261" y="23121"/>
                    </a:moveTo>
                    <a:lnTo>
                      <a:pt x="364034" y="23745"/>
                    </a:lnTo>
                    <a:lnTo>
                      <a:pt x="357026" y="25634"/>
                    </a:lnTo>
                    <a:lnTo>
                      <a:pt x="354070" y="26358"/>
                    </a:lnTo>
                    <a:lnTo>
                      <a:pt x="354892" y="25930"/>
                    </a:lnTo>
                    <a:lnTo>
                      <a:pt x="357744" y="25095"/>
                    </a:lnTo>
                    <a:close/>
                    <a:moveTo>
                      <a:pt x="361685" y="23099"/>
                    </a:moveTo>
                    <a:lnTo>
                      <a:pt x="358442" y="24166"/>
                    </a:lnTo>
                    <a:lnTo>
                      <a:pt x="347856" y="27053"/>
                    </a:lnTo>
                    <a:lnTo>
                      <a:pt x="360593" y="23356"/>
                    </a:lnTo>
                    <a:close/>
                    <a:moveTo>
                      <a:pt x="374542" y="23032"/>
                    </a:moveTo>
                    <a:lnTo>
                      <a:pt x="351149" y="30342"/>
                    </a:lnTo>
                    <a:lnTo>
                      <a:pt x="363577" y="25225"/>
                    </a:lnTo>
                    <a:lnTo>
                      <a:pt x="370887" y="23763"/>
                    </a:lnTo>
                    <a:close/>
                    <a:moveTo>
                      <a:pt x="369113" y="22945"/>
                    </a:moveTo>
                    <a:lnTo>
                      <a:pt x="368999" y="22992"/>
                    </a:lnTo>
                    <a:lnTo>
                      <a:pt x="367639" y="23337"/>
                    </a:lnTo>
                    <a:close/>
                    <a:moveTo>
                      <a:pt x="361839" y="22639"/>
                    </a:moveTo>
                    <a:lnTo>
                      <a:pt x="356105" y="24394"/>
                    </a:lnTo>
                    <a:lnTo>
                      <a:pt x="349871" y="25864"/>
                    </a:lnTo>
                    <a:lnTo>
                      <a:pt x="352852" y="24916"/>
                    </a:lnTo>
                    <a:lnTo>
                      <a:pt x="352856" y="24915"/>
                    </a:lnTo>
                    <a:lnTo>
                      <a:pt x="359099" y="23215"/>
                    </a:lnTo>
                    <a:close/>
                    <a:moveTo>
                      <a:pt x="363247" y="22585"/>
                    </a:moveTo>
                    <a:lnTo>
                      <a:pt x="361905" y="23027"/>
                    </a:lnTo>
                    <a:lnTo>
                      <a:pt x="360951" y="23252"/>
                    </a:lnTo>
                    <a:close/>
                    <a:moveTo>
                      <a:pt x="356149" y="22360"/>
                    </a:moveTo>
                    <a:lnTo>
                      <a:pt x="352332" y="24268"/>
                    </a:lnTo>
                    <a:lnTo>
                      <a:pt x="350030" y="24991"/>
                    </a:lnTo>
                    <a:lnTo>
                      <a:pt x="349624" y="25119"/>
                    </a:lnTo>
                    <a:lnTo>
                      <a:pt x="350420" y="24277"/>
                    </a:lnTo>
                    <a:lnTo>
                      <a:pt x="355350" y="22627"/>
                    </a:lnTo>
                    <a:close/>
                    <a:moveTo>
                      <a:pt x="355360" y="22188"/>
                    </a:moveTo>
                    <a:lnTo>
                      <a:pt x="351075" y="23583"/>
                    </a:lnTo>
                    <a:lnTo>
                      <a:pt x="351237" y="23412"/>
                    </a:lnTo>
                    <a:lnTo>
                      <a:pt x="351423" y="23215"/>
                    </a:lnTo>
                    <a:lnTo>
                      <a:pt x="352124" y="23032"/>
                    </a:lnTo>
                    <a:close/>
                    <a:moveTo>
                      <a:pt x="579793" y="22003"/>
                    </a:moveTo>
                    <a:lnTo>
                      <a:pt x="582396" y="23467"/>
                    </a:lnTo>
                    <a:cubicBezTo>
                      <a:pt x="587768" y="28183"/>
                      <a:pt x="593216" y="33632"/>
                      <a:pt x="598973" y="36922"/>
                    </a:cubicBezTo>
                    <a:close/>
                    <a:moveTo>
                      <a:pt x="378500" y="21956"/>
                    </a:moveTo>
                    <a:lnTo>
                      <a:pt x="376368" y="22667"/>
                    </a:lnTo>
                    <a:lnTo>
                      <a:pt x="374542" y="23032"/>
                    </a:lnTo>
                    <a:lnTo>
                      <a:pt x="376843" y="22313"/>
                    </a:lnTo>
                    <a:close/>
                    <a:moveTo>
                      <a:pt x="370771" y="21930"/>
                    </a:moveTo>
                    <a:lnTo>
                      <a:pt x="366895" y="22975"/>
                    </a:lnTo>
                    <a:lnTo>
                      <a:pt x="366261" y="23121"/>
                    </a:lnTo>
                    <a:lnTo>
                      <a:pt x="369463" y="22224"/>
                    </a:lnTo>
                    <a:close/>
                    <a:moveTo>
                      <a:pt x="365278" y="21917"/>
                    </a:moveTo>
                    <a:lnTo>
                      <a:pt x="364377" y="22213"/>
                    </a:lnTo>
                    <a:lnTo>
                      <a:pt x="364270" y="22241"/>
                    </a:lnTo>
                    <a:lnTo>
                      <a:pt x="359436" y="23518"/>
                    </a:lnTo>
                    <a:lnTo>
                      <a:pt x="363891" y="22208"/>
                    </a:lnTo>
                    <a:lnTo>
                      <a:pt x="364992" y="21977"/>
                    </a:lnTo>
                    <a:close/>
                    <a:moveTo>
                      <a:pt x="371804" y="21837"/>
                    </a:moveTo>
                    <a:lnTo>
                      <a:pt x="370753" y="22270"/>
                    </a:lnTo>
                    <a:lnTo>
                      <a:pt x="359167" y="25109"/>
                    </a:lnTo>
                    <a:lnTo>
                      <a:pt x="364034" y="23745"/>
                    </a:lnTo>
                    <a:lnTo>
                      <a:pt x="366895" y="22975"/>
                    </a:lnTo>
                    <a:close/>
                    <a:moveTo>
                      <a:pt x="357298" y="21785"/>
                    </a:moveTo>
                    <a:lnTo>
                      <a:pt x="357163" y="21853"/>
                    </a:lnTo>
                    <a:lnTo>
                      <a:pt x="356841" y="21964"/>
                    </a:lnTo>
                    <a:lnTo>
                      <a:pt x="350542" y="24148"/>
                    </a:lnTo>
                    <a:lnTo>
                      <a:pt x="350932" y="23735"/>
                    </a:lnTo>
                    <a:lnTo>
                      <a:pt x="357125" y="21838"/>
                    </a:lnTo>
                    <a:close/>
                    <a:moveTo>
                      <a:pt x="367192" y="21780"/>
                    </a:moveTo>
                    <a:lnTo>
                      <a:pt x="366508" y="21967"/>
                    </a:lnTo>
                    <a:lnTo>
                      <a:pt x="362369" y="22939"/>
                    </a:lnTo>
                    <a:lnTo>
                      <a:pt x="361685" y="23099"/>
                    </a:lnTo>
                    <a:lnTo>
                      <a:pt x="361905" y="23027"/>
                    </a:lnTo>
                    <a:lnTo>
                      <a:pt x="362531" y="22879"/>
                    </a:lnTo>
                    <a:close/>
                    <a:moveTo>
                      <a:pt x="366050" y="21771"/>
                    </a:moveTo>
                    <a:lnTo>
                      <a:pt x="363660" y="22465"/>
                    </a:lnTo>
                    <a:lnTo>
                      <a:pt x="363247" y="22585"/>
                    </a:lnTo>
                    <a:lnTo>
                      <a:pt x="364085" y="22309"/>
                    </a:lnTo>
                    <a:lnTo>
                      <a:pt x="364377" y="22213"/>
                    </a:lnTo>
                    <a:close/>
                    <a:moveTo>
                      <a:pt x="366359" y="21690"/>
                    </a:moveTo>
                    <a:lnTo>
                      <a:pt x="366050" y="21771"/>
                    </a:lnTo>
                    <a:lnTo>
                      <a:pt x="366258" y="21711"/>
                    </a:lnTo>
                    <a:close/>
                    <a:moveTo>
                      <a:pt x="381853" y="21570"/>
                    </a:moveTo>
                    <a:lnTo>
                      <a:pt x="369002" y="25425"/>
                    </a:lnTo>
                    <a:lnTo>
                      <a:pt x="366501" y="25956"/>
                    </a:lnTo>
                    <a:lnTo>
                      <a:pt x="376368" y="22667"/>
                    </a:lnTo>
                    <a:close/>
                    <a:moveTo>
                      <a:pt x="348956" y="21570"/>
                    </a:moveTo>
                    <a:cubicBezTo>
                      <a:pt x="346763" y="23763"/>
                      <a:pt x="343473" y="23763"/>
                      <a:pt x="340457" y="24311"/>
                    </a:cubicBezTo>
                    <a:lnTo>
                      <a:pt x="340307" y="24443"/>
                    </a:lnTo>
                    <a:lnTo>
                      <a:pt x="341005" y="22666"/>
                    </a:lnTo>
                    <a:cubicBezTo>
                      <a:pt x="342925" y="21021"/>
                      <a:pt x="345666" y="20473"/>
                      <a:pt x="348956" y="21570"/>
                    </a:cubicBezTo>
                    <a:close/>
                    <a:moveTo>
                      <a:pt x="358209" y="21490"/>
                    </a:moveTo>
                    <a:lnTo>
                      <a:pt x="357813" y="21627"/>
                    </a:lnTo>
                    <a:lnTo>
                      <a:pt x="357298" y="21785"/>
                    </a:lnTo>
                    <a:lnTo>
                      <a:pt x="357729" y="21570"/>
                    </a:lnTo>
                    <a:close/>
                    <a:moveTo>
                      <a:pt x="539698" y="21480"/>
                    </a:moveTo>
                    <a:lnTo>
                      <a:pt x="540123" y="22327"/>
                    </a:lnTo>
                    <a:lnTo>
                      <a:pt x="540007" y="22693"/>
                    </a:lnTo>
                    <a:close/>
                    <a:moveTo>
                      <a:pt x="368627" y="21469"/>
                    </a:moveTo>
                    <a:lnTo>
                      <a:pt x="359608" y="23951"/>
                    </a:lnTo>
                    <a:lnTo>
                      <a:pt x="357669" y="24484"/>
                    </a:lnTo>
                    <a:lnTo>
                      <a:pt x="358002" y="24311"/>
                    </a:lnTo>
                    <a:lnTo>
                      <a:pt x="358442" y="24166"/>
                    </a:lnTo>
                    <a:lnTo>
                      <a:pt x="360699" y="23551"/>
                    </a:lnTo>
                    <a:lnTo>
                      <a:pt x="366508" y="21967"/>
                    </a:lnTo>
                    <a:close/>
                    <a:moveTo>
                      <a:pt x="359147" y="21357"/>
                    </a:moveTo>
                    <a:lnTo>
                      <a:pt x="356149" y="22360"/>
                    </a:lnTo>
                    <a:lnTo>
                      <a:pt x="357163" y="21853"/>
                    </a:lnTo>
                    <a:lnTo>
                      <a:pt x="357813" y="21627"/>
                    </a:lnTo>
                    <a:lnTo>
                      <a:pt x="358002" y="21570"/>
                    </a:lnTo>
                    <a:close/>
                    <a:moveTo>
                      <a:pt x="373104" y="21302"/>
                    </a:moveTo>
                    <a:lnTo>
                      <a:pt x="372548" y="21531"/>
                    </a:lnTo>
                    <a:lnTo>
                      <a:pt x="370771" y="21930"/>
                    </a:lnTo>
                    <a:close/>
                    <a:moveTo>
                      <a:pt x="359319" y="21299"/>
                    </a:moveTo>
                    <a:lnTo>
                      <a:pt x="359278" y="21313"/>
                    </a:lnTo>
                    <a:lnTo>
                      <a:pt x="358209" y="21490"/>
                    </a:lnTo>
                    <a:lnTo>
                      <a:pt x="358221" y="21486"/>
                    </a:lnTo>
                    <a:close/>
                    <a:moveTo>
                      <a:pt x="359863" y="21216"/>
                    </a:moveTo>
                    <a:lnTo>
                      <a:pt x="359830" y="21230"/>
                    </a:lnTo>
                    <a:lnTo>
                      <a:pt x="359147" y="21357"/>
                    </a:lnTo>
                    <a:lnTo>
                      <a:pt x="359278" y="21313"/>
                    </a:lnTo>
                    <a:close/>
                    <a:moveTo>
                      <a:pt x="360938" y="21023"/>
                    </a:moveTo>
                    <a:lnTo>
                      <a:pt x="360250" y="21151"/>
                    </a:lnTo>
                    <a:lnTo>
                      <a:pt x="359863" y="21216"/>
                    </a:lnTo>
                    <a:lnTo>
                      <a:pt x="359901" y="21200"/>
                    </a:lnTo>
                    <a:close/>
                    <a:moveTo>
                      <a:pt x="359259" y="20918"/>
                    </a:moveTo>
                    <a:lnTo>
                      <a:pt x="358818" y="21062"/>
                    </a:lnTo>
                    <a:lnTo>
                      <a:pt x="355535" y="21570"/>
                    </a:lnTo>
                    <a:close/>
                    <a:moveTo>
                      <a:pt x="359951" y="20887"/>
                    </a:moveTo>
                    <a:lnTo>
                      <a:pt x="358628" y="21345"/>
                    </a:lnTo>
                    <a:lnTo>
                      <a:pt x="358221" y="21486"/>
                    </a:lnTo>
                    <a:lnTo>
                      <a:pt x="357729" y="21570"/>
                    </a:lnTo>
                    <a:lnTo>
                      <a:pt x="355360" y="22188"/>
                    </a:lnTo>
                    <a:lnTo>
                      <a:pt x="358818" y="21062"/>
                    </a:lnTo>
                    <a:close/>
                    <a:moveTo>
                      <a:pt x="362527" y="20773"/>
                    </a:moveTo>
                    <a:lnTo>
                      <a:pt x="358537" y="22318"/>
                    </a:lnTo>
                    <a:lnTo>
                      <a:pt x="352976" y="24066"/>
                    </a:lnTo>
                    <a:lnTo>
                      <a:pt x="359830" y="21230"/>
                    </a:lnTo>
                    <a:lnTo>
                      <a:pt x="360250" y="21151"/>
                    </a:lnTo>
                    <a:close/>
                    <a:moveTo>
                      <a:pt x="374397" y="20769"/>
                    </a:moveTo>
                    <a:lnTo>
                      <a:pt x="373843" y="20997"/>
                    </a:lnTo>
                    <a:lnTo>
                      <a:pt x="369463" y="22224"/>
                    </a:lnTo>
                    <a:lnTo>
                      <a:pt x="363802" y="23498"/>
                    </a:lnTo>
                    <a:close/>
                    <a:moveTo>
                      <a:pt x="361081" y="20712"/>
                    </a:moveTo>
                    <a:lnTo>
                      <a:pt x="360959" y="20762"/>
                    </a:lnTo>
                    <a:lnTo>
                      <a:pt x="359901" y="21200"/>
                    </a:lnTo>
                    <a:lnTo>
                      <a:pt x="359319" y="21299"/>
                    </a:lnTo>
                    <a:lnTo>
                      <a:pt x="360818" y="20798"/>
                    </a:lnTo>
                    <a:lnTo>
                      <a:pt x="361069" y="20713"/>
                    </a:lnTo>
                    <a:close/>
                    <a:moveTo>
                      <a:pt x="362754" y="20686"/>
                    </a:moveTo>
                    <a:lnTo>
                      <a:pt x="362622" y="20737"/>
                    </a:lnTo>
                    <a:lnTo>
                      <a:pt x="360938" y="21023"/>
                    </a:lnTo>
                    <a:close/>
                    <a:moveTo>
                      <a:pt x="361551" y="20517"/>
                    </a:moveTo>
                    <a:lnTo>
                      <a:pt x="361108" y="20701"/>
                    </a:lnTo>
                    <a:lnTo>
                      <a:pt x="361069" y="20713"/>
                    </a:lnTo>
                    <a:lnTo>
                      <a:pt x="359951" y="20887"/>
                    </a:lnTo>
                    <a:lnTo>
                      <a:pt x="360472" y="20706"/>
                    </a:lnTo>
                    <a:close/>
                    <a:moveTo>
                      <a:pt x="545964" y="20468"/>
                    </a:moveTo>
                    <a:lnTo>
                      <a:pt x="546261" y="20841"/>
                    </a:lnTo>
                    <a:lnTo>
                      <a:pt x="546483" y="21989"/>
                    </a:lnTo>
                    <a:lnTo>
                      <a:pt x="546067" y="20953"/>
                    </a:lnTo>
                    <a:close/>
                    <a:moveTo>
                      <a:pt x="372551" y="20389"/>
                    </a:moveTo>
                    <a:lnTo>
                      <a:pt x="369319" y="21278"/>
                    </a:lnTo>
                    <a:lnTo>
                      <a:pt x="367192" y="21780"/>
                    </a:lnTo>
                    <a:lnTo>
                      <a:pt x="368968" y="21295"/>
                    </a:lnTo>
                    <a:lnTo>
                      <a:pt x="371094" y="20695"/>
                    </a:lnTo>
                    <a:close/>
                    <a:moveTo>
                      <a:pt x="364688" y="20385"/>
                    </a:moveTo>
                    <a:lnTo>
                      <a:pt x="364486" y="20448"/>
                    </a:lnTo>
                    <a:lnTo>
                      <a:pt x="362527" y="20773"/>
                    </a:lnTo>
                    <a:lnTo>
                      <a:pt x="362622" y="20737"/>
                    </a:lnTo>
                    <a:close/>
                    <a:moveTo>
                      <a:pt x="376982" y="20257"/>
                    </a:moveTo>
                    <a:lnTo>
                      <a:pt x="373104" y="21302"/>
                    </a:lnTo>
                    <a:lnTo>
                      <a:pt x="373843" y="20997"/>
                    </a:lnTo>
                    <a:lnTo>
                      <a:pt x="375910" y="20419"/>
                    </a:lnTo>
                    <a:close/>
                    <a:moveTo>
                      <a:pt x="365714" y="20244"/>
                    </a:moveTo>
                    <a:lnTo>
                      <a:pt x="356420" y="23137"/>
                    </a:lnTo>
                    <a:lnTo>
                      <a:pt x="358537" y="22318"/>
                    </a:lnTo>
                    <a:lnTo>
                      <a:pt x="364486" y="20448"/>
                    </a:lnTo>
                    <a:close/>
                    <a:moveTo>
                      <a:pt x="387102" y="20105"/>
                    </a:moveTo>
                    <a:lnTo>
                      <a:pt x="386227" y="20293"/>
                    </a:lnTo>
                    <a:lnTo>
                      <a:pt x="379660" y="21570"/>
                    </a:lnTo>
                    <a:close/>
                    <a:moveTo>
                      <a:pt x="364540" y="19994"/>
                    </a:moveTo>
                    <a:lnTo>
                      <a:pt x="363756" y="20298"/>
                    </a:lnTo>
                    <a:lnTo>
                      <a:pt x="361292" y="20679"/>
                    </a:lnTo>
                    <a:lnTo>
                      <a:pt x="361081" y="20712"/>
                    </a:lnTo>
                    <a:lnTo>
                      <a:pt x="361108" y="20701"/>
                    </a:lnTo>
                    <a:lnTo>
                      <a:pt x="361771" y="20479"/>
                    </a:lnTo>
                    <a:lnTo>
                      <a:pt x="362846" y="20291"/>
                    </a:lnTo>
                    <a:close/>
                    <a:moveTo>
                      <a:pt x="366588" y="19972"/>
                    </a:moveTo>
                    <a:lnTo>
                      <a:pt x="365957" y="20169"/>
                    </a:lnTo>
                    <a:lnTo>
                      <a:pt x="364688" y="20385"/>
                    </a:lnTo>
                    <a:lnTo>
                      <a:pt x="365148" y="20240"/>
                    </a:lnTo>
                    <a:close/>
                    <a:moveTo>
                      <a:pt x="366138" y="19929"/>
                    </a:moveTo>
                    <a:lnTo>
                      <a:pt x="365148" y="20240"/>
                    </a:lnTo>
                    <a:lnTo>
                      <a:pt x="362754" y="20686"/>
                    </a:lnTo>
                    <a:lnTo>
                      <a:pt x="363756" y="20298"/>
                    </a:lnTo>
                    <a:close/>
                    <a:moveTo>
                      <a:pt x="369518" y="19613"/>
                    </a:moveTo>
                    <a:lnTo>
                      <a:pt x="352856" y="24915"/>
                    </a:lnTo>
                    <a:lnTo>
                      <a:pt x="352854" y="24915"/>
                    </a:lnTo>
                    <a:lnTo>
                      <a:pt x="369517" y="19613"/>
                    </a:lnTo>
                    <a:close/>
                    <a:moveTo>
                      <a:pt x="369520" y="19612"/>
                    </a:moveTo>
                    <a:lnTo>
                      <a:pt x="369518" y="19613"/>
                    </a:lnTo>
                    <a:lnTo>
                      <a:pt x="369518" y="19613"/>
                    </a:lnTo>
                    <a:close/>
                    <a:moveTo>
                      <a:pt x="381666" y="19551"/>
                    </a:moveTo>
                    <a:lnTo>
                      <a:pt x="371804" y="21837"/>
                    </a:lnTo>
                    <a:lnTo>
                      <a:pt x="372548" y="21531"/>
                    </a:lnTo>
                    <a:lnTo>
                      <a:pt x="380706" y="19696"/>
                    </a:lnTo>
                    <a:close/>
                    <a:moveTo>
                      <a:pt x="369861" y="19504"/>
                    </a:moveTo>
                    <a:lnTo>
                      <a:pt x="369734" y="19544"/>
                    </a:lnTo>
                    <a:lnTo>
                      <a:pt x="369518" y="19613"/>
                    </a:lnTo>
                    <a:lnTo>
                      <a:pt x="369517" y="19613"/>
                    </a:lnTo>
                    <a:lnTo>
                      <a:pt x="365714" y="20244"/>
                    </a:lnTo>
                    <a:lnTo>
                      <a:pt x="365957" y="20169"/>
                    </a:lnTo>
                    <a:close/>
                    <a:moveTo>
                      <a:pt x="376866" y="19499"/>
                    </a:moveTo>
                    <a:lnTo>
                      <a:pt x="376259" y="19677"/>
                    </a:lnTo>
                    <a:lnTo>
                      <a:pt x="368627" y="21469"/>
                    </a:lnTo>
                    <a:lnTo>
                      <a:pt x="369319" y="21278"/>
                    </a:lnTo>
                    <a:close/>
                    <a:moveTo>
                      <a:pt x="382112" y="19486"/>
                    </a:moveTo>
                    <a:lnTo>
                      <a:pt x="369113" y="22945"/>
                    </a:lnTo>
                    <a:lnTo>
                      <a:pt x="370753" y="22270"/>
                    </a:lnTo>
                    <a:close/>
                    <a:moveTo>
                      <a:pt x="382133" y="19481"/>
                    </a:moveTo>
                    <a:lnTo>
                      <a:pt x="382112" y="19486"/>
                    </a:lnTo>
                    <a:lnTo>
                      <a:pt x="382129" y="19482"/>
                    </a:lnTo>
                    <a:close/>
                    <a:moveTo>
                      <a:pt x="377493" y="19351"/>
                    </a:moveTo>
                    <a:lnTo>
                      <a:pt x="376866" y="19499"/>
                    </a:lnTo>
                    <a:lnTo>
                      <a:pt x="377062" y="19442"/>
                    </a:lnTo>
                    <a:close/>
                    <a:moveTo>
                      <a:pt x="370196" y="19301"/>
                    </a:moveTo>
                    <a:lnTo>
                      <a:pt x="366588" y="19972"/>
                    </a:lnTo>
                    <a:lnTo>
                      <a:pt x="367309" y="19748"/>
                    </a:lnTo>
                    <a:close/>
                    <a:moveTo>
                      <a:pt x="513957" y="19248"/>
                    </a:moveTo>
                    <a:lnTo>
                      <a:pt x="513610" y="19545"/>
                    </a:lnTo>
                    <a:lnTo>
                      <a:pt x="513002" y="19815"/>
                    </a:lnTo>
                    <a:lnTo>
                      <a:pt x="513221" y="19596"/>
                    </a:lnTo>
                    <a:close/>
                    <a:moveTo>
                      <a:pt x="378102" y="19244"/>
                    </a:moveTo>
                    <a:lnTo>
                      <a:pt x="376841" y="19763"/>
                    </a:lnTo>
                    <a:lnTo>
                      <a:pt x="364239" y="23194"/>
                    </a:lnTo>
                    <a:lnTo>
                      <a:pt x="376259" y="19677"/>
                    </a:lnTo>
                    <a:close/>
                    <a:moveTo>
                      <a:pt x="370784" y="19210"/>
                    </a:moveTo>
                    <a:lnTo>
                      <a:pt x="369861" y="19504"/>
                    </a:lnTo>
                    <a:lnTo>
                      <a:pt x="369861" y="19504"/>
                    </a:lnTo>
                    <a:close/>
                    <a:moveTo>
                      <a:pt x="376372" y="19204"/>
                    </a:moveTo>
                    <a:lnTo>
                      <a:pt x="371094" y="20695"/>
                    </a:lnTo>
                    <a:lnTo>
                      <a:pt x="366359" y="21690"/>
                    </a:lnTo>
                    <a:lnTo>
                      <a:pt x="375000" y="19407"/>
                    </a:lnTo>
                    <a:close/>
                    <a:moveTo>
                      <a:pt x="369057" y="19204"/>
                    </a:moveTo>
                    <a:lnTo>
                      <a:pt x="367309" y="19748"/>
                    </a:lnTo>
                    <a:lnTo>
                      <a:pt x="366138" y="19929"/>
                    </a:lnTo>
                    <a:lnTo>
                      <a:pt x="367678" y="19445"/>
                    </a:lnTo>
                    <a:close/>
                    <a:moveTo>
                      <a:pt x="383223" y="19190"/>
                    </a:moveTo>
                    <a:lnTo>
                      <a:pt x="382129" y="19482"/>
                    </a:lnTo>
                    <a:lnTo>
                      <a:pt x="381666" y="19551"/>
                    </a:lnTo>
                    <a:close/>
                    <a:moveTo>
                      <a:pt x="514438" y="19177"/>
                    </a:moveTo>
                    <a:lnTo>
                      <a:pt x="511248" y="21570"/>
                    </a:lnTo>
                    <a:lnTo>
                      <a:pt x="513610" y="19545"/>
                    </a:lnTo>
                    <a:close/>
                    <a:moveTo>
                      <a:pt x="370923" y="19166"/>
                    </a:moveTo>
                    <a:lnTo>
                      <a:pt x="370784" y="19210"/>
                    </a:lnTo>
                    <a:lnTo>
                      <a:pt x="370196" y="19301"/>
                    </a:lnTo>
                    <a:close/>
                    <a:moveTo>
                      <a:pt x="378309" y="19159"/>
                    </a:moveTo>
                    <a:lnTo>
                      <a:pt x="378204" y="19202"/>
                    </a:lnTo>
                    <a:lnTo>
                      <a:pt x="377493" y="19351"/>
                    </a:lnTo>
                    <a:close/>
                    <a:moveTo>
                      <a:pt x="378935" y="19048"/>
                    </a:moveTo>
                    <a:lnTo>
                      <a:pt x="378102" y="19244"/>
                    </a:lnTo>
                    <a:lnTo>
                      <a:pt x="378204" y="19202"/>
                    </a:lnTo>
                    <a:close/>
                    <a:moveTo>
                      <a:pt x="388816" y="19027"/>
                    </a:moveTo>
                    <a:lnTo>
                      <a:pt x="379660" y="21570"/>
                    </a:lnTo>
                    <a:lnTo>
                      <a:pt x="383864" y="20802"/>
                    </a:lnTo>
                    <a:lnTo>
                      <a:pt x="378500" y="21956"/>
                    </a:lnTo>
                    <a:lnTo>
                      <a:pt x="386239" y="19377"/>
                    </a:lnTo>
                    <a:close/>
                    <a:moveTo>
                      <a:pt x="513880" y="18938"/>
                    </a:moveTo>
                    <a:lnTo>
                      <a:pt x="513221" y="19596"/>
                    </a:lnTo>
                    <a:lnTo>
                      <a:pt x="509054" y="21570"/>
                    </a:lnTo>
                    <a:close/>
                    <a:moveTo>
                      <a:pt x="389503" y="18836"/>
                    </a:moveTo>
                    <a:lnTo>
                      <a:pt x="388948" y="18990"/>
                    </a:lnTo>
                    <a:lnTo>
                      <a:pt x="386239" y="19377"/>
                    </a:lnTo>
                    <a:close/>
                    <a:moveTo>
                      <a:pt x="379223" y="18782"/>
                    </a:moveTo>
                    <a:lnTo>
                      <a:pt x="378997" y="18875"/>
                    </a:lnTo>
                    <a:lnTo>
                      <a:pt x="377062" y="19442"/>
                    </a:lnTo>
                    <a:lnTo>
                      <a:pt x="372551" y="20389"/>
                    </a:lnTo>
                    <a:lnTo>
                      <a:pt x="377421" y="19049"/>
                    </a:lnTo>
                    <a:close/>
                    <a:moveTo>
                      <a:pt x="539011" y="18776"/>
                    </a:moveTo>
                    <a:lnTo>
                      <a:pt x="539698" y="21480"/>
                    </a:lnTo>
                    <a:lnTo>
                      <a:pt x="538878" y="19844"/>
                    </a:lnTo>
                    <a:close/>
                    <a:moveTo>
                      <a:pt x="374644" y="18689"/>
                    </a:moveTo>
                    <a:lnTo>
                      <a:pt x="373275" y="18940"/>
                    </a:lnTo>
                    <a:lnTo>
                      <a:pt x="370887" y="19377"/>
                    </a:lnTo>
                    <a:lnTo>
                      <a:pt x="373126" y="18994"/>
                    </a:lnTo>
                    <a:lnTo>
                      <a:pt x="374527" y="18755"/>
                    </a:lnTo>
                    <a:lnTo>
                      <a:pt x="374340" y="18812"/>
                    </a:lnTo>
                    <a:lnTo>
                      <a:pt x="373029" y="19030"/>
                    </a:lnTo>
                    <a:lnTo>
                      <a:pt x="369520" y="19612"/>
                    </a:lnTo>
                    <a:lnTo>
                      <a:pt x="369734" y="19544"/>
                    </a:lnTo>
                    <a:lnTo>
                      <a:pt x="369861" y="19504"/>
                    </a:lnTo>
                    <a:lnTo>
                      <a:pt x="373363" y="18907"/>
                    </a:lnTo>
                    <a:close/>
                    <a:moveTo>
                      <a:pt x="375089" y="18688"/>
                    </a:moveTo>
                    <a:lnTo>
                      <a:pt x="368610" y="20820"/>
                    </a:lnTo>
                    <a:lnTo>
                      <a:pt x="366267" y="21509"/>
                    </a:lnTo>
                    <a:lnTo>
                      <a:pt x="363891" y="22208"/>
                    </a:lnTo>
                    <a:lnTo>
                      <a:pt x="361839" y="22639"/>
                    </a:lnTo>
                    <a:lnTo>
                      <a:pt x="369995" y="20142"/>
                    </a:lnTo>
                    <a:lnTo>
                      <a:pt x="374340" y="18812"/>
                    </a:lnTo>
                    <a:close/>
                    <a:moveTo>
                      <a:pt x="556755" y="18646"/>
                    </a:moveTo>
                    <a:lnTo>
                      <a:pt x="565708" y="30583"/>
                    </a:lnTo>
                    <a:lnTo>
                      <a:pt x="565354" y="30536"/>
                    </a:lnTo>
                    <a:lnTo>
                      <a:pt x="556081" y="18945"/>
                    </a:lnTo>
                    <a:close/>
                    <a:moveTo>
                      <a:pt x="374888" y="18644"/>
                    </a:moveTo>
                    <a:lnTo>
                      <a:pt x="374865" y="18651"/>
                    </a:lnTo>
                    <a:lnTo>
                      <a:pt x="374644" y="18689"/>
                    </a:lnTo>
                    <a:close/>
                    <a:moveTo>
                      <a:pt x="385897" y="18559"/>
                    </a:moveTo>
                    <a:lnTo>
                      <a:pt x="384981" y="18783"/>
                    </a:lnTo>
                    <a:lnTo>
                      <a:pt x="383223" y="19190"/>
                    </a:lnTo>
                    <a:lnTo>
                      <a:pt x="384278" y="18910"/>
                    </a:lnTo>
                    <a:close/>
                    <a:moveTo>
                      <a:pt x="375559" y="18534"/>
                    </a:moveTo>
                    <a:lnTo>
                      <a:pt x="375272" y="18628"/>
                    </a:lnTo>
                    <a:lnTo>
                      <a:pt x="374527" y="18755"/>
                    </a:lnTo>
                    <a:lnTo>
                      <a:pt x="374865" y="18651"/>
                    </a:lnTo>
                    <a:close/>
                    <a:moveTo>
                      <a:pt x="372940" y="18524"/>
                    </a:moveTo>
                    <a:lnTo>
                      <a:pt x="370924" y="19166"/>
                    </a:lnTo>
                    <a:lnTo>
                      <a:pt x="370923" y="19166"/>
                    </a:lnTo>
                    <a:close/>
                    <a:moveTo>
                      <a:pt x="388531" y="18517"/>
                    </a:moveTo>
                    <a:lnTo>
                      <a:pt x="386239" y="19377"/>
                    </a:lnTo>
                    <a:lnTo>
                      <a:pt x="376843" y="22313"/>
                    </a:lnTo>
                    <a:lnTo>
                      <a:pt x="363862" y="25107"/>
                    </a:lnTo>
                    <a:lnTo>
                      <a:pt x="368999" y="22992"/>
                    </a:lnTo>
                    <a:lnTo>
                      <a:pt x="383842" y="19224"/>
                    </a:lnTo>
                    <a:close/>
                    <a:moveTo>
                      <a:pt x="381054" y="18511"/>
                    </a:moveTo>
                    <a:lnTo>
                      <a:pt x="378309" y="19159"/>
                    </a:lnTo>
                    <a:lnTo>
                      <a:pt x="378997" y="18875"/>
                    </a:lnTo>
                    <a:lnTo>
                      <a:pt x="379408" y="18755"/>
                    </a:lnTo>
                    <a:close/>
                    <a:moveTo>
                      <a:pt x="375916" y="18416"/>
                    </a:moveTo>
                    <a:lnTo>
                      <a:pt x="375639" y="18507"/>
                    </a:lnTo>
                    <a:lnTo>
                      <a:pt x="374888" y="18644"/>
                    </a:lnTo>
                    <a:lnTo>
                      <a:pt x="375348" y="18504"/>
                    </a:lnTo>
                    <a:close/>
                    <a:moveTo>
                      <a:pt x="381895" y="18387"/>
                    </a:moveTo>
                    <a:lnTo>
                      <a:pt x="381260" y="18560"/>
                    </a:lnTo>
                    <a:lnTo>
                      <a:pt x="378935" y="19048"/>
                    </a:lnTo>
                    <a:lnTo>
                      <a:pt x="381505" y="18444"/>
                    </a:lnTo>
                    <a:close/>
                    <a:moveTo>
                      <a:pt x="541398" y="18333"/>
                    </a:moveTo>
                    <a:lnTo>
                      <a:pt x="541678" y="19650"/>
                    </a:lnTo>
                    <a:lnTo>
                      <a:pt x="541833" y="25735"/>
                    </a:lnTo>
                    <a:lnTo>
                      <a:pt x="540123" y="22327"/>
                    </a:lnTo>
                    <a:close/>
                    <a:moveTo>
                      <a:pt x="377162" y="18305"/>
                    </a:moveTo>
                    <a:lnTo>
                      <a:pt x="376858" y="18394"/>
                    </a:lnTo>
                    <a:lnTo>
                      <a:pt x="375089" y="18688"/>
                    </a:lnTo>
                    <a:lnTo>
                      <a:pt x="375272" y="18628"/>
                    </a:lnTo>
                    <a:close/>
                    <a:moveTo>
                      <a:pt x="377750" y="18132"/>
                    </a:moveTo>
                    <a:lnTo>
                      <a:pt x="377522" y="18199"/>
                    </a:lnTo>
                    <a:lnTo>
                      <a:pt x="375559" y="18534"/>
                    </a:lnTo>
                    <a:lnTo>
                      <a:pt x="375639" y="18507"/>
                    </a:lnTo>
                    <a:lnTo>
                      <a:pt x="377351" y="18194"/>
                    </a:lnTo>
                    <a:close/>
                    <a:moveTo>
                      <a:pt x="376691" y="18093"/>
                    </a:moveTo>
                    <a:lnTo>
                      <a:pt x="375348" y="18504"/>
                    </a:lnTo>
                    <a:lnTo>
                      <a:pt x="373819" y="18740"/>
                    </a:lnTo>
                    <a:lnTo>
                      <a:pt x="370784" y="19210"/>
                    </a:lnTo>
                    <a:lnTo>
                      <a:pt x="370924" y="19166"/>
                    </a:lnTo>
                    <a:lnTo>
                      <a:pt x="374446" y="18510"/>
                    </a:lnTo>
                    <a:close/>
                    <a:moveTo>
                      <a:pt x="384580" y="17990"/>
                    </a:moveTo>
                    <a:lnTo>
                      <a:pt x="375910" y="20419"/>
                    </a:lnTo>
                    <a:lnTo>
                      <a:pt x="375547" y="20473"/>
                    </a:lnTo>
                    <a:lnTo>
                      <a:pt x="374397" y="20769"/>
                    </a:lnTo>
                    <a:lnTo>
                      <a:pt x="376841" y="19763"/>
                    </a:lnTo>
                    <a:lnTo>
                      <a:pt x="381260" y="18560"/>
                    </a:lnTo>
                    <a:lnTo>
                      <a:pt x="382532" y="18292"/>
                    </a:lnTo>
                    <a:close/>
                    <a:moveTo>
                      <a:pt x="383919" y="17836"/>
                    </a:moveTo>
                    <a:lnTo>
                      <a:pt x="382800" y="18140"/>
                    </a:lnTo>
                    <a:lnTo>
                      <a:pt x="381505" y="18444"/>
                    </a:lnTo>
                    <a:lnTo>
                      <a:pt x="381054" y="18511"/>
                    </a:lnTo>
                    <a:close/>
                    <a:moveTo>
                      <a:pt x="542175" y="17826"/>
                    </a:moveTo>
                    <a:lnTo>
                      <a:pt x="542449" y="18650"/>
                    </a:lnTo>
                    <a:lnTo>
                      <a:pt x="542123" y="26312"/>
                    </a:lnTo>
                    <a:lnTo>
                      <a:pt x="542027" y="26121"/>
                    </a:lnTo>
                    <a:close/>
                    <a:moveTo>
                      <a:pt x="544806" y="17818"/>
                    </a:moveTo>
                    <a:lnTo>
                      <a:pt x="545790" y="19651"/>
                    </a:lnTo>
                    <a:lnTo>
                      <a:pt x="545964" y="20468"/>
                    </a:lnTo>
                    <a:lnTo>
                      <a:pt x="545778" y="20234"/>
                    </a:lnTo>
                    <a:close/>
                    <a:moveTo>
                      <a:pt x="508871" y="17732"/>
                    </a:moveTo>
                    <a:lnTo>
                      <a:pt x="506262" y="19298"/>
                    </a:lnTo>
                    <a:lnTo>
                      <a:pt x="505079" y="19747"/>
                    </a:lnTo>
                    <a:lnTo>
                      <a:pt x="506345" y="18861"/>
                    </a:lnTo>
                    <a:close/>
                    <a:moveTo>
                      <a:pt x="401075" y="17656"/>
                    </a:moveTo>
                    <a:lnTo>
                      <a:pt x="397204" y="19377"/>
                    </a:lnTo>
                    <a:lnTo>
                      <a:pt x="400398" y="17780"/>
                    </a:lnTo>
                    <a:close/>
                    <a:moveTo>
                      <a:pt x="544710" y="17639"/>
                    </a:moveTo>
                    <a:lnTo>
                      <a:pt x="544744" y="17663"/>
                    </a:lnTo>
                    <a:lnTo>
                      <a:pt x="544806" y="17818"/>
                    </a:lnTo>
                    <a:close/>
                    <a:moveTo>
                      <a:pt x="393935" y="17605"/>
                    </a:moveTo>
                    <a:lnTo>
                      <a:pt x="393157" y="17821"/>
                    </a:lnTo>
                    <a:lnTo>
                      <a:pt x="388531" y="18517"/>
                    </a:lnTo>
                    <a:lnTo>
                      <a:pt x="388855" y="18396"/>
                    </a:lnTo>
                    <a:close/>
                    <a:moveTo>
                      <a:pt x="398855" y="17575"/>
                    </a:moveTo>
                    <a:lnTo>
                      <a:pt x="397755" y="17812"/>
                    </a:lnTo>
                    <a:lnTo>
                      <a:pt x="388816" y="19027"/>
                    </a:lnTo>
                    <a:lnTo>
                      <a:pt x="388948" y="18990"/>
                    </a:lnTo>
                    <a:close/>
                    <a:moveTo>
                      <a:pt x="390237" y="17565"/>
                    </a:moveTo>
                    <a:lnTo>
                      <a:pt x="386718" y="18381"/>
                    </a:lnTo>
                    <a:lnTo>
                      <a:pt x="385897" y="18559"/>
                    </a:lnTo>
                    <a:lnTo>
                      <a:pt x="389724" y="17621"/>
                    </a:lnTo>
                    <a:close/>
                    <a:moveTo>
                      <a:pt x="382188" y="17561"/>
                    </a:moveTo>
                    <a:lnTo>
                      <a:pt x="380901" y="18091"/>
                    </a:lnTo>
                    <a:lnTo>
                      <a:pt x="377421" y="19049"/>
                    </a:lnTo>
                    <a:lnTo>
                      <a:pt x="376372" y="19204"/>
                    </a:lnTo>
                    <a:close/>
                    <a:moveTo>
                      <a:pt x="378593" y="17535"/>
                    </a:moveTo>
                    <a:lnTo>
                      <a:pt x="377167" y="18004"/>
                    </a:lnTo>
                    <a:lnTo>
                      <a:pt x="376691" y="18093"/>
                    </a:lnTo>
                    <a:lnTo>
                      <a:pt x="378407" y="17568"/>
                    </a:lnTo>
                    <a:close/>
                    <a:moveTo>
                      <a:pt x="382178" y="17511"/>
                    </a:moveTo>
                    <a:lnTo>
                      <a:pt x="375000" y="19407"/>
                    </a:lnTo>
                    <a:lnTo>
                      <a:pt x="373354" y="19651"/>
                    </a:lnTo>
                    <a:lnTo>
                      <a:pt x="366258" y="21711"/>
                    </a:lnTo>
                    <a:lnTo>
                      <a:pt x="365278" y="21917"/>
                    </a:lnTo>
                    <a:lnTo>
                      <a:pt x="368610" y="20820"/>
                    </a:lnTo>
                    <a:lnTo>
                      <a:pt x="376858" y="18394"/>
                    </a:lnTo>
                    <a:close/>
                    <a:moveTo>
                      <a:pt x="379937" y="17489"/>
                    </a:moveTo>
                    <a:lnTo>
                      <a:pt x="377852" y="18102"/>
                    </a:lnTo>
                    <a:lnTo>
                      <a:pt x="377351" y="18194"/>
                    </a:lnTo>
                    <a:lnTo>
                      <a:pt x="375916" y="18416"/>
                    </a:lnTo>
                    <a:lnTo>
                      <a:pt x="377167" y="18004"/>
                    </a:lnTo>
                    <a:close/>
                    <a:moveTo>
                      <a:pt x="391411" y="17437"/>
                    </a:moveTo>
                    <a:lnTo>
                      <a:pt x="388855" y="18396"/>
                    </a:lnTo>
                    <a:lnTo>
                      <a:pt x="384320" y="19102"/>
                    </a:lnTo>
                    <a:lnTo>
                      <a:pt x="383842" y="19224"/>
                    </a:lnTo>
                    <a:lnTo>
                      <a:pt x="382133" y="19481"/>
                    </a:lnTo>
                    <a:lnTo>
                      <a:pt x="384981" y="18783"/>
                    </a:lnTo>
                    <a:lnTo>
                      <a:pt x="386718" y="18381"/>
                    </a:lnTo>
                    <a:lnTo>
                      <a:pt x="390720" y="17512"/>
                    </a:lnTo>
                    <a:close/>
                    <a:moveTo>
                      <a:pt x="382632" y="17436"/>
                    </a:moveTo>
                    <a:lnTo>
                      <a:pt x="382188" y="17561"/>
                    </a:lnTo>
                    <a:lnTo>
                      <a:pt x="382399" y="17474"/>
                    </a:lnTo>
                    <a:close/>
                    <a:moveTo>
                      <a:pt x="382258" y="17434"/>
                    </a:moveTo>
                    <a:lnTo>
                      <a:pt x="377162" y="18305"/>
                    </a:lnTo>
                    <a:lnTo>
                      <a:pt x="377522" y="18199"/>
                    </a:lnTo>
                    <a:lnTo>
                      <a:pt x="379567" y="17851"/>
                    </a:lnTo>
                    <a:close/>
                    <a:moveTo>
                      <a:pt x="382545" y="17414"/>
                    </a:moveTo>
                    <a:lnTo>
                      <a:pt x="382399" y="17474"/>
                    </a:lnTo>
                    <a:lnTo>
                      <a:pt x="382178" y="17511"/>
                    </a:lnTo>
                    <a:close/>
                    <a:moveTo>
                      <a:pt x="571605" y="17400"/>
                    </a:moveTo>
                    <a:lnTo>
                      <a:pt x="576768" y="19651"/>
                    </a:lnTo>
                    <a:lnTo>
                      <a:pt x="579793" y="22003"/>
                    </a:lnTo>
                    <a:close/>
                    <a:moveTo>
                      <a:pt x="401193" y="17383"/>
                    </a:moveTo>
                    <a:lnTo>
                      <a:pt x="400398" y="17780"/>
                    </a:lnTo>
                    <a:lnTo>
                      <a:pt x="383864" y="20802"/>
                    </a:lnTo>
                    <a:lnTo>
                      <a:pt x="386227" y="20293"/>
                    </a:lnTo>
                    <a:close/>
                    <a:moveTo>
                      <a:pt x="390695" y="17383"/>
                    </a:moveTo>
                    <a:lnTo>
                      <a:pt x="389724" y="17621"/>
                    </a:lnTo>
                    <a:lnTo>
                      <a:pt x="388706" y="17731"/>
                    </a:lnTo>
                    <a:lnTo>
                      <a:pt x="384278" y="18910"/>
                    </a:lnTo>
                    <a:lnTo>
                      <a:pt x="382127" y="19376"/>
                    </a:lnTo>
                    <a:lnTo>
                      <a:pt x="380706" y="19696"/>
                    </a:lnTo>
                    <a:lnTo>
                      <a:pt x="376982" y="20257"/>
                    </a:lnTo>
                    <a:lnTo>
                      <a:pt x="384320" y="18280"/>
                    </a:lnTo>
                    <a:close/>
                    <a:moveTo>
                      <a:pt x="400964" y="17375"/>
                    </a:moveTo>
                    <a:lnTo>
                      <a:pt x="387102" y="20105"/>
                    </a:lnTo>
                    <a:lnTo>
                      <a:pt x="397755" y="17812"/>
                    </a:lnTo>
                    <a:close/>
                    <a:moveTo>
                      <a:pt x="382666" y="17365"/>
                    </a:moveTo>
                    <a:lnTo>
                      <a:pt x="382640" y="17375"/>
                    </a:lnTo>
                    <a:lnTo>
                      <a:pt x="382258" y="17434"/>
                    </a:lnTo>
                    <a:close/>
                    <a:moveTo>
                      <a:pt x="382768" y="17355"/>
                    </a:moveTo>
                    <a:lnTo>
                      <a:pt x="382545" y="17414"/>
                    </a:lnTo>
                    <a:lnTo>
                      <a:pt x="382640" y="17375"/>
                    </a:lnTo>
                    <a:close/>
                    <a:moveTo>
                      <a:pt x="401367" y="17296"/>
                    </a:moveTo>
                    <a:lnTo>
                      <a:pt x="401299" y="17330"/>
                    </a:lnTo>
                    <a:lnTo>
                      <a:pt x="400964" y="17375"/>
                    </a:lnTo>
                    <a:close/>
                    <a:moveTo>
                      <a:pt x="383218" y="17270"/>
                    </a:moveTo>
                    <a:lnTo>
                      <a:pt x="383097" y="17305"/>
                    </a:lnTo>
                    <a:lnTo>
                      <a:pt x="382768" y="17355"/>
                    </a:lnTo>
                    <a:lnTo>
                      <a:pt x="382856" y="17332"/>
                    </a:lnTo>
                    <a:close/>
                    <a:moveTo>
                      <a:pt x="401855" y="17254"/>
                    </a:moveTo>
                    <a:lnTo>
                      <a:pt x="401193" y="17383"/>
                    </a:lnTo>
                    <a:lnTo>
                      <a:pt x="401299" y="17330"/>
                    </a:lnTo>
                    <a:close/>
                    <a:moveTo>
                      <a:pt x="383298" y="17215"/>
                    </a:moveTo>
                    <a:lnTo>
                      <a:pt x="382856" y="17332"/>
                    </a:lnTo>
                    <a:lnTo>
                      <a:pt x="382666" y="17365"/>
                    </a:lnTo>
                    <a:lnTo>
                      <a:pt x="382838" y="17294"/>
                    </a:lnTo>
                    <a:close/>
                    <a:moveTo>
                      <a:pt x="402077" y="17211"/>
                    </a:moveTo>
                    <a:lnTo>
                      <a:pt x="402035" y="17230"/>
                    </a:lnTo>
                    <a:lnTo>
                      <a:pt x="401855" y="17254"/>
                    </a:lnTo>
                    <a:close/>
                    <a:moveTo>
                      <a:pt x="392073" y="17189"/>
                    </a:moveTo>
                    <a:lnTo>
                      <a:pt x="391884" y="17260"/>
                    </a:lnTo>
                    <a:lnTo>
                      <a:pt x="390720" y="17512"/>
                    </a:lnTo>
                    <a:lnTo>
                      <a:pt x="390237" y="17565"/>
                    </a:lnTo>
                    <a:lnTo>
                      <a:pt x="391530" y="17265"/>
                    </a:lnTo>
                    <a:close/>
                    <a:moveTo>
                      <a:pt x="402373" y="17184"/>
                    </a:moveTo>
                    <a:lnTo>
                      <a:pt x="403661" y="17184"/>
                    </a:lnTo>
                    <a:lnTo>
                      <a:pt x="401075" y="17656"/>
                    </a:lnTo>
                    <a:lnTo>
                      <a:pt x="402035" y="17230"/>
                    </a:lnTo>
                    <a:close/>
                    <a:moveTo>
                      <a:pt x="402138" y="17184"/>
                    </a:moveTo>
                    <a:lnTo>
                      <a:pt x="402217" y="17184"/>
                    </a:lnTo>
                    <a:lnTo>
                      <a:pt x="402077" y="17211"/>
                    </a:lnTo>
                    <a:close/>
                    <a:moveTo>
                      <a:pt x="401591" y="17184"/>
                    </a:moveTo>
                    <a:lnTo>
                      <a:pt x="401937" y="17184"/>
                    </a:lnTo>
                    <a:lnTo>
                      <a:pt x="401367" y="17296"/>
                    </a:lnTo>
                    <a:close/>
                    <a:moveTo>
                      <a:pt x="517096" y="17183"/>
                    </a:moveTo>
                    <a:lnTo>
                      <a:pt x="515007" y="18750"/>
                    </a:lnTo>
                    <a:lnTo>
                      <a:pt x="513957" y="19248"/>
                    </a:lnTo>
                    <a:lnTo>
                      <a:pt x="515087" y="18280"/>
                    </a:lnTo>
                    <a:close/>
                    <a:moveTo>
                      <a:pt x="402299" y="17112"/>
                    </a:moveTo>
                    <a:lnTo>
                      <a:pt x="402138" y="17184"/>
                    </a:lnTo>
                    <a:lnTo>
                      <a:pt x="401937" y="17184"/>
                    </a:lnTo>
                    <a:close/>
                    <a:moveTo>
                      <a:pt x="383294" y="17106"/>
                    </a:moveTo>
                    <a:lnTo>
                      <a:pt x="382838" y="17294"/>
                    </a:lnTo>
                    <a:lnTo>
                      <a:pt x="379567" y="17851"/>
                    </a:lnTo>
                    <a:lnTo>
                      <a:pt x="377750" y="18132"/>
                    </a:lnTo>
                    <a:lnTo>
                      <a:pt x="377852" y="18102"/>
                    </a:lnTo>
                    <a:close/>
                    <a:moveTo>
                      <a:pt x="511646" y="17098"/>
                    </a:moveTo>
                    <a:lnTo>
                      <a:pt x="511618" y="17115"/>
                    </a:lnTo>
                    <a:lnTo>
                      <a:pt x="511248" y="17184"/>
                    </a:lnTo>
                    <a:close/>
                    <a:moveTo>
                      <a:pt x="472270" y="17076"/>
                    </a:moveTo>
                    <a:lnTo>
                      <a:pt x="472116" y="17127"/>
                    </a:lnTo>
                    <a:lnTo>
                      <a:pt x="471772" y="17184"/>
                    </a:lnTo>
                    <a:close/>
                    <a:moveTo>
                      <a:pt x="384612" y="17070"/>
                    </a:moveTo>
                    <a:lnTo>
                      <a:pt x="384272" y="17164"/>
                    </a:lnTo>
                    <a:lnTo>
                      <a:pt x="382632" y="17436"/>
                    </a:lnTo>
                    <a:lnTo>
                      <a:pt x="383097" y="17305"/>
                    </a:lnTo>
                    <a:close/>
                    <a:moveTo>
                      <a:pt x="402703" y="17033"/>
                    </a:moveTo>
                    <a:lnTo>
                      <a:pt x="402299" y="17112"/>
                    </a:lnTo>
                    <a:lnTo>
                      <a:pt x="402379" y="17077"/>
                    </a:lnTo>
                    <a:close/>
                    <a:moveTo>
                      <a:pt x="512379" y="16973"/>
                    </a:moveTo>
                    <a:lnTo>
                      <a:pt x="511054" y="17477"/>
                    </a:lnTo>
                    <a:lnTo>
                      <a:pt x="511618" y="17115"/>
                    </a:lnTo>
                    <a:close/>
                    <a:moveTo>
                      <a:pt x="385597" y="16944"/>
                    </a:moveTo>
                    <a:lnTo>
                      <a:pt x="379408" y="18755"/>
                    </a:lnTo>
                    <a:lnTo>
                      <a:pt x="379223" y="18782"/>
                    </a:lnTo>
                    <a:lnTo>
                      <a:pt x="380901" y="18091"/>
                    </a:lnTo>
                    <a:lnTo>
                      <a:pt x="384272" y="17164"/>
                    </a:lnTo>
                    <a:close/>
                    <a:moveTo>
                      <a:pt x="544320" y="16912"/>
                    </a:moveTo>
                    <a:lnTo>
                      <a:pt x="544710" y="17639"/>
                    </a:lnTo>
                    <a:lnTo>
                      <a:pt x="544333" y="17367"/>
                    </a:lnTo>
                    <a:close/>
                    <a:moveTo>
                      <a:pt x="378149" y="16867"/>
                    </a:moveTo>
                    <a:lnTo>
                      <a:pt x="376373" y="17432"/>
                    </a:lnTo>
                    <a:lnTo>
                      <a:pt x="378148" y="16867"/>
                    </a:lnTo>
                    <a:close/>
                    <a:moveTo>
                      <a:pt x="378150" y="16867"/>
                    </a:moveTo>
                    <a:lnTo>
                      <a:pt x="378149" y="16867"/>
                    </a:lnTo>
                    <a:lnTo>
                      <a:pt x="378149" y="16867"/>
                    </a:lnTo>
                    <a:close/>
                    <a:moveTo>
                      <a:pt x="385360" y="16864"/>
                    </a:moveTo>
                    <a:lnTo>
                      <a:pt x="384975" y="16970"/>
                    </a:lnTo>
                    <a:lnTo>
                      <a:pt x="383218" y="17270"/>
                    </a:lnTo>
                    <a:lnTo>
                      <a:pt x="383586" y="17166"/>
                    </a:lnTo>
                    <a:close/>
                    <a:moveTo>
                      <a:pt x="402883" y="16853"/>
                    </a:moveTo>
                    <a:lnTo>
                      <a:pt x="402379" y="17077"/>
                    </a:lnTo>
                    <a:lnTo>
                      <a:pt x="401591" y="17184"/>
                    </a:lnTo>
                    <a:lnTo>
                      <a:pt x="398855" y="17575"/>
                    </a:lnTo>
                    <a:lnTo>
                      <a:pt x="399398" y="17458"/>
                    </a:lnTo>
                    <a:close/>
                    <a:moveTo>
                      <a:pt x="384731" y="16843"/>
                    </a:moveTo>
                    <a:lnTo>
                      <a:pt x="383586" y="17166"/>
                    </a:lnTo>
                    <a:lnTo>
                      <a:pt x="383298" y="17215"/>
                    </a:lnTo>
                    <a:lnTo>
                      <a:pt x="384656" y="16856"/>
                    </a:lnTo>
                    <a:close/>
                    <a:moveTo>
                      <a:pt x="554395" y="16837"/>
                    </a:moveTo>
                    <a:lnTo>
                      <a:pt x="556081" y="18945"/>
                    </a:lnTo>
                    <a:lnTo>
                      <a:pt x="555351" y="19270"/>
                    </a:lnTo>
                    <a:lnTo>
                      <a:pt x="554018" y="16925"/>
                    </a:lnTo>
                    <a:close/>
                    <a:moveTo>
                      <a:pt x="393180" y="16774"/>
                    </a:moveTo>
                    <a:lnTo>
                      <a:pt x="392419" y="17059"/>
                    </a:lnTo>
                    <a:lnTo>
                      <a:pt x="391530" y="17265"/>
                    </a:lnTo>
                    <a:lnTo>
                      <a:pt x="390695" y="17383"/>
                    </a:lnTo>
                    <a:close/>
                    <a:moveTo>
                      <a:pt x="386251" y="16752"/>
                    </a:moveTo>
                    <a:lnTo>
                      <a:pt x="385786" y="16888"/>
                    </a:lnTo>
                    <a:lnTo>
                      <a:pt x="384612" y="17070"/>
                    </a:lnTo>
                    <a:lnTo>
                      <a:pt x="384975" y="16970"/>
                    </a:lnTo>
                    <a:close/>
                    <a:moveTo>
                      <a:pt x="372182" y="16711"/>
                    </a:moveTo>
                    <a:lnTo>
                      <a:pt x="372147" y="16723"/>
                    </a:lnTo>
                    <a:lnTo>
                      <a:pt x="368694" y="17184"/>
                    </a:lnTo>
                    <a:close/>
                    <a:moveTo>
                      <a:pt x="519470" y="16637"/>
                    </a:moveTo>
                    <a:lnTo>
                      <a:pt x="517514" y="17810"/>
                    </a:lnTo>
                    <a:lnTo>
                      <a:pt x="514438" y="19177"/>
                    </a:lnTo>
                    <a:lnTo>
                      <a:pt x="515007" y="18750"/>
                    </a:lnTo>
                    <a:close/>
                    <a:moveTo>
                      <a:pt x="487123" y="16635"/>
                    </a:moveTo>
                    <a:lnTo>
                      <a:pt x="481830" y="18620"/>
                    </a:lnTo>
                    <a:lnTo>
                      <a:pt x="480864" y="18830"/>
                    </a:lnTo>
                    <a:lnTo>
                      <a:pt x="485585" y="16956"/>
                    </a:lnTo>
                    <a:close/>
                    <a:moveTo>
                      <a:pt x="519473" y="16635"/>
                    </a:moveTo>
                    <a:lnTo>
                      <a:pt x="519472" y="16635"/>
                    </a:lnTo>
                    <a:lnTo>
                      <a:pt x="519470" y="16637"/>
                    </a:lnTo>
                    <a:close/>
                    <a:moveTo>
                      <a:pt x="393768" y="16630"/>
                    </a:moveTo>
                    <a:lnTo>
                      <a:pt x="393180" y="16774"/>
                    </a:lnTo>
                    <a:lnTo>
                      <a:pt x="393432" y="16680"/>
                    </a:lnTo>
                    <a:close/>
                    <a:moveTo>
                      <a:pt x="537249" y="16598"/>
                    </a:moveTo>
                    <a:lnTo>
                      <a:pt x="537509" y="17116"/>
                    </a:lnTo>
                    <a:lnTo>
                      <a:pt x="537384" y="17370"/>
                    </a:lnTo>
                    <a:lnTo>
                      <a:pt x="537216" y="16988"/>
                    </a:lnTo>
                    <a:close/>
                    <a:moveTo>
                      <a:pt x="514050" y="16575"/>
                    </a:moveTo>
                    <a:lnTo>
                      <a:pt x="513943" y="16682"/>
                    </a:lnTo>
                    <a:lnTo>
                      <a:pt x="512379" y="16973"/>
                    </a:lnTo>
                    <a:lnTo>
                      <a:pt x="512596" y="16891"/>
                    </a:lnTo>
                    <a:close/>
                    <a:moveTo>
                      <a:pt x="427638" y="16573"/>
                    </a:moveTo>
                    <a:lnTo>
                      <a:pt x="427497" y="16636"/>
                    </a:lnTo>
                    <a:lnTo>
                      <a:pt x="423522" y="17184"/>
                    </a:lnTo>
                    <a:close/>
                    <a:moveTo>
                      <a:pt x="407042" y="16566"/>
                    </a:moveTo>
                    <a:lnTo>
                      <a:pt x="406336" y="16768"/>
                    </a:lnTo>
                    <a:lnTo>
                      <a:pt x="397204" y="19377"/>
                    </a:lnTo>
                    <a:cubicBezTo>
                      <a:pt x="399398" y="19377"/>
                      <a:pt x="401591" y="17184"/>
                      <a:pt x="403784" y="17184"/>
                    </a:cubicBezTo>
                    <a:lnTo>
                      <a:pt x="403661" y="17184"/>
                    </a:lnTo>
                    <a:close/>
                    <a:moveTo>
                      <a:pt x="387915" y="16559"/>
                    </a:moveTo>
                    <a:lnTo>
                      <a:pt x="385597" y="16944"/>
                    </a:lnTo>
                    <a:lnTo>
                      <a:pt x="385786" y="16888"/>
                    </a:lnTo>
                    <a:close/>
                    <a:moveTo>
                      <a:pt x="373438" y="16550"/>
                    </a:moveTo>
                    <a:lnTo>
                      <a:pt x="372954" y="16737"/>
                    </a:lnTo>
                    <a:lnTo>
                      <a:pt x="361771" y="20479"/>
                    </a:lnTo>
                    <a:lnTo>
                      <a:pt x="361551" y="20517"/>
                    </a:lnTo>
                    <a:lnTo>
                      <a:pt x="364307" y="19377"/>
                    </a:lnTo>
                    <a:lnTo>
                      <a:pt x="360472" y="20706"/>
                    </a:lnTo>
                    <a:lnTo>
                      <a:pt x="359259" y="20918"/>
                    </a:lnTo>
                    <a:lnTo>
                      <a:pt x="372147" y="16723"/>
                    </a:lnTo>
                    <a:close/>
                    <a:moveTo>
                      <a:pt x="514742" y="16533"/>
                    </a:moveTo>
                    <a:lnTo>
                      <a:pt x="513441" y="17183"/>
                    </a:lnTo>
                    <a:lnTo>
                      <a:pt x="513943" y="16682"/>
                    </a:lnTo>
                    <a:close/>
                    <a:moveTo>
                      <a:pt x="373612" y="16517"/>
                    </a:moveTo>
                    <a:lnTo>
                      <a:pt x="373564" y="16533"/>
                    </a:lnTo>
                    <a:lnTo>
                      <a:pt x="373438" y="16550"/>
                    </a:lnTo>
                    <a:lnTo>
                      <a:pt x="373475" y="16536"/>
                    </a:lnTo>
                    <a:close/>
                    <a:moveTo>
                      <a:pt x="542821" y="16516"/>
                    </a:moveTo>
                    <a:lnTo>
                      <a:pt x="543001" y="16742"/>
                    </a:lnTo>
                    <a:lnTo>
                      <a:pt x="542774" y="17458"/>
                    </a:lnTo>
                    <a:lnTo>
                      <a:pt x="543113" y="20647"/>
                    </a:lnTo>
                    <a:lnTo>
                      <a:pt x="542449" y="18650"/>
                    </a:lnTo>
                    <a:lnTo>
                      <a:pt x="542500" y="17458"/>
                    </a:lnTo>
                    <a:close/>
                    <a:moveTo>
                      <a:pt x="407402" y="16500"/>
                    </a:moveTo>
                    <a:lnTo>
                      <a:pt x="407042" y="16566"/>
                    </a:lnTo>
                    <a:lnTo>
                      <a:pt x="407154" y="16534"/>
                    </a:lnTo>
                    <a:close/>
                    <a:moveTo>
                      <a:pt x="543087" y="16470"/>
                    </a:moveTo>
                    <a:lnTo>
                      <a:pt x="543613" y="16848"/>
                    </a:lnTo>
                    <a:lnTo>
                      <a:pt x="544333" y="17367"/>
                    </a:lnTo>
                    <a:lnTo>
                      <a:pt x="544363" y="18455"/>
                    </a:lnTo>
                    <a:lnTo>
                      <a:pt x="543669" y="17583"/>
                    </a:lnTo>
                    <a:lnTo>
                      <a:pt x="543001" y="16742"/>
                    </a:lnTo>
                    <a:close/>
                    <a:moveTo>
                      <a:pt x="383518" y="16436"/>
                    </a:moveTo>
                    <a:lnTo>
                      <a:pt x="381525" y="17022"/>
                    </a:lnTo>
                    <a:lnTo>
                      <a:pt x="378593" y="17535"/>
                    </a:lnTo>
                    <a:lnTo>
                      <a:pt x="379660" y="17184"/>
                    </a:lnTo>
                    <a:lnTo>
                      <a:pt x="378407" y="17568"/>
                    </a:lnTo>
                    <a:lnTo>
                      <a:pt x="375749" y="18032"/>
                    </a:lnTo>
                    <a:lnTo>
                      <a:pt x="372940" y="18524"/>
                    </a:lnTo>
                    <a:lnTo>
                      <a:pt x="369057" y="19204"/>
                    </a:lnTo>
                    <a:lnTo>
                      <a:pt x="373431" y="17842"/>
                    </a:lnTo>
                    <a:lnTo>
                      <a:pt x="376373" y="17432"/>
                    </a:lnTo>
                    <a:lnTo>
                      <a:pt x="378010" y="17204"/>
                    </a:lnTo>
                    <a:close/>
                    <a:moveTo>
                      <a:pt x="537263" y="16427"/>
                    </a:moveTo>
                    <a:lnTo>
                      <a:pt x="537249" y="16598"/>
                    </a:lnTo>
                    <a:lnTo>
                      <a:pt x="537199" y="16499"/>
                    </a:lnTo>
                    <a:close/>
                    <a:moveTo>
                      <a:pt x="384957" y="16421"/>
                    </a:moveTo>
                    <a:lnTo>
                      <a:pt x="384365" y="16665"/>
                    </a:lnTo>
                    <a:lnTo>
                      <a:pt x="379937" y="17489"/>
                    </a:lnTo>
                    <a:lnTo>
                      <a:pt x="381525" y="17022"/>
                    </a:lnTo>
                    <a:close/>
                    <a:moveTo>
                      <a:pt x="390474" y="16338"/>
                    </a:moveTo>
                    <a:lnTo>
                      <a:pt x="386393" y="17482"/>
                    </a:lnTo>
                    <a:lnTo>
                      <a:pt x="382532" y="18292"/>
                    </a:lnTo>
                    <a:lnTo>
                      <a:pt x="381895" y="18387"/>
                    </a:lnTo>
                    <a:lnTo>
                      <a:pt x="382800" y="18140"/>
                    </a:lnTo>
                    <a:close/>
                    <a:moveTo>
                      <a:pt x="407855" y="16334"/>
                    </a:moveTo>
                    <a:lnTo>
                      <a:pt x="407154" y="16534"/>
                    </a:lnTo>
                    <a:lnTo>
                      <a:pt x="402373" y="17184"/>
                    </a:lnTo>
                    <a:lnTo>
                      <a:pt x="402217" y="17184"/>
                    </a:lnTo>
                    <a:lnTo>
                      <a:pt x="403663" y="16903"/>
                    </a:lnTo>
                    <a:close/>
                    <a:moveTo>
                      <a:pt x="389693" y="16264"/>
                    </a:moveTo>
                    <a:lnTo>
                      <a:pt x="389523" y="16310"/>
                    </a:lnTo>
                    <a:lnTo>
                      <a:pt x="387915" y="16559"/>
                    </a:lnTo>
                    <a:close/>
                    <a:moveTo>
                      <a:pt x="387961" y="16252"/>
                    </a:moveTo>
                    <a:lnTo>
                      <a:pt x="386576" y="16657"/>
                    </a:lnTo>
                    <a:lnTo>
                      <a:pt x="385360" y="16864"/>
                    </a:lnTo>
                    <a:lnTo>
                      <a:pt x="386840" y="16457"/>
                    </a:lnTo>
                    <a:close/>
                    <a:moveTo>
                      <a:pt x="398877" y="16232"/>
                    </a:moveTo>
                    <a:lnTo>
                      <a:pt x="396549" y="16878"/>
                    </a:lnTo>
                    <a:lnTo>
                      <a:pt x="391411" y="17437"/>
                    </a:lnTo>
                    <a:lnTo>
                      <a:pt x="391884" y="17260"/>
                    </a:lnTo>
                    <a:lnTo>
                      <a:pt x="392467" y="17134"/>
                    </a:lnTo>
                    <a:close/>
                    <a:moveTo>
                      <a:pt x="396981" y="16154"/>
                    </a:moveTo>
                    <a:lnTo>
                      <a:pt x="392467" y="17134"/>
                    </a:lnTo>
                    <a:lnTo>
                      <a:pt x="392073" y="17189"/>
                    </a:lnTo>
                    <a:lnTo>
                      <a:pt x="392419" y="17059"/>
                    </a:lnTo>
                    <a:lnTo>
                      <a:pt x="395163" y="16423"/>
                    </a:lnTo>
                    <a:close/>
                    <a:moveTo>
                      <a:pt x="403337" y="16140"/>
                    </a:moveTo>
                    <a:lnTo>
                      <a:pt x="393935" y="17605"/>
                    </a:lnTo>
                    <a:lnTo>
                      <a:pt x="396549" y="16878"/>
                    </a:lnTo>
                    <a:close/>
                    <a:moveTo>
                      <a:pt x="387282" y="16122"/>
                    </a:moveTo>
                    <a:lnTo>
                      <a:pt x="385063" y="16749"/>
                    </a:lnTo>
                    <a:lnTo>
                      <a:pt x="384656" y="16856"/>
                    </a:lnTo>
                    <a:lnTo>
                      <a:pt x="383294" y="17106"/>
                    </a:lnTo>
                    <a:lnTo>
                      <a:pt x="384365" y="16665"/>
                    </a:lnTo>
                    <a:close/>
                    <a:moveTo>
                      <a:pt x="404575" y="16101"/>
                    </a:moveTo>
                    <a:lnTo>
                      <a:pt x="403729" y="16477"/>
                    </a:lnTo>
                    <a:lnTo>
                      <a:pt x="389503" y="18836"/>
                    </a:lnTo>
                    <a:lnTo>
                      <a:pt x="393157" y="17821"/>
                    </a:lnTo>
                    <a:close/>
                    <a:moveTo>
                      <a:pt x="481339" y="16025"/>
                    </a:moveTo>
                    <a:lnTo>
                      <a:pt x="481306" y="16039"/>
                    </a:lnTo>
                    <a:lnTo>
                      <a:pt x="479748" y="16386"/>
                    </a:lnTo>
                    <a:lnTo>
                      <a:pt x="479632" y="16406"/>
                    </a:lnTo>
                    <a:close/>
                    <a:moveTo>
                      <a:pt x="434457" y="16012"/>
                    </a:moveTo>
                    <a:lnTo>
                      <a:pt x="433059" y="16442"/>
                    </a:lnTo>
                    <a:lnTo>
                      <a:pt x="427908" y="17184"/>
                    </a:lnTo>
                    <a:lnTo>
                      <a:pt x="431198" y="16361"/>
                    </a:lnTo>
                    <a:close/>
                    <a:moveTo>
                      <a:pt x="410441" y="15983"/>
                    </a:moveTo>
                    <a:lnTo>
                      <a:pt x="409574" y="16205"/>
                    </a:lnTo>
                    <a:lnTo>
                      <a:pt x="407402" y="16500"/>
                    </a:lnTo>
                    <a:lnTo>
                      <a:pt x="409637" y="16092"/>
                    </a:lnTo>
                    <a:close/>
                    <a:moveTo>
                      <a:pt x="544066" y="15978"/>
                    </a:moveTo>
                    <a:lnTo>
                      <a:pt x="544311" y="16586"/>
                    </a:lnTo>
                    <a:lnTo>
                      <a:pt x="544320" y="16912"/>
                    </a:lnTo>
                    <a:lnTo>
                      <a:pt x="543925" y="16175"/>
                    </a:lnTo>
                    <a:close/>
                    <a:moveTo>
                      <a:pt x="536934" y="15971"/>
                    </a:moveTo>
                    <a:lnTo>
                      <a:pt x="537199" y="16499"/>
                    </a:lnTo>
                    <a:lnTo>
                      <a:pt x="537067" y="16648"/>
                    </a:lnTo>
                    <a:lnTo>
                      <a:pt x="536839" y="16131"/>
                    </a:lnTo>
                    <a:close/>
                    <a:moveTo>
                      <a:pt x="517786" y="15966"/>
                    </a:moveTo>
                    <a:lnTo>
                      <a:pt x="515087" y="18280"/>
                    </a:lnTo>
                    <a:lnTo>
                      <a:pt x="513880" y="18938"/>
                    </a:lnTo>
                    <a:lnTo>
                      <a:pt x="516638" y="16180"/>
                    </a:lnTo>
                    <a:close/>
                    <a:moveTo>
                      <a:pt x="516852" y="15965"/>
                    </a:moveTo>
                    <a:lnTo>
                      <a:pt x="516638" y="16180"/>
                    </a:lnTo>
                    <a:lnTo>
                      <a:pt x="514742" y="16533"/>
                    </a:lnTo>
                    <a:lnTo>
                      <a:pt x="515127" y="16340"/>
                    </a:lnTo>
                    <a:close/>
                    <a:moveTo>
                      <a:pt x="451185" y="15965"/>
                    </a:moveTo>
                    <a:lnTo>
                      <a:pt x="443261" y="17184"/>
                    </a:lnTo>
                    <a:lnTo>
                      <a:pt x="446518" y="16498"/>
                    </a:lnTo>
                    <a:close/>
                    <a:moveTo>
                      <a:pt x="542378" y="15958"/>
                    </a:moveTo>
                    <a:lnTo>
                      <a:pt x="542887" y="16325"/>
                    </a:lnTo>
                    <a:lnTo>
                      <a:pt x="542821" y="16516"/>
                    </a:lnTo>
                    <a:close/>
                    <a:moveTo>
                      <a:pt x="391874" y="15946"/>
                    </a:moveTo>
                    <a:lnTo>
                      <a:pt x="391561" y="16034"/>
                    </a:lnTo>
                    <a:lnTo>
                      <a:pt x="383919" y="17836"/>
                    </a:lnTo>
                    <a:lnTo>
                      <a:pt x="389523" y="16310"/>
                    </a:lnTo>
                    <a:close/>
                    <a:moveTo>
                      <a:pt x="544292" y="15908"/>
                    </a:moveTo>
                    <a:lnTo>
                      <a:pt x="544933" y="16224"/>
                    </a:lnTo>
                    <a:lnTo>
                      <a:pt x="548687" y="23892"/>
                    </a:lnTo>
                    <a:lnTo>
                      <a:pt x="546261" y="20841"/>
                    </a:lnTo>
                    <a:lnTo>
                      <a:pt x="545790" y="18417"/>
                    </a:lnTo>
                    <a:lnTo>
                      <a:pt x="544744" y="17663"/>
                    </a:lnTo>
                    <a:lnTo>
                      <a:pt x="544311" y="16586"/>
                    </a:lnTo>
                    <a:close/>
                    <a:moveTo>
                      <a:pt x="391040" y="15897"/>
                    </a:moveTo>
                    <a:lnTo>
                      <a:pt x="390673" y="15997"/>
                    </a:lnTo>
                    <a:lnTo>
                      <a:pt x="386251" y="16752"/>
                    </a:lnTo>
                    <a:lnTo>
                      <a:pt x="386576" y="16657"/>
                    </a:lnTo>
                    <a:close/>
                    <a:moveTo>
                      <a:pt x="386276" y="15878"/>
                    </a:moveTo>
                    <a:lnTo>
                      <a:pt x="385641" y="16139"/>
                    </a:lnTo>
                    <a:lnTo>
                      <a:pt x="383518" y="16436"/>
                    </a:lnTo>
                    <a:lnTo>
                      <a:pt x="384805" y="16057"/>
                    </a:lnTo>
                    <a:close/>
                    <a:moveTo>
                      <a:pt x="405107" y="15864"/>
                    </a:moveTo>
                    <a:lnTo>
                      <a:pt x="404860" y="15974"/>
                    </a:lnTo>
                    <a:lnTo>
                      <a:pt x="403337" y="16140"/>
                    </a:lnTo>
                    <a:close/>
                    <a:moveTo>
                      <a:pt x="433307" y="15834"/>
                    </a:moveTo>
                    <a:lnTo>
                      <a:pt x="431198" y="16361"/>
                    </a:lnTo>
                    <a:lnTo>
                      <a:pt x="427134" y="16797"/>
                    </a:lnTo>
                    <a:lnTo>
                      <a:pt x="427497" y="16636"/>
                    </a:lnTo>
                    <a:close/>
                    <a:moveTo>
                      <a:pt x="392666" y="15823"/>
                    </a:moveTo>
                    <a:lnTo>
                      <a:pt x="390474" y="16338"/>
                    </a:lnTo>
                    <a:lnTo>
                      <a:pt x="391561" y="16034"/>
                    </a:lnTo>
                    <a:lnTo>
                      <a:pt x="392046" y="15919"/>
                    </a:lnTo>
                    <a:close/>
                    <a:moveTo>
                      <a:pt x="392711" y="15762"/>
                    </a:moveTo>
                    <a:lnTo>
                      <a:pt x="392046" y="15919"/>
                    </a:lnTo>
                    <a:lnTo>
                      <a:pt x="391874" y="15946"/>
                    </a:lnTo>
                    <a:lnTo>
                      <a:pt x="392264" y="15837"/>
                    </a:lnTo>
                    <a:close/>
                    <a:moveTo>
                      <a:pt x="406858" y="15757"/>
                    </a:moveTo>
                    <a:lnTo>
                      <a:pt x="404575" y="16101"/>
                    </a:lnTo>
                    <a:lnTo>
                      <a:pt x="404860" y="15974"/>
                    </a:lnTo>
                    <a:close/>
                    <a:moveTo>
                      <a:pt x="543976" y="15753"/>
                    </a:moveTo>
                    <a:lnTo>
                      <a:pt x="544161" y="15844"/>
                    </a:lnTo>
                    <a:lnTo>
                      <a:pt x="544066" y="15978"/>
                    </a:lnTo>
                    <a:close/>
                    <a:moveTo>
                      <a:pt x="542212" y="15750"/>
                    </a:moveTo>
                    <a:lnTo>
                      <a:pt x="542378" y="15958"/>
                    </a:lnTo>
                    <a:lnTo>
                      <a:pt x="542210" y="15838"/>
                    </a:lnTo>
                    <a:close/>
                    <a:moveTo>
                      <a:pt x="467929" y="15737"/>
                    </a:moveTo>
                    <a:lnTo>
                      <a:pt x="466692" y="16065"/>
                    </a:lnTo>
                    <a:lnTo>
                      <a:pt x="466525" y="16097"/>
                    </a:lnTo>
                    <a:lnTo>
                      <a:pt x="467706" y="15782"/>
                    </a:lnTo>
                    <a:close/>
                    <a:moveTo>
                      <a:pt x="452692" y="15733"/>
                    </a:moveTo>
                    <a:lnTo>
                      <a:pt x="452473" y="15817"/>
                    </a:lnTo>
                    <a:lnTo>
                      <a:pt x="451185" y="15965"/>
                    </a:lnTo>
                    <a:close/>
                    <a:moveTo>
                      <a:pt x="388951" y="15722"/>
                    </a:moveTo>
                    <a:lnTo>
                      <a:pt x="387803" y="16025"/>
                    </a:lnTo>
                    <a:lnTo>
                      <a:pt x="387282" y="16122"/>
                    </a:lnTo>
                    <a:lnTo>
                      <a:pt x="388288" y="15838"/>
                    </a:lnTo>
                    <a:close/>
                    <a:moveTo>
                      <a:pt x="388761" y="15704"/>
                    </a:moveTo>
                    <a:lnTo>
                      <a:pt x="388288" y="15838"/>
                    </a:lnTo>
                    <a:lnTo>
                      <a:pt x="384957" y="16421"/>
                    </a:lnTo>
                    <a:lnTo>
                      <a:pt x="385641" y="16139"/>
                    </a:lnTo>
                    <a:close/>
                    <a:moveTo>
                      <a:pt x="389670" y="15678"/>
                    </a:moveTo>
                    <a:lnTo>
                      <a:pt x="386840" y="16457"/>
                    </a:lnTo>
                    <a:lnTo>
                      <a:pt x="384731" y="16843"/>
                    </a:lnTo>
                    <a:lnTo>
                      <a:pt x="385063" y="16749"/>
                    </a:lnTo>
                    <a:lnTo>
                      <a:pt x="387803" y="16025"/>
                    </a:lnTo>
                    <a:close/>
                    <a:moveTo>
                      <a:pt x="544286" y="15671"/>
                    </a:moveTo>
                    <a:lnTo>
                      <a:pt x="544292" y="15908"/>
                    </a:lnTo>
                    <a:lnTo>
                      <a:pt x="544161" y="15844"/>
                    </a:lnTo>
                    <a:close/>
                    <a:moveTo>
                      <a:pt x="538220" y="15664"/>
                    </a:moveTo>
                    <a:lnTo>
                      <a:pt x="538392" y="16341"/>
                    </a:lnTo>
                    <a:lnTo>
                      <a:pt x="538388" y="16361"/>
                    </a:lnTo>
                    <a:lnTo>
                      <a:pt x="537799" y="17694"/>
                    </a:lnTo>
                    <a:lnTo>
                      <a:pt x="537509" y="17116"/>
                    </a:lnTo>
                    <a:close/>
                    <a:moveTo>
                      <a:pt x="541841" y="15572"/>
                    </a:moveTo>
                    <a:lnTo>
                      <a:pt x="542210" y="15838"/>
                    </a:lnTo>
                    <a:lnTo>
                      <a:pt x="542175" y="17826"/>
                    </a:lnTo>
                    <a:lnTo>
                      <a:pt x="541755" y="16564"/>
                    </a:lnTo>
                    <a:close/>
                    <a:moveTo>
                      <a:pt x="537334" y="15567"/>
                    </a:moveTo>
                    <a:lnTo>
                      <a:pt x="537565" y="16087"/>
                    </a:lnTo>
                    <a:lnTo>
                      <a:pt x="537263" y="16427"/>
                    </a:lnTo>
                    <a:close/>
                    <a:moveTo>
                      <a:pt x="393288" y="15550"/>
                    </a:moveTo>
                    <a:lnTo>
                      <a:pt x="392264" y="15837"/>
                    </a:lnTo>
                    <a:lnTo>
                      <a:pt x="389693" y="16264"/>
                    </a:lnTo>
                    <a:lnTo>
                      <a:pt x="390673" y="15997"/>
                    </a:lnTo>
                    <a:close/>
                    <a:moveTo>
                      <a:pt x="520128" y="15529"/>
                    </a:moveTo>
                    <a:lnTo>
                      <a:pt x="517096" y="17183"/>
                    </a:lnTo>
                    <a:lnTo>
                      <a:pt x="519028" y="15734"/>
                    </a:lnTo>
                    <a:close/>
                    <a:moveTo>
                      <a:pt x="543511" y="15524"/>
                    </a:moveTo>
                    <a:lnTo>
                      <a:pt x="543599" y="15567"/>
                    </a:lnTo>
                    <a:lnTo>
                      <a:pt x="543925" y="16175"/>
                    </a:lnTo>
                    <a:lnTo>
                      <a:pt x="543596" y="16635"/>
                    </a:lnTo>
                    <a:close/>
                    <a:moveTo>
                      <a:pt x="390192" y="15505"/>
                    </a:moveTo>
                    <a:lnTo>
                      <a:pt x="388951" y="15722"/>
                    </a:lnTo>
                    <a:lnTo>
                      <a:pt x="389305" y="15629"/>
                    </a:lnTo>
                    <a:close/>
                    <a:moveTo>
                      <a:pt x="410925" y="15457"/>
                    </a:moveTo>
                    <a:lnTo>
                      <a:pt x="410552" y="15563"/>
                    </a:lnTo>
                    <a:lnTo>
                      <a:pt x="403663" y="16903"/>
                    </a:lnTo>
                    <a:lnTo>
                      <a:pt x="402703" y="17033"/>
                    </a:lnTo>
                    <a:lnTo>
                      <a:pt x="409100" y="15773"/>
                    </a:lnTo>
                    <a:close/>
                    <a:moveTo>
                      <a:pt x="390486" y="15453"/>
                    </a:moveTo>
                    <a:lnTo>
                      <a:pt x="390409" y="15475"/>
                    </a:lnTo>
                    <a:lnTo>
                      <a:pt x="390192" y="15505"/>
                    </a:lnTo>
                    <a:close/>
                    <a:moveTo>
                      <a:pt x="390804" y="15420"/>
                    </a:moveTo>
                    <a:lnTo>
                      <a:pt x="390359" y="15550"/>
                    </a:lnTo>
                    <a:lnTo>
                      <a:pt x="389670" y="15678"/>
                    </a:lnTo>
                    <a:lnTo>
                      <a:pt x="390409" y="15475"/>
                    </a:lnTo>
                    <a:close/>
                    <a:moveTo>
                      <a:pt x="390142" y="15408"/>
                    </a:moveTo>
                    <a:lnTo>
                      <a:pt x="389305" y="15629"/>
                    </a:lnTo>
                    <a:lnTo>
                      <a:pt x="388761" y="15704"/>
                    </a:lnTo>
                    <a:lnTo>
                      <a:pt x="389563" y="15478"/>
                    </a:lnTo>
                    <a:close/>
                    <a:moveTo>
                      <a:pt x="519483" y="15393"/>
                    </a:moveTo>
                    <a:lnTo>
                      <a:pt x="519028" y="15734"/>
                    </a:lnTo>
                    <a:lnTo>
                      <a:pt x="517786" y="15966"/>
                    </a:lnTo>
                    <a:lnTo>
                      <a:pt x="518104" y="15693"/>
                    </a:lnTo>
                    <a:close/>
                    <a:moveTo>
                      <a:pt x="543211" y="15376"/>
                    </a:moveTo>
                    <a:lnTo>
                      <a:pt x="543404" y="15472"/>
                    </a:lnTo>
                    <a:lnTo>
                      <a:pt x="543087" y="16470"/>
                    </a:lnTo>
                    <a:lnTo>
                      <a:pt x="542887" y="16325"/>
                    </a:lnTo>
                    <a:close/>
                    <a:moveTo>
                      <a:pt x="482852" y="15337"/>
                    </a:moveTo>
                    <a:lnTo>
                      <a:pt x="481697" y="15862"/>
                    </a:lnTo>
                    <a:lnTo>
                      <a:pt x="476581" y="16951"/>
                    </a:lnTo>
                    <a:lnTo>
                      <a:pt x="467867" y="18507"/>
                    </a:lnTo>
                    <a:lnTo>
                      <a:pt x="472116" y="17127"/>
                    </a:lnTo>
                    <a:close/>
                    <a:moveTo>
                      <a:pt x="543457" y="15304"/>
                    </a:moveTo>
                    <a:lnTo>
                      <a:pt x="543500" y="15384"/>
                    </a:lnTo>
                    <a:lnTo>
                      <a:pt x="543511" y="15524"/>
                    </a:lnTo>
                    <a:lnTo>
                      <a:pt x="543404" y="15472"/>
                    </a:lnTo>
                    <a:close/>
                    <a:moveTo>
                      <a:pt x="391345" y="15261"/>
                    </a:moveTo>
                    <a:lnTo>
                      <a:pt x="390989" y="15365"/>
                    </a:lnTo>
                    <a:lnTo>
                      <a:pt x="390486" y="15453"/>
                    </a:lnTo>
                    <a:lnTo>
                      <a:pt x="391058" y="15296"/>
                    </a:lnTo>
                    <a:close/>
                    <a:moveTo>
                      <a:pt x="537360" y="15255"/>
                    </a:moveTo>
                    <a:lnTo>
                      <a:pt x="537334" y="15567"/>
                    </a:lnTo>
                    <a:lnTo>
                      <a:pt x="537266" y="15414"/>
                    </a:lnTo>
                    <a:close/>
                    <a:moveTo>
                      <a:pt x="383277" y="15235"/>
                    </a:moveTo>
                    <a:lnTo>
                      <a:pt x="378149" y="16867"/>
                    </a:lnTo>
                    <a:lnTo>
                      <a:pt x="378148" y="16867"/>
                    </a:lnTo>
                    <a:lnTo>
                      <a:pt x="375548" y="17183"/>
                    </a:lnTo>
                    <a:lnTo>
                      <a:pt x="373431" y="17842"/>
                    </a:lnTo>
                    <a:lnTo>
                      <a:pt x="372258" y="18006"/>
                    </a:lnTo>
                    <a:lnTo>
                      <a:pt x="367678" y="19445"/>
                    </a:lnTo>
                    <a:lnTo>
                      <a:pt x="364540" y="19994"/>
                    </a:lnTo>
                    <a:lnTo>
                      <a:pt x="365467" y="19635"/>
                    </a:lnTo>
                    <a:lnTo>
                      <a:pt x="372954" y="16737"/>
                    </a:lnTo>
                    <a:lnTo>
                      <a:pt x="373564" y="16533"/>
                    </a:lnTo>
                    <a:close/>
                    <a:moveTo>
                      <a:pt x="415983" y="15230"/>
                    </a:moveTo>
                    <a:lnTo>
                      <a:pt x="409935" y="16742"/>
                    </a:lnTo>
                    <a:lnTo>
                      <a:pt x="399132" y="19034"/>
                    </a:lnTo>
                    <a:lnTo>
                      <a:pt x="397204" y="19377"/>
                    </a:lnTo>
                    <a:lnTo>
                      <a:pt x="409202" y="16301"/>
                    </a:lnTo>
                    <a:lnTo>
                      <a:pt x="409574" y="16205"/>
                    </a:lnTo>
                    <a:lnTo>
                      <a:pt x="410857" y="16031"/>
                    </a:lnTo>
                    <a:lnTo>
                      <a:pt x="414476" y="15539"/>
                    </a:lnTo>
                    <a:lnTo>
                      <a:pt x="415259" y="15329"/>
                    </a:lnTo>
                    <a:close/>
                    <a:moveTo>
                      <a:pt x="411728" y="15227"/>
                    </a:moveTo>
                    <a:lnTo>
                      <a:pt x="411403" y="15320"/>
                    </a:lnTo>
                    <a:lnTo>
                      <a:pt x="409100" y="15773"/>
                    </a:lnTo>
                    <a:lnTo>
                      <a:pt x="402883" y="16853"/>
                    </a:lnTo>
                    <a:lnTo>
                      <a:pt x="403729" y="16477"/>
                    </a:lnTo>
                    <a:lnTo>
                      <a:pt x="410386" y="15373"/>
                    </a:lnTo>
                    <a:close/>
                    <a:moveTo>
                      <a:pt x="395007" y="15221"/>
                    </a:moveTo>
                    <a:lnTo>
                      <a:pt x="394467" y="15348"/>
                    </a:lnTo>
                    <a:lnTo>
                      <a:pt x="393288" y="15550"/>
                    </a:lnTo>
                    <a:lnTo>
                      <a:pt x="393616" y="15458"/>
                    </a:lnTo>
                    <a:close/>
                    <a:moveTo>
                      <a:pt x="520702" y="15217"/>
                    </a:moveTo>
                    <a:lnTo>
                      <a:pt x="520489" y="15462"/>
                    </a:lnTo>
                    <a:lnTo>
                      <a:pt x="520128" y="15529"/>
                    </a:lnTo>
                    <a:close/>
                    <a:moveTo>
                      <a:pt x="395280" y="15210"/>
                    </a:moveTo>
                    <a:lnTo>
                      <a:pt x="393443" y="15641"/>
                    </a:lnTo>
                    <a:lnTo>
                      <a:pt x="392711" y="15762"/>
                    </a:lnTo>
                    <a:lnTo>
                      <a:pt x="394467" y="15348"/>
                    </a:lnTo>
                    <a:close/>
                    <a:moveTo>
                      <a:pt x="521849" y="15209"/>
                    </a:moveTo>
                    <a:lnTo>
                      <a:pt x="519473" y="16635"/>
                    </a:lnTo>
                    <a:lnTo>
                      <a:pt x="520489" y="15462"/>
                    </a:lnTo>
                    <a:close/>
                    <a:moveTo>
                      <a:pt x="441777" y="15187"/>
                    </a:moveTo>
                    <a:lnTo>
                      <a:pt x="432295" y="17184"/>
                    </a:lnTo>
                    <a:lnTo>
                      <a:pt x="441853" y="15517"/>
                    </a:lnTo>
                    <a:lnTo>
                      <a:pt x="426127" y="18828"/>
                    </a:lnTo>
                    <a:lnTo>
                      <a:pt x="424818" y="18978"/>
                    </a:lnTo>
                    <a:lnTo>
                      <a:pt x="433059" y="16442"/>
                    </a:lnTo>
                    <a:close/>
                    <a:moveTo>
                      <a:pt x="397532" y="15142"/>
                    </a:moveTo>
                    <a:lnTo>
                      <a:pt x="393432" y="16680"/>
                    </a:lnTo>
                    <a:lnTo>
                      <a:pt x="384580" y="17990"/>
                    </a:lnTo>
                    <a:lnTo>
                      <a:pt x="386393" y="17482"/>
                    </a:lnTo>
                    <a:close/>
                    <a:moveTo>
                      <a:pt x="437293" y="15140"/>
                    </a:moveTo>
                    <a:lnTo>
                      <a:pt x="436440" y="15402"/>
                    </a:lnTo>
                    <a:lnTo>
                      <a:pt x="433307" y="15834"/>
                    </a:lnTo>
                    <a:lnTo>
                      <a:pt x="434319" y="15581"/>
                    </a:lnTo>
                    <a:close/>
                    <a:moveTo>
                      <a:pt x="521977" y="15132"/>
                    </a:moveTo>
                    <a:lnTo>
                      <a:pt x="521940" y="15192"/>
                    </a:lnTo>
                    <a:lnTo>
                      <a:pt x="521849" y="15209"/>
                    </a:lnTo>
                    <a:close/>
                    <a:moveTo>
                      <a:pt x="412980" y="15091"/>
                    </a:moveTo>
                    <a:lnTo>
                      <a:pt x="412559" y="15173"/>
                    </a:lnTo>
                    <a:lnTo>
                      <a:pt x="410925" y="15457"/>
                    </a:lnTo>
                    <a:lnTo>
                      <a:pt x="411403" y="15320"/>
                    </a:lnTo>
                    <a:lnTo>
                      <a:pt x="412055" y="15192"/>
                    </a:lnTo>
                    <a:close/>
                    <a:moveTo>
                      <a:pt x="520971" y="15070"/>
                    </a:moveTo>
                    <a:lnTo>
                      <a:pt x="520702" y="15217"/>
                    </a:lnTo>
                    <a:lnTo>
                      <a:pt x="520796" y="15108"/>
                    </a:lnTo>
                    <a:close/>
                    <a:moveTo>
                      <a:pt x="392979" y="15063"/>
                    </a:moveTo>
                    <a:lnTo>
                      <a:pt x="391821" y="15278"/>
                    </a:lnTo>
                    <a:lnTo>
                      <a:pt x="390804" y="15420"/>
                    </a:lnTo>
                    <a:lnTo>
                      <a:pt x="390989" y="15365"/>
                    </a:lnTo>
                    <a:lnTo>
                      <a:pt x="392132" y="15166"/>
                    </a:lnTo>
                    <a:close/>
                    <a:moveTo>
                      <a:pt x="377467" y="14990"/>
                    </a:moveTo>
                    <a:lnTo>
                      <a:pt x="373475" y="16536"/>
                    </a:lnTo>
                    <a:lnTo>
                      <a:pt x="372182" y="16711"/>
                    </a:lnTo>
                    <a:close/>
                    <a:moveTo>
                      <a:pt x="477957" y="14958"/>
                    </a:moveTo>
                    <a:lnTo>
                      <a:pt x="476157" y="15813"/>
                    </a:lnTo>
                    <a:lnTo>
                      <a:pt x="475283" y="16097"/>
                    </a:lnTo>
                    <a:lnTo>
                      <a:pt x="469984" y="17106"/>
                    </a:lnTo>
                    <a:lnTo>
                      <a:pt x="470498" y="16939"/>
                    </a:lnTo>
                    <a:close/>
                    <a:moveTo>
                      <a:pt x="565105" y="14931"/>
                    </a:moveTo>
                    <a:lnTo>
                      <a:pt x="574849" y="25956"/>
                    </a:lnTo>
                    <a:lnTo>
                      <a:pt x="563522" y="15635"/>
                    </a:lnTo>
                    <a:close/>
                    <a:moveTo>
                      <a:pt x="414611" y="14913"/>
                    </a:moveTo>
                    <a:lnTo>
                      <a:pt x="410955" y="15851"/>
                    </a:lnTo>
                    <a:lnTo>
                      <a:pt x="409637" y="16092"/>
                    </a:lnTo>
                    <a:lnTo>
                      <a:pt x="407855" y="16334"/>
                    </a:lnTo>
                    <a:lnTo>
                      <a:pt x="410552" y="15563"/>
                    </a:lnTo>
                    <a:lnTo>
                      <a:pt x="412559" y="15173"/>
                    </a:lnTo>
                    <a:lnTo>
                      <a:pt x="413115" y="15076"/>
                    </a:lnTo>
                    <a:close/>
                    <a:moveTo>
                      <a:pt x="478181" y="14898"/>
                    </a:moveTo>
                    <a:lnTo>
                      <a:pt x="477957" y="14958"/>
                    </a:lnTo>
                    <a:lnTo>
                      <a:pt x="478024" y="14926"/>
                    </a:lnTo>
                    <a:close/>
                    <a:moveTo>
                      <a:pt x="562700" y="14887"/>
                    </a:moveTo>
                    <a:lnTo>
                      <a:pt x="563522" y="15635"/>
                    </a:lnTo>
                    <a:lnTo>
                      <a:pt x="556755" y="18646"/>
                    </a:lnTo>
                    <a:lnTo>
                      <a:pt x="555248" y="16636"/>
                    </a:lnTo>
                    <a:close/>
                    <a:moveTo>
                      <a:pt x="398826" y="14870"/>
                    </a:moveTo>
                    <a:lnTo>
                      <a:pt x="397532" y="15142"/>
                    </a:lnTo>
                    <a:lnTo>
                      <a:pt x="397857" y="15020"/>
                    </a:lnTo>
                    <a:close/>
                    <a:moveTo>
                      <a:pt x="394879" y="14851"/>
                    </a:moveTo>
                    <a:lnTo>
                      <a:pt x="393378" y="15260"/>
                    </a:lnTo>
                    <a:lnTo>
                      <a:pt x="387961" y="16252"/>
                    </a:lnTo>
                    <a:lnTo>
                      <a:pt x="390359" y="15550"/>
                    </a:lnTo>
                    <a:lnTo>
                      <a:pt x="391821" y="15278"/>
                    </a:lnTo>
                    <a:close/>
                    <a:moveTo>
                      <a:pt x="543606" y="14834"/>
                    </a:moveTo>
                    <a:lnTo>
                      <a:pt x="543976" y="15753"/>
                    </a:lnTo>
                    <a:lnTo>
                      <a:pt x="543599" y="15567"/>
                    </a:lnTo>
                    <a:lnTo>
                      <a:pt x="543500" y="15384"/>
                    </a:lnTo>
                    <a:lnTo>
                      <a:pt x="543487" y="15210"/>
                    </a:lnTo>
                    <a:close/>
                    <a:moveTo>
                      <a:pt x="398392" y="14819"/>
                    </a:moveTo>
                    <a:lnTo>
                      <a:pt x="397857" y="15020"/>
                    </a:lnTo>
                    <a:lnTo>
                      <a:pt x="392666" y="15823"/>
                    </a:lnTo>
                    <a:lnTo>
                      <a:pt x="393443" y="15641"/>
                    </a:lnTo>
                    <a:close/>
                    <a:moveTo>
                      <a:pt x="394110" y="14819"/>
                    </a:moveTo>
                    <a:lnTo>
                      <a:pt x="392132" y="15166"/>
                    </a:lnTo>
                    <a:lnTo>
                      <a:pt x="391345" y="15261"/>
                    </a:lnTo>
                    <a:lnTo>
                      <a:pt x="391551" y="15201"/>
                    </a:lnTo>
                    <a:lnTo>
                      <a:pt x="393477" y="14878"/>
                    </a:lnTo>
                    <a:close/>
                    <a:moveTo>
                      <a:pt x="413236" y="14796"/>
                    </a:moveTo>
                    <a:lnTo>
                      <a:pt x="412366" y="15045"/>
                    </a:lnTo>
                    <a:lnTo>
                      <a:pt x="410386" y="15373"/>
                    </a:lnTo>
                    <a:lnTo>
                      <a:pt x="406858" y="15757"/>
                    </a:lnTo>
                    <a:close/>
                    <a:moveTo>
                      <a:pt x="541913" y="14738"/>
                    </a:moveTo>
                    <a:lnTo>
                      <a:pt x="542170" y="14864"/>
                    </a:lnTo>
                    <a:lnTo>
                      <a:pt x="542226" y="14990"/>
                    </a:lnTo>
                    <a:lnTo>
                      <a:pt x="542212" y="15750"/>
                    </a:lnTo>
                    <a:lnTo>
                      <a:pt x="541864" y="15312"/>
                    </a:lnTo>
                    <a:close/>
                    <a:moveTo>
                      <a:pt x="441450" y="14711"/>
                    </a:moveTo>
                    <a:lnTo>
                      <a:pt x="438874" y="15539"/>
                    </a:lnTo>
                    <a:lnTo>
                      <a:pt x="434457" y="16012"/>
                    </a:lnTo>
                    <a:lnTo>
                      <a:pt x="436440" y="15402"/>
                    </a:lnTo>
                    <a:close/>
                    <a:moveTo>
                      <a:pt x="540627" y="14697"/>
                    </a:moveTo>
                    <a:lnTo>
                      <a:pt x="541294" y="15177"/>
                    </a:lnTo>
                    <a:lnTo>
                      <a:pt x="541755" y="16564"/>
                    </a:lnTo>
                    <a:lnTo>
                      <a:pt x="541678" y="17458"/>
                    </a:lnTo>
                    <a:lnTo>
                      <a:pt x="541398" y="18333"/>
                    </a:lnTo>
                    <a:close/>
                    <a:moveTo>
                      <a:pt x="395457" y="14694"/>
                    </a:moveTo>
                    <a:lnTo>
                      <a:pt x="395013" y="14815"/>
                    </a:lnTo>
                    <a:lnTo>
                      <a:pt x="392979" y="15063"/>
                    </a:lnTo>
                    <a:lnTo>
                      <a:pt x="394461" y="14786"/>
                    </a:lnTo>
                    <a:close/>
                    <a:moveTo>
                      <a:pt x="396016" y="14693"/>
                    </a:moveTo>
                    <a:lnTo>
                      <a:pt x="394879" y="14851"/>
                    </a:lnTo>
                    <a:lnTo>
                      <a:pt x="395013" y="14815"/>
                    </a:lnTo>
                    <a:close/>
                    <a:moveTo>
                      <a:pt x="522711" y="14692"/>
                    </a:moveTo>
                    <a:lnTo>
                      <a:pt x="521977" y="15132"/>
                    </a:lnTo>
                    <a:lnTo>
                      <a:pt x="522176" y="14808"/>
                    </a:lnTo>
                    <a:close/>
                    <a:moveTo>
                      <a:pt x="437877" y="14691"/>
                    </a:moveTo>
                    <a:lnTo>
                      <a:pt x="434319" y="15581"/>
                    </a:lnTo>
                    <a:lnTo>
                      <a:pt x="427638" y="16573"/>
                    </a:lnTo>
                    <a:lnTo>
                      <a:pt x="428506" y="16187"/>
                    </a:lnTo>
                    <a:lnTo>
                      <a:pt x="433198" y="15248"/>
                    </a:lnTo>
                    <a:close/>
                    <a:moveTo>
                      <a:pt x="543446" y="14686"/>
                    </a:moveTo>
                    <a:lnTo>
                      <a:pt x="543487" y="15210"/>
                    </a:lnTo>
                    <a:lnTo>
                      <a:pt x="543457" y="15304"/>
                    </a:lnTo>
                    <a:lnTo>
                      <a:pt x="543322" y="15051"/>
                    </a:lnTo>
                    <a:close/>
                    <a:moveTo>
                      <a:pt x="471966" y="14646"/>
                    </a:moveTo>
                    <a:lnTo>
                      <a:pt x="471771" y="14716"/>
                    </a:lnTo>
                    <a:lnTo>
                      <a:pt x="471176" y="14874"/>
                    </a:lnTo>
                    <a:lnTo>
                      <a:pt x="471010" y="14901"/>
                    </a:lnTo>
                    <a:close/>
                    <a:moveTo>
                      <a:pt x="524922" y="14604"/>
                    </a:moveTo>
                    <a:lnTo>
                      <a:pt x="524899" y="14641"/>
                    </a:lnTo>
                    <a:lnTo>
                      <a:pt x="524864" y="14647"/>
                    </a:lnTo>
                    <a:close/>
                    <a:moveTo>
                      <a:pt x="415115" y="14589"/>
                    </a:moveTo>
                    <a:lnTo>
                      <a:pt x="412055" y="15192"/>
                    </a:lnTo>
                    <a:lnTo>
                      <a:pt x="411728" y="15227"/>
                    </a:lnTo>
                    <a:lnTo>
                      <a:pt x="412366" y="15045"/>
                    </a:lnTo>
                    <a:close/>
                    <a:moveTo>
                      <a:pt x="538791" y="14519"/>
                    </a:moveTo>
                    <a:lnTo>
                      <a:pt x="539484" y="14990"/>
                    </a:lnTo>
                    <a:lnTo>
                      <a:pt x="539011" y="18776"/>
                    </a:lnTo>
                    <a:lnTo>
                      <a:pt x="538392" y="16341"/>
                    </a:lnTo>
                    <a:close/>
                    <a:moveTo>
                      <a:pt x="388356" y="14518"/>
                    </a:moveTo>
                    <a:lnTo>
                      <a:pt x="383563" y="15168"/>
                    </a:lnTo>
                    <a:lnTo>
                      <a:pt x="383434" y="15185"/>
                    </a:lnTo>
                    <a:lnTo>
                      <a:pt x="373612" y="16517"/>
                    </a:lnTo>
                    <a:lnTo>
                      <a:pt x="375205" y="15984"/>
                    </a:lnTo>
                    <a:lnTo>
                      <a:pt x="384008" y="15002"/>
                    </a:lnTo>
                    <a:lnTo>
                      <a:pt x="384015" y="15002"/>
                    </a:lnTo>
                    <a:close/>
                    <a:moveTo>
                      <a:pt x="418309" y="14511"/>
                    </a:moveTo>
                    <a:lnTo>
                      <a:pt x="415411" y="15288"/>
                    </a:lnTo>
                    <a:lnTo>
                      <a:pt x="415259" y="15329"/>
                    </a:lnTo>
                    <a:lnTo>
                      <a:pt x="414676" y="15408"/>
                    </a:lnTo>
                    <a:lnTo>
                      <a:pt x="410441" y="15983"/>
                    </a:lnTo>
                    <a:lnTo>
                      <a:pt x="410955" y="15851"/>
                    </a:lnTo>
                    <a:lnTo>
                      <a:pt x="418252" y="14517"/>
                    </a:lnTo>
                    <a:close/>
                    <a:moveTo>
                      <a:pt x="432295" y="14503"/>
                    </a:moveTo>
                    <a:lnTo>
                      <a:pt x="431106" y="15031"/>
                    </a:lnTo>
                    <a:lnTo>
                      <a:pt x="419811" y="16518"/>
                    </a:lnTo>
                    <a:lnTo>
                      <a:pt x="422196" y="15964"/>
                    </a:lnTo>
                    <a:lnTo>
                      <a:pt x="428627" y="14911"/>
                    </a:lnTo>
                    <a:close/>
                    <a:moveTo>
                      <a:pt x="397519" y="14502"/>
                    </a:moveTo>
                    <a:lnTo>
                      <a:pt x="397391" y="14525"/>
                    </a:lnTo>
                    <a:lnTo>
                      <a:pt x="396016" y="14693"/>
                    </a:lnTo>
                    <a:lnTo>
                      <a:pt x="397113" y="14540"/>
                    </a:lnTo>
                    <a:close/>
                    <a:moveTo>
                      <a:pt x="399246" y="14499"/>
                    </a:moveTo>
                    <a:lnTo>
                      <a:pt x="399085" y="14559"/>
                    </a:lnTo>
                    <a:lnTo>
                      <a:pt x="395280" y="15210"/>
                    </a:lnTo>
                    <a:lnTo>
                      <a:pt x="395821" y="15082"/>
                    </a:lnTo>
                    <a:close/>
                    <a:moveTo>
                      <a:pt x="408185" y="14496"/>
                    </a:moveTo>
                    <a:lnTo>
                      <a:pt x="406783" y="15119"/>
                    </a:lnTo>
                    <a:lnTo>
                      <a:pt x="398877" y="16232"/>
                    </a:lnTo>
                    <a:lnTo>
                      <a:pt x="401634" y="15466"/>
                    </a:lnTo>
                    <a:close/>
                    <a:moveTo>
                      <a:pt x="446725" y="14492"/>
                    </a:moveTo>
                    <a:lnTo>
                      <a:pt x="446331" y="14737"/>
                    </a:lnTo>
                    <a:lnTo>
                      <a:pt x="441853" y="15517"/>
                    </a:lnTo>
                    <a:close/>
                    <a:moveTo>
                      <a:pt x="538800" y="14480"/>
                    </a:moveTo>
                    <a:lnTo>
                      <a:pt x="538791" y="14519"/>
                    </a:lnTo>
                    <a:lnTo>
                      <a:pt x="538783" y="14513"/>
                    </a:lnTo>
                    <a:close/>
                    <a:moveTo>
                      <a:pt x="515242" y="14446"/>
                    </a:moveTo>
                    <a:lnTo>
                      <a:pt x="513167" y="15813"/>
                    </a:lnTo>
                    <a:lnTo>
                      <a:pt x="508871" y="17732"/>
                    </a:lnTo>
                    <a:lnTo>
                      <a:pt x="513325" y="15060"/>
                    </a:lnTo>
                    <a:lnTo>
                      <a:pt x="514537" y="14716"/>
                    </a:lnTo>
                    <a:close/>
                    <a:moveTo>
                      <a:pt x="446976" y="14439"/>
                    </a:moveTo>
                    <a:lnTo>
                      <a:pt x="446725" y="14492"/>
                    </a:lnTo>
                    <a:lnTo>
                      <a:pt x="446760" y="14470"/>
                    </a:lnTo>
                    <a:close/>
                    <a:moveTo>
                      <a:pt x="398406" y="14419"/>
                    </a:moveTo>
                    <a:lnTo>
                      <a:pt x="397858" y="14549"/>
                    </a:lnTo>
                    <a:lnTo>
                      <a:pt x="395286" y="14990"/>
                    </a:lnTo>
                    <a:lnTo>
                      <a:pt x="393616" y="15458"/>
                    </a:lnTo>
                    <a:lnTo>
                      <a:pt x="391040" y="15897"/>
                    </a:lnTo>
                    <a:lnTo>
                      <a:pt x="393378" y="15260"/>
                    </a:lnTo>
                    <a:lnTo>
                      <a:pt x="397391" y="14525"/>
                    </a:lnTo>
                    <a:lnTo>
                      <a:pt x="397793" y="14477"/>
                    </a:lnTo>
                    <a:close/>
                    <a:moveTo>
                      <a:pt x="564740" y="14408"/>
                    </a:moveTo>
                    <a:lnTo>
                      <a:pt x="565518" y="14747"/>
                    </a:lnTo>
                    <a:lnTo>
                      <a:pt x="565105" y="14931"/>
                    </a:lnTo>
                    <a:lnTo>
                      <a:pt x="564660" y="14427"/>
                    </a:lnTo>
                    <a:close/>
                    <a:moveTo>
                      <a:pt x="566282" y="14408"/>
                    </a:moveTo>
                    <a:lnTo>
                      <a:pt x="571605" y="17400"/>
                    </a:lnTo>
                    <a:lnTo>
                      <a:pt x="565518" y="14747"/>
                    </a:lnTo>
                    <a:close/>
                    <a:moveTo>
                      <a:pt x="464866" y="14401"/>
                    </a:moveTo>
                    <a:lnTo>
                      <a:pt x="449840" y="17184"/>
                    </a:lnTo>
                    <a:lnTo>
                      <a:pt x="458644" y="15112"/>
                    </a:lnTo>
                    <a:close/>
                    <a:moveTo>
                      <a:pt x="398732" y="14399"/>
                    </a:moveTo>
                    <a:lnTo>
                      <a:pt x="395821" y="15082"/>
                    </a:lnTo>
                    <a:lnTo>
                      <a:pt x="395007" y="15221"/>
                    </a:lnTo>
                    <a:lnTo>
                      <a:pt x="397858" y="14549"/>
                    </a:lnTo>
                    <a:close/>
                    <a:moveTo>
                      <a:pt x="398854" y="14378"/>
                    </a:moveTo>
                    <a:lnTo>
                      <a:pt x="398732" y="14399"/>
                    </a:lnTo>
                    <a:lnTo>
                      <a:pt x="398800" y="14383"/>
                    </a:lnTo>
                    <a:close/>
                    <a:moveTo>
                      <a:pt x="543423" y="14378"/>
                    </a:moveTo>
                    <a:lnTo>
                      <a:pt x="543492" y="14551"/>
                    </a:lnTo>
                    <a:lnTo>
                      <a:pt x="543446" y="14686"/>
                    </a:lnTo>
                    <a:close/>
                    <a:moveTo>
                      <a:pt x="474375" y="14358"/>
                    </a:moveTo>
                    <a:lnTo>
                      <a:pt x="473714" y="14562"/>
                    </a:lnTo>
                    <a:lnTo>
                      <a:pt x="467929" y="15737"/>
                    </a:lnTo>
                    <a:lnTo>
                      <a:pt x="471176" y="14874"/>
                    </a:lnTo>
                    <a:close/>
                    <a:moveTo>
                      <a:pt x="416865" y="14335"/>
                    </a:moveTo>
                    <a:lnTo>
                      <a:pt x="415782" y="14613"/>
                    </a:lnTo>
                    <a:lnTo>
                      <a:pt x="413115" y="15076"/>
                    </a:lnTo>
                    <a:lnTo>
                      <a:pt x="412980" y="15091"/>
                    </a:lnTo>
                    <a:close/>
                    <a:moveTo>
                      <a:pt x="399055" y="14323"/>
                    </a:moveTo>
                    <a:lnTo>
                      <a:pt x="398800" y="14383"/>
                    </a:lnTo>
                    <a:lnTo>
                      <a:pt x="398406" y="14419"/>
                    </a:lnTo>
                    <a:lnTo>
                      <a:pt x="398560" y="14383"/>
                    </a:lnTo>
                    <a:close/>
                    <a:moveTo>
                      <a:pt x="488978" y="14316"/>
                    </a:moveTo>
                    <a:lnTo>
                      <a:pt x="481339" y="16025"/>
                    </a:lnTo>
                    <a:lnTo>
                      <a:pt x="481697" y="15862"/>
                    </a:lnTo>
                    <a:lnTo>
                      <a:pt x="488875" y="14333"/>
                    </a:lnTo>
                    <a:close/>
                    <a:moveTo>
                      <a:pt x="547717" y="14309"/>
                    </a:moveTo>
                    <a:lnTo>
                      <a:pt x="548024" y="14646"/>
                    </a:lnTo>
                    <a:lnTo>
                      <a:pt x="548538" y="15210"/>
                    </a:lnTo>
                    <a:lnTo>
                      <a:pt x="548805" y="23763"/>
                    </a:lnTo>
                    <a:lnTo>
                      <a:pt x="548852" y="23977"/>
                    </a:lnTo>
                    <a:lnTo>
                      <a:pt x="547709" y="21570"/>
                    </a:lnTo>
                    <a:cubicBezTo>
                      <a:pt x="546749" y="19651"/>
                      <a:pt x="546132" y="17732"/>
                      <a:pt x="546441" y="15881"/>
                    </a:cubicBezTo>
                    <a:close/>
                    <a:moveTo>
                      <a:pt x="397070" y="14301"/>
                    </a:moveTo>
                    <a:lnTo>
                      <a:pt x="394461" y="14786"/>
                    </a:lnTo>
                    <a:lnTo>
                      <a:pt x="394110" y="14819"/>
                    </a:lnTo>
                    <a:close/>
                    <a:moveTo>
                      <a:pt x="540998" y="14288"/>
                    </a:moveTo>
                    <a:lnTo>
                      <a:pt x="541083" y="14330"/>
                    </a:lnTo>
                    <a:lnTo>
                      <a:pt x="541864" y="15312"/>
                    </a:lnTo>
                    <a:lnTo>
                      <a:pt x="541841" y="15572"/>
                    </a:lnTo>
                    <a:lnTo>
                      <a:pt x="541294" y="15177"/>
                    </a:lnTo>
                    <a:close/>
                    <a:moveTo>
                      <a:pt x="399030" y="14273"/>
                    </a:moveTo>
                    <a:lnTo>
                      <a:pt x="398560" y="14383"/>
                    </a:lnTo>
                    <a:lnTo>
                      <a:pt x="397793" y="14477"/>
                    </a:lnTo>
                    <a:lnTo>
                      <a:pt x="397519" y="14502"/>
                    </a:lnTo>
                    <a:lnTo>
                      <a:pt x="397951" y="14423"/>
                    </a:lnTo>
                    <a:close/>
                    <a:moveTo>
                      <a:pt x="462267" y="14260"/>
                    </a:moveTo>
                    <a:lnTo>
                      <a:pt x="458644" y="15112"/>
                    </a:lnTo>
                    <a:lnTo>
                      <a:pt x="456054" y="15408"/>
                    </a:lnTo>
                    <a:lnTo>
                      <a:pt x="457515" y="14991"/>
                    </a:lnTo>
                    <a:close/>
                    <a:moveTo>
                      <a:pt x="522540" y="14214"/>
                    </a:moveTo>
                    <a:lnTo>
                      <a:pt x="522176" y="14808"/>
                    </a:lnTo>
                    <a:lnTo>
                      <a:pt x="520971" y="15070"/>
                    </a:lnTo>
                    <a:close/>
                    <a:moveTo>
                      <a:pt x="400033" y="14204"/>
                    </a:moveTo>
                    <a:lnTo>
                      <a:pt x="399805" y="14289"/>
                    </a:lnTo>
                    <a:lnTo>
                      <a:pt x="398854" y="14378"/>
                    </a:lnTo>
                    <a:lnTo>
                      <a:pt x="399464" y="14273"/>
                    </a:lnTo>
                    <a:close/>
                    <a:moveTo>
                      <a:pt x="489777" y="14183"/>
                    </a:moveTo>
                    <a:lnTo>
                      <a:pt x="488284" y="14861"/>
                    </a:lnTo>
                    <a:lnTo>
                      <a:pt x="481060" y="16151"/>
                    </a:lnTo>
                    <a:lnTo>
                      <a:pt x="481306" y="16039"/>
                    </a:lnTo>
                    <a:lnTo>
                      <a:pt x="489313" y="14260"/>
                    </a:lnTo>
                    <a:close/>
                    <a:moveTo>
                      <a:pt x="485433" y="14164"/>
                    </a:moveTo>
                    <a:lnTo>
                      <a:pt x="485127" y="14303"/>
                    </a:lnTo>
                    <a:lnTo>
                      <a:pt x="472270" y="17076"/>
                    </a:lnTo>
                    <a:lnTo>
                      <a:pt x="475283" y="16097"/>
                    </a:lnTo>
                    <a:close/>
                    <a:moveTo>
                      <a:pt x="401287" y="14152"/>
                    </a:moveTo>
                    <a:lnTo>
                      <a:pt x="399246" y="14499"/>
                    </a:lnTo>
                    <a:lnTo>
                      <a:pt x="399805" y="14289"/>
                    </a:lnTo>
                    <a:close/>
                    <a:moveTo>
                      <a:pt x="417677" y="14127"/>
                    </a:moveTo>
                    <a:lnTo>
                      <a:pt x="417270" y="14232"/>
                    </a:lnTo>
                    <a:lnTo>
                      <a:pt x="415115" y="14589"/>
                    </a:lnTo>
                    <a:lnTo>
                      <a:pt x="416754" y="14266"/>
                    </a:lnTo>
                    <a:close/>
                    <a:moveTo>
                      <a:pt x="420420" y="14121"/>
                    </a:moveTo>
                    <a:lnTo>
                      <a:pt x="419285" y="14405"/>
                    </a:lnTo>
                    <a:lnTo>
                      <a:pt x="418309" y="14511"/>
                    </a:lnTo>
                    <a:lnTo>
                      <a:pt x="418358" y="14498"/>
                    </a:lnTo>
                    <a:close/>
                    <a:moveTo>
                      <a:pt x="399628" y="14116"/>
                    </a:moveTo>
                    <a:lnTo>
                      <a:pt x="397951" y="14423"/>
                    </a:lnTo>
                    <a:lnTo>
                      <a:pt x="397113" y="14540"/>
                    </a:lnTo>
                    <a:lnTo>
                      <a:pt x="395457" y="14694"/>
                    </a:lnTo>
                    <a:lnTo>
                      <a:pt x="396382" y="14442"/>
                    </a:lnTo>
                    <a:close/>
                    <a:moveTo>
                      <a:pt x="489950" y="14104"/>
                    </a:moveTo>
                    <a:lnTo>
                      <a:pt x="489888" y="14132"/>
                    </a:lnTo>
                    <a:lnTo>
                      <a:pt x="489313" y="14260"/>
                    </a:lnTo>
                    <a:lnTo>
                      <a:pt x="488978" y="14316"/>
                    </a:lnTo>
                    <a:lnTo>
                      <a:pt x="489420" y="14217"/>
                    </a:lnTo>
                    <a:close/>
                    <a:moveTo>
                      <a:pt x="400336" y="14090"/>
                    </a:moveTo>
                    <a:lnTo>
                      <a:pt x="400173" y="14152"/>
                    </a:lnTo>
                    <a:lnTo>
                      <a:pt x="399464" y="14273"/>
                    </a:lnTo>
                    <a:lnTo>
                      <a:pt x="399055" y="14323"/>
                    </a:lnTo>
                    <a:lnTo>
                      <a:pt x="399621" y="14190"/>
                    </a:lnTo>
                    <a:close/>
                    <a:moveTo>
                      <a:pt x="418145" y="14087"/>
                    </a:moveTo>
                    <a:lnTo>
                      <a:pt x="416865" y="14335"/>
                    </a:lnTo>
                    <a:lnTo>
                      <a:pt x="417270" y="14232"/>
                    </a:lnTo>
                    <a:close/>
                    <a:moveTo>
                      <a:pt x="399921" y="14062"/>
                    </a:moveTo>
                    <a:lnTo>
                      <a:pt x="399742" y="14105"/>
                    </a:lnTo>
                    <a:lnTo>
                      <a:pt x="399628" y="14116"/>
                    </a:lnTo>
                    <a:close/>
                    <a:moveTo>
                      <a:pt x="400167" y="14062"/>
                    </a:moveTo>
                    <a:lnTo>
                      <a:pt x="399621" y="14190"/>
                    </a:lnTo>
                    <a:lnTo>
                      <a:pt x="399030" y="14273"/>
                    </a:lnTo>
                    <a:lnTo>
                      <a:pt x="399742" y="14105"/>
                    </a:lnTo>
                    <a:close/>
                    <a:moveTo>
                      <a:pt x="525659" y="14051"/>
                    </a:moveTo>
                    <a:lnTo>
                      <a:pt x="524922" y="14604"/>
                    </a:lnTo>
                    <a:lnTo>
                      <a:pt x="525206" y="14149"/>
                    </a:lnTo>
                    <a:close/>
                    <a:moveTo>
                      <a:pt x="469762" y="14044"/>
                    </a:moveTo>
                    <a:lnTo>
                      <a:pt x="463358" y="15551"/>
                    </a:lnTo>
                    <a:lnTo>
                      <a:pt x="446239" y="18226"/>
                    </a:lnTo>
                    <a:lnTo>
                      <a:pt x="452473" y="15817"/>
                    </a:lnTo>
                    <a:lnTo>
                      <a:pt x="456054" y="15408"/>
                    </a:lnTo>
                    <a:lnTo>
                      <a:pt x="449840" y="17184"/>
                    </a:lnTo>
                    <a:lnTo>
                      <a:pt x="465436" y="14503"/>
                    </a:lnTo>
                    <a:lnTo>
                      <a:pt x="452033" y="17184"/>
                    </a:lnTo>
                    <a:close/>
                    <a:moveTo>
                      <a:pt x="538086" y="14038"/>
                    </a:moveTo>
                    <a:lnTo>
                      <a:pt x="538783" y="14513"/>
                    </a:lnTo>
                    <a:lnTo>
                      <a:pt x="538220" y="15664"/>
                    </a:lnTo>
                    <a:lnTo>
                      <a:pt x="537890" y="14367"/>
                    </a:lnTo>
                    <a:close/>
                    <a:moveTo>
                      <a:pt x="422713" y="14032"/>
                    </a:moveTo>
                    <a:lnTo>
                      <a:pt x="421383" y="14314"/>
                    </a:lnTo>
                    <a:lnTo>
                      <a:pt x="418983" y="14823"/>
                    </a:lnTo>
                    <a:lnTo>
                      <a:pt x="415983" y="15230"/>
                    </a:lnTo>
                    <a:lnTo>
                      <a:pt x="416394" y="15128"/>
                    </a:lnTo>
                    <a:lnTo>
                      <a:pt x="419285" y="14405"/>
                    </a:lnTo>
                    <a:close/>
                    <a:moveTo>
                      <a:pt x="474371" y="14005"/>
                    </a:moveTo>
                    <a:lnTo>
                      <a:pt x="471966" y="14646"/>
                    </a:lnTo>
                    <a:lnTo>
                      <a:pt x="473148" y="14221"/>
                    </a:lnTo>
                    <a:close/>
                    <a:moveTo>
                      <a:pt x="443647" y="14004"/>
                    </a:moveTo>
                    <a:lnTo>
                      <a:pt x="442539" y="14361"/>
                    </a:lnTo>
                    <a:lnTo>
                      <a:pt x="437293" y="15140"/>
                    </a:lnTo>
                    <a:lnTo>
                      <a:pt x="439299" y="14522"/>
                    </a:lnTo>
                    <a:close/>
                    <a:moveTo>
                      <a:pt x="468339" y="14004"/>
                    </a:moveTo>
                    <a:lnTo>
                      <a:pt x="465436" y="14503"/>
                    </a:lnTo>
                    <a:lnTo>
                      <a:pt x="467386" y="14113"/>
                    </a:lnTo>
                    <a:close/>
                    <a:moveTo>
                      <a:pt x="406903" y="14002"/>
                    </a:moveTo>
                    <a:lnTo>
                      <a:pt x="401634" y="15466"/>
                    </a:lnTo>
                    <a:lnTo>
                      <a:pt x="396981" y="16154"/>
                    </a:lnTo>
                    <a:close/>
                    <a:moveTo>
                      <a:pt x="516420" y="13995"/>
                    </a:moveTo>
                    <a:lnTo>
                      <a:pt x="513989" y="16361"/>
                    </a:lnTo>
                    <a:lnTo>
                      <a:pt x="512596" y="16891"/>
                    </a:lnTo>
                    <a:lnTo>
                      <a:pt x="511646" y="17098"/>
                    </a:lnTo>
                    <a:lnTo>
                      <a:pt x="515360" y="14716"/>
                    </a:lnTo>
                    <a:lnTo>
                      <a:pt x="515927" y="14183"/>
                    </a:lnTo>
                    <a:close/>
                    <a:moveTo>
                      <a:pt x="403009" y="13991"/>
                    </a:moveTo>
                    <a:lnTo>
                      <a:pt x="401612" y="14285"/>
                    </a:lnTo>
                    <a:lnTo>
                      <a:pt x="398392" y="14819"/>
                    </a:lnTo>
                    <a:lnTo>
                      <a:pt x="399085" y="14559"/>
                    </a:lnTo>
                    <a:lnTo>
                      <a:pt x="401695" y="14114"/>
                    </a:lnTo>
                    <a:close/>
                    <a:moveTo>
                      <a:pt x="493208" y="13982"/>
                    </a:moveTo>
                    <a:lnTo>
                      <a:pt x="492606" y="14168"/>
                    </a:lnTo>
                    <a:lnTo>
                      <a:pt x="491559" y="14584"/>
                    </a:lnTo>
                    <a:lnTo>
                      <a:pt x="485585" y="16956"/>
                    </a:lnTo>
                    <a:lnTo>
                      <a:pt x="484801" y="17119"/>
                    </a:lnTo>
                    <a:lnTo>
                      <a:pt x="482061" y="17690"/>
                    </a:lnTo>
                    <a:lnTo>
                      <a:pt x="488284" y="14861"/>
                    </a:lnTo>
                    <a:close/>
                    <a:moveTo>
                      <a:pt x="537467" y="13978"/>
                    </a:moveTo>
                    <a:lnTo>
                      <a:pt x="537839" y="14168"/>
                    </a:lnTo>
                    <a:lnTo>
                      <a:pt x="537890" y="14367"/>
                    </a:lnTo>
                    <a:lnTo>
                      <a:pt x="537360" y="15255"/>
                    </a:lnTo>
                    <a:close/>
                    <a:moveTo>
                      <a:pt x="447565" y="13969"/>
                    </a:moveTo>
                    <a:lnTo>
                      <a:pt x="446760" y="14470"/>
                    </a:lnTo>
                    <a:lnTo>
                      <a:pt x="441777" y="15187"/>
                    </a:lnTo>
                    <a:close/>
                    <a:moveTo>
                      <a:pt x="401443" y="13934"/>
                    </a:moveTo>
                    <a:lnTo>
                      <a:pt x="401369" y="13947"/>
                    </a:lnTo>
                    <a:lnTo>
                      <a:pt x="400336" y="14090"/>
                    </a:lnTo>
                    <a:lnTo>
                      <a:pt x="400502" y="14028"/>
                    </a:lnTo>
                    <a:close/>
                    <a:moveTo>
                      <a:pt x="400823" y="13908"/>
                    </a:moveTo>
                    <a:lnTo>
                      <a:pt x="400502" y="14028"/>
                    </a:lnTo>
                    <a:lnTo>
                      <a:pt x="400167" y="14062"/>
                    </a:lnTo>
                    <a:close/>
                    <a:moveTo>
                      <a:pt x="474132" y="13867"/>
                    </a:moveTo>
                    <a:lnTo>
                      <a:pt x="473148" y="14221"/>
                    </a:lnTo>
                    <a:lnTo>
                      <a:pt x="456419" y="17184"/>
                    </a:lnTo>
                    <a:lnTo>
                      <a:pt x="463358" y="15551"/>
                    </a:lnTo>
                    <a:close/>
                    <a:moveTo>
                      <a:pt x="401026" y="13860"/>
                    </a:moveTo>
                    <a:lnTo>
                      <a:pt x="400823" y="13908"/>
                    </a:lnTo>
                    <a:lnTo>
                      <a:pt x="400877" y="13887"/>
                    </a:lnTo>
                    <a:close/>
                    <a:moveTo>
                      <a:pt x="540438" y="13807"/>
                    </a:moveTo>
                    <a:lnTo>
                      <a:pt x="540834" y="14017"/>
                    </a:lnTo>
                    <a:lnTo>
                      <a:pt x="540961" y="14177"/>
                    </a:lnTo>
                    <a:lnTo>
                      <a:pt x="540998" y="14288"/>
                    </a:lnTo>
                    <a:lnTo>
                      <a:pt x="540487" y="14036"/>
                    </a:lnTo>
                    <a:close/>
                    <a:moveTo>
                      <a:pt x="405468" y="13763"/>
                    </a:moveTo>
                    <a:lnTo>
                      <a:pt x="404588" y="13978"/>
                    </a:lnTo>
                    <a:lnTo>
                      <a:pt x="398826" y="14870"/>
                    </a:lnTo>
                    <a:lnTo>
                      <a:pt x="401612" y="14285"/>
                    </a:lnTo>
                    <a:lnTo>
                      <a:pt x="403852" y="13913"/>
                    </a:lnTo>
                    <a:close/>
                    <a:moveTo>
                      <a:pt x="420110" y="13761"/>
                    </a:moveTo>
                    <a:lnTo>
                      <a:pt x="418145" y="14087"/>
                    </a:lnTo>
                    <a:lnTo>
                      <a:pt x="418826" y="13954"/>
                    </a:lnTo>
                    <a:close/>
                    <a:moveTo>
                      <a:pt x="401240" y="13751"/>
                    </a:moveTo>
                    <a:lnTo>
                      <a:pt x="400877" y="13887"/>
                    </a:lnTo>
                    <a:lnTo>
                      <a:pt x="399921" y="14062"/>
                    </a:lnTo>
                    <a:close/>
                    <a:moveTo>
                      <a:pt x="403969" y="13725"/>
                    </a:moveTo>
                    <a:lnTo>
                      <a:pt x="401695" y="14114"/>
                    </a:lnTo>
                    <a:lnTo>
                      <a:pt x="401287" y="14152"/>
                    </a:lnTo>
                    <a:lnTo>
                      <a:pt x="403345" y="13801"/>
                    </a:lnTo>
                    <a:close/>
                    <a:moveTo>
                      <a:pt x="478390" y="13711"/>
                    </a:moveTo>
                    <a:lnTo>
                      <a:pt x="478087" y="13854"/>
                    </a:lnTo>
                    <a:lnTo>
                      <a:pt x="477927" y="13930"/>
                    </a:lnTo>
                    <a:lnTo>
                      <a:pt x="474080" y="14661"/>
                    </a:lnTo>
                    <a:lnTo>
                      <a:pt x="472274" y="15005"/>
                    </a:lnTo>
                    <a:lnTo>
                      <a:pt x="473714" y="14562"/>
                    </a:lnTo>
                    <a:lnTo>
                      <a:pt x="476027" y="14092"/>
                    </a:lnTo>
                    <a:close/>
                    <a:moveTo>
                      <a:pt x="400481" y="13704"/>
                    </a:moveTo>
                    <a:lnTo>
                      <a:pt x="397070" y="14301"/>
                    </a:lnTo>
                    <a:lnTo>
                      <a:pt x="398440" y="14046"/>
                    </a:lnTo>
                    <a:close/>
                    <a:moveTo>
                      <a:pt x="448962" y="13675"/>
                    </a:moveTo>
                    <a:lnTo>
                      <a:pt x="447565" y="13969"/>
                    </a:lnTo>
                    <a:lnTo>
                      <a:pt x="447775" y="13838"/>
                    </a:lnTo>
                    <a:close/>
                    <a:moveTo>
                      <a:pt x="520460" y="13674"/>
                    </a:moveTo>
                    <a:lnTo>
                      <a:pt x="518104" y="15693"/>
                    </a:lnTo>
                    <a:lnTo>
                      <a:pt x="516852" y="15965"/>
                    </a:lnTo>
                    <a:lnTo>
                      <a:pt x="517827" y="14990"/>
                    </a:lnTo>
                    <a:close/>
                    <a:moveTo>
                      <a:pt x="395967" y="13669"/>
                    </a:moveTo>
                    <a:lnTo>
                      <a:pt x="389563" y="15478"/>
                    </a:lnTo>
                    <a:lnTo>
                      <a:pt x="386276" y="15878"/>
                    </a:lnTo>
                    <a:lnTo>
                      <a:pt x="388432" y="14990"/>
                    </a:lnTo>
                    <a:lnTo>
                      <a:pt x="384805" y="16057"/>
                    </a:lnTo>
                    <a:lnTo>
                      <a:pt x="379316" y="16725"/>
                    </a:lnTo>
                    <a:lnTo>
                      <a:pt x="378150" y="16867"/>
                    </a:lnTo>
                    <a:lnTo>
                      <a:pt x="383277" y="15235"/>
                    </a:lnTo>
                    <a:lnTo>
                      <a:pt x="383437" y="15214"/>
                    </a:lnTo>
                    <a:lnTo>
                      <a:pt x="390109" y="14322"/>
                    </a:lnTo>
                    <a:close/>
                    <a:moveTo>
                      <a:pt x="486540" y="13661"/>
                    </a:moveTo>
                    <a:lnTo>
                      <a:pt x="485896" y="14075"/>
                    </a:lnTo>
                    <a:lnTo>
                      <a:pt x="485433" y="14164"/>
                    </a:lnTo>
                    <a:close/>
                    <a:moveTo>
                      <a:pt x="404182" y="13659"/>
                    </a:moveTo>
                    <a:lnTo>
                      <a:pt x="403345" y="13801"/>
                    </a:lnTo>
                    <a:lnTo>
                      <a:pt x="400033" y="14204"/>
                    </a:lnTo>
                    <a:lnTo>
                      <a:pt x="400173" y="14152"/>
                    </a:lnTo>
                    <a:lnTo>
                      <a:pt x="401369" y="13947"/>
                    </a:lnTo>
                    <a:lnTo>
                      <a:pt x="401504" y="13928"/>
                    </a:lnTo>
                    <a:close/>
                    <a:moveTo>
                      <a:pt x="417269" y="13644"/>
                    </a:moveTo>
                    <a:lnTo>
                      <a:pt x="414762" y="14360"/>
                    </a:lnTo>
                    <a:lnTo>
                      <a:pt x="405107" y="15864"/>
                    </a:lnTo>
                    <a:lnTo>
                      <a:pt x="406783" y="15119"/>
                    </a:lnTo>
                    <a:close/>
                    <a:moveTo>
                      <a:pt x="407433" y="13580"/>
                    </a:moveTo>
                    <a:lnTo>
                      <a:pt x="395163" y="16423"/>
                    </a:lnTo>
                    <a:lnTo>
                      <a:pt x="393768" y="16630"/>
                    </a:lnTo>
                    <a:lnTo>
                      <a:pt x="404588" y="13978"/>
                    </a:lnTo>
                    <a:lnTo>
                      <a:pt x="406755" y="13643"/>
                    </a:lnTo>
                    <a:close/>
                    <a:moveTo>
                      <a:pt x="404971" y="13579"/>
                    </a:moveTo>
                    <a:lnTo>
                      <a:pt x="404700" y="13636"/>
                    </a:lnTo>
                    <a:lnTo>
                      <a:pt x="403969" y="13725"/>
                    </a:lnTo>
                    <a:lnTo>
                      <a:pt x="404611" y="13615"/>
                    </a:lnTo>
                    <a:close/>
                    <a:moveTo>
                      <a:pt x="419875" y="13564"/>
                    </a:moveTo>
                    <a:lnTo>
                      <a:pt x="418395" y="13943"/>
                    </a:lnTo>
                    <a:lnTo>
                      <a:pt x="416754" y="14266"/>
                    </a:lnTo>
                    <a:lnTo>
                      <a:pt x="413236" y="14796"/>
                    </a:lnTo>
                    <a:lnTo>
                      <a:pt x="414762" y="14360"/>
                    </a:lnTo>
                    <a:close/>
                    <a:moveTo>
                      <a:pt x="421875" y="13555"/>
                    </a:moveTo>
                    <a:lnTo>
                      <a:pt x="418358" y="14498"/>
                    </a:lnTo>
                    <a:lnTo>
                      <a:pt x="418252" y="14517"/>
                    </a:lnTo>
                    <a:lnTo>
                      <a:pt x="414611" y="14913"/>
                    </a:lnTo>
                    <a:lnTo>
                      <a:pt x="415782" y="14613"/>
                    </a:lnTo>
                    <a:close/>
                    <a:moveTo>
                      <a:pt x="516598" y="13553"/>
                    </a:moveTo>
                    <a:lnTo>
                      <a:pt x="515927" y="14183"/>
                    </a:lnTo>
                    <a:lnTo>
                      <a:pt x="515242" y="14446"/>
                    </a:lnTo>
                    <a:close/>
                    <a:moveTo>
                      <a:pt x="527964" y="13550"/>
                    </a:moveTo>
                    <a:lnTo>
                      <a:pt x="527877" y="14086"/>
                    </a:lnTo>
                    <a:lnTo>
                      <a:pt x="526283" y="14383"/>
                    </a:lnTo>
                    <a:lnTo>
                      <a:pt x="526381" y="13894"/>
                    </a:lnTo>
                    <a:close/>
                    <a:moveTo>
                      <a:pt x="539008" y="13530"/>
                    </a:moveTo>
                    <a:lnTo>
                      <a:pt x="539198" y="13667"/>
                    </a:lnTo>
                    <a:lnTo>
                      <a:pt x="538800" y="14480"/>
                    </a:lnTo>
                    <a:close/>
                    <a:moveTo>
                      <a:pt x="442527" y="13529"/>
                    </a:moveTo>
                    <a:lnTo>
                      <a:pt x="439299" y="14522"/>
                    </a:lnTo>
                    <a:lnTo>
                      <a:pt x="437877" y="14691"/>
                    </a:lnTo>
                    <a:close/>
                    <a:moveTo>
                      <a:pt x="448313" y="13504"/>
                    </a:moveTo>
                    <a:lnTo>
                      <a:pt x="447775" y="13838"/>
                    </a:lnTo>
                    <a:lnTo>
                      <a:pt x="441450" y="14711"/>
                    </a:lnTo>
                    <a:lnTo>
                      <a:pt x="442539" y="14361"/>
                    </a:lnTo>
                    <a:close/>
                    <a:moveTo>
                      <a:pt x="472989" y="13473"/>
                    </a:moveTo>
                    <a:lnTo>
                      <a:pt x="469762" y="14044"/>
                    </a:lnTo>
                    <a:lnTo>
                      <a:pt x="471437" y="13650"/>
                    </a:lnTo>
                    <a:close/>
                    <a:moveTo>
                      <a:pt x="539302" y="13454"/>
                    </a:moveTo>
                    <a:lnTo>
                      <a:pt x="540487" y="14036"/>
                    </a:lnTo>
                    <a:lnTo>
                      <a:pt x="540627" y="14697"/>
                    </a:lnTo>
                    <a:lnTo>
                      <a:pt x="539198" y="13667"/>
                    </a:lnTo>
                    <a:close/>
                    <a:moveTo>
                      <a:pt x="526471" y="13442"/>
                    </a:moveTo>
                    <a:lnTo>
                      <a:pt x="526381" y="13894"/>
                    </a:lnTo>
                    <a:lnTo>
                      <a:pt x="525659" y="14051"/>
                    </a:lnTo>
                    <a:close/>
                    <a:moveTo>
                      <a:pt x="402140" y="13414"/>
                    </a:moveTo>
                    <a:lnTo>
                      <a:pt x="402080" y="13436"/>
                    </a:lnTo>
                    <a:lnTo>
                      <a:pt x="400481" y="13704"/>
                    </a:lnTo>
                    <a:close/>
                    <a:moveTo>
                      <a:pt x="407082" y="13367"/>
                    </a:moveTo>
                    <a:lnTo>
                      <a:pt x="406961" y="13397"/>
                    </a:lnTo>
                    <a:lnTo>
                      <a:pt x="403852" y="13913"/>
                    </a:lnTo>
                    <a:lnTo>
                      <a:pt x="403009" y="13991"/>
                    </a:lnTo>
                    <a:lnTo>
                      <a:pt x="404700" y="13636"/>
                    </a:lnTo>
                    <a:lnTo>
                      <a:pt x="406100" y="13466"/>
                    </a:lnTo>
                    <a:close/>
                    <a:moveTo>
                      <a:pt x="502862" y="13356"/>
                    </a:moveTo>
                    <a:lnTo>
                      <a:pt x="501342" y="14032"/>
                    </a:lnTo>
                    <a:lnTo>
                      <a:pt x="495896" y="14990"/>
                    </a:lnTo>
                    <a:lnTo>
                      <a:pt x="496598" y="14661"/>
                    </a:lnTo>
                    <a:close/>
                    <a:moveTo>
                      <a:pt x="409914" y="13349"/>
                    </a:moveTo>
                    <a:lnTo>
                      <a:pt x="406903" y="14002"/>
                    </a:lnTo>
                    <a:lnTo>
                      <a:pt x="408922" y="13441"/>
                    </a:lnTo>
                    <a:close/>
                    <a:moveTo>
                      <a:pt x="442712" y="13346"/>
                    </a:moveTo>
                    <a:lnTo>
                      <a:pt x="433198" y="15248"/>
                    </a:lnTo>
                    <a:lnTo>
                      <a:pt x="429673" y="15668"/>
                    </a:lnTo>
                    <a:lnTo>
                      <a:pt x="431106" y="15031"/>
                    </a:lnTo>
                    <a:lnTo>
                      <a:pt x="435585" y="14442"/>
                    </a:lnTo>
                    <a:lnTo>
                      <a:pt x="437291" y="13948"/>
                    </a:lnTo>
                    <a:close/>
                    <a:moveTo>
                      <a:pt x="422728" y="13327"/>
                    </a:moveTo>
                    <a:lnTo>
                      <a:pt x="422389" y="13417"/>
                    </a:lnTo>
                    <a:lnTo>
                      <a:pt x="420110" y="13761"/>
                    </a:lnTo>
                    <a:close/>
                    <a:moveTo>
                      <a:pt x="397215" y="13316"/>
                    </a:moveTo>
                    <a:lnTo>
                      <a:pt x="396837" y="13423"/>
                    </a:lnTo>
                    <a:lnTo>
                      <a:pt x="390109" y="14322"/>
                    </a:lnTo>
                    <a:lnTo>
                      <a:pt x="388356" y="14518"/>
                    </a:lnTo>
                    <a:close/>
                    <a:moveTo>
                      <a:pt x="493537" y="13296"/>
                    </a:moveTo>
                    <a:lnTo>
                      <a:pt x="493429" y="13346"/>
                    </a:lnTo>
                    <a:lnTo>
                      <a:pt x="491501" y="13774"/>
                    </a:lnTo>
                    <a:lnTo>
                      <a:pt x="489950" y="14104"/>
                    </a:lnTo>
                    <a:lnTo>
                      <a:pt x="489974" y="14093"/>
                    </a:lnTo>
                    <a:close/>
                    <a:moveTo>
                      <a:pt x="406359" y="13288"/>
                    </a:moveTo>
                    <a:lnTo>
                      <a:pt x="405617" y="13444"/>
                    </a:lnTo>
                    <a:lnTo>
                      <a:pt x="404611" y="13615"/>
                    </a:lnTo>
                    <a:lnTo>
                      <a:pt x="404182" y="13659"/>
                    </a:lnTo>
                    <a:close/>
                    <a:moveTo>
                      <a:pt x="477865" y="13284"/>
                    </a:moveTo>
                    <a:lnTo>
                      <a:pt x="477086" y="13524"/>
                    </a:lnTo>
                    <a:lnTo>
                      <a:pt x="474371" y="14005"/>
                    </a:lnTo>
                    <a:lnTo>
                      <a:pt x="475951" y="13583"/>
                    </a:lnTo>
                    <a:close/>
                    <a:moveTo>
                      <a:pt x="487375" y="13281"/>
                    </a:moveTo>
                    <a:lnTo>
                      <a:pt x="486540" y="13661"/>
                    </a:lnTo>
                    <a:lnTo>
                      <a:pt x="487036" y="13340"/>
                    </a:lnTo>
                    <a:close/>
                    <a:moveTo>
                      <a:pt x="407767" y="13263"/>
                    </a:moveTo>
                    <a:lnTo>
                      <a:pt x="407228" y="13353"/>
                    </a:lnTo>
                    <a:lnTo>
                      <a:pt x="407082" y="13367"/>
                    </a:lnTo>
                    <a:lnTo>
                      <a:pt x="407251" y="13326"/>
                    </a:lnTo>
                    <a:close/>
                    <a:moveTo>
                      <a:pt x="409573" y="13260"/>
                    </a:moveTo>
                    <a:lnTo>
                      <a:pt x="408922" y="13441"/>
                    </a:lnTo>
                    <a:lnTo>
                      <a:pt x="407433" y="13580"/>
                    </a:lnTo>
                    <a:lnTo>
                      <a:pt x="407976" y="13454"/>
                    </a:lnTo>
                    <a:lnTo>
                      <a:pt x="408898" y="13311"/>
                    </a:lnTo>
                    <a:close/>
                    <a:moveTo>
                      <a:pt x="481582" y="13236"/>
                    </a:moveTo>
                    <a:lnTo>
                      <a:pt x="481421" y="13313"/>
                    </a:lnTo>
                    <a:lnTo>
                      <a:pt x="478024" y="14926"/>
                    </a:lnTo>
                    <a:lnTo>
                      <a:pt x="474541" y="15539"/>
                    </a:lnTo>
                    <a:lnTo>
                      <a:pt x="477927" y="13930"/>
                    </a:lnTo>
                    <a:lnTo>
                      <a:pt x="479745" y="13585"/>
                    </a:lnTo>
                    <a:close/>
                    <a:moveTo>
                      <a:pt x="443699" y="13236"/>
                    </a:moveTo>
                    <a:lnTo>
                      <a:pt x="442527" y="13529"/>
                    </a:lnTo>
                    <a:lnTo>
                      <a:pt x="443355" y="13274"/>
                    </a:lnTo>
                    <a:close/>
                    <a:moveTo>
                      <a:pt x="404469" y="13230"/>
                    </a:moveTo>
                    <a:lnTo>
                      <a:pt x="401026" y="13860"/>
                    </a:lnTo>
                    <a:lnTo>
                      <a:pt x="403342" y="13316"/>
                    </a:lnTo>
                    <a:close/>
                    <a:moveTo>
                      <a:pt x="450170" y="13228"/>
                    </a:moveTo>
                    <a:lnTo>
                      <a:pt x="448313" y="13504"/>
                    </a:lnTo>
                    <a:lnTo>
                      <a:pt x="448421" y="13436"/>
                    </a:lnTo>
                    <a:close/>
                    <a:moveTo>
                      <a:pt x="398491" y="13202"/>
                    </a:moveTo>
                    <a:lnTo>
                      <a:pt x="397276" y="13523"/>
                    </a:lnTo>
                    <a:lnTo>
                      <a:pt x="395967" y="13669"/>
                    </a:lnTo>
                    <a:lnTo>
                      <a:pt x="396837" y="13423"/>
                    </a:lnTo>
                    <a:close/>
                    <a:moveTo>
                      <a:pt x="411250" y="13134"/>
                    </a:moveTo>
                    <a:lnTo>
                      <a:pt x="410992" y="13249"/>
                    </a:lnTo>
                    <a:lnTo>
                      <a:pt x="409914" y="13349"/>
                    </a:lnTo>
                    <a:lnTo>
                      <a:pt x="410721" y="13174"/>
                    </a:lnTo>
                    <a:close/>
                    <a:moveTo>
                      <a:pt x="538631" y="13124"/>
                    </a:moveTo>
                    <a:lnTo>
                      <a:pt x="539051" y="13331"/>
                    </a:lnTo>
                    <a:lnTo>
                      <a:pt x="539008" y="13530"/>
                    </a:lnTo>
                    <a:lnTo>
                      <a:pt x="538574" y="13218"/>
                    </a:lnTo>
                    <a:close/>
                    <a:moveTo>
                      <a:pt x="443886" y="13111"/>
                    </a:moveTo>
                    <a:lnTo>
                      <a:pt x="443355" y="13274"/>
                    </a:lnTo>
                    <a:lnTo>
                      <a:pt x="442712" y="13346"/>
                    </a:lnTo>
                    <a:close/>
                    <a:moveTo>
                      <a:pt x="522529" y="13109"/>
                    </a:moveTo>
                    <a:lnTo>
                      <a:pt x="520796" y="15108"/>
                    </a:lnTo>
                    <a:lnTo>
                      <a:pt x="519483" y="15393"/>
                    </a:lnTo>
                    <a:close/>
                    <a:moveTo>
                      <a:pt x="533153" y="13103"/>
                    </a:moveTo>
                    <a:lnTo>
                      <a:pt x="533100" y="13737"/>
                    </a:lnTo>
                    <a:lnTo>
                      <a:pt x="531848" y="14739"/>
                    </a:lnTo>
                    <a:lnTo>
                      <a:pt x="531952" y="13392"/>
                    </a:lnTo>
                    <a:lnTo>
                      <a:pt x="532016" y="13315"/>
                    </a:lnTo>
                    <a:close/>
                    <a:moveTo>
                      <a:pt x="424504" y="13099"/>
                    </a:moveTo>
                    <a:lnTo>
                      <a:pt x="421875" y="13555"/>
                    </a:lnTo>
                    <a:lnTo>
                      <a:pt x="422389" y="13417"/>
                    </a:lnTo>
                    <a:close/>
                    <a:moveTo>
                      <a:pt x="539102" y="13097"/>
                    </a:moveTo>
                    <a:lnTo>
                      <a:pt x="539400" y="13255"/>
                    </a:lnTo>
                    <a:lnTo>
                      <a:pt x="539302" y="13454"/>
                    </a:lnTo>
                    <a:lnTo>
                      <a:pt x="539051" y="13331"/>
                    </a:lnTo>
                    <a:close/>
                    <a:moveTo>
                      <a:pt x="424520" y="13096"/>
                    </a:moveTo>
                    <a:lnTo>
                      <a:pt x="424516" y="13097"/>
                    </a:lnTo>
                    <a:lnTo>
                      <a:pt x="424504" y="13099"/>
                    </a:lnTo>
                    <a:close/>
                    <a:moveTo>
                      <a:pt x="407563" y="13083"/>
                    </a:moveTo>
                    <a:lnTo>
                      <a:pt x="406359" y="13288"/>
                    </a:lnTo>
                    <a:lnTo>
                      <a:pt x="406885" y="13177"/>
                    </a:lnTo>
                    <a:close/>
                    <a:moveTo>
                      <a:pt x="399015" y="13064"/>
                    </a:moveTo>
                    <a:lnTo>
                      <a:pt x="398948" y="13081"/>
                    </a:lnTo>
                    <a:lnTo>
                      <a:pt x="397215" y="13316"/>
                    </a:lnTo>
                    <a:lnTo>
                      <a:pt x="397719" y="13174"/>
                    </a:lnTo>
                    <a:close/>
                    <a:moveTo>
                      <a:pt x="479792" y="13045"/>
                    </a:moveTo>
                    <a:lnTo>
                      <a:pt x="478966" y="13437"/>
                    </a:lnTo>
                    <a:lnTo>
                      <a:pt x="478351" y="13620"/>
                    </a:lnTo>
                    <a:lnTo>
                      <a:pt x="476027" y="14092"/>
                    </a:lnTo>
                    <a:lnTo>
                      <a:pt x="474375" y="14358"/>
                    </a:lnTo>
                    <a:lnTo>
                      <a:pt x="477086" y="13524"/>
                    </a:lnTo>
                    <a:close/>
                    <a:moveTo>
                      <a:pt x="410382" y="13036"/>
                    </a:moveTo>
                    <a:lnTo>
                      <a:pt x="410009" y="13139"/>
                    </a:lnTo>
                    <a:lnTo>
                      <a:pt x="408898" y="13311"/>
                    </a:lnTo>
                    <a:lnTo>
                      <a:pt x="408445" y="13346"/>
                    </a:lnTo>
                    <a:lnTo>
                      <a:pt x="407976" y="13454"/>
                    </a:lnTo>
                    <a:lnTo>
                      <a:pt x="406755" y="13643"/>
                    </a:lnTo>
                    <a:lnTo>
                      <a:pt x="405468" y="13763"/>
                    </a:lnTo>
                    <a:lnTo>
                      <a:pt x="406961" y="13397"/>
                    </a:lnTo>
                    <a:lnTo>
                      <a:pt x="407228" y="13353"/>
                    </a:lnTo>
                    <a:close/>
                    <a:moveTo>
                      <a:pt x="496772" y="13017"/>
                    </a:moveTo>
                    <a:lnTo>
                      <a:pt x="495098" y="13645"/>
                    </a:lnTo>
                    <a:lnTo>
                      <a:pt x="494016" y="13838"/>
                    </a:lnTo>
                    <a:lnTo>
                      <a:pt x="493208" y="13982"/>
                    </a:lnTo>
                    <a:lnTo>
                      <a:pt x="495819" y="13176"/>
                    </a:lnTo>
                    <a:lnTo>
                      <a:pt x="496657" y="13036"/>
                    </a:lnTo>
                    <a:close/>
                    <a:moveTo>
                      <a:pt x="404702" y="12997"/>
                    </a:moveTo>
                    <a:lnTo>
                      <a:pt x="403342" y="13316"/>
                    </a:lnTo>
                    <a:lnTo>
                      <a:pt x="402962" y="13346"/>
                    </a:lnTo>
                    <a:lnTo>
                      <a:pt x="401240" y="13751"/>
                    </a:lnTo>
                    <a:lnTo>
                      <a:pt x="402080" y="13436"/>
                    </a:lnTo>
                    <a:close/>
                    <a:moveTo>
                      <a:pt x="474251" y="12988"/>
                    </a:moveTo>
                    <a:lnTo>
                      <a:pt x="471437" y="13650"/>
                    </a:lnTo>
                    <a:lnTo>
                      <a:pt x="468339" y="14004"/>
                    </a:lnTo>
                    <a:close/>
                    <a:moveTo>
                      <a:pt x="482984" y="12970"/>
                    </a:moveTo>
                    <a:lnTo>
                      <a:pt x="481582" y="13236"/>
                    </a:lnTo>
                    <a:lnTo>
                      <a:pt x="481711" y="13175"/>
                    </a:lnTo>
                    <a:close/>
                    <a:moveTo>
                      <a:pt x="407877" y="12969"/>
                    </a:moveTo>
                    <a:lnTo>
                      <a:pt x="406885" y="13177"/>
                    </a:lnTo>
                    <a:lnTo>
                      <a:pt x="401504" y="13928"/>
                    </a:lnTo>
                    <a:lnTo>
                      <a:pt x="401443" y="13934"/>
                    </a:lnTo>
                    <a:lnTo>
                      <a:pt x="406411" y="13081"/>
                    </a:lnTo>
                    <a:close/>
                    <a:moveTo>
                      <a:pt x="535438" y="12946"/>
                    </a:moveTo>
                    <a:lnTo>
                      <a:pt x="536383" y="13427"/>
                    </a:lnTo>
                    <a:lnTo>
                      <a:pt x="537266" y="15414"/>
                    </a:lnTo>
                    <a:lnTo>
                      <a:pt x="536934" y="15971"/>
                    </a:lnTo>
                    <a:lnTo>
                      <a:pt x="535590" y="13293"/>
                    </a:lnTo>
                    <a:close/>
                    <a:moveTo>
                      <a:pt x="400425" y="12944"/>
                    </a:moveTo>
                    <a:lnTo>
                      <a:pt x="398491" y="13202"/>
                    </a:lnTo>
                    <a:lnTo>
                      <a:pt x="398948" y="13081"/>
                    </a:lnTo>
                    <a:lnTo>
                      <a:pt x="399185" y="13049"/>
                    </a:lnTo>
                    <a:close/>
                    <a:moveTo>
                      <a:pt x="408817" y="12897"/>
                    </a:moveTo>
                    <a:lnTo>
                      <a:pt x="408469" y="12956"/>
                    </a:lnTo>
                    <a:lnTo>
                      <a:pt x="407563" y="13083"/>
                    </a:lnTo>
                    <a:lnTo>
                      <a:pt x="408521" y="12920"/>
                    </a:lnTo>
                    <a:close/>
                    <a:moveTo>
                      <a:pt x="440924" y="12896"/>
                    </a:moveTo>
                    <a:lnTo>
                      <a:pt x="437291" y="13948"/>
                    </a:lnTo>
                    <a:lnTo>
                      <a:pt x="432295" y="14503"/>
                    </a:lnTo>
                    <a:lnTo>
                      <a:pt x="432983" y="14197"/>
                    </a:lnTo>
                    <a:close/>
                    <a:moveTo>
                      <a:pt x="411789" y="12894"/>
                    </a:moveTo>
                    <a:lnTo>
                      <a:pt x="411579" y="12988"/>
                    </a:lnTo>
                    <a:lnTo>
                      <a:pt x="410721" y="13174"/>
                    </a:lnTo>
                    <a:lnTo>
                      <a:pt x="409573" y="13260"/>
                    </a:lnTo>
                    <a:lnTo>
                      <a:pt x="410009" y="13139"/>
                    </a:lnTo>
                    <a:lnTo>
                      <a:pt x="411227" y="12951"/>
                    </a:lnTo>
                    <a:close/>
                    <a:moveTo>
                      <a:pt x="409085" y="12877"/>
                    </a:moveTo>
                    <a:lnTo>
                      <a:pt x="407251" y="13326"/>
                    </a:lnTo>
                    <a:lnTo>
                      <a:pt x="406100" y="13466"/>
                    </a:lnTo>
                    <a:lnTo>
                      <a:pt x="404971" y="13579"/>
                    </a:lnTo>
                    <a:lnTo>
                      <a:pt x="405617" y="13444"/>
                    </a:lnTo>
                    <a:lnTo>
                      <a:pt x="408469" y="12956"/>
                    </a:lnTo>
                    <a:lnTo>
                      <a:pt x="408991" y="12883"/>
                    </a:lnTo>
                    <a:close/>
                    <a:moveTo>
                      <a:pt x="559414" y="12863"/>
                    </a:moveTo>
                    <a:lnTo>
                      <a:pt x="564431" y="14168"/>
                    </a:lnTo>
                    <a:lnTo>
                      <a:pt x="564660" y="14427"/>
                    </a:lnTo>
                    <a:lnTo>
                      <a:pt x="562700" y="14887"/>
                    </a:lnTo>
                    <a:lnTo>
                      <a:pt x="562512" y="14716"/>
                    </a:lnTo>
                    <a:close/>
                    <a:moveTo>
                      <a:pt x="552408" y="12849"/>
                    </a:moveTo>
                    <a:lnTo>
                      <a:pt x="555248" y="16636"/>
                    </a:lnTo>
                    <a:lnTo>
                      <a:pt x="554395" y="16837"/>
                    </a:lnTo>
                    <a:lnTo>
                      <a:pt x="552919" y="14993"/>
                    </a:lnTo>
                    <a:lnTo>
                      <a:pt x="552918" y="14992"/>
                    </a:lnTo>
                    <a:lnTo>
                      <a:pt x="552917" y="14990"/>
                    </a:lnTo>
                    <a:lnTo>
                      <a:pt x="552917" y="14991"/>
                    </a:lnTo>
                    <a:lnTo>
                      <a:pt x="552919" y="14993"/>
                    </a:lnTo>
                    <a:lnTo>
                      <a:pt x="554018" y="16925"/>
                    </a:lnTo>
                    <a:lnTo>
                      <a:pt x="553899" y="16953"/>
                    </a:lnTo>
                    <a:lnTo>
                      <a:pt x="552917" y="17184"/>
                    </a:lnTo>
                    <a:lnTo>
                      <a:pt x="552813" y="19899"/>
                    </a:lnTo>
                    <a:lnTo>
                      <a:pt x="548538" y="15210"/>
                    </a:lnTo>
                    <a:lnTo>
                      <a:pt x="548531" y="14990"/>
                    </a:lnTo>
                    <a:lnTo>
                      <a:pt x="551968" y="13091"/>
                    </a:lnTo>
                    <a:close/>
                    <a:moveTo>
                      <a:pt x="424576" y="12831"/>
                    </a:moveTo>
                    <a:lnTo>
                      <a:pt x="424511" y="12849"/>
                    </a:lnTo>
                    <a:lnTo>
                      <a:pt x="418826" y="13954"/>
                    </a:lnTo>
                    <a:lnTo>
                      <a:pt x="417677" y="14127"/>
                    </a:lnTo>
                    <a:lnTo>
                      <a:pt x="418395" y="13943"/>
                    </a:lnTo>
                    <a:lnTo>
                      <a:pt x="422018" y="13230"/>
                    </a:lnTo>
                    <a:close/>
                    <a:moveTo>
                      <a:pt x="542081" y="12807"/>
                    </a:moveTo>
                    <a:lnTo>
                      <a:pt x="542126" y="12823"/>
                    </a:lnTo>
                    <a:lnTo>
                      <a:pt x="543322" y="15051"/>
                    </a:lnTo>
                    <a:lnTo>
                      <a:pt x="543211" y="15376"/>
                    </a:lnTo>
                    <a:lnTo>
                      <a:pt x="542170" y="14864"/>
                    </a:lnTo>
                    <a:lnTo>
                      <a:pt x="541946" y="14362"/>
                    </a:lnTo>
                    <a:close/>
                    <a:moveTo>
                      <a:pt x="478899" y="12797"/>
                    </a:moveTo>
                    <a:lnTo>
                      <a:pt x="475951" y="13583"/>
                    </a:lnTo>
                    <a:lnTo>
                      <a:pt x="474132" y="13867"/>
                    </a:lnTo>
                    <a:lnTo>
                      <a:pt x="476277" y="13097"/>
                    </a:lnTo>
                    <a:close/>
                    <a:moveTo>
                      <a:pt x="403784" y="12797"/>
                    </a:moveTo>
                    <a:lnTo>
                      <a:pt x="402436" y="13303"/>
                    </a:lnTo>
                    <a:lnTo>
                      <a:pt x="398440" y="14046"/>
                    </a:lnTo>
                    <a:lnTo>
                      <a:pt x="393477" y="14878"/>
                    </a:lnTo>
                    <a:lnTo>
                      <a:pt x="392270" y="14990"/>
                    </a:lnTo>
                    <a:lnTo>
                      <a:pt x="391551" y="15201"/>
                    </a:lnTo>
                    <a:lnTo>
                      <a:pt x="391174" y="15264"/>
                    </a:lnTo>
                    <a:lnTo>
                      <a:pt x="391058" y="15296"/>
                    </a:lnTo>
                    <a:lnTo>
                      <a:pt x="390142" y="15408"/>
                    </a:lnTo>
                    <a:lnTo>
                      <a:pt x="397276" y="13523"/>
                    </a:lnTo>
                    <a:close/>
                    <a:moveTo>
                      <a:pt x="409424" y="12793"/>
                    </a:moveTo>
                    <a:lnTo>
                      <a:pt x="409140" y="12863"/>
                    </a:lnTo>
                    <a:lnTo>
                      <a:pt x="408991" y="12883"/>
                    </a:lnTo>
                    <a:lnTo>
                      <a:pt x="408817" y="12897"/>
                    </a:lnTo>
                    <a:close/>
                    <a:moveTo>
                      <a:pt x="535336" y="12786"/>
                    </a:moveTo>
                    <a:lnTo>
                      <a:pt x="535372" y="12797"/>
                    </a:lnTo>
                    <a:lnTo>
                      <a:pt x="535438" y="12946"/>
                    </a:lnTo>
                    <a:lnTo>
                      <a:pt x="535409" y="12931"/>
                    </a:lnTo>
                    <a:close/>
                    <a:moveTo>
                      <a:pt x="453269" y="12768"/>
                    </a:moveTo>
                    <a:lnTo>
                      <a:pt x="452273" y="12978"/>
                    </a:lnTo>
                    <a:lnTo>
                      <a:pt x="450170" y="13228"/>
                    </a:lnTo>
                    <a:close/>
                    <a:moveTo>
                      <a:pt x="434449" y="12755"/>
                    </a:moveTo>
                    <a:lnTo>
                      <a:pt x="411823" y="16778"/>
                    </a:lnTo>
                    <a:lnTo>
                      <a:pt x="408170" y="17184"/>
                    </a:lnTo>
                    <a:lnTo>
                      <a:pt x="409935" y="16742"/>
                    </a:lnTo>
                    <a:lnTo>
                      <a:pt x="418983" y="14823"/>
                    </a:lnTo>
                    <a:lnTo>
                      <a:pt x="433288" y="12882"/>
                    </a:lnTo>
                    <a:close/>
                    <a:moveTo>
                      <a:pt x="481276" y="12751"/>
                    </a:moveTo>
                    <a:lnTo>
                      <a:pt x="481020" y="12827"/>
                    </a:lnTo>
                    <a:lnTo>
                      <a:pt x="479792" y="13045"/>
                    </a:lnTo>
                    <a:lnTo>
                      <a:pt x="479985" y="12953"/>
                    </a:lnTo>
                    <a:close/>
                    <a:moveTo>
                      <a:pt x="535051" y="12749"/>
                    </a:moveTo>
                    <a:lnTo>
                      <a:pt x="535409" y="12931"/>
                    </a:lnTo>
                    <a:lnTo>
                      <a:pt x="535590" y="13293"/>
                    </a:lnTo>
                    <a:lnTo>
                      <a:pt x="536839" y="16131"/>
                    </a:lnTo>
                    <a:lnTo>
                      <a:pt x="535442" y="18475"/>
                    </a:lnTo>
                    <a:lnTo>
                      <a:pt x="531193" y="23255"/>
                    </a:lnTo>
                    <a:lnTo>
                      <a:pt x="531318" y="21626"/>
                    </a:lnTo>
                    <a:lnTo>
                      <a:pt x="532630" y="19377"/>
                    </a:lnTo>
                    <a:lnTo>
                      <a:pt x="533100" y="13737"/>
                    </a:lnTo>
                    <a:lnTo>
                      <a:pt x="534118" y="12923"/>
                    </a:lnTo>
                    <a:close/>
                    <a:moveTo>
                      <a:pt x="412163" y="12728"/>
                    </a:moveTo>
                    <a:lnTo>
                      <a:pt x="411895" y="12847"/>
                    </a:lnTo>
                    <a:lnTo>
                      <a:pt x="411227" y="12951"/>
                    </a:lnTo>
                    <a:lnTo>
                      <a:pt x="410382" y="13036"/>
                    </a:lnTo>
                    <a:lnTo>
                      <a:pt x="410964" y="12874"/>
                    </a:lnTo>
                    <a:close/>
                    <a:moveTo>
                      <a:pt x="492982" y="12726"/>
                    </a:moveTo>
                    <a:lnTo>
                      <a:pt x="489974" y="14093"/>
                    </a:lnTo>
                    <a:lnTo>
                      <a:pt x="489420" y="14217"/>
                    </a:lnTo>
                    <a:lnTo>
                      <a:pt x="488875" y="14333"/>
                    </a:lnTo>
                    <a:lnTo>
                      <a:pt x="482852" y="15337"/>
                    </a:lnTo>
                    <a:lnTo>
                      <a:pt x="485127" y="14303"/>
                    </a:lnTo>
                    <a:lnTo>
                      <a:pt x="485753" y="14168"/>
                    </a:lnTo>
                    <a:lnTo>
                      <a:pt x="485896" y="14075"/>
                    </a:lnTo>
                    <a:close/>
                    <a:moveTo>
                      <a:pt x="535295" y="12704"/>
                    </a:moveTo>
                    <a:lnTo>
                      <a:pt x="535336" y="12786"/>
                    </a:lnTo>
                    <a:lnTo>
                      <a:pt x="535157" y="12730"/>
                    </a:lnTo>
                    <a:close/>
                    <a:moveTo>
                      <a:pt x="477409" y="12690"/>
                    </a:moveTo>
                    <a:lnTo>
                      <a:pt x="476277" y="13097"/>
                    </a:lnTo>
                    <a:lnTo>
                      <a:pt x="472989" y="13473"/>
                    </a:lnTo>
                    <a:close/>
                    <a:moveTo>
                      <a:pt x="411668" y="12678"/>
                    </a:moveTo>
                    <a:lnTo>
                      <a:pt x="410964" y="12874"/>
                    </a:lnTo>
                    <a:lnTo>
                      <a:pt x="407767" y="13263"/>
                    </a:lnTo>
                    <a:lnTo>
                      <a:pt x="410962" y="12733"/>
                    </a:lnTo>
                    <a:close/>
                    <a:moveTo>
                      <a:pt x="459227" y="12676"/>
                    </a:moveTo>
                    <a:lnTo>
                      <a:pt x="457120" y="13777"/>
                    </a:lnTo>
                    <a:lnTo>
                      <a:pt x="449840" y="14990"/>
                    </a:lnTo>
                    <a:lnTo>
                      <a:pt x="456794" y="13947"/>
                    </a:lnTo>
                    <a:lnTo>
                      <a:pt x="455553" y="14596"/>
                    </a:lnTo>
                    <a:lnTo>
                      <a:pt x="446518" y="16498"/>
                    </a:lnTo>
                    <a:lnTo>
                      <a:pt x="442822" y="16920"/>
                    </a:lnTo>
                    <a:lnTo>
                      <a:pt x="446331" y="14737"/>
                    </a:lnTo>
                    <a:lnTo>
                      <a:pt x="453083" y="13560"/>
                    </a:lnTo>
                    <a:close/>
                    <a:moveTo>
                      <a:pt x="413052" y="12668"/>
                    </a:moveTo>
                    <a:lnTo>
                      <a:pt x="412201" y="12853"/>
                    </a:lnTo>
                    <a:lnTo>
                      <a:pt x="411789" y="12894"/>
                    </a:lnTo>
                    <a:lnTo>
                      <a:pt x="411895" y="12847"/>
                    </a:lnTo>
                    <a:close/>
                    <a:moveTo>
                      <a:pt x="536034" y="12641"/>
                    </a:moveTo>
                    <a:lnTo>
                      <a:pt x="537495" y="13636"/>
                    </a:lnTo>
                    <a:lnTo>
                      <a:pt x="537467" y="13978"/>
                    </a:lnTo>
                    <a:lnTo>
                      <a:pt x="536383" y="13427"/>
                    </a:lnTo>
                    <a:close/>
                    <a:moveTo>
                      <a:pt x="517984" y="12640"/>
                    </a:moveTo>
                    <a:lnTo>
                      <a:pt x="516760" y="13864"/>
                    </a:lnTo>
                    <a:lnTo>
                      <a:pt x="516420" y="13995"/>
                    </a:lnTo>
                    <a:lnTo>
                      <a:pt x="517448" y="12993"/>
                    </a:lnTo>
                    <a:close/>
                    <a:moveTo>
                      <a:pt x="406232" y="12638"/>
                    </a:moveTo>
                    <a:lnTo>
                      <a:pt x="405225" y="12874"/>
                    </a:lnTo>
                    <a:lnTo>
                      <a:pt x="402140" y="13414"/>
                    </a:lnTo>
                    <a:lnTo>
                      <a:pt x="402436" y="13303"/>
                    </a:lnTo>
                    <a:lnTo>
                      <a:pt x="405893" y="12660"/>
                    </a:lnTo>
                    <a:close/>
                    <a:moveTo>
                      <a:pt x="497568" y="12636"/>
                    </a:moveTo>
                    <a:lnTo>
                      <a:pt x="495819" y="13176"/>
                    </a:lnTo>
                    <a:lnTo>
                      <a:pt x="489777" y="14183"/>
                    </a:lnTo>
                    <a:lnTo>
                      <a:pt x="489888" y="14132"/>
                    </a:lnTo>
                    <a:lnTo>
                      <a:pt x="491501" y="13774"/>
                    </a:lnTo>
                    <a:lnTo>
                      <a:pt x="494799" y="13071"/>
                    </a:lnTo>
                    <a:close/>
                    <a:moveTo>
                      <a:pt x="526150" y="12628"/>
                    </a:moveTo>
                    <a:lnTo>
                      <a:pt x="526155" y="12631"/>
                    </a:lnTo>
                    <a:lnTo>
                      <a:pt x="525206" y="14149"/>
                    </a:lnTo>
                    <a:lnTo>
                      <a:pt x="522711" y="14692"/>
                    </a:lnTo>
                    <a:close/>
                    <a:moveTo>
                      <a:pt x="435257" y="12614"/>
                    </a:moveTo>
                    <a:lnTo>
                      <a:pt x="435027" y="12693"/>
                    </a:lnTo>
                    <a:lnTo>
                      <a:pt x="434449" y="12755"/>
                    </a:lnTo>
                    <a:lnTo>
                      <a:pt x="435193" y="12623"/>
                    </a:lnTo>
                    <a:close/>
                    <a:moveTo>
                      <a:pt x="534779" y="12611"/>
                    </a:moveTo>
                    <a:lnTo>
                      <a:pt x="535157" y="12730"/>
                    </a:lnTo>
                    <a:lnTo>
                      <a:pt x="535051" y="12749"/>
                    </a:lnTo>
                    <a:close/>
                    <a:moveTo>
                      <a:pt x="539715" y="12610"/>
                    </a:moveTo>
                    <a:lnTo>
                      <a:pt x="540354" y="13414"/>
                    </a:lnTo>
                    <a:lnTo>
                      <a:pt x="540438" y="13807"/>
                    </a:lnTo>
                    <a:lnTo>
                      <a:pt x="539400" y="13255"/>
                    </a:lnTo>
                    <a:close/>
                    <a:moveTo>
                      <a:pt x="501027" y="12586"/>
                    </a:moveTo>
                    <a:lnTo>
                      <a:pt x="496598" y="14661"/>
                    </a:lnTo>
                    <a:lnTo>
                      <a:pt x="487123" y="16635"/>
                    </a:lnTo>
                    <a:lnTo>
                      <a:pt x="491510" y="14990"/>
                    </a:lnTo>
                    <a:lnTo>
                      <a:pt x="495098" y="13645"/>
                    </a:lnTo>
                    <a:close/>
                    <a:moveTo>
                      <a:pt x="480761" y="12584"/>
                    </a:moveTo>
                    <a:lnTo>
                      <a:pt x="479985" y="12953"/>
                    </a:lnTo>
                    <a:lnTo>
                      <a:pt x="477865" y="13284"/>
                    </a:lnTo>
                    <a:lnTo>
                      <a:pt x="479772" y="12697"/>
                    </a:lnTo>
                    <a:close/>
                    <a:moveTo>
                      <a:pt x="536003" y="12572"/>
                    </a:moveTo>
                    <a:lnTo>
                      <a:pt x="536034" y="12641"/>
                    </a:lnTo>
                    <a:lnTo>
                      <a:pt x="535948" y="12582"/>
                    </a:lnTo>
                    <a:close/>
                    <a:moveTo>
                      <a:pt x="407236" y="12572"/>
                    </a:moveTo>
                    <a:lnTo>
                      <a:pt x="404702" y="12997"/>
                    </a:lnTo>
                    <a:lnTo>
                      <a:pt x="405225" y="12874"/>
                    </a:lnTo>
                    <a:lnTo>
                      <a:pt x="406780" y="12602"/>
                    </a:lnTo>
                    <a:close/>
                    <a:moveTo>
                      <a:pt x="466001" y="12566"/>
                    </a:moveTo>
                    <a:lnTo>
                      <a:pt x="457515" y="14991"/>
                    </a:lnTo>
                    <a:lnTo>
                      <a:pt x="452692" y="15733"/>
                    </a:lnTo>
                    <a:lnTo>
                      <a:pt x="455323" y="14716"/>
                    </a:lnTo>
                    <a:lnTo>
                      <a:pt x="455553" y="14596"/>
                    </a:lnTo>
                    <a:lnTo>
                      <a:pt x="463194" y="12987"/>
                    </a:lnTo>
                    <a:close/>
                    <a:moveTo>
                      <a:pt x="509717" y="12558"/>
                    </a:moveTo>
                    <a:lnTo>
                      <a:pt x="506375" y="13284"/>
                    </a:lnTo>
                    <a:lnTo>
                      <a:pt x="499816" y="14710"/>
                    </a:lnTo>
                    <a:lnTo>
                      <a:pt x="501342" y="14032"/>
                    </a:lnTo>
                    <a:lnTo>
                      <a:pt x="507139" y="13011"/>
                    </a:lnTo>
                    <a:close/>
                    <a:moveTo>
                      <a:pt x="449840" y="12554"/>
                    </a:moveTo>
                    <a:lnTo>
                      <a:pt x="448421" y="13436"/>
                    </a:lnTo>
                    <a:lnTo>
                      <a:pt x="443647" y="14004"/>
                    </a:lnTo>
                    <a:lnTo>
                      <a:pt x="447274" y="12839"/>
                    </a:lnTo>
                    <a:close/>
                    <a:moveTo>
                      <a:pt x="456057" y="12527"/>
                    </a:moveTo>
                    <a:lnTo>
                      <a:pt x="453731" y="13017"/>
                    </a:lnTo>
                    <a:lnTo>
                      <a:pt x="448962" y="13675"/>
                    </a:lnTo>
                    <a:lnTo>
                      <a:pt x="452273" y="12978"/>
                    </a:lnTo>
                    <a:close/>
                    <a:moveTo>
                      <a:pt x="534614" y="12527"/>
                    </a:moveTo>
                    <a:lnTo>
                      <a:pt x="534779" y="12611"/>
                    </a:lnTo>
                    <a:lnTo>
                      <a:pt x="534585" y="12550"/>
                    </a:lnTo>
                    <a:close/>
                    <a:moveTo>
                      <a:pt x="532674" y="12526"/>
                    </a:moveTo>
                    <a:lnTo>
                      <a:pt x="532016" y="13315"/>
                    </a:lnTo>
                    <a:lnTo>
                      <a:pt x="531957" y="13326"/>
                    </a:lnTo>
                    <a:lnTo>
                      <a:pt x="532007" y="12671"/>
                    </a:lnTo>
                    <a:close/>
                    <a:moveTo>
                      <a:pt x="413735" y="12520"/>
                    </a:moveTo>
                    <a:lnTo>
                      <a:pt x="413560" y="12558"/>
                    </a:lnTo>
                    <a:lnTo>
                      <a:pt x="412163" y="12728"/>
                    </a:lnTo>
                    <a:lnTo>
                      <a:pt x="412401" y="12622"/>
                    </a:lnTo>
                    <a:close/>
                    <a:moveTo>
                      <a:pt x="520316" y="12501"/>
                    </a:moveTo>
                    <a:lnTo>
                      <a:pt x="517827" y="14990"/>
                    </a:lnTo>
                    <a:lnTo>
                      <a:pt x="515127" y="16340"/>
                    </a:lnTo>
                    <a:lnTo>
                      <a:pt x="514050" y="16575"/>
                    </a:lnTo>
                    <a:lnTo>
                      <a:pt x="516760" y="13864"/>
                    </a:lnTo>
                    <a:close/>
                    <a:moveTo>
                      <a:pt x="436803" y="12499"/>
                    </a:moveTo>
                    <a:lnTo>
                      <a:pt x="432983" y="14197"/>
                    </a:lnTo>
                    <a:lnTo>
                      <a:pt x="428627" y="14911"/>
                    </a:lnTo>
                    <a:lnTo>
                      <a:pt x="424996" y="15314"/>
                    </a:lnTo>
                    <a:lnTo>
                      <a:pt x="432295" y="13620"/>
                    </a:lnTo>
                    <a:lnTo>
                      <a:pt x="435027" y="12693"/>
                    </a:lnTo>
                    <a:close/>
                    <a:moveTo>
                      <a:pt x="544197" y="12488"/>
                    </a:moveTo>
                    <a:lnTo>
                      <a:pt x="544209" y="12931"/>
                    </a:lnTo>
                    <a:lnTo>
                      <a:pt x="543606" y="14834"/>
                    </a:lnTo>
                    <a:lnTo>
                      <a:pt x="543492" y="14551"/>
                    </a:lnTo>
                    <a:close/>
                    <a:moveTo>
                      <a:pt x="414278" y="12479"/>
                    </a:moveTo>
                    <a:lnTo>
                      <a:pt x="413052" y="12668"/>
                    </a:lnTo>
                    <a:lnTo>
                      <a:pt x="413560" y="12558"/>
                    </a:lnTo>
                    <a:lnTo>
                      <a:pt x="414105" y="12492"/>
                    </a:lnTo>
                    <a:close/>
                    <a:moveTo>
                      <a:pt x="483253" y="12442"/>
                    </a:moveTo>
                    <a:lnTo>
                      <a:pt x="481711" y="13175"/>
                    </a:lnTo>
                    <a:lnTo>
                      <a:pt x="478390" y="13711"/>
                    </a:lnTo>
                    <a:lnTo>
                      <a:pt x="478966" y="13437"/>
                    </a:lnTo>
                    <a:lnTo>
                      <a:pt x="481020" y="12827"/>
                    </a:lnTo>
                    <a:lnTo>
                      <a:pt x="482737" y="12523"/>
                    </a:lnTo>
                    <a:lnTo>
                      <a:pt x="482739" y="12523"/>
                    </a:lnTo>
                    <a:close/>
                    <a:moveTo>
                      <a:pt x="532752" y="12432"/>
                    </a:moveTo>
                    <a:lnTo>
                      <a:pt x="532824" y="12493"/>
                    </a:lnTo>
                    <a:lnTo>
                      <a:pt x="532674" y="12526"/>
                    </a:lnTo>
                    <a:close/>
                    <a:moveTo>
                      <a:pt x="412863" y="12417"/>
                    </a:moveTo>
                    <a:lnTo>
                      <a:pt x="412401" y="12622"/>
                    </a:lnTo>
                    <a:lnTo>
                      <a:pt x="411668" y="12678"/>
                    </a:lnTo>
                    <a:lnTo>
                      <a:pt x="412232" y="12522"/>
                    </a:lnTo>
                    <a:close/>
                    <a:moveTo>
                      <a:pt x="427238" y="12417"/>
                    </a:moveTo>
                    <a:lnTo>
                      <a:pt x="425311" y="12898"/>
                    </a:lnTo>
                    <a:lnTo>
                      <a:pt x="422728" y="13327"/>
                    </a:lnTo>
                    <a:lnTo>
                      <a:pt x="424511" y="12849"/>
                    </a:lnTo>
                    <a:lnTo>
                      <a:pt x="424698" y="12812"/>
                    </a:lnTo>
                    <a:close/>
                    <a:moveTo>
                      <a:pt x="426269" y="12378"/>
                    </a:moveTo>
                    <a:lnTo>
                      <a:pt x="426054" y="12435"/>
                    </a:lnTo>
                    <a:lnTo>
                      <a:pt x="422018" y="13230"/>
                    </a:lnTo>
                    <a:lnTo>
                      <a:pt x="419875" y="13564"/>
                    </a:lnTo>
                    <a:lnTo>
                      <a:pt x="422351" y="12929"/>
                    </a:lnTo>
                    <a:close/>
                    <a:moveTo>
                      <a:pt x="537096" y="12368"/>
                    </a:moveTo>
                    <a:lnTo>
                      <a:pt x="538042" y="12834"/>
                    </a:lnTo>
                    <a:lnTo>
                      <a:pt x="538574" y="13218"/>
                    </a:lnTo>
                    <a:lnTo>
                      <a:pt x="538086" y="14038"/>
                    </a:lnTo>
                    <a:lnTo>
                      <a:pt x="537495" y="13636"/>
                    </a:lnTo>
                    <a:lnTo>
                      <a:pt x="537565" y="12797"/>
                    </a:lnTo>
                    <a:lnTo>
                      <a:pt x="536734" y="12436"/>
                    </a:lnTo>
                    <a:close/>
                    <a:moveTo>
                      <a:pt x="410691" y="12347"/>
                    </a:moveTo>
                    <a:lnTo>
                      <a:pt x="406411" y="13081"/>
                    </a:lnTo>
                    <a:lnTo>
                      <a:pt x="404469" y="13230"/>
                    </a:lnTo>
                    <a:lnTo>
                      <a:pt x="408520" y="12488"/>
                    </a:lnTo>
                    <a:close/>
                    <a:moveTo>
                      <a:pt x="407489" y="12342"/>
                    </a:moveTo>
                    <a:lnTo>
                      <a:pt x="407070" y="12441"/>
                    </a:lnTo>
                    <a:lnTo>
                      <a:pt x="405893" y="12660"/>
                    </a:lnTo>
                    <a:lnTo>
                      <a:pt x="403784" y="12797"/>
                    </a:lnTo>
                    <a:lnTo>
                      <a:pt x="406679" y="12411"/>
                    </a:lnTo>
                    <a:close/>
                    <a:moveTo>
                      <a:pt x="412884" y="12341"/>
                    </a:moveTo>
                    <a:lnTo>
                      <a:pt x="412232" y="12522"/>
                    </a:lnTo>
                    <a:lnTo>
                      <a:pt x="410962" y="12733"/>
                    </a:lnTo>
                    <a:lnTo>
                      <a:pt x="409085" y="12877"/>
                    </a:lnTo>
                    <a:lnTo>
                      <a:pt x="409140" y="12863"/>
                    </a:lnTo>
                    <a:close/>
                    <a:moveTo>
                      <a:pt x="421846" y="12336"/>
                    </a:moveTo>
                    <a:lnTo>
                      <a:pt x="420839" y="12624"/>
                    </a:lnTo>
                    <a:lnTo>
                      <a:pt x="408185" y="14496"/>
                    </a:lnTo>
                    <a:lnTo>
                      <a:pt x="410992" y="13249"/>
                    </a:lnTo>
                    <a:lnTo>
                      <a:pt x="416370" y="12748"/>
                    </a:lnTo>
                    <a:close/>
                    <a:moveTo>
                      <a:pt x="411447" y="12297"/>
                    </a:moveTo>
                    <a:lnTo>
                      <a:pt x="409792" y="12703"/>
                    </a:lnTo>
                    <a:lnTo>
                      <a:pt x="408521" y="12920"/>
                    </a:lnTo>
                    <a:lnTo>
                      <a:pt x="407877" y="12969"/>
                    </a:lnTo>
                    <a:lnTo>
                      <a:pt x="410905" y="12333"/>
                    </a:lnTo>
                    <a:close/>
                    <a:moveTo>
                      <a:pt x="533758" y="12290"/>
                    </a:moveTo>
                    <a:lnTo>
                      <a:pt x="534585" y="12550"/>
                    </a:lnTo>
                    <a:lnTo>
                      <a:pt x="534118" y="12923"/>
                    </a:lnTo>
                    <a:lnTo>
                      <a:pt x="533153" y="13103"/>
                    </a:lnTo>
                    <a:lnTo>
                      <a:pt x="533179" y="12797"/>
                    </a:lnTo>
                    <a:lnTo>
                      <a:pt x="532824" y="12493"/>
                    </a:lnTo>
                    <a:close/>
                    <a:moveTo>
                      <a:pt x="537565" y="12281"/>
                    </a:moveTo>
                    <a:lnTo>
                      <a:pt x="538525" y="12791"/>
                    </a:lnTo>
                    <a:lnTo>
                      <a:pt x="538662" y="13071"/>
                    </a:lnTo>
                    <a:lnTo>
                      <a:pt x="538631" y="13124"/>
                    </a:lnTo>
                    <a:lnTo>
                      <a:pt x="538042" y="12834"/>
                    </a:lnTo>
                    <a:lnTo>
                      <a:pt x="537334" y="12324"/>
                    </a:lnTo>
                    <a:close/>
                    <a:moveTo>
                      <a:pt x="483649" y="12254"/>
                    </a:moveTo>
                    <a:lnTo>
                      <a:pt x="483435" y="12356"/>
                    </a:lnTo>
                    <a:lnTo>
                      <a:pt x="482739" y="12523"/>
                    </a:lnTo>
                    <a:lnTo>
                      <a:pt x="481276" y="12751"/>
                    </a:lnTo>
                    <a:lnTo>
                      <a:pt x="482512" y="12384"/>
                    </a:lnTo>
                    <a:close/>
                    <a:moveTo>
                      <a:pt x="498818" y="12250"/>
                    </a:moveTo>
                    <a:lnTo>
                      <a:pt x="497948" y="12576"/>
                    </a:lnTo>
                    <a:lnTo>
                      <a:pt x="497568" y="12636"/>
                    </a:lnTo>
                    <a:close/>
                    <a:moveTo>
                      <a:pt x="413287" y="12229"/>
                    </a:moveTo>
                    <a:lnTo>
                      <a:pt x="413104" y="12310"/>
                    </a:lnTo>
                    <a:lnTo>
                      <a:pt x="412884" y="12341"/>
                    </a:lnTo>
                    <a:close/>
                    <a:moveTo>
                      <a:pt x="437412" y="12229"/>
                    </a:moveTo>
                    <a:lnTo>
                      <a:pt x="437110" y="12363"/>
                    </a:lnTo>
                    <a:lnTo>
                      <a:pt x="435257" y="12614"/>
                    </a:lnTo>
                    <a:lnTo>
                      <a:pt x="435274" y="12609"/>
                    </a:lnTo>
                    <a:close/>
                    <a:moveTo>
                      <a:pt x="408997" y="12214"/>
                    </a:moveTo>
                    <a:lnTo>
                      <a:pt x="406780" y="12602"/>
                    </a:lnTo>
                    <a:lnTo>
                      <a:pt x="406232" y="12638"/>
                    </a:lnTo>
                    <a:lnTo>
                      <a:pt x="407070" y="12441"/>
                    </a:lnTo>
                    <a:lnTo>
                      <a:pt x="407692" y="12325"/>
                    </a:lnTo>
                    <a:close/>
                    <a:moveTo>
                      <a:pt x="411498" y="12208"/>
                    </a:moveTo>
                    <a:lnTo>
                      <a:pt x="410905" y="12333"/>
                    </a:lnTo>
                    <a:lnTo>
                      <a:pt x="410691" y="12347"/>
                    </a:lnTo>
                    <a:close/>
                    <a:moveTo>
                      <a:pt x="412868" y="12205"/>
                    </a:moveTo>
                    <a:lnTo>
                      <a:pt x="409424" y="12793"/>
                    </a:lnTo>
                    <a:lnTo>
                      <a:pt x="409792" y="12703"/>
                    </a:lnTo>
                    <a:lnTo>
                      <a:pt x="412624" y="12221"/>
                    </a:lnTo>
                    <a:close/>
                    <a:moveTo>
                      <a:pt x="413528" y="12162"/>
                    </a:moveTo>
                    <a:lnTo>
                      <a:pt x="413287" y="12229"/>
                    </a:lnTo>
                    <a:lnTo>
                      <a:pt x="413422" y="12169"/>
                    </a:lnTo>
                    <a:close/>
                    <a:moveTo>
                      <a:pt x="488135" y="12159"/>
                    </a:moveTo>
                    <a:lnTo>
                      <a:pt x="487965" y="12221"/>
                    </a:lnTo>
                    <a:lnTo>
                      <a:pt x="486923" y="12419"/>
                    </a:lnTo>
                    <a:lnTo>
                      <a:pt x="484930" y="12797"/>
                    </a:lnTo>
                    <a:lnTo>
                      <a:pt x="486432" y="12498"/>
                    </a:lnTo>
                    <a:close/>
                    <a:moveTo>
                      <a:pt x="408618" y="12153"/>
                    </a:moveTo>
                    <a:lnTo>
                      <a:pt x="407692" y="12325"/>
                    </a:lnTo>
                    <a:lnTo>
                      <a:pt x="407489" y="12342"/>
                    </a:lnTo>
                    <a:lnTo>
                      <a:pt x="407874" y="12252"/>
                    </a:lnTo>
                    <a:close/>
                    <a:moveTo>
                      <a:pt x="460310" y="12109"/>
                    </a:moveTo>
                    <a:lnTo>
                      <a:pt x="459762" y="12396"/>
                    </a:lnTo>
                    <a:lnTo>
                      <a:pt x="453083" y="13560"/>
                    </a:lnTo>
                    <a:lnTo>
                      <a:pt x="446976" y="14439"/>
                    </a:lnTo>
                    <a:lnTo>
                      <a:pt x="453731" y="13017"/>
                    </a:lnTo>
                    <a:close/>
                    <a:moveTo>
                      <a:pt x="540072" y="12084"/>
                    </a:moveTo>
                    <a:lnTo>
                      <a:pt x="541096" y="12453"/>
                    </a:lnTo>
                    <a:lnTo>
                      <a:pt x="541946" y="14362"/>
                    </a:lnTo>
                    <a:lnTo>
                      <a:pt x="541913" y="14738"/>
                    </a:lnTo>
                    <a:lnTo>
                      <a:pt x="541083" y="14330"/>
                    </a:lnTo>
                    <a:lnTo>
                      <a:pt x="540961" y="14177"/>
                    </a:lnTo>
                    <a:lnTo>
                      <a:pt x="540924" y="14065"/>
                    </a:lnTo>
                    <a:lnTo>
                      <a:pt x="540834" y="14017"/>
                    </a:lnTo>
                    <a:lnTo>
                      <a:pt x="540354" y="13414"/>
                    </a:lnTo>
                    <a:close/>
                    <a:moveTo>
                      <a:pt x="413636" y="12074"/>
                    </a:moveTo>
                    <a:lnTo>
                      <a:pt x="413422" y="12169"/>
                    </a:lnTo>
                    <a:lnTo>
                      <a:pt x="412868" y="12205"/>
                    </a:lnTo>
                    <a:close/>
                    <a:moveTo>
                      <a:pt x="414965" y="12068"/>
                    </a:moveTo>
                    <a:lnTo>
                      <a:pt x="412863" y="12417"/>
                    </a:lnTo>
                    <a:lnTo>
                      <a:pt x="413104" y="12310"/>
                    </a:lnTo>
                    <a:lnTo>
                      <a:pt x="414729" y="12083"/>
                    </a:lnTo>
                    <a:close/>
                    <a:moveTo>
                      <a:pt x="535189" y="12066"/>
                    </a:moveTo>
                    <a:lnTo>
                      <a:pt x="535948" y="12582"/>
                    </a:lnTo>
                    <a:lnTo>
                      <a:pt x="535295" y="12704"/>
                    </a:lnTo>
                    <a:lnTo>
                      <a:pt x="535036" y="12188"/>
                    </a:lnTo>
                    <a:close/>
                    <a:moveTo>
                      <a:pt x="410909" y="12051"/>
                    </a:moveTo>
                    <a:lnTo>
                      <a:pt x="408520" y="12488"/>
                    </a:lnTo>
                    <a:lnTo>
                      <a:pt x="407236" y="12572"/>
                    </a:lnTo>
                    <a:lnTo>
                      <a:pt x="409762" y="12149"/>
                    </a:lnTo>
                    <a:close/>
                    <a:moveTo>
                      <a:pt x="488686" y="12050"/>
                    </a:moveTo>
                    <a:lnTo>
                      <a:pt x="488135" y="12159"/>
                    </a:lnTo>
                    <a:lnTo>
                      <a:pt x="488240" y="12122"/>
                    </a:lnTo>
                    <a:close/>
                    <a:moveTo>
                      <a:pt x="526524" y="12041"/>
                    </a:moveTo>
                    <a:lnTo>
                      <a:pt x="526161" y="12622"/>
                    </a:lnTo>
                    <a:lnTo>
                      <a:pt x="526150" y="12628"/>
                    </a:lnTo>
                    <a:lnTo>
                      <a:pt x="525733" y="12472"/>
                    </a:lnTo>
                    <a:close/>
                    <a:moveTo>
                      <a:pt x="428675" y="12039"/>
                    </a:moveTo>
                    <a:lnTo>
                      <a:pt x="424698" y="12812"/>
                    </a:lnTo>
                    <a:lnTo>
                      <a:pt x="424576" y="12831"/>
                    </a:lnTo>
                    <a:lnTo>
                      <a:pt x="426054" y="12435"/>
                    </a:lnTo>
                    <a:lnTo>
                      <a:pt x="426540" y="12339"/>
                    </a:lnTo>
                    <a:close/>
                    <a:moveTo>
                      <a:pt x="425834" y="12036"/>
                    </a:moveTo>
                    <a:lnTo>
                      <a:pt x="422351" y="12929"/>
                    </a:lnTo>
                    <a:lnTo>
                      <a:pt x="417269" y="13644"/>
                    </a:lnTo>
                    <a:lnTo>
                      <a:pt x="420839" y="12624"/>
                    </a:lnTo>
                    <a:lnTo>
                      <a:pt x="423756" y="12192"/>
                    </a:lnTo>
                    <a:close/>
                    <a:moveTo>
                      <a:pt x="534956" y="12029"/>
                    </a:moveTo>
                    <a:lnTo>
                      <a:pt x="535036" y="12188"/>
                    </a:lnTo>
                    <a:lnTo>
                      <a:pt x="534614" y="12527"/>
                    </a:lnTo>
                    <a:lnTo>
                      <a:pt x="534031" y="12230"/>
                    </a:lnTo>
                    <a:close/>
                    <a:moveTo>
                      <a:pt x="512819" y="12012"/>
                    </a:moveTo>
                    <a:lnTo>
                      <a:pt x="511735" y="12554"/>
                    </a:lnTo>
                    <a:lnTo>
                      <a:pt x="510151" y="13071"/>
                    </a:lnTo>
                    <a:cubicBezTo>
                      <a:pt x="505217" y="14442"/>
                      <a:pt x="500282" y="16087"/>
                      <a:pt x="495896" y="19377"/>
                    </a:cubicBezTo>
                    <a:lnTo>
                      <a:pt x="509053" y="13894"/>
                    </a:lnTo>
                    <a:lnTo>
                      <a:pt x="498089" y="19377"/>
                    </a:lnTo>
                    <a:lnTo>
                      <a:pt x="510721" y="15797"/>
                    </a:lnTo>
                    <a:lnTo>
                      <a:pt x="506345" y="18861"/>
                    </a:lnTo>
                    <a:lnTo>
                      <a:pt x="500282" y="21570"/>
                    </a:lnTo>
                    <a:lnTo>
                      <a:pt x="505079" y="19747"/>
                    </a:lnTo>
                    <a:lnTo>
                      <a:pt x="502475" y="21570"/>
                    </a:lnTo>
                    <a:lnTo>
                      <a:pt x="506262" y="19298"/>
                    </a:lnTo>
                    <a:lnTo>
                      <a:pt x="511054" y="17477"/>
                    </a:lnTo>
                    <a:lnTo>
                      <a:pt x="504668" y="21570"/>
                    </a:lnTo>
                    <a:lnTo>
                      <a:pt x="513441" y="17183"/>
                    </a:lnTo>
                    <a:lnTo>
                      <a:pt x="509054" y="21570"/>
                    </a:lnTo>
                    <a:lnTo>
                      <a:pt x="513002" y="19815"/>
                    </a:lnTo>
                    <a:lnTo>
                      <a:pt x="511248" y="21570"/>
                    </a:lnTo>
                    <a:lnTo>
                      <a:pt x="517514" y="17810"/>
                    </a:lnTo>
                    <a:lnTo>
                      <a:pt x="521391" y="16087"/>
                    </a:lnTo>
                    <a:lnTo>
                      <a:pt x="521940" y="15192"/>
                    </a:lnTo>
                    <a:lnTo>
                      <a:pt x="524864" y="14647"/>
                    </a:lnTo>
                    <a:lnTo>
                      <a:pt x="515634" y="21570"/>
                    </a:lnTo>
                    <a:cubicBezTo>
                      <a:pt x="517827" y="19377"/>
                      <a:pt x="521665" y="17184"/>
                      <a:pt x="524680" y="14990"/>
                    </a:cubicBezTo>
                    <a:lnTo>
                      <a:pt x="524899" y="14641"/>
                    </a:lnTo>
                    <a:lnTo>
                      <a:pt x="526283" y="14383"/>
                    </a:lnTo>
                    <a:lnTo>
                      <a:pt x="525503" y="18280"/>
                    </a:lnTo>
                    <a:cubicBezTo>
                      <a:pt x="523858" y="20473"/>
                      <a:pt x="521117" y="22666"/>
                      <a:pt x="517827" y="23762"/>
                    </a:cubicBezTo>
                    <a:cubicBezTo>
                      <a:pt x="520020" y="20473"/>
                      <a:pt x="524407" y="18828"/>
                      <a:pt x="527422" y="16909"/>
                    </a:cubicBezTo>
                    <a:lnTo>
                      <a:pt x="527877" y="14086"/>
                    </a:lnTo>
                    <a:lnTo>
                      <a:pt x="531957" y="13326"/>
                    </a:lnTo>
                    <a:lnTo>
                      <a:pt x="531952" y="13392"/>
                    </a:lnTo>
                    <a:lnTo>
                      <a:pt x="528792" y="17184"/>
                    </a:lnTo>
                    <a:lnTo>
                      <a:pt x="531848" y="14739"/>
                    </a:lnTo>
                    <a:lnTo>
                      <a:pt x="531318" y="21626"/>
                    </a:lnTo>
                    <a:lnTo>
                      <a:pt x="528792" y="25956"/>
                    </a:lnTo>
                    <a:lnTo>
                      <a:pt x="531193" y="23255"/>
                    </a:lnTo>
                    <a:lnTo>
                      <a:pt x="530985" y="25956"/>
                    </a:lnTo>
                    <a:lnTo>
                      <a:pt x="535442" y="18475"/>
                    </a:lnTo>
                    <a:lnTo>
                      <a:pt x="537067" y="16648"/>
                    </a:lnTo>
                    <a:lnTo>
                      <a:pt x="537216" y="16988"/>
                    </a:lnTo>
                    <a:lnTo>
                      <a:pt x="537143" y="17862"/>
                    </a:lnTo>
                    <a:lnTo>
                      <a:pt x="533179" y="25956"/>
                    </a:lnTo>
                    <a:cubicBezTo>
                      <a:pt x="534276" y="23763"/>
                      <a:pt x="535920" y="21570"/>
                      <a:pt x="537017" y="19377"/>
                    </a:cubicBezTo>
                    <a:lnTo>
                      <a:pt x="537143" y="17862"/>
                    </a:lnTo>
                    <a:lnTo>
                      <a:pt x="537384" y="17370"/>
                    </a:lnTo>
                    <a:lnTo>
                      <a:pt x="537662" y="18002"/>
                    </a:lnTo>
                    <a:lnTo>
                      <a:pt x="533179" y="28149"/>
                    </a:lnTo>
                    <a:cubicBezTo>
                      <a:pt x="535372" y="25955"/>
                      <a:pt x="537565" y="22666"/>
                      <a:pt x="538388" y="19650"/>
                    </a:cubicBezTo>
                    <a:lnTo>
                      <a:pt x="537662" y="18002"/>
                    </a:lnTo>
                    <a:lnTo>
                      <a:pt x="537799" y="17694"/>
                    </a:lnTo>
                    <a:lnTo>
                      <a:pt x="538878" y="19844"/>
                    </a:lnTo>
                    <a:lnTo>
                      <a:pt x="537565" y="30342"/>
                    </a:lnTo>
                    <a:lnTo>
                      <a:pt x="540007" y="22693"/>
                    </a:lnTo>
                    <a:lnTo>
                      <a:pt x="541951" y="30342"/>
                    </a:lnTo>
                    <a:lnTo>
                      <a:pt x="542123" y="26312"/>
                    </a:lnTo>
                    <a:lnTo>
                      <a:pt x="544145" y="30342"/>
                    </a:lnTo>
                    <a:lnTo>
                      <a:pt x="543113" y="20647"/>
                    </a:lnTo>
                    <a:lnTo>
                      <a:pt x="544143" y="23743"/>
                    </a:lnTo>
                    <a:lnTo>
                      <a:pt x="546338" y="30342"/>
                    </a:lnTo>
                    <a:cubicBezTo>
                      <a:pt x="544145" y="27052"/>
                      <a:pt x="544145" y="23763"/>
                      <a:pt x="544419" y="20473"/>
                    </a:cubicBezTo>
                    <a:lnTo>
                      <a:pt x="544363" y="18455"/>
                    </a:lnTo>
                    <a:lnTo>
                      <a:pt x="545778" y="20234"/>
                    </a:lnTo>
                    <a:lnTo>
                      <a:pt x="546067" y="20953"/>
                    </a:lnTo>
                    <a:lnTo>
                      <a:pt x="548531" y="32535"/>
                    </a:lnTo>
                    <a:lnTo>
                      <a:pt x="546483" y="21989"/>
                    </a:lnTo>
                    <a:lnTo>
                      <a:pt x="550724" y="32535"/>
                    </a:lnTo>
                    <a:lnTo>
                      <a:pt x="548952" y="24435"/>
                    </a:lnTo>
                    <a:lnTo>
                      <a:pt x="552917" y="32535"/>
                    </a:lnTo>
                    <a:lnTo>
                      <a:pt x="548997" y="24283"/>
                    </a:lnTo>
                    <a:lnTo>
                      <a:pt x="557303" y="34728"/>
                    </a:lnTo>
                    <a:cubicBezTo>
                      <a:pt x="556207" y="31438"/>
                      <a:pt x="554014" y="27601"/>
                      <a:pt x="552643" y="24311"/>
                    </a:cubicBezTo>
                    <a:lnTo>
                      <a:pt x="552813" y="19899"/>
                    </a:lnTo>
                    <a:lnTo>
                      <a:pt x="554836" y="22118"/>
                    </a:lnTo>
                    <a:lnTo>
                      <a:pt x="555111" y="22623"/>
                    </a:lnTo>
                    <a:lnTo>
                      <a:pt x="555110" y="25408"/>
                    </a:lnTo>
                    <a:cubicBezTo>
                      <a:pt x="557303" y="28149"/>
                      <a:pt x="560593" y="31438"/>
                      <a:pt x="561689" y="34728"/>
                    </a:cubicBezTo>
                    <a:lnTo>
                      <a:pt x="555111" y="22623"/>
                    </a:lnTo>
                    <a:lnTo>
                      <a:pt x="555111" y="19378"/>
                    </a:lnTo>
                    <a:lnTo>
                      <a:pt x="555111" y="19377"/>
                    </a:lnTo>
                    <a:lnTo>
                      <a:pt x="555351" y="19270"/>
                    </a:lnTo>
                    <a:lnTo>
                      <a:pt x="560867" y="28971"/>
                    </a:lnTo>
                    <a:cubicBezTo>
                      <a:pt x="563334" y="33632"/>
                      <a:pt x="566076" y="38018"/>
                      <a:pt x="570462" y="41308"/>
                    </a:cubicBezTo>
                    <a:cubicBezTo>
                      <a:pt x="568269" y="36922"/>
                      <a:pt x="568269" y="32535"/>
                      <a:pt x="563883" y="30342"/>
                    </a:cubicBezTo>
                    <a:lnTo>
                      <a:pt x="565354" y="30536"/>
                    </a:lnTo>
                    <a:lnTo>
                      <a:pt x="570462" y="36922"/>
                    </a:lnTo>
                    <a:lnTo>
                      <a:pt x="565708" y="30583"/>
                    </a:lnTo>
                    <a:lnTo>
                      <a:pt x="566871" y="30737"/>
                    </a:lnTo>
                    <a:lnTo>
                      <a:pt x="574849" y="43501"/>
                    </a:lnTo>
                    <a:lnTo>
                      <a:pt x="570759" y="35323"/>
                    </a:lnTo>
                    <a:lnTo>
                      <a:pt x="573478" y="38566"/>
                    </a:lnTo>
                    <a:cubicBezTo>
                      <a:pt x="577042" y="41308"/>
                      <a:pt x="581428" y="43501"/>
                      <a:pt x="581428" y="47888"/>
                    </a:cubicBezTo>
                    <a:cubicBezTo>
                      <a:pt x="577042" y="45694"/>
                      <a:pt x="574849" y="41308"/>
                      <a:pt x="577042" y="36922"/>
                    </a:cubicBezTo>
                    <a:lnTo>
                      <a:pt x="592249" y="46761"/>
                    </a:lnTo>
                    <a:lnTo>
                      <a:pt x="603359" y="61046"/>
                    </a:lnTo>
                    <a:lnTo>
                      <a:pt x="603264" y="59239"/>
                    </a:lnTo>
                    <a:lnTo>
                      <a:pt x="616518" y="72012"/>
                    </a:lnTo>
                    <a:lnTo>
                      <a:pt x="616518" y="69819"/>
                    </a:lnTo>
                    <a:cubicBezTo>
                      <a:pt x="647222" y="82977"/>
                      <a:pt x="664767" y="111488"/>
                      <a:pt x="693278" y="126840"/>
                    </a:cubicBezTo>
                    <a:cubicBezTo>
                      <a:pt x="675733" y="118067"/>
                      <a:pt x="660381" y="104909"/>
                      <a:pt x="642835" y="93943"/>
                    </a:cubicBezTo>
                    <a:cubicBezTo>
                      <a:pt x="660381" y="118067"/>
                      <a:pt x="686699" y="135613"/>
                      <a:pt x="710823" y="153158"/>
                    </a:cubicBezTo>
                    <a:cubicBezTo>
                      <a:pt x="704243" y="148772"/>
                      <a:pt x="688892" y="148772"/>
                      <a:pt x="691085" y="161931"/>
                    </a:cubicBezTo>
                    <a:cubicBezTo>
                      <a:pt x="695471" y="175308"/>
                      <a:pt x="704243" y="186274"/>
                      <a:pt x="711481" y="199871"/>
                    </a:cubicBezTo>
                    <a:cubicBezTo>
                      <a:pt x="715429" y="208644"/>
                      <a:pt x="720254" y="216978"/>
                      <a:pt x="725079" y="225312"/>
                    </a:cubicBezTo>
                    <a:cubicBezTo>
                      <a:pt x="730122" y="233646"/>
                      <a:pt x="734947" y="241980"/>
                      <a:pt x="739334" y="250533"/>
                    </a:cubicBezTo>
                    <a:cubicBezTo>
                      <a:pt x="748984" y="268078"/>
                      <a:pt x="753589" y="288036"/>
                      <a:pt x="754686" y="307993"/>
                    </a:cubicBezTo>
                    <a:cubicBezTo>
                      <a:pt x="755563" y="328390"/>
                      <a:pt x="756878" y="349005"/>
                      <a:pt x="754467" y="369401"/>
                    </a:cubicBezTo>
                    <a:cubicBezTo>
                      <a:pt x="752931" y="381902"/>
                      <a:pt x="754905" y="394842"/>
                      <a:pt x="762142" y="405369"/>
                    </a:cubicBezTo>
                    <a:cubicBezTo>
                      <a:pt x="775521" y="428396"/>
                      <a:pt x="791749" y="449889"/>
                      <a:pt x="803154" y="474014"/>
                    </a:cubicBezTo>
                    <a:cubicBezTo>
                      <a:pt x="807541" y="484102"/>
                      <a:pt x="811708" y="496165"/>
                      <a:pt x="805786" y="506472"/>
                    </a:cubicBezTo>
                    <a:cubicBezTo>
                      <a:pt x="799206" y="518096"/>
                      <a:pt x="785389" y="522482"/>
                      <a:pt x="773327" y="526430"/>
                    </a:cubicBezTo>
                    <a:cubicBezTo>
                      <a:pt x="763019" y="529939"/>
                      <a:pt x="751396" y="531036"/>
                      <a:pt x="742185" y="536956"/>
                    </a:cubicBezTo>
                    <a:cubicBezTo>
                      <a:pt x="739334" y="543097"/>
                      <a:pt x="743281" y="550116"/>
                      <a:pt x="745255" y="556037"/>
                    </a:cubicBezTo>
                    <a:cubicBezTo>
                      <a:pt x="750957" y="568976"/>
                      <a:pt x="752053" y="583452"/>
                      <a:pt x="753589" y="597487"/>
                    </a:cubicBezTo>
                    <a:cubicBezTo>
                      <a:pt x="754027" y="604944"/>
                      <a:pt x="754905" y="613059"/>
                      <a:pt x="750957" y="619858"/>
                    </a:cubicBezTo>
                    <a:cubicBezTo>
                      <a:pt x="754686" y="645079"/>
                      <a:pt x="755124" y="672054"/>
                      <a:pt x="744597" y="695740"/>
                    </a:cubicBezTo>
                    <a:cubicBezTo>
                      <a:pt x="739334" y="708460"/>
                      <a:pt x="725297" y="713504"/>
                      <a:pt x="713016" y="716794"/>
                    </a:cubicBezTo>
                    <a:cubicBezTo>
                      <a:pt x="672443" y="727321"/>
                      <a:pt x="629238" y="730830"/>
                      <a:pt x="591735" y="751007"/>
                    </a:cubicBezTo>
                    <a:cubicBezTo>
                      <a:pt x="576603" y="759122"/>
                      <a:pt x="564541" y="771841"/>
                      <a:pt x="557742" y="787413"/>
                    </a:cubicBezTo>
                    <a:cubicBezTo>
                      <a:pt x="540636" y="825135"/>
                      <a:pt x="534056" y="866366"/>
                      <a:pt x="528354" y="907158"/>
                    </a:cubicBezTo>
                    <a:cubicBezTo>
                      <a:pt x="525284" y="934791"/>
                      <a:pt x="522214" y="962645"/>
                      <a:pt x="523749" y="990497"/>
                    </a:cubicBezTo>
                    <a:cubicBezTo>
                      <a:pt x="523529" y="994664"/>
                      <a:pt x="525723" y="998392"/>
                      <a:pt x="529670" y="999708"/>
                    </a:cubicBezTo>
                    <a:cubicBezTo>
                      <a:pt x="542171" y="1004972"/>
                      <a:pt x="557742" y="1005849"/>
                      <a:pt x="566953" y="1017253"/>
                    </a:cubicBezTo>
                    <a:cubicBezTo>
                      <a:pt x="571669" y="1022627"/>
                      <a:pt x="573643" y="1029151"/>
                      <a:pt x="574163" y="1035978"/>
                    </a:cubicBezTo>
                    <a:lnTo>
                      <a:pt x="573341" y="1047182"/>
                    </a:lnTo>
                    <a:lnTo>
                      <a:pt x="0" y="1047182"/>
                    </a:lnTo>
                    <a:lnTo>
                      <a:pt x="3208" y="1033922"/>
                    </a:lnTo>
                    <a:cubicBezTo>
                      <a:pt x="4907" y="1022353"/>
                      <a:pt x="6059" y="1010674"/>
                      <a:pt x="8142" y="999270"/>
                    </a:cubicBezTo>
                    <a:cubicBezTo>
                      <a:pt x="10116" y="983260"/>
                      <a:pt x="16256" y="968127"/>
                      <a:pt x="21520" y="952995"/>
                    </a:cubicBezTo>
                    <a:cubicBezTo>
                      <a:pt x="27442" y="936327"/>
                      <a:pt x="35776" y="920098"/>
                      <a:pt x="48057" y="907158"/>
                    </a:cubicBezTo>
                    <a:cubicBezTo>
                      <a:pt x="63848" y="890271"/>
                      <a:pt x="85560" y="880621"/>
                      <a:pt x="102885" y="865489"/>
                    </a:cubicBezTo>
                    <a:cubicBezTo>
                      <a:pt x="141704" y="829082"/>
                      <a:pt x="182935" y="794212"/>
                      <a:pt x="214297" y="751007"/>
                    </a:cubicBezTo>
                    <a:cubicBezTo>
                      <a:pt x="224385" y="737190"/>
                      <a:pt x="227675" y="719865"/>
                      <a:pt x="227017" y="702977"/>
                    </a:cubicBezTo>
                    <a:cubicBezTo>
                      <a:pt x="226140" y="679511"/>
                      <a:pt x="219780" y="656263"/>
                      <a:pt x="210569" y="634771"/>
                    </a:cubicBezTo>
                    <a:cubicBezTo>
                      <a:pt x="203551" y="619200"/>
                      <a:pt x="188418" y="610208"/>
                      <a:pt x="177672" y="597487"/>
                    </a:cubicBezTo>
                    <a:cubicBezTo>
                      <a:pt x="155083" y="569196"/>
                      <a:pt x="129861" y="542220"/>
                      <a:pt x="115167" y="508665"/>
                    </a:cubicBezTo>
                    <a:cubicBezTo>
                      <a:pt x="102008" y="478839"/>
                      <a:pt x="99815" y="445723"/>
                      <a:pt x="98061" y="413483"/>
                    </a:cubicBezTo>
                    <a:cubicBezTo>
                      <a:pt x="95868" y="370278"/>
                      <a:pt x="99158" y="327074"/>
                      <a:pt x="101789" y="284088"/>
                    </a:cubicBezTo>
                    <a:cubicBezTo>
                      <a:pt x="102447" y="268736"/>
                      <a:pt x="102885" y="252945"/>
                      <a:pt x="103105" y="236716"/>
                    </a:cubicBezTo>
                    <a:cubicBezTo>
                      <a:pt x="109684" y="210399"/>
                      <a:pt x="111877" y="181888"/>
                      <a:pt x="118457" y="153377"/>
                    </a:cubicBezTo>
                    <a:cubicBezTo>
                      <a:pt x="105298" y="155570"/>
                      <a:pt x="100911" y="170922"/>
                      <a:pt x="92139" y="177502"/>
                    </a:cubicBezTo>
                    <a:cubicBezTo>
                      <a:pt x="100911" y="166536"/>
                      <a:pt x="109904" y="154913"/>
                      <a:pt x="119334" y="143947"/>
                    </a:cubicBezTo>
                    <a:cubicBezTo>
                      <a:pt x="128764" y="132981"/>
                      <a:pt x="139292" y="122454"/>
                      <a:pt x="151354" y="113681"/>
                    </a:cubicBezTo>
                    <a:lnTo>
                      <a:pt x="122940" y="126696"/>
                    </a:lnTo>
                    <a:lnTo>
                      <a:pt x="128107" y="122454"/>
                    </a:lnTo>
                    <a:cubicBezTo>
                      <a:pt x="138634" y="115216"/>
                      <a:pt x="150258" y="109295"/>
                      <a:pt x="162319" y="104690"/>
                    </a:cubicBezTo>
                    <a:lnTo>
                      <a:pt x="153142" y="107190"/>
                    </a:lnTo>
                    <a:lnTo>
                      <a:pt x="170544" y="98412"/>
                    </a:lnTo>
                    <a:lnTo>
                      <a:pt x="176513" y="91797"/>
                    </a:lnTo>
                    <a:lnTo>
                      <a:pt x="191324" y="87089"/>
                    </a:lnTo>
                    <a:lnTo>
                      <a:pt x="198623" y="82420"/>
                    </a:lnTo>
                    <a:lnTo>
                      <a:pt x="202614" y="80186"/>
                    </a:lnTo>
                    <a:lnTo>
                      <a:pt x="199823" y="82977"/>
                    </a:lnTo>
                    <a:lnTo>
                      <a:pt x="197629" y="85170"/>
                    </a:lnTo>
                    <a:lnTo>
                      <a:pt x="228275" y="70210"/>
                    </a:lnTo>
                    <a:lnTo>
                      <a:pt x="219560" y="76398"/>
                    </a:lnTo>
                    <a:lnTo>
                      <a:pt x="236780" y="65523"/>
                    </a:lnTo>
                    <a:lnTo>
                      <a:pt x="246147" y="59794"/>
                    </a:lnTo>
                    <a:lnTo>
                      <a:pt x="247496" y="59237"/>
                    </a:lnTo>
                    <a:lnTo>
                      <a:pt x="231622" y="69819"/>
                    </a:lnTo>
                    <a:lnTo>
                      <a:pt x="227014" y="72891"/>
                    </a:lnTo>
                    <a:lnTo>
                      <a:pt x="217367" y="78592"/>
                    </a:lnTo>
                    <a:lnTo>
                      <a:pt x="225698" y="73768"/>
                    </a:lnTo>
                    <a:lnTo>
                      <a:pt x="221753" y="76398"/>
                    </a:lnTo>
                    <a:lnTo>
                      <a:pt x="249908" y="61940"/>
                    </a:lnTo>
                    <a:lnTo>
                      <a:pt x="237106" y="69819"/>
                    </a:lnTo>
                    <a:lnTo>
                      <a:pt x="270868" y="51812"/>
                    </a:lnTo>
                    <a:lnTo>
                      <a:pt x="267810" y="54466"/>
                    </a:lnTo>
                    <a:lnTo>
                      <a:pt x="307680" y="39289"/>
                    </a:lnTo>
                    <a:lnTo>
                      <a:pt x="307681" y="39288"/>
                    </a:lnTo>
                    <a:lnTo>
                      <a:pt x="313512" y="37433"/>
                    </a:lnTo>
                    <a:lnTo>
                      <a:pt x="313533" y="37426"/>
                    </a:lnTo>
                    <a:lnTo>
                      <a:pt x="325928" y="33632"/>
                    </a:lnTo>
                    <a:lnTo>
                      <a:pt x="327216" y="33238"/>
                    </a:lnTo>
                    <a:lnTo>
                      <a:pt x="326639" y="33598"/>
                    </a:lnTo>
                    <a:lnTo>
                      <a:pt x="309479" y="41308"/>
                    </a:lnTo>
                    <a:lnTo>
                      <a:pt x="318365" y="37868"/>
                    </a:lnTo>
                    <a:lnTo>
                      <a:pt x="300707" y="45694"/>
                    </a:lnTo>
                    <a:lnTo>
                      <a:pt x="331490" y="32956"/>
                    </a:lnTo>
                    <a:lnTo>
                      <a:pt x="333031" y="32546"/>
                    </a:lnTo>
                    <a:lnTo>
                      <a:pt x="344459" y="29505"/>
                    </a:lnTo>
                    <a:lnTo>
                      <a:pt x="351751" y="27565"/>
                    </a:lnTo>
                    <a:lnTo>
                      <a:pt x="337990" y="34728"/>
                    </a:lnTo>
                    <a:lnTo>
                      <a:pt x="369002" y="25425"/>
                    </a:lnTo>
                    <a:lnTo>
                      <a:pt x="399132" y="19034"/>
                    </a:lnTo>
                    <a:lnTo>
                      <a:pt x="411823" y="16778"/>
                    </a:lnTo>
                    <a:lnTo>
                      <a:pt x="424996" y="15314"/>
                    </a:lnTo>
                    <a:lnTo>
                      <a:pt x="422196" y="15964"/>
                    </a:lnTo>
                    <a:lnTo>
                      <a:pt x="414750" y="17184"/>
                    </a:lnTo>
                    <a:lnTo>
                      <a:pt x="419811" y="16518"/>
                    </a:lnTo>
                    <a:lnTo>
                      <a:pt x="416942" y="17184"/>
                    </a:lnTo>
                    <a:lnTo>
                      <a:pt x="429673" y="15668"/>
                    </a:lnTo>
                    <a:lnTo>
                      <a:pt x="428506" y="16187"/>
                    </a:lnTo>
                    <a:lnTo>
                      <a:pt x="423522" y="17184"/>
                    </a:lnTo>
                    <a:lnTo>
                      <a:pt x="427134" y="16797"/>
                    </a:lnTo>
                    <a:lnTo>
                      <a:pt x="421329" y="19377"/>
                    </a:lnTo>
                    <a:lnTo>
                      <a:pt x="424818" y="18978"/>
                    </a:lnTo>
                    <a:lnTo>
                      <a:pt x="423522" y="19377"/>
                    </a:lnTo>
                    <a:lnTo>
                      <a:pt x="426127" y="18828"/>
                    </a:lnTo>
                    <a:lnTo>
                      <a:pt x="442822" y="16920"/>
                    </a:lnTo>
                    <a:lnTo>
                      <a:pt x="438874" y="19377"/>
                    </a:lnTo>
                    <a:lnTo>
                      <a:pt x="446239" y="18226"/>
                    </a:lnTo>
                    <a:lnTo>
                      <a:pt x="443261" y="19377"/>
                    </a:lnTo>
                    <a:lnTo>
                      <a:pt x="471010" y="14901"/>
                    </a:lnTo>
                    <a:lnTo>
                      <a:pt x="467706" y="15782"/>
                    </a:lnTo>
                    <a:lnTo>
                      <a:pt x="460806" y="17184"/>
                    </a:lnTo>
                    <a:lnTo>
                      <a:pt x="466525" y="16097"/>
                    </a:lnTo>
                    <a:lnTo>
                      <a:pt x="454226" y="19377"/>
                    </a:lnTo>
                    <a:lnTo>
                      <a:pt x="466692" y="16065"/>
                    </a:lnTo>
                    <a:lnTo>
                      <a:pt x="472274" y="15005"/>
                    </a:lnTo>
                    <a:lnTo>
                      <a:pt x="471053" y="15380"/>
                    </a:lnTo>
                    <a:lnTo>
                      <a:pt x="465192" y="17184"/>
                    </a:lnTo>
                    <a:lnTo>
                      <a:pt x="474541" y="15539"/>
                    </a:lnTo>
                    <a:lnTo>
                      <a:pt x="473964" y="15813"/>
                    </a:lnTo>
                    <a:lnTo>
                      <a:pt x="470498" y="16939"/>
                    </a:lnTo>
                    <a:lnTo>
                      <a:pt x="469578" y="17184"/>
                    </a:lnTo>
                    <a:lnTo>
                      <a:pt x="469984" y="17106"/>
                    </a:lnTo>
                    <a:lnTo>
                      <a:pt x="462999" y="19377"/>
                    </a:lnTo>
                    <a:lnTo>
                      <a:pt x="467867" y="18507"/>
                    </a:lnTo>
                    <a:lnTo>
                      <a:pt x="465192" y="19377"/>
                    </a:lnTo>
                    <a:lnTo>
                      <a:pt x="476581" y="16951"/>
                    </a:lnTo>
                    <a:lnTo>
                      <a:pt x="479632" y="16406"/>
                    </a:lnTo>
                    <a:lnTo>
                      <a:pt x="476157" y="17184"/>
                    </a:lnTo>
                    <a:lnTo>
                      <a:pt x="479748" y="16386"/>
                    </a:lnTo>
                    <a:lnTo>
                      <a:pt x="481060" y="16151"/>
                    </a:lnTo>
                    <a:lnTo>
                      <a:pt x="473964" y="19377"/>
                    </a:lnTo>
                    <a:lnTo>
                      <a:pt x="482061" y="17690"/>
                    </a:lnTo>
                    <a:lnTo>
                      <a:pt x="478350" y="19377"/>
                    </a:lnTo>
                    <a:lnTo>
                      <a:pt x="480377" y="18936"/>
                    </a:lnTo>
                    <a:lnTo>
                      <a:pt x="480864" y="18830"/>
                    </a:lnTo>
                    <a:lnTo>
                      <a:pt x="473964" y="21570"/>
                    </a:lnTo>
                    <a:lnTo>
                      <a:pt x="481830" y="18620"/>
                    </a:lnTo>
                    <a:lnTo>
                      <a:pt x="499816" y="14710"/>
                    </a:lnTo>
                    <a:lnTo>
                      <a:pt x="489316" y="19377"/>
                    </a:lnTo>
                    <a:lnTo>
                      <a:pt x="510983" y="12335"/>
                    </a:lnTo>
                    <a:close/>
                    <a:moveTo>
                      <a:pt x="535753" y="12010"/>
                    </a:moveTo>
                    <a:lnTo>
                      <a:pt x="536734" y="12436"/>
                    </a:lnTo>
                    <a:lnTo>
                      <a:pt x="536003" y="12572"/>
                    </a:lnTo>
                    <a:close/>
                    <a:moveTo>
                      <a:pt x="489113" y="12003"/>
                    </a:moveTo>
                    <a:lnTo>
                      <a:pt x="488988" y="12083"/>
                    </a:lnTo>
                    <a:lnTo>
                      <a:pt x="487036" y="13340"/>
                    </a:lnTo>
                    <a:lnTo>
                      <a:pt x="478181" y="14898"/>
                    </a:lnTo>
                    <a:lnTo>
                      <a:pt x="487123" y="12523"/>
                    </a:lnTo>
                    <a:lnTo>
                      <a:pt x="487820" y="12273"/>
                    </a:lnTo>
                    <a:lnTo>
                      <a:pt x="487965" y="12221"/>
                    </a:lnTo>
                    <a:close/>
                    <a:moveTo>
                      <a:pt x="539345" y="11989"/>
                    </a:moveTo>
                    <a:lnTo>
                      <a:pt x="539758" y="12523"/>
                    </a:lnTo>
                    <a:lnTo>
                      <a:pt x="539715" y="12610"/>
                    </a:lnTo>
                    <a:lnTo>
                      <a:pt x="539318" y="12111"/>
                    </a:lnTo>
                    <a:close/>
                    <a:moveTo>
                      <a:pt x="429005" y="11975"/>
                    </a:moveTo>
                    <a:lnTo>
                      <a:pt x="428843" y="12015"/>
                    </a:lnTo>
                    <a:lnTo>
                      <a:pt x="428675" y="12039"/>
                    </a:lnTo>
                    <a:close/>
                    <a:moveTo>
                      <a:pt x="539210" y="11975"/>
                    </a:moveTo>
                    <a:lnTo>
                      <a:pt x="539318" y="12111"/>
                    </a:lnTo>
                    <a:lnTo>
                      <a:pt x="539102" y="13097"/>
                    </a:lnTo>
                    <a:lnTo>
                      <a:pt x="538525" y="12791"/>
                    </a:lnTo>
                    <a:lnTo>
                      <a:pt x="538217" y="12160"/>
                    </a:lnTo>
                    <a:close/>
                    <a:moveTo>
                      <a:pt x="489197" y="11948"/>
                    </a:moveTo>
                    <a:lnTo>
                      <a:pt x="489157" y="11974"/>
                    </a:lnTo>
                    <a:lnTo>
                      <a:pt x="488686" y="12050"/>
                    </a:lnTo>
                    <a:close/>
                    <a:moveTo>
                      <a:pt x="535339" y="11946"/>
                    </a:moveTo>
                    <a:lnTo>
                      <a:pt x="535189" y="12066"/>
                    </a:lnTo>
                    <a:lnTo>
                      <a:pt x="535092" y="12000"/>
                    </a:lnTo>
                    <a:close/>
                    <a:moveTo>
                      <a:pt x="482123" y="11937"/>
                    </a:moveTo>
                    <a:lnTo>
                      <a:pt x="481905" y="12041"/>
                    </a:lnTo>
                    <a:lnTo>
                      <a:pt x="479772" y="12697"/>
                    </a:lnTo>
                    <a:lnTo>
                      <a:pt x="478899" y="12797"/>
                    </a:lnTo>
                    <a:close/>
                    <a:moveTo>
                      <a:pt x="523939" y="11934"/>
                    </a:moveTo>
                    <a:lnTo>
                      <a:pt x="523806" y="12150"/>
                    </a:lnTo>
                    <a:lnTo>
                      <a:pt x="522529" y="13109"/>
                    </a:lnTo>
                    <a:lnTo>
                      <a:pt x="523247" y="12280"/>
                    </a:lnTo>
                    <a:close/>
                    <a:moveTo>
                      <a:pt x="518538" y="11932"/>
                    </a:moveTo>
                    <a:lnTo>
                      <a:pt x="517448" y="12993"/>
                    </a:lnTo>
                    <a:lnTo>
                      <a:pt x="516598" y="13553"/>
                    </a:lnTo>
                    <a:lnTo>
                      <a:pt x="517945" y="12288"/>
                    </a:lnTo>
                    <a:close/>
                    <a:moveTo>
                      <a:pt x="468263" y="11920"/>
                    </a:moveTo>
                    <a:lnTo>
                      <a:pt x="468261" y="11920"/>
                    </a:lnTo>
                    <a:lnTo>
                      <a:pt x="463194" y="12987"/>
                    </a:lnTo>
                    <a:lnTo>
                      <a:pt x="456794" y="13947"/>
                    </a:lnTo>
                    <a:lnTo>
                      <a:pt x="457120" y="13777"/>
                    </a:lnTo>
                    <a:close/>
                    <a:moveTo>
                      <a:pt x="414412" y="11916"/>
                    </a:moveTo>
                    <a:lnTo>
                      <a:pt x="414180" y="11981"/>
                    </a:lnTo>
                    <a:lnTo>
                      <a:pt x="413636" y="12074"/>
                    </a:lnTo>
                    <a:lnTo>
                      <a:pt x="413728" y="12033"/>
                    </a:lnTo>
                    <a:close/>
                    <a:moveTo>
                      <a:pt x="486655" y="11911"/>
                    </a:moveTo>
                    <a:lnTo>
                      <a:pt x="483253" y="12442"/>
                    </a:lnTo>
                    <a:lnTo>
                      <a:pt x="483435" y="12356"/>
                    </a:lnTo>
                    <a:lnTo>
                      <a:pt x="484050" y="12208"/>
                    </a:lnTo>
                    <a:close/>
                    <a:moveTo>
                      <a:pt x="488893" y="11887"/>
                    </a:moveTo>
                    <a:lnTo>
                      <a:pt x="488240" y="12122"/>
                    </a:lnTo>
                    <a:lnTo>
                      <a:pt x="482984" y="12970"/>
                    </a:lnTo>
                    <a:lnTo>
                      <a:pt x="488220" y="11975"/>
                    </a:lnTo>
                    <a:close/>
                    <a:moveTo>
                      <a:pt x="524161" y="11884"/>
                    </a:moveTo>
                    <a:lnTo>
                      <a:pt x="525733" y="12472"/>
                    </a:lnTo>
                    <a:lnTo>
                      <a:pt x="522540" y="14214"/>
                    </a:lnTo>
                    <a:lnTo>
                      <a:pt x="523806" y="12150"/>
                    </a:lnTo>
                    <a:close/>
                    <a:moveTo>
                      <a:pt x="535433" y="11871"/>
                    </a:moveTo>
                    <a:lnTo>
                      <a:pt x="535518" y="11907"/>
                    </a:lnTo>
                    <a:lnTo>
                      <a:pt x="535339" y="11946"/>
                    </a:lnTo>
                    <a:close/>
                    <a:moveTo>
                      <a:pt x="535691" y="11870"/>
                    </a:moveTo>
                    <a:lnTo>
                      <a:pt x="535753" y="12010"/>
                    </a:lnTo>
                    <a:lnTo>
                      <a:pt x="535518" y="11907"/>
                    </a:lnTo>
                    <a:close/>
                    <a:moveTo>
                      <a:pt x="489860" y="11860"/>
                    </a:moveTo>
                    <a:lnTo>
                      <a:pt x="489113" y="12003"/>
                    </a:lnTo>
                    <a:lnTo>
                      <a:pt x="489157" y="11974"/>
                    </a:lnTo>
                    <a:close/>
                    <a:moveTo>
                      <a:pt x="413274" y="11850"/>
                    </a:moveTo>
                    <a:lnTo>
                      <a:pt x="412542" y="12029"/>
                    </a:lnTo>
                    <a:lnTo>
                      <a:pt x="411498" y="12208"/>
                    </a:lnTo>
                    <a:lnTo>
                      <a:pt x="413157" y="11860"/>
                    </a:lnTo>
                    <a:close/>
                    <a:moveTo>
                      <a:pt x="418362" y="11846"/>
                    </a:moveTo>
                    <a:lnTo>
                      <a:pt x="414513" y="12442"/>
                    </a:lnTo>
                    <a:lnTo>
                      <a:pt x="414105" y="12492"/>
                    </a:lnTo>
                    <a:lnTo>
                      <a:pt x="413735" y="12520"/>
                    </a:lnTo>
                    <a:lnTo>
                      <a:pt x="416187" y="11988"/>
                    </a:lnTo>
                    <a:close/>
                    <a:moveTo>
                      <a:pt x="534863" y="11844"/>
                    </a:moveTo>
                    <a:lnTo>
                      <a:pt x="535092" y="12000"/>
                    </a:lnTo>
                    <a:lnTo>
                      <a:pt x="534956" y="12029"/>
                    </a:lnTo>
                    <a:close/>
                    <a:moveTo>
                      <a:pt x="502617" y="11841"/>
                    </a:moveTo>
                    <a:lnTo>
                      <a:pt x="501948" y="12154"/>
                    </a:lnTo>
                    <a:lnTo>
                      <a:pt x="496772" y="13017"/>
                    </a:lnTo>
                    <a:lnTo>
                      <a:pt x="496991" y="12935"/>
                    </a:lnTo>
                    <a:lnTo>
                      <a:pt x="497948" y="12576"/>
                    </a:lnTo>
                    <a:lnTo>
                      <a:pt x="498416" y="12502"/>
                    </a:lnTo>
                    <a:close/>
                    <a:moveTo>
                      <a:pt x="426136" y="11840"/>
                    </a:moveTo>
                    <a:lnTo>
                      <a:pt x="423756" y="12192"/>
                    </a:lnTo>
                    <a:lnTo>
                      <a:pt x="421846" y="12336"/>
                    </a:lnTo>
                    <a:lnTo>
                      <a:pt x="422350" y="12192"/>
                    </a:lnTo>
                    <a:close/>
                    <a:moveTo>
                      <a:pt x="533251" y="11833"/>
                    </a:moveTo>
                    <a:lnTo>
                      <a:pt x="534031" y="12230"/>
                    </a:lnTo>
                    <a:lnTo>
                      <a:pt x="533758" y="12290"/>
                    </a:lnTo>
                    <a:lnTo>
                      <a:pt x="533054" y="12069"/>
                    </a:lnTo>
                    <a:close/>
                    <a:moveTo>
                      <a:pt x="418583" y="11832"/>
                    </a:moveTo>
                    <a:lnTo>
                      <a:pt x="418362" y="11846"/>
                    </a:lnTo>
                    <a:lnTo>
                      <a:pt x="418416" y="11838"/>
                    </a:lnTo>
                    <a:close/>
                    <a:moveTo>
                      <a:pt x="524005" y="11826"/>
                    </a:moveTo>
                    <a:lnTo>
                      <a:pt x="524091" y="11858"/>
                    </a:lnTo>
                    <a:lnTo>
                      <a:pt x="523939" y="11934"/>
                    </a:lnTo>
                    <a:close/>
                    <a:moveTo>
                      <a:pt x="433093" y="11805"/>
                    </a:moveTo>
                    <a:lnTo>
                      <a:pt x="420420" y="14121"/>
                    </a:lnTo>
                    <a:lnTo>
                      <a:pt x="424516" y="13097"/>
                    </a:lnTo>
                    <a:close/>
                    <a:moveTo>
                      <a:pt x="513273" y="11785"/>
                    </a:moveTo>
                    <a:lnTo>
                      <a:pt x="512935" y="11953"/>
                    </a:lnTo>
                    <a:lnTo>
                      <a:pt x="511248" y="12249"/>
                    </a:lnTo>
                    <a:lnTo>
                      <a:pt x="510983" y="12335"/>
                    </a:lnTo>
                    <a:lnTo>
                      <a:pt x="509717" y="12558"/>
                    </a:lnTo>
                    <a:close/>
                    <a:moveTo>
                      <a:pt x="514122" y="11782"/>
                    </a:moveTo>
                    <a:lnTo>
                      <a:pt x="509053" y="13894"/>
                    </a:lnTo>
                    <a:lnTo>
                      <a:pt x="511735" y="12554"/>
                    </a:lnTo>
                    <a:lnTo>
                      <a:pt x="514061" y="11793"/>
                    </a:lnTo>
                    <a:close/>
                    <a:moveTo>
                      <a:pt x="450614" y="11765"/>
                    </a:moveTo>
                    <a:lnTo>
                      <a:pt x="447274" y="12839"/>
                    </a:lnTo>
                    <a:lnTo>
                      <a:pt x="443699" y="13236"/>
                    </a:lnTo>
                    <a:lnTo>
                      <a:pt x="445453" y="12797"/>
                    </a:lnTo>
                    <a:close/>
                    <a:moveTo>
                      <a:pt x="532077" y="11762"/>
                    </a:moveTo>
                    <a:lnTo>
                      <a:pt x="533054" y="12069"/>
                    </a:lnTo>
                    <a:lnTo>
                      <a:pt x="532752" y="12432"/>
                    </a:lnTo>
                    <a:lnTo>
                      <a:pt x="532071" y="11847"/>
                    </a:lnTo>
                    <a:close/>
                    <a:moveTo>
                      <a:pt x="429476" y="11761"/>
                    </a:moveTo>
                    <a:lnTo>
                      <a:pt x="426540" y="12339"/>
                    </a:lnTo>
                    <a:lnTo>
                      <a:pt x="426269" y="12378"/>
                    </a:lnTo>
                    <a:lnTo>
                      <a:pt x="428213" y="11856"/>
                    </a:lnTo>
                    <a:close/>
                    <a:moveTo>
                      <a:pt x="414344" y="11759"/>
                    </a:moveTo>
                    <a:lnTo>
                      <a:pt x="413728" y="12033"/>
                    </a:lnTo>
                    <a:lnTo>
                      <a:pt x="412624" y="12221"/>
                    </a:lnTo>
                    <a:lnTo>
                      <a:pt x="411447" y="12297"/>
                    </a:lnTo>
                    <a:lnTo>
                      <a:pt x="412542" y="12029"/>
                    </a:lnTo>
                    <a:lnTo>
                      <a:pt x="413895" y="11797"/>
                    </a:lnTo>
                    <a:close/>
                    <a:moveTo>
                      <a:pt x="539166" y="11758"/>
                    </a:moveTo>
                    <a:lnTo>
                      <a:pt x="539379" y="11835"/>
                    </a:lnTo>
                    <a:lnTo>
                      <a:pt x="539345" y="11989"/>
                    </a:lnTo>
                    <a:close/>
                    <a:moveTo>
                      <a:pt x="423937" y="11739"/>
                    </a:moveTo>
                    <a:lnTo>
                      <a:pt x="422350" y="12192"/>
                    </a:lnTo>
                    <a:lnTo>
                      <a:pt x="416370" y="12748"/>
                    </a:lnTo>
                    <a:lnTo>
                      <a:pt x="411250" y="13134"/>
                    </a:lnTo>
                    <a:lnTo>
                      <a:pt x="411579" y="12988"/>
                    </a:lnTo>
                    <a:lnTo>
                      <a:pt x="412201" y="12853"/>
                    </a:lnTo>
                    <a:lnTo>
                      <a:pt x="421222" y="11947"/>
                    </a:lnTo>
                    <a:close/>
                    <a:moveTo>
                      <a:pt x="461039" y="11728"/>
                    </a:moveTo>
                    <a:lnTo>
                      <a:pt x="460529" y="11995"/>
                    </a:lnTo>
                    <a:lnTo>
                      <a:pt x="456057" y="12527"/>
                    </a:lnTo>
                    <a:lnTo>
                      <a:pt x="458745" y="11961"/>
                    </a:lnTo>
                    <a:close/>
                    <a:moveTo>
                      <a:pt x="514274" y="11719"/>
                    </a:moveTo>
                    <a:lnTo>
                      <a:pt x="514225" y="11740"/>
                    </a:lnTo>
                    <a:lnTo>
                      <a:pt x="514061" y="11793"/>
                    </a:lnTo>
                    <a:lnTo>
                      <a:pt x="512819" y="12012"/>
                    </a:lnTo>
                    <a:lnTo>
                      <a:pt x="512935" y="11953"/>
                    </a:lnTo>
                    <a:close/>
                    <a:moveTo>
                      <a:pt x="497019" y="11707"/>
                    </a:moveTo>
                    <a:lnTo>
                      <a:pt x="496082" y="12135"/>
                    </a:lnTo>
                    <a:lnTo>
                      <a:pt x="492982" y="12726"/>
                    </a:lnTo>
                    <a:lnTo>
                      <a:pt x="494530" y="12022"/>
                    </a:lnTo>
                    <a:lnTo>
                      <a:pt x="494799" y="11975"/>
                    </a:lnTo>
                    <a:close/>
                    <a:moveTo>
                      <a:pt x="479445" y="11701"/>
                    </a:moveTo>
                    <a:lnTo>
                      <a:pt x="467386" y="14113"/>
                    </a:lnTo>
                    <a:lnTo>
                      <a:pt x="464866" y="14401"/>
                    </a:lnTo>
                    <a:close/>
                    <a:moveTo>
                      <a:pt x="536469" y="11701"/>
                    </a:moveTo>
                    <a:lnTo>
                      <a:pt x="537334" y="12324"/>
                    </a:lnTo>
                    <a:lnTo>
                      <a:pt x="537096" y="12368"/>
                    </a:lnTo>
                    <a:lnTo>
                      <a:pt x="535962" y="11811"/>
                    </a:lnTo>
                    <a:close/>
                    <a:moveTo>
                      <a:pt x="524406" y="11700"/>
                    </a:moveTo>
                    <a:lnTo>
                      <a:pt x="524161" y="11884"/>
                    </a:lnTo>
                    <a:lnTo>
                      <a:pt x="524091" y="11858"/>
                    </a:lnTo>
                    <a:close/>
                    <a:moveTo>
                      <a:pt x="420619" y="11699"/>
                    </a:moveTo>
                    <a:lnTo>
                      <a:pt x="419936" y="11782"/>
                    </a:lnTo>
                    <a:lnTo>
                      <a:pt x="418583" y="11832"/>
                    </a:lnTo>
                    <a:close/>
                    <a:moveTo>
                      <a:pt x="433720" y="11697"/>
                    </a:moveTo>
                    <a:lnTo>
                      <a:pt x="433501" y="11744"/>
                    </a:lnTo>
                    <a:lnTo>
                      <a:pt x="433093" y="11805"/>
                    </a:lnTo>
                    <a:lnTo>
                      <a:pt x="433666" y="11701"/>
                    </a:lnTo>
                    <a:close/>
                    <a:moveTo>
                      <a:pt x="430499" y="11684"/>
                    </a:moveTo>
                    <a:lnTo>
                      <a:pt x="429005" y="11975"/>
                    </a:lnTo>
                    <a:lnTo>
                      <a:pt x="430024" y="11720"/>
                    </a:lnTo>
                    <a:close/>
                    <a:moveTo>
                      <a:pt x="427227" y="11679"/>
                    </a:moveTo>
                    <a:lnTo>
                      <a:pt x="426860" y="11773"/>
                    </a:lnTo>
                    <a:lnTo>
                      <a:pt x="426136" y="11840"/>
                    </a:lnTo>
                    <a:close/>
                    <a:moveTo>
                      <a:pt x="481894" y="11674"/>
                    </a:moveTo>
                    <a:lnTo>
                      <a:pt x="478351" y="12523"/>
                    </a:lnTo>
                    <a:lnTo>
                      <a:pt x="477409" y="12690"/>
                    </a:lnTo>
                    <a:lnTo>
                      <a:pt x="478715" y="12221"/>
                    </a:lnTo>
                    <a:close/>
                    <a:moveTo>
                      <a:pt x="535681" y="11673"/>
                    </a:moveTo>
                    <a:lnTo>
                      <a:pt x="535962" y="11811"/>
                    </a:lnTo>
                    <a:lnTo>
                      <a:pt x="535691" y="11870"/>
                    </a:lnTo>
                    <a:lnTo>
                      <a:pt x="535624" y="11719"/>
                    </a:lnTo>
                    <a:close/>
                    <a:moveTo>
                      <a:pt x="490654" y="11658"/>
                    </a:moveTo>
                    <a:lnTo>
                      <a:pt x="489197" y="11948"/>
                    </a:lnTo>
                    <a:lnTo>
                      <a:pt x="489392" y="11822"/>
                    </a:lnTo>
                    <a:close/>
                    <a:moveTo>
                      <a:pt x="490959" y="11652"/>
                    </a:moveTo>
                    <a:lnTo>
                      <a:pt x="490852" y="11701"/>
                    </a:lnTo>
                    <a:lnTo>
                      <a:pt x="489860" y="11860"/>
                    </a:lnTo>
                    <a:close/>
                    <a:moveTo>
                      <a:pt x="461837" y="11647"/>
                    </a:moveTo>
                    <a:lnTo>
                      <a:pt x="461039" y="11728"/>
                    </a:lnTo>
                    <a:lnTo>
                      <a:pt x="461156" y="11667"/>
                    </a:lnTo>
                    <a:close/>
                    <a:moveTo>
                      <a:pt x="424351" y="11620"/>
                    </a:moveTo>
                    <a:lnTo>
                      <a:pt x="424286" y="11639"/>
                    </a:lnTo>
                    <a:lnTo>
                      <a:pt x="421222" y="11947"/>
                    </a:lnTo>
                    <a:lnTo>
                      <a:pt x="414278" y="12479"/>
                    </a:lnTo>
                    <a:lnTo>
                      <a:pt x="414513" y="12442"/>
                    </a:lnTo>
                    <a:lnTo>
                      <a:pt x="419936" y="11782"/>
                    </a:lnTo>
                    <a:close/>
                    <a:moveTo>
                      <a:pt x="433044" y="11616"/>
                    </a:moveTo>
                    <a:lnTo>
                      <a:pt x="424520" y="13096"/>
                    </a:lnTo>
                    <a:lnTo>
                      <a:pt x="425311" y="12898"/>
                    </a:lnTo>
                    <a:close/>
                    <a:moveTo>
                      <a:pt x="416329" y="11590"/>
                    </a:moveTo>
                    <a:lnTo>
                      <a:pt x="414412" y="11916"/>
                    </a:lnTo>
                    <a:lnTo>
                      <a:pt x="415259" y="11681"/>
                    </a:lnTo>
                    <a:close/>
                    <a:moveTo>
                      <a:pt x="464141" y="11581"/>
                    </a:moveTo>
                    <a:lnTo>
                      <a:pt x="460310" y="12109"/>
                    </a:lnTo>
                    <a:lnTo>
                      <a:pt x="460529" y="11995"/>
                    </a:lnTo>
                    <a:lnTo>
                      <a:pt x="463962" y="11586"/>
                    </a:lnTo>
                    <a:close/>
                    <a:moveTo>
                      <a:pt x="489794" y="11563"/>
                    </a:moveTo>
                    <a:lnTo>
                      <a:pt x="489392" y="11822"/>
                    </a:lnTo>
                    <a:lnTo>
                      <a:pt x="488893" y="11887"/>
                    </a:lnTo>
                    <a:close/>
                    <a:moveTo>
                      <a:pt x="491171" y="11555"/>
                    </a:moveTo>
                    <a:lnTo>
                      <a:pt x="491061" y="11605"/>
                    </a:lnTo>
                    <a:lnTo>
                      <a:pt x="490654" y="11658"/>
                    </a:lnTo>
                    <a:close/>
                    <a:moveTo>
                      <a:pt x="410874" y="11547"/>
                    </a:moveTo>
                    <a:lnTo>
                      <a:pt x="407874" y="12252"/>
                    </a:lnTo>
                    <a:lnTo>
                      <a:pt x="406679" y="12411"/>
                    </a:lnTo>
                    <a:lnTo>
                      <a:pt x="400425" y="12944"/>
                    </a:lnTo>
                    <a:close/>
                    <a:moveTo>
                      <a:pt x="491511" y="11547"/>
                    </a:moveTo>
                    <a:lnTo>
                      <a:pt x="490959" y="11652"/>
                    </a:lnTo>
                    <a:lnTo>
                      <a:pt x="491061" y="11605"/>
                    </a:lnTo>
                    <a:close/>
                    <a:moveTo>
                      <a:pt x="489840" y="11547"/>
                    </a:moveTo>
                    <a:lnTo>
                      <a:pt x="489794" y="11563"/>
                    </a:lnTo>
                    <a:lnTo>
                      <a:pt x="489816" y="11550"/>
                    </a:lnTo>
                    <a:close/>
                    <a:moveTo>
                      <a:pt x="426525" y="11540"/>
                    </a:moveTo>
                    <a:lnTo>
                      <a:pt x="423937" y="11739"/>
                    </a:lnTo>
                    <a:lnTo>
                      <a:pt x="424286" y="11639"/>
                    </a:lnTo>
                    <a:lnTo>
                      <a:pt x="424540" y="11613"/>
                    </a:lnTo>
                    <a:close/>
                    <a:moveTo>
                      <a:pt x="429411" y="11536"/>
                    </a:moveTo>
                    <a:lnTo>
                      <a:pt x="428213" y="11856"/>
                    </a:lnTo>
                    <a:lnTo>
                      <a:pt x="425834" y="12036"/>
                    </a:lnTo>
                    <a:lnTo>
                      <a:pt x="426860" y="11773"/>
                    </a:lnTo>
                    <a:close/>
                    <a:moveTo>
                      <a:pt x="450526" y="11529"/>
                    </a:moveTo>
                    <a:lnTo>
                      <a:pt x="445453" y="12797"/>
                    </a:lnTo>
                    <a:lnTo>
                      <a:pt x="443886" y="13111"/>
                    </a:lnTo>
                    <a:lnTo>
                      <a:pt x="448167" y="11794"/>
                    </a:lnTo>
                    <a:close/>
                    <a:moveTo>
                      <a:pt x="414977" y="11478"/>
                    </a:moveTo>
                    <a:lnTo>
                      <a:pt x="414487" y="11695"/>
                    </a:lnTo>
                    <a:lnTo>
                      <a:pt x="413895" y="11797"/>
                    </a:lnTo>
                    <a:lnTo>
                      <a:pt x="413274" y="11850"/>
                    </a:lnTo>
                    <a:lnTo>
                      <a:pt x="413689" y="11748"/>
                    </a:lnTo>
                    <a:close/>
                    <a:moveTo>
                      <a:pt x="433287" y="11474"/>
                    </a:moveTo>
                    <a:lnTo>
                      <a:pt x="427238" y="12417"/>
                    </a:lnTo>
                    <a:lnTo>
                      <a:pt x="428843" y="12015"/>
                    </a:lnTo>
                    <a:lnTo>
                      <a:pt x="431999" y="11571"/>
                    </a:lnTo>
                    <a:close/>
                    <a:moveTo>
                      <a:pt x="523038" y="11464"/>
                    </a:moveTo>
                    <a:lnTo>
                      <a:pt x="523730" y="11723"/>
                    </a:lnTo>
                    <a:lnTo>
                      <a:pt x="523247" y="12280"/>
                    </a:lnTo>
                    <a:lnTo>
                      <a:pt x="520460" y="13674"/>
                    </a:lnTo>
                    <a:close/>
                    <a:moveTo>
                      <a:pt x="428699" y="11461"/>
                    </a:moveTo>
                    <a:lnTo>
                      <a:pt x="427227" y="11679"/>
                    </a:lnTo>
                    <a:lnTo>
                      <a:pt x="427973" y="11487"/>
                    </a:lnTo>
                    <a:close/>
                    <a:moveTo>
                      <a:pt x="523052" y="11452"/>
                    </a:moveTo>
                    <a:lnTo>
                      <a:pt x="523038" y="11464"/>
                    </a:lnTo>
                    <a:lnTo>
                      <a:pt x="523030" y="11461"/>
                    </a:lnTo>
                    <a:close/>
                    <a:moveTo>
                      <a:pt x="480921" y="11428"/>
                    </a:moveTo>
                    <a:lnTo>
                      <a:pt x="478715" y="12221"/>
                    </a:lnTo>
                    <a:lnTo>
                      <a:pt x="474251" y="12988"/>
                    </a:lnTo>
                    <a:lnTo>
                      <a:pt x="480733" y="11463"/>
                    </a:lnTo>
                    <a:close/>
                    <a:moveTo>
                      <a:pt x="414099" y="11422"/>
                    </a:moveTo>
                    <a:lnTo>
                      <a:pt x="409762" y="12149"/>
                    </a:lnTo>
                    <a:lnTo>
                      <a:pt x="408997" y="12214"/>
                    </a:lnTo>
                    <a:lnTo>
                      <a:pt x="411678" y="11745"/>
                    </a:lnTo>
                    <a:close/>
                    <a:moveTo>
                      <a:pt x="469725" y="11420"/>
                    </a:moveTo>
                    <a:lnTo>
                      <a:pt x="464095" y="11975"/>
                    </a:lnTo>
                    <a:lnTo>
                      <a:pt x="459227" y="12676"/>
                    </a:lnTo>
                    <a:lnTo>
                      <a:pt x="459762" y="12396"/>
                    </a:lnTo>
                    <a:lnTo>
                      <a:pt x="462176" y="11975"/>
                    </a:lnTo>
                    <a:lnTo>
                      <a:pt x="466179" y="11522"/>
                    </a:lnTo>
                    <a:close/>
                    <a:moveTo>
                      <a:pt x="446062" y="11409"/>
                    </a:moveTo>
                    <a:lnTo>
                      <a:pt x="445602" y="11542"/>
                    </a:lnTo>
                    <a:lnTo>
                      <a:pt x="436803" y="12499"/>
                    </a:lnTo>
                    <a:lnTo>
                      <a:pt x="437110" y="12363"/>
                    </a:lnTo>
                    <a:lnTo>
                      <a:pt x="439971" y="11975"/>
                    </a:lnTo>
                    <a:close/>
                    <a:moveTo>
                      <a:pt x="431279" y="11406"/>
                    </a:moveTo>
                    <a:lnTo>
                      <a:pt x="430024" y="11720"/>
                    </a:lnTo>
                    <a:lnTo>
                      <a:pt x="429476" y="11761"/>
                    </a:lnTo>
                    <a:close/>
                    <a:moveTo>
                      <a:pt x="428294" y="11405"/>
                    </a:moveTo>
                    <a:lnTo>
                      <a:pt x="427973" y="11487"/>
                    </a:lnTo>
                    <a:lnTo>
                      <a:pt x="426525" y="11540"/>
                    </a:lnTo>
                    <a:close/>
                    <a:moveTo>
                      <a:pt x="438855" y="11394"/>
                    </a:moveTo>
                    <a:lnTo>
                      <a:pt x="438449" y="11532"/>
                    </a:lnTo>
                    <a:lnTo>
                      <a:pt x="435274" y="12609"/>
                    </a:lnTo>
                    <a:lnTo>
                      <a:pt x="435193" y="12623"/>
                    </a:lnTo>
                    <a:lnTo>
                      <a:pt x="433288" y="12882"/>
                    </a:lnTo>
                    <a:lnTo>
                      <a:pt x="423916" y="13901"/>
                    </a:lnTo>
                    <a:lnTo>
                      <a:pt x="422713" y="14032"/>
                    </a:lnTo>
                    <a:lnTo>
                      <a:pt x="433501" y="11744"/>
                    </a:lnTo>
                    <a:lnTo>
                      <a:pt x="433867" y="11689"/>
                    </a:lnTo>
                    <a:close/>
                    <a:moveTo>
                      <a:pt x="470780" y="11390"/>
                    </a:moveTo>
                    <a:lnTo>
                      <a:pt x="468266" y="11919"/>
                    </a:lnTo>
                    <a:lnTo>
                      <a:pt x="468263" y="11920"/>
                    </a:lnTo>
                    <a:lnTo>
                      <a:pt x="470043" y="11411"/>
                    </a:lnTo>
                    <a:close/>
                    <a:moveTo>
                      <a:pt x="434410" y="11390"/>
                    </a:moveTo>
                    <a:lnTo>
                      <a:pt x="433044" y="11616"/>
                    </a:lnTo>
                    <a:lnTo>
                      <a:pt x="434301" y="11398"/>
                    </a:lnTo>
                    <a:close/>
                    <a:moveTo>
                      <a:pt x="481059" y="11378"/>
                    </a:moveTo>
                    <a:lnTo>
                      <a:pt x="480997" y="11400"/>
                    </a:lnTo>
                    <a:lnTo>
                      <a:pt x="480733" y="11463"/>
                    </a:lnTo>
                    <a:lnTo>
                      <a:pt x="479445" y="11701"/>
                    </a:lnTo>
                    <a:close/>
                    <a:moveTo>
                      <a:pt x="470162" y="11377"/>
                    </a:moveTo>
                    <a:lnTo>
                      <a:pt x="470043" y="11411"/>
                    </a:lnTo>
                    <a:lnTo>
                      <a:pt x="469725" y="11420"/>
                    </a:lnTo>
                    <a:close/>
                    <a:moveTo>
                      <a:pt x="490087" y="11374"/>
                    </a:moveTo>
                    <a:lnTo>
                      <a:pt x="489816" y="11550"/>
                    </a:lnTo>
                    <a:lnTo>
                      <a:pt x="486655" y="11911"/>
                    </a:lnTo>
                    <a:close/>
                    <a:moveTo>
                      <a:pt x="416370" y="11372"/>
                    </a:moveTo>
                    <a:lnTo>
                      <a:pt x="415259" y="11681"/>
                    </a:lnTo>
                    <a:lnTo>
                      <a:pt x="414344" y="11759"/>
                    </a:lnTo>
                    <a:lnTo>
                      <a:pt x="414487" y="11695"/>
                    </a:lnTo>
                    <a:close/>
                    <a:moveTo>
                      <a:pt x="431200" y="11369"/>
                    </a:moveTo>
                    <a:lnTo>
                      <a:pt x="429411" y="11536"/>
                    </a:lnTo>
                    <a:lnTo>
                      <a:pt x="429847" y="11419"/>
                    </a:lnTo>
                    <a:close/>
                    <a:moveTo>
                      <a:pt x="431531" y="11357"/>
                    </a:moveTo>
                    <a:lnTo>
                      <a:pt x="431279" y="11406"/>
                    </a:lnTo>
                    <a:lnTo>
                      <a:pt x="431468" y="11359"/>
                    </a:lnTo>
                    <a:close/>
                    <a:moveTo>
                      <a:pt x="481275" y="11335"/>
                    </a:moveTo>
                    <a:lnTo>
                      <a:pt x="481274" y="11335"/>
                    </a:lnTo>
                    <a:lnTo>
                      <a:pt x="481059" y="11378"/>
                    </a:lnTo>
                    <a:lnTo>
                      <a:pt x="481107" y="11361"/>
                    </a:lnTo>
                    <a:close/>
                    <a:moveTo>
                      <a:pt x="431564" y="11335"/>
                    </a:moveTo>
                    <a:lnTo>
                      <a:pt x="431468" y="11359"/>
                    </a:lnTo>
                    <a:lnTo>
                      <a:pt x="431200" y="11369"/>
                    </a:lnTo>
                    <a:close/>
                    <a:moveTo>
                      <a:pt x="528322" y="11325"/>
                    </a:moveTo>
                    <a:lnTo>
                      <a:pt x="528189" y="12153"/>
                    </a:lnTo>
                    <a:lnTo>
                      <a:pt x="526471" y="13442"/>
                    </a:lnTo>
                    <a:lnTo>
                      <a:pt x="526600" y="12797"/>
                    </a:lnTo>
                    <a:lnTo>
                      <a:pt x="526155" y="12631"/>
                    </a:lnTo>
                    <a:lnTo>
                      <a:pt x="526161" y="12622"/>
                    </a:lnTo>
                    <a:close/>
                    <a:moveTo>
                      <a:pt x="419443" y="11325"/>
                    </a:moveTo>
                    <a:lnTo>
                      <a:pt x="415624" y="11959"/>
                    </a:lnTo>
                    <a:lnTo>
                      <a:pt x="414729" y="12083"/>
                    </a:lnTo>
                    <a:lnTo>
                      <a:pt x="413528" y="12162"/>
                    </a:lnTo>
                    <a:lnTo>
                      <a:pt x="414180" y="11981"/>
                    </a:lnTo>
                    <a:lnTo>
                      <a:pt x="416607" y="11566"/>
                    </a:lnTo>
                    <a:close/>
                    <a:moveTo>
                      <a:pt x="483474" y="11296"/>
                    </a:moveTo>
                    <a:lnTo>
                      <a:pt x="483121" y="11463"/>
                    </a:lnTo>
                    <a:lnTo>
                      <a:pt x="481894" y="11674"/>
                    </a:lnTo>
                    <a:close/>
                    <a:moveTo>
                      <a:pt x="474569" y="11281"/>
                    </a:moveTo>
                    <a:lnTo>
                      <a:pt x="466001" y="12566"/>
                    </a:lnTo>
                    <a:lnTo>
                      <a:pt x="468261" y="11920"/>
                    </a:lnTo>
                    <a:lnTo>
                      <a:pt x="468266" y="11919"/>
                    </a:lnTo>
                    <a:lnTo>
                      <a:pt x="471580" y="11367"/>
                    </a:lnTo>
                    <a:close/>
                    <a:moveTo>
                      <a:pt x="434228" y="11258"/>
                    </a:moveTo>
                    <a:lnTo>
                      <a:pt x="431999" y="11571"/>
                    </a:lnTo>
                    <a:lnTo>
                      <a:pt x="430499" y="11684"/>
                    </a:lnTo>
                    <a:lnTo>
                      <a:pt x="432336" y="11327"/>
                    </a:lnTo>
                    <a:close/>
                    <a:moveTo>
                      <a:pt x="515703" y="11256"/>
                    </a:moveTo>
                    <a:lnTo>
                      <a:pt x="514303" y="11714"/>
                    </a:lnTo>
                    <a:lnTo>
                      <a:pt x="514274" y="11719"/>
                    </a:lnTo>
                    <a:lnTo>
                      <a:pt x="515037" y="11401"/>
                    </a:lnTo>
                    <a:close/>
                    <a:moveTo>
                      <a:pt x="531373" y="11249"/>
                    </a:moveTo>
                    <a:lnTo>
                      <a:pt x="532082" y="11700"/>
                    </a:lnTo>
                    <a:lnTo>
                      <a:pt x="532077" y="11762"/>
                    </a:lnTo>
                    <a:lnTo>
                      <a:pt x="531909" y="11709"/>
                    </a:lnTo>
                    <a:close/>
                    <a:moveTo>
                      <a:pt x="533966" y="11233"/>
                    </a:moveTo>
                    <a:lnTo>
                      <a:pt x="534722" y="11561"/>
                    </a:lnTo>
                    <a:lnTo>
                      <a:pt x="534863" y="11844"/>
                    </a:lnTo>
                    <a:close/>
                    <a:moveTo>
                      <a:pt x="430539" y="11233"/>
                    </a:moveTo>
                    <a:lnTo>
                      <a:pt x="429847" y="11419"/>
                    </a:lnTo>
                    <a:lnTo>
                      <a:pt x="428699" y="11461"/>
                    </a:lnTo>
                    <a:lnTo>
                      <a:pt x="429914" y="11281"/>
                    </a:lnTo>
                    <a:close/>
                    <a:moveTo>
                      <a:pt x="415532" y="11231"/>
                    </a:moveTo>
                    <a:lnTo>
                      <a:pt x="415203" y="11377"/>
                    </a:lnTo>
                    <a:lnTo>
                      <a:pt x="413689" y="11748"/>
                    </a:lnTo>
                    <a:lnTo>
                      <a:pt x="413157" y="11860"/>
                    </a:lnTo>
                    <a:lnTo>
                      <a:pt x="410909" y="12051"/>
                    </a:lnTo>
                    <a:lnTo>
                      <a:pt x="415011" y="11300"/>
                    </a:lnTo>
                    <a:close/>
                    <a:moveTo>
                      <a:pt x="435345" y="11217"/>
                    </a:moveTo>
                    <a:lnTo>
                      <a:pt x="434301" y="11398"/>
                    </a:lnTo>
                    <a:lnTo>
                      <a:pt x="433287" y="11474"/>
                    </a:lnTo>
                    <a:lnTo>
                      <a:pt x="434817" y="11236"/>
                    </a:lnTo>
                    <a:close/>
                    <a:moveTo>
                      <a:pt x="453410" y="11206"/>
                    </a:moveTo>
                    <a:lnTo>
                      <a:pt x="450614" y="11765"/>
                    </a:lnTo>
                    <a:lnTo>
                      <a:pt x="451788" y="11388"/>
                    </a:lnTo>
                    <a:close/>
                    <a:moveTo>
                      <a:pt x="484620" y="11206"/>
                    </a:moveTo>
                    <a:lnTo>
                      <a:pt x="483014" y="11700"/>
                    </a:lnTo>
                    <a:lnTo>
                      <a:pt x="482123" y="11937"/>
                    </a:lnTo>
                    <a:lnTo>
                      <a:pt x="483121" y="11463"/>
                    </a:lnTo>
                    <a:close/>
                    <a:moveTo>
                      <a:pt x="432967" y="11205"/>
                    </a:moveTo>
                    <a:lnTo>
                      <a:pt x="432336" y="11327"/>
                    </a:lnTo>
                    <a:lnTo>
                      <a:pt x="431531" y="11357"/>
                    </a:lnTo>
                    <a:lnTo>
                      <a:pt x="431710" y="11321"/>
                    </a:lnTo>
                    <a:close/>
                    <a:moveTo>
                      <a:pt x="482140" y="11202"/>
                    </a:moveTo>
                    <a:lnTo>
                      <a:pt x="480921" y="11428"/>
                    </a:lnTo>
                    <a:lnTo>
                      <a:pt x="480997" y="11400"/>
                    </a:lnTo>
                    <a:lnTo>
                      <a:pt x="481274" y="11335"/>
                    </a:lnTo>
                    <a:lnTo>
                      <a:pt x="481275" y="11335"/>
                    </a:lnTo>
                    <a:close/>
                    <a:moveTo>
                      <a:pt x="462057" y="11196"/>
                    </a:moveTo>
                    <a:lnTo>
                      <a:pt x="461156" y="11667"/>
                    </a:lnTo>
                    <a:lnTo>
                      <a:pt x="459983" y="11701"/>
                    </a:lnTo>
                    <a:lnTo>
                      <a:pt x="458745" y="11961"/>
                    </a:lnTo>
                    <a:lnTo>
                      <a:pt x="458612" y="11975"/>
                    </a:lnTo>
                    <a:lnTo>
                      <a:pt x="453269" y="12768"/>
                    </a:lnTo>
                    <a:lnTo>
                      <a:pt x="459257" y="11507"/>
                    </a:lnTo>
                    <a:close/>
                    <a:moveTo>
                      <a:pt x="507738" y="11189"/>
                    </a:moveTo>
                    <a:lnTo>
                      <a:pt x="506992" y="11521"/>
                    </a:lnTo>
                    <a:lnTo>
                      <a:pt x="501027" y="12586"/>
                    </a:lnTo>
                    <a:lnTo>
                      <a:pt x="501948" y="12154"/>
                    </a:lnTo>
                    <a:close/>
                    <a:moveTo>
                      <a:pt x="517305" y="11189"/>
                    </a:moveTo>
                    <a:lnTo>
                      <a:pt x="517242" y="11233"/>
                    </a:lnTo>
                    <a:lnTo>
                      <a:pt x="514122" y="11782"/>
                    </a:lnTo>
                    <a:lnTo>
                      <a:pt x="514225" y="11740"/>
                    </a:lnTo>
                    <a:lnTo>
                      <a:pt x="514303" y="11714"/>
                    </a:lnTo>
                    <a:close/>
                    <a:moveTo>
                      <a:pt x="436120" y="11188"/>
                    </a:moveTo>
                    <a:lnTo>
                      <a:pt x="435588" y="11301"/>
                    </a:lnTo>
                    <a:lnTo>
                      <a:pt x="434410" y="11390"/>
                    </a:lnTo>
                    <a:lnTo>
                      <a:pt x="435485" y="11212"/>
                    </a:lnTo>
                    <a:close/>
                    <a:moveTo>
                      <a:pt x="493068" y="11178"/>
                    </a:moveTo>
                    <a:lnTo>
                      <a:pt x="491171" y="11555"/>
                    </a:lnTo>
                    <a:lnTo>
                      <a:pt x="491644" y="11341"/>
                    </a:lnTo>
                    <a:close/>
                    <a:moveTo>
                      <a:pt x="501450" y="11174"/>
                    </a:moveTo>
                    <a:lnTo>
                      <a:pt x="496992" y="12523"/>
                    </a:lnTo>
                    <a:lnTo>
                      <a:pt x="493537" y="13296"/>
                    </a:lnTo>
                    <a:lnTo>
                      <a:pt x="496082" y="12135"/>
                    </a:lnTo>
                    <a:lnTo>
                      <a:pt x="500573" y="11280"/>
                    </a:lnTo>
                    <a:close/>
                    <a:moveTo>
                      <a:pt x="437292" y="11173"/>
                    </a:moveTo>
                    <a:lnTo>
                      <a:pt x="433867" y="11689"/>
                    </a:lnTo>
                    <a:lnTo>
                      <a:pt x="433720" y="11697"/>
                    </a:lnTo>
                    <a:lnTo>
                      <a:pt x="435588" y="11301"/>
                    </a:lnTo>
                    <a:close/>
                    <a:moveTo>
                      <a:pt x="519472" y="11152"/>
                    </a:moveTo>
                    <a:lnTo>
                      <a:pt x="518924" y="11700"/>
                    </a:lnTo>
                    <a:lnTo>
                      <a:pt x="518538" y="11932"/>
                    </a:lnTo>
                    <a:lnTo>
                      <a:pt x="519234" y="11254"/>
                    </a:lnTo>
                    <a:close/>
                    <a:moveTo>
                      <a:pt x="415709" y="11152"/>
                    </a:moveTo>
                    <a:lnTo>
                      <a:pt x="415631" y="11187"/>
                    </a:lnTo>
                    <a:lnTo>
                      <a:pt x="415011" y="11300"/>
                    </a:lnTo>
                    <a:lnTo>
                      <a:pt x="414099" y="11422"/>
                    </a:lnTo>
                    <a:close/>
                    <a:moveTo>
                      <a:pt x="433644" y="11142"/>
                    </a:moveTo>
                    <a:lnTo>
                      <a:pt x="432967" y="11205"/>
                    </a:lnTo>
                    <a:lnTo>
                      <a:pt x="433271" y="11145"/>
                    </a:lnTo>
                    <a:close/>
                    <a:moveTo>
                      <a:pt x="533829" y="11140"/>
                    </a:moveTo>
                    <a:lnTo>
                      <a:pt x="533966" y="11233"/>
                    </a:lnTo>
                    <a:lnTo>
                      <a:pt x="533808" y="11164"/>
                    </a:lnTo>
                    <a:close/>
                    <a:moveTo>
                      <a:pt x="475554" y="11133"/>
                    </a:moveTo>
                    <a:lnTo>
                      <a:pt x="474976" y="11269"/>
                    </a:lnTo>
                    <a:lnTo>
                      <a:pt x="474569" y="11281"/>
                    </a:lnTo>
                    <a:close/>
                    <a:moveTo>
                      <a:pt x="429358" y="11129"/>
                    </a:moveTo>
                    <a:lnTo>
                      <a:pt x="424540" y="11613"/>
                    </a:lnTo>
                    <a:lnTo>
                      <a:pt x="424351" y="11620"/>
                    </a:lnTo>
                    <a:lnTo>
                      <a:pt x="425097" y="11407"/>
                    </a:lnTo>
                    <a:close/>
                    <a:moveTo>
                      <a:pt x="435546" y="11123"/>
                    </a:moveTo>
                    <a:lnTo>
                      <a:pt x="434817" y="11236"/>
                    </a:lnTo>
                    <a:lnTo>
                      <a:pt x="434228" y="11258"/>
                    </a:lnTo>
                    <a:lnTo>
                      <a:pt x="435162" y="11126"/>
                    </a:lnTo>
                    <a:close/>
                    <a:moveTo>
                      <a:pt x="438005" y="11119"/>
                    </a:moveTo>
                    <a:lnTo>
                      <a:pt x="437292" y="11173"/>
                    </a:lnTo>
                    <a:lnTo>
                      <a:pt x="437534" y="11136"/>
                    </a:lnTo>
                    <a:close/>
                    <a:moveTo>
                      <a:pt x="436053" y="11117"/>
                    </a:moveTo>
                    <a:lnTo>
                      <a:pt x="435485" y="11212"/>
                    </a:lnTo>
                    <a:lnTo>
                      <a:pt x="435345" y="11217"/>
                    </a:lnTo>
                    <a:lnTo>
                      <a:pt x="435909" y="11119"/>
                    </a:lnTo>
                    <a:close/>
                    <a:moveTo>
                      <a:pt x="443729" y="11106"/>
                    </a:moveTo>
                    <a:lnTo>
                      <a:pt x="437412" y="12229"/>
                    </a:lnTo>
                    <a:lnTo>
                      <a:pt x="439289" y="11395"/>
                    </a:lnTo>
                    <a:lnTo>
                      <a:pt x="439358" y="11364"/>
                    </a:lnTo>
                    <a:lnTo>
                      <a:pt x="439544" y="11353"/>
                    </a:lnTo>
                    <a:close/>
                    <a:moveTo>
                      <a:pt x="535351" y="11105"/>
                    </a:moveTo>
                    <a:lnTo>
                      <a:pt x="535976" y="11437"/>
                    </a:lnTo>
                    <a:lnTo>
                      <a:pt x="535681" y="11673"/>
                    </a:lnTo>
                    <a:lnTo>
                      <a:pt x="535582" y="11624"/>
                    </a:lnTo>
                    <a:close/>
                    <a:moveTo>
                      <a:pt x="429607" y="11104"/>
                    </a:moveTo>
                    <a:lnTo>
                      <a:pt x="429499" y="11120"/>
                    </a:lnTo>
                    <a:lnTo>
                      <a:pt x="429358" y="11129"/>
                    </a:lnTo>
                    <a:close/>
                    <a:moveTo>
                      <a:pt x="437775" y="11100"/>
                    </a:moveTo>
                    <a:lnTo>
                      <a:pt x="437534" y="11136"/>
                    </a:lnTo>
                    <a:lnTo>
                      <a:pt x="436120" y="11188"/>
                    </a:lnTo>
                    <a:lnTo>
                      <a:pt x="436474" y="11113"/>
                    </a:lnTo>
                    <a:close/>
                    <a:moveTo>
                      <a:pt x="438805" y="11090"/>
                    </a:moveTo>
                    <a:lnTo>
                      <a:pt x="438005" y="11119"/>
                    </a:lnTo>
                    <a:lnTo>
                      <a:pt x="438332" y="11095"/>
                    </a:lnTo>
                    <a:close/>
                    <a:moveTo>
                      <a:pt x="534481" y="11083"/>
                    </a:moveTo>
                    <a:lnTo>
                      <a:pt x="535582" y="11624"/>
                    </a:lnTo>
                    <a:lnTo>
                      <a:pt x="535624" y="11719"/>
                    </a:lnTo>
                    <a:lnTo>
                      <a:pt x="535433" y="11871"/>
                    </a:lnTo>
                    <a:lnTo>
                      <a:pt x="534722" y="11561"/>
                    </a:lnTo>
                    <a:close/>
                    <a:moveTo>
                      <a:pt x="440002" y="11078"/>
                    </a:moveTo>
                    <a:lnTo>
                      <a:pt x="439358" y="11364"/>
                    </a:lnTo>
                    <a:lnTo>
                      <a:pt x="438855" y="11394"/>
                    </a:lnTo>
                    <a:lnTo>
                      <a:pt x="439780" y="11080"/>
                    </a:lnTo>
                    <a:close/>
                    <a:moveTo>
                      <a:pt x="481919" y="11069"/>
                    </a:moveTo>
                    <a:lnTo>
                      <a:pt x="481107" y="11361"/>
                    </a:lnTo>
                    <a:lnTo>
                      <a:pt x="462267" y="14260"/>
                    </a:lnTo>
                    <a:lnTo>
                      <a:pt x="474976" y="11269"/>
                    </a:lnTo>
                    <a:close/>
                    <a:moveTo>
                      <a:pt x="486173" y="11055"/>
                    </a:moveTo>
                    <a:lnTo>
                      <a:pt x="484814" y="11701"/>
                    </a:lnTo>
                    <a:lnTo>
                      <a:pt x="482512" y="12384"/>
                    </a:lnTo>
                    <a:lnTo>
                      <a:pt x="480761" y="12584"/>
                    </a:lnTo>
                    <a:lnTo>
                      <a:pt x="481905" y="12041"/>
                    </a:lnTo>
                    <a:lnTo>
                      <a:pt x="483014" y="11700"/>
                    </a:lnTo>
                    <a:lnTo>
                      <a:pt x="485124" y="11137"/>
                    </a:lnTo>
                    <a:close/>
                    <a:moveTo>
                      <a:pt x="416997" y="11053"/>
                    </a:moveTo>
                    <a:lnTo>
                      <a:pt x="414977" y="11478"/>
                    </a:lnTo>
                    <a:lnTo>
                      <a:pt x="415203" y="11377"/>
                    </a:lnTo>
                    <a:lnTo>
                      <a:pt x="416119" y="11152"/>
                    </a:lnTo>
                    <a:lnTo>
                      <a:pt x="416127" y="11151"/>
                    </a:lnTo>
                    <a:close/>
                    <a:moveTo>
                      <a:pt x="473477" y="11051"/>
                    </a:moveTo>
                    <a:lnTo>
                      <a:pt x="471580" y="11367"/>
                    </a:lnTo>
                    <a:lnTo>
                      <a:pt x="470780" y="11390"/>
                    </a:lnTo>
                    <a:lnTo>
                      <a:pt x="471437" y="11252"/>
                    </a:lnTo>
                    <a:close/>
                    <a:moveTo>
                      <a:pt x="439866" y="11051"/>
                    </a:moveTo>
                    <a:lnTo>
                      <a:pt x="439780" y="11080"/>
                    </a:lnTo>
                    <a:lnTo>
                      <a:pt x="438805" y="11090"/>
                    </a:lnTo>
                    <a:close/>
                    <a:moveTo>
                      <a:pt x="482719" y="11046"/>
                    </a:moveTo>
                    <a:lnTo>
                      <a:pt x="481275" y="11335"/>
                    </a:lnTo>
                    <a:lnTo>
                      <a:pt x="481275" y="11335"/>
                    </a:lnTo>
                    <a:lnTo>
                      <a:pt x="482472" y="11053"/>
                    </a:lnTo>
                    <a:close/>
                    <a:moveTo>
                      <a:pt x="483252" y="11031"/>
                    </a:moveTo>
                    <a:lnTo>
                      <a:pt x="482140" y="11202"/>
                    </a:lnTo>
                    <a:lnTo>
                      <a:pt x="483029" y="11038"/>
                    </a:lnTo>
                    <a:close/>
                    <a:moveTo>
                      <a:pt x="445064" y="11027"/>
                    </a:moveTo>
                    <a:lnTo>
                      <a:pt x="443729" y="11106"/>
                    </a:lnTo>
                    <a:lnTo>
                      <a:pt x="444119" y="11036"/>
                    </a:lnTo>
                    <a:close/>
                    <a:moveTo>
                      <a:pt x="492345" y="11022"/>
                    </a:moveTo>
                    <a:lnTo>
                      <a:pt x="491644" y="11341"/>
                    </a:lnTo>
                    <a:lnTo>
                      <a:pt x="489840" y="11547"/>
                    </a:lnTo>
                    <a:lnTo>
                      <a:pt x="490498" y="11310"/>
                    </a:lnTo>
                    <a:close/>
                    <a:moveTo>
                      <a:pt x="529705" y="11016"/>
                    </a:moveTo>
                    <a:lnTo>
                      <a:pt x="531909" y="11709"/>
                    </a:lnTo>
                    <a:lnTo>
                      <a:pt x="532071" y="11847"/>
                    </a:lnTo>
                    <a:lnTo>
                      <a:pt x="532007" y="12671"/>
                    </a:lnTo>
                    <a:lnTo>
                      <a:pt x="527964" y="13550"/>
                    </a:lnTo>
                    <a:lnTo>
                      <a:pt x="528189" y="12153"/>
                    </a:lnTo>
                    <a:close/>
                    <a:moveTo>
                      <a:pt x="502843" y="11006"/>
                    </a:moveTo>
                    <a:lnTo>
                      <a:pt x="498818" y="12250"/>
                    </a:lnTo>
                    <a:lnTo>
                      <a:pt x="501797" y="11132"/>
                    </a:lnTo>
                    <a:close/>
                    <a:moveTo>
                      <a:pt x="521812" y="11005"/>
                    </a:moveTo>
                    <a:lnTo>
                      <a:pt x="523030" y="11461"/>
                    </a:lnTo>
                    <a:lnTo>
                      <a:pt x="520316" y="12501"/>
                    </a:lnTo>
                    <a:close/>
                    <a:moveTo>
                      <a:pt x="431430" y="10994"/>
                    </a:moveTo>
                    <a:lnTo>
                      <a:pt x="430910" y="11133"/>
                    </a:lnTo>
                    <a:lnTo>
                      <a:pt x="429914" y="11281"/>
                    </a:lnTo>
                    <a:lnTo>
                      <a:pt x="428294" y="11405"/>
                    </a:lnTo>
                    <a:lnTo>
                      <a:pt x="429279" y="11152"/>
                    </a:lnTo>
                    <a:lnTo>
                      <a:pt x="429499" y="11120"/>
                    </a:lnTo>
                    <a:close/>
                    <a:moveTo>
                      <a:pt x="484760" y="10988"/>
                    </a:moveTo>
                    <a:lnTo>
                      <a:pt x="483474" y="11296"/>
                    </a:lnTo>
                    <a:lnTo>
                      <a:pt x="484082" y="11007"/>
                    </a:lnTo>
                    <a:close/>
                    <a:moveTo>
                      <a:pt x="450833" y="10973"/>
                    </a:moveTo>
                    <a:lnTo>
                      <a:pt x="448167" y="11794"/>
                    </a:lnTo>
                    <a:lnTo>
                      <a:pt x="446550" y="11975"/>
                    </a:lnTo>
                    <a:lnTo>
                      <a:pt x="440924" y="12896"/>
                    </a:lnTo>
                    <a:lnTo>
                      <a:pt x="445602" y="11542"/>
                    </a:lnTo>
                    <a:close/>
                    <a:moveTo>
                      <a:pt x="450800" y="10969"/>
                    </a:moveTo>
                    <a:lnTo>
                      <a:pt x="446062" y="11409"/>
                    </a:lnTo>
                    <a:lnTo>
                      <a:pt x="447466" y="11003"/>
                    </a:lnTo>
                    <a:close/>
                    <a:moveTo>
                      <a:pt x="450877" y="10968"/>
                    </a:moveTo>
                    <a:lnTo>
                      <a:pt x="450833" y="10973"/>
                    </a:lnTo>
                    <a:lnTo>
                      <a:pt x="450848" y="10969"/>
                    </a:lnTo>
                    <a:close/>
                    <a:moveTo>
                      <a:pt x="426638" y="10967"/>
                    </a:moveTo>
                    <a:lnTo>
                      <a:pt x="425097" y="11407"/>
                    </a:lnTo>
                    <a:lnTo>
                      <a:pt x="420619" y="11699"/>
                    </a:lnTo>
                    <a:close/>
                    <a:moveTo>
                      <a:pt x="450866" y="10963"/>
                    </a:moveTo>
                    <a:lnTo>
                      <a:pt x="450848" y="10969"/>
                    </a:lnTo>
                    <a:lnTo>
                      <a:pt x="450800" y="10969"/>
                    </a:lnTo>
                    <a:close/>
                    <a:moveTo>
                      <a:pt x="502262" y="10958"/>
                    </a:moveTo>
                    <a:lnTo>
                      <a:pt x="501797" y="11132"/>
                    </a:lnTo>
                    <a:lnTo>
                      <a:pt x="501450" y="11174"/>
                    </a:lnTo>
                    <a:lnTo>
                      <a:pt x="501998" y="11008"/>
                    </a:lnTo>
                    <a:close/>
                    <a:moveTo>
                      <a:pt x="485797" y="10958"/>
                    </a:moveTo>
                    <a:lnTo>
                      <a:pt x="485124" y="11137"/>
                    </a:lnTo>
                    <a:lnTo>
                      <a:pt x="484930" y="11152"/>
                    </a:lnTo>
                    <a:lnTo>
                      <a:pt x="484620" y="11206"/>
                    </a:lnTo>
                    <a:lnTo>
                      <a:pt x="485387" y="10969"/>
                    </a:lnTo>
                    <a:close/>
                    <a:moveTo>
                      <a:pt x="440297" y="10946"/>
                    </a:moveTo>
                    <a:lnTo>
                      <a:pt x="440080" y="11043"/>
                    </a:lnTo>
                    <a:lnTo>
                      <a:pt x="439866" y="11051"/>
                    </a:lnTo>
                    <a:lnTo>
                      <a:pt x="440138" y="10958"/>
                    </a:lnTo>
                    <a:close/>
                    <a:moveTo>
                      <a:pt x="453164" y="10945"/>
                    </a:moveTo>
                    <a:lnTo>
                      <a:pt x="451788" y="11388"/>
                    </a:lnTo>
                    <a:lnTo>
                      <a:pt x="450526" y="11529"/>
                    </a:lnTo>
                    <a:lnTo>
                      <a:pt x="452848" y="10948"/>
                    </a:lnTo>
                    <a:close/>
                    <a:moveTo>
                      <a:pt x="468751" y="10945"/>
                    </a:moveTo>
                    <a:lnTo>
                      <a:pt x="464998" y="11463"/>
                    </a:lnTo>
                    <a:lnTo>
                      <a:pt x="463962" y="11586"/>
                    </a:lnTo>
                    <a:lnTo>
                      <a:pt x="461837" y="11647"/>
                    </a:lnTo>
                    <a:close/>
                    <a:moveTo>
                      <a:pt x="434302" y="10945"/>
                    </a:moveTo>
                    <a:lnTo>
                      <a:pt x="433271" y="11145"/>
                    </a:lnTo>
                    <a:lnTo>
                      <a:pt x="432569" y="11152"/>
                    </a:lnTo>
                    <a:lnTo>
                      <a:pt x="431710" y="11321"/>
                    </a:lnTo>
                    <a:lnTo>
                      <a:pt x="431564" y="11335"/>
                    </a:lnTo>
                    <a:lnTo>
                      <a:pt x="432605" y="11075"/>
                    </a:lnTo>
                    <a:close/>
                    <a:moveTo>
                      <a:pt x="518905" y="10940"/>
                    </a:moveTo>
                    <a:lnTo>
                      <a:pt x="515634" y="12797"/>
                    </a:lnTo>
                    <a:lnTo>
                      <a:pt x="518887" y="11403"/>
                    </a:lnTo>
                    <a:lnTo>
                      <a:pt x="517945" y="12288"/>
                    </a:lnTo>
                    <a:lnTo>
                      <a:pt x="513325" y="15060"/>
                    </a:lnTo>
                    <a:lnTo>
                      <a:pt x="510721" y="15797"/>
                    </a:lnTo>
                    <a:lnTo>
                      <a:pt x="516666" y="11636"/>
                    </a:lnTo>
                    <a:lnTo>
                      <a:pt x="517242" y="11233"/>
                    </a:lnTo>
                    <a:lnTo>
                      <a:pt x="517919" y="11114"/>
                    </a:lnTo>
                    <a:close/>
                    <a:moveTo>
                      <a:pt x="455989" y="10917"/>
                    </a:moveTo>
                    <a:lnTo>
                      <a:pt x="453410" y="11206"/>
                    </a:lnTo>
                    <a:lnTo>
                      <a:pt x="454795" y="10929"/>
                    </a:lnTo>
                    <a:close/>
                    <a:moveTo>
                      <a:pt x="487480" y="10909"/>
                    </a:moveTo>
                    <a:lnTo>
                      <a:pt x="487280" y="10969"/>
                    </a:lnTo>
                    <a:lnTo>
                      <a:pt x="486173" y="11055"/>
                    </a:lnTo>
                    <a:lnTo>
                      <a:pt x="486416" y="10940"/>
                    </a:lnTo>
                    <a:close/>
                    <a:moveTo>
                      <a:pt x="424535" y="10891"/>
                    </a:moveTo>
                    <a:lnTo>
                      <a:pt x="418416" y="11838"/>
                    </a:lnTo>
                    <a:lnTo>
                      <a:pt x="416566" y="11906"/>
                    </a:lnTo>
                    <a:lnTo>
                      <a:pt x="416187" y="11988"/>
                    </a:lnTo>
                    <a:lnTo>
                      <a:pt x="414965" y="12068"/>
                    </a:lnTo>
                    <a:lnTo>
                      <a:pt x="415624" y="11959"/>
                    </a:lnTo>
                    <a:lnTo>
                      <a:pt x="421312" y="11166"/>
                    </a:lnTo>
                    <a:close/>
                    <a:moveTo>
                      <a:pt x="418123" y="10885"/>
                    </a:moveTo>
                    <a:lnTo>
                      <a:pt x="417876" y="10954"/>
                    </a:lnTo>
                    <a:lnTo>
                      <a:pt x="416997" y="11053"/>
                    </a:lnTo>
                    <a:lnTo>
                      <a:pt x="417228" y="11005"/>
                    </a:lnTo>
                    <a:close/>
                    <a:moveTo>
                      <a:pt x="536688" y="10867"/>
                    </a:moveTo>
                    <a:lnTo>
                      <a:pt x="537777" y="11259"/>
                    </a:lnTo>
                    <a:lnTo>
                      <a:pt x="538217" y="12160"/>
                    </a:lnTo>
                    <a:lnTo>
                      <a:pt x="537565" y="12281"/>
                    </a:lnTo>
                    <a:lnTo>
                      <a:pt x="535976" y="11437"/>
                    </a:lnTo>
                    <a:close/>
                    <a:moveTo>
                      <a:pt x="433456" y="10862"/>
                    </a:moveTo>
                    <a:lnTo>
                      <a:pt x="432605" y="11075"/>
                    </a:lnTo>
                    <a:lnTo>
                      <a:pt x="430539" y="11233"/>
                    </a:lnTo>
                    <a:lnTo>
                      <a:pt x="430910" y="11133"/>
                    </a:lnTo>
                    <a:lnTo>
                      <a:pt x="432183" y="10945"/>
                    </a:lnTo>
                    <a:close/>
                    <a:moveTo>
                      <a:pt x="524599" y="10859"/>
                    </a:moveTo>
                    <a:lnTo>
                      <a:pt x="524005" y="11826"/>
                    </a:lnTo>
                    <a:lnTo>
                      <a:pt x="523730" y="11723"/>
                    </a:lnTo>
                    <a:lnTo>
                      <a:pt x="524418" y="10928"/>
                    </a:lnTo>
                    <a:close/>
                    <a:moveTo>
                      <a:pt x="445124" y="10858"/>
                    </a:moveTo>
                    <a:lnTo>
                      <a:pt x="444119" y="11036"/>
                    </a:lnTo>
                    <a:lnTo>
                      <a:pt x="441314" y="11064"/>
                    </a:lnTo>
                    <a:lnTo>
                      <a:pt x="440002" y="11078"/>
                    </a:lnTo>
                    <a:lnTo>
                      <a:pt x="440080" y="11043"/>
                    </a:lnTo>
                    <a:lnTo>
                      <a:pt x="441843" y="10978"/>
                    </a:lnTo>
                    <a:close/>
                    <a:moveTo>
                      <a:pt x="447977" y="10854"/>
                    </a:moveTo>
                    <a:lnTo>
                      <a:pt x="447466" y="11003"/>
                    </a:lnTo>
                    <a:lnTo>
                      <a:pt x="445064" y="11027"/>
                    </a:lnTo>
                    <a:close/>
                    <a:moveTo>
                      <a:pt x="484405" y="10854"/>
                    </a:moveTo>
                    <a:lnTo>
                      <a:pt x="484082" y="11007"/>
                    </a:lnTo>
                    <a:lnTo>
                      <a:pt x="483252" y="11031"/>
                    </a:lnTo>
                    <a:close/>
                    <a:moveTo>
                      <a:pt x="462365" y="10853"/>
                    </a:moveTo>
                    <a:lnTo>
                      <a:pt x="459257" y="11507"/>
                    </a:lnTo>
                    <a:lnTo>
                      <a:pt x="449840" y="12554"/>
                    </a:lnTo>
                    <a:lnTo>
                      <a:pt x="451211" y="11701"/>
                    </a:lnTo>
                    <a:lnTo>
                      <a:pt x="461969" y="10857"/>
                    </a:lnTo>
                    <a:close/>
                    <a:moveTo>
                      <a:pt x="489745" y="10844"/>
                    </a:moveTo>
                    <a:lnTo>
                      <a:pt x="484050" y="12208"/>
                    </a:lnTo>
                    <a:lnTo>
                      <a:pt x="483649" y="12254"/>
                    </a:lnTo>
                    <a:lnTo>
                      <a:pt x="484814" y="11701"/>
                    </a:lnTo>
                    <a:lnTo>
                      <a:pt x="487280" y="10969"/>
                    </a:lnTo>
                    <a:lnTo>
                      <a:pt x="488368" y="10884"/>
                    </a:lnTo>
                    <a:close/>
                    <a:moveTo>
                      <a:pt x="556036" y="10844"/>
                    </a:moveTo>
                    <a:lnTo>
                      <a:pt x="559414" y="12863"/>
                    </a:lnTo>
                    <a:lnTo>
                      <a:pt x="554631" y="11620"/>
                    </a:lnTo>
                    <a:close/>
                    <a:moveTo>
                      <a:pt x="465422" y="10822"/>
                    </a:moveTo>
                    <a:lnTo>
                      <a:pt x="462057" y="11196"/>
                    </a:lnTo>
                    <a:lnTo>
                      <a:pt x="462720" y="10849"/>
                    </a:lnTo>
                    <a:close/>
                    <a:moveTo>
                      <a:pt x="437891" y="10813"/>
                    </a:moveTo>
                    <a:lnTo>
                      <a:pt x="436474" y="11113"/>
                    </a:lnTo>
                    <a:lnTo>
                      <a:pt x="436053" y="11117"/>
                    </a:lnTo>
                    <a:close/>
                    <a:moveTo>
                      <a:pt x="497204" y="10807"/>
                    </a:moveTo>
                    <a:lnTo>
                      <a:pt x="494530" y="12022"/>
                    </a:lnTo>
                    <a:lnTo>
                      <a:pt x="487375" y="13281"/>
                    </a:lnTo>
                    <a:lnTo>
                      <a:pt x="490579" y="11824"/>
                    </a:lnTo>
                    <a:lnTo>
                      <a:pt x="490852" y="11701"/>
                    </a:lnTo>
                    <a:lnTo>
                      <a:pt x="493025" y="11350"/>
                    </a:lnTo>
                    <a:lnTo>
                      <a:pt x="495392" y="11042"/>
                    </a:lnTo>
                    <a:close/>
                    <a:moveTo>
                      <a:pt x="415747" y="10802"/>
                    </a:moveTo>
                    <a:lnTo>
                      <a:pt x="412557" y="11152"/>
                    </a:lnTo>
                    <a:lnTo>
                      <a:pt x="411712" y="11350"/>
                    </a:lnTo>
                    <a:lnTo>
                      <a:pt x="399185" y="13049"/>
                    </a:lnTo>
                    <a:lnTo>
                      <a:pt x="399015" y="13064"/>
                    </a:lnTo>
                    <a:lnTo>
                      <a:pt x="404625" y="11582"/>
                    </a:lnTo>
                    <a:lnTo>
                      <a:pt x="410222" y="11006"/>
                    </a:lnTo>
                    <a:close/>
                    <a:moveTo>
                      <a:pt x="519700" y="10801"/>
                    </a:moveTo>
                    <a:lnTo>
                      <a:pt x="519234" y="11254"/>
                    </a:lnTo>
                    <a:lnTo>
                      <a:pt x="518887" y="11403"/>
                    </a:lnTo>
                    <a:lnTo>
                      <a:pt x="519489" y="10838"/>
                    </a:lnTo>
                    <a:close/>
                    <a:moveTo>
                      <a:pt x="519529" y="10799"/>
                    </a:moveTo>
                    <a:lnTo>
                      <a:pt x="519489" y="10838"/>
                    </a:lnTo>
                    <a:lnTo>
                      <a:pt x="518905" y="10940"/>
                    </a:lnTo>
                    <a:lnTo>
                      <a:pt x="518986" y="10894"/>
                    </a:lnTo>
                    <a:close/>
                    <a:moveTo>
                      <a:pt x="415912" y="10796"/>
                    </a:moveTo>
                    <a:lnTo>
                      <a:pt x="414415" y="11074"/>
                    </a:lnTo>
                    <a:lnTo>
                      <a:pt x="410874" y="11547"/>
                    </a:lnTo>
                    <a:lnTo>
                      <a:pt x="411712" y="11350"/>
                    </a:lnTo>
                    <a:lnTo>
                      <a:pt x="415764" y="10801"/>
                    </a:lnTo>
                    <a:close/>
                    <a:moveTo>
                      <a:pt x="415810" y="10795"/>
                    </a:moveTo>
                    <a:lnTo>
                      <a:pt x="415764" y="10801"/>
                    </a:lnTo>
                    <a:lnTo>
                      <a:pt x="415747" y="10802"/>
                    </a:lnTo>
                    <a:close/>
                    <a:moveTo>
                      <a:pt x="416516" y="10793"/>
                    </a:moveTo>
                    <a:lnTo>
                      <a:pt x="416128" y="10966"/>
                    </a:lnTo>
                    <a:lnTo>
                      <a:pt x="411678" y="11745"/>
                    </a:lnTo>
                    <a:lnTo>
                      <a:pt x="408618" y="12153"/>
                    </a:lnTo>
                    <a:lnTo>
                      <a:pt x="414415" y="11074"/>
                    </a:lnTo>
                    <a:close/>
                    <a:moveTo>
                      <a:pt x="462836" y="10789"/>
                    </a:moveTo>
                    <a:lnTo>
                      <a:pt x="462720" y="10849"/>
                    </a:lnTo>
                    <a:lnTo>
                      <a:pt x="462365" y="10853"/>
                    </a:lnTo>
                    <a:lnTo>
                      <a:pt x="462570" y="10810"/>
                    </a:lnTo>
                    <a:close/>
                    <a:moveTo>
                      <a:pt x="421177" y="10785"/>
                    </a:moveTo>
                    <a:lnTo>
                      <a:pt x="416607" y="11566"/>
                    </a:lnTo>
                    <a:lnTo>
                      <a:pt x="416329" y="11590"/>
                    </a:lnTo>
                    <a:lnTo>
                      <a:pt x="420507" y="10878"/>
                    </a:lnTo>
                    <a:close/>
                    <a:moveTo>
                      <a:pt x="491974" y="10780"/>
                    </a:moveTo>
                    <a:lnTo>
                      <a:pt x="490498" y="11310"/>
                    </a:lnTo>
                    <a:lnTo>
                      <a:pt x="490087" y="11374"/>
                    </a:lnTo>
                    <a:lnTo>
                      <a:pt x="490965" y="10809"/>
                    </a:lnTo>
                    <a:close/>
                    <a:moveTo>
                      <a:pt x="496583" y="10776"/>
                    </a:moveTo>
                    <a:lnTo>
                      <a:pt x="493025" y="11350"/>
                    </a:lnTo>
                    <a:lnTo>
                      <a:pt x="491511" y="11547"/>
                    </a:lnTo>
                    <a:lnTo>
                      <a:pt x="494034" y="11067"/>
                    </a:lnTo>
                    <a:close/>
                    <a:moveTo>
                      <a:pt x="470459" y="10771"/>
                    </a:moveTo>
                    <a:lnTo>
                      <a:pt x="468751" y="10945"/>
                    </a:lnTo>
                    <a:lnTo>
                      <a:pt x="469974" y="10776"/>
                    </a:lnTo>
                    <a:close/>
                    <a:moveTo>
                      <a:pt x="416724" y="10766"/>
                    </a:moveTo>
                    <a:lnTo>
                      <a:pt x="416516" y="10793"/>
                    </a:lnTo>
                    <a:lnTo>
                      <a:pt x="416565" y="10772"/>
                    </a:lnTo>
                    <a:close/>
                    <a:moveTo>
                      <a:pt x="528878" y="10757"/>
                    </a:moveTo>
                    <a:lnTo>
                      <a:pt x="529135" y="10837"/>
                    </a:lnTo>
                    <a:lnTo>
                      <a:pt x="528322" y="11325"/>
                    </a:lnTo>
                    <a:lnTo>
                      <a:pt x="528369" y="11034"/>
                    </a:lnTo>
                    <a:close/>
                    <a:moveTo>
                      <a:pt x="437805" y="10754"/>
                    </a:moveTo>
                    <a:lnTo>
                      <a:pt x="435162" y="11126"/>
                    </a:lnTo>
                    <a:lnTo>
                      <a:pt x="433644" y="11142"/>
                    </a:lnTo>
                    <a:close/>
                    <a:moveTo>
                      <a:pt x="472348" y="10752"/>
                    </a:moveTo>
                    <a:lnTo>
                      <a:pt x="471929" y="10872"/>
                    </a:lnTo>
                    <a:lnTo>
                      <a:pt x="466179" y="11522"/>
                    </a:lnTo>
                    <a:lnTo>
                      <a:pt x="464141" y="11581"/>
                    </a:lnTo>
                    <a:lnTo>
                      <a:pt x="464998" y="11463"/>
                    </a:lnTo>
                    <a:lnTo>
                      <a:pt x="470836" y="10768"/>
                    </a:lnTo>
                    <a:close/>
                    <a:moveTo>
                      <a:pt x="416203" y="10742"/>
                    </a:moveTo>
                    <a:lnTo>
                      <a:pt x="416070" y="10766"/>
                    </a:lnTo>
                    <a:lnTo>
                      <a:pt x="415810" y="10795"/>
                    </a:lnTo>
                    <a:close/>
                    <a:moveTo>
                      <a:pt x="473881" y="10737"/>
                    </a:moveTo>
                    <a:lnTo>
                      <a:pt x="471437" y="11252"/>
                    </a:lnTo>
                    <a:lnTo>
                      <a:pt x="470162" y="11377"/>
                    </a:lnTo>
                    <a:lnTo>
                      <a:pt x="471929" y="10872"/>
                    </a:lnTo>
                    <a:lnTo>
                      <a:pt x="473050" y="10745"/>
                    </a:lnTo>
                    <a:close/>
                    <a:moveTo>
                      <a:pt x="519888" y="10737"/>
                    </a:moveTo>
                    <a:lnTo>
                      <a:pt x="519850" y="10774"/>
                    </a:lnTo>
                    <a:lnTo>
                      <a:pt x="519700" y="10801"/>
                    </a:lnTo>
                    <a:lnTo>
                      <a:pt x="519739" y="10763"/>
                    </a:lnTo>
                    <a:close/>
                    <a:moveTo>
                      <a:pt x="438242" y="10714"/>
                    </a:moveTo>
                    <a:lnTo>
                      <a:pt x="435909" y="11119"/>
                    </a:lnTo>
                    <a:lnTo>
                      <a:pt x="435546" y="11123"/>
                    </a:lnTo>
                    <a:lnTo>
                      <a:pt x="438062" y="10731"/>
                    </a:lnTo>
                    <a:close/>
                    <a:moveTo>
                      <a:pt x="494325" y="10712"/>
                    </a:moveTo>
                    <a:lnTo>
                      <a:pt x="492345" y="11022"/>
                    </a:lnTo>
                    <a:lnTo>
                      <a:pt x="492938" y="10752"/>
                    </a:lnTo>
                    <a:close/>
                    <a:moveTo>
                      <a:pt x="418237" y="10710"/>
                    </a:moveTo>
                    <a:lnTo>
                      <a:pt x="417035" y="10930"/>
                    </a:lnTo>
                    <a:lnTo>
                      <a:pt x="415709" y="11152"/>
                    </a:lnTo>
                    <a:lnTo>
                      <a:pt x="416128" y="10966"/>
                    </a:lnTo>
                    <a:lnTo>
                      <a:pt x="417419" y="10740"/>
                    </a:lnTo>
                    <a:close/>
                    <a:moveTo>
                      <a:pt x="476978" y="10706"/>
                    </a:moveTo>
                    <a:lnTo>
                      <a:pt x="473477" y="11051"/>
                    </a:lnTo>
                    <a:lnTo>
                      <a:pt x="475454" y="10721"/>
                    </a:lnTo>
                    <a:close/>
                    <a:moveTo>
                      <a:pt x="416744" y="10692"/>
                    </a:moveTo>
                    <a:lnTo>
                      <a:pt x="416565" y="10772"/>
                    </a:lnTo>
                    <a:lnTo>
                      <a:pt x="415912" y="10796"/>
                    </a:lnTo>
                    <a:lnTo>
                      <a:pt x="416070" y="10766"/>
                    </a:lnTo>
                    <a:close/>
                    <a:moveTo>
                      <a:pt x="418716" y="10692"/>
                    </a:moveTo>
                    <a:lnTo>
                      <a:pt x="417228" y="11005"/>
                    </a:lnTo>
                    <a:lnTo>
                      <a:pt x="416127" y="11151"/>
                    </a:lnTo>
                    <a:lnTo>
                      <a:pt x="416120" y="11152"/>
                    </a:lnTo>
                    <a:lnTo>
                      <a:pt x="416119" y="11152"/>
                    </a:lnTo>
                    <a:lnTo>
                      <a:pt x="415532" y="11231"/>
                    </a:lnTo>
                    <a:lnTo>
                      <a:pt x="415631" y="11187"/>
                    </a:lnTo>
                    <a:lnTo>
                      <a:pt x="417035" y="10930"/>
                    </a:lnTo>
                    <a:lnTo>
                      <a:pt x="418379" y="10705"/>
                    </a:lnTo>
                    <a:close/>
                    <a:moveTo>
                      <a:pt x="478504" y="10691"/>
                    </a:moveTo>
                    <a:lnTo>
                      <a:pt x="475554" y="11133"/>
                    </a:lnTo>
                    <a:lnTo>
                      <a:pt x="477387" y="10702"/>
                    </a:lnTo>
                    <a:close/>
                    <a:moveTo>
                      <a:pt x="453928" y="10679"/>
                    </a:moveTo>
                    <a:lnTo>
                      <a:pt x="452848" y="10948"/>
                    </a:lnTo>
                    <a:lnTo>
                      <a:pt x="450877" y="10968"/>
                    </a:lnTo>
                    <a:lnTo>
                      <a:pt x="451278" y="10925"/>
                    </a:lnTo>
                    <a:close/>
                    <a:moveTo>
                      <a:pt x="491191" y="10663"/>
                    </a:moveTo>
                    <a:lnTo>
                      <a:pt x="490965" y="10809"/>
                    </a:lnTo>
                    <a:lnTo>
                      <a:pt x="489745" y="10844"/>
                    </a:lnTo>
                    <a:lnTo>
                      <a:pt x="490166" y="10743"/>
                    </a:lnTo>
                    <a:close/>
                    <a:moveTo>
                      <a:pt x="438799" y="10662"/>
                    </a:moveTo>
                    <a:lnTo>
                      <a:pt x="437891" y="10813"/>
                    </a:lnTo>
                    <a:lnTo>
                      <a:pt x="438446" y="10695"/>
                    </a:lnTo>
                    <a:close/>
                    <a:moveTo>
                      <a:pt x="496185" y="10659"/>
                    </a:moveTo>
                    <a:lnTo>
                      <a:pt x="494034" y="11067"/>
                    </a:lnTo>
                    <a:lnTo>
                      <a:pt x="493068" y="11178"/>
                    </a:lnTo>
                    <a:lnTo>
                      <a:pt x="495591" y="10676"/>
                    </a:lnTo>
                    <a:close/>
                    <a:moveTo>
                      <a:pt x="432717" y="10649"/>
                    </a:moveTo>
                    <a:lnTo>
                      <a:pt x="431865" y="10877"/>
                    </a:lnTo>
                    <a:lnTo>
                      <a:pt x="429607" y="11104"/>
                    </a:lnTo>
                    <a:close/>
                    <a:moveTo>
                      <a:pt x="419899" y="10649"/>
                    </a:moveTo>
                    <a:lnTo>
                      <a:pt x="418123" y="10885"/>
                    </a:lnTo>
                    <a:lnTo>
                      <a:pt x="418834" y="10688"/>
                    </a:lnTo>
                    <a:close/>
                    <a:moveTo>
                      <a:pt x="420603" y="10646"/>
                    </a:moveTo>
                    <a:lnTo>
                      <a:pt x="416370" y="11372"/>
                    </a:lnTo>
                    <a:lnTo>
                      <a:pt x="417876" y="10954"/>
                    </a:lnTo>
                    <a:close/>
                    <a:moveTo>
                      <a:pt x="477651" y="10640"/>
                    </a:moveTo>
                    <a:lnTo>
                      <a:pt x="477387" y="10702"/>
                    </a:lnTo>
                    <a:lnTo>
                      <a:pt x="476978" y="10706"/>
                    </a:lnTo>
                    <a:close/>
                    <a:moveTo>
                      <a:pt x="434279" y="10635"/>
                    </a:moveTo>
                    <a:lnTo>
                      <a:pt x="432183" y="10945"/>
                    </a:lnTo>
                    <a:lnTo>
                      <a:pt x="431430" y="10994"/>
                    </a:lnTo>
                    <a:lnTo>
                      <a:pt x="431865" y="10877"/>
                    </a:lnTo>
                    <a:close/>
                    <a:moveTo>
                      <a:pt x="484260" y="10633"/>
                    </a:moveTo>
                    <a:lnTo>
                      <a:pt x="482472" y="11053"/>
                    </a:lnTo>
                    <a:lnTo>
                      <a:pt x="481919" y="11069"/>
                    </a:lnTo>
                    <a:lnTo>
                      <a:pt x="483101" y="10645"/>
                    </a:lnTo>
                    <a:close/>
                    <a:moveTo>
                      <a:pt x="534254" y="10629"/>
                    </a:moveTo>
                    <a:lnTo>
                      <a:pt x="534481" y="11083"/>
                    </a:lnTo>
                    <a:lnTo>
                      <a:pt x="534052" y="10872"/>
                    </a:lnTo>
                    <a:close/>
                    <a:moveTo>
                      <a:pt x="484883" y="10626"/>
                    </a:moveTo>
                    <a:lnTo>
                      <a:pt x="484650" y="10738"/>
                    </a:lnTo>
                    <a:lnTo>
                      <a:pt x="483029" y="11038"/>
                    </a:lnTo>
                    <a:lnTo>
                      <a:pt x="482719" y="11046"/>
                    </a:lnTo>
                    <a:lnTo>
                      <a:pt x="484814" y="10627"/>
                    </a:lnTo>
                    <a:close/>
                    <a:moveTo>
                      <a:pt x="520706" y="10624"/>
                    </a:moveTo>
                    <a:lnTo>
                      <a:pt x="519472" y="11152"/>
                    </a:lnTo>
                    <a:lnTo>
                      <a:pt x="519850" y="10774"/>
                    </a:lnTo>
                    <a:close/>
                    <a:moveTo>
                      <a:pt x="497620" y="10617"/>
                    </a:moveTo>
                    <a:lnTo>
                      <a:pt x="497502" y="10671"/>
                    </a:lnTo>
                    <a:lnTo>
                      <a:pt x="496583" y="10776"/>
                    </a:lnTo>
                    <a:lnTo>
                      <a:pt x="497555" y="10619"/>
                    </a:lnTo>
                    <a:close/>
                    <a:moveTo>
                      <a:pt x="485950" y="10616"/>
                    </a:moveTo>
                    <a:lnTo>
                      <a:pt x="484405" y="10854"/>
                    </a:lnTo>
                    <a:lnTo>
                      <a:pt x="484650" y="10738"/>
                    </a:lnTo>
                    <a:lnTo>
                      <a:pt x="485269" y="10623"/>
                    </a:lnTo>
                    <a:close/>
                    <a:moveTo>
                      <a:pt x="520766" y="10613"/>
                    </a:moveTo>
                    <a:lnTo>
                      <a:pt x="520955" y="10684"/>
                    </a:lnTo>
                    <a:lnTo>
                      <a:pt x="517984" y="12640"/>
                    </a:lnTo>
                    <a:lnTo>
                      <a:pt x="518924" y="11700"/>
                    </a:lnTo>
                    <a:lnTo>
                      <a:pt x="520724" y="10620"/>
                    </a:lnTo>
                    <a:close/>
                    <a:moveTo>
                      <a:pt x="420910" y="10611"/>
                    </a:moveTo>
                    <a:lnTo>
                      <a:pt x="420603" y="10646"/>
                    </a:lnTo>
                    <a:lnTo>
                      <a:pt x="420776" y="10616"/>
                    </a:lnTo>
                    <a:close/>
                    <a:moveTo>
                      <a:pt x="486557" y="10610"/>
                    </a:moveTo>
                    <a:lnTo>
                      <a:pt x="485387" y="10969"/>
                    </a:lnTo>
                    <a:lnTo>
                      <a:pt x="484760" y="10988"/>
                    </a:lnTo>
                    <a:lnTo>
                      <a:pt x="486328" y="10612"/>
                    </a:lnTo>
                    <a:close/>
                    <a:moveTo>
                      <a:pt x="520747" y="10606"/>
                    </a:moveTo>
                    <a:lnTo>
                      <a:pt x="520748" y="10607"/>
                    </a:lnTo>
                    <a:lnTo>
                      <a:pt x="520724" y="10620"/>
                    </a:lnTo>
                    <a:lnTo>
                      <a:pt x="520706" y="10624"/>
                    </a:lnTo>
                    <a:close/>
                    <a:moveTo>
                      <a:pt x="454226" y="10604"/>
                    </a:moveTo>
                    <a:lnTo>
                      <a:pt x="454021" y="10670"/>
                    </a:lnTo>
                    <a:lnTo>
                      <a:pt x="453928" y="10679"/>
                    </a:lnTo>
                    <a:close/>
                    <a:moveTo>
                      <a:pt x="550724" y="10604"/>
                    </a:moveTo>
                    <a:lnTo>
                      <a:pt x="554631" y="11620"/>
                    </a:lnTo>
                    <a:lnTo>
                      <a:pt x="552408" y="12849"/>
                    </a:lnTo>
                    <a:close/>
                    <a:moveTo>
                      <a:pt x="487123" y="10604"/>
                    </a:moveTo>
                    <a:lnTo>
                      <a:pt x="486416" y="10940"/>
                    </a:lnTo>
                    <a:lnTo>
                      <a:pt x="485797" y="10958"/>
                    </a:lnTo>
                    <a:close/>
                    <a:moveTo>
                      <a:pt x="452033" y="10604"/>
                    </a:moveTo>
                    <a:lnTo>
                      <a:pt x="451989" y="10617"/>
                    </a:lnTo>
                    <a:lnTo>
                      <a:pt x="447977" y="10854"/>
                    </a:lnTo>
                    <a:lnTo>
                      <a:pt x="448379" y="10738"/>
                    </a:lnTo>
                    <a:close/>
                    <a:moveTo>
                      <a:pt x="441068" y="10604"/>
                    </a:moveTo>
                    <a:lnTo>
                      <a:pt x="440698" y="10768"/>
                    </a:lnTo>
                    <a:lnTo>
                      <a:pt x="440138" y="10958"/>
                    </a:lnTo>
                    <a:lnTo>
                      <a:pt x="438332" y="11095"/>
                    </a:lnTo>
                    <a:lnTo>
                      <a:pt x="437775" y="11100"/>
                    </a:lnTo>
                    <a:close/>
                    <a:moveTo>
                      <a:pt x="438874" y="10604"/>
                    </a:moveTo>
                    <a:lnTo>
                      <a:pt x="438062" y="10731"/>
                    </a:lnTo>
                    <a:lnTo>
                      <a:pt x="437805" y="10754"/>
                    </a:lnTo>
                    <a:close/>
                    <a:moveTo>
                      <a:pt x="438874" y="10604"/>
                    </a:moveTo>
                    <a:lnTo>
                      <a:pt x="438446" y="10695"/>
                    </a:lnTo>
                    <a:lnTo>
                      <a:pt x="438242" y="10714"/>
                    </a:lnTo>
                    <a:close/>
                    <a:moveTo>
                      <a:pt x="434488" y="10604"/>
                    </a:moveTo>
                    <a:lnTo>
                      <a:pt x="434422" y="10621"/>
                    </a:lnTo>
                    <a:lnTo>
                      <a:pt x="434279" y="10635"/>
                    </a:lnTo>
                    <a:close/>
                    <a:moveTo>
                      <a:pt x="419136" y="10604"/>
                    </a:moveTo>
                    <a:lnTo>
                      <a:pt x="418834" y="10688"/>
                    </a:lnTo>
                    <a:lnTo>
                      <a:pt x="418716" y="10692"/>
                    </a:lnTo>
                    <a:close/>
                    <a:moveTo>
                      <a:pt x="416942" y="10604"/>
                    </a:moveTo>
                    <a:lnTo>
                      <a:pt x="416821" y="10658"/>
                    </a:lnTo>
                    <a:lnTo>
                      <a:pt x="416203" y="10742"/>
                    </a:lnTo>
                    <a:close/>
                    <a:moveTo>
                      <a:pt x="456421" y="10604"/>
                    </a:moveTo>
                    <a:lnTo>
                      <a:pt x="456420" y="10604"/>
                    </a:lnTo>
                    <a:lnTo>
                      <a:pt x="456421" y="10604"/>
                    </a:lnTo>
                    <a:close/>
                    <a:moveTo>
                      <a:pt x="539651" y="10592"/>
                    </a:moveTo>
                    <a:lnTo>
                      <a:pt x="539758" y="10604"/>
                    </a:lnTo>
                    <a:lnTo>
                      <a:pt x="540072" y="12084"/>
                    </a:lnTo>
                    <a:lnTo>
                      <a:pt x="539379" y="11835"/>
                    </a:lnTo>
                    <a:close/>
                    <a:moveTo>
                      <a:pt x="439629" y="10585"/>
                    </a:moveTo>
                    <a:lnTo>
                      <a:pt x="438799" y="10662"/>
                    </a:lnTo>
                    <a:lnTo>
                      <a:pt x="439148" y="10604"/>
                    </a:lnTo>
                    <a:close/>
                    <a:moveTo>
                      <a:pt x="520795" y="10578"/>
                    </a:moveTo>
                    <a:lnTo>
                      <a:pt x="520752" y="10604"/>
                    </a:lnTo>
                    <a:lnTo>
                      <a:pt x="520747" y="10606"/>
                    </a:lnTo>
                    <a:lnTo>
                      <a:pt x="520711" y="10593"/>
                    </a:lnTo>
                    <a:close/>
                    <a:moveTo>
                      <a:pt x="441287" y="10569"/>
                    </a:moveTo>
                    <a:lnTo>
                      <a:pt x="441285" y="10569"/>
                    </a:lnTo>
                    <a:lnTo>
                      <a:pt x="441068" y="10604"/>
                    </a:lnTo>
                    <a:close/>
                    <a:moveTo>
                      <a:pt x="484539" y="10567"/>
                    </a:moveTo>
                    <a:lnTo>
                      <a:pt x="484930" y="10604"/>
                    </a:lnTo>
                    <a:lnTo>
                      <a:pt x="484930" y="10604"/>
                    </a:lnTo>
                    <a:lnTo>
                      <a:pt x="484814" y="10627"/>
                    </a:lnTo>
                    <a:lnTo>
                      <a:pt x="484260" y="10633"/>
                    </a:lnTo>
                    <a:close/>
                    <a:moveTo>
                      <a:pt x="486705" y="10564"/>
                    </a:moveTo>
                    <a:lnTo>
                      <a:pt x="487123" y="10604"/>
                    </a:lnTo>
                    <a:lnTo>
                      <a:pt x="486557" y="10610"/>
                    </a:lnTo>
                    <a:close/>
                    <a:moveTo>
                      <a:pt x="463806" y="10549"/>
                    </a:moveTo>
                    <a:lnTo>
                      <a:pt x="465192" y="10604"/>
                    </a:lnTo>
                    <a:lnTo>
                      <a:pt x="462836" y="10789"/>
                    </a:lnTo>
                    <a:lnTo>
                      <a:pt x="462948" y="10730"/>
                    </a:lnTo>
                    <a:close/>
                    <a:moveTo>
                      <a:pt x="486447" y="10539"/>
                    </a:moveTo>
                    <a:lnTo>
                      <a:pt x="486578" y="10552"/>
                    </a:lnTo>
                    <a:lnTo>
                      <a:pt x="486328" y="10612"/>
                    </a:lnTo>
                    <a:lnTo>
                      <a:pt x="485950" y="10616"/>
                    </a:lnTo>
                    <a:close/>
                    <a:moveTo>
                      <a:pt x="463538" y="10539"/>
                    </a:moveTo>
                    <a:lnTo>
                      <a:pt x="463597" y="10541"/>
                    </a:lnTo>
                    <a:lnTo>
                      <a:pt x="463238" y="10579"/>
                    </a:lnTo>
                    <a:lnTo>
                      <a:pt x="463247" y="10574"/>
                    </a:lnTo>
                    <a:close/>
                    <a:moveTo>
                      <a:pt x="422986" y="10535"/>
                    </a:moveTo>
                    <a:lnTo>
                      <a:pt x="421177" y="10785"/>
                    </a:lnTo>
                    <a:lnTo>
                      <a:pt x="422550" y="10551"/>
                    </a:lnTo>
                    <a:close/>
                    <a:moveTo>
                      <a:pt x="472806" y="10533"/>
                    </a:moveTo>
                    <a:lnTo>
                      <a:pt x="470836" y="10768"/>
                    </a:lnTo>
                    <a:lnTo>
                      <a:pt x="470459" y="10771"/>
                    </a:lnTo>
                    <a:close/>
                    <a:moveTo>
                      <a:pt x="521232" y="10501"/>
                    </a:moveTo>
                    <a:lnTo>
                      <a:pt x="521171" y="10542"/>
                    </a:lnTo>
                    <a:lnTo>
                      <a:pt x="520766" y="10613"/>
                    </a:lnTo>
                    <a:lnTo>
                      <a:pt x="520748" y="10607"/>
                    </a:lnTo>
                    <a:lnTo>
                      <a:pt x="520752" y="10604"/>
                    </a:lnTo>
                    <a:lnTo>
                      <a:pt x="520824" y="10573"/>
                    </a:lnTo>
                    <a:close/>
                    <a:moveTo>
                      <a:pt x="441701" y="10501"/>
                    </a:moveTo>
                    <a:lnTo>
                      <a:pt x="441287" y="10569"/>
                    </a:lnTo>
                    <a:lnTo>
                      <a:pt x="441456" y="10511"/>
                    </a:lnTo>
                    <a:close/>
                    <a:moveTo>
                      <a:pt x="464094" y="10489"/>
                    </a:moveTo>
                    <a:lnTo>
                      <a:pt x="463806" y="10549"/>
                    </a:lnTo>
                    <a:lnTo>
                      <a:pt x="463597" y="10541"/>
                    </a:lnTo>
                    <a:close/>
                    <a:moveTo>
                      <a:pt x="449258" y="10484"/>
                    </a:moveTo>
                    <a:lnTo>
                      <a:pt x="448379" y="10738"/>
                    </a:lnTo>
                    <a:lnTo>
                      <a:pt x="445124" y="10858"/>
                    </a:lnTo>
                    <a:lnTo>
                      <a:pt x="446550" y="10604"/>
                    </a:lnTo>
                    <a:close/>
                    <a:moveTo>
                      <a:pt x="493537" y="10480"/>
                    </a:moveTo>
                    <a:lnTo>
                      <a:pt x="492938" y="10752"/>
                    </a:lnTo>
                    <a:lnTo>
                      <a:pt x="491974" y="10780"/>
                    </a:lnTo>
                    <a:lnTo>
                      <a:pt x="492606" y="10553"/>
                    </a:lnTo>
                    <a:close/>
                    <a:moveTo>
                      <a:pt x="433379" y="10472"/>
                    </a:moveTo>
                    <a:lnTo>
                      <a:pt x="433358" y="10477"/>
                    </a:lnTo>
                    <a:lnTo>
                      <a:pt x="432295" y="10604"/>
                    </a:lnTo>
                    <a:close/>
                    <a:moveTo>
                      <a:pt x="473337" y="10470"/>
                    </a:moveTo>
                    <a:lnTo>
                      <a:pt x="473287" y="10485"/>
                    </a:lnTo>
                    <a:lnTo>
                      <a:pt x="472806" y="10533"/>
                    </a:lnTo>
                    <a:close/>
                    <a:moveTo>
                      <a:pt x="485640" y="10462"/>
                    </a:moveTo>
                    <a:lnTo>
                      <a:pt x="485967" y="10494"/>
                    </a:lnTo>
                    <a:lnTo>
                      <a:pt x="485269" y="10623"/>
                    </a:lnTo>
                    <a:lnTo>
                      <a:pt x="484883" y="10626"/>
                    </a:lnTo>
                    <a:lnTo>
                      <a:pt x="484930" y="10604"/>
                    </a:lnTo>
                    <a:close/>
                    <a:moveTo>
                      <a:pt x="530450" y="10458"/>
                    </a:moveTo>
                    <a:lnTo>
                      <a:pt x="531373" y="11249"/>
                    </a:lnTo>
                    <a:lnTo>
                      <a:pt x="530303" y="10568"/>
                    </a:lnTo>
                    <a:close/>
                    <a:moveTo>
                      <a:pt x="419043" y="10456"/>
                    </a:moveTo>
                    <a:lnTo>
                      <a:pt x="417419" y="10740"/>
                    </a:lnTo>
                    <a:lnTo>
                      <a:pt x="416724" y="10766"/>
                    </a:lnTo>
                    <a:close/>
                    <a:moveTo>
                      <a:pt x="454849" y="10448"/>
                    </a:moveTo>
                    <a:lnTo>
                      <a:pt x="454226" y="10604"/>
                    </a:lnTo>
                    <a:lnTo>
                      <a:pt x="451278" y="10925"/>
                    </a:lnTo>
                    <a:lnTo>
                      <a:pt x="450866" y="10963"/>
                    </a:lnTo>
                    <a:lnTo>
                      <a:pt x="451989" y="10617"/>
                    </a:lnTo>
                    <a:close/>
                    <a:moveTo>
                      <a:pt x="433477" y="10445"/>
                    </a:moveTo>
                    <a:lnTo>
                      <a:pt x="433452" y="10452"/>
                    </a:lnTo>
                    <a:lnTo>
                      <a:pt x="432295" y="10604"/>
                    </a:lnTo>
                    <a:close/>
                    <a:moveTo>
                      <a:pt x="487123" y="10435"/>
                    </a:moveTo>
                    <a:lnTo>
                      <a:pt x="486705" y="10564"/>
                    </a:lnTo>
                    <a:lnTo>
                      <a:pt x="486578" y="10552"/>
                    </a:lnTo>
                    <a:lnTo>
                      <a:pt x="486960" y="10460"/>
                    </a:lnTo>
                    <a:close/>
                    <a:moveTo>
                      <a:pt x="460448" y="10417"/>
                    </a:moveTo>
                    <a:lnTo>
                      <a:pt x="463330" y="10531"/>
                    </a:lnTo>
                    <a:lnTo>
                      <a:pt x="463247" y="10574"/>
                    </a:lnTo>
                    <a:lnTo>
                      <a:pt x="462999" y="10604"/>
                    </a:lnTo>
                    <a:lnTo>
                      <a:pt x="463238" y="10579"/>
                    </a:lnTo>
                    <a:lnTo>
                      <a:pt x="462948" y="10730"/>
                    </a:lnTo>
                    <a:lnTo>
                      <a:pt x="462570" y="10810"/>
                    </a:lnTo>
                    <a:lnTo>
                      <a:pt x="461969" y="10857"/>
                    </a:lnTo>
                    <a:lnTo>
                      <a:pt x="455989" y="10917"/>
                    </a:lnTo>
                    <a:close/>
                    <a:moveTo>
                      <a:pt x="520217" y="10408"/>
                    </a:moveTo>
                    <a:lnTo>
                      <a:pt x="520711" y="10593"/>
                    </a:lnTo>
                    <a:lnTo>
                      <a:pt x="519888" y="10737"/>
                    </a:lnTo>
                    <a:close/>
                    <a:moveTo>
                      <a:pt x="426862" y="10392"/>
                    </a:moveTo>
                    <a:lnTo>
                      <a:pt x="421312" y="11166"/>
                    </a:lnTo>
                    <a:lnTo>
                      <a:pt x="419443" y="11325"/>
                    </a:lnTo>
                    <a:lnTo>
                      <a:pt x="424549" y="10477"/>
                    </a:lnTo>
                    <a:close/>
                    <a:moveTo>
                      <a:pt x="441847" y="10378"/>
                    </a:moveTo>
                    <a:lnTo>
                      <a:pt x="441456" y="10511"/>
                    </a:lnTo>
                    <a:lnTo>
                      <a:pt x="439629" y="10585"/>
                    </a:lnTo>
                    <a:close/>
                    <a:moveTo>
                      <a:pt x="508085" y="10375"/>
                    </a:moveTo>
                    <a:lnTo>
                      <a:pt x="509054" y="10604"/>
                    </a:lnTo>
                    <a:lnTo>
                      <a:pt x="508276" y="10950"/>
                    </a:lnTo>
                    <a:lnTo>
                      <a:pt x="502617" y="11841"/>
                    </a:lnTo>
                    <a:lnTo>
                      <a:pt x="504934" y="10755"/>
                    </a:lnTo>
                    <a:close/>
                    <a:moveTo>
                      <a:pt x="419719" y="10365"/>
                    </a:moveTo>
                    <a:lnTo>
                      <a:pt x="419043" y="10456"/>
                    </a:lnTo>
                    <a:lnTo>
                      <a:pt x="419290" y="10413"/>
                    </a:lnTo>
                    <a:close/>
                    <a:moveTo>
                      <a:pt x="527581" y="10349"/>
                    </a:moveTo>
                    <a:lnTo>
                      <a:pt x="528436" y="10618"/>
                    </a:lnTo>
                    <a:lnTo>
                      <a:pt x="528369" y="11034"/>
                    </a:lnTo>
                    <a:lnTo>
                      <a:pt x="526524" y="12041"/>
                    </a:lnTo>
                    <a:close/>
                    <a:moveTo>
                      <a:pt x="529954" y="10346"/>
                    </a:moveTo>
                    <a:lnTo>
                      <a:pt x="530303" y="10568"/>
                    </a:lnTo>
                    <a:lnTo>
                      <a:pt x="529705" y="11016"/>
                    </a:lnTo>
                    <a:lnTo>
                      <a:pt x="529135" y="10837"/>
                    </a:lnTo>
                    <a:close/>
                    <a:moveTo>
                      <a:pt x="458614" y="10345"/>
                    </a:moveTo>
                    <a:lnTo>
                      <a:pt x="459677" y="10387"/>
                    </a:lnTo>
                    <a:lnTo>
                      <a:pt x="456421" y="10604"/>
                    </a:lnTo>
                    <a:close/>
                    <a:moveTo>
                      <a:pt x="537348" y="10339"/>
                    </a:moveTo>
                    <a:lnTo>
                      <a:pt x="538134" y="10425"/>
                    </a:lnTo>
                    <a:lnTo>
                      <a:pt x="539166" y="11758"/>
                    </a:lnTo>
                    <a:lnTo>
                      <a:pt x="537777" y="11259"/>
                    </a:lnTo>
                    <a:lnTo>
                      <a:pt x="537334" y="10350"/>
                    </a:lnTo>
                    <a:close/>
                    <a:moveTo>
                      <a:pt x="530307" y="10336"/>
                    </a:moveTo>
                    <a:lnTo>
                      <a:pt x="530489" y="10428"/>
                    </a:lnTo>
                    <a:lnTo>
                      <a:pt x="530450" y="10458"/>
                    </a:lnTo>
                    <a:close/>
                    <a:moveTo>
                      <a:pt x="520024" y="10335"/>
                    </a:moveTo>
                    <a:lnTo>
                      <a:pt x="520135" y="10377"/>
                    </a:lnTo>
                    <a:lnTo>
                      <a:pt x="519739" y="10763"/>
                    </a:lnTo>
                    <a:lnTo>
                      <a:pt x="519529" y="10799"/>
                    </a:lnTo>
                    <a:close/>
                    <a:moveTo>
                      <a:pt x="518528" y="10333"/>
                    </a:moveTo>
                    <a:lnTo>
                      <a:pt x="517887" y="10782"/>
                    </a:lnTo>
                    <a:lnTo>
                      <a:pt x="515703" y="11256"/>
                    </a:lnTo>
                    <a:close/>
                    <a:moveTo>
                      <a:pt x="519991" y="10324"/>
                    </a:moveTo>
                    <a:lnTo>
                      <a:pt x="518986" y="10894"/>
                    </a:lnTo>
                    <a:lnTo>
                      <a:pt x="518055" y="11057"/>
                    </a:lnTo>
                    <a:lnTo>
                      <a:pt x="517305" y="11189"/>
                    </a:lnTo>
                    <a:lnTo>
                      <a:pt x="517887" y="10782"/>
                    </a:lnTo>
                    <a:lnTo>
                      <a:pt x="519623" y="10404"/>
                    </a:lnTo>
                    <a:close/>
                    <a:moveTo>
                      <a:pt x="519992" y="10324"/>
                    </a:moveTo>
                    <a:lnTo>
                      <a:pt x="519993" y="10324"/>
                    </a:lnTo>
                    <a:lnTo>
                      <a:pt x="519991" y="10324"/>
                    </a:lnTo>
                    <a:close/>
                    <a:moveTo>
                      <a:pt x="457847" y="10315"/>
                    </a:moveTo>
                    <a:lnTo>
                      <a:pt x="457863" y="10316"/>
                    </a:lnTo>
                    <a:lnTo>
                      <a:pt x="456421" y="10604"/>
                    </a:lnTo>
                    <a:lnTo>
                      <a:pt x="456420" y="10604"/>
                    </a:lnTo>
                    <a:lnTo>
                      <a:pt x="454795" y="10929"/>
                    </a:lnTo>
                    <a:lnTo>
                      <a:pt x="453164" y="10945"/>
                    </a:lnTo>
                    <a:lnTo>
                      <a:pt x="454021" y="10670"/>
                    </a:lnTo>
                    <a:close/>
                    <a:moveTo>
                      <a:pt x="442549" y="10313"/>
                    </a:moveTo>
                    <a:lnTo>
                      <a:pt x="441847" y="10378"/>
                    </a:lnTo>
                    <a:lnTo>
                      <a:pt x="441891" y="10363"/>
                    </a:lnTo>
                    <a:close/>
                    <a:moveTo>
                      <a:pt x="520049" y="10312"/>
                    </a:moveTo>
                    <a:lnTo>
                      <a:pt x="520024" y="10335"/>
                    </a:lnTo>
                    <a:lnTo>
                      <a:pt x="519993" y="10324"/>
                    </a:lnTo>
                    <a:close/>
                    <a:moveTo>
                      <a:pt x="484036" y="10309"/>
                    </a:moveTo>
                    <a:lnTo>
                      <a:pt x="485175" y="10417"/>
                    </a:lnTo>
                    <a:lnTo>
                      <a:pt x="484539" y="10567"/>
                    </a:lnTo>
                    <a:lnTo>
                      <a:pt x="483571" y="10476"/>
                    </a:lnTo>
                    <a:close/>
                    <a:moveTo>
                      <a:pt x="522511" y="10306"/>
                    </a:moveTo>
                    <a:lnTo>
                      <a:pt x="521812" y="11005"/>
                    </a:lnTo>
                    <a:lnTo>
                      <a:pt x="520955" y="10684"/>
                    </a:lnTo>
                    <a:lnTo>
                      <a:pt x="521171" y="10542"/>
                    </a:lnTo>
                    <a:close/>
                    <a:moveTo>
                      <a:pt x="442079" y="10300"/>
                    </a:moveTo>
                    <a:lnTo>
                      <a:pt x="441891" y="10363"/>
                    </a:lnTo>
                    <a:lnTo>
                      <a:pt x="434302" y="10945"/>
                    </a:lnTo>
                    <a:lnTo>
                      <a:pt x="435370" y="10738"/>
                    </a:lnTo>
                    <a:close/>
                    <a:moveTo>
                      <a:pt x="437624" y="10299"/>
                    </a:moveTo>
                    <a:lnTo>
                      <a:pt x="435370" y="10738"/>
                    </a:lnTo>
                    <a:lnTo>
                      <a:pt x="433456" y="10862"/>
                    </a:lnTo>
                    <a:lnTo>
                      <a:pt x="434422" y="10621"/>
                    </a:lnTo>
                    <a:close/>
                    <a:moveTo>
                      <a:pt x="481404" y="10270"/>
                    </a:moveTo>
                    <a:lnTo>
                      <a:pt x="483571" y="10476"/>
                    </a:lnTo>
                    <a:lnTo>
                      <a:pt x="483101" y="10645"/>
                    </a:lnTo>
                    <a:lnTo>
                      <a:pt x="478504" y="10691"/>
                    </a:lnTo>
                    <a:lnTo>
                      <a:pt x="481124" y="10298"/>
                    </a:lnTo>
                    <a:close/>
                    <a:moveTo>
                      <a:pt x="443188" y="10264"/>
                    </a:moveTo>
                    <a:lnTo>
                      <a:pt x="441710" y="10501"/>
                    </a:lnTo>
                    <a:lnTo>
                      <a:pt x="441701" y="10501"/>
                    </a:lnTo>
                    <a:lnTo>
                      <a:pt x="443145" y="10267"/>
                    </a:lnTo>
                    <a:close/>
                    <a:moveTo>
                      <a:pt x="458184" y="10251"/>
                    </a:moveTo>
                    <a:lnTo>
                      <a:pt x="458072" y="10273"/>
                    </a:lnTo>
                    <a:lnTo>
                      <a:pt x="457882" y="10311"/>
                    </a:lnTo>
                    <a:lnTo>
                      <a:pt x="457847" y="10315"/>
                    </a:lnTo>
                    <a:lnTo>
                      <a:pt x="457672" y="10308"/>
                    </a:lnTo>
                    <a:lnTo>
                      <a:pt x="457404" y="10297"/>
                    </a:lnTo>
                    <a:close/>
                    <a:moveTo>
                      <a:pt x="443287" y="10244"/>
                    </a:moveTo>
                    <a:lnTo>
                      <a:pt x="443145" y="10267"/>
                    </a:lnTo>
                    <a:lnTo>
                      <a:pt x="442549" y="10313"/>
                    </a:lnTo>
                    <a:close/>
                    <a:moveTo>
                      <a:pt x="506034" y="10239"/>
                    </a:moveTo>
                    <a:lnTo>
                      <a:pt x="505543" y="10469"/>
                    </a:lnTo>
                    <a:lnTo>
                      <a:pt x="504668" y="10604"/>
                    </a:lnTo>
                    <a:lnTo>
                      <a:pt x="505514" y="10483"/>
                    </a:lnTo>
                    <a:lnTo>
                      <a:pt x="504934" y="10755"/>
                    </a:lnTo>
                    <a:lnTo>
                      <a:pt x="503671" y="10907"/>
                    </a:lnTo>
                    <a:lnTo>
                      <a:pt x="502843" y="11006"/>
                    </a:lnTo>
                    <a:lnTo>
                      <a:pt x="504188" y="10591"/>
                    </a:lnTo>
                    <a:lnTo>
                      <a:pt x="504200" y="10589"/>
                    </a:lnTo>
                    <a:close/>
                    <a:moveTo>
                      <a:pt x="517827" y="10238"/>
                    </a:moveTo>
                    <a:lnTo>
                      <a:pt x="515037" y="11401"/>
                    </a:lnTo>
                    <a:lnTo>
                      <a:pt x="513273" y="11785"/>
                    </a:lnTo>
                    <a:lnTo>
                      <a:pt x="515321" y="10761"/>
                    </a:lnTo>
                    <a:close/>
                    <a:moveTo>
                      <a:pt x="520386" y="10238"/>
                    </a:moveTo>
                    <a:lnTo>
                      <a:pt x="520217" y="10408"/>
                    </a:lnTo>
                    <a:lnTo>
                      <a:pt x="520135" y="10377"/>
                    </a:lnTo>
                    <a:lnTo>
                      <a:pt x="520246" y="10269"/>
                    </a:lnTo>
                    <a:close/>
                    <a:moveTo>
                      <a:pt x="422988" y="10237"/>
                    </a:moveTo>
                    <a:lnTo>
                      <a:pt x="420776" y="10616"/>
                    </a:lnTo>
                    <a:lnTo>
                      <a:pt x="419899" y="10649"/>
                    </a:lnTo>
                    <a:close/>
                    <a:moveTo>
                      <a:pt x="455719" y="10231"/>
                    </a:moveTo>
                    <a:lnTo>
                      <a:pt x="457404" y="10297"/>
                    </a:lnTo>
                    <a:lnTo>
                      <a:pt x="454849" y="10448"/>
                    </a:lnTo>
                    <a:close/>
                    <a:moveTo>
                      <a:pt x="498495" y="10220"/>
                    </a:moveTo>
                    <a:lnTo>
                      <a:pt x="498120" y="10391"/>
                    </a:lnTo>
                    <a:lnTo>
                      <a:pt x="497650" y="10604"/>
                    </a:lnTo>
                    <a:lnTo>
                      <a:pt x="497555" y="10619"/>
                    </a:lnTo>
                    <a:lnTo>
                      <a:pt x="496185" y="10659"/>
                    </a:lnTo>
                    <a:lnTo>
                      <a:pt x="497674" y="10376"/>
                    </a:lnTo>
                    <a:close/>
                    <a:moveTo>
                      <a:pt x="530169" y="10217"/>
                    </a:moveTo>
                    <a:lnTo>
                      <a:pt x="530307" y="10336"/>
                    </a:lnTo>
                    <a:lnTo>
                      <a:pt x="530125" y="10243"/>
                    </a:lnTo>
                    <a:close/>
                    <a:moveTo>
                      <a:pt x="462248" y="10215"/>
                    </a:moveTo>
                    <a:lnTo>
                      <a:pt x="460448" y="10417"/>
                    </a:lnTo>
                    <a:lnTo>
                      <a:pt x="459677" y="10387"/>
                    </a:lnTo>
                    <a:close/>
                    <a:moveTo>
                      <a:pt x="443575" y="10202"/>
                    </a:moveTo>
                    <a:lnTo>
                      <a:pt x="443345" y="10239"/>
                    </a:lnTo>
                    <a:lnTo>
                      <a:pt x="443287" y="10244"/>
                    </a:lnTo>
                    <a:lnTo>
                      <a:pt x="443530" y="10205"/>
                    </a:lnTo>
                    <a:close/>
                    <a:moveTo>
                      <a:pt x="507322" y="10196"/>
                    </a:moveTo>
                    <a:lnTo>
                      <a:pt x="507399" y="10214"/>
                    </a:lnTo>
                    <a:lnTo>
                      <a:pt x="505514" y="10483"/>
                    </a:lnTo>
                    <a:lnTo>
                      <a:pt x="505543" y="10469"/>
                    </a:lnTo>
                    <a:close/>
                    <a:moveTo>
                      <a:pt x="532438" y="10192"/>
                    </a:moveTo>
                    <a:lnTo>
                      <a:pt x="532874" y="10292"/>
                    </a:lnTo>
                    <a:lnTo>
                      <a:pt x="534052" y="10872"/>
                    </a:lnTo>
                    <a:lnTo>
                      <a:pt x="533829" y="11140"/>
                    </a:lnTo>
                    <a:close/>
                    <a:moveTo>
                      <a:pt x="455886" y="10189"/>
                    </a:moveTo>
                    <a:lnTo>
                      <a:pt x="455719" y="10231"/>
                    </a:lnTo>
                    <a:lnTo>
                      <a:pt x="455309" y="10215"/>
                    </a:lnTo>
                    <a:close/>
                    <a:moveTo>
                      <a:pt x="424705" y="10183"/>
                    </a:moveTo>
                    <a:lnTo>
                      <a:pt x="422550" y="10551"/>
                    </a:lnTo>
                    <a:lnTo>
                      <a:pt x="420910" y="10611"/>
                    </a:lnTo>
                    <a:close/>
                    <a:moveTo>
                      <a:pt x="421198" y="10168"/>
                    </a:moveTo>
                    <a:lnTo>
                      <a:pt x="420718" y="10256"/>
                    </a:lnTo>
                    <a:lnTo>
                      <a:pt x="419719" y="10365"/>
                    </a:lnTo>
                    <a:close/>
                    <a:moveTo>
                      <a:pt x="529967" y="10163"/>
                    </a:moveTo>
                    <a:lnTo>
                      <a:pt x="530125" y="10243"/>
                    </a:lnTo>
                    <a:lnTo>
                      <a:pt x="529954" y="10346"/>
                    </a:lnTo>
                    <a:lnTo>
                      <a:pt x="529805" y="10251"/>
                    </a:lnTo>
                    <a:close/>
                    <a:moveTo>
                      <a:pt x="500417" y="10158"/>
                    </a:moveTo>
                    <a:lnTo>
                      <a:pt x="499787" y="10445"/>
                    </a:lnTo>
                    <a:lnTo>
                      <a:pt x="499707" y="10481"/>
                    </a:lnTo>
                    <a:lnTo>
                      <a:pt x="497204" y="10807"/>
                    </a:lnTo>
                    <a:lnTo>
                      <a:pt x="497405" y="10715"/>
                    </a:lnTo>
                    <a:lnTo>
                      <a:pt x="497502" y="10671"/>
                    </a:lnTo>
                    <a:lnTo>
                      <a:pt x="498089" y="10604"/>
                    </a:lnTo>
                    <a:lnTo>
                      <a:pt x="497620" y="10617"/>
                    </a:lnTo>
                    <a:lnTo>
                      <a:pt x="497650" y="10604"/>
                    </a:lnTo>
                    <a:lnTo>
                      <a:pt x="498831" y="10414"/>
                    </a:lnTo>
                    <a:close/>
                    <a:moveTo>
                      <a:pt x="433327" y="10153"/>
                    </a:moveTo>
                    <a:lnTo>
                      <a:pt x="426638" y="10967"/>
                    </a:lnTo>
                    <a:lnTo>
                      <a:pt x="427908" y="10604"/>
                    </a:lnTo>
                    <a:lnTo>
                      <a:pt x="424535" y="10891"/>
                    </a:lnTo>
                    <a:lnTo>
                      <a:pt x="424619" y="10878"/>
                    </a:lnTo>
                    <a:lnTo>
                      <a:pt x="429052" y="10311"/>
                    </a:lnTo>
                    <a:close/>
                    <a:moveTo>
                      <a:pt x="450406" y="10151"/>
                    </a:moveTo>
                    <a:lnTo>
                      <a:pt x="450249" y="10197"/>
                    </a:lnTo>
                    <a:lnTo>
                      <a:pt x="443532" y="10703"/>
                    </a:lnTo>
                    <a:lnTo>
                      <a:pt x="440297" y="10946"/>
                    </a:lnTo>
                    <a:lnTo>
                      <a:pt x="440698" y="10768"/>
                    </a:lnTo>
                    <a:lnTo>
                      <a:pt x="441285" y="10569"/>
                    </a:lnTo>
                    <a:lnTo>
                      <a:pt x="441710" y="10501"/>
                    </a:lnTo>
                    <a:lnTo>
                      <a:pt x="445770" y="10338"/>
                    </a:lnTo>
                    <a:close/>
                    <a:moveTo>
                      <a:pt x="421703" y="10148"/>
                    </a:moveTo>
                    <a:lnTo>
                      <a:pt x="418379" y="10705"/>
                    </a:lnTo>
                    <a:lnTo>
                      <a:pt x="418237" y="10710"/>
                    </a:lnTo>
                    <a:lnTo>
                      <a:pt x="420718" y="10256"/>
                    </a:lnTo>
                    <a:close/>
                    <a:moveTo>
                      <a:pt x="534663" y="10138"/>
                    </a:moveTo>
                    <a:lnTo>
                      <a:pt x="534970" y="10249"/>
                    </a:lnTo>
                    <a:lnTo>
                      <a:pt x="535351" y="11105"/>
                    </a:lnTo>
                    <a:lnTo>
                      <a:pt x="534316" y="10555"/>
                    </a:lnTo>
                    <a:close/>
                    <a:moveTo>
                      <a:pt x="436216" y="10137"/>
                    </a:moveTo>
                    <a:lnTo>
                      <a:pt x="432717" y="10649"/>
                    </a:lnTo>
                    <a:lnTo>
                      <a:pt x="433358" y="10477"/>
                    </a:lnTo>
                    <a:close/>
                    <a:moveTo>
                      <a:pt x="482214" y="10134"/>
                    </a:moveTo>
                    <a:lnTo>
                      <a:pt x="482503" y="10162"/>
                    </a:lnTo>
                    <a:lnTo>
                      <a:pt x="481404" y="10270"/>
                    </a:lnTo>
                    <a:lnTo>
                      <a:pt x="481345" y="10264"/>
                    </a:lnTo>
                    <a:close/>
                    <a:moveTo>
                      <a:pt x="476754" y="10132"/>
                    </a:moveTo>
                    <a:lnTo>
                      <a:pt x="474758" y="10552"/>
                    </a:lnTo>
                    <a:lnTo>
                      <a:pt x="473050" y="10745"/>
                    </a:lnTo>
                    <a:lnTo>
                      <a:pt x="472348" y="10752"/>
                    </a:lnTo>
                    <a:lnTo>
                      <a:pt x="473287" y="10485"/>
                    </a:lnTo>
                    <a:close/>
                    <a:moveTo>
                      <a:pt x="479848" y="10123"/>
                    </a:moveTo>
                    <a:lnTo>
                      <a:pt x="481345" y="10264"/>
                    </a:lnTo>
                    <a:lnTo>
                      <a:pt x="481124" y="10298"/>
                    </a:lnTo>
                    <a:lnTo>
                      <a:pt x="477651" y="10640"/>
                    </a:lnTo>
                    <a:close/>
                    <a:moveTo>
                      <a:pt x="460635" y="10106"/>
                    </a:moveTo>
                    <a:lnTo>
                      <a:pt x="458614" y="10345"/>
                    </a:lnTo>
                    <a:lnTo>
                      <a:pt x="457863" y="10316"/>
                    </a:lnTo>
                    <a:lnTo>
                      <a:pt x="457882" y="10311"/>
                    </a:lnTo>
                    <a:lnTo>
                      <a:pt x="459140" y="10195"/>
                    </a:lnTo>
                    <a:close/>
                    <a:moveTo>
                      <a:pt x="498540" y="10089"/>
                    </a:moveTo>
                    <a:lnTo>
                      <a:pt x="497179" y="10360"/>
                    </a:lnTo>
                    <a:lnTo>
                      <a:pt x="495591" y="10676"/>
                    </a:lnTo>
                    <a:lnTo>
                      <a:pt x="494325" y="10712"/>
                    </a:lnTo>
                    <a:lnTo>
                      <a:pt x="496684" y="10344"/>
                    </a:lnTo>
                    <a:lnTo>
                      <a:pt x="498088" y="10124"/>
                    </a:lnTo>
                    <a:close/>
                    <a:moveTo>
                      <a:pt x="452037" y="10086"/>
                    </a:moveTo>
                    <a:lnTo>
                      <a:pt x="455309" y="10215"/>
                    </a:lnTo>
                    <a:lnTo>
                      <a:pt x="449258" y="10484"/>
                    </a:lnTo>
                    <a:lnTo>
                      <a:pt x="450249" y="10197"/>
                    </a:lnTo>
                    <a:lnTo>
                      <a:pt x="451362" y="10113"/>
                    </a:lnTo>
                    <a:close/>
                    <a:moveTo>
                      <a:pt x="534890" y="10068"/>
                    </a:moveTo>
                    <a:lnTo>
                      <a:pt x="537328" y="10337"/>
                    </a:lnTo>
                    <a:lnTo>
                      <a:pt x="537334" y="10350"/>
                    </a:lnTo>
                    <a:lnTo>
                      <a:pt x="536688" y="10867"/>
                    </a:lnTo>
                    <a:lnTo>
                      <a:pt x="534970" y="10249"/>
                    </a:lnTo>
                    <a:close/>
                    <a:moveTo>
                      <a:pt x="526674" y="10064"/>
                    </a:moveTo>
                    <a:lnTo>
                      <a:pt x="527291" y="10258"/>
                    </a:lnTo>
                    <a:lnTo>
                      <a:pt x="524406" y="11700"/>
                    </a:lnTo>
                    <a:lnTo>
                      <a:pt x="526499" y="10130"/>
                    </a:lnTo>
                    <a:close/>
                    <a:moveTo>
                      <a:pt x="479147" y="10056"/>
                    </a:moveTo>
                    <a:lnTo>
                      <a:pt x="479336" y="10074"/>
                    </a:lnTo>
                    <a:lnTo>
                      <a:pt x="475454" y="10721"/>
                    </a:lnTo>
                    <a:lnTo>
                      <a:pt x="473881" y="10737"/>
                    </a:lnTo>
                    <a:lnTo>
                      <a:pt x="474758" y="10552"/>
                    </a:lnTo>
                    <a:close/>
                    <a:moveTo>
                      <a:pt x="520466" y="10054"/>
                    </a:moveTo>
                    <a:lnTo>
                      <a:pt x="520246" y="10269"/>
                    </a:lnTo>
                    <a:lnTo>
                      <a:pt x="520049" y="10312"/>
                    </a:lnTo>
                    <a:lnTo>
                      <a:pt x="520103" y="10261"/>
                    </a:lnTo>
                    <a:close/>
                    <a:moveTo>
                      <a:pt x="488398" y="10043"/>
                    </a:moveTo>
                    <a:lnTo>
                      <a:pt x="488309" y="10070"/>
                    </a:lnTo>
                    <a:lnTo>
                      <a:pt x="487329" y="10372"/>
                    </a:lnTo>
                    <a:lnTo>
                      <a:pt x="486960" y="10460"/>
                    </a:lnTo>
                    <a:lnTo>
                      <a:pt x="486447" y="10539"/>
                    </a:lnTo>
                    <a:lnTo>
                      <a:pt x="485967" y="10494"/>
                    </a:lnTo>
                    <a:lnTo>
                      <a:pt x="488259" y="10069"/>
                    </a:lnTo>
                    <a:close/>
                    <a:moveTo>
                      <a:pt x="450801" y="10037"/>
                    </a:moveTo>
                    <a:lnTo>
                      <a:pt x="451830" y="10078"/>
                    </a:lnTo>
                    <a:lnTo>
                      <a:pt x="451362" y="10113"/>
                    </a:lnTo>
                    <a:lnTo>
                      <a:pt x="450406" y="10151"/>
                    </a:lnTo>
                    <a:close/>
                    <a:moveTo>
                      <a:pt x="436540" y="10035"/>
                    </a:moveTo>
                    <a:lnTo>
                      <a:pt x="433477" y="10445"/>
                    </a:lnTo>
                    <a:lnTo>
                      <a:pt x="434766" y="10100"/>
                    </a:lnTo>
                    <a:close/>
                    <a:moveTo>
                      <a:pt x="446422" y="10016"/>
                    </a:moveTo>
                    <a:lnTo>
                      <a:pt x="443188" y="10264"/>
                    </a:lnTo>
                    <a:lnTo>
                      <a:pt x="443345" y="10239"/>
                    </a:lnTo>
                    <a:lnTo>
                      <a:pt x="444134" y="10166"/>
                    </a:lnTo>
                    <a:close/>
                    <a:moveTo>
                      <a:pt x="437045" y="10016"/>
                    </a:moveTo>
                    <a:lnTo>
                      <a:pt x="436683" y="10069"/>
                    </a:lnTo>
                    <a:lnTo>
                      <a:pt x="433379" y="10472"/>
                    </a:lnTo>
                    <a:lnTo>
                      <a:pt x="433452" y="10452"/>
                    </a:lnTo>
                    <a:lnTo>
                      <a:pt x="436670" y="10030"/>
                    </a:lnTo>
                    <a:close/>
                    <a:moveTo>
                      <a:pt x="506527" y="10008"/>
                    </a:moveTo>
                    <a:lnTo>
                      <a:pt x="506849" y="10084"/>
                    </a:lnTo>
                    <a:lnTo>
                      <a:pt x="506034" y="10239"/>
                    </a:lnTo>
                    <a:close/>
                    <a:moveTo>
                      <a:pt x="527795" y="10006"/>
                    </a:moveTo>
                    <a:lnTo>
                      <a:pt x="527581" y="10349"/>
                    </a:lnTo>
                    <a:lnTo>
                      <a:pt x="527291" y="10258"/>
                    </a:lnTo>
                    <a:close/>
                    <a:moveTo>
                      <a:pt x="437320" y="10006"/>
                    </a:moveTo>
                    <a:lnTo>
                      <a:pt x="436216" y="10137"/>
                    </a:lnTo>
                    <a:lnTo>
                      <a:pt x="436683" y="10069"/>
                    </a:lnTo>
                    <a:lnTo>
                      <a:pt x="437149" y="10012"/>
                    </a:lnTo>
                    <a:close/>
                    <a:moveTo>
                      <a:pt x="499633" y="10004"/>
                    </a:moveTo>
                    <a:lnTo>
                      <a:pt x="498495" y="10220"/>
                    </a:lnTo>
                    <a:lnTo>
                      <a:pt x="498833" y="10066"/>
                    </a:lnTo>
                    <a:close/>
                    <a:moveTo>
                      <a:pt x="498972" y="10003"/>
                    </a:moveTo>
                    <a:lnTo>
                      <a:pt x="498833" y="10066"/>
                    </a:lnTo>
                    <a:lnTo>
                      <a:pt x="498540" y="10089"/>
                    </a:lnTo>
                    <a:close/>
                    <a:moveTo>
                      <a:pt x="534284" y="10002"/>
                    </a:moveTo>
                    <a:lnTo>
                      <a:pt x="534736" y="10051"/>
                    </a:lnTo>
                    <a:lnTo>
                      <a:pt x="534663" y="10138"/>
                    </a:lnTo>
                    <a:close/>
                    <a:moveTo>
                      <a:pt x="531085" y="9981"/>
                    </a:moveTo>
                    <a:lnTo>
                      <a:pt x="533808" y="11164"/>
                    </a:lnTo>
                    <a:lnTo>
                      <a:pt x="533251" y="11833"/>
                    </a:lnTo>
                    <a:lnTo>
                      <a:pt x="530489" y="10428"/>
                    </a:lnTo>
                    <a:close/>
                    <a:moveTo>
                      <a:pt x="519072" y="9979"/>
                    </a:moveTo>
                    <a:lnTo>
                      <a:pt x="519323" y="10073"/>
                    </a:lnTo>
                    <a:lnTo>
                      <a:pt x="518528" y="10333"/>
                    </a:lnTo>
                    <a:lnTo>
                      <a:pt x="519017" y="9991"/>
                    </a:lnTo>
                    <a:close/>
                    <a:moveTo>
                      <a:pt x="464393" y="9975"/>
                    </a:moveTo>
                    <a:lnTo>
                      <a:pt x="464179" y="10087"/>
                    </a:lnTo>
                    <a:lnTo>
                      <a:pt x="462248" y="10215"/>
                    </a:lnTo>
                    <a:close/>
                    <a:moveTo>
                      <a:pt x="540826" y="9962"/>
                    </a:moveTo>
                    <a:lnTo>
                      <a:pt x="544145" y="10604"/>
                    </a:lnTo>
                    <a:lnTo>
                      <a:pt x="544162" y="11242"/>
                    </a:lnTo>
                    <a:lnTo>
                      <a:pt x="543322" y="13071"/>
                    </a:lnTo>
                    <a:lnTo>
                      <a:pt x="543423" y="14378"/>
                    </a:lnTo>
                    <a:lnTo>
                      <a:pt x="542911" y="13105"/>
                    </a:lnTo>
                    <a:lnTo>
                      <a:pt x="542126" y="12823"/>
                    </a:lnTo>
                    <a:lnTo>
                      <a:pt x="542086" y="12748"/>
                    </a:lnTo>
                    <a:lnTo>
                      <a:pt x="542192" y="11529"/>
                    </a:lnTo>
                    <a:close/>
                    <a:moveTo>
                      <a:pt x="480180" y="9939"/>
                    </a:moveTo>
                    <a:lnTo>
                      <a:pt x="480497" y="9970"/>
                    </a:lnTo>
                    <a:lnTo>
                      <a:pt x="479848" y="10123"/>
                    </a:lnTo>
                    <a:lnTo>
                      <a:pt x="479336" y="10074"/>
                    </a:lnTo>
                    <a:lnTo>
                      <a:pt x="480069" y="9952"/>
                    </a:lnTo>
                    <a:close/>
                    <a:moveTo>
                      <a:pt x="534832" y="9936"/>
                    </a:moveTo>
                    <a:lnTo>
                      <a:pt x="534890" y="10068"/>
                    </a:lnTo>
                    <a:lnTo>
                      <a:pt x="534736" y="10051"/>
                    </a:lnTo>
                    <a:close/>
                    <a:moveTo>
                      <a:pt x="477846" y="9933"/>
                    </a:moveTo>
                    <a:lnTo>
                      <a:pt x="478295" y="9976"/>
                    </a:lnTo>
                    <a:lnTo>
                      <a:pt x="476754" y="10132"/>
                    </a:lnTo>
                    <a:lnTo>
                      <a:pt x="477509" y="9973"/>
                    </a:lnTo>
                    <a:close/>
                    <a:moveTo>
                      <a:pt x="499368" y="9924"/>
                    </a:moveTo>
                    <a:lnTo>
                      <a:pt x="498972" y="10003"/>
                    </a:lnTo>
                    <a:lnTo>
                      <a:pt x="499028" y="9978"/>
                    </a:lnTo>
                    <a:close/>
                    <a:moveTo>
                      <a:pt x="447730" y="9916"/>
                    </a:moveTo>
                    <a:lnTo>
                      <a:pt x="447872" y="9922"/>
                    </a:lnTo>
                    <a:lnTo>
                      <a:pt x="446422" y="10016"/>
                    </a:lnTo>
                    <a:close/>
                    <a:moveTo>
                      <a:pt x="466850" y="9909"/>
                    </a:moveTo>
                    <a:lnTo>
                      <a:pt x="464283" y="10449"/>
                    </a:lnTo>
                    <a:lnTo>
                      <a:pt x="463538" y="10539"/>
                    </a:lnTo>
                    <a:lnTo>
                      <a:pt x="463330" y="10531"/>
                    </a:lnTo>
                    <a:lnTo>
                      <a:pt x="464179" y="10087"/>
                    </a:lnTo>
                    <a:close/>
                    <a:moveTo>
                      <a:pt x="462241" y="9907"/>
                    </a:moveTo>
                    <a:lnTo>
                      <a:pt x="461012" y="10021"/>
                    </a:lnTo>
                    <a:lnTo>
                      <a:pt x="459140" y="10195"/>
                    </a:lnTo>
                    <a:lnTo>
                      <a:pt x="458657" y="10223"/>
                    </a:lnTo>
                    <a:lnTo>
                      <a:pt x="458184" y="10251"/>
                    </a:lnTo>
                    <a:lnTo>
                      <a:pt x="459239" y="10040"/>
                    </a:lnTo>
                    <a:close/>
                    <a:moveTo>
                      <a:pt x="485177" y="9898"/>
                    </a:moveTo>
                    <a:lnTo>
                      <a:pt x="484998" y="9963"/>
                    </a:lnTo>
                    <a:lnTo>
                      <a:pt x="484036" y="10309"/>
                    </a:lnTo>
                    <a:lnTo>
                      <a:pt x="482503" y="10162"/>
                    </a:lnTo>
                    <a:lnTo>
                      <a:pt x="484644" y="9951"/>
                    </a:lnTo>
                    <a:close/>
                    <a:moveTo>
                      <a:pt x="435599" y="9877"/>
                    </a:moveTo>
                    <a:lnTo>
                      <a:pt x="434766" y="10100"/>
                    </a:lnTo>
                    <a:lnTo>
                      <a:pt x="433327" y="10153"/>
                    </a:lnTo>
                    <a:close/>
                    <a:moveTo>
                      <a:pt x="462637" y="9870"/>
                    </a:moveTo>
                    <a:lnTo>
                      <a:pt x="462377" y="9901"/>
                    </a:lnTo>
                    <a:lnTo>
                      <a:pt x="462241" y="9907"/>
                    </a:lnTo>
                    <a:close/>
                    <a:moveTo>
                      <a:pt x="479392" y="9864"/>
                    </a:moveTo>
                    <a:lnTo>
                      <a:pt x="480157" y="9937"/>
                    </a:lnTo>
                    <a:lnTo>
                      <a:pt x="480069" y="9952"/>
                    </a:lnTo>
                    <a:lnTo>
                      <a:pt x="479147" y="10056"/>
                    </a:lnTo>
                    <a:lnTo>
                      <a:pt x="478295" y="9976"/>
                    </a:lnTo>
                    <a:close/>
                    <a:moveTo>
                      <a:pt x="524912" y="9857"/>
                    </a:moveTo>
                    <a:lnTo>
                      <a:pt x="524875" y="9890"/>
                    </a:lnTo>
                    <a:lnTo>
                      <a:pt x="522511" y="10306"/>
                    </a:lnTo>
                    <a:lnTo>
                      <a:pt x="522545" y="10272"/>
                    </a:lnTo>
                    <a:close/>
                    <a:moveTo>
                      <a:pt x="518744" y="9857"/>
                    </a:moveTo>
                    <a:lnTo>
                      <a:pt x="519047" y="9970"/>
                    </a:lnTo>
                    <a:lnTo>
                      <a:pt x="519017" y="9991"/>
                    </a:lnTo>
                    <a:lnTo>
                      <a:pt x="517827" y="10238"/>
                    </a:lnTo>
                    <a:close/>
                    <a:moveTo>
                      <a:pt x="505838" y="9846"/>
                    </a:moveTo>
                    <a:lnTo>
                      <a:pt x="506270" y="9948"/>
                    </a:lnTo>
                    <a:lnTo>
                      <a:pt x="504196" y="10589"/>
                    </a:lnTo>
                    <a:lnTo>
                      <a:pt x="504188" y="10591"/>
                    </a:lnTo>
                    <a:lnTo>
                      <a:pt x="502262" y="10958"/>
                    </a:lnTo>
                    <a:lnTo>
                      <a:pt x="502671" y="10805"/>
                    </a:lnTo>
                    <a:lnTo>
                      <a:pt x="503464" y="10565"/>
                    </a:lnTo>
                    <a:close/>
                    <a:moveTo>
                      <a:pt x="445827" y="9841"/>
                    </a:moveTo>
                    <a:lnTo>
                      <a:pt x="447087" y="9891"/>
                    </a:lnTo>
                    <a:lnTo>
                      <a:pt x="444134" y="10166"/>
                    </a:lnTo>
                    <a:lnTo>
                      <a:pt x="443575" y="10202"/>
                    </a:lnTo>
                    <a:close/>
                    <a:moveTo>
                      <a:pt x="476803" y="9834"/>
                    </a:moveTo>
                    <a:lnTo>
                      <a:pt x="477745" y="9924"/>
                    </a:lnTo>
                    <a:lnTo>
                      <a:pt x="477509" y="9973"/>
                    </a:lnTo>
                    <a:lnTo>
                      <a:pt x="473337" y="10470"/>
                    </a:lnTo>
                    <a:lnTo>
                      <a:pt x="474403" y="10166"/>
                    </a:lnTo>
                    <a:close/>
                    <a:moveTo>
                      <a:pt x="522246" y="9834"/>
                    </a:moveTo>
                    <a:lnTo>
                      <a:pt x="521682" y="10205"/>
                    </a:lnTo>
                    <a:lnTo>
                      <a:pt x="520824" y="10573"/>
                    </a:lnTo>
                    <a:lnTo>
                      <a:pt x="520795" y="10578"/>
                    </a:lnTo>
                    <a:lnTo>
                      <a:pt x="521915" y="9906"/>
                    </a:lnTo>
                    <a:close/>
                    <a:moveTo>
                      <a:pt x="525232" y="9827"/>
                    </a:moveTo>
                    <a:lnTo>
                      <a:pt x="524890" y="10384"/>
                    </a:lnTo>
                    <a:lnTo>
                      <a:pt x="524418" y="10928"/>
                    </a:lnTo>
                    <a:lnTo>
                      <a:pt x="523052" y="11452"/>
                    </a:lnTo>
                    <a:lnTo>
                      <a:pt x="524875" y="9890"/>
                    </a:lnTo>
                    <a:close/>
                    <a:moveTo>
                      <a:pt x="530823" y="9824"/>
                    </a:moveTo>
                    <a:lnTo>
                      <a:pt x="531185" y="9906"/>
                    </a:lnTo>
                    <a:lnTo>
                      <a:pt x="531085" y="9981"/>
                    </a:lnTo>
                    <a:lnTo>
                      <a:pt x="530782" y="9849"/>
                    </a:lnTo>
                    <a:close/>
                    <a:moveTo>
                      <a:pt x="442370" y="9819"/>
                    </a:moveTo>
                    <a:lnTo>
                      <a:pt x="442294" y="9830"/>
                    </a:lnTo>
                    <a:lnTo>
                      <a:pt x="437624" y="10299"/>
                    </a:lnTo>
                    <a:lnTo>
                      <a:pt x="439556" y="9923"/>
                    </a:lnTo>
                    <a:close/>
                    <a:moveTo>
                      <a:pt x="464736" y="9796"/>
                    </a:moveTo>
                    <a:lnTo>
                      <a:pt x="464589" y="9873"/>
                    </a:lnTo>
                    <a:lnTo>
                      <a:pt x="460635" y="10106"/>
                    </a:lnTo>
                    <a:lnTo>
                      <a:pt x="462287" y="9911"/>
                    </a:lnTo>
                    <a:lnTo>
                      <a:pt x="462377" y="9901"/>
                    </a:lnTo>
                    <a:lnTo>
                      <a:pt x="462446" y="9898"/>
                    </a:lnTo>
                    <a:close/>
                    <a:moveTo>
                      <a:pt x="530648" y="9791"/>
                    </a:moveTo>
                    <a:lnTo>
                      <a:pt x="530782" y="9849"/>
                    </a:lnTo>
                    <a:lnTo>
                      <a:pt x="530169" y="10217"/>
                    </a:lnTo>
                    <a:lnTo>
                      <a:pt x="530052" y="10116"/>
                    </a:lnTo>
                    <a:close/>
                    <a:moveTo>
                      <a:pt x="443204" y="9789"/>
                    </a:moveTo>
                    <a:lnTo>
                      <a:pt x="436681" y="10604"/>
                    </a:lnTo>
                    <a:lnTo>
                      <a:pt x="442294" y="9830"/>
                    </a:lnTo>
                    <a:lnTo>
                      <a:pt x="442414" y="9818"/>
                    </a:lnTo>
                    <a:close/>
                    <a:moveTo>
                      <a:pt x="539909" y="9784"/>
                    </a:moveTo>
                    <a:lnTo>
                      <a:pt x="540563" y="9911"/>
                    </a:lnTo>
                    <a:lnTo>
                      <a:pt x="542086" y="12748"/>
                    </a:lnTo>
                    <a:lnTo>
                      <a:pt x="542081" y="12807"/>
                    </a:lnTo>
                    <a:lnTo>
                      <a:pt x="541096" y="12453"/>
                    </a:lnTo>
                    <a:close/>
                    <a:moveTo>
                      <a:pt x="466110" y="9783"/>
                    </a:moveTo>
                    <a:lnTo>
                      <a:pt x="464393" y="9975"/>
                    </a:lnTo>
                    <a:lnTo>
                      <a:pt x="464589" y="9873"/>
                    </a:lnTo>
                    <a:close/>
                    <a:moveTo>
                      <a:pt x="530614" y="9776"/>
                    </a:moveTo>
                    <a:lnTo>
                      <a:pt x="530657" y="9786"/>
                    </a:lnTo>
                    <a:lnTo>
                      <a:pt x="530648" y="9791"/>
                    </a:lnTo>
                    <a:close/>
                    <a:moveTo>
                      <a:pt x="478454" y="9774"/>
                    </a:moveTo>
                    <a:lnTo>
                      <a:pt x="478856" y="9813"/>
                    </a:lnTo>
                    <a:lnTo>
                      <a:pt x="477846" y="9933"/>
                    </a:lnTo>
                    <a:lnTo>
                      <a:pt x="477745" y="9924"/>
                    </a:lnTo>
                    <a:close/>
                    <a:moveTo>
                      <a:pt x="423382" y="9768"/>
                    </a:moveTo>
                    <a:lnTo>
                      <a:pt x="423265" y="9790"/>
                    </a:lnTo>
                    <a:lnTo>
                      <a:pt x="421329" y="10056"/>
                    </a:lnTo>
                    <a:lnTo>
                      <a:pt x="419290" y="10413"/>
                    </a:lnTo>
                    <a:lnTo>
                      <a:pt x="416744" y="10692"/>
                    </a:lnTo>
                    <a:lnTo>
                      <a:pt x="416821" y="10658"/>
                    </a:lnTo>
                    <a:close/>
                    <a:moveTo>
                      <a:pt x="525424" y="9768"/>
                    </a:moveTo>
                    <a:lnTo>
                      <a:pt x="525398" y="9798"/>
                    </a:lnTo>
                    <a:lnTo>
                      <a:pt x="525232" y="9827"/>
                    </a:lnTo>
                    <a:lnTo>
                      <a:pt x="525249" y="9798"/>
                    </a:lnTo>
                    <a:close/>
                    <a:moveTo>
                      <a:pt x="443866" y="9764"/>
                    </a:moveTo>
                    <a:lnTo>
                      <a:pt x="445785" y="9840"/>
                    </a:lnTo>
                    <a:lnTo>
                      <a:pt x="443530" y="10205"/>
                    </a:lnTo>
                    <a:lnTo>
                      <a:pt x="442079" y="10300"/>
                    </a:lnTo>
                    <a:lnTo>
                      <a:pt x="443632" y="9773"/>
                    </a:lnTo>
                    <a:close/>
                    <a:moveTo>
                      <a:pt x="443512" y="9750"/>
                    </a:moveTo>
                    <a:lnTo>
                      <a:pt x="443679" y="9757"/>
                    </a:lnTo>
                    <a:lnTo>
                      <a:pt x="443632" y="9773"/>
                    </a:lnTo>
                    <a:lnTo>
                      <a:pt x="443204" y="9789"/>
                    </a:lnTo>
                    <a:close/>
                    <a:moveTo>
                      <a:pt x="525673" y="9749"/>
                    </a:moveTo>
                    <a:lnTo>
                      <a:pt x="526614" y="10045"/>
                    </a:lnTo>
                    <a:lnTo>
                      <a:pt x="526499" y="10130"/>
                    </a:lnTo>
                    <a:lnTo>
                      <a:pt x="524599" y="10859"/>
                    </a:lnTo>
                    <a:lnTo>
                      <a:pt x="524890" y="10384"/>
                    </a:lnTo>
                    <a:lnTo>
                      <a:pt x="525398" y="9798"/>
                    </a:lnTo>
                    <a:close/>
                    <a:moveTo>
                      <a:pt x="505396" y="9742"/>
                    </a:moveTo>
                    <a:lnTo>
                      <a:pt x="505463" y="9758"/>
                    </a:lnTo>
                    <a:lnTo>
                      <a:pt x="503323" y="10560"/>
                    </a:lnTo>
                    <a:lnTo>
                      <a:pt x="502671" y="10805"/>
                    </a:lnTo>
                    <a:lnTo>
                      <a:pt x="501998" y="11008"/>
                    </a:lnTo>
                    <a:lnTo>
                      <a:pt x="500573" y="11280"/>
                    </a:lnTo>
                    <a:lnTo>
                      <a:pt x="497019" y="11707"/>
                    </a:lnTo>
                    <a:lnTo>
                      <a:pt x="499707" y="10481"/>
                    </a:lnTo>
                    <a:lnTo>
                      <a:pt x="499948" y="10450"/>
                    </a:lnTo>
                    <a:close/>
                    <a:moveTo>
                      <a:pt x="503007" y="9740"/>
                    </a:moveTo>
                    <a:lnTo>
                      <a:pt x="500417" y="10158"/>
                    </a:lnTo>
                    <a:lnTo>
                      <a:pt x="500987" y="9898"/>
                    </a:lnTo>
                    <a:close/>
                    <a:moveTo>
                      <a:pt x="460764" y="9735"/>
                    </a:moveTo>
                    <a:lnTo>
                      <a:pt x="459239" y="10040"/>
                    </a:lnTo>
                    <a:lnTo>
                      <a:pt x="455886" y="10189"/>
                    </a:lnTo>
                    <a:lnTo>
                      <a:pt x="457115" y="9882"/>
                    </a:lnTo>
                    <a:close/>
                    <a:moveTo>
                      <a:pt x="443013" y="9731"/>
                    </a:moveTo>
                    <a:lnTo>
                      <a:pt x="443206" y="9738"/>
                    </a:lnTo>
                    <a:lnTo>
                      <a:pt x="442414" y="9818"/>
                    </a:lnTo>
                    <a:lnTo>
                      <a:pt x="442370" y="9819"/>
                    </a:lnTo>
                    <a:close/>
                    <a:moveTo>
                      <a:pt x="531748" y="9723"/>
                    </a:moveTo>
                    <a:lnTo>
                      <a:pt x="533010" y="9862"/>
                    </a:lnTo>
                    <a:lnTo>
                      <a:pt x="534316" y="10555"/>
                    </a:lnTo>
                    <a:lnTo>
                      <a:pt x="534254" y="10629"/>
                    </a:lnTo>
                    <a:lnTo>
                      <a:pt x="534241" y="10604"/>
                    </a:lnTo>
                    <a:lnTo>
                      <a:pt x="532874" y="10292"/>
                    </a:lnTo>
                    <a:lnTo>
                      <a:pt x="531829" y="9778"/>
                    </a:lnTo>
                    <a:close/>
                    <a:moveTo>
                      <a:pt x="475458" y="9707"/>
                    </a:moveTo>
                    <a:lnTo>
                      <a:pt x="475617" y="9722"/>
                    </a:lnTo>
                    <a:lnTo>
                      <a:pt x="475870" y="9746"/>
                    </a:lnTo>
                    <a:lnTo>
                      <a:pt x="474403" y="10166"/>
                    </a:lnTo>
                    <a:lnTo>
                      <a:pt x="469974" y="10776"/>
                    </a:lnTo>
                    <a:lnTo>
                      <a:pt x="465422" y="10822"/>
                    </a:lnTo>
                    <a:lnTo>
                      <a:pt x="467386" y="10604"/>
                    </a:lnTo>
                    <a:close/>
                    <a:moveTo>
                      <a:pt x="531470" y="9692"/>
                    </a:moveTo>
                    <a:lnTo>
                      <a:pt x="531708" y="9718"/>
                    </a:lnTo>
                    <a:lnTo>
                      <a:pt x="531829" y="9778"/>
                    </a:lnTo>
                    <a:lnTo>
                      <a:pt x="532438" y="10192"/>
                    </a:lnTo>
                    <a:lnTo>
                      <a:pt x="531185" y="9906"/>
                    </a:lnTo>
                    <a:close/>
                    <a:moveTo>
                      <a:pt x="525490" y="9692"/>
                    </a:moveTo>
                    <a:lnTo>
                      <a:pt x="525622" y="9733"/>
                    </a:lnTo>
                    <a:lnTo>
                      <a:pt x="525424" y="9768"/>
                    </a:lnTo>
                    <a:close/>
                    <a:moveTo>
                      <a:pt x="481797" y="9664"/>
                    </a:moveTo>
                    <a:lnTo>
                      <a:pt x="481073" y="9834"/>
                    </a:lnTo>
                    <a:lnTo>
                      <a:pt x="481040" y="9842"/>
                    </a:lnTo>
                    <a:lnTo>
                      <a:pt x="480180" y="9939"/>
                    </a:lnTo>
                    <a:lnTo>
                      <a:pt x="480157" y="9937"/>
                    </a:lnTo>
                    <a:lnTo>
                      <a:pt x="480823" y="9826"/>
                    </a:lnTo>
                    <a:close/>
                    <a:moveTo>
                      <a:pt x="443956" y="9663"/>
                    </a:moveTo>
                    <a:lnTo>
                      <a:pt x="443808" y="9713"/>
                    </a:lnTo>
                    <a:lnTo>
                      <a:pt x="443512" y="9750"/>
                    </a:lnTo>
                    <a:lnTo>
                      <a:pt x="443206" y="9738"/>
                    </a:lnTo>
                    <a:close/>
                    <a:moveTo>
                      <a:pt x="447039" y="9647"/>
                    </a:moveTo>
                    <a:lnTo>
                      <a:pt x="445827" y="9841"/>
                    </a:lnTo>
                    <a:lnTo>
                      <a:pt x="445785" y="9840"/>
                    </a:lnTo>
                    <a:lnTo>
                      <a:pt x="446955" y="9650"/>
                    </a:lnTo>
                    <a:close/>
                    <a:moveTo>
                      <a:pt x="468095" y="9646"/>
                    </a:moveTo>
                    <a:lnTo>
                      <a:pt x="467971" y="9673"/>
                    </a:lnTo>
                    <a:lnTo>
                      <a:pt x="466110" y="9783"/>
                    </a:lnTo>
                    <a:lnTo>
                      <a:pt x="466818" y="9703"/>
                    </a:lnTo>
                    <a:close/>
                    <a:moveTo>
                      <a:pt x="452167" y="9642"/>
                    </a:moveTo>
                    <a:lnTo>
                      <a:pt x="450801" y="10037"/>
                    </a:lnTo>
                    <a:lnTo>
                      <a:pt x="448234" y="9936"/>
                    </a:lnTo>
                    <a:lnTo>
                      <a:pt x="447872" y="9922"/>
                    </a:lnTo>
                    <a:lnTo>
                      <a:pt x="448620" y="9873"/>
                    </a:lnTo>
                    <a:close/>
                    <a:moveTo>
                      <a:pt x="501555" y="9638"/>
                    </a:moveTo>
                    <a:lnTo>
                      <a:pt x="500987" y="9898"/>
                    </a:lnTo>
                    <a:lnTo>
                      <a:pt x="499633" y="10004"/>
                    </a:lnTo>
                    <a:close/>
                    <a:moveTo>
                      <a:pt x="530937" y="9634"/>
                    </a:moveTo>
                    <a:lnTo>
                      <a:pt x="531109" y="9653"/>
                    </a:lnTo>
                    <a:lnTo>
                      <a:pt x="530823" y="9824"/>
                    </a:lnTo>
                    <a:lnTo>
                      <a:pt x="530657" y="9786"/>
                    </a:lnTo>
                    <a:close/>
                    <a:moveTo>
                      <a:pt x="440472" y="9631"/>
                    </a:moveTo>
                    <a:lnTo>
                      <a:pt x="440962" y="9650"/>
                    </a:lnTo>
                    <a:lnTo>
                      <a:pt x="439556" y="9923"/>
                    </a:lnTo>
                    <a:lnTo>
                      <a:pt x="437320" y="10006"/>
                    </a:lnTo>
                    <a:close/>
                    <a:moveTo>
                      <a:pt x="517583" y="9629"/>
                    </a:moveTo>
                    <a:lnTo>
                      <a:pt x="515321" y="10761"/>
                    </a:lnTo>
                    <a:lnTo>
                      <a:pt x="510809" y="11701"/>
                    </a:lnTo>
                    <a:lnTo>
                      <a:pt x="502862" y="13356"/>
                    </a:lnTo>
                    <a:lnTo>
                      <a:pt x="506992" y="11521"/>
                    </a:lnTo>
                    <a:lnTo>
                      <a:pt x="515634" y="9978"/>
                    </a:lnTo>
                    <a:close/>
                    <a:moveTo>
                      <a:pt x="523188" y="9629"/>
                    </a:moveTo>
                    <a:lnTo>
                      <a:pt x="522545" y="10272"/>
                    </a:lnTo>
                    <a:lnTo>
                      <a:pt x="521232" y="10501"/>
                    </a:lnTo>
                    <a:lnTo>
                      <a:pt x="521682" y="10205"/>
                    </a:lnTo>
                    <a:lnTo>
                      <a:pt x="522859" y="9701"/>
                    </a:lnTo>
                    <a:close/>
                    <a:moveTo>
                      <a:pt x="520782" y="9623"/>
                    </a:moveTo>
                    <a:lnTo>
                      <a:pt x="520211" y="10159"/>
                    </a:lnTo>
                    <a:lnTo>
                      <a:pt x="520103" y="10261"/>
                    </a:lnTo>
                    <a:lnTo>
                      <a:pt x="519992" y="10324"/>
                    </a:lnTo>
                    <a:lnTo>
                      <a:pt x="519900" y="10289"/>
                    </a:lnTo>
                    <a:lnTo>
                      <a:pt x="519323" y="10073"/>
                    </a:lnTo>
                    <a:lnTo>
                      <a:pt x="520554" y="9670"/>
                    </a:lnTo>
                    <a:close/>
                    <a:moveTo>
                      <a:pt x="531581" y="9609"/>
                    </a:moveTo>
                    <a:lnTo>
                      <a:pt x="531748" y="9723"/>
                    </a:lnTo>
                    <a:lnTo>
                      <a:pt x="531708" y="9718"/>
                    </a:lnTo>
                    <a:lnTo>
                      <a:pt x="531543" y="9637"/>
                    </a:lnTo>
                    <a:close/>
                    <a:moveTo>
                      <a:pt x="439887" y="9607"/>
                    </a:moveTo>
                    <a:lnTo>
                      <a:pt x="440325" y="9625"/>
                    </a:lnTo>
                    <a:lnTo>
                      <a:pt x="437149" y="10012"/>
                    </a:lnTo>
                    <a:lnTo>
                      <a:pt x="437045" y="10016"/>
                    </a:lnTo>
                    <a:lnTo>
                      <a:pt x="439390" y="9673"/>
                    </a:lnTo>
                    <a:close/>
                    <a:moveTo>
                      <a:pt x="525209" y="9603"/>
                    </a:moveTo>
                    <a:lnTo>
                      <a:pt x="525343" y="9646"/>
                    </a:lnTo>
                    <a:lnTo>
                      <a:pt x="525249" y="9798"/>
                    </a:lnTo>
                    <a:lnTo>
                      <a:pt x="524912" y="9857"/>
                    </a:lnTo>
                    <a:close/>
                    <a:moveTo>
                      <a:pt x="439761" y="9603"/>
                    </a:moveTo>
                    <a:lnTo>
                      <a:pt x="439847" y="9606"/>
                    </a:lnTo>
                    <a:lnTo>
                      <a:pt x="439390" y="9673"/>
                    </a:lnTo>
                    <a:lnTo>
                      <a:pt x="436670" y="10030"/>
                    </a:lnTo>
                    <a:lnTo>
                      <a:pt x="436540" y="10035"/>
                    </a:lnTo>
                    <a:close/>
                    <a:moveTo>
                      <a:pt x="507401" y="9599"/>
                    </a:moveTo>
                    <a:lnTo>
                      <a:pt x="506527" y="10008"/>
                    </a:lnTo>
                    <a:lnTo>
                      <a:pt x="506270" y="9948"/>
                    </a:lnTo>
                    <a:close/>
                    <a:moveTo>
                      <a:pt x="458271" y="9593"/>
                    </a:moveTo>
                    <a:lnTo>
                      <a:pt x="457115" y="9882"/>
                    </a:lnTo>
                    <a:lnTo>
                      <a:pt x="452037" y="10086"/>
                    </a:lnTo>
                    <a:lnTo>
                      <a:pt x="451830" y="10078"/>
                    </a:lnTo>
                    <a:close/>
                    <a:moveTo>
                      <a:pt x="476518" y="9589"/>
                    </a:moveTo>
                    <a:lnTo>
                      <a:pt x="476697" y="9606"/>
                    </a:lnTo>
                    <a:lnTo>
                      <a:pt x="477736" y="9706"/>
                    </a:lnTo>
                    <a:lnTo>
                      <a:pt x="477618" y="9722"/>
                    </a:lnTo>
                    <a:lnTo>
                      <a:pt x="476803" y="9834"/>
                    </a:lnTo>
                    <a:lnTo>
                      <a:pt x="475870" y="9746"/>
                    </a:lnTo>
                    <a:lnTo>
                      <a:pt x="476126" y="9673"/>
                    </a:lnTo>
                    <a:lnTo>
                      <a:pt x="476157" y="9664"/>
                    </a:lnTo>
                    <a:lnTo>
                      <a:pt x="476357" y="9607"/>
                    </a:lnTo>
                    <a:close/>
                    <a:moveTo>
                      <a:pt x="465165" y="9571"/>
                    </a:moveTo>
                    <a:lnTo>
                      <a:pt x="465017" y="9649"/>
                    </a:lnTo>
                    <a:lnTo>
                      <a:pt x="462637" y="9870"/>
                    </a:lnTo>
                    <a:close/>
                    <a:moveTo>
                      <a:pt x="521059" y="9565"/>
                    </a:moveTo>
                    <a:lnTo>
                      <a:pt x="520706" y="9918"/>
                    </a:lnTo>
                    <a:lnTo>
                      <a:pt x="520478" y="10048"/>
                    </a:lnTo>
                    <a:lnTo>
                      <a:pt x="520466" y="10054"/>
                    </a:lnTo>
                    <a:lnTo>
                      <a:pt x="520470" y="10051"/>
                    </a:lnTo>
                    <a:lnTo>
                      <a:pt x="520944" y="9589"/>
                    </a:lnTo>
                    <a:close/>
                    <a:moveTo>
                      <a:pt x="506775" y="9562"/>
                    </a:moveTo>
                    <a:lnTo>
                      <a:pt x="505838" y="9846"/>
                    </a:lnTo>
                    <a:lnTo>
                      <a:pt x="505463" y="9758"/>
                    </a:lnTo>
                    <a:lnTo>
                      <a:pt x="505563" y="9720"/>
                    </a:lnTo>
                    <a:close/>
                    <a:moveTo>
                      <a:pt x="528705" y="9551"/>
                    </a:moveTo>
                    <a:lnTo>
                      <a:pt x="529805" y="10251"/>
                    </a:lnTo>
                    <a:lnTo>
                      <a:pt x="528878" y="10757"/>
                    </a:lnTo>
                    <a:lnTo>
                      <a:pt x="528436" y="10618"/>
                    </a:lnTo>
                    <a:lnTo>
                      <a:pt x="528600" y="9603"/>
                    </a:lnTo>
                    <a:close/>
                    <a:moveTo>
                      <a:pt x="482474" y="9551"/>
                    </a:moveTo>
                    <a:lnTo>
                      <a:pt x="481797" y="9664"/>
                    </a:lnTo>
                    <a:lnTo>
                      <a:pt x="482127" y="9586"/>
                    </a:lnTo>
                    <a:close/>
                    <a:moveTo>
                      <a:pt x="465336" y="9551"/>
                    </a:moveTo>
                    <a:lnTo>
                      <a:pt x="465165" y="9571"/>
                    </a:lnTo>
                    <a:lnTo>
                      <a:pt x="465192" y="9557"/>
                    </a:lnTo>
                    <a:close/>
                    <a:moveTo>
                      <a:pt x="492931" y="9542"/>
                    </a:moveTo>
                    <a:lnTo>
                      <a:pt x="491928" y="10188"/>
                    </a:lnTo>
                    <a:lnTo>
                      <a:pt x="491600" y="10400"/>
                    </a:lnTo>
                    <a:lnTo>
                      <a:pt x="490166" y="10743"/>
                    </a:lnTo>
                    <a:lnTo>
                      <a:pt x="488368" y="10884"/>
                    </a:lnTo>
                    <a:lnTo>
                      <a:pt x="487480" y="10909"/>
                    </a:lnTo>
                    <a:lnTo>
                      <a:pt x="490108" y="10129"/>
                    </a:lnTo>
                    <a:lnTo>
                      <a:pt x="491178" y="9811"/>
                    </a:lnTo>
                    <a:close/>
                    <a:moveTo>
                      <a:pt x="531319" y="9527"/>
                    </a:moveTo>
                    <a:lnTo>
                      <a:pt x="531543" y="9637"/>
                    </a:lnTo>
                    <a:lnTo>
                      <a:pt x="531470" y="9692"/>
                    </a:lnTo>
                    <a:lnTo>
                      <a:pt x="531109" y="9653"/>
                    </a:lnTo>
                    <a:close/>
                    <a:moveTo>
                      <a:pt x="521016" y="9519"/>
                    </a:moveTo>
                    <a:lnTo>
                      <a:pt x="520944" y="9589"/>
                    </a:lnTo>
                    <a:lnTo>
                      <a:pt x="520782" y="9623"/>
                    </a:lnTo>
                    <a:lnTo>
                      <a:pt x="520826" y="9581"/>
                    </a:lnTo>
                    <a:close/>
                    <a:moveTo>
                      <a:pt x="504420" y="9512"/>
                    </a:moveTo>
                    <a:lnTo>
                      <a:pt x="504795" y="9600"/>
                    </a:lnTo>
                    <a:lnTo>
                      <a:pt x="503007" y="9740"/>
                    </a:lnTo>
                    <a:close/>
                    <a:moveTo>
                      <a:pt x="517821" y="9511"/>
                    </a:moveTo>
                    <a:lnTo>
                      <a:pt x="517959" y="9562"/>
                    </a:lnTo>
                    <a:lnTo>
                      <a:pt x="517583" y="9629"/>
                    </a:lnTo>
                    <a:close/>
                    <a:moveTo>
                      <a:pt x="517827" y="9507"/>
                    </a:moveTo>
                    <a:lnTo>
                      <a:pt x="517821" y="9511"/>
                    </a:lnTo>
                    <a:lnTo>
                      <a:pt x="517817" y="9509"/>
                    </a:lnTo>
                    <a:close/>
                    <a:moveTo>
                      <a:pt x="437024" y="9495"/>
                    </a:moveTo>
                    <a:lnTo>
                      <a:pt x="438319" y="9546"/>
                    </a:lnTo>
                    <a:lnTo>
                      <a:pt x="435599" y="9877"/>
                    </a:lnTo>
                    <a:close/>
                    <a:moveTo>
                      <a:pt x="538405" y="9493"/>
                    </a:moveTo>
                    <a:lnTo>
                      <a:pt x="538641" y="9539"/>
                    </a:lnTo>
                    <a:lnTo>
                      <a:pt x="539656" y="10570"/>
                    </a:lnTo>
                    <a:lnTo>
                      <a:pt x="539651" y="10592"/>
                    </a:lnTo>
                    <a:lnTo>
                      <a:pt x="538134" y="10425"/>
                    </a:lnTo>
                    <a:lnTo>
                      <a:pt x="537792" y="9984"/>
                    </a:lnTo>
                    <a:close/>
                    <a:moveTo>
                      <a:pt x="506168" y="9493"/>
                    </a:moveTo>
                    <a:lnTo>
                      <a:pt x="505563" y="9720"/>
                    </a:lnTo>
                    <a:lnTo>
                      <a:pt x="505396" y="9742"/>
                    </a:lnTo>
                    <a:lnTo>
                      <a:pt x="504795" y="9600"/>
                    </a:lnTo>
                    <a:close/>
                    <a:moveTo>
                      <a:pt x="473151" y="9489"/>
                    </a:moveTo>
                    <a:lnTo>
                      <a:pt x="473393" y="9511"/>
                    </a:lnTo>
                    <a:lnTo>
                      <a:pt x="472866" y="9567"/>
                    </a:lnTo>
                    <a:lnTo>
                      <a:pt x="464094" y="10489"/>
                    </a:lnTo>
                    <a:lnTo>
                      <a:pt x="464283" y="10449"/>
                    </a:lnTo>
                    <a:lnTo>
                      <a:pt x="471117" y="9624"/>
                    </a:lnTo>
                    <a:lnTo>
                      <a:pt x="472269" y="9547"/>
                    </a:lnTo>
                    <a:close/>
                    <a:moveTo>
                      <a:pt x="528620" y="9477"/>
                    </a:moveTo>
                    <a:lnTo>
                      <a:pt x="528735" y="9536"/>
                    </a:lnTo>
                    <a:lnTo>
                      <a:pt x="528705" y="9551"/>
                    </a:lnTo>
                    <a:lnTo>
                      <a:pt x="528617" y="9495"/>
                    </a:lnTo>
                    <a:close/>
                    <a:moveTo>
                      <a:pt x="517702" y="9466"/>
                    </a:moveTo>
                    <a:lnTo>
                      <a:pt x="517817" y="9509"/>
                    </a:lnTo>
                    <a:lnTo>
                      <a:pt x="516182" y="9782"/>
                    </a:lnTo>
                    <a:lnTo>
                      <a:pt x="507738" y="11189"/>
                    </a:lnTo>
                    <a:lnTo>
                      <a:pt x="508276" y="10950"/>
                    </a:lnTo>
                    <a:lnTo>
                      <a:pt x="516563" y="9645"/>
                    </a:lnTo>
                    <a:close/>
                    <a:moveTo>
                      <a:pt x="472586" y="9447"/>
                    </a:moveTo>
                    <a:lnTo>
                      <a:pt x="471863" y="9534"/>
                    </a:lnTo>
                    <a:lnTo>
                      <a:pt x="471117" y="9624"/>
                    </a:lnTo>
                    <a:lnTo>
                      <a:pt x="466850" y="9909"/>
                    </a:lnTo>
                    <a:lnTo>
                      <a:pt x="467971" y="9673"/>
                    </a:lnTo>
                    <a:lnTo>
                      <a:pt x="469376" y="9590"/>
                    </a:lnTo>
                    <a:lnTo>
                      <a:pt x="471147" y="9511"/>
                    </a:lnTo>
                    <a:close/>
                    <a:moveTo>
                      <a:pt x="529201" y="9443"/>
                    </a:moveTo>
                    <a:lnTo>
                      <a:pt x="530065" y="9538"/>
                    </a:lnTo>
                    <a:lnTo>
                      <a:pt x="530614" y="9776"/>
                    </a:lnTo>
                    <a:lnTo>
                      <a:pt x="529248" y="9465"/>
                    </a:lnTo>
                    <a:close/>
                    <a:moveTo>
                      <a:pt x="472641" y="9440"/>
                    </a:moveTo>
                    <a:lnTo>
                      <a:pt x="472671" y="9443"/>
                    </a:lnTo>
                    <a:lnTo>
                      <a:pt x="472586" y="9447"/>
                    </a:lnTo>
                    <a:close/>
                    <a:moveTo>
                      <a:pt x="452895" y="9431"/>
                    </a:moveTo>
                    <a:lnTo>
                      <a:pt x="452474" y="9553"/>
                    </a:lnTo>
                    <a:lnTo>
                      <a:pt x="448910" y="9826"/>
                    </a:lnTo>
                    <a:lnTo>
                      <a:pt x="447730" y="9916"/>
                    </a:lnTo>
                    <a:lnTo>
                      <a:pt x="447087" y="9891"/>
                    </a:lnTo>
                    <a:lnTo>
                      <a:pt x="450402" y="9583"/>
                    </a:lnTo>
                    <a:lnTo>
                      <a:pt x="451464" y="9484"/>
                    </a:lnTo>
                    <a:close/>
                    <a:moveTo>
                      <a:pt x="531315" y="9428"/>
                    </a:moveTo>
                    <a:lnTo>
                      <a:pt x="531394" y="9482"/>
                    </a:lnTo>
                    <a:lnTo>
                      <a:pt x="531319" y="9527"/>
                    </a:lnTo>
                    <a:lnTo>
                      <a:pt x="531221" y="9479"/>
                    </a:lnTo>
                    <a:close/>
                    <a:moveTo>
                      <a:pt x="528972" y="9417"/>
                    </a:moveTo>
                    <a:lnTo>
                      <a:pt x="529107" y="9432"/>
                    </a:lnTo>
                    <a:lnTo>
                      <a:pt x="529248" y="9465"/>
                    </a:lnTo>
                    <a:lnTo>
                      <a:pt x="529341" y="9507"/>
                    </a:lnTo>
                    <a:lnTo>
                      <a:pt x="530052" y="10116"/>
                    </a:lnTo>
                    <a:lnTo>
                      <a:pt x="529967" y="10163"/>
                    </a:lnTo>
                    <a:lnTo>
                      <a:pt x="528735" y="9536"/>
                    </a:lnTo>
                    <a:close/>
                    <a:moveTo>
                      <a:pt x="527457" y="9412"/>
                    </a:moveTo>
                    <a:lnTo>
                      <a:pt x="527417" y="9442"/>
                    </a:lnTo>
                    <a:lnTo>
                      <a:pt x="525673" y="9749"/>
                    </a:lnTo>
                    <a:lnTo>
                      <a:pt x="525622" y="9733"/>
                    </a:lnTo>
                    <a:close/>
                    <a:moveTo>
                      <a:pt x="474516" y="9398"/>
                    </a:moveTo>
                    <a:lnTo>
                      <a:pt x="476444" y="9582"/>
                    </a:lnTo>
                    <a:lnTo>
                      <a:pt x="476357" y="9607"/>
                    </a:lnTo>
                    <a:lnTo>
                      <a:pt x="475845" y="9664"/>
                    </a:lnTo>
                    <a:lnTo>
                      <a:pt x="475458" y="9707"/>
                    </a:lnTo>
                    <a:lnTo>
                      <a:pt x="474563" y="9622"/>
                    </a:lnTo>
                    <a:lnTo>
                      <a:pt x="473393" y="9511"/>
                    </a:lnTo>
                    <a:lnTo>
                      <a:pt x="474408" y="9405"/>
                    </a:lnTo>
                    <a:close/>
                    <a:moveTo>
                      <a:pt x="508059" y="9396"/>
                    </a:moveTo>
                    <a:lnTo>
                      <a:pt x="507401" y="9599"/>
                    </a:lnTo>
                    <a:lnTo>
                      <a:pt x="507749" y="9436"/>
                    </a:lnTo>
                    <a:close/>
                    <a:moveTo>
                      <a:pt x="469305" y="9392"/>
                    </a:moveTo>
                    <a:lnTo>
                      <a:pt x="469062" y="9443"/>
                    </a:lnTo>
                    <a:lnTo>
                      <a:pt x="468972" y="9462"/>
                    </a:lnTo>
                    <a:lnTo>
                      <a:pt x="466818" y="9703"/>
                    </a:lnTo>
                    <a:lnTo>
                      <a:pt x="464736" y="9796"/>
                    </a:lnTo>
                    <a:lnTo>
                      <a:pt x="464953" y="9682"/>
                    </a:lnTo>
                    <a:lnTo>
                      <a:pt x="465017" y="9649"/>
                    </a:lnTo>
                    <a:lnTo>
                      <a:pt x="466628" y="9500"/>
                    </a:lnTo>
                    <a:lnTo>
                      <a:pt x="467478" y="9465"/>
                    </a:lnTo>
                    <a:lnTo>
                      <a:pt x="468494" y="9425"/>
                    </a:lnTo>
                    <a:close/>
                    <a:moveTo>
                      <a:pt x="528441" y="9386"/>
                    </a:moveTo>
                    <a:lnTo>
                      <a:pt x="528463" y="9397"/>
                    </a:lnTo>
                    <a:lnTo>
                      <a:pt x="528617" y="9495"/>
                    </a:lnTo>
                    <a:lnTo>
                      <a:pt x="528600" y="9603"/>
                    </a:lnTo>
                    <a:lnTo>
                      <a:pt x="527795" y="10006"/>
                    </a:lnTo>
                    <a:lnTo>
                      <a:pt x="528101" y="9516"/>
                    </a:lnTo>
                    <a:close/>
                    <a:moveTo>
                      <a:pt x="434116" y="9380"/>
                    </a:moveTo>
                    <a:lnTo>
                      <a:pt x="435804" y="9447"/>
                    </a:lnTo>
                    <a:lnTo>
                      <a:pt x="429052" y="10311"/>
                    </a:lnTo>
                    <a:lnTo>
                      <a:pt x="426862" y="10392"/>
                    </a:lnTo>
                    <a:close/>
                    <a:moveTo>
                      <a:pt x="529056" y="9376"/>
                    </a:moveTo>
                    <a:lnTo>
                      <a:pt x="529201" y="9443"/>
                    </a:lnTo>
                    <a:lnTo>
                      <a:pt x="529107" y="9432"/>
                    </a:lnTo>
                    <a:lnTo>
                      <a:pt x="528994" y="9406"/>
                    </a:lnTo>
                    <a:close/>
                    <a:moveTo>
                      <a:pt x="442380" y="9374"/>
                    </a:moveTo>
                    <a:lnTo>
                      <a:pt x="441992" y="9450"/>
                    </a:lnTo>
                    <a:lnTo>
                      <a:pt x="440472" y="9631"/>
                    </a:lnTo>
                    <a:lnTo>
                      <a:pt x="440325" y="9625"/>
                    </a:lnTo>
                    <a:close/>
                    <a:moveTo>
                      <a:pt x="502136" y="9373"/>
                    </a:moveTo>
                    <a:lnTo>
                      <a:pt x="501742" y="9553"/>
                    </a:lnTo>
                    <a:lnTo>
                      <a:pt x="499368" y="9924"/>
                    </a:lnTo>
                    <a:close/>
                    <a:moveTo>
                      <a:pt x="474256" y="9373"/>
                    </a:moveTo>
                    <a:lnTo>
                      <a:pt x="474496" y="9396"/>
                    </a:lnTo>
                    <a:lnTo>
                      <a:pt x="474408" y="9405"/>
                    </a:lnTo>
                    <a:lnTo>
                      <a:pt x="473151" y="9489"/>
                    </a:lnTo>
                    <a:lnTo>
                      <a:pt x="472671" y="9443"/>
                    </a:lnTo>
                    <a:close/>
                    <a:moveTo>
                      <a:pt x="495896" y="9370"/>
                    </a:moveTo>
                    <a:lnTo>
                      <a:pt x="493479" y="10239"/>
                    </a:lnTo>
                    <a:lnTo>
                      <a:pt x="492606" y="10553"/>
                    </a:lnTo>
                    <a:lnTo>
                      <a:pt x="491191" y="10663"/>
                    </a:lnTo>
                    <a:lnTo>
                      <a:pt x="491600" y="10400"/>
                    </a:lnTo>
                    <a:lnTo>
                      <a:pt x="492415" y="10204"/>
                    </a:lnTo>
                    <a:close/>
                    <a:moveTo>
                      <a:pt x="528496" y="9365"/>
                    </a:moveTo>
                    <a:lnTo>
                      <a:pt x="528636" y="9380"/>
                    </a:lnTo>
                    <a:lnTo>
                      <a:pt x="528620" y="9477"/>
                    </a:lnTo>
                    <a:lnTo>
                      <a:pt x="528463" y="9397"/>
                    </a:lnTo>
                    <a:lnTo>
                      <a:pt x="528444" y="9385"/>
                    </a:lnTo>
                    <a:close/>
                    <a:moveTo>
                      <a:pt x="490606" y="9364"/>
                    </a:moveTo>
                    <a:lnTo>
                      <a:pt x="489629" y="9664"/>
                    </a:lnTo>
                    <a:lnTo>
                      <a:pt x="487698" y="10051"/>
                    </a:lnTo>
                    <a:lnTo>
                      <a:pt x="485640" y="10462"/>
                    </a:lnTo>
                    <a:lnTo>
                      <a:pt x="485175" y="10417"/>
                    </a:lnTo>
                    <a:lnTo>
                      <a:pt x="486851" y="10023"/>
                    </a:lnTo>
                    <a:lnTo>
                      <a:pt x="488967" y="9525"/>
                    </a:lnTo>
                    <a:close/>
                    <a:moveTo>
                      <a:pt x="507919" y="9356"/>
                    </a:moveTo>
                    <a:lnTo>
                      <a:pt x="507749" y="9436"/>
                    </a:lnTo>
                    <a:lnTo>
                      <a:pt x="506775" y="9562"/>
                    </a:lnTo>
                    <a:lnTo>
                      <a:pt x="507296" y="9405"/>
                    </a:lnTo>
                    <a:close/>
                    <a:moveTo>
                      <a:pt x="473351" y="9355"/>
                    </a:moveTo>
                    <a:lnTo>
                      <a:pt x="472641" y="9440"/>
                    </a:lnTo>
                    <a:lnTo>
                      <a:pt x="472357" y="9413"/>
                    </a:lnTo>
                    <a:close/>
                    <a:moveTo>
                      <a:pt x="426444" y="9353"/>
                    </a:moveTo>
                    <a:lnTo>
                      <a:pt x="423091" y="9915"/>
                    </a:lnTo>
                    <a:lnTo>
                      <a:pt x="421198" y="10168"/>
                    </a:lnTo>
                    <a:lnTo>
                      <a:pt x="423265" y="9790"/>
                    </a:lnTo>
                    <a:lnTo>
                      <a:pt x="426179" y="9389"/>
                    </a:lnTo>
                    <a:close/>
                    <a:moveTo>
                      <a:pt x="528373" y="9352"/>
                    </a:moveTo>
                    <a:lnTo>
                      <a:pt x="528395" y="9354"/>
                    </a:lnTo>
                    <a:lnTo>
                      <a:pt x="528444" y="9385"/>
                    </a:lnTo>
                    <a:lnTo>
                      <a:pt x="528441" y="9386"/>
                    </a:lnTo>
                    <a:close/>
                    <a:moveTo>
                      <a:pt x="545350" y="9334"/>
                    </a:moveTo>
                    <a:lnTo>
                      <a:pt x="547041" y="9733"/>
                    </a:lnTo>
                    <a:lnTo>
                      <a:pt x="550724" y="10604"/>
                    </a:lnTo>
                    <a:lnTo>
                      <a:pt x="547909" y="14072"/>
                    </a:lnTo>
                    <a:lnTo>
                      <a:pt x="547717" y="14309"/>
                    </a:lnTo>
                    <a:lnTo>
                      <a:pt x="546338" y="12797"/>
                    </a:lnTo>
                    <a:lnTo>
                      <a:pt x="544286" y="15671"/>
                    </a:lnTo>
                    <a:lnTo>
                      <a:pt x="544209" y="12931"/>
                    </a:lnTo>
                    <a:close/>
                    <a:moveTo>
                      <a:pt x="528645" y="9327"/>
                    </a:moveTo>
                    <a:lnTo>
                      <a:pt x="528994" y="9406"/>
                    </a:lnTo>
                    <a:lnTo>
                      <a:pt x="528972" y="9417"/>
                    </a:lnTo>
                    <a:lnTo>
                      <a:pt x="528636" y="9380"/>
                    </a:lnTo>
                    <a:close/>
                    <a:moveTo>
                      <a:pt x="503210" y="9324"/>
                    </a:moveTo>
                    <a:lnTo>
                      <a:pt x="501555" y="9638"/>
                    </a:lnTo>
                    <a:lnTo>
                      <a:pt x="501742" y="9553"/>
                    </a:lnTo>
                    <a:close/>
                    <a:moveTo>
                      <a:pt x="528102" y="9322"/>
                    </a:moveTo>
                    <a:lnTo>
                      <a:pt x="528215" y="9334"/>
                    </a:lnTo>
                    <a:lnTo>
                      <a:pt x="528101" y="9516"/>
                    </a:lnTo>
                    <a:lnTo>
                      <a:pt x="526674" y="10064"/>
                    </a:lnTo>
                    <a:lnTo>
                      <a:pt x="526614" y="10045"/>
                    </a:lnTo>
                    <a:lnTo>
                      <a:pt x="527417" y="9442"/>
                    </a:lnTo>
                    <a:close/>
                    <a:moveTo>
                      <a:pt x="473668" y="9316"/>
                    </a:moveTo>
                    <a:lnTo>
                      <a:pt x="473794" y="9328"/>
                    </a:lnTo>
                    <a:lnTo>
                      <a:pt x="473351" y="9355"/>
                    </a:lnTo>
                    <a:close/>
                    <a:moveTo>
                      <a:pt x="432406" y="9313"/>
                    </a:moveTo>
                    <a:lnTo>
                      <a:pt x="433419" y="9353"/>
                    </a:lnTo>
                    <a:lnTo>
                      <a:pt x="427086" y="10056"/>
                    </a:lnTo>
                    <a:lnTo>
                      <a:pt x="424549" y="10477"/>
                    </a:lnTo>
                    <a:lnTo>
                      <a:pt x="422986" y="10535"/>
                    </a:lnTo>
                    <a:lnTo>
                      <a:pt x="429151" y="9680"/>
                    </a:lnTo>
                    <a:close/>
                    <a:moveTo>
                      <a:pt x="471287" y="9312"/>
                    </a:moveTo>
                    <a:lnTo>
                      <a:pt x="472357" y="9413"/>
                    </a:lnTo>
                    <a:lnTo>
                      <a:pt x="470864" y="9502"/>
                    </a:lnTo>
                    <a:lnTo>
                      <a:pt x="469376" y="9590"/>
                    </a:lnTo>
                    <a:lnTo>
                      <a:pt x="468095" y="9646"/>
                    </a:lnTo>
                    <a:lnTo>
                      <a:pt x="468972" y="9462"/>
                    </a:lnTo>
                    <a:lnTo>
                      <a:pt x="469124" y="9445"/>
                    </a:lnTo>
                    <a:lnTo>
                      <a:pt x="469762" y="9373"/>
                    </a:lnTo>
                    <a:close/>
                    <a:moveTo>
                      <a:pt x="426711" y="9308"/>
                    </a:moveTo>
                    <a:lnTo>
                      <a:pt x="426461" y="9350"/>
                    </a:lnTo>
                    <a:lnTo>
                      <a:pt x="426179" y="9389"/>
                    </a:lnTo>
                    <a:lnTo>
                      <a:pt x="423382" y="9768"/>
                    </a:lnTo>
                    <a:lnTo>
                      <a:pt x="424845" y="9500"/>
                    </a:lnTo>
                    <a:close/>
                    <a:moveTo>
                      <a:pt x="528648" y="9307"/>
                    </a:moveTo>
                    <a:lnTo>
                      <a:pt x="528645" y="9327"/>
                    </a:lnTo>
                    <a:lnTo>
                      <a:pt x="528614" y="9320"/>
                    </a:lnTo>
                    <a:close/>
                    <a:moveTo>
                      <a:pt x="528260" y="9294"/>
                    </a:moveTo>
                    <a:lnTo>
                      <a:pt x="528373" y="9352"/>
                    </a:lnTo>
                    <a:lnTo>
                      <a:pt x="528215" y="9334"/>
                    </a:lnTo>
                    <a:lnTo>
                      <a:pt x="528238" y="9298"/>
                    </a:lnTo>
                    <a:close/>
                    <a:moveTo>
                      <a:pt x="480764" y="9288"/>
                    </a:moveTo>
                    <a:lnTo>
                      <a:pt x="478557" y="9753"/>
                    </a:lnTo>
                    <a:lnTo>
                      <a:pt x="478454" y="9774"/>
                    </a:lnTo>
                    <a:lnTo>
                      <a:pt x="478053" y="9736"/>
                    </a:lnTo>
                    <a:lnTo>
                      <a:pt x="477736" y="9706"/>
                    </a:lnTo>
                    <a:close/>
                    <a:moveTo>
                      <a:pt x="476158" y="9288"/>
                    </a:moveTo>
                    <a:lnTo>
                      <a:pt x="474516" y="9398"/>
                    </a:lnTo>
                    <a:lnTo>
                      <a:pt x="474496" y="9396"/>
                    </a:lnTo>
                    <a:lnTo>
                      <a:pt x="475049" y="9337"/>
                    </a:lnTo>
                    <a:close/>
                    <a:moveTo>
                      <a:pt x="426972" y="9281"/>
                    </a:moveTo>
                    <a:lnTo>
                      <a:pt x="426444" y="9353"/>
                    </a:lnTo>
                    <a:lnTo>
                      <a:pt x="426461" y="9350"/>
                    </a:lnTo>
                    <a:lnTo>
                      <a:pt x="426928" y="9286"/>
                    </a:lnTo>
                    <a:close/>
                    <a:moveTo>
                      <a:pt x="503438" y="9281"/>
                    </a:moveTo>
                    <a:lnTo>
                      <a:pt x="503458" y="9285"/>
                    </a:lnTo>
                    <a:lnTo>
                      <a:pt x="503210" y="9324"/>
                    </a:lnTo>
                    <a:close/>
                    <a:moveTo>
                      <a:pt x="528227" y="9277"/>
                    </a:moveTo>
                    <a:lnTo>
                      <a:pt x="528245" y="9286"/>
                    </a:lnTo>
                    <a:lnTo>
                      <a:pt x="528238" y="9298"/>
                    </a:lnTo>
                    <a:lnTo>
                      <a:pt x="528102" y="9322"/>
                    </a:lnTo>
                    <a:lnTo>
                      <a:pt x="528023" y="9313"/>
                    </a:lnTo>
                    <a:close/>
                    <a:moveTo>
                      <a:pt x="527645" y="9271"/>
                    </a:moveTo>
                    <a:lnTo>
                      <a:pt x="528023" y="9313"/>
                    </a:lnTo>
                    <a:lnTo>
                      <a:pt x="527457" y="9412"/>
                    </a:lnTo>
                    <a:close/>
                    <a:moveTo>
                      <a:pt x="528264" y="9271"/>
                    </a:moveTo>
                    <a:lnTo>
                      <a:pt x="528292" y="9288"/>
                    </a:lnTo>
                    <a:lnTo>
                      <a:pt x="528260" y="9294"/>
                    </a:lnTo>
                    <a:lnTo>
                      <a:pt x="528245" y="9286"/>
                    </a:lnTo>
                    <a:lnTo>
                      <a:pt x="528254" y="9273"/>
                    </a:lnTo>
                    <a:close/>
                    <a:moveTo>
                      <a:pt x="528396" y="9270"/>
                    </a:moveTo>
                    <a:lnTo>
                      <a:pt x="528614" y="9320"/>
                    </a:lnTo>
                    <a:lnTo>
                      <a:pt x="528496" y="9365"/>
                    </a:lnTo>
                    <a:lnTo>
                      <a:pt x="528395" y="9354"/>
                    </a:lnTo>
                    <a:lnTo>
                      <a:pt x="528292" y="9288"/>
                    </a:lnTo>
                    <a:close/>
                    <a:moveTo>
                      <a:pt x="509028" y="9270"/>
                    </a:moveTo>
                    <a:lnTo>
                      <a:pt x="508059" y="9396"/>
                    </a:lnTo>
                    <a:lnTo>
                      <a:pt x="508277" y="9328"/>
                    </a:lnTo>
                    <a:close/>
                    <a:moveTo>
                      <a:pt x="545070" y="9267"/>
                    </a:moveTo>
                    <a:lnTo>
                      <a:pt x="545280" y="9317"/>
                    </a:lnTo>
                    <a:lnTo>
                      <a:pt x="544197" y="12488"/>
                    </a:lnTo>
                    <a:lnTo>
                      <a:pt x="544162" y="11242"/>
                    </a:lnTo>
                    <a:close/>
                    <a:moveTo>
                      <a:pt x="540212" y="9257"/>
                    </a:moveTo>
                    <a:lnTo>
                      <a:pt x="540826" y="9962"/>
                    </a:lnTo>
                    <a:lnTo>
                      <a:pt x="540563" y="9911"/>
                    </a:lnTo>
                    <a:close/>
                    <a:moveTo>
                      <a:pt x="483529" y="9257"/>
                    </a:moveTo>
                    <a:lnTo>
                      <a:pt x="482127" y="9586"/>
                    </a:lnTo>
                    <a:lnTo>
                      <a:pt x="480022" y="9800"/>
                    </a:lnTo>
                    <a:lnTo>
                      <a:pt x="479392" y="9864"/>
                    </a:lnTo>
                    <a:lnTo>
                      <a:pt x="478856" y="9813"/>
                    </a:lnTo>
                    <a:lnTo>
                      <a:pt x="479190" y="9773"/>
                    </a:lnTo>
                    <a:close/>
                    <a:moveTo>
                      <a:pt x="528273" y="9242"/>
                    </a:moveTo>
                    <a:lnTo>
                      <a:pt x="528341" y="9257"/>
                    </a:lnTo>
                    <a:lnTo>
                      <a:pt x="528264" y="9271"/>
                    </a:lnTo>
                    <a:lnTo>
                      <a:pt x="528257" y="9266"/>
                    </a:lnTo>
                    <a:close/>
                    <a:moveTo>
                      <a:pt x="430484" y="9237"/>
                    </a:moveTo>
                    <a:lnTo>
                      <a:pt x="431937" y="9294"/>
                    </a:lnTo>
                    <a:lnTo>
                      <a:pt x="429151" y="9680"/>
                    </a:lnTo>
                    <a:lnTo>
                      <a:pt x="424705" y="10183"/>
                    </a:lnTo>
                    <a:lnTo>
                      <a:pt x="429368" y="9386"/>
                    </a:lnTo>
                    <a:close/>
                    <a:moveTo>
                      <a:pt x="496289" y="9229"/>
                    </a:moveTo>
                    <a:lnTo>
                      <a:pt x="496070" y="9329"/>
                    </a:lnTo>
                    <a:lnTo>
                      <a:pt x="495896" y="9370"/>
                    </a:lnTo>
                    <a:close/>
                    <a:moveTo>
                      <a:pt x="531817" y="9228"/>
                    </a:moveTo>
                    <a:lnTo>
                      <a:pt x="531976" y="9313"/>
                    </a:lnTo>
                    <a:lnTo>
                      <a:pt x="531581" y="9609"/>
                    </a:lnTo>
                    <a:lnTo>
                      <a:pt x="531394" y="9482"/>
                    </a:lnTo>
                    <a:close/>
                    <a:moveTo>
                      <a:pt x="430121" y="9223"/>
                    </a:moveTo>
                    <a:lnTo>
                      <a:pt x="430285" y="9229"/>
                    </a:lnTo>
                    <a:lnTo>
                      <a:pt x="429368" y="9386"/>
                    </a:lnTo>
                    <a:lnTo>
                      <a:pt x="422988" y="10237"/>
                    </a:lnTo>
                    <a:lnTo>
                      <a:pt x="426718" y="9597"/>
                    </a:lnTo>
                    <a:close/>
                    <a:moveTo>
                      <a:pt x="523984" y="9219"/>
                    </a:moveTo>
                    <a:lnTo>
                      <a:pt x="524431" y="9359"/>
                    </a:lnTo>
                    <a:lnTo>
                      <a:pt x="523188" y="9629"/>
                    </a:lnTo>
                    <a:lnTo>
                      <a:pt x="523309" y="9508"/>
                    </a:lnTo>
                    <a:close/>
                    <a:moveTo>
                      <a:pt x="458662" y="9218"/>
                    </a:moveTo>
                    <a:lnTo>
                      <a:pt x="452167" y="9642"/>
                    </a:lnTo>
                    <a:lnTo>
                      <a:pt x="452474" y="9553"/>
                    </a:lnTo>
                    <a:lnTo>
                      <a:pt x="455154" y="9348"/>
                    </a:lnTo>
                    <a:close/>
                    <a:moveTo>
                      <a:pt x="532103" y="9217"/>
                    </a:moveTo>
                    <a:lnTo>
                      <a:pt x="534284" y="10002"/>
                    </a:lnTo>
                    <a:lnTo>
                      <a:pt x="533010" y="9862"/>
                    </a:lnTo>
                    <a:lnTo>
                      <a:pt x="531976" y="9313"/>
                    </a:lnTo>
                    <a:close/>
                    <a:moveTo>
                      <a:pt x="521943" y="9216"/>
                    </a:moveTo>
                    <a:lnTo>
                      <a:pt x="521484" y="9477"/>
                    </a:lnTo>
                    <a:lnTo>
                      <a:pt x="521059" y="9565"/>
                    </a:lnTo>
                    <a:lnTo>
                      <a:pt x="521148" y="9476"/>
                    </a:lnTo>
                    <a:close/>
                    <a:moveTo>
                      <a:pt x="528708" y="9215"/>
                    </a:moveTo>
                    <a:lnTo>
                      <a:pt x="528789" y="9253"/>
                    </a:lnTo>
                    <a:lnTo>
                      <a:pt x="528648" y="9307"/>
                    </a:lnTo>
                    <a:lnTo>
                      <a:pt x="528661" y="9223"/>
                    </a:lnTo>
                    <a:close/>
                    <a:moveTo>
                      <a:pt x="492188" y="9208"/>
                    </a:moveTo>
                    <a:lnTo>
                      <a:pt x="489737" y="9795"/>
                    </a:lnTo>
                    <a:lnTo>
                      <a:pt x="488398" y="10043"/>
                    </a:lnTo>
                    <a:lnTo>
                      <a:pt x="489629" y="9664"/>
                    </a:lnTo>
                    <a:lnTo>
                      <a:pt x="491641" y="9262"/>
                    </a:lnTo>
                    <a:close/>
                    <a:moveTo>
                      <a:pt x="470181" y="9207"/>
                    </a:moveTo>
                    <a:lnTo>
                      <a:pt x="470322" y="9221"/>
                    </a:lnTo>
                    <a:lnTo>
                      <a:pt x="470757" y="9262"/>
                    </a:lnTo>
                    <a:lnTo>
                      <a:pt x="469762" y="9373"/>
                    </a:lnTo>
                    <a:lnTo>
                      <a:pt x="469305" y="9392"/>
                    </a:lnTo>
                    <a:lnTo>
                      <a:pt x="469976" y="9250"/>
                    </a:lnTo>
                    <a:close/>
                    <a:moveTo>
                      <a:pt x="528665" y="9201"/>
                    </a:moveTo>
                    <a:lnTo>
                      <a:pt x="528661" y="9223"/>
                    </a:lnTo>
                    <a:lnTo>
                      <a:pt x="528396" y="9270"/>
                    </a:lnTo>
                    <a:lnTo>
                      <a:pt x="528341" y="9257"/>
                    </a:lnTo>
                    <a:close/>
                    <a:moveTo>
                      <a:pt x="528666" y="9196"/>
                    </a:moveTo>
                    <a:lnTo>
                      <a:pt x="528673" y="9199"/>
                    </a:lnTo>
                    <a:lnTo>
                      <a:pt x="528665" y="9201"/>
                    </a:lnTo>
                    <a:close/>
                    <a:moveTo>
                      <a:pt x="528064" y="9194"/>
                    </a:moveTo>
                    <a:lnTo>
                      <a:pt x="528189" y="9223"/>
                    </a:lnTo>
                    <a:lnTo>
                      <a:pt x="528257" y="9266"/>
                    </a:lnTo>
                    <a:lnTo>
                      <a:pt x="528254" y="9273"/>
                    </a:lnTo>
                    <a:lnTo>
                      <a:pt x="528227" y="9277"/>
                    </a:lnTo>
                    <a:close/>
                    <a:moveTo>
                      <a:pt x="536761" y="9175"/>
                    </a:moveTo>
                    <a:lnTo>
                      <a:pt x="537238" y="9267"/>
                    </a:lnTo>
                    <a:lnTo>
                      <a:pt x="537792" y="9984"/>
                    </a:lnTo>
                    <a:lnTo>
                      <a:pt x="537348" y="10339"/>
                    </a:lnTo>
                    <a:lnTo>
                      <a:pt x="537328" y="10337"/>
                    </a:lnTo>
                    <a:close/>
                    <a:moveTo>
                      <a:pt x="477873" y="9174"/>
                    </a:moveTo>
                    <a:lnTo>
                      <a:pt x="477716" y="9219"/>
                    </a:lnTo>
                    <a:lnTo>
                      <a:pt x="476158" y="9288"/>
                    </a:lnTo>
                    <a:close/>
                    <a:moveTo>
                      <a:pt x="428691" y="9167"/>
                    </a:moveTo>
                    <a:lnTo>
                      <a:pt x="429125" y="9184"/>
                    </a:lnTo>
                    <a:lnTo>
                      <a:pt x="426718" y="9597"/>
                    </a:lnTo>
                    <a:lnTo>
                      <a:pt x="421703" y="10148"/>
                    </a:lnTo>
                    <a:lnTo>
                      <a:pt x="423091" y="9915"/>
                    </a:lnTo>
                    <a:close/>
                    <a:moveTo>
                      <a:pt x="474911" y="9166"/>
                    </a:moveTo>
                    <a:lnTo>
                      <a:pt x="473668" y="9316"/>
                    </a:lnTo>
                    <a:lnTo>
                      <a:pt x="472931" y="9246"/>
                    </a:lnTo>
                    <a:close/>
                    <a:moveTo>
                      <a:pt x="520201" y="9162"/>
                    </a:moveTo>
                    <a:lnTo>
                      <a:pt x="519892" y="9378"/>
                    </a:lnTo>
                    <a:lnTo>
                      <a:pt x="518744" y="9857"/>
                    </a:lnTo>
                    <a:lnTo>
                      <a:pt x="517959" y="9562"/>
                    </a:lnTo>
                    <a:close/>
                    <a:moveTo>
                      <a:pt x="476858" y="9147"/>
                    </a:moveTo>
                    <a:lnTo>
                      <a:pt x="475049" y="9337"/>
                    </a:lnTo>
                    <a:lnTo>
                      <a:pt x="474256" y="9373"/>
                    </a:lnTo>
                    <a:lnTo>
                      <a:pt x="473794" y="9328"/>
                    </a:lnTo>
                    <a:close/>
                    <a:moveTo>
                      <a:pt x="471835" y="9141"/>
                    </a:moveTo>
                    <a:lnTo>
                      <a:pt x="472931" y="9246"/>
                    </a:lnTo>
                    <a:lnTo>
                      <a:pt x="471287" y="9312"/>
                    </a:lnTo>
                    <a:lnTo>
                      <a:pt x="470757" y="9262"/>
                    </a:lnTo>
                    <a:close/>
                    <a:moveTo>
                      <a:pt x="428015" y="9140"/>
                    </a:moveTo>
                    <a:lnTo>
                      <a:pt x="428254" y="9149"/>
                    </a:lnTo>
                    <a:lnTo>
                      <a:pt x="426972" y="9281"/>
                    </a:lnTo>
                    <a:close/>
                    <a:moveTo>
                      <a:pt x="470503" y="9139"/>
                    </a:moveTo>
                    <a:lnTo>
                      <a:pt x="470181" y="9207"/>
                    </a:lnTo>
                    <a:lnTo>
                      <a:pt x="469979" y="9188"/>
                    </a:lnTo>
                    <a:close/>
                    <a:moveTo>
                      <a:pt x="529146" y="9138"/>
                    </a:moveTo>
                    <a:lnTo>
                      <a:pt x="529352" y="9228"/>
                    </a:lnTo>
                    <a:lnTo>
                      <a:pt x="529056" y="9376"/>
                    </a:lnTo>
                    <a:lnTo>
                      <a:pt x="528789" y="9253"/>
                    </a:lnTo>
                    <a:lnTo>
                      <a:pt x="529039" y="9157"/>
                    </a:lnTo>
                    <a:close/>
                    <a:moveTo>
                      <a:pt x="487303" y="9134"/>
                    </a:moveTo>
                    <a:lnTo>
                      <a:pt x="486174" y="9540"/>
                    </a:lnTo>
                    <a:lnTo>
                      <a:pt x="483651" y="9919"/>
                    </a:lnTo>
                    <a:lnTo>
                      <a:pt x="482214" y="10134"/>
                    </a:lnTo>
                    <a:lnTo>
                      <a:pt x="480497" y="9970"/>
                    </a:lnTo>
                    <a:lnTo>
                      <a:pt x="481040" y="9842"/>
                    </a:lnTo>
                    <a:lnTo>
                      <a:pt x="481101" y="9835"/>
                    </a:lnTo>
                    <a:close/>
                    <a:moveTo>
                      <a:pt x="427772" y="9130"/>
                    </a:moveTo>
                    <a:lnTo>
                      <a:pt x="427995" y="9139"/>
                    </a:lnTo>
                    <a:lnTo>
                      <a:pt x="426928" y="9286"/>
                    </a:lnTo>
                    <a:lnTo>
                      <a:pt x="426711" y="9308"/>
                    </a:lnTo>
                    <a:close/>
                    <a:moveTo>
                      <a:pt x="531860" y="9130"/>
                    </a:moveTo>
                    <a:lnTo>
                      <a:pt x="531935" y="9157"/>
                    </a:lnTo>
                    <a:lnTo>
                      <a:pt x="531817" y="9228"/>
                    </a:lnTo>
                    <a:lnTo>
                      <a:pt x="531748" y="9191"/>
                    </a:lnTo>
                    <a:close/>
                    <a:moveTo>
                      <a:pt x="529110" y="9123"/>
                    </a:moveTo>
                    <a:lnTo>
                      <a:pt x="529119" y="9126"/>
                    </a:lnTo>
                    <a:lnTo>
                      <a:pt x="529039" y="9157"/>
                    </a:lnTo>
                    <a:lnTo>
                      <a:pt x="528708" y="9215"/>
                    </a:lnTo>
                    <a:lnTo>
                      <a:pt x="528673" y="9199"/>
                    </a:lnTo>
                    <a:close/>
                    <a:moveTo>
                      <a:pt x="460160" y="9120"/>
                    </a:moveTo>
                    <a:lnTo>
                      <a:pt x="460047" y="9149"/>
                    </a:lnTo>
                    <a:lnTo>
                      <a:pt x="459961" y="9170"/>
                    </a:lnTo>
                    <a:lnTo>
                      <a:pt x="458662" y="9218"/>
                    </a:lnTo>
                    <a:lnTo>
                      <a:pt x="459833" y="9142"/>
                    </a:lnTo>
                    <a:close/>
                    <a:moveTo>
                      <a:pt x="523240" y="9111"/>
                    </a:moveTo>
                    <a:lnTo>
                      <a:pt x="521915" y="9906"/>
                    </a:lnTo>
                    <a:lnTo>
                      <a:pt x="520386" y="10238"/>
                    </a:lnTo>
                    <a:lnTo>
                      <a:pt x="520647" y="9978"/>
                    </a:lnTo>
                    <a:lnTo>
                      <a:pt x="520706" y="9918"/>
                    </a:lnTo>
                    <a:lnTo>
                      <a:pt x="521484" y="9477"/>
                    </a:lnTo>
                    <a:lnTo>
                      <a:pt x="522213" y="9325"/>
                    </a:lnTo>
                    <a:close/>
                    <a:moveTo>
                      <a:pt x="502714" y="9110"/>
                    </a:moveTo>
                    <a:lnTo>
                      <a:pt x="503056" y="9190"/>
                    </a:lnTo>
                    <a:lnTo>
                      <a:pt x="502136" y="9373"/>
                    </a:lnTo>
                    <a:close/>
                    <a:moveTo>
                      <a:pt x="518629" y="9106"/>
                    </a:moveTo>
                    <a:lnTo>
                      <a:pt x="518005" y="9419"/>
                    </a:lnTo>
                    <a:lnTo>
                      <a:pt x="517702" y="9466"/>
                    </a:lnTo>
                    <a:lnTo>
                      <a:pt x="517391" y="9350"/>
                    </a:lnTo>
                    <a:lnTo>
                      <a:pt x="517200" y="9278"/>
                    </a:lnTo>
                    <a:lnTo>
                      <a:pt x="517790" y="9207"/>
                    </a:lnTo>
                    <a:close/>
                    <a:moveTo>
                      <a:pt x="469109" y="9106"/>
                    </a:moveTo>
                    <a:lnTo>
                      <a:pt x="469979" y="9188"/>
                    </a:lnTo>
                    <a:lnTo>
                      <a:pt x="467711" y="9399"/>
                    </a:lnTo>
                    <a:lnTo>
                      <a:pt x="466628" y="9500"/>
                    </a:lnTo>
                    <a:lnTo>
                      <a:pt x="465336" y="9551"/>
                    </a:lnTo>
                    <a:lnTo>
                      <a:pt x="466862" y="9371"/>
                    </a:lnTo>
                    <a:close/>
                    <a:moveTo>
                      <a:pt x="438482" y="9104"/>
                    </a:moveTo>
                    <a:lnTo>
                      <a:pt x="437024" y="9495"/>
                    </a:lnTo>
                    <a:lnTo>
                      <a:pt x="435804" y="9447"/>
                    </a:lnTo>
                    <a:close/>
                    <a:moveTo>
                      <a:pt x="527875" y="9098"/>
                    </a:moveTo>
                    <a:lnTo>
                      <a:pt x="528064" y="9194"/>
                    </a:lnTo>
                    <a:lnTo>
                      <a:pt x="527821" y="9139"/>
                    </a:lnTo>
                    <a:close/>
                    <a:moveTo>
                      <a:pt x="525687" y="9086"/>
                    </a:moveTo>
                    <a:lnTo>
                      <a:pt x="525547" y="9314"/>
                    </a:lnTo>
                    <a:lnTo>
                      <a:pt x="525209" y="9603"/>
                    </a:lnTo>
                    <a:lnTo>
                      <a:pt x="524431" y="9359"/>
                    </a:lnTo>
                    <a:close/>
                    <a:moveTo>
                      <a:pt x="525829" y="9072"/>
                    </a:moveTo>
                    <a:lnTo>
                      <a:pt x="526010" y="9092"/>
                    </a:lnTo>
                    <a:lnTo>
                      <a:pt x="525490" y="9692"/>
                    </a:lnTo>
                    <a:lnTo>
                      <a:pt x="525343" y="9646"/>
                    </a:lnTo>
                    <a:lnTo>
                      <a:pt x="525547" y="9314"/>
                    </a:lnTo>
                    <a:close/>
                    <a:moveTo>
                      <a:pt x="493668" y="9067"/>
                    </a:moveTo>
                    <a:lnTo>
                      <a:pt x="493653" y="9077"/>
                    </a:lnTo>
                    <a:lnTo>
                      <a:pt x="491178" y="9811"/>
                    </a:lnTo>
                    <a:lnTo>
                      <a:pt x="489287" y="10102"/>
                    </a:lnTo>
                    <a:lnTo>
                      <a:pt x="487123" y="10435"/>
                    </a:lnTo>
                    <a:lnTo>
                      <a:pt x="487329" y="10372"/>
                    </a:lnTo>
                    <a:lnTo>
                      <a:pt x="488554" y="10078"/>
                    </a:lnTo>
                    <a:lnTo>
                      <a:pt x="489737" y="9795"/>
                    </a:lnTo>
                    <a:close/>
                    <a:moveTo>
                      <a:pt x="523481" y="9061"/>
                    </a:moveTo>
                    <a:lnTo>
                      <a:pt x="523691" y="9126"/>
                    </a:lnTo>
                    <a:lnTo>
                      <a:pt x="523309" y="9508"/>
                    </a:lnTo>
                    <a:lnTo>
                      <a:pt x="522859" y="9701"/>
                    </a:lnTo>
                    <a:lnTo>
                      <a:pt x="522246" y="9834"/>
                    </a:lnTo>
                    <a:lnTo>
                      <a:pt x="523392" y="9079"/>
                    </a:lnTo>
                    <a:close/>
                    <a:moveTo>
                      <a:pt x="481274" y="9061"/>
                    </a:moveTo>
                    <a:lnTo>
                      <a:pt x="476518" y="9589"/>
                    </a:lnTo>
                    <a:lnTo>
                      <a:pt x="476444" y="9582"/>
                    </a:lnTo>
                    <a:lnTo>
                      <a:pt x="477716" y="9219"/>
                    </a:lnTo>
                    <a:close/>
                    <a:moveTo>
                      <a:pt x="525704" y="9058"/>
                    </a:moveTo>
                    <a:lnTo>
                      <a:pt x="525778" y="9066"/>
                    </a:lnTo>
                    <a:lnTo>
                      <a:pt x="525687" y="9086"/>
                    </a:lnTo>
                    <a:close/>
                    <a:moveTo>
                      <a:pt x="493719" y="9057"/>
                    </a:moveTo>
                    <a:lnTo>
                      <a:pt x="493714" y="9059"/>
                    </a:lnTo>
                    <a:lnTo>
                      <a:pt x="493668" y="9067"/>
                    </a:lnTo>
                    <a:lnTo>
                      <a:pt x="493677" y="9061"/>
                    </a:lnTo>
                    <a:close/>
                    <a:moveTo>
                      <a:pt x="470914" y="9053"/>
                    </a:moveTo>
                    <a:lnTo>
                      <a:pt x="471171" y="9078"/>
                    </a:lnTo>
                    <a:lnTo>
                      <a:pt x="470503" y="9139"/>
                    </a:lnTo>
                    <a:close/>
                    <a:moveTo>
                      <a:pt x="525855" y="9049"/>
                    </a:moveTo>
                    <a:lnTo>
                      <a:pt x="525829" y="9072"/>
                    </a:lnTo>
                    <a:lnTo>
                      <a:pt x="525778" y="9066"/>
                    </a:lnTo>
                    <a:close/>
                    <a:moveTo>
                      <a:pt x="520365" y="9047"/>
                    </a:moveTo>
                    <a:lnTo>
                      <a:pt x="520295" y="9096"/>
                    </a:lnTo>
                    <a:lnTo>
                      <a:pt x="517827" y="9507"/>
                    </a:lnTo>
                    <a:lnTo>
                      <a:pt x="518005" y="9419"/>
                    </a:lnTo>
                    <a:close/>
                    <a:moveTo>
                      <a:pt x="418528" y="9038"/>
                    </a:moveTo>
                    <a:lnTo>
                      <a:pt x="415540" y="9475"/>
                    </a:lnTo>
                    <a:lnTo>
                      <a:pt x="407074" y="10056"/>
                    </a:lnTo>
                    <a:cubicBezTo>
                      <a:pt x="388432" y="12797"/>
                      <a:pt x="369791" y="16087"/>
                      <a:pt x="351149" y="17184"/>
                    </a:cubicBezTo>
                    <a:cubicBezTo>
                      <a:pt x="368694" y="16087"/>
                      <a:pt x="386239" y="12797"/>
                      <a:pt x="404058" y="10056"/>
                    </a:cubicBezTo>
                    <a:close/>
                    <a:moveTo>
                      <a:pt x="523378" y="9028"/>
                    </a:moveTo>
                    <a:lnTo>
                      <a:pt x="523440" y="9048"/>
                    </a:lnTo>
                    <a:lnTo>
                      <a:pt x="523392" y="9079"/>
                    </a:lnTo>
                    <a:lnTo>
                      <a:pt x="523240" y="9111"/>
                    </a:lnTo>
                    <a:close/>
                    <a:moveTo>
                      <a:pt x="478389" y="9026"/>
                    </a:moveTo>
                    <a:lnTo>
                      <a:pt x="478255" y="9065"/>
                    </a:lnTo>
                    <a:lnTo>
                      <a:pt x="476858" y="9147"/>
                    </a:lnTo>
                    <a:lnTo>
                      <a:pt x="477771" y="9051"/>
                    </a:lnTo>
                    <a:close/>
                    <a:moveTo>
                      <a:pt x="520752" y="9020"/>
                    </a:moveTo>
                    <a:lnTo>
                      <a:pt x="520569" y="9096"/>
                    </a:lnTo>
                    <a:lnTo>
                      <a:pt x="520201" y="9162"/>
                    </a:lnTo>
                    <a:lnTo>
                      <a:pt x="520295" y="9096"/>
                    </a:lnTo>
                    <a:close/>
                    <a:moveTo>
                      <a:pt x="428904" y="9019"/>
                    </a:moveTo>
                    <a:lnTo>
                      <a:pt x="428015" y="9140"/>
                    </a:lnTo>
                    <a:lnTo>
                      <a:pt x="427995" y="9139"/>
                    </a:lnTo>
                    <a:lnTo>
                      <a:pt x="428776" y="9032"/>
                    </a:lnTo>
                    <a:close/>
                    <a:moveTo>
                      <a:pt x="464408" y="9006"/>
                    </a:moveTo>
                    <a:lnTo>
                      <a:pt x="463412" y="9206"/>
                    </a:lnTo>
                    <a:lnTo>
                      <a:pt x="462920" y="9243"/>
                    </a:lnTo>
                    <a:lnTo>
                      <a:pt x="458271" y="9593"/>
                    </a:lnTo>
                    <a:lnTo>
                      <a:pt x="459961" y="9170"/>
                    </a:lnTo>
                    <a:lnTo>
                      <a:pt x="460310" y="9157"/>
                    </a:lnTo>
                    <a:close/>
                    <a:moveTo>
                      <a:pt x="529804" y="9001"/>
                    </a:moveTo>
                    <a:lnTo>
                      <a:pt x="529740" y="9034"/>
                    </a:lnTo>
                    <a:lnTo>
                      <a:pt x="529146" y="9138"/>
                    </a:lnTo>
                    <a:lnTo>
                      <a:pt x="529119" y="9126"/>
                    </a:lnTo>
                    <a:lnTo>
                      <a:pt x="529143" y="9117"/>
                    </a:lnTo>
                    <a:close/>
                    <a:moveTo>
                      <a:pt x="466278" y="8990"/>
                    </a:moveTo>
                    <a:lnTo>
                      <a:pt x="465625" y="9331"/>
                    </a:lnTo>
                    <a:lnTo>
                      <a:pt x="465192" y="9557"/>
                    </a:lnTo>
                    <a:lnTo>
                      <a:pt x="460764" y="9735"/>
                    </a:lnTo>
                    <a:lnTo>
                      <a:pt x="463184" y="9251"/>
                    </a:lnTo>
                    <a:lnTo>
                      <a:pt x="463412" y="9206"/>
                    </a:lnTo>
                    <a:close/>
                    <a:moveTo>
                      <a:pt x="482952" y="8986"/>
                    </a:moveTo>
                    <a:lnTo>
                      <a:pt x="480764" y="9288"/>
                    </a:lnTo>
                    <a:lnTo>
                      <a:pt x="481900" y="9049"/>
                    </a:lnTo>
                    <a:lnTo>
                      <a:pt x="481996" y="9029"/>
                    </a:lnTo>
                    <a:lnTo>
                      <a:pt x="482153" y="9022"/>
                    </a:lnTo>
                    <a:close/>
                    <a:moveTo>
                      <a:pt x="444420" y="8977"/>
                    </a:moveTo>
                    <a:lnTo>
                      <a:pt x="443865" y="9085"/>
                    </a:lnTo>
                    <a:lnTo>
                      <a:pt x="439887" y="9607"/>
                    </a:lnTo>
                    <a:lnTo>
                      <a:pt x="439847" y="9606"/>
                    </a:lnTo>
                    <a:lnTo>
                      <a:pt x="441072" y="9426"/>
                    </a:lnTo>
                    <a:close/>
                    <a:moveTo>
                      <a:pt x="445986" y="8974"/>
                    </a:moveTo>
                    <a:lnTo>
                      <a:pt x="444266" y="9558"/>
                    </a:lnTo>
                    <a:lnTo>
                      <a:pt x="443013" y="9731"/>
                    </a:lnTo>
                    <a:lnTo>
                      <a:pt x="440962" y="9650"/>
                    </a:lnTo>
                    <a:lnTo>
                      <a:pt x="441992" y="9450"/>
                    </a:lnTo>
                    <a:close/>
                    <a:moveTo>
                      <a:pt x="530164" y="8959"/>
                    </a:moveTo>
                    <a:lnTo>
                      <a:pt x="531221" y="9479"/>
                    </a:lnTo>
                    <a:lnTo>
                      <a:pt x="530937" y="9634"/>
                    </a:lnTo>
                    <a:lnTo>
                      <a:pt x="530065" y="9538"/>
                    </a:lnTo>
                    <a:lnTo>
                      <a:pt x="529352" y="9228"/>
                    </a:lnTo>
                    <a:lnTo>
                      <a:pt x="529740" y="9034"/>
                    </a:lnTo>
                    <a:close/>
                    <a:moveTo>
                      <a:pt x="516302" y="8942"/>
                    </a:moveTo>
                    <a:lnTo>
                      <a:pt x="517200" y="9278"/>
                    </a:lnTo>
                    <a:lnTo>
                      <a:pt x="508085" y="10375"/>
                    </a:lnTo>
                    <a:lnTo>
                      <a:pt x="507399" y="10214"/>
                    </a:lnTo>
                    <a:close/>
                    <a:moveTo>
                      <a:pt x="528096" y="8933"/>
                    </a:moveTo>
                    <a:lnTo>
                      <a:pt x="528383" y="9065"/>
                    </a:lnTo>
                    <a:lnTo>
                      <a:pt x="528273" y="9242"/>
                    </a:lnTo>
                    <a:lnTo>
                      <a:pt x="528189" y="9223"/>
                    </a:lnTo>
                    <a:lnTo>
                      <a:pt x="527930" y="9058"/>
                    </a:lnTo>
                    <a:close/>
                    <a:moveTo>
                      <a:pt x="432794" y="8929"/>
                    </a:moveTo>
                    <a:lnTo>
                      <a:pt x="430484" y="9237"/>
                    </a:lnTo>
                    <a:lnTo>
                      <a:pt x="430285" y="9229"/>
                    </a:lnTo>
                    <a:lnTo>
                      <a:pt x="430688" y="9161"/>
                    </a:lnTo>
                    <a:close/>
                    <a:moveTo>
                      <a:pt x="482479" y="8927"/>
                    </a:moveTo>
                    <a:lnTo>
                      <a:pt x="481996" y="9029"/>
                    </a:lnTo>
                    <a:lnTo>
                      <a:pt x="481274" y="9061"/>
                    </a:lnTo>
                    <a:close/>
                    <a:moveTo>
                      <a:pt x="521524" y="8925"/>
                    </a:moveTo>
                    <a:lnTo>
                      <a:pt x="520826" y="9581"/>
                    </a:lnTo>
                    <a:lnTo>
                      <a:pt x="520554" y="9670"/>
                    </a:lnTo>
                    <a:lnTo>
                      <a:pt x="519072" y="9979"/>
                    </a:lnTo>
                    <a:lnTo>
                      <a:pt x="519047" y="9970"/>
                    </a:lnTo>
                    <a:lnTo>
                      <a:pt x="519892" y="9378"/>
                    </a:lnTo>
                    <a:lnTo>
                      <a:pt x="520569" y="9096"/>
                    </a:lnTo>
                    <a:close/>
                    <a:moveTo>
                      <a:pt x="467034" y="8909"/>
                    </a:moveTo>
                    <a:lnTo>
                      <a:pt x="467172" y="8922"/>
                    </a:lnTo>
                    <a:lnTo>
                      <a:pt x="466278" y="8990"/>
                    </a:lnTo>
                    <a:lnTo>
                      <a:pt x="466386" y="8933"/>
                    </a:lnTo>
                    <a:close/>
                    <a:moveTo>
                      <a:pt x="524257" y="8899"/>
                    </a:moveTo>
                    <a:lnTo>
                      <a:pt x="524633" y="8940"/>
                    </a:lnTo>
                    <a:lnTo>
                      <a:pt x="523984" y="9219"/>
                    </a:lnTo>
                    <a:lnTo>
                      <a:pt x="523691" y="9126"/>
                    </a:lnTo>
                    <a:lnTo>
                      <a:pt x="523829" y="8988"/>
                    </a:lnTo>
                    <a:close/>
                    <a:moveTo>
                      <a:pt x="430718" y="8896"/>
                    </a:moveTo>
                    <a:lnTo>
                      <a:pt x="428691" y="9167"/>
                    </a:lnTo>
                    <a:lnTo>
                      <a:pt x="428254" y="9149"/>
                    </a:lnTo>
                    <a:close/>
                    <a:moveTo>
                      <a:pt x="451645" y="8890"/>
                    </a:moveTo>
                    <a:lnTo>
                      <a:pt x="446955" y="9650"/>
                    </a:lnTo>
                    <a:lnTo>
                      <a:pt x="443866" y="9764"/>
                    </a:lnTo>
                    <a:lnTo>
                      <a:pt x="443679" y="9757"/>
                    </a:lnTo>
                    <a:lnTo>
                      <a:pt x="443808" y="9713"/>
                    </a:lnTo>
                    <a:lnTo>
                      <a:pt x="445252" y="9533"/>
                    </a:lnTo>
                    <a:close/>
                    <a:moveTo>
                      <a:pt x="521737" y="8888"/>
                    </a:moveTo>
                    <a:lnTo>
                      <a:pt x="521148" y="9476"/>
                    </a:lnTo>
                    <a:lnTo>
                      <a:pt x="521016" y="9519"/>
                    </a:lnTo>
                    <a:lnTo>
                      <a:pt x="521649" y="8903"/>
                    </a:lnTo>
                    <a:close/>
                    <a:moveTo>
                      <a:pt x="526661" y="8874"/>
                    </a:moveTo>
                    <a:lnTo>
                      <a:pt x="527821" y="9139"/>
                    </a:lnTo>
                    <a:lnTo>
                      <a:pt x="527645" y="9271"/>
                    </a:lnTo>
                    <a:lnTo>
                      <a:pt x="526010" y="9092"/>
                    </a:lnTo>
                    <a:lnTo>
                      <a:pt x="526091" y="8998"/>
                    </a:lnTo>
                    <a:close/>
                    <a:moveTo>
                      <a:pt x="497281" y="8872"/>
                    </a:moveTo>
                    <a:lnTo>
                      <a:pt x="496289" y="9229"/>
                    </a:lnTo>
                    <a:lnTo>
                      <a:pt x="496967" y="8921"/>
                    </a:lnTo>
                    <a:close/>
                    <a:moveTo>
                      <a:pt x="437799" y="8867"/>
                    </a:moveTo>
                    <a:lnTo>
                      <a:pt x="434116" y="9380"/>
                    </a:lnTo>
                    <a:lnTo>
                      <a:pt x="433419" y="9353"/>
                    </a:lnTo>
                    <a:close/>
                    <a:moveTo>
                      <a:pt x="521689" y="8864"/>
                    </a:moveTo>
                    <a:lnTo>
                      <a:pt x="521649" y="8903"/>
                    </a:lnTo>
                    <a:lnTo>
                      <a:pt x="521524" y="8925"/>
                    </a:lnTo>
                    <a:lnTo>
                      <a:pt x="521569" y="8884"/>
                    </a:lnTo>
                    <a:close/>
                    <a:moveTo>
                      <a:pt x="528510" y="8862"/>
                    </a:moveTo>
                    <a:lnTo>
                      <a:pt x="528706" y="8947"/>
                    </a:lnTo>
                    <a:lnTo>
                      <a:pt x="528666" y="9196"/>
                    </a:lnTo>
                    <a:lnTo>
                      <a:pt x="528383" y="9065"/>
                    </a:lnTo>
                    <a:close/>
                    <a:moveTo>
                      <a:pt x="482656" y="8855"/>
                    </a:moveTo>
                    <a:lnTo>
                      <a:pt x="477873" y="9174"/>
                    </a:lnTo>
                    <a:lnTo>
                      <a:pt x="478255" y="9065"/>
                    </a:lnTo>
                    <a:lnTo>
                      <a:pt x="479991" y="8962"/>
                    </a:lnTo>
                    <a:close/>
                    <a:moveTo>
                      <a:pt x="521602" y="8852"/>
                    </a:moveTo>
                    <a:lnTo>
                      <a:pt x="521569" y="8884"/>
                    </a:lnTo>
                    <a:lnTo>
                      <a:pt x="520752" y="9020"/>
                    </a:lnTo>
                    <a:lnTo>
                      <a:pt x="520882" y="8966"/>
                    </a:lnTo>
                    <a:close/>
                    <a:moveTo>
                      <a:pt x="468752" y="8846"/>
                    </a:moveTo>
                    <a:lnTo>
                      <a:pt x="470165" y="8981"/>
                    </a:lnTo>
                    <a:lnTo>
                      <a:pt x="469109" y="9106"/>
                    </a:lnTo>
                    <a:lnTo>
                      <a:pt x="467172" y="8922"/>
                    </a:lnTo>
                    <a:lnTo>
                      <a:pt x="467644" y="8887"/>
                    </a:lnTo>
                    <a:close/>
                    <a:moveTo>
                      <a:pt x="431101" y="8844"/>
                    </a:moveTo>
                    <a:lnTo>
                      <a:pt x="430930" y="8874"/>
                    </a:lnTo>
                    <a:lnTo>
                      <a:pt x="430718" y="8896"/>
                    </a:lnTo>
                    <a:close/>
                    <a:moveTo>
                      <a:pt x="523750" y="8843"/>
                    </a:moveTo>
                    <a:lnTo>
                      <a:pt x="523952" y="8865"/>
                    </a:lnTo>
                    <a:lnTo>
                      <a:pt x="523829" y="8988"/>
                    </a:lnTo>
                    <a:lnTo>
                      <a:pt x="523481" y="9061"/>
                    </a:lnTo>
                    <a:lnTo>
                      <a:pt x="523440" y="9048"/>
                    </a:lnTo>
                    <a:close/>
                    <a:moveTo>
                      <a:pt x="482897" y="8839"/>
                    </a:moveTo>
                    <a:lnTo>
                      <a:pt x="482860" y="8847"/>
                    </a:lnTo>
                    <a:lnTo>
                      <a:pt x="482656" y="8855"/>
                    </a:lnTo>
                    <a:close/>
                    <a:moveTo>
                      <a:pt x="483393" y="8825"/>
                    </a:moveTo>
                    <a:lnTo>
                      <a:pt x="482479" y="8927"/>
                    </a:lnTo>
                    <a:lnTo>
                      <a:pt x="482860" y="8847"/>
                    </a:lnTo>
                    <a:close/>
                    <a:moveTo>
                      <a:pt x="431273" y="8821"/>
                    </a:moveTo>
                    <a:lnTo>
                      <a:pt x="431101" y="8844"/>
                    </a:lnTo>
                    <a:lnTo>
                      <a:pt x="431233" y="8822"/>
                    </a:lnTo>
                    <a:close/>
                    <a:moveTo>
                      <a:pt x="521804" y="8820"/>
                    </a:moveTo>
                    <a:lnTo>
                      <a:pt x="521775" y="8849"/>
                    </a:lnTo>
                    <a:lnTo>
                      <a:pt x="521689" y="8864"/>
                    </a:lnTo>
                    <a:lnTo>
                      <a:pt x="521720" y="8834"/>
                    </a:lnTo>
                    <a:close/>
                    <a:moveTo>
                      <a:pt x="486924" y="8810"/>
                    </a:moveTo>
                    <a:lnTo>
                      <a:pt x="486024" y="8959"/>
                    </a:lnTo>
                    <a:lnTo>
                      <a:pt x="483529" y="9257"/>
                    </a:lnTo>
                    <a:lnTo>
                      <a:pt x="485080" y="8892"/>
                    </a:lnTo>
                    <a:close/>
                    <a:moveTo>
                      <a:pt x="522668" y="8805"/>
                    </a:moveTo>
                    <a:lnTo>
                      <a:pt x="522940" y="8890"/>
                    </a:lnTo>
                    <a:lnTo>
                      <a:pt x="521943" y="9216"/>
                    </a:lnTo>
                    <a:close/>
                    <a:moveTo>
                      <a:pt x="432772" y="8804"/>
                    </a:moveTo>
                    <a:lnTo>
                      <a:pt x="430688" y="9161"/>
                    </a:lnTo>
                    <a:lnTo>
                      <a:pt x="430121" y="9223"/>
                    </a:lnTo>
                    <a:lnTo>
                      <a:pt x="429125" y="9184"/>
                    </a:lnTo>
                    <a:lnTo>
                      <a:pt x="430930" y="8874"/>
                    </a:lnTo>
                    <a:lnTo>
                      <a:pt x="431459" y="8819"/>
                    </a:lnTo>
                    <a:close/>
                    <a:moveTo>
                      <a:pt x="530947" y="8801"/>
                    </a:moveTo>
                    <a:lnTo>
                      <a:pt x="531151" y="8875"/>
                    </a:lnTo>
                    <a:lnTo>
                      <a:pt x="531748" y="9191"/>
                    </a:lnTo>
                    <a:lnTo>
                      <a:pt x="531315" y="9428"/>
                    </a:lnTo>
                    <a:lnTo>
                      <a:pt x="530508" y="8878"/>
                    </a:lnTo>
                    <a:close/>
                    <a:moveTo>
                      <a:pt x="434063" y="8790"/>
                    </a:moveTo>
                    <a:lnTo>
                      <a:pt x="432794" y="8929"/>
                    </a:lnTo>
                    <a:lnTo>
                      <a:pt x="433819" y="8792"/>
                    </a:lnTo>
                    <a:close/>
                    <a:moveTo>
                      <a:pt x="523252" y="8788"/>
                    </a:moveTo>
                    <a:lnTo>
                      <a:pt x="523449" y="8810"/>
                    </a:lnTo>
                    <a:lnTo>
                      <a:pt x="523696" y="8837"/>
                    </a:lnTo>
                    <a:lnTo>
                      <a:pt x="523378" y="9028"/>
                    </a:lnTo>
                    <a:lnTo>
                      <a:pt x="523120" y="8947"/>
                    </a:lnTo>
                    <a:lnTo>
                      <a:pt x="522940" y="8890"/>
                    </a:lnTo>
                    <a:close/>
                    <a:moveTo>
                      <a:pt x="521323" y="8782"/>
                    </a:moveTo>
                    <a:lnTo>
                      <a:pt x="520882" y="8966"/>
                    </a:lnTo>
                    <a:lnTo>
                      <a:pt x="520365" y="9047"/>
                    </a:lnTo>
                    <a:lnTo>
                      <a:pt x="520623" y="8866"/>
                    </a:lnTo>
                    <a:close/>
                    <a:moveTo>
                      <a:pt x="465581" y="8772"/>
                    </a:moveTo>
                    <a:lnTo>
                      <a:pt x="466524" y="8861"/>
                    </a:lnTo>
                    <a:lnTo>
                      <a:pt x="466386" y="8933"/>
                    </a:lnTo>
                    <a:lnTo>
                      <a:pt x="464408" y="9006"/>
                    </a:lnTo>
                    <a:close/>
                    <a:moveTo>
                      <a:pt x="526186" y="8766"/>
                    </a:moveTo>
                    <a:lnTo>
                      <a:pt x="526275" y="8786"/>
                    </a:lnTo>
                    <a:lnTo>
                      <a:pt x="526091" y="8998"/>
                    </a:lnTo>
                    <a:lnTo>
                      <a:pt x="525855" y="9049"/>
                    </a:lnTo>
                    <a:close/>
                    <a:moveTo>
                      <a:pt x="465616" y="8765"/>
                    </a:moveTo>
                    <a:lnTo>
                      <a:pt x="465581" y="8772"/>
                    </a:lnTo>
                    <a:lnTo>
                      <a:pt x="465552" y="8769"/>
                    </a:lnTo>
                    <a:close/>
                    <a:moveTo>
                      <a:pt x="494142" y="8762"/>
                    </a:moveTo>
                    <a:lnTo>
                      <a:pt x="493677" y="9061"/>
                    </a:lnTo>
                    <a:lnTo>
                      <a:pt x="492188" y="9208"/>
                    </a:lnTo>
                    <a:lnTo>
                      <a:pt x="493589" y="8872"/>
                    </a:lnTo>
                    <a:close/>
                    <a:moveTo>
                      <a:pt x="437369" y="8752"/>
                    </a:moveTo>
                    <a:lnTo>
                      <a:pt x="432406" y="9313"/>
                    </a:lnTo>
                    <a:lnTo>
                      <a:pt x="431937" y="9294"/>
                    </a:lnTo>
                    <a:lnTo>
                      <a:pt x="435714" y="8771"/>
                    </a:lnTo>
                    <a:close/>
                    <a:moveTo>
                      <a:pt x="530314" y="8746"/>
                    </a:moveTo>
                    <a:lnTo>
                      <a:pt x="530508" y="8878"/>
                    </a:lnTo>
                    <a:lnTo>
                      <a:pt x="529804" y="9001"/>
                    </a:lnTo>
                    <a:close/>
                    <a:moveTo>
                      <a:pt x="488388" y="8745"/>
                    </a:moveTo>
                    <a:lnTo>
                      <a:pt x="487588" y="9032"/>
                    </a:lnTo>
                    <a:lnTo>
                      <a:pt x="482474" y="9551"/>
                    </a:lnTo>
                    <a:lnTo>
                      <a:pt x="486024" y="8959"/>
                    </a:lnTo>
                    <a:lnTo>
                      <a:pt x="487498" y="8784"/>
                    </a:lnTo>
                    <a:close/>
                    <a:moveTo>
                      <a:pt x="515770" y="8743"/>
                    </a:moveTo>
                    <a:lnTo>
                      <a:pt x="516060" y="8851"/>
                    </a:lnTo>
                    <a:lnTo>
                      <a:pt x="507322" y="10196"/>
                    </a:lnTo>
                    <a:lnTo>
                      <a:pt x="506849" y="10084"/>
                    </a:lnTo>
                    <a:lnTo>
                      <a:pt x="512584" y="8992"/>
                    </a:lnTo>
                    <a:close/>
                    <a:moveTo>
                      <a:pt x="522451" y="8737"/>
                    </a:moveTo>
                    <a:lnTo>
                      <a:pt x="522498" y="8752"/>
                    </a:lnTo>
                    <a:lnTo>
                      <a:pt x="521737" y="8888"/>
                    </a:lnTo>
                    <a:lnTo>
                      <a:pt x="521775" y="8849"/>
                    </a:lnTo>
                    <a:close/>
                    <a:moveTo>
                      <a:pt x="438997" y="8734"/>
                    </a:moveTo>
                    <a:lnTo>
                      <a:pt x="437799" y="8867"/>
                    </a:lnTo>
                    <a:lnTo>
                      <a:pt x="438731" y="8737"/>
                    </a:lnTo>
                    <a:close/>
                    <a:moveTo>
                      <a:pt x="509248" y="8733"/>
                    </a:moveTo>
                    <a:lnTo>
                      <a:pt x="508761" y="8962"/>
                    </a:lnTo>
                    <a:lnTo>
                      <a:pt x="507296" y="9405"/>
                    </a:lnTo>
                    <a:lnTo>
                      <a:pt x="506168" y="9493"/>
                    </a:lnTo>
                    <a:lnTo>
                      <a:pt x="507399" y="9032"/>
                    </a:lnTo>
                    <a:close/>
                    <a:moveTo>
                      <a:pt x="426381" y="8731"/>
                    </a:moveTo>
                    <a:lnTo>
                      <a:pt x="412557" y="10604"/>
                    </a:lnTo>
                    <a:lnTo>
                      <a:pt x="425861" y="9314"/>
                    </a:lnTo>
                    <a:lnTo>
                      <a:pt x="424845" y="9500"/>
                    </a:lnTo>
                    <a:lnTo>
                      <a:pt x="410222" y="11006"/>
                    </a:lnTo>
                    <a:lnTo>
                      <a:pt x="406251" y="11152"/>
                    </a:lnTo>
                    <a:lnTo>
                      <a:pt x="404625" y="11582"/>
                    </a:lnTo>
                    <a:lnTo>
                      <a:pt x="392818" y="12797"/>
                    </a:lnTo>
                    <a:lnTo>
                      <a:pt x="415540" y="9475"/>
                    </a:lnTo>
                    <a:close/>
                    <a:moveTo>
                      <a:pt x="485767" y="8730"/>
                    </a:moveTo>
                    <a:lnTo>
                      <a:pt x="485080" y="8892"/>
                    </a:lnTo>
                    <a:lnTo>
                      <a:pt x="482952" y="8986"/>
                    </a:lnTo>
                    <a:lnTo>
                      <a:pt x="484417" y="8784"/>
                    </a:lnTo>
                    <a:close/>
                    <a:moveTo>
                      <a:pt x="522659" y="8723"/>
                    </a:moveTo>
                    <a:lnTo>
                      <a:pt x="522787" y="8737"/>
                    </a:lnTo>
                    <a:lnTo>
                      <a:pt x="522668" y="8805"/>
                    </a:lnTo>
                    <a:lnTo>
                      <a:pt x="522498" y="8752"/>
                    </a:lnTo>
                    <a:close/>
                    <a:moveTo>
                      <a:pt x="521837" y="8720"/>
                    </a:moveTo>
                    <a:lnTo>
                      <a:pt x="521720" y="8834"/>
                    </a:lnTo>
                    <a:lnTo>
                      <a:pt x="521602" y="8852"/>
                    </a:lnTo>
                    <a:lnTo>
                      <a:pt x="521729" y="8733"/>
                    </a:lnTo>
                    <a:close/>
                    <a:moveTo>
                      <a:pt x="527391" y="8715"/>
                    </a:moveTo>
                    <a:lnTo>
                      <a:pt x="527930" y="9058"/>
                    </a:lnTo>
                    <a:lnTo>
                      <a:pt x="527875" y="9098"/>
                    </a:lnTo>
                    <a:lnTo>
                      <a:pt x="527203" y="8756"/>
                    </a:lnTo>
                    <a:close/>
                    <a:moveTo>
                      <a:pt x="522520" y="8708"/>
                    </a:moveTo>
                    <a:lnTo>
                      <a:pt x="522583" y="8715"/>
                    </a:lnTo>
                    <a:lnTo>
                      <a:pt x="522451" y="8737"/>
                    </a:lnTo>
                    <a:lnTo>
                      <a:pt x="522412" y="8725"/>
                    </a:lnTo>
                    <a:close/>
                    <a:moveTo>
                      <a:pt x="472566" y="8705"/>
                    </a:moveTo>
                    <a:lnTo>
                      <a:pt x="470914" y="9053"/>
                    </a:lnTo>
                    <a:lnTo>
                      <a:pt x="470165" y="8981"/>
                    </a:lnTo>
                    <a:lnTo>
                      <a:pt x="472474" y="8709"/>
                    </a:lnTo>
                    <a:close/>
                    <a:moveTo>
                      <a:pt x="441608" y="8704"/>
                    </a:moveTo>
                    <a:lnTo>
                      <a:pt x="438482" y="9104"/>
                    </a:lnTo>
                    <a:lnTo>
                      <a:pt x="439902" y="8723"/>
                    </a:lnTo>
                    <a:close/>
                    <a:moveTo>
                      <a:pt x="446790" y="8701"/>
                    </a:moveTo>
                    <a:lnTo>
                      <a:pt x="446169" y="8912"/>
                    </a:lnTo>
                    <a:lnTo>
                      <a:pt x="442380" y="9374"/>
                    </a:lnTo>
                    <a:lnTo>
                      <a:pt x="443865" y="9085"/>
                    </a:lnTo>
                    <a:close/>
                    <a:moveTo>
                      <a:pt x="485070" y="8694"/>
                    </a:moveTo>
                    <a:lnTo>
                      <a:pt x="484581" y="8762"/>
                    </a:lnTo>
                    <a:lnTo>
                      <a:pt x="484417" y="8784"/>
                    </a:lnTo>
                    <a:lnTo>
                      <a:pt x="484341" y="8787"/>
                    </a:lnTo>
                    <a:lnTo>
                      <a:pt x="483393" y="8825"/>
                    </a:lnTo>
                    <a:lnTo>
                      <a:pt x="483832" y="8777"/>
                    </a:lnTo>
                    <a:close/>
                    <a:moveTo>
                      <a:pt x="484630" y="8688"/>
                    </a:moveTo>
                    <a:lnTo>
                      <a:pt x="483832" y="8777"/>
                    </a:lnTo>
                    <a:lnTo>
                      <a:pt x="482897" y="8839"/>
                    </a:lnTo>
                    <a:lnTo>
                      <a:pt x="483218" y="8771"/>
                    </a:lnTo>
                    <a:close/>
                    <a:moveTo>
                      <a:pt x="497483" y="8686"/>
                    </a:moveTo>
                    <a:lnTo>
                      <a:pt x="496967" y="8921"/>
                    </a:lnTo>
                    <a:lnTo>
                      <a:pt x="492931" y="9542"/>
                    </a:lnTo>
                    <a:lnTo>
                      <a:pt x="493653" y="9077"/>
                    </a:lnTo>
                    <a:lnTo>
                      <a:pt x="493714" y="9059"/>
                    </a:lnTo>
                    <a:lnTo>
                      <a:pt x="493725" y="9057"/>
                    </a:lnTo>
                    <a:close/>
                    <a:moveTo>
                      <a:pt x="432785" y="8683"/>
                    </a:moveTo>
                    <a:lnTo>
                      <a:pt x="431459" y="8819"/>
                    </a:lnTo>
                    <a:lnTo>
                      <a:pt x="431273" y="8821"/>
                    </a:lnTo>
                    <a:lnTo>
                      <a:pt x="432142" y="8705"/>
                    </a:lnTo>
                    <a:lnTo>
                      <a:pt x="432356" y="8685"/>
                    </a:lnTo>
                    <a:close/>
                    <a:moveTo>
                      <a:pt x="539419" y="8682"/>
                    </a:moveTo>
                    <a:lnTo>
                      <a:pt x="539909" y="9784"/>
                    </a:lnTo>
                    <a:lnTo>
                      <a:pt x="538641" y="9539"/>
                    </a:lnTo>
                    <a:lnTo>
                      <a:pt x="538512" y="9408"/>
                    </a:lnTo>
                    <a:close/>
                    <a:moveTo>
                      <a:pt x="466976" y="8676"/>
                    </a:moveTo>
                    <a:lnTo>
                      <a:pt x="468503" y="8822"/>
                    </a:lnTo>
                    <a:lnTo>
                      <a:pt x="467644" y="8887"/>
                    </a:lnTo>
                    <a:lnTo>
                      <a:pt x="467034" y="8909"/>
                    </a:lnTo>
                    <a:lnTo>
                      <a:pt x="466524" y="8861"/>
                    </a:lnTo>
                    <a:lnTo>
                      <a:pt x="466864" y="8684"/>
                    </a:lnTo>
                    <a:close/>
                    <a:moveTo>
                      <a:pt x="434703" y="8675"/>
                    </a:moveTo>
                    <a:lnTo>
                      <a:pt x="433819" y="8792"/>
                    </a:lnTo>
                    <a:lnTo>
                      <a:pt x="432772" y="8804"/>
                    </a:lnTo>
                    <a:lnTo>
                      <a:pt x="433502" y="8680"/>
                    </a:lnTo>
                    <a:close/>
                    <a:moveTo>
                      <a:pt x="522217" y="8675"/>
                    </a:moveTo>
                    <a:lnTo>
                      <a:pt x="522271" y="8680"/>
                    </a:lnTo>
                    <a:lnTo>
                      <a:pt x="522412" y="8725"/>
                    </a:lnTo>
                    <a:lnTo>
                      <a:pt x="521804" y="8820"/>
                    </a:lnTo>
                    <a:lnTo>
                      <a:pt x="521914" y="8711"/>
                    </a:lnTo>
                    <a:close/>
                    <a:moveTo>
                      <a:pt x="436465" y="8667"/>
                    </a:moveTo>
                    <a:lnTo>
                      <a:pt x="435714" y="8771"/>
                    </a:lnTo>
                    <a:lnTo>
                      <a:pt x="434063" y="8790"/>
                    </a:lnTo>
                    <a:lnTo>
                      <a:pt x="435128" y="8673"/>
                    </a:lnTo>
                    <a:close/>
                    <a:moveTo>
                      <a:pt x="522928" y="8657"/>
                    </a:moveTo>
                    <a:lnTo>
                      <a:pt x="522883" y="8683"/>
                    </a:lnTo>
                    <a:lnTo>
                      <a:pt x="522659" y="8723"/>
                    </a:lnTo>
                    <a:lnTo>
                      <a:pt x="522583" y="8715"/>
                    </a:lnTo>
                    <a:close/>
                    <a:moveTo>
                      <a:pt x="439319" y="8655"/>
                    </a:moveTo>
                    <a:lnTo>
                      <a:pt x="438731" y="8737"/>
                    </a:lnTo>
                    <a:lnTo>
                      <a:pt x="437369" y="8752"/>
                    </a:lnTo>
                    <a:lnTo>
                      <a:pt x="438189" y="8660"/>
                    </a:lnTo>
                    <a:close/>
                    <a:moveTo>
                      <a:pt x="446089" y="8653"/>
                    </a:moveTo>
                    <a:lnTo>
                      <a:pt x="445269" y="8812"/>
                    </a:lnTo>
                    <a:lnTo>
                      <a:pt x="441072" y="9426"/>
                    </a:lnTo>
                    <a:lnTo>
                      <a:pt x="439761" y="9603"/>
                    </a:lnTo>
                    <a:lnTo>
                      <a:pt x="438319" y="9546"/>
                    </a:lnTo>
                    <a:lnTo>
                      <a:pt x="445611" y="8658"/>
                    </a:lnTo>
                    <a:close/>
                    <a:moveTo>
                      <a:pt x="440172" y="8651"/>
                    </a:moveTo>
                    <a:lnTo>
                      <a:pt x="439902" y="8723"/>
                    </a:lnTo>
                    <a:lnTo>
                      <a:pt x="438997" y="8734"/>
                    </a:lnTo>
                    <a:lnTo>
                      <a:pt x="439724" y="8653"/>
                    </a:lnTo>
                    <a:close/>
                    <a:moveTo>
                      <a:pt x="464281" y="8649"/>
                    </a:moveTo>
                    <a:lnTo>
                      <a:pt x="465552" y="8769"/>
                    </a:lnTo>
                    <a:lnTo>
                      <a:pt x="460160" y="9120"/>
                    </a:lnTo>
                    <a:lnTo>
                      <a:pt x="461061" y="8895"/>
                    </a:lnTo>
                    <a:close/>
                    <a:moveTo>
                      <a:pt x="506776" y="8646"/>
                    </a:moveTo>
                    <a:lnTo>
                      <a:pt x="503438" y="9281"/>
                    </a:lnTo>
                    <a:lnTo>
                      <a:pt x="503056" y="9190"/>
                    </a:lnTo>
                    <a:lnTo>
                      <a:pt x="505079" y="8788"/>
                    </a:lnTo>
                    <a:close/>
                    <a:moveTo>
                      <a:pt x="446908" y="8644"/>
                    </a:moveTo>
                    <a:lnTo>
                      <a:pt x="444420" y="8977"/>
                    </a:lnTo>
                    <a:lnTo>
                      <a:pt x="445269" y="8812"/>
                    </a:lnTo>
                    <a:lnTo>
                      <a:pt x="446381" y="8650"/>
                    </a:lnTo>
                    <a:close/>
                    <a:moveTo>
                      <a:pt x="521918" y="8641"/>
                    </a:moveTo>
                    <a:lnTo>
                      <a:pt x="521977" y="8648"/>
                    </a:lnTo>
                    <a:lnTo>
                      <a:pt x="521914" y="8711"/>
                    </a:lnTo>
                    <a:lnTo>
                      <a:pt x="521837" y="8720"/>
                    </a:lnTo>
                    <a:close/>
                    <a:moveTo>
                      <a:pt x="447261" y="8640"/>
                    </a:moveTo>
                    <a:lnTo>
                      <a:pt x="446790" y="8701"/>
                    </a:lnTo>
                    <a:lnTo>
                      <a:pt x="446962" y="8643"/>
                    </a:lnTo>
                    <a:close/>
                    <a:moveTo>
                      <a:pt x="446994" y="8632"/>
                    </a:moveTo>
                    <a:lnTo>
                      <a:pt x="446962" y="8643"/>
                    </a:lnTo>
                    <a:lnTo>
                      <a:pt x="446908" y="8644"/>
                    </a:lnTo>
                    <a:close/>
                    <a:moveTo>
                      <a:pt x="445874" y="8626"/>
                    </a:moveTo>
                    <a:lnTo>
                      <a:pt x="445611" y="8658"/>
                    </a:lnTo>
                    <a:lnTo>
                      <a:pt x="441608" y="8704"/>
                    </a:lnTo>
                    <a:lnTo>
                      <a:pt x="442086" y="8643"/>
                    </a:lnTo>
                    <a:close/>
                    <a:moveTo>
                      <a:pt x="525571" y="8625"/>
                    </a:moveTo>
                    <a:lnTo>
                      <a:pt x="525920" y="8705"/>
                    </a:lnTo>
                    <a:lnTo>
                      <a:pt x="525704" y="9058"/>
                    </a:lnTo>
                    <a:lnTo>
                      <a:pt x="524633" y="8940"/>
                    </a:lnTo>
                    <a:lnTo>
                      <a:pt x="525176" y="8707"/>
                    </a:lnTo>
                    <a:close/>
                    <a:moveTo>
                      <a:pt x="446560" y="8623"/>
                    </a:moveTo>
                    <a:lnTo>
                      <a:pt x="446381" y="8650"/>
                    </a:lnTo>
                    <a:lnTo>
                      <a:pt x="446089" y="8653"/>
                    </a:lnTo>
                    <a:lnTo>
                      <a:pt x="446233" y="8625"/>
                    </a:lnTo>
                    <a:close/>
                    <a:moveTo>
                      <a:pt x="447075" y="8621"/>
                    </a:moveTo>
                    <a:lnTo>
                      <a:pt x="446994" y="8632"/>
                    </a:lnTo>
                    <a:lnTo>
                      <a:pt x="447025" y="8621"/>
                    </a:lnTo>
                    <a:close/>
                    <a:moveTo>
                      <a:pt x="448957" y="8620"/>
                    </a:moveTo>
                    <a:lnTo>
                      <a:pt x="445986" y="8974"/>
                    </a:lnTo>
                    <a:lnTo>
                      <a:pt x="446169" y="8912"/>
                    </a:lnTo>
                    <a:lnTo>
                      <a:pt x="448520" y="8625"/>
                    </a:lnTo>
                    <a:close/>
                    <a:moveTo>
                      <a:pt x="530441" y="8619"/>
                    </a:moveTo>
                    <a:lnTo>
                      <a:pt x="530515" y="8646"/>
                    </a:lnTo>
                    <a:lnTo>
                      <a:pt x="530314" y="8746"/>
                    </a:lnTo>
                    <a:lnTo>
                      <a:pt x="530240" y="8696"/>
                    </a:lnTo>
                    <a:close/>
                    <a:moveTo>
                      <a:pt x="521714" y="8619"/>
                    </a:moveTo>
                    <a:lnTo>
                      <a:pt x="521836" y="8632"/>
                    </a:lnTo>
                    <a:lnTo>
                      <a:pt x="521729" y="8733"/>
                    </a:lnTo>
                    <a:lnTo>
                      <a:pt x="521323" y="8782"/>
                    </a:lnTo>
                    <a:close/>
                    <a:moveTo>
                      <a:pt x="466356" y="8617"/>
                    </a:moveTo>
                    <a:lnTo>
                      <a:pt x="466893" y="8668"/>
                    </a:lnTo>
                    <a:lnTo>
                      <a:pt x="466864" y="8684"/>
                    </a:lnTo>
                    <a:lnTo>
                      <a:pt x="465616" y="8765"/>
                    </a:lnTo>
                    <a:close/>
                    <a:moveTo>
                      <a:pt x="448607" y="8615"/>
                    </a:moveTo>
                    <a:lnTo>
                      <a:pt x="448520" y="8625"/>
                    </a:lnTo>
                    <a:lnTo>
                      <a:pt x="447261" y="8640"/>
                    </a:lnTo>
                    <a:lnTo>
                      <a:pt x="447412" y="8620"/>
                    </a:lnTo>
                    <a:close/>
                    <a:moveTo>
                      <a:pt x="488764" y="8609"/>
                    </a:moveTo>
                    <a:lnTo>
                      <a:pt x="488664" y="8645"/>
                    </a:lnTo>
                    <a:lnTo>
                      <a:pt x="487498" y="8784"/>
                    </a:lnTo>
                    <a:lnTo>
                      <a:pt x="486924" y="8810"/>
                    </a:lnTo>
                    <a:lnTo>
                      <a:pt x="487922" y="8643"/>
                    </a:lnTo>
                    <a:close/>
                    <a:moveTo>
                      <a:pt x="449981" y="8609"/>
                    </a:moveTo>
                    <a:lnTo>
                      <a:pt x="448957" y="8620"/>
                    </a:lnTo>
                    <a:lnTo>
                      <a:pt x="449020" y="8613"/>
                    </a:lnTo>
                    <a:close/>
                    <a:moveTo>
                      <a:pt x="527912" y="8602"/>
                    </a:moveTo>
                    <a:lnTo>
                      <a:pt x="528308" y="8774"/>
                    </a:lnTo>
                    <a:lnTo>
                      <a:pt x="528096" y="8933"/>
                    </a:lnTo>
                    <a:lnTo>
                      <a:pt x="527550" y="8681"/>
                    </a:lnTo>
                    <a:close/>
                    <a:moveTo>
                      <a:pt x="522022" y="8602"/>
                    </a:moveTo>
                    <a:lnTo>
                      <a:pt x="522243" y="8671"/>
                    </a:lnTo>
                    <a:lnTo>
                      <a:pt x="522217" y="8675"/>
                    </a:lnTo>
                    <a:lnTo>
                      <a:pt x="521977" y="8648"/>
                    </a:lnTo>
                    <a:close/>
                    <a:moveTo>
                      <a:pt x="452738" y="8597"/>
                    </a:moveTo>
                    <a:lnTo>
                      <a:pt x="445252" y="9533"/>
                    </a:lnTo>
                    <a:lnTo>
                      <a:pt x="443956" y="9663"/>
                    </a:lnTo>
                    <a:lnTo>
                      <a:pt x="444266" y="9558"/>
                    </a:lnTo>
                    <a:lnTo>
                      <a:pt x="451184" y="8603"/>
                    </a:lnTo>
                    <a:close/>
                    <a:moveTo>
                      <a:pt x="451251" y="8594"/>
                    </a:moveTo>
                    <a:lnTo>
                      <a:pt x="451184" y="8603"/>
                    </a:lnTo>
                    <a:lnTo>
                      <a:pt x="449981" y="8609"/>
                    </a:lnTo>
                    <a:close/>
                    <a:moveTo>
                      <a:pt x="453616" y="8593"/>
                    </a:moveTo>
                    <a:lnTo>
                      <a:pt x="451954" y="8859"/>
                    </a:lnTo>
                    <a:lnTo>
                      <a:pt x="451645" y="8890"/>
                    </a:lnTo>
                    <a:lnTo>
                      <a:pt x="453477" y="8594"/>
                    </a:lnTo>
                    <a:close/>
                    <a:moveTo>
                      <a:pt x="530621" y="8593"/>
                    </a:moveTo>
                    <a:lnTo>
                      <a:pt x="530997" y="8793"/>
                    </a:lnTo>
                    <a:lnTo>
                      <a:pt x="530947" y="8801"/>
                    </a:lnTo>
                    <a:lnTo>
                      <a:pt x="530515" y="8646"/>
                    </a:lnTo>
                    <a:close/>
                    <a:moveTo>
                      <a:pt x="486387" y="8584"/>
                    </a:moveTo>
                    <a:lnTo>
                      <a:pt x="486256" y="8615"/>
                    </a:lnTo>
                    <a:lnTo>
                      <a:pt x="485443" y="8669"/>
                    </a:lnTo>
                    <a:lnTo>
                      <a:pt x="485070" y="8694"/>
                    </a:lnTo>
                    <a:lnTo>
                      <a:pt x="485479" y="8638"/>
                    </a:lnTo>
                    <a:lnTo>
                      <a:pt x="486054" y="8604"/>
                    </a:lnTo>
                    <a:close/>
                    <a:moveTo>
                      <a:pt x="455822" y="8584"/>
                    </a:moveTo>
                    <a:lnTo>
                      <a:pt x="454495" y="8968"/>
                    </a:lnTo>
                    <a:lnTo>
                      <a:pt x="453304" y="9313"/>
                    </a:lnTo>
                    <a:lnTo>
                      <a:pt x="451464" y="9484"/>
                    </a:lnTo>
                    <a:lnTo>
                      <a:pt x="450874" y="9506"/>
                    </a:lnTo>
                    <a:lnTo>
                      <a:pt x="447039" y="9647"/>
                    </a:lnTo>
                    <a:lnTo>
                      <a:pt x="451954" y="8859"/>
                    </a:lnTo>
                    <a:lnTo>
                      <a:pt x="454649" y="8589"/>
                    </a:lnTo>
                    <a:close/>
                    <a:moveTo>
                      <a:pt x="492281" y="8571"/>
                    </a:moveTo>
                    <a:lnTo>
                      <a:pt x="487303" y="9134"/>
                    </a:lnTo>
                    <a:lnTo>
                      <a:pt x="487588" y="9032"/>
                    </a:lnTo>
                    <a:lnTo>
                      <a:pt x="491996" y="8584"/>
                    </a:lnTo>
                    <a:close/>
                    <a:moveTo>
                      <a:pt x="523081" y="8571"/>
                    </a:moveTo>
                    <a:lnTo>
                      <a:pt x="522961" y="8638"/>
                    </a:lnTo>
                    <a:lnTo>
                      <a:pt x="522520" y="8708"/>
                    </a:lnTo>
                    <a:lnTo>
                      <a:pt x="522271" y="8680"/>
                    </a:lnTo>
                    <a:lnTo>
                      <a:pt x="522243" y="8671"/>
                    </a:lnTo>
                    <a:close/>
                    <a:moveTo>
                      <a:pt x="453640" y="8567"/>
                    </a:moveTo>
                    <a:lnTo>
                      <a:pt x="453477" y="8594"/>
                    </a:lnTo>
                    <a:lnTo>
                      <a:pt x="452738" y="8597"/>
                    </a:lnTo>
                    <a:lnTo>
                      <a:pt x="452910" y="8575"/>
                    </a:lnTo>
                    <a:close/>
                    <a:moveTo>
                      <a:pt x="521907" y="8566"/>
                    </a:moveTo>
                    <a:lnTo>
                      <a:pt x="521974" y="8587"/>
                    </a:lnTo>
                    <a:lnTo>
                      <a:pt x="521918" y="8641"/>
                    </a:lnTo>
                    <a:lnTo>
                      <a:pt x="521836" y="8632"/>
                    </a:lnTo>
                    <a:close/>
                    <a:moveTo>
                      <a:pt x="462422" y="8555"/>
                    </a:moveTo>
                    <a:lnTo>
                      <a:pt x="461061" y="8895"/>
                    </a:lnTo>
                    <a:lnTo>
                      <a:pt x="458436" y="9097"/>
                    </a:lnTo>
                    <a:lnTo>
                      <a:pt x="455154" y="9348"/>
                    </a:lnTo>
                    <a:lnTo>
                      <a:pt x="452895" y="9431"/>
                    </a:lnTo>
                    <a:lnTo>
                      <a:pt x="453304" y="9313"/>
                    </a:lnTo>
                    <a:lnTo>
                      <a:pt x="456358" y="9029"/>
                    </a:lnTo>
                    <a:lnTo>
                      <a:pt x="461400" y="8559"/>
                    </a:lnTo>
                    <a:close/>
                    <a:moveTo>
                      <a:pt x="455019" y="8551"/>
                    </a:moveTo>
                    <a:lnTo>
                      <a:pt x="454649" y="8589"/>
                    </a:lnTo>
                    <a:lnTo>
                      <a:pt x="453616" y="8593"/>
                    </a:lnTo>
                    <a:lnTo>
                      <a:pt x="453788" y="8565"/>
                    </a:lnTo>
                    <a:close/>
                    <a:moveTo>
                      <a:pt x="480085" y="8542"/>
                    </a:moveTo>
                    <a:lnTo>
                      <a:pt x="478611" y="8963"/>
                    </a:lnTo>
                    <a:lnTo>
                      <a:pt x="477771" y="9051"/>
                    </a:lnTo>
                    <a:lnTo>
                      <a:pt x="474911" y="9166"/>
                    </a:lnTo>
                    <a:close/>
                    <a:moveTo>
                      <a:pt x="465571" y="8541"/>
                    </a:moveTo>
                    <a:lnTo>
                      <a:pt x="465619" y="8546"/>
                    </a:lnTo>
                    <a:lnTo>
                      <a:pt x="464281" y="8649"/>
                    </a:lnTo>
                    <a:lnTo>
                      <a:pt x="463256" y="8551"/>
                    </a:lnTo>
                    <a:close/>
                    <a:moveTo>
                      <a:pt x="466757" y="8536"/>
                    </a:moveTo>
                    <a:lnTo>
                      <a:pt x="466356" y="8617"/>
                    </a:lnTo>
                    <a:lnTo>
                      <a:pt x="465619" y="8546"/>
                    </a:lnTo>
                    <a:lnTo>
                      <a:pt x="465685" y="8541"/>
                    </a:lnTo>
                    <a:close/>
                    <a:moveTo>
                      <a:pt x="477274" y="8531"/>
                    </a:moveTo>
                    <a:lnTo>
                      <a:pt x="473760" y="8925"/>
                    </a:lnTo>
                    <a:lnTo>
                      <a:pt x="471835" y="9141"/>
                    </a:lnTo>
                    <a:lnTo>
                      <a:pt x="471558" y="9115"/>
                    </a:lnTo>
                    <a:lnTo>
                      <a:pt x="471171" y="9078"/>
                    </a:lnTo>
                    <a:lnTo>
                      <a:pt x="476904" y="8545"/>
                    </a:lnTo>
                    <a:close/>
                    <a:moveTo>
                      <a:pt x="493192" y="8531"/>
                    </a:moveTo>
                    <a:lnTo>
                      <a:pt x="488967" y="9525"/>
                    </a:lnTo>
                    <a:lnTo>
                      <a:pt x="485177" y="9898"/>
                    </a:lnTo>
                    <a:lnTo>
                      <a:pt x="486174" y="9540"/>
                    </a:lnTo>
                    <a:lnTo>
                      <a:pt x="492779" y="8549"/>
                    </a:lnTo>
                    <a:close/>
                    <a:moveTo>
                      <a:pt x="469283" y="8525"/>
                    </a:moveTo>
                    <a:lnTo>
                      <a:pt x="466976" y="8676"/>
                    </a:lnTo>
                    <a:lnTo>
                      <a:pt x="466893" y="8668"/>
                    </a:lnTo>
                    <a:lnTo>
                      <a:pt x="467148" y="8535"/>
                    </a:lnTo>
                    <a:close/>
                    <a:moveTo>
                      <a:pt x="521959" y="8517"/>
                    </a:moveTo>
                    <a:lnTo>
                      <a:pt x="521907" y="8566"/>
                    </a:lnTo>
                    <a:lnTo>
                      <a:pt x="521870" y="8554"/>
                    </a:lnTo>
                    <a:close/>
                    <a:moveTo>
                      <a:pt x="446812" y="8512"/>
                    </a:moveTo>
                    <a:lnTo>
                      <a:pt x="446233" y="8625"/>
                    </a:lnTo>
                    <a:lnTo>
                      <a:pt x="445874" y="8626"/>
                    </a:lnTo>
                    <a:close/>
                    <a:moveTo>
                      <a:pt x="473506" y="8507"/>
                    </a:moveTo>
                    <a:lnTo>
                      <a:pt x="472647" y="8688"/>
                    </a:lnTo>
                    <a:lnTo>
                      <a:pt x="472474" y="8709"/>
                    </a:lnTo>
                    <a:lnTo>
                      <a:pt x="468752" y="8846"/>
                    </a:lnTo>
                    <a:lnTo>
                      <a:pt x="468503" y="8822"/>
                    </a:lnTo>
                    <a:lnTo>
                      <a:pt x="472633" y="8511"/>
                    </a:lnTo>
                    <a:close/>
                    <a:moveTo>
                      <a:pt x="447368" y="8505"/>
                    </a:moveTo>
                    <a:lnTo>
                      <a:pt x="447025" y="8621"/>
                    </a:lnTo>
                    <a:lnTo>
                      <a:pt x="446560" y="8623"/>
                    </a:lnTo>
                    <a:close/>
                    <a:moveTo>
                      <a:pt x="434543" y="8502"/>
                    </a:moveTo>
                    <a:lnTo>
                      <a:pt x="433502" y="8680"/>
                    </a:lnTo>
                    <a:lnTo>
                      <a:pt x="432785" y="8683"/>
                    </a:lnTo>
                    <a:close/>
                    <a:moveTo>
                      <a:pt x="462661" y="8495"/>
                    </a:moveTo>
                    <a:lnTo>
                      <a:pt x="463256" y="8551"/>
                    </a:lnTo>
                    <a:lnTo>
                      <a:pt x="462422" y="8555"/>
                    </a:lnTo>
                    <a:close/>
                    <a:moveTo>
                      <a:pt x="477496" y="8490"/>
                    </a:moveTo>
                    <a:lnTo>
                      <a:pt x="476904" y="8545"/>
                    </a:lnTo>
                    <a:lnTo>
                      <a:pt x="472566" y="8705"/>
                    </a:lnTo>
                    <a:lnTo>
                      <a:pt x="472647" y="8688"/>
                    </a:lnTo>
                    <a:lnTo>
                      <a:pt x="474204" y="8504"/>
                    </a:lnTo>
                    <a:close/>
                    <a:moveTo>
                      <a:pt x="478513" y="8486"/>
                    </a:moveTo>
                    <a:lnTo>
                      <a:pt x="477274" y="8531"/>
                    </a:lnTo>
                    <a:lnTo>
                      <a:pt x="477648" y="8489"/>
                    </a:lnTo>
                    <a:close/>
                    <a:moveTo>
                      <a:pt x="515076" y="8483"/>
                    </a:moveTo>
                    <a:lnTo>
                      <a:pt x="515136" y="8506"/>
                    </a:lnTo>
                    <a:lnTo>
                      <a:pt x="512584" y="8992"/>
                    </a:lnTo>
                    <a:lnTo>
                      <a:pt x="509028" y="9270"/>
                    </a:lnTo>
                    <a:close/>
                    <a:moveTo>
                      <a:pt x="480625" y="8477"/>
                    </a:moveTo>
                    <a:lnTo>
                      <a:pt x="480085" y="8542"/>
                    </a:lnTo>
                    <a:lnTo>
                      <a:pt x="480309" y="8478"/>
                    </a:lnTo>
                    <a:close/>
                    <a:moveTo>
                      <a:pt x="499635" y="8475"/>
                    </a:moveTo>
                    <a:lnTo>
                      <a:pt x="499217" y="8575"/>
                    </a:lnTo>
                    <a:lnTo>
                      <a:pt x="497281" y="8872"/>
                    </a:lnTo>
                    <a:lnTo>
                      <a:pt x="497918" y="8644"/>
                    </a:lnTo>
                    <a:close/>
                    <a:moveTo>
                      <a:pt x="508897" y="8470"/>
                    </a:moveTo>
                    <a:lnTo>
                      <a:pt x="507399" y="9032"/>
                    </a:lnTo>
                    <a:lnTo>
                      <a:pt x="504420" y="9512"/>
                    </a:lnTo>
                    <a:lnTo>
                      <a:pt x="503458" y="9285"/>
                    </a:lnTo>
                    <a:lnTo>
                      <a:pt x="508427" y="8509"/>
                    </a:lnTo>
                    <a:close/>
                    <a:moveTo>
                      <a:pt x="494597" y="8469"/>
                    </a:moveTo>
                    <a:lnTo>
                      <a:pt x="494196" y="8727"/>
                    </a:lnTo>
                    <a:lnTo>
                      <a:pt x="493589" y="8872"/>
                    </a:lnTo>
                    <a:lnTo>
                      <a:pt x="491641" y="9262"/>
                    </a:lnTo>
                    <a:lnTo>
                      <a:pt x="490606" y="9364"/>
                    </a:lnTo>
                    <a:lnTo>
                      <a:pt x="493332" y="8525"/>
                    </a:lnTo>
                    <a:close/>
                    <a:moveTo>
                      <a:pt x="462372" y="8468"/>
                    </a:moveTo>
                    <a:lnTo>
                      <a:pt x="462379" y="8468"/>
                    </a:lnTo>
                    <a:lnTo>
                      <a:pt x="461400" y="8559"/>
                    </a:lnTo>
                    <a:lnTo>
                      <a:pt x="455822" y="8584"/>
                    </a:lnTo>
                    <a:lnTo>
                      <a:pt x="455971" y="8541"/>
                    </a:lnTo>
                    <a:close/>
                    <a:moveTo>
                      <a:pt x="462790" y="8463"/>
                    </a:moveTo>
                    <a:lnTo>
                      <a:pt x="462661" y="8495"/>
                    </a:lnTo>
                    <a:lnTo>
                      <a:pt x="462379" y="8468"/>
                    </a:lnTo>
                    <a:lnTo>
                      <a:pt x="462388" y="8468"/>
                    </a:lnTo>
                    <a:close/>
                    <a:moveTo>
                      <a:pt x="499959" y="8461"/>
                    </a:moveTo>
                    <a:lnTo>
                      <a:pt x="501544" y="8834"/>
                    </a:lnTo>
                    <a:lnTo>
                      <a:pt x="499028" y="9978"/>
                    </a:lnTo>
                    <a:lnTo>
                      <a:pt x="498088" y="10124"/>
                    </a:lnTo>
                    <a:lnTo>
                      <a:pt x="495694" y="10311"/>
                    </a:lnTo>
                    <a:lnTo>
                      <a:pt x="493537" y="10480"/>
                    </a:lnTo>
                    <a:lnTo>
                      <a:pt x="494028" y="10257"/>
                    </a:lnTo>
                    <a:lnTo>
                      <a:pt x="496070" y="9329"/>
                    </a:lnTo>
                    <a:lnTo>
                      <a:pt x="499217" y="8575"/>
                    </a:lnTo>
                    <a:close/>
                    <a:moveTo>
                      <a:pt x="484701" y="8459"/>
                    </a:moveTo>
                    <a:lnTo>
                      <a:pt x="483218" y="8771"/>
                    </a:lnTo>
                    <a:lnTo>
                      <a:pt x="479991" y="8962"/>
                    </a:lnTo>
                    <a:lnTo>
                      <a:pt x="478389" y="9026"/>
                    </a:lnTo>
                    <a:lnTo>
                      <a:pt x="478611" y="8963"/>
                    </a:lnTo>
                    <a:lnTo>
                      <a:pt x="483350" y="8465"/>
                    </a:lnTo>
                    <a:close/>
                    <a:moveTo>
                      <a:pt x="486840" y="8450"/>
                    </a:moveTo>
                    <a:lnTo>
                      <a:pt x="485479" y="8638"/>
                    </a:lnTo>
                    <a:lnTo>
                      <a:pt x="484630" y="8688"/>
                    </a:lnTo>
                    <a:lnTo>
                      <a:pt x="486769" y="8450"/>
                    </a:lnTo>
                    <a:close/>
                    <a:moveTo>
                      <a:pt x="488799" y="8441"/>
                    </a:moveTo>
                    <a:lnTo>
                      <a:pt x="486387" y="8584"/>
                    </a:lnTo>
                    <a:lnTo>
                      <a:pt x="486512" y="8554"/>
                    </a:lnTo>
                    <a:lnTo>
                      <a:pt x="486960" y="8449"/>
                    </a:lnTo>
                    <a:lnTo>
                      <a:pt x="487517" y="8447"/>
                    </a:lnTo>
                    <a:close/>
                    <a:moveTo>
                      <a:pt x="489142" y="8440"/>
                    </a:moveTo>
                    <a:lnTo>
                      <a:pt x="487922" y="8643"/>
                    </a:lnTo>
                    <a:lnTo>
                      <a:pt x="485767" y="8730"/>
                    </a:lnTo>
                    <a:lnTo>
                      <a:pt x="486256" y="8615"/>
                    </a:lnTo>
                    <a:lnTo>
                      <a:pt x="488863" y="8441"/>
                    </a:lnTo>
                    <a:close/>
                    <a:moveTo>
                      <a:pt x="526577" y="8438"/>
                    </a:moveTo>
                    <a:lnTo>
                      <a:pt x="527203" y="8756"/>
                    </a:lnTo>
                    <a:lnTo>
                      <a:pt x="526661" y="8874"/>
                    </a:lnTo>
                    <a:lnTo>
                      <a:pt x="526275" y="8786"/>
                    </a:lnTo>
                    <a:close/>
                    <a:moveTo>
                      <a:pt x="490436" y="8434"/>
                    </a:moveTo>
                    <a:lnTo>
                      <a:pt x="489068" y="8597"/>
                    </a:lnTo>
                    <a:lnTo>
                      <a:pt x="488764" y="8609"/>
                    </a:lnTo>
                    <a:lnTo>
                      <a:pt x="489236" y="8440"/>
                    </a:lnTo>
                    <a:close/>
                    <a:moveTo>
                      <a:pt x="499825" y="8429"/>
                    </a:moveTo>
                    <a:lnTo>
                      <a:pt x="499905" y="8448"/>
                    </a:lnTo>
                    <a:lnTo>
                      <a:pt x="499635" y="8475"/>
                    </a:lnTo>
                    <a:close/>
                    <a:moveTo>
                      <a:pt x="519984" y="8429"/>
                    </a:moveTo>
                    <a:lnTo>
                      <a:pt x="521076" y="8549"/>
                    </a:lnTo>
                    <a:lnTo>
                      <a:pt x="520623" y="8866"/>
                    </a:lnTo>
                    <a:lnTo>
                      <a:pt x="518629" y="9106"/>
                    </a:lnTo>
                    <a:close/>
                    <a:moveTo>
                      <a:pt x="526546" y="8422"/>
                    </a:moveTo>
                    <a:lnTo>
                      <a:pt x="526572" y="8435"/>
                    </a:lnTo>
                    <a:lnTo>
                      <a:pt x="526186" y="8766"/>
                    </a:lnTo>
                    <a:lnTo>
                      <a:pt x="525920" y="8705"/>
                    </a:lnTo>
                    <a:lnTo>
                      <a:pt x="526028" y="8530"/>
                    </a:lnTo>
                    <a:close/>
                    <a:moveTo>
                      <a:pt x="493605" y="8421"/>
                    </a:moveTo>
                    <a:lnTo>
                      <a:pt x="491996" y="8584"/>
                    </a:lnTo>
                    <a:lnTo>
                      <a:pt x="488388" y="8745"/>
                    </a:lnTo>
                    <a:lnTo>
                      <a:pt x="488664" y="8645"/>
                    </a:lnTo>
                    <a:lnTo>
                      <a:pt x="489068" y="8597"/>
                    </a:lnTo>
                    <a:lnTo>
                      <a:pt x="493439" y="8421"/>
                    </a:lnTo>
                    <a:close/>
                    <a:moveTo>
                      <a:pt x="493662" y="8421"/>
                    </a:moveTo>
                    <a:lnTo>
                      <a:pt x="493672" y="8421"/>
                    </a:lnTo>
                    <a:lnTo>
                      <a:pt x="493332" y="8525"/>
                    </a:lnTo>
                    <a:lnTo>
                      <a:pt x="493192" y="8531"/>
                    </a:lnTo>
                    <a:close/>
                    <a:moveTo>
                      <a:pt x="493638" y="8421"/>
                    </a:moveTo>
                    <a:lnTo>
                      <a:pt x="492779" y="8549"/>
                    </a:lnTo>
                    <a:lnTo>
                      <a:pt x="492281" y="8571"/>
                    </a:lnTo>
                    <a:lnTo>
                      <a:pt x="493616" y="8421"/>
                    </a:lnTo>
                    <a:close/>
                    <a:moveTo>
                      <a:pt x="519903" y="8420"/>
                    </a:moveTo>
                    <a:lnTo>
                      <a:pt x="519934" y="8423"/>
                    </a:lnTo>
                    <a:lnTo>
                      <a:pt x="516302" y="8942"/>
                    </a:lnTo>
                    <a:lnTo>
                      <a:pt x="516060" y="8851"/>
                    </a:lnTo>
                    <a:lnTo>
                      <a:pt x="517793" y="8585"/>
                    </a:lnTo>
                    <a:close/>
                    <a:moveTo>
                      <a:pt x="495508" y="8412"/>
                    </a:moveTo>
                    <a:lnTo>
                      <a:pt x="495428" y="8432"/>
                    </a:lnTo>
                    <a:lnTo>
                      <a:pt x="494597" y="8469"/>
                    </a:lnTo>
                    <a:lnTo>
                      <a:pt x="494678" y="8416"/>
                    </a:lnTo>
                    <a:close/>
                    <a:moveTo>
                      <a:pt x="524405" y="8412"/>
                    </a:moveTo>
                    <a:lnTo>
                      <a:pt x="524404" y="8412"/>
                    </a:lnTo>
                    <a:lnTo>
                      <a:pt x="523750" y="8843"/>
                    </a:lnTo>
                    <a:lnTo>
                      <a:pt x="523696" y="8837"/>
                    </a:lnTo>
                    <a:close/>
                    <a:moveTo>
                      <a:pt x="489312" y="8411"/>
                    </a:moveTo>
                    <a:lnTo>
                      <a:pt x="488863" y="8441"/>
                    </a:lnTo>
                    <a:lnTo>
                      <a:pt x="488799" y="8441"/>
                    </a:lnTo>
                    <a:close/>
                    <a:moveTo>
                      <a:pt x="520020" y="8411"/>
                    </a:moveTo>
                    <a:lnTo>
                      <a:pt x="519984" y="8429"/>
                    </a:lnTo>
                    <a:lnTo>
                      <a:pt x="519973" y="8428"/>
                    </a:lnTo>
                    <a:lnTo>
                      <a:pt x="519934" y="8423"/>
                    </a:lnTo>
                    <a:lnTo>
                      <a:pt x="520019" y="8411"/>
                    </a:lnTo>
                    <a:close/>
                    <a:moveTo>
                      <a:pt x="489316" y="8411"/>
                    </a:moveTo>
                    <a:lnTo>
                      <a:pt x="489236" y="8440"/>
                    </a:lnTo>
                    <a:lnTo>
                      <a:pt x="489142" y="8440"/>
                    </a:lnTo>
                    <a:lnTo>
                      <a:pt x="489316" y="8411"/>
                    </a:lnTo>
                    <a:close/>
                    <a:moveTo>
                      <a:pt x="539758" y="8411"/>
                    </a:moveTo>
                    <a:lnTo>
                      <a:pt x="540212" y="9257"/>
                    </a:lnTo>
                    <a:lnTo>
                      <a:pt x="539592" y="8544"/>
                    </a:lnTo>
                    <a:close/>
                    <a:moveTo>
                      <a:pt x="533179" y="8411"/>
                    </a:moveTo>
                    <a:lnTo>
                      <a:pt x="531860" y="9130"/>
                    </a:lnTo>
                    <a:lnTo>
                      <a:pt x="531151" y="8875"/>
                    </a:lnTo>
                    <a:lnTo>
                      <a:pt x="530997" y="8793"/>
                    </a:lnTo>
                    <a:close/>
                    <a:moveTo>
                      <a:pt x="533179" y="8411"/>
                    </a:moveTo>
                    <a:lnTo>
                      <a:pt x="532103" y="9217"/>
                    </a:lnTo>
                    <a:lnTo>
                      <a:pt x="531935" y="9157"/>
                    </a:lnTo>
                    <a:close/>
                    <a:moveTo>
                      <a:pt x="530985" y="8411"/>
                    </a:moveTo>
                    <a:lnTo>
                      <a:pt x="530621" y="8593"/>
                    </a:lnTo>
                    <a:lnTo>
                      <a:pt x="530574" y="8568"/>
                    </a:lnTo>
                    <a:close/>
                    <a:moveTo>
                      <a:pt x="528792" y="8411"/>
                    </a:moveTo>
                    <a:lnTo>
                      <a:pt x="528510" y="8862"/>
                    </a:lnTo>
                    <a:lnTo>
                      <a:pt x="528308" y="8774"/>
                    </a:lnTo>
                    <a:close/>
                    <a:moveTo>
                      <a:pt x="526600" y="8411"/>
                    </a:moveTo>
                    <a:lnTo>
                      <a:pt x="526577" y="8438"/>
                    </a:lnTo>
                    <a:lnTo>
                      <a:pt x="526572" y="8435"/>
                    </a:lnTo>
                    <a:close/>
                    <a:moveTo>
                      <a:pt x="524407" y="8411"/>
                    </a:moveTo>
                    <a:lnTo>
                      <a:pt x="524405" y="8412"/>
                    </a:lnTo>
                    <a:lnTo>
                      <a:pt x="524405" y="8412"/>
                    </a:lnTo>
                    <a:lnTo>
                      <a:pt x="524406" y="8411"/>
                    </a:lnTo>
                    <a:close/>
                    <a:moveTo>
                      <a:pt x="524406" y="8411"/>
                    </a:moveTo>
                    <a:lnTo>
                      <a:pt x="522928" y="8657"/>
                    </a:lnTo>
                    <a:lnTo>
                      <a:pt x="522961" y="8638"/>
                    </a:lnTo>
                    <a:close/>
                    <a:moveTo>
                      <a:pt x="524406" y="8411"/>
                    </a:moveTo>
                    <a:lnTo>
                      <a:pt x="524406" y="8411"/>
                    </a:lnTo>
                    <a:lnTo>
                      <a:pt x="523252" y="8788"/>
                    </a:lnTo>
                    <a:lnTo>
                      <a:pt x="522787" y="8737"/>
                    </a:lnTo>
                    <a:lnTo>
                      <a:pt x="522883" y="8683"/>
                    </a:lnTo>
                    <a:close/>
                    <a:moveTo>
                      <a:pt x="522214" y="8411"/>
                    </a:moveTo>
                    <a:lnTo>
                      <a:pt x="522022" y="8602"/>
                    </a:lnTo>
                    <a:lnTo>
                      <a:pt x="521974" y="8587"/>
                    </a:lnTo>
                    <a:lnTo>
                      <a:pt x="522110" y="8454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11248" y="8411"/>
                    </a:moveTo>
                    <a:lnTo>
                      <a:pt x="508277" y="9328"/>
                    </a:lnTo>
                    <a:lnTo>
                      <a:pt x="507919" y="9356"/>
                    </a:lnTo>
                    <a:lnTo>
                      <a:pt x="508761" y="8962"/>
                    </a:lnTo>
                    <a:lnTo>
                      <a:pt x="509820" y="8641"/>
                    </a:lnTo>
                    <a:close/>
                    <a:moveTo>
                      <a:pt x="500282" y="8411"/>
                    </a:moveTo>
                    <a:lnTo>
                      <a:pt x="499959" y="8461"/>
                    </a:lnTo>
                    <a:lnTo>
                      <a:pt x="499905" y="8448"/>
                    </a:lnTo>
                    <a:close/>
                    <a:moveTo>
                      <a:pt x="495896" y="8411"/>
                    </a:moveTo>
                    <a:lnTo>
                      <a:pt x="494142" y="8762"/>
                    </a:lnTo>
                    <a:lnTo>
                      <a:pt x="494196" y="8727"/>
                    </a:lnTo>
                    <a:lnTo>
                      <a:pt x="495428" y="8432"/>
                    </a:lnTo>
                    <a:close/>
                    <a:moveTo>
                      <a:pt x="493703" y="8411"/>
                    </a:moveTo>
                    <a:lnTo>
                      <a:pt x="493616" y="8421"/>
                    </a:lnTo>
                    <a:lnTo>
                      <a:pt x="493605" y="8421"/>
                    </a:lnTo>
                    <a:close/>
                    <a:moveTo>
                      <a:pt x="493703" y="8411"/>
                    </a:moveTo>
                    <a:lnTo>
                      <a:pt x="493662" y="8421"/>
                    </a:lnTo>
                    <a:lnTo>
                      <a:pt x="493638" y="842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2" y="841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6" y="8411"/>
                    </a:lnTo>
                    <a:close/>
                    <a:moveTo>
                      <a:pt x="487123" y="8411"/>
                    </a:moveTo>
                    <a:lnTo>
                      <a:pt x="486960" y="8449"/>
                    </a:lnTo>
                    <a:lnTo>
                      <a:pt x="486840" y="8450"/>
                    </a:lnTo>
                    <a:close/>
                    <a:moveTo>
                      <a:pt x="480544" y="8411"/>
                    </a:moveTo>
                    <a:lnTo>
                      <a:pt x="480309" y="8478"/>
                    </a:lnTo>
                    <a:lnTo>
                      <a:pt x="478893" y="8484"/>
                    </a:lnTo>
                    <a:lnTo>
                      <a:pt x="478513" y="8486"/>
                    </a:lnTo>
                    <a:lnTo>
                      <a:pt x="479146" y="8462"/>
                    </a:lnTo>
                    <a:close/>
                    <a:moveTo>
                      <a:pt x="478350" y="8411"/>
                    </a:moveTo>
                    <a:lnTo>
                      <a:pt x="477648" y="8489"/>
                    </a:lnTo>
                    <a:lnTo>
                      <a:pt x="477496" y="8490"/>
                    </a:lnTo>
                    <a:close/>
                    <a:moveTo>
                      <a:pt x="467385" y="8411"/>
                    </a:moveTo>
                    <a:lnTo>
                      <a:pt x="465685" y="8541"/>
                    </a:lnTo>
                    <a:lnTo>
                      <a:pt x="465571" y="8541"/>
                    </a:lnTo>
                    <a:lnTo>
                      <a:pt x="464543" y="8443"/>
                    </a:lnTo>
                    <a:close/>
                    <a:moveTo>
                      <a:pt x="467385" y="8411"/>
                    </a:moveTo>
                    <a:lnTo>
                      <a:pt x="467148" y="8535"/>
                    </a:lnTo>
                    <a:lnTo>
                      <a:pt x="466757" y="8536"/>
                    </a:lnTo>
                    <a:close/>
                    <a:moveTo>
                      <a:pt x="456419" y="8411"/>
                    </a:moveTo>
                    <a:lnTo>
                      <a:pt x="455971" y="8541"/>
                    </a:lnTo>
                    <a:lnTo>
                      <a:pt x="455019" y="8551"/>
                    </a:lnTo>
                    <a:close/>
                    <a:moveTo>
                      <a:pt x="441068" y="8411"/>
                    </a:moveTo>
                    <a:lnTo>
                      <a:pt x="440476" y="8569"/>
                    </a:lnTo>
                    <a:lnTo>
                      <a:pt x="439724" y="8653"/>
                    </a:lnTo>
                    <a:lnTo>
                      <a:pt x="439319" y="8655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26503" y="8400"/>
                    </a:moveTo>
                    <a:lnTo>
                      <a:pt x="526600" y="8411"/>
                    </a:lnTo>
                    <a:lnTo>
                      <a:pt x="526546" y="8422"/>
                    </a:lnTo>
                    <a:close/>
                    <a:moveTo>
                      <a:pt x="522166" y="8400"/>
                    </a:moveTo>
                    <a:lnTo>
                      <a:pt x="522214" y="8411"/>
                    </a:lnTo>
                    <a:lnTo>
                      <a:pt x="522159" y="8406"/>
                    </a:lnTo>
                    <a:close/>
                    <a:moveTo>
                      <a:pt x="522084" y="8400"/>
                    </a:moveTo>
                    <a:lnTo>
                      <a:pt x="522159" y="8406"/>
                    </a:lnTo>
                    <a:lnTo>
                      <a:pt x="522110" y="8454"/>
                    </a:lnTo>
                    <a:lnTo>
                      <a:pt x="521959" y="8517"/>
                    </a:lnTo>
                    <a:close/>
                    <a:moveTo>
                      <a:pt x="499698" y="8399"/>
                    </a:moveTo>
                    <a:lnTo>
                      <a:pt x="499945" y="8400"/>
                    </a:lnTo>
                    <a:lnTo>
                      <a:pt x="499825" y="8429"/>
                    </a:lnTo>
                    <a:close/>
                    <a:moveTo>
                      <a:pt x="497779" y="8391"/>
                    </a:moveTo>
                    <a:lnTo>
                      <a:pt x="498611" y="8395"/>
                    </a:lnTo>
                    <a:lnTo>
                      <a:pt x="497918" y="8644"/>
                    </a:lnTo>
                    <a:lnTo>
                      <a:pt x="497483" y="8686"/>
                    </a:lnTo>
                    <a:lnTo>
                      <a:pt x="498089" y="8411"/>
                    </a:lnTo>
                    <a:close/>
                    <a:moveTo>
                      <a:pt x="495634" y="8382"/>
                    </a:moveTo>
                    <a:lnTo>
                      <a:pt x="497328" y="8389"/>
                    </a:lnTo>
                    <a:lnTo>
                      <a:pt x="493725" y="9057"/>
                    </a:lnTo>
                    <a:lnTo>
                      <a:pt x="493719" y="9057"/>
                    </a:lnTo>
                    <a:lnTo>
                      <a:pt x="495896" y="8411"/>
                    </a:lnTo>
                    <a:lnTo>
                      <a:pt x="495508" y="8412"/>
                    </a:lnTo>
                    <a:close/>
                    <a:moveTo>
                      <a:pt x="521317" y="8380"/>
                    </a:moveTo>
                    <a:lnTo>
                      <a:pt x="521870" y="8554"/>
                    </a:lnTo>
                    <a:lnTo>
                      <a:pt x="521714" y="8619"/>
                    </a:lnTo>
                    <a:lnTo>
                      <a:pt x="521076" y="8549"/>
                    </a:lnTo>
                    <a:close/>
                    <a:moveTo>
                      <a:pt x="493297" y="8373"/>
                    </a:moveTo>
                    <a:lnTo>
                      <a:pt x="494736" y="8379"/>
                    </a:lnTo>
                    <a:lnTo>
                      <a:pt x="494678" y="8416"/>
                    </a:lnTo>
                    <a:lnTo>
                      <a:pt x="493672" y="8421"/>
                    </a:lnTo>
                    <a:lnTo>
                      <a:pt x="493703" y="8411"/>
                    </a:lnTo>
                    <a:close/>
                    <a:moveTo>
                      <a:pt x="497435" y="8369"/>
                    </a:moveTo>
                    <a:lnTo>
                      <a:pt x="497779" y="8391"/>
                    </a:lnTo>
                    <a:lnTo>
                      <a:pt x="497328" y="8389"/>
                    </a:lnTo>
                    <a:close/>
                    <a:moveTo>
                      <a:pt x="524448" y="8369"/>
                    </a:moveTo>
                    <a:lnTo>
                      <a:pt x="525438" y="8595"/>
                    </a:lnTo>
                    <a:lnTo>
                      <a:pt x="525176" y="8707"/>
                    </a:lnTo>
                    <a:lnTo>
                      <a:pt x="524257" y="8899"/>
                    </a:lnTo>
                    <a:lnTo>
                      <a:pt x="523952" y="8865"/>
                    </a:lnTo>
                    <a:lnTo>
                      <a:pt x="524404" y="8412"/>
                    </a:lnTo>
                    <a:lnTo>
                      <a:pt x="524407" y="8411"/>
                    </a:lnTo>
                    <a:lnTo>
                      <a:pt x="524406" y="8411"/>
                    </a:lnTo>
                    <a:close/>
                    <a:moveTo>
                      <a:pt x="491034" y="8363"/>
                    </a:moveTo>
                    <a:lnTo>
                      <a:pt x="493005" y="8371"/>
                    </a:lnTo>
                    <a:lnTo>
                      <a:pt x="493703" y="8411"/>
                    </a:lnTo>
                    <a:lnTo>
                      <a:pt x="493439" y="8421"/>
                    </a:lnTo>
                    <a:lnTo>
                      <a:pt x="490436" y="8434"/>
                    </a:lnTo>
                    <a:close/>
                    <a:moveTo>
                      <a:pt x="489638" y="8357"/>
                    </a:moveTo>
                    <a:lnTo>
                      <a:pt x="490092" y="8359"/>
                    </a:lnTo>
                    <a:lnTo>
                      <a:pt x="489316" y="8411"/>
                    </a:lnTo>
                    <a:close/>
                    <a:moveTo>
                      <a:pt x="526017" y="8347"/>
                    </a:moveTo>
                    <a:lnTo>
                      <a:pt x="526132" y="8360"/>
                    </a:lnTo>
                    <a:lnTo>
                      <a:pt x="526028" y="8530"/>
                    </a:lnTo>
                    <a:lnTo>
                      <a:pt x="525571" y="8625"/>
                    </a:lnTo>
                    <a:lnTo>
                      <a:pt x="525438" y="8595"/>
                    </a:lnTo>
                    <a:close/>
                    <a:moveTo>
                      <a:pt x="435493" y="8340"/>
                    </a:moveTo>
                    <a:lnTo>
                      <a:pt x="434939" y="8434"/>
                    </a:lnTo>
                    <a:lnTo>
                      <a:pt x="432356" y="8685"/>
                    </a:lnTo>
                    <a:lnTo>
                      <a:pt x="432295" y="8685"/>
                    </a:lnTo>
                    <a:lnTo>
                      <a:pt x="432142" y="8705"/>
                    </a:lnTo>
                    <a:lnTo>
                      <a:pt x="428904" y="9019"/>
                    </a:lnTo>
                    <a:lnTo>
                      <a:pt x="433392" y="8411"/>
                    </a:lnTo>
                    <a:close/>
                    <a:moveTo>
                      <a:pt x="484574" y="8336"/>
                    </a:moveTo>
                    <a:lnTo>
                      <a:pt x="486356" y="8344"/>
                    </a:lnTo>
                    <a:lnTo>
                      <a:pt x="487123" y="8411"/>
                    </a:lnTo>
                    <a:lnTo>
                      <a:pt x="486769" y="8450"/>
                    </a:lnTo>
                    <a:lnTo>
                      <a:pt x="484701" y="8459"/>
                    </a:lnTo>
                    <a:lnTo>
                      <a:pt x="484930" y="8411"/>
                    </a:lnTo>
                    <a:lnTo>
                      <a:pt x="484252" y="8370"/>
                    </a:lnTo>
                    <a:close/>
                    <a:moveTo>
                      <a:pt x="481882" y="8325"/>
                    </a:moveTo>
                    <a:lnTo>
                      <a:pt x="483622" y="8332"/>
                    </a:lnTo>
                    <a:lnTo>
                      <a:pt x="484252" y="8370"/>
                    </a:lnTo>
                    <a:lnTo>
                      <a:pt x="483350" y="8465"/>
                    </a:lnTo>
                    <a:lnTo>
                      <a:pt x="480625" y="8477"/>
                    </a:lnTo>
                    <a:close/>
                    <a:moveTo>
                      <a:pt x="519484" y="8325"/>
                    </a:moveTo>
                    <a:lnTo>
                      <a:pt x="520020" y="8411"/>
                    </a:lnTo>
                    <a:lnTo>
                      <a:pt x="520020" y="8411"/>
                    </a:lnTo>
                    <a:lnTo>
                      <a:pt x="520019" y="8411"/>
                    </a:lnTo>
                    <a:lnTo>
                      <a:pt x="519903" y="8420"/>
                    </a:lnTo>
                    <a:lnTo>
                      <a:pt x="519298" y="8353"/>
                    </a:lnTo>
                    <a:close/>
                    <a:moveTo>
                      <a:pt x="526775" y="8323"/>
                    </a:moveTo>
                    <a:lnTo>
                      <a:pt x="527550" y="8681"/>
                    </a:lnTo>
                    <a:lnTo>
                      <a:pt x="527391" y="8715"/>
                    </a:lnTo>
                    <a:close/>
                    <a:moveTo>
                      <a:pt x="521115" y="8317"/>
                    </a:moveTo>
                    <a:lnTo>
                      <a:pt x="521376" y="8339"/>
                    </a:lnTo>
                    <a:lnTo>
                      <a:pt x="521317" y="8380"/>
                    </a:lnTo>
                    <a:close/>
                    <a:moveTo>
                      <a:pt x="436428" y="8308"/>
                    </a:moveTo>
                    <a:lnTo>
                      <a:pt x="434543" y="8502"/>
                    </a:lnTo>
                    <a:lnTo>
                      <a:pt x="434939" y="8434"/>
                    </a:lnTo>
                    <a:lnTo>
                      <a:pt x="436143" y="8318"/>
                    </a:lnTo>
                    <a:close/>
                    <a:moveTo>
                      <a:pt x="510952" y="8299"/>
                    </a:moveTo>
                    <a:lnTo>
                      <a:pt x="509820" y="8641"/>
                    </a:lnTo>
                    <a:lnTo>
                      <a:pt x="509248" y="8733"/>
                    </a:lnTo>
                    <a:lnTo>
                      <a:pt x="510008" y="8377"/>
                    </a:lnTo>
                    <a:close/>
                    <a:moveTo>
                      <a:pt x="472930" y="8288"/>
                    </a:moveTo>
                    <a:lnTo>
                      <a:pt x="475933" y="8300"/>
                    </a:lnTo>
                    <a:lnTo>
                      <a:pt x="474204" y="8504"/>
                    </a:lnTo>
                    <a:lnTo>
                      <a:pt x="473506" y="8507"/>
                    </a:lnTo>
                    <a:lnTo>
                      <a:pt x="473964" y="8411"/>
                    </a:lnTo>
                    <a:lnTo>
                      <a:pt x="472633" y="8511"/>
                    </a:lnTo>
                    <a:lnTo>
                      <a:pt x="469283" y="8525"/>
                    </a:lnTo>
                    <a:close/>
                    <a:moveTo>
                      <a:pt x="491330" y="8277"/>
                    </a:moveTo>
                    <a:lnTo>
                      <a:pt x="491622" y="8293"/>
                    </a:lnTo>
                    <a:lnTo>
                      <a:pt x="491034" y="8363"/>
                    </a:lnTo>
                    <a:lnTo>
                      <a:pt x="490092" y="8359"/>
                    </a:lnTo>
                    <a:close/>
                    <a:moveTo>
                      <a:pt x="520978" y="8274"/>
                    </a:moveTo>
                    <a:lnTo>
                      <a:pt x="521115" y="8317"/>
                    </a:lnTo>
                    <a:lnTo>
                      <a:pt x="520841" y="8294"/>
                    </a:lnTo>
                    <a:close/>
                    <a:moveTo>
                      <a:pt x="526224" y="8258"/>
                    </a:moveTo>
                    <a:lnTo>
                      <a:pt x="526503" y="8400"/>
                    </a:lnTo>
                    <a:lnTo>
                      <a:pt x="526132" y="8360"/>
                    </a:lnTo>
                    <a:lnTo>
                      <a:pt x="526184" y="8276"/>
                    </a:lnTo>
                    <a:close/>
                    <a:moveTo>
                      <a:pt x="491990" y="8249"/>
                    </a:moveTo>
                    <a:lnTo>
                      <a:pt x="493297" y="8373"/>
                    </a:lnTo>
                    <a:lnTo>
                      <a:pt x="493005" y="8371"/>
                    </a:lnTo>
                    <a:lnTo>
                      <a:pt x="491622" y="8293"/>
                    </a:lnTo>
                    <a:close/>
                    <a:moveTo>
                      <a:pt x="521507" y="8248"/>
                    </a:moveTo>
                    <a:lnTo>
                      <a:pt x="522100" y="8385"/>
                    </a:lnTo>
                    <a:lnTo>
                      <a:pt x="522084" y="8400"/>
                    </a:lnTo>
                    <a:lnTo>
                      <a:pt x="521376" y="8339"/>
                    </a:lnTo>
                    <a:close/>
                    <a:moveTo>
                      <a:pt x="523654" y="8245"/>
                    </a:moveTo>
                    <a:lnTo>
                      <a:pt x="524406" y="8411"/>
                    </a:lnTo>
                    <a:lnTo>
                      <a:pt x="524406" y="8411"/>
                    </a:lnTo>
                    <a:lnTo>
                      <a:pt x="523081" y="8571"/>
                    </a:lnTo>
                    <a:close/>
                    <a:moveTo>
                      <a:pt x="499034" y="8243"/>
                    </a:moveTo>
                    <a:lnTo>
                      <a:pt x="499698" y="8399"/>
                    </a:lnTo>
                    <a:lnTo>
                      <a:pt x="498611" y="8395"/>
                    </a:lnTo>
                    <a:close/>
                    <a:moveTo>
                      <a:pt x="459897" y="8234"/>
                    </a:moveTo>
                    <a:lnTo>
                      <a:pt x="462462" y="8244"/>
                    </a:lnTo>
                    <a:lnTo>
                      <a:pt x="464543" y="8443"/>
                    </a:lnTo>
                    <a:lnTo>
                      <a:pt x="462790" y="8463"/>
                    </a:lnTo>
                    <a:lnTo>
                      <a:pt x="462999" y="8411"/>
                    </a:lnTo>
                    <a:lnTo>
                      <a:pt x="462388" y="8468"/>
                    </a:lnTo>
                    <a:lnTo>
                      <a:pt x="462372" y="8468"/>
                    </a:lnTo>
                    <a:close/>
                    <a:moveTo>
                      <a:pt x="520098" y="8230"/>
                    </a:moveTo>
                    <a:lnTo>
                      <a:pt x="520841" y="8294"/>
                    </a:lnTo>
                    <a:lnTo>
                      <a:pt x="520020" y="8411"/>
                    </a:lnTo>
                    <a:lnTo>
                      <a:pt x="519548" y="8315"/>
                    </a:lnTo>
                    <a:close/>
                    <a:moveTo>
                      <a:pt x="455806" y="8216"/>
                    </a:moveTo>
                    <a:lnTo>
                      <a:pt x="455962" y="8217"/>
                    </a:lnTo>
                    <a:lnTo>
                      <a:pt x="453788" y="8565"/>
                    </a:lnTo>
                    <a:lnTo>
                      <a:pt x="453640" y="8567"/>
                    </a:lnTo>
                    <a:close/>
                    <a:moveTo>
                      <a:pt x="494990" y="8215"/>
                    </a:moveTo>
                    <a:lnTo>
                      <a:pt x="496052" y="8282"/>
                    </a:lnTo>
                    <a:lnTo>
                      <a:pt x="495634" y="8382"/>
                    </a:lnTo>
                    <a:lnTo>
                      <a:pt x="494736" y="8379"/>
                    </a:lnTo>
                    <a:close/>
                    <a:moveTo>
                      <a:pt x="492307" y="8211"/>
                    </a:moveTo>
                    <a:lnTo>
                      <a:pt x="491990" y="8249"/>
                    </a:lnTo>
                    <a:lnTo>
                      <a:pt x="491886" y="8240"/>
                    </a:lnTo>
                    <a:close/>
                    <a:moveTo>
                      <a:pt x="454045" y="8209"/>
                    </a:moveTo>
                    <a:lnTo>
                      <a:pt x="455783" y="8216"/>
                    </a:lnTo>
                    <a:lnTo>
                      <a:pt x="452910" y="8575"/>
                    </a:lnTo>
                    <a:lnTo>
                      <a:pt x="451251" y="8594"/>
                    </a:lnTo>
                    <a:close/>
                    <a:moveTo>
                      <a:pt x="439352" y="8209"/>
                    </a:moveTo>
                    <a:lnTo>
                      <a:pt x="435128" y="8673"/>
                    </a:lnTo>
                    <a:lnTo>
                      <a:pt x="434703" y="8675"/>
                    </a:lnTo>
                    <a:lnTo>
                      <a:pt x="437803" y="8261"/>
                    </a:lnTo>
                    <a:close/>
                    <a:moveTo>
                      <a:pt x="455884" y="8204"/>
                    </a:moveTo>
                    <a:lnTo>
                      <a:pt x="455806" y="8216"/>
                    </a:lnTo>
                    <a:lnTo>
                      <a:pt x="455783" y="8216"/>
                    </a:lnTo>
                    <a:close/>
                    <a:moveTo>
                      <a:pt x="452004" y="8200"/>
                    </a:moveTo>
                    <a:lnTo>
                      <a:pt x="452468" y="8202"/>
                    </a:lnTo>
                    <a:lnTo>
                      <a:pt x="449020" y="8613"/>
                    </a:lnTo>
                    <a:lnTo>
                      <a:pt x="448607" y="8615"/>
                    </a:lnTo>
                    <a:close/>
                    <a:moveTo>
                      <a:pt x="450266" y="8193"/>
                    </a:moveTo>
                    <a:lnTo>
                      <a:pt x="450650" y="8195"/>
                    </a:lnTo>
                    <a:lnTo>
                      <a:pt x="447412" y="8620"/>
                    </a:lnTo>
                    <a:lnTo>
                      <a:pt x="447075" y="8621"/>
                    </a:lnTo>
                    <a:close/>
                    <a:moveTo>
                      <a:pt x="521595" y="8186"/>
                    </a:moveTo>
                    <a:lnTo>
                      <a:pt x="521507" y="8248"/>
                    </a:lnTo>
                    <a:lnTo>
                      <a:pt x="521374" y="8217"/>
                    </a:lnTo>
                    <a:close/>
                    <a:moveTo>
                      <a:pt x="448491" y="8186"/>
                    </a:moveTo>
                    <a:lnTo>
                      <a:pt x="449521" y="8190"/>
                    </a:lnTo>
                    <a:lnTo>
                      <a:pt x="447368" y="8505"/>
                    </a:lnTo>
                    <a:lnTo>
                      <a:pt x="447646" y="8411"/>
                    </a:lnTo>
                    <a:lnTo>
                      <a:pt x="446812" y="8512"/>
                    </a:lnTo>
                    <a:close/>
                    <a:moveTo>
                      <a:pt x="444096" y="8168"/>
                    </a:moveTo>
                    <a:lnTo>
                      <a:pt x="445745" y="8174"/>
                    </a:lnTo>
                    <a:lnTo>
                      <a:pt x="442086" y="8643"/>
                    </a:lnTo>
                    <a:lnTo>
                      <a:pt x="440172" y="8651"/>
                    </a:lnTo>
                    <a:lnTo>
                      <a:pt x="440476" y="8569"/>
                    </a:lnTo>
                    <a:close/>
                    <a:moveTo>
                      <a:pt x="443493" y="8165"/>
                    </a:moveTo>
                    <a:lnTo>
                      <a:pt x="443556" y="8165"/>
                    </a:lnTo>
                    <a:lnTo>
                      <a:pt x="441068" y="8411"/>
                    </a:lnTo>
                    <a:close/>
                    <a:moveTo>
                      <a:pt x="440955" y="8154"/>
                    </a:moveTo>
                    <a:lnTo>
                      <a:pt x="442600" y="8161"/>
                    </a:lnTo>
                    <a:lnTo>
                      <a:pt x="438189" y="8660"/>
                    </a:lnTo>
                    <a:lnTo>
                      <a:pt x="436465" y="8667"/>
                    </a:lnTo>
                    <a:lnTo>
                      <a:pt x="439908" y="8190"/>
                    </a:lnTo>
                    <a:close/>
                    <a:moveTo>
                      <a:pt x="439887" y="8150"/>
                    </a:moveTo>
                    <a:lnTo>
                      <a:pt x="440187" y="8151"/>
                    </a:lnTo>
                    <a:lnTo>
                      <a:pt x="439908" y="8190"/>
                    </a:lnTo>
                    <a:lnTo>
                      <a:pt x="439352" y="8209"/>
                    </a:lnTo>
                    <a:close/>
                    <a:moveTo>
                      <a:pt x="490901" y="8147"/>
                    </a:moveTo>
                    <a:lnTo>
                      <a:pt x="491886" y="8240"/>
                    </a:lnTo>
                    <a:lnTo>
                      <a:pt x="491330" y="8277"/>
                    </a:lnTo>
                    <a:lnTo>
                      <a:pt x="490428" y="8226"/>
                    </a:lnTo>
                    <a:close/>
                    <a:moveTo>
                      <a:pt x="526493" y="8143"/>
                    </a:moveTo>
                    <a:lnTo>
                      <a:pt x="526775" y="8323"/>
                    </a:lnTo>
                    <a:lnTo>
                      <a:pt x="526437" y="8167"/>
                    </a:lnTo>
                    <a:close/>
                    <a:moveTo>
                      <a:pt x="438037" y="8142"/>
                    </a:moveTo>
                    <a:lnTo>
                      <a:pt x="438676" y="8145"/>
                    </a:lnTo>
                    <a:lnTo>
                      <a:pt x="437803" y="8261"/>
                    </a:lnTo>
                    <a:lnTo>
                      <a:pt x="436428" y="8308"/>
                    </a:lnTo>
                    <a:close/>
                    <a:moveTo>
                      <a:pt x="436681" y="8137"/>
                    </a:moveTo>
                    <a:lnTo>
                      <a:pt x="437955" y="8142"/>
                    </a:lnTo>
                    <a:lnTo>
                      <a:pt x="436143" y="8318"/>
                    </a:lnTo>
                    <a:lnTo>
                      <a:pt x="435493" y="8340"/>
                    </a:lnTo>
                    <a:close/>
                    <a:moveTo>
                      <a:pt x="523884" y="8115"/>
                    </a:moveTo>
                    <a:lnTo>
                      <a:pt x="524622" y="8195"/>
                    </a:lnTo>
                    <a:lnTo>
                      <a:pt x="524448" y="8369"/>
                    </a:lnTo>
                    <a:lnTo>
                      <a:pt x="523726" y="8205"/>
                    </a:lnTo>
                    <a:close/>
                    <a:moveTo>
                      <a:pt x="483672" y="8109"/>
                    </a:moveTo>
                    <a:lnTo>
                      <a:pt x="485345" y="8255"/>
                    </a:lnTo>
                    <a:lnTo>
                      <a:pt x="484574" y="8336"/>
                    </a:lnTo>
                    <a:lnTo>
                      <a:pt x="483622" y="8332"/>
                    </a:lnTo>
                    <a:lnTo>
                      <a:pt x="482420" y="8260"/>
                    </a:lnTo>
                    <a:close/>
                    <a:moveTo>
                      <a:pt x="520897" y="8107"/>
                    </a:moveTo>
                    <a:lnTo>
                      <a:pt x="521374" y="8217"/>
                    </a:lnTo>
                    <a:lnTo>
                      <a:pt x="520978" y="8274"/>
                    </a:lnTo>
                    <a:lnTo>
                      <a:pt x="520595" y="8154"/>
                    </a:lnTo>
                    <a:close/>
                    <a:moveTo>
                      <a:pt x="493218" y="8103"/>
                    </a:moveTo>
                    <a:lnTo>
                      <a:pt x="493585" y="8126"/>
                    </a:lnTo>
                    <a:lnTo>
                      <a:pt x="492307" y="8211"/>
                    </a:lnTo>
                    <a:close/>
                    <a:moveTo>
                      <a:pt x="435533" y="8103"/>
                    </a:moveTo>
                    <a:lnTo>
                      <a:pt x="428776" y="9032"/>
                    </a:lnTo>
                    <a:lnTo>
                      <a:pt x="425861" y="9314"/>
                    </a:lnTo>
                    <a:lnTo>
                      <a:pt x="430650" y="8438"/>
                    </a:lnTo>
                    <a:close/>
                    <a:moveTo>
                      <a:pt x="526292" y="8100"/>
                    </a:moveTo>
                    <a:lnTo>
                      <a:pt x="526437" y="8167"/>
                    </a:lnTo>
                    <a:lnTo>
                      <a:pt x="526224" y="8258"/>
                    </a:lnTo>
                    <a:lnTo>
                      <a:pt x="526201" y="8247"/>
                    </a:lnTo>
                    <a:close/>
                    <a:moveTo>
                      <a:pt x="516584" y="8055"/>
                    </a:moveTo>
                    <a:lnTo>
                      <a:pt x="519298" y="8353"/>
                    </a:lnTo>
                    <a:lnTo>
                      <a:pt x="517793" y="8585"/>
                    </a:lnTo>
                    <a:lnTo>
                      <a:pt x="515770" y="8743"/>
                    </a:lnTo>
                    <a:lnTo>
                      <a:pt x="515136" y="8506"/>
                    </a:lnTo>
                    <a:lnTo>
                      <a:pt x="515634" y="8411"/>
                    </a:lnTo>
                    <a:close/>
                    <a:moveTo>
                      <a:pt x="522521" y="8054"/>
                    </a:moveTo>
                    <a:lnTo>
                      <a:pt x="522166" y="8400"/>
                    </a:lnTo>
                    <a:lnTo>
                      <a:pt x="522100" y="8385"/>
                    </a:lnTo>
                    <a:lnTo>
                      <a:pt x="522440" y="8065"/>
                    </a:lnTo>
                    <a:close/>
                    <a:moveTo>
                      <a:pt x="487365" y="8052"/>
                    </a:moveTo>
                    <a:lnTo>
                      <a:pt x="489874" y="8194"/>
                    </a:lnTo>
                    <a:lnTo>
                      <a:pt x="490428" y="8226"/>
                    </a:lnTo>
                    <a:lnTo>
                      <a:pt x="489638" y="8357"/>
                    </a:lnTo>
                    <a:lnTo>
                      <a:pt x="488401" y="8352"/>
                    </a:lnTo>
                    <a:lnTo>
                      <a:pt x="486356" y="8344"/>
                    </a:lnTo>
                    <a:lnTo>
                      <a:pt x="485345" y="8255"/>
                    </a:lnTo>
                    <a:lnTo>
                      <a:pt x="486472" y="8137"/>
                    </a:lnTo>
                    <a:close/>
                    <a:moveTo>
                      <a:pt x="444925" y="8020"/>
                    </a:moveTo>
                    <a:lnTo>
                      <a:pt x="443493" y="8165"/>
                    </a:lnTo>
                    <a:lnTo>
                      <a:pt x="442600" y="8161"/>
                    </a:lnTo>
                    <a:lnTo>
                      <a:pt x="443393" y="8072"/>
                    </a:lnTo>
                    <a:close/>
                    <a:moveTo>
                      <a:pt x="478346" y="8015"/>
                    </a:moveTo>
                    <a:lnTo>
                      <a:pt x="481879" y="8227"/>
                    </a:lnTo>
                    <a:lnTo>
                      <a:pt x="482420" y="8260"/>
                    </a:lnTo>
                    <a:lnTo>
                      <a:pt x="481882" y="8325"/>
                    </a:lnTo>
                    <a:lnTo>
                      <a:pt x="480797" y="8320"/>
                    </a:lnTo>
                    <a:lnTo>
                      <a:pt x="475933" y="8300"/>
                    </a:lnTo>
                    <a:close/>
                    <a:moveTo>
                      <a:pt x="495306" y="8012"/>
                    </a:moveTo>
                    <a:lnTo>
                      <a:pt x="494990" y="8215"/>
                    </a:lnTo>
                    <a:lnTo>
                      <a:pt x="493585" y="8126"/>
                    </a:lnTo>
                    <a:close/>
                    <a:moveTo>
                      <a:pt x="517534" y="8011"/>
                    </a:moveTo>
                    <a:lnTo>
                      <a:pt x="518436" y="8088"/>
                    </a:lnTo>
                    <a:lnTo>
                      <a:pt x="519548" y="8315"/>
                    </a:lnTo>
                    <a:lnTo>
                      <a:pt x="519484" y="8325"/>
                    </a:lnTo>
                    <a:close/>
                    <a:moveTo>
                      <a:pt x="522569" y="8007"/>
                    </a:moveTo>
                    <a:lnTo>
                      <a:pt x="522680" y="8031"/>
                    </a:lnTo>
                    <a:lnTo>
                      <a:pt x="522521" y="8054"/>
                    </a:lnTo>
                    <a:close/>
                    <a:moveTo>
                      <a:pt x="522856" y="8006"/>
                    </a:moveTo>
                    <a:lnTo>
                      <a:pt x="523726" y="8205"/>
                    </a:lnTo>
                    <a:lnTo>
                      <a:pt x="523654" y="8245"/>
                    </a:lnTo>
                    <a:lnTo>
                      <a:pt x="522680" y="8031"/>
                    </a:lnTo>
                    <a:close/>
                    <a:moveTo>
                      <a:pt x="457478" y="8004"/>
                    </a:moveTo>
                    <a:lnTo>
                      <a:pt x="459897" y="8234"/>
                    </a:lnTo>
                    <a:lnTo>
                      <a:pt x="455962" y="8217"/>
                    </a:lnTo>
                    <a:lnTo>
                      <a:pt x="456620" y="8112"/>
                    </a:lnTo>
                    <a:close/>
                    <a:moveTo>
                      <a:pt x="522831" y="8000"/>
                    </a:moveTo>
                    <a:lnTo>
                      <a:pt x="522868" y="8004"/>
                    </a:lnTo>
                    <a:lnTo>
                      <a:pt x="522856" y="8006"/>
                    </a:lnTo>
                    <a:close/>
                    <a:moveTo>
                      <a:pt x="439418" y="8000"/>
                    </a:moveTo>
                    <a:lnTo>
                      <a:pt x="438037" y="8142"/>
                    </a:lnTo>
                    <a:lnTo>
                      <a:pt x="437955" y="8142"/>
                    </a:lnTo>
                    <a:close/>
                    <a:moveTo>
                      <a:pt x="445647" y="7995"/>
                    </a:moveTo>
                    <a:lnTo>
                      <a:pt x="444096" y="8168"/>
                    </a:lnTo>
                    <a:lnTo>
                      <a:pt x="443556" y="8165"/>
                    </a:lnTo>
                    <a:lnTo>
                      <a:pt x="445084" y="8014"/>
                    </a:lnTo>
                    <a:close/>
                    <a:moveTo>
                      <a:pt x="457248" y="7983"/>
                    </a:moveTo>
                    <a:lnTo>
                      <a:pt x="457360" y="7993"/>
                    </a:lnTo>
                    <a:lnTo>
                      <a:pt x="456620" y="8112"/>
                    </a:lnTo>
                    <a:lnTo>
                      <a:pt x="455884" y="8204"/>
                    </a:lnTo>
                    <a:close/>
                    <a:moveTo>
                      <a:pt x="522543" y="7969"/>
                    </a:moveTo>
                    <a:lnTo>
                      <a:pt x="522602" y="7975"/>
                    </a:lnTo>
                    <a:lnTo>
                      <a:pt x="522569" y="8007"/>
                    </a:lnTo>
                    <a:lnTo>
                      <a:pt x="522515" y="7995"/>
                    </a:lnTo>
                    <a:close/>
                    <a:moveTo>
                      <a:pt x="522625" y="7953"/>
                    </a:moveTo>
                    <a:lnTo>
                      <a:pt x="522831" y="8000"/>
                    </a:lnTo>
                    <a:lnTo>
                      <a:pt x="522602" y="7975"/>
                    </a:lnTo>
                    <a:close/>
                    <a:moveTo>
                      <a:pt x="516791" y="7948"/>
                    </a:moveTo>
                    <a:lnTo>
                      <a:pt x="516854" y="7953"/>
                    </a:lnTo>
                    <a:lnTo>
                      <a:pt x="516584" y="8055"/>
                    </a:lnTo>
                    <a:lnTo>
                      <a:pt x="516537" y="8050"/>
                    </a:lnTo>
                    <a:close/>
                    <a:moveTo>
                      <a:pt x="526389" y="7940"/>
                    </a:moveTo>
                    <a:lnTo>
                      <a:pt x="526676" y="8065"/>
                    </a:lnTo>
                    <a:lnTo>
                      <a:pt x="526493" y="8143"/>
                    </a:lnTo>
                    <a:lnTo>
                      <a:pt x="526329" y="8039"/>
                    </a:lnTo>
                    <a:close/>
                    <a:moveTo>
                      <a:pt x="515416" y="7926"/>
                    </a:moveTo>
                    <a:lnTo>
                      <a:pt x="516537" y="8050"/>
                    </a:lnTo>
                    <a:lnTo>
                      <a:pt x="515634" y="8411"/>
                    </a:lnTo>
                    <a:lnTo>
                      <a:pt x="515076" y="8483"/>
                    </a:lnTo>
                    <a:lnTo>
                      <a:pt x="513921" y="8051"/>
                    </a:lnTo>
                    <a:close/>
                    <a:moveTo>
                      <a:pt x="522107" y="7921"/>
                    </a:moveTo>
                    <a:lnTo>
                      <a:pt x="522251" y="7937"/>
                    </a:lnTo>
                    <a:lnTo>
                      <a:pt x="522515" y="7995"/>
                    </a:lnTo>
                    <a:lnTo>
                      <a:pt x="522440" y="8065"/>
                    </a:lnTo>
                    <a:lnTo>
                      <a:pt x="521595" y="8186"/>
                    </a:lnTo>
                    <a:lnTo>
                      <a:pt x="521936" y="7947"/>
                    </a:lnTo>
                    <a:close/>
                    <a:moveTo>
                      <a:pt x="516950" y="7917"/>
                    </a:moveTo>
                    <a:lnTo>
                      <a:pt x="517534" y="8011"/>
                    </a:lnTo>
                    <a:lnTo>
                      <a:pt x="516854" y="7953"/>
                    </a:lnTo>
                    <a:close/>
                    <a:moveTo>
                      <a:pt x="497614" y="7908"/>
                    </a:moveTo>
                    <a:lnTo>
                      <a:pt x="498632" y="8148"/>
                    </a:lnTo>
                    <a:lnTo>
                      <a:pt x="497435" y="8369"/>
                    </a:lnTo>
                    <a:lnTo>
                      <a:pt x="496052" y="8282"/>
                    </a:lnTo>
                    <a:close/>
                    <a:moveTo>
                      <a:pt x="500005" y="7894"/>
                    </a:moveTo>
                    <a:lnTo>
                      <a:pt x="499034" y="8243"/>
                    </a:lnTo>
                    <a:lnTo>
                      <a:pt x="498632" y="8148"/>
                    </a:lnTo>
                    <a:close/>
                    <a:moveTo>
                      <a:pt x="522023" y="7887"/>
                    </a:moveTo>
                    <a:lnTo>
                      <a:pt x="522150" y="7915"/>
                    </a:lnTo>
                    <a:lnTo>
                      <a:pt x="522107" y="7921"/>
                    </a:lnTo>
                    <a:lnTo>
                      <a:pt x="521991" y="7909"/>
                    </a:lnTo>
                    <a:close/>
                    <a:moveTo>
                      <a:pt x="522333" y="7887"/>
                    </a:moveTo>
                    <a:lnTo>
                      <a:pt x="522572" y="7941"/>
                    </a:lnTo>
                    <a:lnTo>
                      <a:pt x="522543" y="7969"/>
                    </a:lnTo>
                    <a:lnTo>
                      <a:pt x="522251" y="7937"/>
                    </a:lnTo>
                    <a:lnTo>
                      <a:pt x="522150" y="7915"/>
                    </a:lnTo>
                    <a:close/>
                    <a:moveTo>
                      <a:pt x="489390" y="7861"/>
                    </a:moveTo>
                    <a:lnTo>
                      <a:pt x="491650" y="8004"/>
                    </a:lnTo>
                    <a:lnTo>
                      <a:pt x="491727" y="8009"/>
                    </a:lnTo>
                    <a:lnTo>
                      <a:pt x="490901" y="8147"/>
                    </a:lnTo>
                    <a:lnTo>
                      <a:pt x="490591" y="8117"/>
                    </a:lnTo>
                    <a:lnTo>
                      <a:pt x="488632" y="7933"/>
                    </a:lnTo>
                    <a:close/>
                    <a:moveTo>
                      <a:pt x="440928" y="7845"/>
                    </a:moveTo>
                    <a:lnTo>
                      <a:pt x="440679" y="7878"/>
                    </a:lnTo>
                    <a:lnTo>
                      <a:pt x="439418" y="8000"/>
                    </a:lnTo>
                    <a:close/>
                    <a:moveTo>
                      <a:pt x="458287" y="7844"/>
                    </a:moveTo>
                    <a:lnTo>
                      <a:pt x="458553" y="7870"/>
                    </a:lnTo>
                    <a:lnTo>
                      <a:pt x="457478" y="8004"/>
                    </a:lnTo>
                    <a:lnTo>
                      <a:pt x="457360" y="7993"/>
                    </a:lnTo>
                    <a:close/>
                    <a:moveTo>
                      <a:pt x="516463" y="7839"/>
                    </a:moveTo>
                    <a:lnTo>
                      <a:pt x="516891" y="7908"/>
                    </a:lnTo>
                    <a:lnTo>
                      <a:pt x="516791" y="7948"/>
                    </a:lnTo>
                    <a:lnTo>
                      <a:pt x="515984" y="7879"/>
                    </a:lnTo>
                    <a:close/>
                    <a:moveTo>
                      <a:pt x="497904" y="7838"/>
                    </a:moveTo>
                    <a:lnTo>
                      <a:pt x="497614" y="7908"/>
                    </a:lnTo>
                    <a:lnTo>
                      <a:pt x="497447" y="7869"/>
                    </a:lnTo>
                    <a:close/>
                    <a:moveTo>
                      <a:pt x="450278" y="7838"/>
                    </a:moveTo>
                    <a:lnTo>
                      <a:pt x="448491" y="8186"/>
                    </a:lnTo>
                    <a:lnTo>
                      <a:pt x="445745" y="8174"/>
                    </a:lnTo>
                    <a:lnTo>
                      <a:pt x="447683" y="7926"/>
                    </a:lnTo>
                    <a:close/>
                    <a:moveTo>
                      <a:pt x="479876" y="7835"/>
                    </a:moveTo>
                    <a:lnTo>
                      <a:pt x="478346" y="8015"/>
                    </a:lnTo>
                    <a:lnTo>
                      <a:pt x="477701" y="7977"/>
                    </a:lnTo>
                    <a:close/>
                    <a:moveTo>
                      <a:pt x="455614" y="7828"/>
                    </a:moveTo>
                    <a:lnTo>
                      <a:pt x="456322" y="7895"/>
                    </a:lnTo>
                    <a:lnTo>
                      <a:pt x="454045" y="8209"/>
                    </a:lnTo>
                    <a:lnTo>
                      <a:pt x="452468" y="8202"/>
                    </a:lnTo>
                    <a:close/>
                    <a:moveTo>
                      <a:pt x="522761" y="7821"/>
                    </a:moveTo>
                    <a:lnTo>
                      <a:pt x="522625" y="7953"/>
                    </a:lnTo>
                    <a:lnTo>
                      <a:pt x="522572" y="7941"/>
                    </a:lnTo>
                    <a:lnTo>
                      <a:pt x="522689" y="7832"/>
                    </a:lnTo>
                    <a:close/>
                    <a:moveTo>
                      <a:pt x="517114" y="7819"/>
                    </a:moveTo>
                    <a:lnTo>
                      <a:pt x="517177" y="7832"/>
                    </a:lnTo>
                    <a:lnTo>
                      <a:pt x="516950" y="7917"/>
                    </a:lnTo>
                    <a:lnTo>
                      <a:pt x="516891" y="7908"/>
                    </a:lnTo>
                    <a:close/>
                    <a:moveTo>
                      <a:pt x="480158" y="7802"/>
                    </a:moveTo>
                    <a:lnTo>
                      <a:pt x="480256" y="7810"/>
                    </a:lnTo>
                    <a:lnTo>
                      <a:pt x="479876" y="7835"/>
                    </a:lnTo>
                    <a:close/>
                    <a:moveTo>
                      <a:pt x="517221" y="7776"/>
                    </a:moveTo>
                    <a:lnTo>
                      <a:pt x="517114" y="7819"/>
                    </a:lnTo>
                    <a:lnTo>
                      <a:pt x="516995" y="7795"/>
                    </a:lnTo>
                    <a:close/>
                    <a:moveTo>
                      <a:pt x="436464" y="7776"/>
                    </a:moveTo>
                    <a:lnTo>
                      <a:pt x="432295" y="8137"/>
                    </a:lnTo>
                    <a:lnTo>
                      <a:pt x="430650" y="8438"/>
                    </a:lnTo>
                    <a:lnTo>
                      <a:pt x="426381" y="8731"/>
                    </a:lnTo>
                    <a:lnTo>
                      <a:pt x="430147" y="8220"/>
                    </a:lnTo>
                    <a:close/>
                    <a:moveTo>
                      <a:pt x="524486" y="7773"/>
                    </a:moveTo>
                    <a:lnTo>
                      <a:pt x="523884" y="8115"/>
                    </a:lnTo>
                    <a:lnTo>
                      <a:pt x="522868" y="8004"/>
                    </a:lnTo>
                    <a:close/>
                    <a:moveTo>
                      <a:pt x="457342" y="7754"/>
                    </a:moveTo>
                    <a:lnTo>
                      <a:pt x="458170" y="7833"/>
                    </a:lnTo>
                    <a:lnTo>
                      <a:pt x="457248" y="7983"/>
                    </a:lnTo>
                    <a:lnTo>
                      <a:pt x="456322" y="7895"/>
                    </a:lnTo>
                    <a:close/>
                    <a:moveTo>
                      <a:pt x="486665" y="7748"/>
                    </a:moveTo>
                    <a:lnTo>
                      <a:pt x="487046" y="7783"/>
                    </a:lnTo>
                    <a:lnTo>
                      <a:pt x="488632" y="7933"/>
                    </a:lnTo>
                    <a:lnTo>
                      <a:pt x="487365" y="8052"/>
                    </a:lnTo>
                    <a:lnTo>
                      <a:pt x="485285" y="7935"/>
                    </a:lnTo>
                    <a:lnTo>
                      <a:pt x="485169" y="7928"/>
                    </a:lnTo>
                    <a:close/>
                    <a:moveTo>
                      <a:pt x="528012" y="7746"/>
                    </a:moveTo>
                    <a:lnTo>
                      <a:pt x="529776" y="8380"/>
                    </a:lnTo>
                    <a:lnTo>
                      <a:pt x="530240" y="8696"/>
                    </a:lnTo>
                    <a:lnTo>
                      <a:pt x="529143" y="9117"/>
                    </a:lnTo>
                    <a:lnTo>
                      <a:pt x="529110" y="9123"/>
                    </a:lnTo>
                    <a:lnTo>
                      <a:pt x="528706" y="8947"/>
                    </a:lnTo>
                    <a:lnTo>
                      <a:pt x="528792" y="8411"/>
                    </a:lnTo>
                    <a:close/>
                    <a:moveTo>
                      <a:pt x="513084" y="7737"/>
                    </a:moveTo>
                    <a:lnTo>
                      <a:pt x="513921" y="8051"/>
                    </a:lnTo>
                    <a:lnTo>
                      <a:pt x="510952" y="8299"/>
                    </a:lnTo>
                    <a:lnTo>
                      <a:pt x="512754" y="7753"/>
                    </a:lnTo>
                    <a:close/>
                    <a:moveTo>
                      <a:pt x="481566" y="7724"/>
                    </a:moveTo>
                    <a:lnTo>
                      <a:pt x="485169" y="7928"/>
                    </a:lnTo>
                    <a:lnTo>
                      <a:pt x="484694" y="7986"/>
                    </a:lnTo>
                    <a:lnTo>
                      <a:pt x="483672" y="8109"/>
                    </a:lnTo>
                    <a:lnTo>
                      <a:pt x="483468" y="8091"/>
                    </a:lnTo>
                    <a:lnTo>
                      <a:pt x="480256" y="7810"/>
                    </a:lnTo>
                    <a:close/>
                    <a:moveTo>
                      <a:pt x="453801" y="7719"/>
                    </a:moveTo>
                    <a:lnTo>
                      <a:pt x="450266" y="8193"/>
                    </a:lnTo>
                    <a:lnTo>
                      <a:pt x="449521" y="8190"/>
                    </a:lnTo>
                    <a:lnTo>
                      <a:pt x="452421" y="7766"/>
                    </a:lnTo>
                    <a:close/>
                    <a:moveTo>
                      <a:pt x="454355" y="7708"/>
                    </a:moveTo>
                    <a:lnTo>
                      <a:pt x="455302" y="7798"/>
                    </a:lnTo>
                    <a:lnTo>
                      <a:pt x="452004" y="8200"/>
                    </a:lnTo>
                    <a:lnTo>
                      <a:pt x="450650" y="8195"/>
                    </a:lnTo>
                    <a:close/>
                    <a:moveTo>
                      <a:pt x="513880" y="7699"/>
                    </a:moveTo>
                    <a:lnTo>
                      <a:pt x="515984" y="7879"/>
                    </a:lnTo>
                    <a:lnTo>
                      <a:pt x="515416" y="7926"/>
                    </a:lnTo>
                    <a:lnTo>
                      <a:pt x="513512" y="7717"/>
                    </a:lnTo>
                    <a:close/>
                    <a:moveTo>
                      <a:pt x="454440" y="7697"/>
                    </a:moveTo>
                    <a:lnTo>
                      <a:pt x="454355" y="7708"/>
                    </a:lnTo>
                    <a:lnTo>
                      <a:pt x="454290" y="7702"/>
                    </a:lnTo>
                    <a:close/>
                    <a:moveTo>
                      <a:pt x="525120" y="7697"/>
                    </a:moveTo>
                    <a:lnTo>
                      <a:pt x="526201" y="8247"/>
                    </a:lnTo>
                    <a:lnTo>
                      <a:pt x="526184" y="8276"/>
                    </a:lnTo>
                    <a:lnTo>
                      <a:pt x="526017" y="8347"/>
                    </a:lnTo>
                    <a:lnTo>
                      <a:pt x="524622" y="8195"/>
                    </a:lnTo>
                    <a:close/>
                    <a:moveTo>
                      <a:pt x="496688" y="7690"/>
                    </a:moveTo>
                    <a:lnTo>
                      <a:pt x="497447" y="7869"/>
                    </a:lnTo>
                    <a:lnTo>
                      <a:pt x="495306" y="8012"/>
                    </a:lnTo>
                    <a:lnTo>
                      <a:pt x="495605" y="7819"/>
                    </a:lnTo>
                    <a:close/>
                    <a:moveTo>
                      <a:pt x="454076" y="7682"/>
                    </a:moveTo>
                    <a:lnTo>
                      <a:pt x="454290" y="7702"/>
                    </a:lnTo>
                    <a:lnTo>
                      <a:pt x="453801" y="7719"/>
                    </a:lnTo>
                    <a:close/>
                    <a:moveTo>
                      <a:pt x="525137" y="7680"/>
                    </a:moveTo>
                    <a:lnTo>
                      <a:pt x="525120" y="7697"/>
                    </a:lnTo>
                    <a:lnTo>
                      <a:pt x="525098" y="7685"/>
                    </a:lnTo>
                    <a:close/>
                    <a:moveTo>
                      <a:pt x="513044" y="7665"/>
                    </a:moveTo>
                    <a:lnTo>
                      <a:pt x="513512" y="7717"/>
                    </a:lnTo>
                    <a:lnTo>
                      <a:pt x="513084" y="7737"/>
                    </a:lnTo>
                    <a:lnTo>
                      <a:pt x="512960" y="7691"/>
                    </a:lnTo>
                    <a:close/>
                    <a:moveTo>
                      <a:pt x="456402" y="7664"/>
                    </a:moveTo>
                    <a:lnTo>
                      <a:pt x="456728" y="7695"/>
                    </a:lnTo>
                    <a:lnTo>
                      <a:pt x="455614" y="7828"/>
                    </a:lnTo>
                    <a:lnTo>
                      <a:pt x="455302" y="7798"/>
                    </a:lnTo>
                    <a:close/>
                    <a:moveTo>
                      <a:pt x="518864" y="7639"/>
                    </a:moveTo>
                    <a:lnTo>
                      <a:pt x="519215" y="7720"/>
                    </a:lnTo>
                    <a:lnTo>
                      <a:pt x="520595" y="8154"/>
                    </a:lnTo>
                    <a:lnTo>
                      <a:pt x="520098" y="8230"/>
                    </a:lnTo>
                    <a:lnTo>
                      <a:pt x="518436" y="8088"/>
                    </a:lnTo>
                    <a:lnTo>
                      <a:pt x="517177" y="7832"/>
                    </a:lnTo>
                    <a:lnTo>
                      <a:pt x="517357" y="7765"/>
                    </a:lnTo>
                    <a:close/>
                    <a:moveTo>
                      <a:pt x="527685" y="7632"/>
                    </a:moveTo>
                    <a:lnTo>
                      <a:pt x="528792" y="8411"/>
                    </a:lnTo>
                    <a:lnTo>
                      <a:pt x="527912" y="8602"/>
                    </a:lnTo>
                    <a:lnTo>
                      <a:pt x="526676" y="8065"/>
                    </a:lnTo>
                    <a:close/>
                    <a:moveTo>
                      <a:pt x="527672" y="7623"/>
                    </a:moveTo>
                    <a:lnTo>
                      <a:pt x="527691" y="7630"/>
                    </a:lnTo>
                    <a:lnTo>
                      <a:pt x="527685" y="7632"/>
                    </a:lnTo>
                    <a:close/>
                    <a:moveTo>
                      <a:pt x="456780" y="7618"/>
                    </a:moveTo>
                    <a:lnTo>
                      <a:pt x="456402" y="7664"/>
                    </a:lnTo>
                    <a:lnTo>
                      <a:pt x="456145" y="7639"/>
                    </a:lnTo>
                    <a:close/>
                    <a:moveTo>
                      <a:pt x="525629" y="7610"/>
                    </a:moveTo>
                    <a:lnTo>
                      <a:pt x="525709" y="7645"/>
                    </a:lnTo>
                    <a:lnTo>
                      <a:pt x="526329" y="8039"/>
                    </a:lnTo>
                    <a:lnTo>
                      <a:pt x="526292" y="8100"/>
                    </a:lnTo>
                    <a:lnTo>
                      <a:pt x="525324" y="7653"/>
                    </a:lnTo>
                    <a:close/>
                    <a:moveTo>
                      <a:pt x="519235" y="7608"/>
                    </a:moveTo>
                    <a:lnTo>
                      <a:pt x="521991" y="7909"/>
                    </a:lnTo>
                    <a:lnTo>
                      <a:pt x="521936" y="7947"/>
                    </a:lnTo>
                    <a:lnTo>
                      <a:pt x="520897" y="8107"/>
                    </a:lnTo>
                    <a:lnTo>
                      <a:pt x="519215" y="7720"/>
                    </a:lnTo>
                    <a:lnTo>
                      <a:pt x="518938" y="7633"/>
                    </a:lnTo>
                    <a:close/>
                    <a:moveTo>
                      <a:pt x="525214" y="7603"/>
                    </a:moveTo>
                    <a:lnTo>
                      <a:pt x="525324" y="7653"/>
                    </a:lnTo>
                    <a:lnTo>
                      <a:pt x="525137" y="7680"/>
                    </a:lnTo>
                    <a:close/>
                    <a:moveTo>
                      <a:pt x="512717" y="7600"/>
                    </a:moveTo>
                    <a:lnTo>
                      <a:pt x="513140" y="7636"/>
                    </a:lnTo>
                    <a:lnTo>
                      <a:pt x="513044" y="7665"/>
                    </a:lnTo>
                    <a:lnTo>
                      <a:pt x="512828" y="7642"/>
                    </a:lnTo>
                    <a:close/>
                    <a:moveTo>
                      <a:pt x="516023" y="7597"/>
                    </a:moveTo>
                    <a:lnTo>
                      <a:pt x="516995" y="7795"/>
                    </a:lnTo>
                    <a:lnTo>
                      <a:pt x="516463" y="7839"/>
                    </a:lnTo>
                    <a:lnTo>
                      <a:pt x="515200" y="7636"/>
                    </a:lnTo>
                    <a:close/>
                    <a:moveTo>
                      <a:pt x="512344" y="7588"/>
                    </a:moveTo>
                    <a:lnTo>
                      <a:pt x="512828" y="7642"/>
                    </a:lnTo>
                    <a:lnTo>
                      <a:pt x="512960" y="7691"/>
                    </a:lnTo>
                    <a:lnTo>
                      <a:pt x="512754" y="7753"/>
                    </a:lnTo>
                    <a:lnTo>
                      <a:pt x="511179" y="7828"/>
                    </a:lnTo>
                    <a:lnTo>
                      <a:pt x="510008" y="8377"/>
                    </a:lnTo>
                    <a:lnTo>
                      <a:pt x="508897" y="8470"/>
                    </a:lnTo>
                    <a:lnTo>
                      <a:pt x="509054" y="8411"/>
                    </a:lnTo>
                    <a:lnTo>
                      <a:pt x="508427" y="8509"/>
                    </a:lnTo>
                    <a:lnTo>
                      <a:pt x="506776" y="8646"/>
                    </a:lnTo>
                    <a:close/>
                    <a:moveTo>
                      <a:pt x="501653" y="7588"/>
                    </a:moveTo>
                    <a:lnTo>
                      <a:pt x="500005" y="7894"/>
                    </a:lnTo>
                    <a:lnTo>
                      <a:pt x="500672" y="7654"/>
                    </a:lnTo>
                    <a:close/>
                    <a:moveTo>
                      <a:pt x="527814" y="7577"/>
                    </a:moveTo>
                    <a:lnTo>
                      <a:pt x="528012" y="7746"/>
                    </a:lnTo>
                    <a:lnTo>
                      <a:pt x="527691" y="7630"/>
                    </a:lnTo>
                    <a:close/>
                    <a:moveTo>
                      <a:pt x="484789" y="7571"/>
                    </a:moveTo>
                    <a:lnTo>
                      <a:pt x="486983" y="7709"/>
                    </a:lnTo>
                    <a:lnTo>
                      <a:pt x="486665" y="7748"/>
                    </a:lnTo>
                    <a:close/>
                    <a:moveTo>
                      <a:pt x="455414" y="7569"/>
                    </a:moveTo>
                    <a:lnTo>
                      <a:pt x="456145" y="7639"/>
                    </a:lnTo>
                    <a:lnTo>
                      <a:pt x="454440" y="7697"/>
                    </a:lnTo>
                    <a:close/>
                    <a:moveTo>
                      <a:pt x="524857" y="7562"/>
                    </a:moveTo>
                    <a:lnTo>
                      <a:pt x="525098" y="7685"/>
                    </a:lnTo>
                    <a:lnTo>
                      <a:pt x="524486" y="7773"/>
                    </a:lnTo>
                    <a:close/>
                    <a:moveTo>
                      <a:pt x="458834" y="7549"/>
                    </a:moveTo>
                    <a:lnTo>
                      <a:pt x="457342" y="7754"/>
                    </a:lnTo>
                    <a:lnTo>
                      <a:pt x="456728" y="7695"/>
                    </a:lnTo>
                    <a:lnTo>
                      <a:pt x="457615" y="7590"/>
                    </a:lnTo>
                    <a:close/>
                    <a:moveTo>
                      <a:pt x="484435" y="7537"/>
                    </a:moveTo>
                    <a:lnTo>
                      <a:pt x="484789" y="7571"/>
                    </a:lnTo>
                    <a:lnTo>
                      <a:pt x="484349" y="7543"/>
                    </a:lnTo>
                    <a:close/>
                    <a:moveTo>
                      <a:pt x="444198" y="7508"/>
                    </a:moveTo>
                    <a:lnTo>
                      <a:pt x="440928" y="7845"/>
                    </a:lnTo>
                    <a:lnTo>
                      <a:pt x="442662" y="7614"/>
                    </a:lnTo>
                    <a:close/>
                    <a:moveTo>
                      <a:pt x="518276" y="7504"/>
                    </a:moveTo>
                    <a:lnTo>
                      <a:pt x="518660" y="7545"/>
                    </a:lnTo>
                    <a:lnTo>
                      <a:pt x="518938" y="7633"/>
                    </a:lnTo>
                    <a:lnTo>
                      <a:pt x="518864" y="7639"/>
                    </a:lnTo>
                    <a:close/>
                    <a:moveTo>
                      <a:pt x="518064" y="7500"/>
                    </a:moveTo>
                    <a:lnTo>
                      <a:pt x="517357" y="7765"/>
                    </a:lnTo>
                    <a:lnTo>
                      <a:pt x="517221" y="7776"/>
                    </a:lnTo>
                    <a:lnTo>
                      <a:pt x="517891" y="7508"/>
                    </a:lnTo>
                    <a:close/>
                    <a:moveTo>
                      <a:pt x="520611" y="7493"/>
                    </a:moveTo>
                    <a:lnTo>
                      <a:pt x="522099" y="7833"/>
                    </a:lnTo>
                    <a:lnTo>
                      <a:pt x="522023" y="7887"/>
                    </a:lnTo>
                    <a:lnTo>
                      <a:pt x="520338" y="7516"/>
                    </a:lnTo>
                    <a:close/>
                    <a:moveTo>
                      <a:pt x="460483" y="7493"/>
                    </a:moveTo>
                    <a:lnTo>
                      <a:pt x="458287" y="7844"/>
                    </a:lnTo>
                    <a:lnTo>
                      <a:pt x="458170" y="7833"/>
                    </a:lnTo>
                    <a:lnTo>
                      <a:pt x="460218" y="7502"/>
                    </a:lnTo>
                    <a:close/>
                    <a:moveTo>
                      <a:pt x="518225" y="7492"/>
                    </a:moveTo>
                    <a:lnTo>
                      <a:pt x="518276" y="7504"/>
                    </a:lnTo>
                    <a:lnTo>
                      <a:pt x="518186" y="7494"/>
                    </a:lnTo>
                    <a:close/>
                    <a:moveTo>
                      <a:pt x="452062" y="7491"/>
                    </a:moveTo>
                    <a:lnTo>
                      <a:pt x="453418" y="7620"/>
                    </a:lnTo>
                    <a:lnTo>
                      <a:pt x="452421" y="7766"/>
                    </a:lnTo>
                    <a:lnTo>
                      <a:pt x="450278" y="7838"/>
                    </a:lnTo>
                    <a:close/>
                    <a:moveTo>
                      <a:pt x="518103" y="7485"/>
                    </a:moveTo>
                    <a:lnTo>
                      <a:pt x="518186" y="7494"/>
                    </a:lnTo>
                    <a:lnTo>
                      <a:pt x="518064" y="7500"/>
                    </a:lnTo>
                    <a:close/>
                    <a:moveTo>
                      <a:pt x="524955" y="7483"/>
                    </a:moveTo>
                    <a:lnTo>
                      <a:pt x="524978" y="7494"/>
                    </a:lnTo>
                    <a:lnTo>
                      <a:pt x="524857" y="7562"/>
                    </a:lnTo>
                    <a:lnTo>
                      <a:pt x="524760" y="7513"/>
                    </a:lnTo>
                    <a:close/>
                    <a:moveTo>
                      <a:pt x="454415" y="7474"/>
                    </a:moveTo>
                    <a:lnTo>
                      <a:pt x="455123" y="7542"/>
                    </a:lnTo>
                    <a:lnTo>
                      <a:pt x="454076" y="7682"/>
                    </a:lnTo>
                    <a:lnTo>
                      <a:pt x="453418" y="7620"/>
                    </a:lnTo>
                    <a:close/>
                    <a:moveTo>
                      <a:pt x="483045" y="7461"/>
                    </a:moveTo>
                    <a:lnTo>
                      <a:pt x="484349" y="7543"/>
                    </a:lnTo>
                    <a:lnTo>
                      <a:pt x="481566" y="7724"/>
                    </a:lnTo>
                    <a:lnTo>
                      <a:pt x="481054" y="7696"/>
                    </a:lnTo>
                    <a:close/>
                    <a:moveTo>
                      <a:pt x="526685" y="7459"/>
                    </a:moveTo>
                    <a:lnTo>
                      <a:pt x="526389" y="7940"/>
                    </a:lnTo>
                    <a:lnTo>
                      <a:pt x="525709" y="7645"/>
                    </a:lnTo>
                    <a:lnTo>
                      <a:pt x="525649" y="7607"/>
                    </a:lnTo>
                    <a:close/>
                    <a:moveTo>
                      <a:pt x="518039" y="7449"/>
                    </a:moveTo>
                    <a:lnTo>
                      <a:pt x="518138" y="7472"/>
                    </a:lnTo>
                    <a:lnTo>
                      <a:pt x="518103" y="7485"/>
                    </a:lnTo>
                    <a:lnTo>
                      <a:pt x="517982" y="7472"/>
                    </a:lnTo>
                    <a:close/>
                    <a:moveTo>
                      <a:pt x="525237" y="7440"/>
                    </a:moveTo>
                    <a:lnTo>
                      <a:pt x="525335" y="7482"/>
                    </a:lnTo>
                    <a:lnTo>
                      <a:pt x="525214" y="7603"/>
                    </a:lnTo>
                    <a:lnTo>
                      <a:pt x="524978" y="7494"/>
                    </a:lnTo>
                    <a:lnTo>
                      <a:pt x="525012" y="7474"/>
                    </a:lnTo>
                    <a:close/>
                    <a:moveTo>
                      <a:pt x="440361" y="7439"/>
                    </a:moveTo>
                    <a:lnTo>
                      <a:pt x="439423" y="7568"/>
                    </a:lnTo>
                    <a:lnTo>
                      <a:pt x="436464" y="7776"/>
                    </a:lnTo>
                    <a:close/>
                    <a:moveTo>
                      <a:pt x="525381" y="7436"/>
                    </a:moveTo>
                    <a:lnTo>
                      <a:pt x="525649" y="7607"/>
                    </a:lnTo>
                    <a:lnTo>
                      <a:pt x="525629" y="7610"/>
                    </a:lnTo>
                    <a:lnTo>
                      <a:pt x="525335" y="7482"/>
                    </a:lnTo>
                    <a:close/>
                    <a:moveTo>
                      <a:pt x="450695" y="7435"/>
                    </a:moveTo>
                    <a:lnTo>
                      <a:pt x="448611" y="7666"/>
                    </a:lnTo>
                    <a:lnTo>
                      <a:pt x="445084" y="8014"/>
                    </a:lnTo>
                    <a:lnTo>
                      <a:pt x="444925" y="8020"/>
                    </a:lnTo>
                    <a:close/>
                    <a:moveTo>
                      <a:pt x="518269" y="7423"/>
                    </a:moveTo>
                    <a:lnTo>
                      <a:pt x="518455" y="7481"/>
                    </a:lnTo>
                    <a:lnTo>
                      <a:pt x="518225" y="7492"/>
                    </a:lnTo>
                    <a:lnTo>
                      <a:pt x="518138" y="7472"/>
                    </a:lnTo>
                    <a:close/>
                    <a:moveTo>
                      <a:pt x="445448" y="7422"/>
                    </a:moveTo>
                    <a:lnTo>
                      <a:pt x="441376" y="7986"/>
                    </a:lnTo>
                    <a:lnTo>
                      <a:pt x="439887" y="8150"/>
                    </a:lnTo>
                    <a:lnTo>
                      <a:pt x="438676" y="8145"/>
                    </a:lnTo>
                    <a:lnTo>
                      <a:pt x="440679" y="7878"/>
                    </a:lnTo>
                    <a:lnTo>
                      <a:pt x="445211" y="7438"/>
                    </a:lnTo>
                    <a:close/>
                    <a:moveTo>
                      <a:pt x="513854" y="7420"/>
                    </a:moveTo>
                    <a:lnTo>
                      <a:pt x="515200" y="7636"/>
                    </a:lnTo>
                    <a:lnTo>
                      <a:pt x="513880" y="7699"/>
                    </a:lnTo>
                    <a:lnTo>
                      <a:pt x="513140" y="7636"/>
                    </a:lnTo>
                    <a:close/>
                    <a:moveTo>
                      <a:pt x="525403" y="7414"/>
                    </a:moveTo>
                    <a:lnTo>
                      <a:pt x="525381" y="7436"/>
                    </a:lnTo>
                    <a:lnTo>
                      <a:pt x="525358" y="7421"/>
                    </a:lnTo>
                    <a:close/>
                    <a:moveTo>
                      <a:pt x="519871" y="7413"/>
                    </a:moveTo>
                    <a:lnTo>
                      <a:pt x="520338" y="7516"/>
                    </a:lnTo>
                    <a:lnTo>
                      <a:pt x="519235" y="7608"/>
                    </a:lnTo>
                    <a:lnTo>
                      <a:pt x="518660" y="7545"/>
                    </a:lnTo>
                    <a:lnTo>
                      <a:pt x="518455" y="7481"/>
                    </a:lnTo>
                    <a:close/>
                    <a:moveTo>
                      <a:pt x="451206" y="7410"/>
                    </a:moveTo>
                    <a:lnTo>
                      <a:pt x="451499" y="7438"/>
                    </a:lnTo>
                    <a:lnTo>
                      <a:pt x="447683" y="7926"/>
                    </a:lnTo>
                    <a:lnTo>
                      <a:pt x="445647" y="7995"/>
                    </a:lnTo>
                    <a:lnTo>
                      <a:pt x="448611" y="7666"/>
                    </a:lnTo>
                    <a:close/>
                    <a:moveTo>
                      <a:pt x="451050" y="7396"/>
                    </a:moveTo>
                    <a:lnTo>
                      <a:pt x="451068" y="7397"/>
                    </a:lnTo>
                    <a:lnTo>
                      <a:pt x="450695" y="7435"/>
                    </a:lnTo>
                    <a:close/>
                    <a:moveTo>
                      <a:pt x="495426" y="7392"/>
                    </a:moveTo>
                    <a:lnTo>
                      <a:pt x="496030" y="7535"/>
                    </a:lnTo>
                    <a:lnTo>
                      <a:pt x="496041" y="7537"/>
                    </a:lnTo>
                    <a:lnTo>
                      <a:pt x="495605" y="7819"/>
                    </a:lnTo>
                    <a:lnTo>
                      <a:pt x="493218" y="8103"/>
                    </a:lnTo>
                    <a:lnTo>
                      <a:pt x="491727" y="8009"/>
                    </a:lnTo>
                    <a:lnTo>
                      <a:pt x="491950" y="7972"/>
                    </a:lnTo>
                    <a:close/>
                    <a:moveTo>
                      <a:pt x="527311" y="7369"/>
                    </a:moveTo>
                    <a:lnTo>
                      <a:pt x="527672" y="7623"/>
                    </a:lnTo>
                    <a:lnTo>
                      <a:pt x="527065" y="7405"/>
                    </a:lnTo>
                    <a:close/>
                    <a:moveTo>
                      <a:pt x="528309" y="7365"/>
                    </a:moveTo>
                    <a:lnTo>
                      <a:pt x="530574" y="8568"/>
                    </a:lnTo>
                    <a:lnTo>
                      <a:pt x="530441" y="8619"/>
                    </a:lnTo>
                    <a:lnTo>
                      <a:pt x="529776" y="8380"/>
                    </a:lnTo>
                    <a:lnTo>
                      <a:pt x="528294" y="7371"/>
                    </a:lnTo>
                    <a:close/>
                    <a:moveTo>
                      <a:pt x="535878" y="7364"/>
                    </a:moveTo>
                    <a:lnTo>
                      <a:pt x="536687" y="7553"/>
                    </a:lnTo>
                    <a:lnTo>
                      <a:pt x="538512" y="9408"/>
                    </a:lnTo>
                    <a:lnTo>
                      <a:pt x="538405" y="9493"/>
                    </a:lnTo>
                    <a:lnTo>
                      <a:pt x="537238" y="9267"/>
                    </a:lnTo>
                    <a:lnTo>
                      <a:pt x="536071" y="7760"/>
                    </a:lnTo>
                    <a:close/>
                    <a:moveTo>
                      <a:pt x="475103" y="7359"/>
                    </a:moveTo>
                    <a:lnTo>
                      <a:pt x="481054" y="7696"/>
                    </a:lnTo>
                    <a:lnTo>
                      <a:pt x="480158" y="7802"/>
                    </a:lnTo>
                    <a:close/>
                    <a:moveTo>
                      <a:pt x="525239" y="7345"/>
                    </a:moveTo>
                    <a:lnTo>
                      <a:pt x="525358" y="7421"/>
                    </a:lnTo>
                    <a:lnTo>
                      <a:pt x="525237" y="7440"/>
                    </a:lnTo>
                    <a:lnTo>
                      <a:pt x="525144" y="7399"/>
                    </a:lnTo>
                    <a:close/>
                    <a:moveTo>
                      <a:pt x="526781" y="7302"/>
                    </a:moveTo>
                    <a:lnTo>
                      <a:pt x="527065" y="7405"/>
                    </a:lnTo>
                    <a:lnTo>
                      <a:pt x="526685" y="7459"/>
                    </a:lnTo>
                    <a:close/>
                    <a:moveTo>
                      <a:pt x="452586" y="7299"/>
                    </a:moveTo>
                    <a:lnTo>
                      <a:pt x="452898" y="7329"/>
                    </a:lnTo>
                    <a:lnTo>
                      <a:pt x="452062" y="7491"/>
                    </a:lnTo>
                    <a:lnTo>
                      <a:pt x="451499" y="7438"/>
                    </a:lnTo>
                    <a:close/>
                    <a:moveTo>
                      <a:pt x="466338" y="7294"/>
                    </a:moveTo>
                    <a:lnTo>
                      <a:pt x="477701" y="7977"/>
                    </a:lnTo>
                    <a:lnTo>
                      <a:pt x="472930" y="8288"/>
                    </a:lnTo>
                    <a:lnTo>
                      <a:pt x="462462" y="8244"/>
                    </a:lnTo>
                    <a:lnTo>
                      <a:pt x="458553" y="7870"/>
                    </a:lnTo>
                    <a:lnTo>
                      <a:pt x="461978" y="7442"/>
                    </a:lnTo>
                    <a:close/>
                    <a:moveTo>
                      <a:pt x="452304" y="7272"/>
                    </a:moveTo>
                    <a:lnTo>
                      <a:pt x="452458" y="7287"/>
                    </a:lnTo>
                    <a:lnTo>
                      <a:pt x="451206" y="7410"/>
                    </a:lnTo>
                    <a:lnTo>
                      <a:pt x="451068" y="7397"/>
                    </a:lnTo>
                    <a:close/>
                    <a:moveTo>
                      <a:pt x="523286" y="7270"/>
                    </a:moveTo>
                    <a:lnTo>
                      <a:pt x="522689" y="7832"/>
                    </a:lnTo>
                    <a:lnTo>
                      <a:pt x="522333" y="7887"/>
                    </a:lnTo>
                    <a:lnTo>
                      <a:pt x="522099" y="7833"/>
                    </a:lnTo>
                    <a:lnTo>
                      <a:pt x="522851" y="7307"/>
                    </a:lnTo>
                    <a:close/>
                    <a:moveTo>
                      <a:pt x="522906" y="7269"/>
                    </a:moveTo>
                    <a:lnTo>
                      <a:pt x="522851" y="7307"/>
                    </a:lnTo>
                    <a:lnTo>
                      <a:pt x="520611" y="7493"/>
                    </a:lnTo>
                    <a:lnTo>
                      <a:pt x="520193" y="7398"/>
                    </a:lnTo>
                    <a:close/>
                    <a:moveTo>
                      <a:pt x="528104" y="7256"/>
                    </a:moveTo>
                    <a:lnTo>
                      <a:pt x="528202" y="7309"/>
                    </a:lnTo>
                    <a:lnTo>
                      <a:pt x="528294" y="7371"/>
                    </a:lnTo>
                    <a:lnTo>
                      <a:pt x="527814" y="7577"/>
                    </a:lnTo>
                    <a:lnTo>
                      <a:pt x="527534" y="7338"/>
                    </a:lnTo>
                    <a:close/>
                    <a:moveTo>
                      <a:pt x="446652" y="7255"/>
                    </a:moveTo>
                    <a:lnTo>
                      <a:pt x="445609" y="7400"/>
                    </a:lnTo>
                    <a:lnTo>
                      <a:pt x="445211" y="7438"/>
                    </a:lnTo>
                    <a:lnTo>
                      <a:pt x="444198" y="7508"/>
                    </a:lnTo>
                    <a:close/>
                    <a:moveTo>
                      <a:pt x="523349" y="7247"/>
                    </a:moveTo>
                    <a:lnTo>
                      <a:pt x="523329" y="7267"/>
                    </a:lnTo>
                    <a:lnTo>
                      <a:pt x="523286" y="7270"/>
                    </a:lnTo>
                    <a:lnTo>
                      <a:pt x="523309" y="7249"/>
                    </a:lnTo>
                    <a:close/>
                    <a:moveTo>
                      <a:pt x="506802" y="7245"/>
                    </a:moveTo>
                    <a:lnTo>
                      <a:pt x="502714" y="9110"/>
                    </a:lnTo>
                    <a:lnTo>
                      <a:pt x="501544" y="8834"/>
                    </a:lnTo>
                    <a:lnTo>
                      <a:pt x="502475" y="8411"/>
                    </a:lnTo>
                    <a:lnTo>
                      <a:pt x="499945" y="8400"/>
                    </a:lnTo>
                    <a:lnTo>
                      <a:pt x="503981" y="7433"/>
                    </a:lnTo>
                    <a:close/>
                    <a:moveTo>
                      <a:pt x="524161" y="7209"/>
                    </a:moveTo>
                    <a:lnTo>
                      <a:pt x="524760" y="7513"/>
                    </a:lnTo>
                    <a:lnTo>
                      <a:pt x="522761" y="7821"/>
                    </a:lnTo>
                    <a:lnTo>
                      <a:pt x="523329" y="7267"/>
                    </a:lnTo>
                    <a:lnTo>
                      <a:pt x="523850" y="7224"/>
                    </a:lnTo>
                    <a:close/>
                    <a:moveTo>
                      <a:pt x="526849" y="7192"/>
                    </a:moveTo>
                    <a:lnTo>
                      <a:pt x="526781" y="7302"/>
                    </a:lnTo>
                    <a:lnTo>
                      <a:pt x="526585" y="7232"/>
                    </a:lnTo>
                    <a:close/>
                    <a:moveTo>
                      <a:pt x="453434" y="7190"/>
                    </a:moveTo>
                    <a:lnTo>
                      <a:pt x="452586" y="7299"/>
                    </a:lnTo>
                    <a:lnTo>
                      <a:pt x="452458" y="7287"/>
                    </a:lnTo>
                    <a:close/>
                    <a:moveTo>
                      <a:pt x="448859" y="7188"/>
                    </a:moveTo>
                    <a:lnTo>
                      <a:pt x="450141" y="7310"/>
                    </a:lnTo>
                    <a:lnTo>
                      <a:pt x="443393" y="8072"/>
                    </a:lnTo>
                    <a:lnTo>
                      <a:pt x="440955" y="8154"/>
                    </a:lnTo>
                    <a:lnTo>
                      <a:pt x="440187" y="8151"/>
                    </a:lnTo>
                    <a:lnTo>
                      <a:pt x="441376" y="7986"/>
                    </a:lnTo>
                    <a:lnTo>
                      <a:pt x="448285" y="7228"/>
                    </a:lnTo>
                    <a:close/>
                    <a:moveTo>
                      <a:pt x="524652" y="7185"/>
                    </a:moveTo>
                    <a:lnTo>
                      <a:pt x="525144" y="7399"/>
                    </a:lnTo>
                    <a:lnTo>
                      <a:pt x="525012" y="7474"/>
                    </a:lnTo>
                    <a:lnTo>
                      <a:pt x="524955" y="7483"/>
                    </a:lnTo>
                    <a:lnTo>
                      <a:pt x="524342" y="7200"/>
                    </a:lnTo>
                    <a:close/>
                    <a:moveTo>
                      <a:pt x="524310" y="7185"/>
                    </a:moveTo>
                    <a:lnTo>
                      <a:pt x="524342" y="7200"/>
                    </a:lnTo>
                    <a:lnTo>
                      <a:pt x="524161" y="7209"/>
                    </a:lnTo>
                    <a:lnTo>
                      <a:pt x="524143" y="7199"/>
                    </a:lnTo>
                    <a:close/>
                    <a:moveTo>
                      <a:pt x="496594" y="7182"/>
                    </a:moveTo>
                    <a:lnTo>
                      <a:pt x="496559" y="7204"/>
                    </a:lnTo>
                    <a:lnTo>
                      <a:pt x="495762" y="7337"/>
                    </a:lnTo>
                    <a:lnTo>
                      <a:pt x="495426" y="7392"/>
                    </a:lnTo>
                    <a:lnTo>
                      <a:pt x="495270" y="7356"/>
                    </a:lnTo>
                    <a:lnTo>
                      <a:pt x="495121" y="7321"/>
                    </a:lnTo>
                    <a:close/>
                    <a:moveTo>
                      <a:pt x="451313" y="7177"/>
                    </a:moveTo>
                    <a:lnTo>
                      <a:pt x="452229" y="7265"/>
                    </a:lnTo>
                    <a:lnTo>
                      <a:pt x="451050" y="7396"/>
                    </a:lnTo>
                    <a:lnTo>
                      <a:pt x="450141" y="7310"/>
                    </a:lnTo>
                    <a:close/>
                    <a:moveTo>
                      <a:pt x="518746" y="7166"/>
                    </a:moveTo>
                    <a:lnTo>
                      <a:pt x="518877" y="7195"/>
                    </a:lnTo>
                    <a:lnTo>
                      <a:pt x="518269" y="7423"/>
                    </a:lnTo>
                    <a:lnTo>
                      <a:pt x="518177" y="7394"/>
                    </a:lnTo>
                    <a:close/>
                    <a:moveTo>
                      <a:pt x="528792" y="7158"/>
                    </a:moveTo>
                    <a:lnTo>
                      <a:pt x="528309" y="7365"/>
                    </a:lnTo>
                    <a:lnTo>
                      <a:pt x="528202" y="7309"/>
                    </a:lnTo>
                    <a:lnTo>
                      <a:pt x="528121" y="7254"/>
                    </a:lnTo>
                    <a:close/>
                    <a:moveTo>
                      <a:pt x="525601" y="7140"/>
                    </a:moveTo>
                    <a:lnTo>
                      <a:pt x="525239" y="7345"/>
                    </a:lnTo>
                    <a:lnTo>
                      <a:pt x="524964" y="7170"/>
                    </a:lnTo>
                    <a:close/>
                    <a:moveTo>
                      <a:pt x="524909" y="7136"/>
                    </a:moveTo>
                    <a:lnTo>
                      <a:pt x="524964" y="7170"/>
                    </a:lnTo>
                    <a:lnTo>
                      <a:pt x="524652" y="7185"/>
                    </a:lnTo>
                    <a:lnTo>
                      <a:pt x="524597" y="7161"/>
                    </a:lnTo>
                    <a:close/>
                    <a:moveTo>
                      <a:pt x="519038" y="7134"/>
                    </a:moveTo>
                    <a:lnTo>
                      <a:pt x="520193" y="7398"/>
                    </a:lnTo>
                    <a:lnTo>
                      <a:pt x="519871" y="7413"/>
                    </a:lnTo>
                    <a:lnTo>
                      <a:pt x="518877" y="7195"/>
                    </a:lnTo>
                    <a:close/>
                    <a:moveTo>
                      <a:pt x="514822" y="7127"/>
                    </a:moveTo>
                    <a:lnTo>
                      <a:pt x="517982" y="7472"/>
                    </a:lnTo>
                    <a:lnTo>
                      <a:pt x="517891" y="7508"/>
                    </a:lnTo>
                    <a:lnTo>
                      <a:pt x="516023" y="7597"/>
                    </a:lnTo>
                    <a:lnTo>
                      <a:pt x="514377" y="7262"/>
                    </a:lnTo>
                    <a:close/>
                    <a:moveTo>
                      <a:pt x="527284" y="7125"/>
                    </a:moveTo>
                    <a:lnTo>
                      <a:pt x="527534" y="7338"/>
                    </a:lnTo>
                    <a:lnTo>
                      <a:pt x="527311" y="7369"/>
                    </a:lnTo>
                    <a:lnTo>
                      <a:pt x="527021" y="7165"/>
                    </a:lnTo>
                    <a:close/>
                    <a:moveTo>
                      <a:pt x="453950" y="7124"/>
                    </a:moveTo>
                    <a:lnTo>
                      <a:pt x="453792" y="7155"/>
                    </a:lnTo>
                    <a:lnTo>
                      <a:pt x="453434" y="7190"/>
                    </a:lnTo>
                    <a:close/>
                    <a:moveTo>
                      <a:pt x="507079" y="7119"/>
                    </a:moveTo>
                    <a:lnTo>
                      <a:pt x="507789" y="7179"/>
                    </a:lnTo>
                    <a:lnTo>
                      <a:pt x="506802" y="7245"/>
                    </a:lnTo>
                    <a:close/>
                    <a:moveTo>
                      <a:pt x="526244" y="7109"/>
                    </a:moveTo>
                    <a:lnTo>
                      <a:pt x="526585" y="7232"/>
                    </a:lnTo>
                    <a:lnTo>
                      <a:pt x="525403" y="7414"/>
                    </a:lnTo>
                    <a:lnTo>
                      <a:pt x="525681" y="7136"/>
                    </a:lnTo>
                    <a:close/>
                    <a:moveTo>
                      <a:pt x="472120" y="7098"/>
                    </a:moveTo>
                    <a:lnTo>
                      <a:pt x="475103" y="7359"/>
                    </a:lnTo>
                    <a:lnTo>
                      <a:pt x="471100" y="7133"/>
                    </a:lnTo>
                    <a:close/>
                    <a:moveTo>
                      <a:pt x="462980" y="7092"/>
                    </a:moveTo>
                    <a:lnTo>
                      <a:pt x="464192" y="7165"/>
                    </a:lnTo>
                    <a:lnTo>
                      <a:pt x="461978" y="7442"/>
                    </a:lnTo>
                    <a:lnTo>
                      <a:pt x="460483" y="7493"/>
                    </a:lnTo>
                    <a:close/>
                    <a:moveTo>
                      <a:pt x="526912" y="7089"/>
                    </a:moveTo>
                    <a:lnTo>
                      <a:pt x="527021" y="7165"/>
                    </a:lnTo>
                    <a:lnTo>
                      <a:pt x="526849" y="7192"/>
                    </a:lnTo>
                    <a:close/>
                    <a:moveTo>
                      <a:pt x="526919" y="7077"/>
                    </a:moveTo>
                    <a:lnTo>
                      <a:pt x="526912" y="7089"/>
                    </a:lnTo>
                    <a:lnTo>
                      <a:pt x="526897" y="7078"/>
                    </a:lnTo>
                    <a:close/>
                    <a:moveTo>
                      <a:pt x="525752" y="7065"/>
                    </a:moveTo>
                    <a:lnTo>
                      <a:pt x="525681" y="7136"/>
                    </a:lnTo>
                    <a:lnTo>
                      <a:pt x="525601" y="7140"/>
                    </a:lnTo>
                    <a:lnTo>
                      <a:pt x="525730" y="7067"/>
                    </a:lnTo>
                    <a:close/>
                    <a:moveTo>
                      <a:pt x="462395" y="7057"/>
                    </a:moveTo>
                    <a:lnTo>
                      <a:pt x="462807" y="7082"/>
                    </a:lnTo>
                    <a:lnTo>
                      <a:pt x="460218" y="7502"/>
                    </a:lnTo>
                    <a:lnTo>
                      <a:pt x="458834" y="7549"/>
                    </a:lnTo>
                    <a:close/>
                    <a:moveTo>
                      <a:pt x="527813" y="7043"/>
                    </a:moveTo>
                    <a:lnTo>
                      <a:pt x="528121" y="7254"/>
                    </a:lnTo>
                    <a:lnTo>
                      <a:pt x="528104" y="7256"/>
                    </a:lnTo>
                    <a:lnTo>
                      <a:pt x="527727" y="7056"/>
                    </a:lnTo>
                    <a:close/>
                    <a:moveTo>
                      <a:pt x="527696" y="7040"/>
                    </a:moveTo>
                    <a:lnTo>
                      <a:pt x="527727" y="7056"/>
                    </a:lnTo>
                    <a:lnTo>
                      <a:pt x="527284" y="7125"/>
                    </a:lnTo>
                    <a:lnTo>
                      <a:pt x="527212" y="7063"/>
                    </a:lnTo>
                    <a:close/>
                    <a:moveTo>
                      <a:pt x="447005" y="7034"/>
                    </a:moveTo>
                    <a:lnTo>
                      <a:pt x="442662" y="7614"/>
                    </a:lnTo>
                    <a:lnTo>
                      <a:pt x="435533" y="8103"/>
                    </a:lnTo>
                    <a:lnTo>
                      <a:pt x="439423" y="7568"/>
                    </a:lnTo>
                    <a:close/>
                    <a:moveTo>
                      <a:pt x="454672" y="7032"/>
                    </a:moveTo>
                    <a:lnTo>
                      <a:pt x="453950" y="7124"/>
                    </a:lnTo>
                    <a:lnTo>
                      <a:pt x="454157" y="7084"/>
                    </a:lnTo>
                    <a:close/>
                    <a:moveTo>
                      <a:pt x="461714" y="7016"/>
                    </a:moveTo>
                    <a:lnTo>
                      <a:pt x="462191" y="7045"/>
                    </a:lnTo>
                    <a:lnTo>
                      <a:pt x="457615" y="7590"/>
                    </a:lnTo>
                    <a:lnTo>
                      <a:pt x="456780" y="7618"/>
                    </a:lnTo>
                    <a:close/>
                    <a:moveTo>
                      <a:pt x="454557" y="7006"/>
                    </a:moveTo>
                    <a:lnTo>
                      <a:pt x="454157" y="7084"/>
                    </a:lnTo>
                    <a:lnTo>
                      <a:pt x="452304" y="7272"/>
                    </a:lnTo>
                    <a:lnTo>
                      <a:pt x="452229" y="7265"/>
                    </a:lnTo>
                    <a:close/>
                    <a:moveTo>
                      <a:pt x="502496" y="6999"/>
                    </a:moveTo>
                    <a:lnTo>
                      <a:pt x="502262" y="7083"/>
                    </a:lnTo>
                    <a:lnTo>
                      <a:pt x="500672" y="7654"/>
                    </a:lnTo>
                    <a:lnTo>
                      <a:pt x="497904" y="7838"/>
                    </a:lnTo>
                    <a:lnTo>
                      <a:pt x="500336" y="7256"/>
                    </a:lnTo>
                    <a:lnTo>
                      <a:pt x="501558" y="7110"/>
                    </a:lnTo>
                    <a:close/>
                    <a:moveTo>
                      <a:pt x="451636" y="6997"/>
                    </a:moveTo>
                    <a:lnTo>
                      <a:pt x="448859" y="7188"/>
                    </a:lnTo>
                    <a:lnTo>
                      <a:pt x="448743" y="7177"/>
                    </a:lnTo>
                    <a:lnTo>
                      <a:pt x="448285" y="7228"/>
                    </a:lnTo>
                    <a:lnTo>
                      <a:pt x="445448" y="7422"/>
                    </a:lnTo>
                    <a:lnTo>
                      <a:pt x="445609" y="7400"/>
                    </a:lnTo>
                    <a:lnTo>
                      <a:pt x="449424" y="7030"/>
                    </a:lnTo>
                    <a:close/>
                    <a:moveTo>
                      <a:pt x="526747" y="6972"/>
                    </a:moveTo>
                    <a:lnTo>
                      <a:pt x="526897" y="7078"/>
                    </a:lnTo>
                    <a:lnTo>
                      <a:pt x="526244" y="7109"/>
                    </a:lnTo>
                    <a:lnTo>
                      <a:pt x="526051" y="7040"/>
                    </a:lnTo>
                    <a:lnTo>
                      <a:pt x="525752" y="7065"/>
                    </a:lnTo>
                    <a:lnTo>
                      <a:pt x="525776" y="7041"/>
                    </a:lnTo>
                    <a:lnTo>
                      <a:pt x="525777" y="7040"/>
                    </a:lnTo>
                    <a:close/>
                    <a:moveTo>
                      <a:pt x="511017" y="6964"/>
                    </a:moveTo>
                    <a:lnTo>
                      <a:pt x="511019" y="6965"/>
                    </a:lnTo>
                    <a:lnTo>
                      <a:pt x="512717" y="7600"/>
                    </a:lnTo>
                    <a:lnTo>
                      <a:pt x="507789" y="7179"/>
                    </a:lnTo>
                    <a:close/>
                    <a:moveTo>
                      <a:pt x="523654" y="6951"/>
                    </a:moveTo>
                    <a:lnTo>
                      <a:pt x="524143" y="7199"/>
                    </a:lnTo>
                    <a:lnTo>
                      <a:pt x="523850" y="7224"/>
                    </a:lnTo>
                    <a:lnTo>
                      <a:pt x="523349" y="7247"/>
                    </a:lnTo>
                    <a:close/>
                    <a:moveTo>
                      <a:pt x="505101" y="6950"/>
                    </a:moveTo>
                    <a:lnTo>
                      <a:pt x="505277" y="6965"/>
                    </a:lnTo>
                    <a:lnTo>
                      <a:pt x="505763" y="7006"/>
                    </a:lnTo>
                    <a:lnTo>
                      <a:pt x="503981" y="7433"/>
                    </a:lnTo>
                    <a:lnTo>
                      <a:pt x="501653" y="7588"/>
                    </a:lnTo>
                    <a:lnTo>
                      <a:pt x="504951" y="6978"/>
                    </a:lnTo>
                    <a:close/>
                    <a:moveTo>
                      <a:pt x="527079" y="6949"/>
                    </a:moveTo>
                    <a:lnTo>
                      <a:pt x="527212" y="7063"/>
                    </a:lnTo>
                    <a:lnTo>
                      <a:pt x="526919" y="7077"/>
                    </a:lnTo>
                    <a:lnTo>
                      <a:pt x="526994" y="6955"/>
                    </a:lnTo>
                    <a:close/>
                    <a:moveTo>
                      <a:pt x="455094" y="6947"/>
                    </a:moveTo>
                    <a:lnTo>
                      <a:pt x="454557" y="7006"/>
                    </a:lnTo>
                    <a:lnTo>
                      <a:pt x="454845" y="6950"/>
                    </a:lnTo>
                    <a:close/>
                    <a:moveTo>
                      <a:pt x="493525" y="6944"/>
                    </a:moveTo>
                    <a:lnTo>
                      <a:pt x="495121" y="7321"/>
                    </a:lnTo>
                    <a:lnTo>
                      <a:pt x="494379" y="7391"/>
                    </a:lnTo>
                    <a:lnTo>
                      <a:pt x="489390" y="7861"/>
                    </a:lnTo>
                    <a:lnTo>
                      <a:pt x="487516" y="7743"/>
                    </a:lnTo>
                    <a:lnTo>
                      <a:pt x="486983" y="7709"/>
                    </a:lnTo>
                    <a:lnTo>
                      <a:pt x="493078" y="6974"/>
                    </a:lnTo>
                    <a:close/>
                    <a:moveTo>
                      <a:pt x="455584" y="6939"/>
                    </a:moveTo>
                    <a:lnTo>
                      <a:pt x="454672" y="7032"/>
                    </a:lnTo>
                    <a:lnTo>
                      <a:pt x="455370" y="6943"/>
                    </a:lnTo>
                    <a:close/>
                    <a:moveTo>
                      <a:pt x="477748" y="6907"/>
                    </a:moveTo>
                    <a:lnTo>
                      <a:pt x="483300" y="7430"/>
                    </a:lnTo>
                    <a:lnTo>
                      <a:pt x="483045" y="7461"/>
                    </a:lnTo>
                    <a:lnTo>
                      <a:pt x="475494" y="6984"/>
                    </a:lnTo>
                    <a:close/>
                    <a:moveTo>
                      <a:pt x="459866" y="6905"/>
                    </a:moveTo>
                    <a:lnTo>
                      <a:pt x="460283" y="6930"/>
                    </a:lnTo>
                    <a:lnTo>
                      <a:pt x="455414" y="7569"/>
                    </a:lnTo>
                    <a:lnTo>
                      <a:pt x="455123" y="7542"/>
                    </a:lnTo>
                    <a:close/>
                    <a:moveTo>
                      <a:pt x="458344" y="6899"/>
                    </a:moveTo>
                    <a:lnTo>
                      <a:pt x="454415" y="7474"/>
                    </a:lnTo>
                    <a:lnTo>
                      <a:pt x="452898" y="7329"/>
                    </a:lnTo>
                    <a:lnTo>
                      <a:pt x="453792" y="7155"/>
                    </a:lnTo>
                    <a:lnTo>
                      <a:pt x="456045" y="6933"/>
                    </a:lnTo>
                    <a:close/>
                    <a:moveTo>
                      <a:pt x="523684" y="6896"/>
                    </a:moveTo>
                    <a:lnTo>
                      <a:pt x="523702" y="6904"/>
                    </a:lnTo>
                    <a:lnTo>
                      <a:pt x="523654" y="6951"/>
                    </a:lnTo>
                    <a:lnTo>
                      <a:pt x="523636" y="6942"/>
                    </a:lnTo>
                    <a:close/>
                    <a:moveTo>
                      <a:pt x="466522" y="6874"/>
                    </a:moveTo>
                    <a:lnTo>
                      <a:pt x="471100" y="7133"/>
                    </a:lnTo>
                    <a:lnTo>
                      <a:pt x="466338" y="7294"/>
                    </a:lnTo>
                    <a:lnTo>
                      <a:pt x="464192" y="7165"/>
                    </a:lnTo>
                    <a:close/>
                    <a:moveTo>
                      <a:pt x="460108" y="6873"/>
                    </a:moveTo>
                    <a:lnTo>
                      <a:pt x="459866" y="6905"/>
                    </a:lnTo>
                    <a:lnTo>
                      <a:pt x="459481" y="6882"/>
                    </a:lnTo>
                    <a:close/>
                    <a:moveTo>
                      <a:pt x="512447" y="6869"/>
                    </a:moveTo>
                    <a:lnTo>
                      <a:pt x="514377" y="7262"/>
                    </a:lnTo>
                    <a:lnTo>
                      <a:pt x="513854" y="7420"/>
                    </a:lnTo>
                    <a:lnTo>
                      <a:pt x="511019" y="6965"/>
                    </a:lnTo>
                    <a:lnTo>
                      <a:pt x="511018" y="6964"/>
                    </a:lnTo>
                    <a:close/>
                    <a:moveTo>
                      <a:pt x="512442" y="6868"/>
                    </a:moveTo>
                    <a:lnTo>
                      <a:pt x="512450" y="6869"/>
                    </a:lnTo>
                    <a:lnTo>
                      <a:pt x="512447" y="6869"/>
                    </a:lnTo>
                    <a:close/>
                    <a:moveTo>
                      <a:pt x="523484" y="6864"/>
                    </a:moveTo>
                    <a:lnTo>
                      <a:pt x="523636" y="6942"/>
                    </a:lnTo>
                    <a:lnTo>
                      <a:pt x="523309" y="7249"/>
                    </a:lnTo>
                    <a:lnTo>
                      <a:pt x="522906" y="7269"/>
                    </a:lnTo>
                    <a:close/>
                    <a:moveTo>
                      <a:pt x="458756" y="6839"/>
                    </a:moveTo>
                    <a:lnTo>
                      <a:pt x="459481" y="6882"/>
                    </a:lnTo>
                    <a:lnTo>
                      <a:pt x="458344" y="6899"/>
                    </a:lnTo>
                    <a:close/>
                    <a:moveTo>
                      <a:pt x="463270" y="6827"/>
                    </a:moveTo>
                    <a:lnTo>
                      <a:pt x="461714" y="7016"/>
                    </a:lnTo>
                    <a:lnTo>
                      <a:pt x="460283" y="6930"/>
                    </a:lnTo>
                    <a:lnTo>
                      <a:pt x="460798" y="6863"/>
                    </a:lnTo>
                    <a:close/>
                    <a:moveTo>
                      <a:pt x="464163" y="6813"/>
                    </a:moveTo>
                    <a:lnTo>
                      <a:pt x="462395" y="7057"/>
                    </a:lnTo>
                    <a:lnTo>
                      <a:pt x="462191" y="7045"/>
                    </a:lnTo>
                    <a:lnTo>
                      <a:pt x="464132" y="6814"/>
                    </a:lnTo>
                    <a:close/>
                    <a:moveTo>
                      <a:pt x="523795" y="6813"/>
                    </a:moveTo>
                    <a:lnTo>
                      <a:pt x="524597" y="7161"/>
                    </a:lnTo>
                    <a:lnTo>
                      <a:pt x="524310" y="7185"/>
                    </a:lnTo>
                    <a:lnTo>
                      <a:pt x="523702" y="6904"/>
                    </a:lnTo>
                    <a:close/>
                    <a:moveTo>
                      <a:pt x="464777" y="6804"/>
                    </a:moveTo>
                    <a:lnTo>
                      <a:pt x="462980" y="7092"/>
                    </a:lnTo>
                    <a:lnTo>
                      <a:pt x="462807" y="7082"/>
                    </a:lnTo>
                    <a:lnTo>
                      <a:pt x="464495" y="6808"/>
                    </a:lnTo>
                    <a:close/>
                    <a:moveTo>
                      <a:pt x="533434" y="6791"/>
                    </a:moveTo>
                    <a:lnTo>
                      <a:pt x="535739" y="7331"/>
                    </a:lnTo>
                    <a:lnTo>
                      <a:pt x="536071" y="7760"/>
                    </a:lnTo>
                    <a:lnTo>
                      <a:pt x="536761" y="9175"/>
                    </a:lnTo>
                    <a:lnTo>
                      <a:pt x="535646" y="8959"/>
                    </a:lnTo>
                    <a:lnTo>
                      <a:pt x="534832" y="9936"/>
                    </a:lnTo>
                    <a:close/>
                    <a:moveTo>
                      <a:pt x="464912" y="6783"/>
                    </a:moveTo>
                    <a:lnTo>
                      <a:pt x="465187" y="6798"/>
                    </a:lnTo>
                    <a:lnTo>
                      <a:pt x="464777" y="6804"/>
                    </a:lnTo>
                    <a:close/>
                    <a:moveTo>
                      <a:pt x="503105" y="6780"/>
                    </a:moveTo>
                    <a:lnTo>
                      <a:pt x="503822" y="6841"/>
                    </a:lnTo>
                    <a:lnTo>
                      <a:pt x="502496" y="6999"/>
                    </a:lnTo>
                    <a:close/>
                    <a:moveTo>
                      <a:pt x="529540" y="6778"/>
                    </a:moveTo>
                    <a:lnTo>
                      <a:pt x="527813" y="7043"/>
                    </a:lnTo>
                    <a:lnTo>
                      <a:pt x="527619" y="6912"/>
                    </a:lnTo>
                    <a:close/>
                    <a:moveTo>
                      <a:pt x="467385" y="6766"/>
                    </a:moveTo>
                    <a:lnTo>
                      <a:pt x="466522" y="6874"/>
                    </a:lnTo>
                    <a:lnTo>
                      <a:pt x="465187" y="6798"/>
                    </a:lnTo>
                    <a:close/>
                    <a:moveTo>
                      <a:pt x="464560" y="6763"/>
                    </a:moveTo>
                    <a:lnTo>
                      <a:pt x="464721" y="6772"/>
                    </a:lnTo>
                    <a:lnTo>
                      <a:pt x="464495" y="6808"/>
                    </a:lnTo>
                    <a:lnTo>
                      <a:pt x="464163" y="6813"/>
                    </a:lnTo>
                    <a:lnTo>
                      <a:pt x="464330" y="6790"/>
                    </a:lnTo>
                    <a:close/>
                    <a:moveTo>
                      <a:pt x="457389" y="6757"/>
                    </a:moveTo>
                    <a:lnTo>
                      <a:pt x="457663" y="6773"/>
                    </a:lnTo>
                    <a:lnTo>
                      <a:pt x="456045" y="6933"/>
                    </a:lnTo>
                    <a:lnTo>
                      <a:pt x="455584" y="6939"/>
                    </a:lnTo>
                    <a:close/>
                    <a:moveTo>
                      <a:pt x="523648" y="6749"/>
                    </a:moveTo>
                    <a:lnTo>
                      <a:pt x="523780" y="6806"/>
                    </a:lnTo>
                    <a:lnTo>
                      <a:pt x="523684" y="6896"/>
                    </a:lnTo>
                    <a:lnTo>
                      <a:pt x="523535" y="6828"/>
                    </a:lnTo>
                    <a:close/>
                    <a:moveTo>
                      <a:pt x="529757" y="6744"/>
                    </a:moveTo>
                    <a:lnTo>
                      <a:pt x="529706" y="6766"/>
                    </a:lnTo>
                    <a:lnTo>
                      <a:pt x="529540" y="6778"/>
                    </a:lnTo>
                    <a:close/>
                    <a:moveTo>
                      <a:pt x="456934" y="6742"/>
                    </a:moveTo>
                    <a:lnTo>
                      <a:pt x="455370" y="6943"/>
                    </a:lnTo>
                    <a:lnTo>
                      <a:pt x="455094" y="6947"/>
                    </a:lnTo>
                    <a:close/>
                    <a:moveTo>
                      <a:pt x="516099" y="6741"/>
                    </a:moveTo>
                    <a:lnTo>
                      <a:pt x="518177" y="7394"/>
                    </a:lnTo>
                    <a:lnTo>
                      <a:pt x="518039" y="7449"/>
                    </a:lnTo>
                    <a:lnTo>
                      <a:pt x="515609" y="6889"/>
                    </a:lnTo>
                    <a:close/>
                    <a:moveTo>
                      <a:pt x="457004" y="6733"/>
                    </a:moveTo>
                    <a:lnTo>
                      <a:pt x="457011" y="6734"/>
                    </a:lnTo>
                    <a:lnTo>
                      <a:pt x="456934" y="6742"/>
                    </a:lnTo>
                    <a:close/>
                    <a:moveTo>
                      <a:pt x="464036" y="6733"/>
                    </a:moveTo>
                    <a:lnTo>
                      <a:pt x="464538" y="6762"/>
                    </a:lnTo>
                    <a:lnTo>
                      <a:pt x="464330" y="6790"/>
                    </a:lnTo>
                    <a:lnTo>
                      <a:pt x="464132" y="6814"/>
                    </a:lnTo>
                    <a:lnTo>
                      <a:pt x="463270" y="6827"/>
                    </a:lnTo>
                    <a:close/>
                    <a:moveTo>
                      <a:pt x="496790" y="6732"/>
                    </a:moveTo>
                    <a:lnTo>
                      <a:pt x="493525" y="6944"/>
                    </a:lnTo>
                    <a:lnTo>
                      <a:pt x="493455" y="6928"/>
                    </a:lnTo>
                    <a:lnTo>
                      <a:pt x="494799" y="6766"/>
                    </a:lnTo>
                    <a:close/>
                    <a:moveTo>
                      <a:pt x="467772" y="6718"/>
                    </a:moveTo>
                    <a:lnTo>
                      <a:pt x="468190" y="6754"/>
                    </a:lnTo>
                    <a:lnTo>
                      <a:pt x="467385" y="6766"/>
                    </a:lnTo>
                    <a:close/>
                    <a:moveTo>
                      <a:pt x="471166" y="6710"/>
                    </a:moveTo>
                    <a:lnTo>
                      <a:pt x="475494" y="6984"/>
                    </a:lnTo>
                    <a:lnTo>
                      <a:pt x="472120" y="7098"/>
                    </a:lnTo>
                    <a:lnTo>
                      <a:pt x="468190" y="6754"/>
                    </a:lnTo>
                    <a:close/>
                    <a:moveTo>
                      <a:pt x="514831" y="6710"/>
                    </a:moveTo>
                    <a:lnTo>
                      <a:pt x="515609" y="6889"/>
                    </a:lnTo>
                    <a:lnTo>
                      <a:pt x="514822" y="7127"/>
                    </a:lnTo>
                    <a:lnTo>
                      <a:pt x="512450" y="6869"/>
                    </a:lnTo>
                    <a:close/>
                    <a:moveTo>
                      <a:pt x="497348" y="6695"/>
                    </a:moveTo>
                    <a:lnTo>
                      <a:pt x="497306" y="6723"/>
                    </a:lnTo>
                    <a:lnTo>
                      <a:pt x="496790" y="6732"/>
                    </a:lnTo>
                    <a:close/>
                    <a:moveTo>
                      <a:pt x="456194" y="6685"/>
                    </a:moveTo>
                    <a:lnTo>
                      <a:pt x="456207" y="6686"/>
                    </a:lnTo>
                    <a:lnTo>
                      <a:pt x="454845" y="6950"/>
                    </a:lnTo>
                    <a:lnTo>
                      <a:pt x="451636" y="6997"/>
                    </a:lnTo>
                    <a:close/>
                    <a:moveTo>
                      <a:pt x="499692" y="6682"/>
                    </a:moveTo>
                    <a:lnTo>
                      <a:pt x="496820" y="7160"/>
                    </a:lnTo>
                    <a:lnTo>
                      <a:pt x="496594" y="7182"/>
                    </a:lnTo>
                    <a:lnTo>
                      <a:pt x="497306" y="6723"/>
                    </a:lnTo>
                    <a:close/>
                    <a:moveTo>
                      <a:pt x="501923" y="6679"/>
                    </a:moveTo>
                    <a:lnTo>
                      <a:pt x="502529" y="6730"/>
                    </a:lnTo>
                    <a:lnTo>
                      <a:pt x="501713" y="6926"/>
                    </a:lnTo>
                    <a:lnTo>
                      <a:pt x="500824" y="7139"/>
                    </a:lnTo>
                    <a:lnTo>
                      <a:pt x="500336" y="7256"/>
                    </a:lnTo>
                    <a:lnTo>
                      <a:pt x="496688" y="7690"/>
                    </a:lnTo>
                    <a:lnTo>
                      <a:pt x="496041" y="7537"/>
                    </a:lnTo>
                    <a:lnTo>
                      <a:pt x="496049" y="7533"/>
                    </a:lnTo>
                    <a:lnTo>
                      <a:pt x="496391" y="7312"/>
                    </a:lnTo>
                    <a:lnTo>
                      <a:pt x="496559" y="7204"/>
                    </a:lnTo>
                    <a:lnTo>
                      <a:pt x="496820" y="7160"/>
                    </a:lnTo>
                    <a:close/>
                    <a:moveTo>
                      <a:pt x="502384" y="6635"/>
                    </a:moveTo>
                    <a:lnTo>
                      <a:pt x="501923" y="6679"/>
                    </a:lnTo>
                    <a:lnTo>
                      <a:pt x="501577" y="6649"/>
                    </a:lnTo>
                    <a:close/>
                    <a:moveTo>
                      <a:pt x="527197" y="6624"/>
                    </a:moveTo>
                    <a:lnTo>
                      <a:pt x="527619" y="6912"/>
                    </a:lnTo>
                    <a:lnTo>
                      <a:pt x="527079" y="6949"/>
                    </a:lnTo>
                    <a:lnTo>
                      <a:pt x="527025" y="6904"/>
                    </a:lnTo>
                    <a:close/>
                    <a:moveTo>
                      <a:pt x="462006" y="6618"/>
                    </a:moveTo>
                    <a:lnTo>
                      <a:pt x="462463" y="6644"/>
                    </a:lnTo>
                    <a:lnTo>
                      <a:pt x="460798" y="6863"/>
                    </a:lnTo>
                    <a:lnTo>
                      <a:pt x="460108" y="6873"/>
                    </a:lnTo>
                    <a:close/>
                    <a:moveTo>
                      <a:pt x="516243" y="6616"/>
                    </a:moveTo>
                    <a:lnTo>
                      <a:pt x="516399" y="6650"/>
                    </a:lnTo>
                    <a:lnTo>
                      <a:pt x="516099" y="6741"/>
                    </a:lnTo>
                    <a:lnTo>
                      <a:pt x="515796" y="6646"/>
                    </a:lnTo>
                    <a:close/>
                    <a:moveTo>
                      <a:pt x="503563" y="6615"/>
                    </a:moveTo>
                    <a:lnTo>
                      <a:pt x="503117" y="6775"/>
                    </a:lnTo>
                    <a:lnTo>
                      <a:pt x="503105" y="6780"/>
                    </a:lnTo>
                    <a:lnTo>
                      <a:pt x="503090" y="6778"/>
                    </a:lnTo>
                    <a:lnTo>
                      <a:pt x="502529" y="6730"/>
                    </a:lnTo>
                    <a:lnTo>
                      <a:pt x="502968" y="6625"/>
                    </a:lnTo>
                    <a:close/>
                    <a:moveTo>
                      <a:pt x="516647" y="6589"/>
                    </a:moveTo>
                    <a:lnTo>
                      <a:pt x="518902" y="7103"/>
                    </a:lnTo>
                    <a:lnTo>
                      <a:pt x="518746" y="7166"/>
                    </a:lnTo>
                    <a:lnTo>
                      <a:pt x="516399" y="6650"/>
                    </a:lnTo>
                    <a:lnTo>
                      <a:pt x="516588" y="6593"/>
                    </a:lnTo>
                    <a:close/>
                    <a:moveTo>
                      <a:pt x="466140" y="6575"/>
                    </a:moveTo>
                    <a:lnTo>
                      <a:pt x="466185" y="6579"/>
                    </a:lnTo>
                    <a:lnTo>
                      <a:pt x="464912" y="6783"/>
                    </a:lnTo>
                    <a:lnTo>
                      <a:pt x="464721" y="6772"/>
                    </a:lnTo>
                    <a:lnTo>
                      <a:pt x="465377" y="6666"/>
                    </a:lnTo>
                    <a:close/>
                    <a:moveTo>
                      <a:pt x="524027" y="6574"/>
                    </a:moveTo>
                    <a:lnTo>
                      <a:pt x="524035" y="6579"/>
                    </a:lnTo>
                    <a:lnTo>
                      <a:pt x="523795" y="6813"/>
                    </a:lnTo>
                    <a:lnTo>
                      <a:pt x="523780" y="6806"/>
                    </a:lnTo>
                    <a:close/>
                    <a:moveTo>
                      <a:pt x="532495" y="6571"/>
                    </a:moveTo>
                    <a:lnTo>
                      <a:pt x="532647" y="6607"/>
                    </a:lnTo>
                    <a:lnTo>
                      <a:pt x="528792" y="7158"/>
                    </a:lnTo>
                    <a:lnTo>
                      <a:pt x="529706" y="6766"/>
                    </a:lnTo>
                    <a:close/>
                    <a:moveTo>
                      <a:pt x="465989" y="6561"/>
                    </a:moveTo>
                    <a:lnTo>
                      <a:pt x="466009" y="6563"/>
                    </a:lnTo>
                    <a:lnTo>
                      <a:pt x="465377" y="6666"/>
                    </a:lnTo>
                    <a:lnTo>
                      <a:pt x="464560" y="6763"/>
                    </a:lnTo>
                    <a:lnTo>
                      <a:pt x="464538" y="6762"/>
                    </a:lnTo>
                    <a:close/>
                    <a:moveTo>
                      <a:pt x="500459" y="6554"/>
                    </a:moveTo>
                    <a:lnTo>
                      <a:pt x="501577" y="6649"/>
                    </a:lnTo>
                    <a:lnTo>
                      <a:pt x="499692" y="6682"/>
                    </a:lnTo>
                    <a:close/>
                    <a:moveTo>
                      <a:pt x="507254" y="6551"/>
                    </a:moveTo>
                    <a:lnTo>
                      <a:pt x="505101" y="6950"/>
                    </a:lnTo>
                    <a:lnTo>
                      <a:pt x="503822" y="6841"/>
                    </a:lnTo>
                    <a:lnTo>
                      <a:pt x="506084" y="6571"/>
                    </a:lnTo>
                    <a:close/>
                    <a:moveTo>
                      <a:pt x="503278" y="6551"/>
                    </a:moveTo>
                    <a:lnTo>
                      <a:pt x="502968" y="6625"/>
                    </a:lnTo>
                    <a:lnTo>
                      <a:pt x="502384" y="6635"/>
                    </a:lnTo>
                    <a:close/>
                    <a:moveTo>
                      <a:pt x="453918" y="6548"/>
                    </a:moveTo>
                    <a:lnTo>
                      <a:pt x="454213" y="6566"/>
                    </a:lnTo>
                    <a:lnTo>
                      <a:pt x="449424" y="7030"/>
                    </a:lnTo>
                    <a:lnTo>
                      <a:pt x="448743" y="7040"/>
                    </a:lnTo>
                    <a:lnTo>
                      <a:pt x="446652" y="7255"/>
                    </a:lnTo>
                    <a:lnTo>
                      <a:pt x="449528" y="6857"/>
                    </a:lnTo>
                    <a:close/>
                    <a:moveTo>
                      <a:pt x="514112" y="6545"/>
                    </a:moveTo>
                    <a:lnTo>
                      <a:pt x="515160" y="6579"/>
                    </a:lnTo>
                    <a:lnTo>
                      <a:pt x="515634" y="6595"/>
                    </a:lnTo>
                    <a:lnTo>
                      <a:pt x="515796" y="6646"/>
                    </a:lnTo>
                    <a:lnTo>
                      <a:pt x="514831" y="6710"/>
                    </a:lnTo>
                    <a:lnTo>
                      <a:pt x="514392" y="6609"/>
                    </a:lnTo>
                    <a:close/>
                    <a:moveTo>
                      <a:pt x="508331" y="6533"/>
                    </a:moveTo>
                    <a:lnTo>
                      <a:pt x="508355" y="6537"/>
                    </a:lnTo>
                    <a:lnTo>
                      <a:pt x="507617" y="6874"/>
                    </a:lnTo>
                    <a:lnTo>
                      <a:pt x="507079" y="7119"/>
                    </a:lnTo>
                    <a:lnTo>
                      <a:pt x="505763" y="7006"/>
                    </a:lnTo>
                    <a:lnTo>
                      <a:pt x="506064" y="6934"/>
                    </a:lnTo>
                    <a:lnTo>
                      <a:pt x="507694" y="6544"/>
                    </a:lnTo>
                    <a:close/>
                    <a:moveTo>
                      <a:pt x="460241" y="6519"/>
                    </a:moveTo>
                    <a:lnTo>
                      <a:pt x="460748" y="6547"/>
                    </a:lnTo>
                    <a:lnTo>
                      <a:pt x="458756" y="6839"/>
                    </a:lnTo>
                    <a:lnTo>
                      <a:pt x="457663" y="6773"/>
                    </a:lnTo>
                    <a:close/>
                    <a:moveTo>
                      <a:pt x="509225" y="6517"/>
                    </a:moveTo>
                    <a:lnTo>
                      <a:pt x="510071" y="6609"/>
                    </a:lnTo>
                    <a:lnTo>
                      <a:pt x="510478" y="6762"/>
                    </a:lnTo>
                    <a:lnTo>
                      <a:pt x="511018" y="6964"/>
                    </a:lnTo>
                    <a:lnTo>
                      <a:pt x="511017" y="6964"/>
                    </a:lnTo>
                    <a:lnTo>
                      <a:pt x="509898" y="6784"/>
                    </a:lnTo>
                    <a:lnTo>
                      <a:pt x="508355" y="6537"/>
                    </a:lnTo>
                    <a:lnTo>
                      <a:pt x="508365" y="6532"/>
                    </a:lnTo>
                    <a:close/>
                    <a:moveTo>
                      <a:pt x="533311" y="6515"/>
                    </a:moveTo>
                    <a:lnTo>
                      <a:pt x="533434" y="6791"/>
                    </a:lnTo>
                    <a:lnTo>
                      <a:pt x="532647" y="6607"/>
                    </a:lnTo>
                    <a:lnTo>
                      <a:pt x="533280" y="6517"/>
                    </a:lnTo>
                    <a:close/>
                    <a:moveTo>
                      <a:pt x="458762" y="6509"/>
                    </a:moveTo>
                    <a:lnTo>
                      <a:pt x="457004" y="6733"/>
                    </a:lnTo>
                    <a:lnTo>
                      <a:pt x="456207" y="6686"/>
                    </a:lnTo>
                    <a:lnTo>
                      <a:pt x="456220" y="6683"/>
                    </a:lnTo>
                    <a:close/>
                    <a:moveTo>
                      <a:pt x="510603" y="6493"/>
                    </a:moveTo>
                    <a:lnTo>
                      <a:pt x="511688" y="6714"/>
                    </a:lnTo>
                    <a:lnTo>
                      <a:pt x="512442" y="6868"/>
                    </a:lnTo>
                    <a:lnTo>
                      <a:pt x="511207" y="6733"/>
                    </a:lnTo>
                    <a:lnTo>
                      <a:pt x="510071" y="6609"/>
                    </a:lnTo>
                    <a:lnTo>
                      <a:pt x="509798" y="6508"/>
                    </a:lnTo>
                    <a:close/>
                    <a:moveTo>
                      <a:pt x="459386" y="6470"/>
                    </a:moveTo>
                    <a:lnTo>
                      <a:pt x="459917" y="6500"/>
                    </a:lnTo>
                    <a:lnTo>
                      <a:pt x="457389" y="6757"/>
                    </a:lnTo>
                    <a:lnTo>
                      <a:pt x="457011" y="6734"/>
                    </a:lnTo>
                    <a:close/>
                    <a:moveTo>
                      <a:pt x="491486" y="6464"/>
                    </a:moveTo>
                    <a:lnTo>
                      <a:pt x="493455" y="6928"/>
                    </a:lnTo>
                    <a:lnTo>
                      <a:pt x="493078" y="6974"/>
                    </a:lnTo>
                    <a:lnTo>
                      <a:pt x="484435" y="7537"/>
                    </a:lnTo>
                    <a:lnTo>
                      <a:pt x="483300" y="7430"/>
                    </a:lnTo>
                    <a:close/>
                    <a:moveTo>
                      <a:pt x="459493" y="6458"/>
                    </a:moveTo>
                    <a:lnTo>
                      <a:pt x="459386" y="6470"/>
                    </a:lnTo>
                    <a:lnTo>
                      <a:pt x="459350" y="6468"/>
                    </a:lnTo>
                    <a:close/>
                    <a:moveTo>
                      <a:pt x="459161" y="6457"/>
                    </a:moveTo>
                    <a:lnTo>
                      <a:pt x="459350" y="6468"/>
                    </a:lnTo>
                    <a:lnTo>
                      <a:pt x="458762" y="6509"/>
                    </a:lnTo>
                    <a:close/>
                    <a:moveTo>
                      <a:pt x="467138" y="6456"/>
                    </a:moveTo>
                    <a:lnTo>
                      <a:pt x="468950" y="6570"/>
                    </a:lnTo>
                    <a:lnTo>
                      <a:pt x="467772" y="6718"/>
                    </a:lnTo>
                    <a:lnTo>
                      <a:pt x="466185" y="6579"/>
                    </a:lnTo>
                    <a:lnTo>
                      <a:pt x="466410" y="6543"/>
                    </a:lnTo>
                    <a:close/>
                    <a:moveTo>
                      <a:pt x="501065" y="6453"/>
                    </a:moveTo>
                    <a:lnTo>
                      <a:pt x="500459" y="6554"/>
                    </a:lnTo>
                    <a:lnTo>
                      <a:pt x="500051" y="6519"/>
                    </a:lnTo>
                    <a:close/>
                    <a:moveTo>
                      <a:pt x="507808" y="6449"/>
                    </a:moveTo>
                    <a:lnTo>
                      <a:pt x="507977" y="6476"/>
                    </a:lnTo>
                    <a:lnTo>
                      <a:pt x="507694" y="6544"/>
                    </a:lnTo>
                    <a:lnTo>
                      <a:pt x="507254" y="6551"/>
                    </a:lnTo>
                    <a:close/>
                    <a:moveTo>
                      <a:pt x="513663" y="6441"/>
                    </a:moveTo>
                    <a:lnTo>
                      <a:pt x="514112" y="6545"/>
                    </a:lnTo>
                    <a:lnTo>
                      <a:pt x="511895" y="6471"/>
                    </a:lnTo>
                    <a:close/>
                    <a:moveTo>
                      <a:pt x="466874" y="6439"/>
                    </a:moveTo>
                    <a:lnTo>
                      <a:pt x="467004" y="6447"/>
                    </a:lnTo>
                    <a:lnTo>
                      <a:pt x="466410" y="6543"/>
                    </a:lnTo>
                    <a:lnTo>
                      <a:pt x="466140" y="6575"/>
                    </a:lnTo>
                    <a:lnTo>
                      <a:pt x="466009" y="6563"/>
                    </a:lnTo>
                    <a:lnTo>
                      <a:pt x="466199" y="6532"/>
                    </a:lnTo>
                    <a:close/>
                    <a:moveTo>
                      <a:pt x="491752" y="6433"/>
                    </a:moveTo>
                    <a:lnTo>
                      <a:pt x="491486" y="6464"/>
                    </a:lnTo>
                    <a:lnTo>
                      <a:pt x="491403" y="6444"/>
                    </a:lnTo>
                    <a:close/>
                    <a:moveTo>
                      <a:pt x="466592" y="6421"/>
                    </a:moveTo>
                    <a:lnTo>
                      <a:pt x="466802" y="6435"/>
                    </a:lnTo>
                    <a:lnTo>
                      <a:pt x="466199" y="6532"/>
                    </a:lnTo>
                    <a:lnTo>
                      <a:pt x="465989" y="6561"/>
                    </a:lnTo>
                    <a:lnTo>
                      <a:pt x="465671" y="6534"/>
                    </a:lnTo>
                    <a:close/>
                    <a:moveTo>
                      <a:pt x="510222" y="6416"/>
                    </a:moveTo>
                    <a:lnTo>
                      <a:pt x="511895" y="6471"/>
                    </a:lnTo>
                    <a:lnTo>
                      <a:pt x="510603" y="6493"/>
                    </a:lnTo>
                    <a:close/>
                    <a:moveTo>
                      <a:pt x="491277" y="6415"/>
                    </a:moveTo>
                    <a:lnTo>
                      <a:pt x="491403" y="6444"/>
                    </a:lnTo>
                    <a:lnTo>
                      <a:pt x="477748" y="6907"/>
                    </a:lnTo>
                    <a:lnTo>
                      <a:pt x="475053" y="6653"/>
                    </a:lnTo>
                    <a:close/>
                    <a:moveTo>
                      <a:pt x="508248" y="6411"/>
                    </a:moveTo>
                    <a:lnTo>
                      <a:pt x="508557" y="6445"/>
                    </a:lnTo>
                    <a:lnTo>
                      <a:pt x="508365" y="6532"/>
                    </a:lnTo>
                    <a:lnTo>
                      <a:pt x="508331" y="6533"/>
                    </a:lnTo>
                    <a:lnTo>
                      <a:pt x="507977" y="6476"/>
                    </a:lnTo>
                    <a:close/>
                    <a:moveTo>
                      <a:pt x="464252" y="6409"/>
                    </a:moveTo>
                    <a:lnTo>
                      <a:pt x="465671" y="6534"/>
                    </a:lnTo>
                    <a:lnTo>
                      <a:pt x="464036" y="6733"/>
                    </a:lnTo>
                    <a:lnTo>
                      <a:pt x="462463" y="6644"/>
                    </a:lnTo>
                    <a:close/>
                    <a:moveTo>
                      <a:pt x="515834" y="6404"/>
                    </a:moveTo>
                    <a:lnTo>
                      <a:pt x="516393" y="6531"/>
                    </a:lnTo>
                    <a:lnTo>
                      <a:pt x="516621" y="6583"/>
                    </a:lnTo>
                    <a:lnTo>
                      <a:pt x="516588" y="6593"/>
                    </a:lnTo>
                    <a:lnTo>
                      <a:pt x="516243" y="6616"/>
                    </a:lnTo>
                    <a:lnTo>
                      <a:pt x="515937" y="6549"/>
                    </a:lnTo>
                    <a:lnTo>
                      <a:pt x="515317" y="6412"/>
                    </a:lnTo>
                    <a:close/>
                    <a:moveTo>
                      <a:pt x="526425" y="6392"/>
                    </a:moveTo>
                    <a:lnTo>
                      <a:pt x="527025" y="6904"/>
                    </a:lnTo>
                    <a:lnTo>
                      <a:pt x="526994" y="6955"/>
                    </a:lnTo>
                    <a:lnTo>
                      <a:pt x="526747" y="6972"/>
                    </a:lnTo>
                    <a:lnTo>
                      <a:pt x="526217" y="6600"/>
                    </a:lnTo>
                    <a:close/>
                    <a:moveTo>
                      <a:pt x="493049" y="6389"/>
                    </a:moveTo>
                    <a:lnTo>
                      <a:pt x="491752" y="6433"/>
                    </a:lnTo>
                    <a:lnTo>
                      <a:pt x="491993" y="6404"/>
                    </a:lnTo>
                    <a:close/>
                    <a:moveTo>
                      <a:pt x="535392" y="6369"/>
                    </a:moveTo>
                    <a:lnTo>
                      <a:pt x="535878" y="7364"/>
                    </a:lnTo>
                    <a:lnTo>
                      <a:pt x="535739" y="7331"/>
                    </a:lnTo>
                    <a:lnTo>
                      <a:pt x="535015" y="6396"/>
                    </a:lnTo>
                    <a:close/>
                    <a:moveTo>
                      <a:pt x="508728" y="6367"/>
                    </a:moveTo>
                    <a:lnTo>
                      <a:pt x="509490" y="6392"/>
                    </a:lnTo>
                    <a:lnTo>
                      <a:pt x="509798" y="6508"/>
                    </a:lnTo>
                    <a:lnTo>
                      <a:pt x="509225" y="6517"/>
                    </a:lnTo>
                    <a:lnTo>
                      <a:pt x="508557" y="6445"/>
                    </a:lnTo>
                    <a:close/>
                    <a:moveTo>
                      <a:pt x="507822" y="6364"/>
                    </a:moveTo>
                    <a:lnTo>
                      <a:pt x="508099" y="6395"/>
                    </a:lnTo>
                    <a:lnTo>
                      <a:pt x="507808" y="6449"/>
                    </a:lnTo>
                    <a:lnTo>
                      <a:pt x="507513" y="6401"/>
                    </a:lnTo>
                    <a:close/>
                    <a:moveTo>
                      <a:pt x="508322" y="6353"/>
                    </a:moveTo>
                    <a:lnTo>
                      <a:pt x="508468" y="6358"/>
                    </a:lnTo>
                    <a:lnTo>
                      <a:pt x="508248" y="6411"/>
                    </a:lnTo>
                    <a:lnTo>
                      <a:pt x="508099" y="6395"/>
                    </a:lnTo>
                    <a:close/>
                    <a:moveTo>
                      <a:pt x="497906" y="6336"/>
                    </a:moveTo>
                    <a:lnTo>
                      <a:pt x="500051" y="6519"/>
                    </a:lnTo>
                    <a:lnTo>
                      <a:pt x="497348" y="6695"/>
                    </a:lnTo>
                    <a:close/>
                    <a:moveTo>
                      <a:pt x="507459" y="6325"/>
                    </a:moveTo>
                    <a:lnTo>
                      <a:pt x="508004" y="6343"/>
                    </a:lnTo>
                    <a:lnTo>
                      <a:pt x="507822" y="6364"/>
                    </a:lnTo>
                    <a:close/>
                    <a:moveTo>
                      <a:pt x="520684" y="6320"/>
                    </a:moveTo>
                    <a:lnTo>
                      <a:pt x="519111" y="6425"/>
                    </a:lnTo>
                    <a:lnTo>
                      <a:pt x="516647" y="6589"/>
                    </a:lnTo>
                    <a:lnTo>
                      <a:pt x="516621" y="6583"/>
                    </a:lnTo>
                    <a:lnTo>
                      <a:pt x="516852" y="6513"/>
                    </a:lnTo>
                    <a:lnTo>
                      <a:pt x="517297" y="6378"/>
                    </a:lnTo>
                    <a:close/>
                    <a:moveTo>
                      <a:pt x="497936" y="6317"/>
                    </a:moveTo>
                    <a:lnTo>
                      <a:pt x="497906" y="6336"/>
                    </a:lnTo>
                    <a:lnTo>
                      <a:pt x="497721" y="6320"/>
                    </a:lnTo>
                    <a:close/>
                    <a:moveTo>
                      <a:pt x="521235" y="6310"/>
                    </a:moveTo>
                    <a:lnTo>
                      <a:pt x="521142" y="6345"/>
                    </a:lnTo>
                    <a:lnTo>
                      <a:pt x="519038" y="7134"/>
                    </a:lnTo>
                    <a:lnTo>
                      <a:pt x="518902" y="7103"/>
                    </a:lnTo>
                    <a:lnTo>
                      <a:pt x="520761" y="6360"/>
                    </a:lnTo>
                    <a:lnTo>
                      <a:pt x="520870" y="6317"/>
                    </a:lnTo>
                    <a:close/>
                    <a:moveTo>
                      <a:pt x="520897" y="6306"/>
                    </a:moveTo>
                    <a:lnTo>
                      <a:pt x="520870" y="6317"/>
                    </a:lnTo>
                    <a:lnTo>
                      <a:pt x="520684" y="6320"/>
                    </a:lnTo>
                    <a:close/>
                    <a:moveTo>
                      <a:pt x="522372" y="6291"/>
                    </a:moveTo>
                    <a:lnTo>
                      <a:pt x="522385" y="6297"/>
                    </a:lnTo>
                    <a:lnTo>
                      <a:pt x="523535" y="6828"/>
                    </a:lnTo>
                    <a:lnTo>
                      <a:pt x="523484" y="6864"/>
                    </a:lnTo>
                    <a:lnTo>
                      <a:pt x="522370" y="6297"/>
                    </a:lnTo>
                    <a:lnTo>
                      <a:pt x="522357" y="6291"/>
                    </a:lnTo>
                    <a:close/>
                    <a:moveTo>
                      <a:pt x="471195" y="6290"/>
                    </a:moveTo>
                    <a:lnTo>
                      <a:pt x="475053" y="6653"/>
                    </a:lnTo>
                    <a:lnTo>
                      <a:pt x="471166" y="6710"/>
                    </a:lnTo>
                    <a:lnTo>
                      <a:pt x="468950" y="6570"/>
                    </a:lnTo>
                    <a:close/>
                    <a:moveTo>
                      <a:pt x="464472" y="6288"/>
                    </a:moveTo>
                    <a:lnTo>
                      <a:pt x="464950" y="6318"/>
                    </a:lnTo>
                    <a:lnTo>
                      <a:pt x="464252" y="6409"/>
                    </a:lnTo>
                    <a:lnTo>
                      <a:pt x="463835" y="6373"/>
                    </a:lnTo>
                    <a:close/>
                    <a:moveTo>
                      <a:pt x="534926" y="6282"/>
                    </a:moveTo>
                    <a:lnTo>
                      <a:pt x="535015" y="6396"/>
                    </a:lnTo>
                    <a:lnTo>
                      <a:pt x="533311" y="6515"/>
                    </a:lnTo>
                    <a:lnTo>
                      <a:pt x="533310" y="6512"/>
                    </a:lnTo>
                    <a:close/>
                    <a:moveTo>
                      <a:pt x="506135" y="6281"/>
                    </a:moveTo>
                    <a:lnTo>
                      <a:pt x="506929" y="6307"/>
                    </a:lnTo>
                    <a:lnTo>
                      <a:pt x="507151" y="6343"/>
                    </a:lnTo>
                    <a:lnTo>
                      <a:pt x="507513" y="6401"/>
                    </a:lnTo>
                    <a:lnTo>
                      <a:pt x="506084" y="6571"/>
                    </a:lnTo>
                    <a:lnTo>
                      <a:pt x="504817" y="6593"/>
                    </a:lnTo>
                    <a:lnTo>
                      <a:pt x="503563" y="6615"/>
                    </a:lnTo>
                    <a:lnTo>
                      <a:pt x="503906" y="6491"/>
                    </a:lnTo>
                    <a:close/>
                    <a:moveTo>
                      <a:pt x="462712" y="6275"/>
                    </a:moveTo>
                    <a:lnTo>
                      <a:pt x="463835" y="6373"/>
                    </a:lnTo>
                    <a:lnTo>
                      <a:pt x="462006" y="6618"/>
                    </a:lnTo>
                    <a:lnTo>
                      <a:pt x="460748" y="6547"/>
                    </a:lnTo>
                    <a:lnTo>
                      <a:pt x="462397" y="6306"/>
                    </a:lnTo>
                    <a:close/>
                    <a:moveTo>
                      <a:pt x="523550" y="6270"/>
                    </a:moveTo>
                    <a:lnTo>
                      <a:pt x="523959" y="6531"/>
                    </a:lnTo>
                    <a:lnTo>
                      <a:pt x="523648" y="6749"/>
                    </a:lnTo>
                    <a:lnTo>
                      <a:pt x="522589" y="6289"/>
                    </a:lnTo>
                    <a:lnTo>
                      <a:pt x="522585" y="6287"/>
                    </a:lnTo>
                    <a:lnTo>
                      <a:pt x="522674" y="6285"/>
                    </a:lnTo>
                    <a:close/>
                    <a:moveTo>
                      <a:pt x="524366" y="6256"/>
                    </a:moveTo>
                    <a:lnTo>
                      <a:pt x="524027" y="6574"/>
                    </a:lnTo>
                    <a:lnTo>
                      <a:pt x="523959" y="6531"/>
                    </a:lnTo>
                    <a:lnTo>
                      <a:pt x="524351" y="6257"/>
                    </a:lnTo>
                    <a:close/>
                    <a:moveTo>
                      <a:pt x="496969" y="6256"/>
                    </a:moveTo>
                    <a:lnTo>
                      <a:pt x="497721" y="6320"/>
                    </a:lnTo>
                    <a:lnTo>
                      <a:pt x="493049" y="6389"/>
                    </a:lnTo>
                    <a:close/>
                    <a:moveTo>
                      <a:pt x="462473" y="6254"/>
                    </a:moveTo>
                    <a:lnTo>
                      <a:pt x="462648" y="6269"/>
                    </a:lnTo>
                    <a:lnTo>
                      <a:pt x="462397" y="6306"/>
                    </a:lnTo>
                    <a:lnTo>
                      <a:pt x="460241" y="6519"/>
                    </a:lnTo>
                    <a:lnTo>
                      <a:pt x="459917" y="6500"/>
                    </a:lnTo>
                    <a:lnTo>
                      <a:pt x="462088" y="6280"/>
                    </a:lnTo>
                    <a:close/>
                    <a:moveTo>
                      <a:pt x="506630" y="6234"/>
                    </a:moveTo>
                    <a:lnTo>
                      <a:pt x="507391" y="6317"/>
                    </a:lnTo>
                    <a:lnTo>
                      <a:pt x="507459" y="6325"/>
                    </a:lnTo>
                    <a:lnTo>
                      <a:pt x="507354" y="6321"/>
                    </a:lnTo>
                    <a:lnTo>
                      <a:pt x="506929" y="6307"/>
                    </a:lnTo>
                    <a:lnTo>
                      <a:pt x="506533" y="6244"/>
                    </a:lnTo>
                    <a:close/>
                    <a:moveTo>
                      <a:pt x="525696" y="6233"/>
                    </a:moveTo>
                    <a:lnTo>
                      <a:pt x="526217" y="6600"/>
                    </a:lnTo>
                    <a:lnTo>
                      <a:pt x="525776" y="7041"/>
                    </a:lnTo>
                    <a:lnTo>
                      <a:pt x="525730" y="7067"/>
                    </a:lnTo>
                    <a:lnTo>
                      <a:pt x="524909" y="7136"/>
                    </a:lnTo>
                    <a:lnTo>
                      <a:pt x="524035" y="6579"/>
                    </a:lnTo>
                    <a:lnTo>
                      <a:pt x="524367" y="6256"/>
                    </a:lnTo>
                    <a:close/>
                    <a:moveTo>
                      <a:pt x="504613" y="6231"/>
                    </a:moveTo>
                    <a:lnTo>
                      <a:pt x="504630" y="6232"/>
                    </a:lnTo>
                    <a:lnTo>
                      <a:pt x="503906" y="6491"/>
                    </a:lnTo>
                    <a:lnTo>
                      <a:pt x="503278" y="6551"/>
                    </a:lnTo>
                    <a:close/>
                    <a:moveTo>
                      <a:pt x="504353" y="6222"/>
                    </a:moveTo>
                    <a:lnTo>
                      <a:pt x="504515" y="6228"/>
                    </a:lnTo>
                    <a:lnTo>
                      <a:pt x="501065" y="6453"/>
                    </a:lnTo>
                    <a:lnTo>
                      <a:pt x="502263" y="6253"/>
                    </a:lnTo>
                    <a:close/>
                    <a:moveTo>
                      <a:pt x="509036" y="6222"/>
                    </a:moveTo>
                    <a:lnTo>
                      <a:pt x="509041" y="6224"/>
                    </a:lnTo>
                    <a:lnTo>
                      <a:pt x="508728" y="6367"/>
                    </a:lnTo>
                    <a:lnTo>
                      <a:pt x="508468" y="6358"/>
                    </a:lnTo>
                    <a:close/>
                    <a:moveTo>
                      <a:pt x="509032" y="6220"/>
                    </a:moveTo>
                    <a:lnTo>
                      <a:pt x="509034" y="6221"/>
                    </a:lnTo>
                    <a:lnTo>
                      <a:pt x="508322" y="6353"/>
                    </a:lnTo>
                    <a:lnTo>
                      <a:pt x="508004" y="6343"/>
                    </a:lnTo>
                    <a:close/>
                    <a:moveTo>
                      <a:pt x="526599" y="6218"/>
                    </a:moveTo>
                    <a:lnTo>
                      <a:pt x="526425" y="6392"/>
                    </a:lnTo>
                    <a:lnTo>
                      <a:pt x="526228" y="6224"/>
                    </a:lnTo>
                    <a:close/>
                    <a:moveTo>
                      <a:pt x="546338" y="6218"/>
                    </a:moveTo>
                    <a:lnTo>
                      <a:pt x="545350" y="9334"/>
                    </a:lnTo>
                    <a:lnTo>
                      <a:pt x="545280" y="9317"/>
                    </a:lnTo>
                    <a:close/>
                    <a:moveTo>
                      <a:pt x="537565" y="6218"/>
                    </a:moveTo>
                    <a:lnTo>
                      <a:pt x="539592" y="8544"/>
                    </a:lnTo>
                    <a:lnTo>
                      <a:pt x="539419" y="8682"/>
                    </a:lnTo>
                    <a:lnTo>
                      <a:pt x="539176" y="8136"/>
                    </a:lnTo>
                    <a:lnTo>
                      <a:pt x="536687" y="7553"/>
                    </a:lnTo>
                    <a:lnTo>
                      <a:pt x="535513" y="6361"/>
                    </a:lnTo>
                    <a:close/>
                    <a:moveTo>
                      <a:pt x="535372" y="6218"/>
                    </a:moveTo>
                    <a:lnTo>
                      <a:pt x="535513" y="6361"/>
                    </a:lnTo>
                    <a:lnTo>
                      <a:pt x="535392" y="6369"/>
                    </a:lnTo>
                    <a:lnTo>
                      <a:pt x="535322" y="6225"/>
                    </a:lnTo>
                    <a:close/>
                    <a:moveTo>
                      <a:pt x="533179" y="6218"/>
                    </a:moveTo>
                    <a:lnTo>
                      <a:pt x="533310" y="6512"/>
                    </a:lnTo>
                    <a:lnTo>
                      <a:pt x="533280" y="6517"/>
                    </a:lnTo>
                    <a:lnTo>
                      <a:pt x="532495" y="6571"/>
                    </a:lnTo>
                    <a:lnTo>
                      <a:pt x="531855" y="6421"/>
                    </a:lnTo>
                    <a:close/>
                    <a:moveTo>
                      <a:pt x="530985" y="6218"/>
                    </a:moveTo>
                    <a:lnTo>
                      <a:pt x="531855" y="6421"/>
                    </a:lnTo>
                    <a:lnTo>
                      <a:pt x="529757" y="6744"/>
                    </a:lnTo>
                    <a:close/>
                    <a:moveTo>
                      <a:pt x="524407" y="6218"/>
                    </a:moveTo>
                    <a:lnTo>
                      <a:pt x="524367" y="6256"/>
                    </a:lnTo>
                    <a:lnTo>
                      <a:pt x="524366" y="6256"/>
                    </a:lnTo>
                    <a:close/>
                    <a:moveTo>
                      <a:pt x="522214" y="6218"/>
                    </a:moveTo>
                    <a:lnTo>
                      <a:pt x="522357" y="6291"/>
                    </a:lnTo>
                    <a:lnTo>
                      <a:pt x="521235" y="6310"/>
                    </a:lnTo>
                    <a:lnTo>
                      <a:pt x="521324" y="6277"/>
                    </a:lnTo>
                    <a:close/>
                    <a:moveTo>
                      <a:pt x="509054" y="6218"/>
                    </a:moveTo>
                    <a:lnTo>
                      <a:pt x="509036" y="6222"/>
                    </a:lnTo>
                    <a:lnTo>
                      <a:pt x="509034" y="6221"/>
                    </a:lnTo>
                    <a:close/>
                    <a:moveTo>
                      <a:pt x="504668" y="6218"/>
                    </a:moveTo>
                    <a:lnTo>
                      <a:pt x="504613" y="6231"/>
                    </a:lnTo>
                    <a:lnTo>
                      <a:pt x="504515" y="6228"/>
                    </a:lnTo>
                    <a:close/>
                    <a:moveTo>
                      <a:pt x="498089" y="6218"/>
                    </a:moveTo>
                    <a:lnTo>
                      <a:pt x="502475" y="6218"/>
                    </a:lnTo>
                    <a:lnTo>
                      <a:pt x="502263" y="6253"/>
                    </a:lnTo>
                    <a:lnTo>
                      <a:pt x="497936" y="6317"/>
                    </a:lnTo>
                    <a:close/>
                    <a:moveTo>
                      <a:pt x="496524" y="6218"/>
                    </a:moveTo>
                    <a:lnTo>
                      <a:pt x="498089" y="6218"/>
                    </a:lnTo>
                    <a:lnTo>
                      <a:pt x="496969" y="6256"/>
                    </a:lnTo>
                    <a:close/>
                    <a:moveTo>
                      <a:pt x="490441" y="6218"/>
                    </a:moveTo>
                    <a:lnTo>
                      <a:pt x="493572" y="6218"/>
                    </a:lnTo>
                    <a:lnTo>
                      <a:pt x="491993" y="6404"/>
                    </a:lnTo>
                    <a:lnTo>
                      <a:pt x="491277" y="6415"/>
                    </a:lnTo>
                    <a:close/>
                    <a:moveTo>
                      <a:pt x="470431" y="6218"/>
                    </a:moveTo>
                    <a:lnTo>
                      <a:pt x="471771" y="6218"/>
                    </a:lnTo>
                    <a:lnTo>
                      <a:pt x="471195" y="6290"/>
                    </a:lnTo>
                    <a:close/>
                    <a:moveTo>
                      <a:pt x="468481" y="6218"/>
                    </a:moveTo>
                    <a:lnTo>
                      <a:pt x="469139" y="6218"/>
                    </a:lnTo>
                    <a:lnTo>
                      <a:pt x="467138" y="6456"/>
                    </a:lnTo>
                    <a:lnTo>
                      <a:pt x="467004" y="6447"/>
                    </a:lnTo>
                    <a:lnTo>
                      <a:pt x="468170" y="6261"/>
                    </a:lnTo>
                    <a:close/>
                    <a:moveTo>
                      <a:pt x="468262" y="6218"/>
                    </a:moveTo>
                    <a:lnTo>
                      <a:pt x="468438" y="6218"/>
                    </a:lnTo>
                    <a:lnTo>
                      <a:pt x="468170" y="6261"/>
                    </a:lnTo>
                    <a:lnTo>
                      <a:pt x="466874" y="6439"/>
                    </a:lnTo>
                    <a:lnTo>
                      <a:pt x="466802" y="6435"/>
                    </a:lnTo>
                    <a:lnTo>
                      <a:pt x="467775" y="6277"/>
                    </a:lnTo>
                    <a:close/>
                    <a:moveTo>
                      <a:pt x="465713" y="6218"/>
                    </a:moveTo>
                    <a:lnTo>
                      <a:pt x="468142" y="6218"/>
                    </a:lnTo>
                    <a:lnTo>
                      <a:pt x="467775" y="6277"/>
                    </a:lnTo>
                    <a:lnTo>
                      <a:pt x="466592" y="6421"/>
                    </a:lnTo>
                    <a:lnTo>
                      <a:pt x="464950" y="6318"/>
                    </a:lnTo>
                    <a:close/>
                    <a:moveTo>
                      <a:pt x="463366" y="6218"/>
                    </a:moveTo>
                    <a:lnTo>
                      <a:pt x="464992" y="6218"/>
                    </a:lnTo>
                    <a:lnTo>
                      <a:pt x="464472" y="6288"/>
                    </a:lnTo>
                    <a:close/>
                    <a:moveTo>
                      <a:pt x="462999" y="6218"/>
                    </a:moveTo>
                    <a:lnTo>
                      <a:pt x="463290" y="6218"/>
                    </a:lnTo>
                    <a:lnTo>
                      <a:pt x="462712" y="6275"/>
                    </a:lnTo>
                    <a:lnTo>
                      <a:pt x="462648" y="6269"/>
                    </a:lnTo>
                    <a:close/>
                    <a:moveTo>
                      <a:pt x="462706" y="6218"/>
                    </a:moveTo>
                    <a:lnTo>
                      <a:pt x="462999" y="6218"/>
                    </a:lnTo>
                    <a:lnTo>
                      <a:pt x="462473" y="6254"/>
                    </a:lnTo>
                    <a:lnTo>
                      <a:pt x="462406" y="6248"/>
                    </a:lnTo>
                    <a:close/>
                    <a:moveTo>
                      <a:pt x="461661" y="6218"/>
                    </a:moveTo>
                    <a:lnTo>
                      <a:pt x="462060" y="6218"/>
                    </a:lnTo>
                    <a:lnTo>
                      <a:pt x="462406" y="6248"/>
                    </a:lnTo>
                    <a:lnTo>
                      <a:pt x="462088" y="6280"/>
                    </a:lnTo>
                    <a:lnTo>
                      <a:pt x="459493" y="6458"/>
                    </a:lnTo>
                    <a:close/>
                    <a:moveTo>
                      <a:pt x="458612" y="6218"/>
                    </a:moveTo>
                    <a:lnTo>
                      <a:pt x="456220" y="6683"/>
                    </a:lnTo>
                    <a:lnTo>
                      <a:pt x="456194" y="6685"/>
                    </a:lnTo>
                    <a:lnTo>
                      <a:pt x="454213" y="6566"/>
                    </a:lnTo>
                    <a:lnTo>
                      <a:pt x="455662" y="6425"/>
                    </a:lnTo>
                    <a:close/>
                    <a:moveTo>
                      <a:pt x="454474" y="6218"/>
                    </a:moveTo>
                    <a:lnTo>
                      <a:pt x="457804" y="6218"/>
                    </a:lnTo>
                    <a:lnTo>
                      <a:pt x="455662" y="6425"/>
                    </a:lnTo>
                    <a:lnTo>
                      <a:pt x="453918" y="6548"/>
                    </a:lnTo>
                    <a:lnTo>
                      <a:pt x="452410" y="6457"/>
                    </a:lnTo>
                    <a:lnTo>
                      <a:pt x="449528" y="6857"/>
                    </a:lnTo>
                    <a:lnTo>
                      <a:pt x="447005" y="7034"/>
                    </a:lnTo>
                    <a:lnTo>
                      <a:pt x="450645" y="6549"/>
                    </a:lnTo>
                    <a:close/>
                    <a:moveTo>
                      <a:pt x="463320" y="6215"/>
                    </a:moveTo>
                    <a:lnTo>
                      <a:pt x="463366" y="6218"/>
                    </a:lnTo>
                    <a:lnTo>
                      <a:pt x="463290" y="6218"/>
                    </a:lnTo>
                    <a:close/>
                    <a:moveTo>
                      <a:pt x="523430" y="6194"/>
                    </a:moveTo>
                    <a:lnTo>
                      <a:pt x="524407" y="6218"/>
                    </a:lnTo>
                    <a:lnTo>
                      <a:pt x="524351" y="6257"/>
                    </a:lnTo>
                    <a:lnTo>
                      <a:pt x="523550" y="6270"/>
                    </a:lnTo>
                    <a:lnTo>
                      <a:pt x="523521" y="6252"/>
                    </a:lnTo>
                    <a:close/>
                    <a:moveTo>
                      <a:pt x="521180" y="6193"/>
                    </a:moveTo>
                    <a:lnTo>
                      <a:pt x="521527" y="6201"/>
                    </a:lnTo>
                    <a:lnTo>
                      <a:pt x="521324" y="6277"/>
                    </a:lnTo>
                    <a:lnTo>
                      <a:pt x="520897" y="6306"/>
                    </a:lnTo>
                    <a:close/>
                    <a:moveTo>
                      <a:pt x="521657" y="6152"/>
                    </a:moveTo>
                    <a:lnTo>
                      <a:pt x="522311" y="6168"/>
                    </a:lnTo>
                    <a:lnTo>
                      <a:pt x="522585" y="6287"/>
                    </a:lnTo>
                    <a:lnTo>
                      <a:pt x="522372" y="6291"/>
                    </a:lnTo>
                    <a:lnTo>
                      <a:pt x="522214" y="6218"/>
                    </a:lnTo>
                    <a:lnTo>
                      <a:pt x="521527" y="6201"/>
                    </a:lnTo>
                    <a:close/>
                    <a:moveTo>
                      <a:pt x="469710" y="6150"/>
                    </a:moveTo>
                    <a:lnTo>
                      <a:pt x="470431" y="6218"/>
                    </a:lnTo>
                    <a:lnTo>
                      <a:pt x="469139" y="6218"/>
                    </a:lnTo>
                    <a:close/>
                    <a:moveTo>
                      <a:pt x="462279" y="6149"/>
                    </a:moveTo>
                    <a:lnTo>
                      <a:pt x="462959" y="6192"/>
                    </a:lnTo>
                    <a:lnTo>
                      <a:pt x="462706" y="6218"/>
                    </a:lnTo>
                    <a:lnTo>
                      <a:pt x="462060" y="6218"/>
                    </a:lnTo>
                    <a:lnTo>
                      <a:pt x="461837" y="6198"/>
                    </a:lnTo>
                    <a:close/>
                    <a:moveTo>
                      <a:pt x="514652" y="6134"/>
                    </a:moveTo>
                    <a:lnTo>
                      <a:pt x="517827" y="6218"/>
                    </a:lnTo>
                    <a:lnTo>
                      <a:pt x="517297" y="6378"/>
                    </a:lnTo>
                    <a:lnTo>
                      <a:pt x="515834" y="6404"/>
                    </a:lnTo>
                    <a:close/>
                    <a:moveTo>
                      <a:pt x="508757" y="6118"/>
                    </a:moveTo>
                    <a:lnTo>
                      <a:pt x="508929" y="6153"/>
                    </a:lnTo>
                    <a:lnTo>
                      <a:pt x="510222" y="6416"/>
                    </a:lnTo>
                    <a:lnTo>
                      <a:pt x="509490" y="6392"/>
                    </a:lnTo>
                    <a:lnTo>
                      <a:pt x="509041" y="6224"/>
                    </a:lnTo>
                    <a:lnTo>
                      <a:pt x="509054" y="6218"/>
                    </a:lnTo>
                    <a:lnTo>
                      <a:pt x="509032" y="6220"/>
                    </a:lnTo>
                    <a:lnTo>
                      <a:pt x="508868" y="6159"/>
                    </a:lnTo>
                    <a:close/>
                    <a:moveTo>
                      <a:pt x="469208" y="6102"/>
                    </a:moveTo>
                    <a:lnTo>
                      <a:pt x="469272" y="6108"/>
                    </a:lnTo>
                    <a:lnTo>
                      <a:pt x="468481" y="6218"/>
                    </a:lnTo>
                    <a:lnTo>
                      <a:pt x="468438" y="6218"/>
                    </a:lnTo>
                    <a:lnTo>
                      <a:pt x="468996" y="6128"/>
                    </a:lnTo>
                    <a:close/>
                    <a:moveTo>
                      <a:pt x="468984" y="6081"/>
                    </a:moveTo>
                    <a:lnTo>
                      <a:pt x="469176" y="6099"/>
                    </a:lnTo>
                    <a:lnTo>
                      <a:pt x="468996" y="6128"/>
                    </a:lnTo>
                    <a:lnTo>
                      <a:pt x="468262" y="6218"/>
                    </a:lnTo>
                    <a:lnTo>
                      <a:pt x="468142" y="6218"/>
                    </a:lnTo>
                    <a:close/>
                    <a:moveTo>
                      <a:pt x="494811" y="6071"/>
                    </a:moveTo>
                    <a:lnTo>
                      <a:pt x="496524" y="6218"/>
                    </a:lnTo>
                    <a:lnTo>
                      <a:pt x="493572" y="6218"/>
                    </a:lnTo>
                    <a:close/>
                    <a:moveTo>
                      <a:pt x="512028" y="6064"/>
                    </a:moveTo>
                    <a:lnTo>
                      <a:pt x="513968" y="6115"/>
                    </a:lnTo>
                    <a:lnTo>
                      <a:pt x="515317" y="6412"/>
                    </a:lnTo>
                    <a:lnTo>
                      <a:pt x="513663" y="6441"/>
                    </a:lnTo>
                    <a:close/>
                    <a:moveTo>
                      <a:pt x="508578" y="6051"/>
                    </a:moveTo>
                    <a:lnTo>
                      <a:pt x="508757" y="6118"/>
                    </a:lnTo>
                    <a:lnTo>
                      <a:pt x="508475" y="6060"/>
                    </a:lnTo>
                    <a:close/>
                    <a:moveTo>
                      <a:pt x="459823" y="6022"/>
                    </a:moveTo>
                    <a:lnTo>
                      <a:pt x="461837" y="6198"/>
                    </a:lnTo>
                    <a:lnTo>
                      <a:pt x="461661" y="6218"/>
                    </a:lnTo>
                    <a:lnTo>
                      <a:pt x="458612" y="6218"/>
                    </a:lnTo>
                    <a:lnTo>
                      <a:pt x="457804" y="6218"/>
                    </a:lnTo>
                    <a:close/>
                    <a:moveTo>
                      <a:pt x="513462" y="6004"/>
                    </a:moveTo>
                    <a:lnTo>
                      <a:pt x="514160" y="6021"/>
                    </a:lnTo>
                    <a:lnTo>
                      <a:pt x="514652" y="6134"/>
                    </a:lnTo>
                    <a:lnTo>
                      <a:pt x="513968" y="6115"/>
                    </a:lnTo>
                    <a:close/>
                    <a:moveTo>
                      <a:pt x="513928" y="5968"/>
                    </a:moveTo>
                    <a:lnTo>
                      <a:pt x="521301" y="6144"/>
                    </a:lnTo>
                    <a:lnTo>
                      <a:pt x="521180" y="6193"/>
                    </a:lnTo>
                    <a:lnTo>
                      <a:pt x="514160" y="6021"/>
                    </a:lnTo>
                    <a:close/>
                    <a:moveTo>
                      <a:pt x="508354" y="5967"/>
                    </a:moveTo>
                    <a:lnTo>
                      <a:pt x="509223" y="5990"/>
                    </a:lnTo>
                    <a:lnTo>
                      <a:pt x="508578" y="6051"/>
                    </a:lnTo>
                    <a:close/>
                    <a:moveTo>
                      <a:pt x="521798" y="5945"/>
                    </a:moveTo>
                    <a:lnTo>
                      <a:pt x="521989" y="6028"/>
                    </a:lnTo>
                    <a:lnTo>
                      <a:pt x="521657" y="6152"/>
                    </a:lnTo>
                    <a:lnTo>
                      <a:pt x="521301" y="6144"/>
                    </a:lnTo>
                    <a:close/>
                    <a:moveTo>
                      <a:pt x="509972" y="5919"/>
                    </a:moveTo>
                    <a:lnTo>
                      <a:pt x="510897" y="5942"/>
                    </a:lnTo>
                    <a:lnTo>
                      <a:pt x="511568" y="5958"/>
                    </a:lnTo>
                    <a:lnTo>
                      <a:pt x="512028" y="6064"/>
                    </a:lnTo>
                    <a:lnTo>
                      <a:pt x="510205" y="6016"/>
                    </a:lnTo>
                    <a:lnTo>
                      <a:pt x="509223" y="5990"/>
                    </a:lnTo>
                    <a:close/>
                    <a:moveTo>
                      <a:pt x="467236" y="5917"/>
                    </a:moveTo>
                    <a:lnTo>
                      <a:pt x="467685" y="5959"/>
                    </a:lnTo>
                    <a:lnTo>
                      <a:pt x="465713" y="6218"/>
                    </a:lnTo>
                    <a:lnTo>
                      <a:pt x="464992" y="6218"/>
                    </a:lnTo>
                    <a:close/>
                    <a:moveTo>
                      <a:pt x="511345" y="5907"/>
                    </a:moveTo>
                    <a:lnTo>
                      <a:pt x="513222" y="5951"/>
                    </a:lnTo>
                    <a:lnTo>
                      <a:pt x="513462" y="6004"/>
                    </a:lnTo>
                    <a:lnTo>
                      <a:pt x="511568" y="5958"/>
                    </a:lnTo>
                    <a:close/>
                    <a:moveTo>
                      <a:pt x="507484" y="5858"/>
                    </a:moveTo>
                    <a:lnTo>
                      <a:pt x="508105" y="5874"/>
                    </a:lnTo>
                    <a:lnTo>
                      <a:pt x="508354" y="5967"/>
                    </a:lnTo>
                    <a:lnTo>
                      <a:pt x="507965" y="5956"/>
                    </a:lnTo>
                    <a:close/>
                    <a:moveTo>
                      <a:pt x="504109" y="5854"/>
                    </a:moveTo>
                    <a:lnTo>
                      <a:pt x="507965" y="5956"/>
                    </a:lnTo>
                    <a:lnTo>
                      <a:pt x="508475" y="6060"/>
                    </a:lnTo>
                    <a:lnTo>
                      <a:pt x="506630" y="6234"/>
                    </a:lnTo>
                    <a:lnTo>
                      <a:pt x="506150" y="6182"/>
                    </a:lnTo>
                    <a:close/>
                    <a:moveTo>
                      <a:pt x="466428" y="5840"/>
                    </a:moveTo>
                    <a:lnTo>
                      <a:pt x="466778" y="5873"/>
                    </a:lnTo>
                    <a:lnTo>
                      <a:pt x="463320" y="6215"/>
                    </a:lnTo>
                    <a:lnTo>
                      <a:pt x="462959" y="6192"/>
                    </a:lnTo>
                    <a:close/>
                    <a:moveTo>
                      <a:pt x="507980" y="5827"/>
                    </a:moveTo>
                    <a:lnTo>
                      <a:pt x="510354" y="5883"/>
                    </a:lnTo>
                    <a:lnTo>
                      <a:pt x="509972" y="5919"/>
                    </a:lnTo>
                    <a:lnTo>
                      <a:pt x="508105" y="5874"/>
                    </a:lnTo>
                    <a:close/>
                    <a:moveTo>
                      <a:pt x="510984" y="5824"/>
                    </a:moveTo>
                    <a:lnTo>
                      <a:pt x="511306" y="5898"/>
                    </a:lnTo>
                    <a:lnTo>
                      <a:pt x="511345" y="5907"/>
                    </a:lnTo>
                    <a:lnTo>
                      <a:pt x="511245" y="5904"/>
                    </a:lnTo>
                    <a:lnTo>
                      <a:pt x="510354" y="5883"/>
                    </a:lnTo>
                    <a:close/>
                    <a:moveTo>
                      <a:pt x="522731" y="5749"/>
                    </a:moveTo>
                    <a:lnTo>
                      <a:pt x="523430" y="6194"/>
                    </a:lnTo>
                    <a:lnTo>
                      <a:pt x="522311" y="6168"/>
                    </a:lnTo>
                    <a:lnTo>
                      <a:pt x="521989" y="6028"/>
                    </a:lnTo>
                    <a:close/>
                    <a:moveTo>
                      <a:pt x="501938" y="5723"/>
                    </a:moveTo>
                    <a:lnTo>
                      <a:pt x="503536" y="5762"/>
                    </a:lnTo>
                    <a:lnTo>
                      <a:pt x="504109" y="5854"/>
                    </a:lnTo>
                    <a:lnTo>
                      <a:pt x="502830" y="5820"/>
                    </a:lnTo>
                    <a:close/>
                    <a:moveTo>
                      <a:pt x="503234" y="5714"/>
                    </a:moveTo>
                    <a:lnTo>
                      <a:pt x="507241" y="5809"/>
                    </a:lnTo>
                    <a:lnTo>
                      <a:pt x="507484" y="5858"/>
                    </a:lnTo>
                    <a:lnTo>
                      <a:pt x="503536" y="5762"/>
                    </a:lnTo>
                    <a:close/>
                    <a:moveTo>
                      <a:pt x="512618" y="5669"/>
                    </a:moveTo>
                    <a:lnTo>
                      <a:pt x="512880" y="5729"/>
                    </a:lnTo>
                    <a:lnTo>
                      <a:pt x="513928" y="5968"/>
                    </a:lnTo>
                    <a:lnTo>
                      <a:pt x="513222" y="5951"/>
                    </a:lnTo>
                    <a:lnTo>
                      <a:pt x="512430" y="5777"/>
                    </a:lnTo>
                    <a:lnTo>
                      <a:pt x="512143" y="5714"/>
                    </a:lnTo>
                    <a:close/>
                    <a:moveTo>
                      <a:pt x="469729" y="5582"/>
                    </a:moveTo>
                    <a:lnTo>
                      <a:pt x="467236" y="5917"/>
                    </a:lnTo>
                    <a:lnTo>
                      <a:pt x="466778" y="5873"/>
                    </a:lnTo>
                    <a:close/>
                    <a:moveTo>
                      <a:pt x="454226" y="5532"/>
                    </a:moveTo>
                    <a:lnTo>
                      <a:pt x="458288" y="5888"/>
                    </a:lnTo>
                    <a:lnTo>
                      <a:pt x="454474" y="6218"/>
                    </a:lnTo>
                    <a:lnTo>
                      <a:pt x="453130" y="6218"/>
                    </a:lnTo>
                    <a:lnTo>
                      <a:pt x="450645" y="6549"/>
                    </a:lnTo>
                    <a:lnTo>
                      <a:pt x="440361" y="7439"/>
                    </a:lnTo>
                    <a:close/>
                    <a:moveTo>
                      <a:pt x="462793" y="5498"/>
                    </a:moveTo>
                    <a:lnTo>
                      <a:pt x="464028" y="5614"/>
                    </a:lnTo>
                    <a:lnTo>
                      <a:pt x="459823" y="6022"/>
                    </a:lnTo>
                    <a:lnTo>
                      <a:pt x="458288" y="5888"/>
                    </a:lnTo>
                    <a:close/>
                    <a:moveTo>
                      <a:pt x="486972" y="5400"/>
                    </a:moveTo>
                    <a:lnTo>
                      <a:pt x="502830" y="5820"/>
                    </a:lnTo>
                    <a:lnTo>
                      <a:pt x="506150" y="6182"/>
                    </a:lnTo>
                    <a:lnTo>
                      <a:pt x="506533" y="6244"/>
                    </a:lnTo>
                    <a:lnTo>
                      <a:pt x="506135" y="6281"/>
                    </a:lnTo>
                    <a:lnTo>
                      <a:pt x="504630" y="6232"/>
                    </a:lnTo>
                    <a:lnTo>
                      <a:pt x="504668" y="6218"/>
                    </a:lnTo>
                    <a:lnTo>
                      <a:pt x="504353" y="6222"/>
                    </a:lnTo>
                    <a:lnTo>
                      <a:pt x="495896" y="5943"/>
                    </a:lnTo>
                    <a:lnTo>
                      <a:pt x="494811" y="6071"/>
                    </a:lnTo>
                    <a:lnTo>
                      <a:pt x="486986" y="5404"/>
                    </a:lnTo>
                    <a:close/>
                    <a:moveTo>
                      <a:pt x="485440" y="5360"/>
                    </a:moveTo>
                    <a:lnTo>
                      <a:pt x="486937" y="5399"/>
                    </a:lnTo>
                    <a:lnTo>
                      <a:pt x="486986" y="5404"/>
                    </a:lnTo>
                    <a:lnTo>
                      <a:pt x="490441" y="6218"/>
                    </a:lnTo>
                    <a:lnTo>
                      <a:pt x="480544" y="6218"/>
                    </a:lnTo>
                    <a:close/>
                    <a:moveTo>
                      <a:pt x="486247" y="5340"/>
                    </a:moveTo>
                    <a:lnTo>
                      <a:pt x="486773" y="5354"/>
                    </a:lnTo>
                    <a:lnTo>
                      <a:pt x="486972" y="5400"/>
                    </a:lnTo>
                    <a:lnTo>
                      <a:pt x="486937" y="5399"/>
                    </a:lnTo>
                    <a:close/>
                    <a:moveTo>
                      <a:pt x="486623" y="5318"/>
                    </a:moveTo>
                    <a:lnTo>
                      <a:pt x="501463" y="5671"/>
                    </a:lnTo>
                    <a:lnTo>
                      <a:pt x="501938" y="5723"/>
                    </a:lnTo>
                    <a:lnTo>
                      <a:pt x="486773" y="5354"/>
                    </a:lnTo>
                    <a:close/>
                    <a:moveTo>
                      <a:pt x="484952" y="5309"/>
                    </a:moveTo>
                    <a:lnTo>
                      <a:pt x="485635" y="5326"/>
                    </a:lnTo>
                    <a:lnTo>
                      <a:pt x="485440" y="5360"/>
                    </a:lnTo>
                    <a:lnTo>
                      <a:pt x="484789" y="5342"/>
                    </a:lnTo>
                    <a:close/>
                    <a:moveTo>
                      <a:pt x="485778" y="5300"/>
                    </a:moveTo>
                    <a:lnTo>
                      <a:pt x="486247" y="5340"/>
                    </a:lnTo>
                    <a:lnTo>
                      <a:pt x="485635" y="5326"/>
                    </a:lnTo>
                    <a:close/>
                    <a:moveTo>
                      <a:pt x="485738" y="5297"/>
                    </a:moveTo>
                    <a:lnTo>
                      <a:pt x="485790" y="5298"/>
                    </a:lnTo>
                    <a:lnTo>
                      <a:pt x="485778" y="5300"/>
                    </a:lnTo>
                    <a:close/>
                    <a:moveTo>
                      <a:pt x="485223" y="5253"/>
                    </a:moveTo>
                    <a:lnTo>
                      <a:pt x="485738" y="5297"/>
                    </a:lnTo>
                    <a:lnTo>
                      <a:pt x="485085" y="5281"/>
                    </a:lnTo>
                    <a:close/>
                    <a:moveTo>
                      <a:pt x="480890" y="5239"/>
                    </a:moveTo>
                    <a:lnTo>
                      <a:pt x="484789" y="5342"/>
                    </a:lnTo>
                    <a:lnTo>
                      <a:pt x="480544" y="6218"/>
                    </a:lnTo>
                    <a:lnTo>
                      <a:pt x="471771" y="6218"/>
                    </a:lnTo>
                    <a:lnTo>
                      <a:pt x="478351" y="5395"/>
                    </a:lnTo>
                    <a:close/>
                    <a:moveTo>
                      <a:pt x="486220" y="5223"/>
                    </a:moveTo>
                    <a:lnTo>
                      <a:pt x="486623" y="5318"/>
                    </a:lnTo>
                    <a:lnTo>
                      <a:pt x="485790" y="5298"/>
                    </a:lnTo>
                    <a:close/>
                    <a:moveTo>
                      <a:pt x="481565" y="5198"/>
                    </a:moveTo>
                    <a:lnTo>
                      <a:pt x="485085" y="5281"/>
                    </a:lnTo>
                    <a:lnTo>
                      <a:pt x="484952" y="5309"/>
                    </a:lnTo>
                    <a:lnTo>
                      <a:pt x="481231" y="5218"/>
                    </a:lnTo>
                    <a:close/>
                    <a:moveTo>
                      <a:pt x="478164" y="5143"/>
                    </a:moveTo>
                    <a:lnTo>
                      <a:pt x="481231" y="5218"/>
                    </a:lnTo>
                    <a:lnTo>
                      <a:pt x="480890" y="5239"/>
                    </a:lnTo>
                    <a:lnTo>
                      <a:pt x="478002" y="5163"/>
                    </a:lnTo>
                    <a:close/>
                    <a:moveTo>
                      <a:pt x="477108" y="5139"/>
                    </a:moveTo>
                    <a:lnTo>
                      <a:pt x="478002" y="5163"/>
                    </a:lnTo>
                    <a:lnTo>
                      <a:pt x="469710" y="6150"/>
                    </a:lnTo>
                    <a:lnTo>
                      <a:pt x="469272" y="6108"/>
                    </a:lnTo>
                    <a:lnTo>
                      <a:pt x="470149" y="5988"/>
                    </a:lnTo>
                    <a:close/>
                    <a:moveTo>
                      <a:pt x="524021" y="5056"/>
                    </a:moveTo>
                    <a:lnTo>
                      <a:pt x="524216" y="5193"/>
                    </a:lnTo>
                    <a:lnTo>
                      <a:pt x="522731" y="5749"/>
                    </a:lnTo>
                    <a:lnTo>
                      <a:pt x="522560" y="5640"/>
                    </a:lnTo>
                    <a:close/>
                    <a:moveTo>
                      <a:pt x="473718" y="5047"/>
                    </a:moveTo>
                    <a:lnTo>
                      <a:pt x="472060" y="5270"/>
                    </a:lnTo>
                    <a:lnTo>
                      <a:pt x="466428" y="5840"/>
                    </a:lnTo>
                    <a:lnTo>
                      <a:pt x="464028" y="5614"/>
                    </a:lnTo>
                    <a:lnTo>
                      <a:pt x="466288" y="5395"/>
                    </a:lnTo>
                    <a:close/>
                    <a:moveTo>
                      <a:pt x="475703" y="4993"/>
                    </a:moveTo>
                    <a:lnTo>
                      <a:pt x="468984" y="6081"/>
                    </a:lnTo>
                    <a:lnTo>
                      <a:pt x="467685" y="5959"/>
                    </a:lnTo>
                    <a:lnTo>
                      <a:pt x="473054" y="5254"/>
                    </a:lnTo>
                    <a:close/>
                    <a:moveTo>
                      <a:pt x="524773" y="4983"/>
                    </a:moveTo>
                    <a:lnTo>
                      <a:pt x="526228" y="6224"/>
                    </a:lnTo>
                    <a:lnTo>
                      <a:pt x="525696" y="6233"/>
                    </a:lnTo>
                    <a:lnTo>
                      <a:pt x="524216" y="5193"/>
                    </a:lnTo>
                    <a:close/>
                    <a:moveTo>
                      <a:pt x="475137" y="4981"/>
                    </a:moveTo>
                    <a:lnTo>
                      <a:pt x="473054" y="5254"/>
                    </a:lnTo>
                    <a:lnTo>
                      <a:pt x="469729" y="5582"/>
                    </a:lnTo>
                    <a:lnTo>
                      <a:pt x="472060" y="5270"/>
                    </a:lnTo>
                    <a:lnTo>
                      <a:pt x="474715" y="5000"/>
                    </a:lnTo>
                    <a:close/>
                    <a:moveTo>
                      <a:pt x="485171" y="4976"/>
                    </a:moveTo>
                    <a:lnTo>
                      <a:pt x="485823" y="5129"/>
                    </a:lnTo>
                    <a:lnTo>
                      <a:pt x="485223" y="5253"/>
                    </a:lnTo>
                    <a:lnTo>
                      <a:pt x="483314" y="5090"/>
                    </a:lnTo>
                    <a:close/>
                    <a:moveTo>
                      <a:pt x="476446" y="4919"/>
                    </a:moveTo>
                    <a:lnTo>
                      <a:pt x="475703" y="4993"/>
                    </a:lnTo>
                    <a:lnTo>
                      <a:pt x="476037" y="4939"/>
                    </a:lnTo>
                    <a:close/>
                    <a:moveTo>
                      <a:pt x="476688" y="4896"/>
                    </a:moveTo>
                    <a:lnTo>
                      <a:pt x="476577" y="4913"/>
                    </a:lnTo>
                    <a:lnTo>
                      <a:pt x="476446" y="4919"/>
                    </a:lnTo>
                    <a:close/>
                    <a:moveTo>
                      <a:pt x="476662" y="4837"/>
                    </a:moveTo>
                    <a:lnTo>
                      <a:pt x="476037" y="4939"/>
                    </a:lnTo>
                    <a:lnTo>
                      <a:pt x="475137" y="4981"/>
                    </a:lnTo>
                    <a:lnTo>
                      <a:pt x="475906" y="4880"/>
                    </a:lnTo>
                    <a:lnTo>
                      <a:pt x="476249" y="4845"/>
                    </a:lnTo>
                    <a:close/>
                    <a:moveTo>
                      <a:pt x="477422" y="4823"/>
                    </a:moveTo>
                    <a:lnTo>
                      <a:pt x="476688" y="4896"/>
                    </a:lnTo>
                    <a:lnTo>
                      <a:pt x="477103" y="4829"/>
                    </a:lnTo>
                    <a:close/>
                    <a:moveTo>
                      <a:pt x="479688" y="4781"/>
                    </a:moveTo>
                    <a:lnTo>
                      <a:pt x="483314" y="5090"/>
                    </a:lnTo>
                    <a:lnTo>
                      <a:pt x="481565" y="5198"/>
                    </a:lnTo>
                    <a:lnTo>
                      <a:pt x="478351" y="5121"/>
                    </a:lnTo>
                    <a:lnTo>
                      <a:pt x="478164" y="5143"/>
                    </a:lnTo>
                    <a:lnTo>
                      <a:pt x="477254" y="5121"/>
                    </a:lnTo>
                    <a:lnTo>
                      <a:pt x="477108" y="5139"/>
                    </a:lnTo>
                    <a:lnTo>
                      <a:pt x="476432" y="5121"/>
                    </a:lnTo>
                    <a:lnTo>
                      <a:pt x="470149" y="5988"/>
                    </a:lnTo>
                    <a:lnTo>
                      <a:pt x="469208" y="6102"/>
                    </a:lnTo>
                    <a:lnTo>
                      <a:pt x="469176" y="6099"/>
                    </a:lnTo>
                    <a:lnTo>
                      <a:pt x="476577" y="4913"/>
                    </a:lnTo>
                    <a:lnTo>
                      <a:pt x="479226" y="4789"/>
                    </a:lnTo>
                    <a:close/>
                    <a:moveTo>
                      <a:pt x="488958" y="4743"/>
                    </a:moveTo>
                    <a:lnTo>
                      <a:pt x="486220" y="5223"/>
                    </a:lnTo>
                    <a:lnTo>
                      <a:pt x="485823" y="5129"/>
                    </a:lnTo>
                    <a:lnTo>
                      <a:pt x="487159" y="4854"/>
                    </a:lnTo>
                    <a:close/>
                    <a:moveTo>
                      <a:pt x="478704" y="4697"/>
                    </a:moveTo>
                    <a:lnTo>
                      <a:pt x="479590" y="4772"/>
                    </a:lnTo>
                    <a:lnTo>
                      <a:pt x="479226" y="4789"/>
                    </a:lnTo>
                    <a:lnTo>
                      <a:pt x="477422" y="4823"/>
                    </a:lnTo>
                    <a:close/>
                    <a:moveTo>
                      <a:pt x="478166" y="4651"/>
                    </a:moveTo>
                    <a:lnTo>
                      <a:pt x="478199" y="4653"/>
                    </a:lnTo>
                    <a:lnTo>
                      <a:pt x="477103" y="4829"/>
                    </a:lnTo>
                    <a:lnTo>
                      <a:pt x="476662" y="4837"/>
                    </a:lnTo>
                    <a:lnTo>
                      <a:pt x="477226" y="4746"/>
                    </a:lnTo>
                    <a:close/>
                    <a:moveTo>
                      <a:pt x="488297" y="4619"/>
                    </a:moveTo>
                    <a:lnTo>
                      <a:pt x="487159" y="4854"/>
                    </a:lnTo>
                    <a:lnTo>
                      <a:pt x="485171" y="4976"/>
                    </a:lnTo>
                    <a:lnTo>
                      <a:pt x="483999" y="4700"/>
                    </a:lnTo>
                    <a:close/>
                    <a:moveTo>
                      <a:pt x="483525" y="4588"/>
                    </a:moveTo>
                    <a:lnTo>
                      <a:pt x="483999" y="4700"/>
                    </a:lnTo>
                    <a:lnTo>
                      <a:pt x="479688" y="4781"/>
                    </a:lnTo>
                    <a:lnTo>
                      <a:pt x="479590" y="4772"/>
                    </a:lnTo>
                    <a:close/>
                    <a:moveTo>
                      <a:pt x="477254" y="4573"/>
                    </a:moveTo>
                    <a:lnTo>
                      <a:pt x="477936" y="4631"/>
                    </a:lnTo>
                    <a:lnTo>
                      <a:pt x="477226" y="4746"/>
                    </a:lnTo>
                    <a:lnTo>
                      <a:pt x="476249" y="4845"/>
                    </a:lnTo>
                    <a:lnTo>
                      <a:pt x="476158" y="4847"/>
                    </a:lnTo>
                    <a:lnTo>
                      <a:pt x="475906" y="4880"/>
                    </a:lnTo>
                    <a:lnTo>
                      <a:pt x="474715" y="5000"/>
                    </a:lnTo>
                    <a:lnTo>
                      <a:pt x="473718" y="5047"/>
                    </a:lnTo>
                    <a:close/>
                    <a:moveTo>
                      <a:pt x="491291" y="4563"/>
                    </a:moveTo>
                    <a:lnTo>
                      <a:pt x="491507" y="4586"/>
                    </a:lnTo>
                    <a:lnTo>
                      <a:pt x="488958" y="4743"/>
                    </a:lnTo>
                    <a:lnTo>
                      <a:pt x="489830" y="4590"/>
                    </a:lnTo>
                    <a:close/>
                    <a:moveTo>
                      <a:pt x="526013" y="4519"/>
                    </a:moveTo>
                    <a:lnTo>
                      <a:pt x="524773" y="4983"/>
                    </a:lnTo>
                    <a:lnTo>
                      <a:pt x="524591" y="4828"/>
                    </a:lnTo>
                    <a:lnTo>
                      <a:pt x="525229" y="4573"/>
                    </a:lnTo>
                    <a:close/>
                    <a:moveTo>
                      <a:pt x="495572" y="4483"/>
                    </a:moveTo>
                    <a:lnTo>
                      <a:pt x="503234" y="5714"/>
                    </a:lnTo>
                    <a:lnTo>
                      <a:pt x="501463" y="5671"/>
                    </a:lnTo>
                    <a:lnTo>
                      <a:pt x="491507" y="4586"/>
                    </a:lnTo>
                    <a:lnTo>
                      <a:pt x="492153" y="4547"/>
                    </a:lnTo>
                    <a:close/>
                    <a:moveTo>
                      <a:pt x="489511" y="4369"/>
                    </a:moveTo>
                    <a:lnTo>
                      <a:pt x="490487" y="4475"/>
                    </a:lnTo>
                    <a:lnTo>
                      <a:pt x="489830" y="4590"/>
                    </a:lnTo>
                    <a:lnTo>
                      <a:pt x="488297" y="4619"/>
                    </a:lnTo>
                    <a:close/>
                    <a:moveTo>
                      <a:pt x="528598" y="4341"/>
                    </a:moveTo>
                    <a:lnTo>
                      <a:pt x="527197" y="6624"/>
                    </a:lnTo>
                    <a:lnTo>
                      <a:pt x="526600" y="6218"/>
                    </a:lnTo>
                    <a:lnTo>
                      <a:pt x="526599" y="6218"/>
                    </a:lnTo>
                    <a:lnTo>
                      <a:pt x="528467" y="4350"/>
                    </a:lnTo>
                    <a:close/>
                    <a:moveTo>
                      <a:pt x="503969" y="4325"/>
                    </a:moveTo>
                    <a:lnTo>
                      <a:pt x="507980" y="5827"/>
                    </a:lnTo>
                    <a:lnTo>
                      <a:pt x="507241" y="5809"/>
                    </a:lnTo>
                    <a:lnTo>
                      <a:pt x="500291" y="4394"/>
                    </a:lnTo>
                    <a:close/>
                    <a:moveTo>
                      <a:pt x="505680" y="4293"/>
                    </a:moveTo>
                    <a:lnTo>
                      <a:pt x="512143" y="5714"/>
                    </a:lnTo>
                    <a:lnTo>
                      <a:pt x="510984" y="5824"/>
                    </a:lnTo>
                    <a:lnTo>
                      <a:pt x="504441" y="4316"/>
                    </a:lnTo>
                    <a:close/>
                    <a:moveTo>
                      <a:pt x="489896" y="4289"/>
                    </a:moveTo>
                    <a:lnTo>
                      <a:pt x="489511" y="4369"/>
                    </a:lnTo>
                    <a:lnTo>
                      <a:pt x="489116" y="4326"/>
                    </a:lnTo>
                    <a:close/>
                    <a:moveTo>
                      <a:pt x="482234" y="4284"/>
                    </a:moveTo>
                    <a:lnTo>
                      <a:pt x="482427" y="4329"/>
                    </a:lnTo>
                    <a:lnTo>
                      <a:pt x="478704" y="4697"/>
                    </a:lnTo>
                    <a:lnTo>
                      <a:pt x="478199" y="4653"/>
                    </a:lnTo>
                    <a:lnTo>
                      <a:pt x="478300" y="4637"/>
                    </a:lnTo>
                    <a:lnTo>
                      <a:pt x="481641" y="4298"/>
                    </a:lnTo>
                    <a:close/>
                    <a:moveTo>
                      <a:pt x="487724" y="4174"/>
                    </a:moveTo>
                    <a:lnTo>
                      <a:pt x="489116" y="4326"/>
                    </a:lnTo>
                    <a:lnTo>
                      <a:pt x="483525" y="4588"/>
                    </a:lnTo>
                    <a:lnTo>
                      <a:pt x="482427" y="4329"/>
                    </a:lnTo>
                    <a:lnTo>
                      <a:pt x="482737" y="4298"/>
                    </a:lnTo>
                    <a:close/>
                    <a:moveTo>
                      <a:pt x="460110" y="4160"/>
                    </a:moveTo>
                    <a:lnTo>
                      <a:pt x="430147" y="8220"/>
                    </a:lnTo>
                    <a:lnTo>
                      <a:pt x="418528" y="9038"/>
                    </a:lnTo>
                    <a:lnTo>
                      <a:pt x="450937" y="4299"/>
                    </a:lnTo>
                    <a:close/>
                    <a:moveTo>
                      <a:pt x="498980" y="4127"/>
                    </a:moveTo>
                    <a:lnTo>
                      <a:pt x="500291" y="4394"/>
                    </a:lnTo>
                    <a:lnTo>
                      <a:pt x="495572" y="4483"/>
                    </a:lnTo>
                    <a:lnTo>
                      <a:pt x="494915" y="4377"/>
                    </a:lnTo>
                    <a:close/>
                    <a:moveTo>
                      <a:pt x="493360" y="4127"/>
                    </a:moveTo>
                    <a:lnTo>
                      <a:pt x="494915" y="4377"/>
                    </a:lnTo>
                    <a:lnTo>
                      <a:pt x="492153" y="4547"/>
                    </a:lnTo>
                    <a:lnTo>
                      <a:pt x="491291" y="4563"/>
                    </a:lnTo>
                    <a:lnTo>
                      <a:pt x="490487" y="4475"/>
                    </a:lnTo>
                    <a:lnTo>
                      <a:pt x="492149" y="4184"/>
                    </a:lnTo>
                    <a:close/>
                    <a:moveTo>
                      <a:pt x="481356" y="4077"/>
                    </a:moveTo>
                    <a:lnTo>
                      <a:pt x="481534" y="4119"/>
                    </a:lnTo>
                    <a:lnTo>
                      <a:pt x="478300" y="4637"/>
                    </a:lnTo>
                    <a:lnTo>
                      <a:pt x="478166" y="4651"/>
                    </a:lnTo>
                    <a:lnTo>
                      <a:pt x="477936" y="4631"/>
                    </a:lnTo>
                    <a:close/>
                    <a:moveTo>
                      <a:pt x="490990" y="4064"/>
                    </a:moveTo>
                    <a:lnTo>
                      <a:pt x="490830" y="4097"/>
                    </a:lnTo>
                    <a:lnTo>
                      <a:pt x="487724" y="4174"/>
                    </a:lnTo>
                    <a:lnTo>
                      <a:pt x="487513" y="4151"/>
                    </a:lnTo>
                    <a:close/>
                    <a:moveTo>
                      <a:pt x="492947" y="4044"/>
                    </a:moveTo>
                    <a:lnTo>
                      <a:pt x="492149" y="4184"/>
                    </a:lnTo>
                    <a:lnTo>
                      <a:pt x="489896" y="4289"/>
                    </a:lnTo>
                    <a:lnTo>
                      <a:pt x="490830" y="4097"/>
                    </a:lnTo>
                    <a:close/>
                    <a:moveTo>
                      <a:pt x="520020" y="4024"/>
                    </a:moveTo>
                    <a:lnTo>
                      <a:pt x="521284" y="4829"/>
                    </a:lnTo>
                    <a:lnTo>
                      <a:pt x="522560" y="5640"/>
                    </a:lnTo>
                    <a:lnTo>
                      <a:pt x="521798" y="5945"/>
                    </a:lnTo>
                    <a:lnTo>
                      <a:pt x="519636" y="5005"/>
                    </a:lnTo>
                    <a:lnTo>
                      <a:pt x="517488" y="4072"/>
                    </a:lnTo>
                    <a:close/>
                    <a:moveTo>
                      <a:pt x="503151" y="4019"/>
                    </a:moveTo>
                    <a:lnTo>
                      <a:pt x="504441" y="4316"/>
                    </a:lnTo>
                    <a:lnTo>
                      <a:pt x="503969" y="4325"/>
                    </a:lnTo>
                    <a:close/>
                    <a:moveTo>
                      <a:pt x="502577" y="3804"/>
                    </a:moveTo>
                    <a:lnTo>
                      <a:pt x="503151" y="4019"/>
                    </a:lnTo>
                    <a:lnTo>
                      <a:pt x="502253" y="3812"/>
                    </a:lnTo>
                    <a:close/>
                    <a:moveTo>
                      <a:pt x="502133" y="3785"/>
                    </a:moveTo>
                    <a:lnTo>
                      <a:pt x="502253" y="3812"/>
                    </a:lnTo>
                    <a:lnTo>
                      <a:pt x="492947" y="4044"/>
                    </a:lnTo>
                    <a:lnTo>
                      <a:pt x="493141" y="4010"/>
                    </a:lnTo>
                    <a:close/>
                    <a:moveTo>
                      <a:pt x="483834" y="3750"/>
                    </a:moveTo>
                    <a:lnTo>
                      <a:pt x="487513" y="4151"/>
                    </a:lnTo>
                    <a:lnTo>
                      <a:pt x="482234" y="4284"/>
                    </a:lnTo>
                    <a:lnTo>
                      <a:pt x="481534" y="4119"/>
                    </a:lnTo>
                    <a:close/>
                    <a:moveTo>
                      <a:pt x="496800" y="2866"/>
                    </a:moveTo>
                    <a:lnTo>
                      <a:pt x="499539" y="2889"/>
                    </a:lnTo>
                    <a:lnTo>
                      <a:pt x="493141" y="4010"/>
                    </a:lnTo>
                    <a:lnTo>
                      <a:pt x="490990" y="4064"/>
                    </a:lnTo>
                    <a:close/>
                    <a:moveTo>
                      <a:pt x="500314" y="2753"/>
                    </a:moveTo>
                    <a:lnTo>
                      <a:pt x="514777" y="2894"/>
                    </a:lnTo>
                    <a:lnTo>
                      <a:pt x="517488" y="4072"/>
                    </a:lnTo>
                    <a:lnTo>
                      <a:pt x="505680" y="4293"/>
                    </a:lnTo>
                    <a:lnTo>
                      <a:pt x="503366" y="3785"/>
                    </a:lnTo>
                    <a:lnTo>
                      <a:pt x="502577" y="3804"/>
                    </a:lnTo>
                    <a:lnTo>
                      <a:pt x="500145" y="2894"/>
                    </a:lnTo>
                    <a:lnTo>
                      <a:pt x="499539" y="2889"/>
                    </a:lnTo>
                    <a:close/>
                    <a:moveTo>
                      <a:pt x="490139" y="2654"/>
                    </a:moveTo>
                    <a:lnTo>
                      <a:pt x="497482" y="2725"/>
                    </a:lnTo>
                    <a:lnTo>
                      <a:pt x="496800" y="2866"/>
                    </a:lnTo>
                    <a:lnTo>
                      <a:pt x="489217" y="2803"/>
                    </a:lnTo>
                    <a:close/>
                    <a:moveTo>
                      <a:pt x="471223" y="2654"/>
                    </a:moveTo>
                    <a:lnTo>
                      <a:pt x="489217" y="2803"/>
                    </a:lnTo>
                    <a:lnTo>
                      <a:pt x="481356" y="4077"/>
                    </a:lnTo>
                    <a:lnTo>
                      <a:pt x="480407" y="3853"/>
                    </a:lnTo>
                    <a:lnTo>
                      <a:pt x="460110" y="4160"/>
                    </a:lnTo>
                    <a:close/>
                    <a:moveTo>
                      <a:pt x="533179" y="1831"/>
                    </a:moveTo>
                    <a:lnTo>
                      <a:pt x="535322" y="6225"/>
                    </a:lnTo>
                    <a:lnTo>
                      <a:pt x="534926" y="6282"/>
                    </a:lnTo>
                    <a:lnTo>
                      <a:pt x="533179" y="4024"/>
                    </a:lnTo>
                    <a:lnTo>
                      <a:pt x="528598" y="4341"/>
                    </a:lnTo>
                    <a:lnTo>
                      <a:pt x="528792" y="4024"/>
                    </a:lnTo>
                    <a:lnTo>
                      <a:pt x="528467" y="4350"/>
                    </a:lnTo>
                    <a:lnTo>
                      <a:pt x="526013" y="4519"/>
                    </a:lnTo>
                    <a:lnTo>
                      <a:pt x="526747" y="4243"/>
                    </a:lnTo>
                    <a:close/>
                    <a:moveTo>
                      <a:pt x="519712" y="666"/>
                    </a:moveTo>
                    <a:lnTo>
                      <a:pt x="524223" y="4514"/>
                    </a:lnTo>
                    <a:lnTo>
                      <a:pt x="524591" y="4828"/>
                    </a:lnTo>
                    <a:lnTo>
                      <a:pt x="524021" y="5056"/>
                    </a:lnTo>
                    <a:lnTo>
                      <a:pt x="523379" y="4604"/>
                    </a:lnTo>
                    <a:lnTo>
                      <a:pt x="519095" y="1592"/>
                    </a:lnTo>
                    <a:cubicBezTo>
                      <a:pt x="515428" y="666"/>
                      <a:pt x="511385" y="872"/>
                      <a:pt x="507136" y="1557"/>
                    </a:cubicBezTo>
                    <a:lnTo>
                      <a:pt x="500314" y="2753"/>
                    </a:lnTo>
                    <a:lnTo>
                      <a:pt x="497482" y="2725"/>
                    </a:lnTo>
                    <a:lnTo>
                      <a:pt x="507136" y="735"/>
                    </a:lnTo>
                    <a:cubicBezTo>
                      <a:pt x="511659" y="-87"/>
                      <a:pt x="515977" y="-362"/>
                      <a:pt x="519712" y="666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  <a:alpha val="90000"/>
                </a:schemeClr>
              </a:solidFill>
              <a:ln w="264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8B36CCE1-A853-4BEB-BD84-64094FABE0DE}"/>
                  </a:ext>
                </a:extLst>
              </p:cNvPr>
              <p:cNvSpPr/>
              <p:nvPr/>
            </p:nvSpPr>
            <p:spPr>
              <a:xfrm rot="1240521">
                <a:off x="5548628" y="2681892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5C8F8A6D-4F1E-425B-8647-718FA637782B}"/>
                </a:ext>
              </a:extLst>
            </p:cNvPr>
            <p:cNvGrpSpPr/>
            <p:nvPr userDrawn="1"/>
          </p:nvGrpSpPr>
          <p:grpSpPr>
            <a:xfrm flipH="1">
              <a:off x="10514063" y="5616241"/>
              <a:ext cx="1121551" cy="1253899"/>
              <a:chOff x="1295588" y="2958968"/>
              <a:chExt cx="1502023" cy="1679269"/>
            </a:xfrm>
          </p:grpSpPr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FEADEB49-FCAE-427C-8A55-3ECB7FFCA8BE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1AC827E9-5AC1-45E3-979C-F76C28852C63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6ECE32D3-5D1E-416B-B3C1-1B46D279A3D6}"/>
                </a:ext>
              </a:extLst>
            </p:cNvPr>
            <p:cNvGrpSpPr/>
            <p:nvPr userDrawn="1"/>
          </p:nvGrpSpPr>
          <p:grpSpPr>
            <a:xfrm>
              <a:off x="11385975" y="5667494"/>
              <a:ext cx="913339" cy="1231410"/>
              <a:chOff x="1782683" y="2146699"/>
              <a:chExt cx="1512207" cy="2038836"/>
            </a:xfrm>
          </p:grpSpPr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457A32F6-6392-4FBF-9155-3778789AD9B7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07F8A4DA-0392-4333-A393-40BE3E48DAD3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701466FE-BAB6-42A4-8537-FCD9AE96E433}"/>
                </a:ext>
              </a:extLst>
            </p:cNvPr>
            <p:cNvGrpSpPr/>
            <p:nvPr userDrawn="1"/>
          </p:nvGrpSpPr>
          <p:grpSpPr>
            <a:xfrm>
              <a:off x="9042605" y="5555797"/>
              <a:ext cx="1253364" cy="1320170"/>
              <a:chOff x="3397889" y="2045088"/>
              <a:chExt cx="1922987" cy="2025485"/>
            </a:xfrm>
          </p:grpSpPr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CBBEBB45-9C64-4649-9559-579DCD208C81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5D09676A-64EF-4945-BBB4-C8DD7D9ED657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47CEF970-021D-43D6-AF54-FBBE70FA1EE0}"/>
                </a:ext>
              </a:extLst>
            </p:cNvPr>
            <p:cNvGrpSpPr/>
            <p:nvPr userDrawn="1"/>
          </p:nvGrpSpPr>
          <p:grpSpPr>
            <a:xfrm>
              <a:off x="9376982" y="5711328"/>
              <a:ext cx="1150997" cy="1253899"/>
              <a:chOff x="348403" y="2969205"/>
              <a:chExt cx="1645682" cy="1792811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3DE2CB89-5700-4399-A03A-A7C873D76B72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26EDF918-D07D-48DE-B612-A7C205088A62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1531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9642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453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4AE70F-BF4F-41FE-ABBC-2D33AA57CB75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942E463B-FB92-43C3-B3B3-02BEE25288E3}"/>
              </a:ext>
            </a:extLst>
          </p:cNvPr>
          <p:cNvSpPr/>
          <p:nvPr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24435" y="259243"/>
            <a:ext cx="113722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4ADDBA1-BB9A-4C4D-96C4-07E1746CFFCE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1473206-7C42-4786-B140-605978C37B51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836F97A-1633-4467-A2A3-20FC385DF45B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B6E309C-AEC2-4925-B91D-98DDA2ACEA5E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4F4EFB9-8BCE-4517-9C09-BBB033B9680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73259F1-A5E6-4346-BC1B-CFDE8F987453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94E921E-A6D5-4DD5-8BF2-758327B18813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BEE51DD-653A-463B-97D1-43CA56EE516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15132EF-CEE4-4E38-A8E4-AEF410B8749A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2154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6154619-7A46-4D95-B9E4-7CB7BB4C660B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9F6544D-EEF2-415C-BE0C-FA5365C52739}"/>
              </a:ext>
            </a:extLst>
          </p:cNvPr>
          <p:cNvSpPr/>
          <p:nvPr userDrawn="1"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5980401-AB6A-4774-BE69-BCE8DE977E90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5CD036EB-19B9-423B-8660-8BD9177C0E97}"/>
              </a:ext>
            </a:extLst>
          </p:cNvPr>
          <p:cNvSpPr/>
          <p:nvPr userDrawn="1"/>
        </p:nvSpPr>
        <p:spPr>
          <a:xfrm>
            <a:off x="0" y="936627"/>
            <a:ext cx="252000" cy="59213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9F272C1B-DE42-4AEA-B50D-9EA744EE8326}"/>
              </a:ext>
            </a:extLst>
          </p:cNvPr>
          <p:cNvSpPr/>
          <p:nvPr userDrawn="1"/>
        </p:nvSpPr>
        <p:spPr>
          <a:xfrm>
            <a:off x="11940000" y="1004735"/>
            <a:ext cx="252000" cy="57701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0" y="259243"/>
            <a:ext cx="121919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4ADDBA1-BB9A-4C4D-96C4-07E1746CFFCE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1473206-7C42-4786-B140-605978C37B51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836F97A-1633-4467-A2A3-20FC385DF45B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B6E309C-AEC2-4925-B91D-98DDA2ACEA5E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4F4EFB9-8BCE-4517-9C09-BBB033B9680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73259F1-A5E6-4346-BC1B-CFDE8F987453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94E921E-A6D5-4DD5-8BF2-758327B18813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BEE51DD-653A-463B-97D1-43CA56EE516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15132EF-CEE4-4E38-A8E4-AEF410B8749A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7722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878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53">
            <a:extLst>
              <a:ext uri="{FF2B5EF4-FFF2-40B4-BE49-F238E27FC236}">
                <a16:creationId xmlns:a16="http://schemas.microsoft.com/office/drawing/2014/main" id="{85AC0054-5108-49B2-A32A-823F0D0F70E8}"/>
              </a:ext>
            </a:extLst>
          </p:cNvPr>
          <p:cNvGrpSpPr/>
          <p:nvPr userDrawn="1"/>
        </p:nvGrpSpPr>
        <p:grpSpPr>
          <a:xfrm>
            <a:off x="3390899" y="1741426"/>
            <a:ext cx="5410202" cy="4772430"/>
            <a:chOff x="533894" y="4192047"/>
            <a:chExt cx="2381250" cy="2100541"/>
          </a:xfrm>
          <a:solidFill>
            <a:schemeClr val="accent4">
              <a:alpha val="10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9C2E96E-9E1D-4541-B4C4-6668D48BD62D}"/>
                </a:ext>
              </a:extLst>
            </p:cNvPr>
            <p:cNvSpPr/>
            <p:nvPr/>
          </p:nvSpPr>
          <p:spPr>
            <a:xfrm>
              <a:off x="2442202" y="4537836"/>
              <a:ext cx="315297" cy="421957"/>
            </a:xfrm>
            <a:custGeom>
              <a:avLst/>
              <a:gdLst>
                <a:gd name="connsiteX0" fmla="*/ 236722 w 315297"/>
                <a:gd name="connsiteY0" fmla="*/ 182880 h 421957"/>
                <a:gd name="connsiteX1" fmla="*/ 254820 w 315297"/>
                <a:gd name="connsiteY1" fmla="*/ 280035 h 421957"/>
                <a:gd name="connsiteX2" fmla="*/ 231959 w 315297"/>
                <a:gd name="connsiteY2" fmla="*/ 254318 h 421957"/>
                <a:gd name="connsiteX3" fmla="*/ 231959 w 315297"/>
                <a:gd name="connsiteY3" fmla="*/ 254318 h 421957"/>
                <a:gd name="connsiteX4" fmla="*/ 30029 w 315297"/>
                <a:gd name="connsiteY4" fmla="*/ 98107 h 421957"/>
                <a:gd name="connsiteX5" fmla="*/ 4312 w 315297"/>
                <a:gd name="connsiteY5" fmla="*/ 91440 h 421957"/>
                <a:gd name="connsiteX6" fmla="*/ 9075 w 315297"/>
                <a:gd name="connsiteY6" fmla="*/ 116205 h 421957"/>
                <a:gd name="connsiteX7" fmla="*/ 120517 w 315297"/>
                <a:gd name="connsiteY7" fmla="*/ 239078 h 421957"/>
                <a:gd name="connsiteX8" fmla="*/ 293872 w 315297"/>
                <a:gd name="connsiteY8" fmla="*/ 420053 h 421957"/>
                <a:gd name="connsiteX9" fmla="*/ 300539 w 315297"/>
                <a:gd name="connsiteY9" fmla="*/ 421958 h 421957"/>
                <a:gd name="connsiteX10" fmla="*/ 190050 w 315297"/>
                <a:gd name="connsiteY10" fmla="*/ 0 h 421957"/>
                <a:gd name="connsiteX11" fmla="*/ 233864 w 315297"/>
                <a:gd name="connsiteY11" fmla="*/ 165735 h 421957"/>
                <a:gd name="connsiteX12" fmla="*/ 236722 w 315297"/>
                <a:gd name="connsiteY12" fmla="*/ 182880 h 42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297" h="421957">
                  <a:moveTo>
                    <a:pt x="236722" y="182880"/>
                  </a:moveTo>
                  <a:cubicBezTo>
                    <a:pt x="242437" y="214313"/>
                    <a:pt x="248152" y="245745"/>
                    <a:pt x="254820" y="280035"/>
                  </a:cubicBezTo>
                  <a:cubicBezTo>
                    <a:pt x="237675" y="274320"/>
                    <a:pt x="236722" y="262890"/>
                    <a:pt x="231959" y="254318"/>
                  </a:cubicBezTo>
                  <a:cubicBezTo>
                    <a:pt x="231959" y="254318"/>
                    <a:pt x="231959" y="254318"/>
                    <a:pt x="231959" y="254318"/>
                  </a:cubicBezTo>
                  <a:cubicBezTo>
                    <a:pt x="177667" y="184785"/>
                    <a:pt x="102420" y="143828"/>
                    <a:pt x="30029" y="98107"/>
                  </a:cubicBezTo>
                  <a:cubicBezTo>
                    <a:pt x="22409" y="93345"/>
                    <a:pt x="12884" y="84773"/>
                    <a:pt x="4312" y="91440"/>
                  </a:cubicBezTo>
                  <a:cubicBezTo>
                    <a:pt x="-6166" y="100013"/>
                    <a:pt x="5264" y="108585"/>
                    <a:pt x="9075" y="116205"/>
                  </a:cubicBezTo>
                  <a:cubicBezTo>
                    <a:pt x="33839" y="167640"/>
                    <a:pt x="72892" y="207645"/>
                    <a:pt x="120517" y="239078"/>
                  </a:cubicBezTo>
                  <a:cubicBezTo>
                    <a:pt x="191002" y="287655"/>
                    <a:pt x="253867" y="342900"/>
                    <a:pt x="293872" y="420053"/>
                  </a:cubicBezTo>
                  <a:cubicBezTo>
                    <a:pt x="294825" y="421005"/>
                    <a:pt x="297682" y="421005"/>
                    <a:pt x="300539" y="421958"/>
                  </a:cubicBezTo>
                  <a:cubicBezTo>
                    <a:pt x="341497" y="239078"/>
                    <a:pt x="294825" y="54293"/>
                    <a:pt x="190050" y="0"/>
                  </a:cubicBezTo>
                  <a:cubicBezTo>
                    <a:pt x="218625" y="53340"/>
                    <a:pt x="230054" y="108585"/>
                    <a:pt x="233864" y="165735"/>
                  </a:cubicBezTo>
                  <a:cubicBezTo>
                    <a:pt x="234817" y="171450"/>
                    <a:pt x="235770" y="177165"/>
                    <a:pt x="236722" y="1828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396CF97-5E95-41B1-BEED-72A3F9EC78A9}"/>
                </a:ext>
              </a:extLst>
            </p:cNvPr>
            <p:cNvSpPr/>
            <p:nvPr/>
          </p:nvSpPr>
          <p:spPr>
            <a:xfrm>
              <a:off x="901297" y="4360276"/>
              <a:ext cx="1651315" cy="1642193"/>
            </a:xfrm>
            <a:custGeom>
              <a:avLst/>
              <a:gdLst>
                <a:gd name="connsiteX0" fmla="*/ 6929 w 1651315"/>
                <a:gd name="connsiteY0" fmla="*/ 919557 h 1642193"/>
                <a:gd name="connsiteX1" fmla="*/ 966097 w 1651315"/>
                <a:gd name="connsiteY1" fmla="*/ 1631075 h 1642193"/>
                <a:gd name="connsiteX2" fmla="*/ 1524262 w 1651315"/>
                <a:gd name="connsiteY2" fmla="*/ 379490 h 1642193"/>
                <a:gd name="connsiteX3" fmla="*/ 1224224 w 1651315"/>
                <a:gd name="connsiteY3" fmla="*/ 94692 h 1642193"/>
                <a:gd name="connsiteX4" fmla="*/ 1224224 w 1651315"/>
                <a:gd name="connsiteY4" fmla="*/ 94692 h 1642193"/>
                <a:gd name="connsiteX5" fmla="*/ 940379 w 1651315"/>
                <a:gd name="connsiteY5" fmla="*/ 2300 h 1642193"/>
                <a:gd name="connsiteX6" fmla="*/ 908947 w 1651315"/>
                <a:gd name="connsiteY6" fmla="*/ 13730 h 1642193"/>
                <a:gd name="connsiteX7" fmla="*/ 935617 w 1651315"/>
                <a:gd name="connsiteY7" fmla="*/ 29922 h 1642193"/>
                <a:gd name="connsiteX8" fmla="*/ 1343287 w 1651315"/>
                <a:gd name="connsiteY8" fmla="*/ 213755 h 1642193"/>
                <a:gd name="connsiteX9" fmla="*/ 1346144 w 1651315"/>
                <a:gd name="connsiteY9" fmla="*/ 285192 h 1642193"/>
                <a:gd name="connsiteX10" fmla="*/ 1340429 w 1651315"/>
                <a:gd name="connsiteY10" fmla="*/ 289002 h 1642193"/>
                <a:gd name="connsiteX11" fmla="*/ 1340429 w 1651315"/>
                <a:gd name="connsiteY11" fmla="*/ 289002 h 1642193"/>
                <a:gd name="connsiteX12" fmla="*/ 1309949 w 1651315"/>
                <a:gd name="connsiteY12" fmla="*/ 325197 h 1642193"/>
                <a:gd name="connsiteX13" fmla="*/ 1309949 w 1651315"/>
                <a:gd name="connsiteY13" fmla="*/ 325197 h 1642193"/>
                <a:gd name="connsiteX14" fmla="*/ 1309949 w 1651315"/>
                <a:gd name="connsiteY14" fmla="*/ 325197 h 1642193"/>
                <a:gd name="connsiteX15" fmla="*/ 1297567 w 1651315"/>
                <a:gd name="connsiteY15" fmla="*/ 325197 h 1642193"/>
                <a:gd name="connsiteX16" fmla="*/ 1269944 w 1651315"/>
                <a:gd name="connsiteY16" fmla="*/ 300432 h 1642193"/>
                <a:gd name="connsiteX17" fmla="*/ 1181362 w 1651315"/>
                <a:gd name="connsiteY17" fmla="*/ 215660 h 1642193"/>
                <a:gd name="connsiteX18" fmla="*/ 1158502 w 1651315"/>
                <a:gd name="connsiteY18" fmla="*/ 217565 h 1642193"/>
                <a:gd name="connsiteX19" fmla="*/ 1158502 w 1651315"/>
                <a:gd name="connsiteY19" fmla="*/ 237567 h 1642193"/>
                <a:gd name="connsiteX20" fmla="*/ 1180409 w 1651315"/>
                <a:gd name="connsiteY20" fmla="*/ 305195 h 1642193"/>
                <a:gd name="connsiteX21" fmla="*/ 1206127 w 1651315"/>
                <a:gd name="connsiteY21" fmla="*/ 384252 h 1642193"/>
                <a:gd name="connsiteX22" fmla="*/ 1187077 w 1651315"/>
                <a:gd name="connsiteY22" fmla="*/ 439497 h 1642193"/>
                <a:gd name="connsiteX23" fmla="*/ 1151834 w 1651315"/>
                <a:gd name="connsiteY23" fmla="*/ 481407 h 1642193"/>
                <a:gd name="connsiteX24" fmla="*/ 1108019 w 1651315"/>
                <a:gd name="connsiteY24" fmla="*/ 523317 h 1642193"/>
                <a:gd name="connsiteX25" fmla="*/ 1028962 w 1651315"/>
                <a:gd name="connsiteY25" fmla="*/ 567132 h 1642193"/>
                <a:gd name="connsiteX26" fmla="*/ 1016579 w 1651315"/>
                <a:gd name="connsiteY26" fmla="*/ 580467 h 1642193"/>
                <a:gd name="connsiteX27" fmla="*/ 1036582 w 1651315"/>
                <a:gd name="connsiteY27" fmla="*/ 589992 h 1642193"/>
                <a:gd name="connsiteX28" fmla="*/ 1036582 w 1651315"/>
                <a:gd name="connsiteY28" fmla="*/ 589992 h 1642193"/>
                <a:gd name="connsiteX29" fmla="*/ 968002 w 1651315"/>
                <a:gd name="connsiteY29" fmla="*/ 628092 h 1642193"/>
                <a:gd name="connsiteX30" fmla="*/ 940379 w 1651315"/>
                <a:gd name="connsiteY30" fmla="*/ 648095 h 1642193"/>
                <a:gd name="connsiteX31" fmla="*/ 911804 w 1651315"/>
                <a:gd name="connsiteY31" fmla="*/ 667145 h 1642193"/>
                <a:gd name="connsiteX32" fmla="*/ 887039 w 1651315"/>
                <a:gd name="connsiteY32" fmla="*/ 687147 h 1642193"/>
                <a:gd name="connsiteX33" fmla="*/ 885134 w 1651315"/>
                <a:gd name="connsiteY33" fmla="*/ 769062 h 1642193"/>
                <a:gd name="connsiteX34" fmla="*/ 909899 w 1651315"/>
                <a:gd name="connsiteY34" fmla="*/ 806210 h 1642193"/>
                <a:gd name="connsiteX35" fmla="*/ 997529 w 1651315"/>
                <a:gd name="connsiteY35" fmla="*/ 852882 h 1642193"/>
                <a:gd name="connsiteX36" fmla="*/ 988004 w 1651315"/>
                <a:gd name="connsiteY36" fmla="*/ 1083387 h 1642193"/>
                <a:gd name="connsiteX37" fmla="*/ 919424 w 1651315"/>
                <a:gd name="connsiteY37" fmla="*/ 1113867 h 1642193"/>
                <a:gd name="connsiteX38" fmla="*/ 874657 w 1651315"/>
                <a:gd name="connsiteY38" fmla="*/ 1155777 h 1642193"/>
                <a:gd name="connsiteX39" fmla="*/ 908947 w 1651315"/>
                <a:gd name="connsiteY39" fmla="*/ 1220547 h 1642193"/>
                <a:gd name="connsiteX40" fmla="*/ 908947 w 1651315"/>
                <a:gd name="connsiteY40" fmla="*/ 1220547 h 1642193"/>
                <a:gd name="connsiteX41" fmla="*/ 928949 w 1651315"/>
                <a:gd name="connsiteY41" fmla="*/ 1234835 h 1642193"/>
                <a:gd name="connsiteX42" fmla="*/ 999434 w 1651315"/>
                <a:gd name="connsiteY42" fmla="*/ 1385330 h 1642193"/>
                <a:gd name="connsiteX43" fmla="*/ 953714 w 1651315"/>
                <a:gd name="connsiteY43" fmla="*/ 1441527 h 1642193"/>
                <a:gd name="connsiteX44" fmla="*/ 887039 w 1651315"/>
                <a:gd name="connsiteY44" fmla="*/ 1452005 h 1642193"/>
                <a:gd name="connsiteX45" fmla="*/ 870847 w 1651315"/>
                <a:gd name="connsiteY45" fmla="*/ 1467245 h 1642193"/>
                <a:gd name="connsiteX46" fmla="*/ 887039 w 1651315"/>
                <a:gd name="connsiteY46" fmla="*/ 1482485 h 1642193"/>
                <a:gd name="connsiteX47" fmla="*/ 887039 w 1651315"/>
                <a:gd name="connsiteY47" fmla="*/ 1482485 h 1642193"/>
                <a:gd name="connsiteX48" fmla="*/ 897517 w 1651315"/>
                <a:gd name="connsiteY48" fmla="*/ 1480580 h 1642193"/>
                <a:gd name="connsiteX49" fmla="*/ 1072777 w 1651315"/>
                <a:gd name="connsiteY49" fmla="*/ 1432955 h 1642193"/>
                <a:gd name="connsiteX50" fmla="*/ 1129927 w 1651315"/>
                <a:gd name="connsiteY50" fmla="*/ 1403427 h 1642193"/>
                <a:gd name="connsiteX51" fmla="*/ 1260419 w 1651315"/>
                <a:gd name="connsiteY51" fmla="*/ 1317702 h 1642193"/>
                <a:gd name="connsiteX52" fmla="*/ 1299472 w 1651315"/>
                <a:gd name="connsiteY52" fmla="*/ 1318655 h 1642193"/>
                <a:gd name="connsiteX53" fmla="*/ 1327094 w 1651315"/>
                <a:gd name="connsiteY53" fmla="*/ 1346277 h 1642193"/>
                <a:gd name="connsiteX54" fmla="*/ 1319474 w 1651315"/>
                <a:gd name="connsiteY54" fmla="*/ 1443432 h 1642193"/>
                <a:gd name="connsiteX55" fmla="*/ 888944 w 1651315"/>
                <a:gd name="connsiteY55" fmla="*/ 1611072 h 1642193"/>
                <a:gd name="connsiteX56" fmla="*/ 888944 w 1651315"/>
                <a:gd name="connsiteY56" fmla="*/ 1611072 h 1642193"/>
                <a:gd name="connsiteX57" fmla="*/ 699397 w 1651315"/>
                <a:gd name="connsiteY57" fmla="*/ 1604405 h 1642193"/>
                <a:gd name="connsiteX58" fmla="*/ 699397 w 1651315"/>
                <a:gd name="connsiteY58" fmla="*/ 1604405 h 1642193"/>
                <a:gd name="connsiteX59" fmla="*/ 293632 w 1651315"/>
                <a:gd name="connsiteY59" fmla="*/ 1413905 h 1642193"/>
                <a:gd name="connsiteX60" fmla="*/ 293632 w 1651315"/>
                <a:gd name="connsiteY60" fmla="*/ 1378662 h 1642193"/>
                <a:gd name="connsiteX61" fmla="*/ 366022 w 1651315"/>
                <a:gd name="connsiteY61" fmla="*/ 1305320 h 1642193"/>
                <a:gd name="connsiteX62" fmla="*/ 366022 w 1651315"/>
                <a:gd name="connsiteY62" fmla="*/ 1305320 h 1642193"/>
                <a:gd name="connsiteX63" fmla="*/ 383167 w 1651315"/>
                <a:gd name="connsiteY63" fmla="*/ 1312940 h 1642193"/>
                <a:gd name="connsiteX64" fmla="*/ 423172 w 1651315"/>
                <a:gd name="connsiteY64" fmla="*/ 1347230 h 1642193"/>
                <a:gd name="connsiteX65" fmla="*/ 746069 w 1651315"/>
                <a:gd name="connsiteY65" fmla="*/ 1480580 h 1642193"/>
                <a:gd name="connsiteX66" fmla="*/ 751784 w 1651315"/>
                <a:gd name="connsiteY66" fmla="*/ 1481532 h 1642193"/>
                <a:gd name="connsiteX67" fmla="*/ 751784 w 1651315"/>
                <a:gd name="connsiteY67" fmla="*/ 1481532 h 1642193"/>
                <a:gd name="connsiteX68" fmla="*/ 772739 w 1651315"/>
                <a:gd name="connsiteY68" fmla="*/ 1467245 h 1642193"/>
                <a:gd name="connsiteX69" fmla="*/ 749879 w 1651315"/>
                <a:gd name="connsiteY69" fmla="*/ 1448195 h 1642193"/>
                <a:gd name="connsiteX70" fmla="*/ 749879 w 1651315"/>
                <a:gd name="connsiteY70" fmla="*/ 1448195 h 1642193"/>
                <a:gd name="connsiteX71" fmla="*/ 745117 w 1651315"/>
                <a:gd name="connsiteY71" fmla="*/ 1447242 h 1642193"/>
                <a:gd name="connsiteX72" fmla="*/ 408884 w 1651315"/>
                <a:gd name="connsiteY72" fmla="*/ 1299605 h 1642193"/>
                <a:gd name="connsiteX73" fmla="*/ 398407 w 1651315"/>
                <a:gd name="connsiteY73" fmla="*/ 1283412 h 1642193"/>
                <a:gd name="connsiteX74" fmla="*/ 401264 w 1651315"/>
                <a:gd name="connsiteY74" fmla="*/ 1267220 h 1642193"/>
                <a:gd name="connsiteX75" fmla="*/ 537472 w 1651315"/>
                <a:gd name="connsiteY75" fmla="*/ 1227215 h 1642193"/>
                <a:gd name="connsiteX76" fmla="*/ 537472 w 1651315"/>
                <a:gd name="connsiteY76" fmla="*/ 1227215 h 1642193"/>
                <a:gd name="connsiteX77" fmla="*/ 571762 w 1651315"/>
                <a:gd name="connsiteY77" fmla="*/ 1251980 h 1642193"/>
                <a:gd name="connsiteX78" fmla="*/ 744164 w 1651315"/>
                <a:gd name="connsiteY78" fmla="*/ 1315797 h 1642193"/>
                <a:gd name="connsiteX79" fmla="*/ 751784 w 1651315"/>
                <a:gd name="connsiteY79" fmla="*/ 1317702 h 1642193"/>
                <a:gd name="connsiteX80" fmla="*/ 751784 w 1651315"/>
                <a:gd name="connsiteY80" fmla="*/ 1317702 h 1642193"/>
                <a:gd name="connsiteX81" fmla="*/ 770834 w 1651315"/>
                <a:gd name="connsiteY81" fmla="*/ 1301510 h 1642193"/>
                <a:gd name="connsiteX82" fmla="*/ 753689 w 1651315"/>
                <a:gd name="connsiteY82" fmla="*/ 1287222 h 1642193"/>
                <a:gd name="connsiteX83" fmla="*/ 686062 w 1651315"/>
                <a:gd name="connsiteY83" fmla="*/ 1268172 h 1642193"/>
                <a:gd name="connsiteX84" fmla="*/ 686062 w 1651315"/>
                <a:gd name="connsiteY84" fmla="*/ 1268172 h 1642193"/>
                <a:gd name="connsiteX85" fmla="*/ 684157 w 1651315"/>
                <a:gd name="connsiteY85" fmla="*/ 1268172 h 1642193"/>
                <a:gd name="connsiteX86" fmla="*/ 540329 w 1651315"/>
                <a:gd name="connsiteY86" fmla="*/ 1197687 h 1642193"/>
                <a:gd name="connsiteX87" fmla="*/ 516517 w 1651315"/>
                <a:gd name="connsiteY87" fmla="*/ 1182447 h 1642193"/>
                <a:gd name="connsiteX88" fmla="*/ 517469 w 1651315"/>
                <a:gd name="connsiteY88" fmla="*/ 1153872 h 1642193"/>
                <a:gd name="connsiteX89" fmla="*/ 561284 w 1651315"/>
                <a:gd name="connsiteY89" fmla="*/ 1113867 h 1642193"/>
                <a:gd name="connsiteX90" fmla="*/ 640342 w 1651315"/>
                <a:gd name="connsiteY90" fmla="*/ 1105295 h 1642193"/>
                <a:gd name="connsiteX91" fmla="*/ 647009 w 1651315"/>
                <a:gd name="connsiteY91" fmla="*/ 1111010 h 1642193"/>
                <a:gd name="connsiteX92" fmla="*/ 647009 w 1651315"/>
                <a:gd name="connsiteY92" fmla="*/ 1111010 h 1642193"/>
                <a:gd name="connsiteX93" fmla="*/ 682252 w 1651315"/>
                <a:gd name="connsiteY93" fmla="*/ 1111010 h 1642193"/>
                <a:gd name="connsiteX94" fmla="*/ 673679 w 1651315"/>
                <a:gd name="connsiteY94" fmla="*/ 1090055 h 1642193"/>
                <a:gd name="connsiteX95" fmla="*/ 670822 w 1651315"/>
                <a:gd name="connsiteY95" fmla="*/ 1004330 h 1642193"/>
                <a:gd name="connsiteX96" fmla="*/ 686062 w 1651315"/>
                <a:gd name="connsiteY96" fmla="*/ 989090 h 1642193"/>
                <a:gd name="connsiteX97" fmla="*/ 745117 w 1651315"/>
                <a:gd name="connsiteY97" fmla="*/ 975755 h 1642193"/>
                <a:gd name="connsiteX98" fmla="*/ 764167 w 1651315"/>
                <a:gd name="connsiteY98" fmla="*/ 975755 h 1642193"/>
                <a:gd name="connsiteX99" fmla="*/ 761309 w 1651315"/>
                <a:gd name="connsiteY99" fmla="*/ 955752 h 1642193"/>
                <a:gd name="connsiteX100" fmla="*/ 746069 w 1651315"/>
                <a:gd name="connsiteY100" fmla="*/ 930987 h 1642193"/>
                <a:gd name="connsiteX101" fmla="*/ 725114 w 1651315"/>
                <a:gd name="connsiteY101" fmla="*/ 909080 h 1642193"/>
                <a:gd name="connsiteX102" fmla="*/ 708922 w 1651315"/>
                <a:gd name="connsiteY102" fmla="*/ 908127 h 1642193"/>
                <a:gd name="connsiteX103" fmla="*/ 615577 w 1651315"/>
                <a:gd name="connsiteY103" fmla="*/ 839547 h 1642193"/>
                <a:gd name="connsiteX104" fmla="*/ 615577 w 1651315"/>
                <a:gd name="connsiteY104" fmla="*/ 839547 h 1642193"/>
                <a:gd name="connsiteX105" fmla="*/ 615577 w 1651315"/>
                <a:gd name="connsiteY105" fmla="*/ 839547 h 1642193"/>
                <a:gd name="connsiteX106" fmla="*/ 558427 w 1651315"/>
                <a:gd name="connsiteY106" fmla="*/ 724295 h 1642193"/>
                <a:gd name="connsiteX107" fmla="*/ 578429 w 1651315"/>
                <a:gd name="connsiteY107" fmla="*/ 598565 h 1642193"/>
                <a:gd name="connsiteX108" fmla="*/ 582239 w 1651315"/>
                <a:gd name="connsiteY108" fmla="*/ 589040 h 1642193"/>
                <a:gd name="connsiteX109" fmla="*/ 582239 w 1651315"/>
                <a:gd name="connsiteY109" fmla="*/ 589040 h 1642193"/>
                <a:gd name="connsiteX110" fmla="*/ 593669 w 1651315"/>
                <a:gd name="connsiteY110" fmla="*/ 568085 h 1642193"/>
                <a:gd name="connsiteX111" fmla="*/ 593669 w 1651315"/>
                <a:gd name="connsiteY111" fmla="*/ 568085 h 1642193"/>
                <a:gd name="connsiteX112" fmla="*/ 546997 w 1651315"/>
                <a:gd name="connsiteY112" fmla="*/ 524270 h 1642193"/>
                <a:gd name="connsiteX113" fmla="*/ 557474 w 1651315"/>
                <a:gd name="connsiteY113" fmla="*/ 431877 h 1642193"/>
                <a:gd name="connsiteX114" fmla="*/ 729877 w 1651315"/>
                <a:gd name="connsiteY114" fmla="*/ 357582 h 1642193"/>
                <a:gd name="connsiteX115" fmla="*/ 750832 w 1651315"/>
                <a:gd name="connsiteY115" fmla="*/ 335675 h 1642193"/>
                <a:gd name="connsiteX116" fmla="*/ 723209 w 1651315"/>
                <a:gd name="connsiteY116" fmla="*/ 330912 h 1642193"/>
                <a:gd name="connsiteX117" fmla="*/ 624149 w 1651315"/>
                <a:gd name="connsiteY117" fmla="*/ 360440 h 1642193"/>
                <a:gd name="connsiteX118" fmla="*/ 624149 w 1651315"/>
                <a:gd name="connsiteY118" fmla="*/ 360440 h 1642193"/>
                <a:gd name="connsiteX119" fmla="*/ 624149 w 1651315"/>
                <a:gd name="connsiteY119" fmla="*/ 360440 h 1642193"/>
                <a:gd name="connsiteX120" fmla="*/ 497467 w 1651315"/>
                <a:gd name="connsiteY120" fmla="*/ 442355 h 1642193"/>
                <a:gd name="connsiteX121" fmla="*/ 466987 w 1651315"/>
                <a:gd name="connsiteY121" fmla="*/ 446165 h 1642193"/>
                <a:gd name="connsiteX122" fmla="*/ 466987 w 1651315"/>
                <a:gd name="connsiteY122" fmla="*/ 446165 h 1642193"/>
                <a:gd name="connsiteX123" fmla="*/ 466034 w 1651315"/>
                <a:gd name="connsiteY123" fmla="*/ 430925 h 1642193"/>
                <a:gd name="connsiteX124" fmla="*/ 512707 w 1651315"/>
                <a:gd name="connsiteY124" fmla="*/ 392825 h 1642193"/>
                <a:gd name="connsiteX125" fmla="*/ 601289 w 1651315"/>
                <a:gd name="connsiteY125" fmla="*/ 351867 h 1642193"/>
                <a:gd name="connsiteX126" fmla="*/ 601289 w 1651315"/>
                <a:gd name="connsiteY126" fmla="*/ 351867 h 1642193"/>
                <a:gd name="connsiteX127" fmla="*/ 711779 w 1651315"/>
                <a:gd name="connsiteY127" fmla="*/ 258522 h 1642193"/>
                <a:gd name="connsiteX128" fmla="*/ 751784 w 1651315"/>
                <a:gd name="connsiteY128" fmla="*/ 166130 h 1642193"/>
                <a:gd name="connsiteX129" fmla="*/ 717494 w 1651315"/>
                <a:gd name="connsiteY129" fmla="*/ 145175 h 1642193"/>
                <a:gd name="connsiteX130" fmla="*/ 638437 w 1651315"/>
                <a:gd name="connsiteY130" fmla="*/ 176607 h 1642193"/>
                <a:gd name="connsiteX131" fmla="*/ 498419 w 1651315"/>
                <a:gd name="connsiteY131" fmla="*/ 315672 h 1642193"/>
                <a:gd name="connsiteX132" fmla="*/ 452699 w 1651315"/>
                <a:gd name="connsiteY132" fmla="*/ 417590 h 1642193"/>
                <a:gd name="connsiteX133" fmla="*/ 432697 w 1651315"/>
                <a:gd name="connsiteY133" fmla="*/ 409970 h 1642193"/>
                <a:gd name="connsiteX134" fmla="*/ 432697 w 1651315"/>
                <a:gd name="connsiteY134" fmla="*/ 409970 h 1642193"/>
                <a:gd name="connsiteX135" fmla="*/ 437459 w 1651315"/>
                <a:gd name="connsiteY135" fmla="*/ 317577 h 1642193"/>
                <a:gd name="connsiteX136" fmla="*/ 466034 w 1651315"/>
                <a:gd name="connsiteY136" fmla="*/ 296622 h 1642193"/>
                <a:gd name="connsiteX137" fmla="*/ 484132 w 1651315"/>
                <a:gd name="connsiteY137" fmla="*/ 252807 h 1642193"/>
                <a:gd name="connsiteX138" fmla="*/ 362212 w 1651315"/>
                <a:gd name="connsiteY138" fmla="*/ 333770 h 1642193"/>
                <a:gd name="connsiteX139" fmla="*/ 293632 w 1651315"/>
                <a:gd name="connsiteY139" fmla="*/ 273762 h 1642193"/>
                <a:gd name="connsiteX140" fmla="*/ 296489 w 1651315"/>
                <a:gd name="connsiteY140" fmla="*/ 223280 h 1642193"/>
                <a:gd name="connsiteX141" fmla="*/ 711779 w 1651315"/>
                <a:gd name="connsiteY141" fmla="*/ 31827 h 1642193"/>
                <a:gd name="connsiteX142" fmla="*/ 737497 w 1651315"/>
                <a:gd name="connsiteY142" fmla="*/ 15635 h 1642193"/>
                <a:gd name="connsiteX143" fmla="*/ 708922 w 1651315"/>
                <a:gd name="connsiteY143" fmla="*/ 5157 h 1642193"/>
                <a:gd name="connsiteX144" fmla="*/ 600337 w 1651315"/>
                <a:gd name="connsiteY144" fmla="*/ 27065 h 1642193"/>
                <a:gd name="connsiteX145" fmla="*/ 6929 w 1651315"/>
                <a:gd name="connsiteY145" fmla="*/ 919557 h 1642193"/>
                <a:gd name="connsiteX146" fmla="*/ 1376624 w 1651315"/>
                <a:gd name="connsiteY146" fmla="*/ 294717 h 1642193"/>
                <a:gd name="connsiteX147" fmla="*/ 1429012 w 1651315"/>
                <a:gd name="connsiteY147" fmla="*/ 297575 h 1642193"/>
                <a:gd name="connsiteX148" fmla="*/ 1623322 w 1651315"/>
                <a:gd name="connsiteY148" fmla="*/ 807162 h 1642193"/>
                <a:gd name="connsiteX149" fmla="*/ 1495687 w 1651315"/>
                <a:gd name="connsiteY149" fmla="*/ 809067 h 1642193"/>
                <a:gd name="connsiteX150" fmla="*/ 1482352 w 1651315"/>
                <a:gd name="connsiteY150" fmla="*/ 743345 h 1642193"/>
                <a:gd name="connsiteX151" fmla="*/ 1482352 w 1651315"/>
                <a:gd name="connsiteY151" fmla="*/ 743345 h 1642193"/>
                <a:gd name="connsiteX152" fmla="*/ 1482352 w 1651315"/>
                <a:gd name="connsiteY152" fmla="*/ 742392 h 1642193"/>
                <a:gd name="connsiteX153" fmla="*/ 1424249 w 1651315"/>
                <a:gd name="connsiteY153" fmla="*/ 536652 h 1642193"/>
                <a:gd name="connsiteX154" fmla="*/ 1413772 w 1651315"/>
                <a:gd name="connsiteY154" fmla="*/ 483312 h 1642193"/>
                <a:gd name="connsiteX155" fmla="*/ 1329952 w 1651315"/>
                <a:gd name="connsiteY155" fmla="*/ 387110 h 1642193"/>
                <a:gd name="connsiteX156" fmla="*/ 1314712 w 1651315"/>
                <a:gd name="connsiteY156" fmla="*/ 359487 h 1642193"/>
                <a:gd name="connsiteX157" fmla="*/ 1317569 w 1651315"/>
                <a:gd name="connsiteY157" fmla="*/ 350915 h 1642193"/>
                <a:gd name="connsiteX158" fmla="*/ 1376624 w 1651315"/>
                <a:gd name="connsiteY158" fmla="*/ 294717 h 1642193"/>
                <a:gd name="connsiteX159" fmla="*/ 1423297 w 1651315"/>
                <a:gd name="connsiteY159" fmla="*/ 809067 h 1642193"/>
                <a:gd name="connsiteX160" fmla="*/ 1346144 w 1651315"/>
                <a:gd name="connsiteY160" fmla="*/ 810020 h 1642193"/>
                <a:gd name="connsiteX161" fmla="*/ 1346144 w 1651315"/>
                <a:gd name="connsiteY161" fmla="*/ 810020 h 1642193"/>
                <a:gd name="connsiteX162" fmla="*/ 1345192 w 1651315"/>
                <a:gd name="connsiteY162" fmla="*/ 810020 h 1642193"/>
                <a:gd name="connsiteX163" fmla="*/ 1342334 w 1651315"/>
                <a:gd name="connsiteY163" fmla="*/ 810020 h 1642193"/>
                <a:gd name="connsiteX164" fmla="*/ 1337572 w 1651315"/>
                <a:gd name="connsiteY164" fmla="*/ 810020 h 1642193"/>
                <a:gd name="connsiteX165" fmla="*/ 1323284 w 1651315"/>
                <a:gd name="connsiteY165" fmla="*/ 809067 h 1642193"/>
                <a:gd name="connsiteX166" fmla="*/ 1317569 w 1651315"/>
                <a:gd name="connsiteY166" fmla="*/ 779540 h 1642193"/>
                <a:gd name="connsiteX167" fmla="*/ 1316617 w 1651315"/>
                <a:gd name="connsiteY167" fmla="*/ 695720 h 1642193"/>
                <a:gd name="connsiteX168" fmla="*/ 1316617 w 1651315"/>
                <a:gd name="connsiteY168" fmla="*/ 695720 h 1642193"/>
                <a:gd name="connsiteX169" fmla="*/ 1325189 w 1651315"/>
                <a:gd name="connsiteY169" fmla="*/ 669050 h 1642193"/>
                <a:gd name="connsiteX170" fmla="*/ 1326142 w 1651315"/>
                <a:gd name="connsiteY170" fmla="*/ 658572 h 1642193"/>
                <a:gd name="connsiteX171" fmla="*/ 1280422 w 1651315"/>
                <a:gd name="connsiteY171" fmla="*/ 516650 h 1642193"/>
                <a:gd name="connsiteX172" fmla="*/ 1271849 w 1651315"/>
                <a:gd name="connsiteY172" fmla="*/ 499505 h 1642193"/>
                <a:gd name="connsiteX173" fmla="*/ 1252799 w 1651315"/>
                <a:gd name="connsiteY173" fmla="*/ 489980 h 1642193"/>
                <a:gd name="connsiteX174" fmla="*/ 1268039 w 1651315"/>
                <a:gd name="connsiteY174" fmla="*/ 521412 h 1642193"/>
                <a:gd name="connsiteX175" fmla="*/ 1310902 w 1651315"/>
                <a:gd name="connsiteY175" fmla="*/ 640475 h 1642193"/>
                <a:gd name="connsiteX176" fmla="*/ 1311854 w 1651315"/>
                <a:gd name="connsiteY176" fmla="*/ 646190 h 1642193"/>
                <a:gd name="connsiteX177" fmla="*/ 1302329 w 1651315"/>
                <a:gd name="connsiteY177" fmla="*/ 663335 h 1642193"/>
                <a:gd name="connsiteX178" fmla="*/ 1256609 w 1651315"/>
                <a:gd name="connsiteY178" fmla="*/ 548082 h 1642193"/>
                <a:gd name="connsiteX179" fmla="*/ 1202317 w 1651315"/>
                <a:gd name="connsiteY179" fmla="*/ 490932 h 1642193"/>
                <a:gd name="connsiteX180" fmla="*/ 1197554 w 1651315"/>
                <a:gd name="connsiteY180" fmla="*/ 486170 h 1642193"/>
                <a:gd name="connsiteX181" fmla="*/ 1197554 w 1651315"/>
                <a:gd name="connsiteY181" fmla="*/ 486170 h 1642193"/>
                <a:gd name="connsiteX182" fmla="*/ 1273754 w 1651315"/>
                <a:gd name="connsiteY182" fmla="*/ 469977 h 1642193"/>
                <a:gd name="connsiteX183" fmla="*/ 1288994 w 1651315"/>
                <a:gd name="connsiteY183" fmla="*/ 484265 h 1642193"/>
                <a:gd name="connsiteX184" fmla="*/ 1356622 w 1651315"/>
                <a:gd name="connsiteY184" fmla="*/ 536652 h 1642193"/>
                <a:gd name="connsiteX185" fmla="*/ 1409962 w 1651315"/>
                <a:gd name="connsiteY185" fmla="*/ 565227 h 1642193"/>
                <a:gd name="connsiteX186" fmla="*/ 1411867 w 1651315"/>
                <a:gd name="connsiteY186" fmla="*/ 570942 h 1642193"/>
                <a:gd name="connsiteX187" fmla="*/ 1459492 w 1651315"/>
                <a:gd name="connsiteY187" fmla="*/ 763347 h 1642193"/>
                <a:gd name="connsiteX188" fmla="*/ 1460444 w 1651315"/>
                <a:gd name="connsiteY188" fmla="*/ 771920 h 1642193"/>
                <a:gd name="connsiteX189" fmla="*/ 1423297 w 1651315"/>
                <a:gd name="connsiteY189" fmla="*/ 809067 h 1642193"/>
                <a:gd name="connsiteX190" fmla="*/ 1234702 w 1651315"/>
                <a:gd name="connsiteY190" fmla="*/ 690957 h 1642193"/>
                <a:gd name="connsiteX191" fmla="*/ 1219462 w 1651315"/>
                <a:gd name="connsiteY191" fmla="*/ 669050 h 1642193"/>
                <a:gd name="connsiteX192" fmla="*/ 1197554 w 1651315"/>
                <a:gd name="connsiteY192" fmla="*/ 674765 h 1642193"/>
                <a:gd name="connsiteX193" fmla="*/ 1166122 w 1651315"/>
                <a:gd name="connsiteY193" fmla="*/ 673812 h 1642193"/>
                <a:gd name="connsiteX194" fmla="*/ 1095637 w 1651315"/>
                <a:gd name="connsiteY194" fmla="*/ 618567 h 1642193"/>
                <a:gd name="connsiteX195" fmla="*/ 1089922 w 1651315"/>
                <a:gd name="connsiteY195" fmla="*/ 612852 h 1642193"/>
                <a:gd name="connsiteX196" fmla="*/ 1097542 w 1651315"/>
                <a:gd name="connsiteY196" fmla="*/ 569990 h 1642193"/>
                <a:gd name="connsiteX197" fmla="*/ 1153739 w 1651315"/>
                <a:gd name="connsiteY197" fmla="*/ 515697 h 1642193"/>
                <a:gd name="connsiteX198" fmla="*/ 1189934 w 1651315"/>
                <a:gd name="connsiteY198" fmla="*/ 518555 h 1642193"/>
                <a:gd name="connsiteX199" fmla="*/ 1220414 w 1651315"/>
                <a:gd name="connsiteY199" fmla="*/ 589040 h 1642193"/>
                <a:gd name="connsiteX200" fmla="*/ 1235654 w 1651315"/>
                <a:gd name="connsiteY200" fmla="*/ 610947 h 1642193"/>
                <a:gd name="connsiteX201" fmla="*/ 1266134 w 1651315"/>
                <a:gd name="connsiteY201" fmla="*/ 707150 h 1642193"/>
                <a:gd name="connsiteX202" fmla="*/ 1266134 w 1651315"/>
                <a:gd name="connsiteY202" fmla="*/ 707150 h 1642193"/>
                <a:gd name="connsiteX203" fmla="*/ 1266134 w 1651315"/>
                <a:gd name="connsiteY203" fmla="*/ 707150 h 1642193"/>
                <a:gd name="connsiteX204" fmla="*/ 1268039 w 1651315"/>
                <a:gd name="connsiteY204" fmla="*/ 711912 h 1642193"/>
                <a:gd name="connsiteX205" fmla="*/ 1270897 w 1651315"/>
                <a:gd name="connsiteY205" fmla="*/ 720485 h 1642193"/>
                <a:gd name="connsiteX206" fmla="*/ 1289947 w 1651315"/>
                <a:gd name="connsiteY206" fmla="*/ 755727 h 1642193"/>
                <a:gd name="connsiteX207" fmla="*/ 1294709 w 1651315"/>
                <a:gd name="connsiteY207" fmla="*/ 757632 h 1642193"/>
                <a:gd name="connsiteX208" fmla="*/ 1237559 w 1651315"/>
                <a:gd name="connsiteY208" fmla="*/ 807162 h 1642193"/>
                <a:gd name="connsiteX209" fmla="*/ 1186124 w 1651315"/>
                <a:gd name="connsiteY209" fmla="*/ 799542 h 1642193"/>
                <a:gd name="connsiteX210" fmla="*/ 1232797 w 1651315"/>
                <a:gd name="connsiteY210" fmla="*/ 746202 h 1642193"/>
                <a:gd name="connsiteX211" fmla="*/ 1265182 w 1651315"/>
                <a:gd name="connsiteY211" fmla="*/ 716675 h 1642193"/>
                <a:gd name="connsiteX212" fmla="*/ 1234702 w 1651315"/>
                <a:gd name="connsiteY212" fmla="*/ 690957 h 1642193"/>
                <a:gd name="connsiteX213" fmla="*/ 1070872 w 1651315"/>
                <a:gd name="connsiteY213" fmla="*/ 629045 h 1642193"/>
                <a:gd name="connsiteX214" fmla="*/ 1079444 w 1651315"/>
                <a:gd name="connsiteY214" fmla="*/ 637617 h 1642193"/>
                <a:gd name="connsiteX215" fmla="*/ 1079444 w 1651315"/>
                <a:gd name="connsiteY215" fmla="*/ 637617 h 1642193"/>
                <a:gd name="connsiteX216" fmla="*/ 1054679 w 1651315"/>
                <a:gd name="connsiteY216" fmla="*/ 663335 h 1642193"/>
                <a:gd name="connsiteX217" fmla="*/ 1045154 w 1651315"/>
                <a:gd name="connsiteY217" fmla="*/ 623330 h 1642193"/>
                <a:gd name="connsiteX218" fmla="*/ 1063252 w 1651315"/>
                <a:gd name="connsiteY218" fmla="*/ 621425 h 1642193"/>
                <a:gd name="connsiteX219" fmla="*/ 1070872 w 1651315"/>
                <a:gd name="connsiteY219" fmla="*/ 629045 h 1642193"/>
                <a:gd name="connsiteX220" fmla="*/ 1033724 w 1651315"/>
                <a:gd name="connsiteY220" fmla="*/ 1085292 h 1642193"/>
                <a:gd name="connsiteX221" fmla="*/ 1048964 w 1651315"/>
                <a:gd name="connsiteY221" fmla="*/ 1079577 h 1642193"/>
                <a:gd name="connsiteX222" fmla="*/ 1090874 w 1651315"/>
                <a:gd name="connsiteY222" fmla="*/ 1111010 h 1642193"/>
                <a:gd name="connsiteX223" fmla="*/ 1039439 w 1651315"/>
                <a:gd name="connsiteY223" fmla="*/ 1099580 h 1642193"/>
                <a:gd name="connsiteX224" fmla="*/ 1033724 w 1651315"/>
                <a:gd name="connsiteY224" fmla="*/ 1085292 h 1642193"/>
                <a:gd name="connsiteX225" fmla="*/ 1128974 w 1651315"/>
                <a:gd name="connsiteY225" fmla="*/ 1072910 h 1642193"/>
                <a:gd name="connsiteX226" fmla="*/ 1128022 w 1651315"/>
                <a:gd name="connsiteY226" fmla="*/ 970992 h 1642193"/>
                <a:gd name="connsiteX227" fmla="*/ 1163264 w 1651315"/>
                <a:gd name="connsiteY227" fmla="*/ 930035 h 1642193"/>
                <a:gd name="connsiteX228" fmla="*/ 1224224 w 1651315"/>
                <a:gd name="connsiteY228" fmla="*/ 912890 h 1642193"/>
                <a:gd name="connsiteX229" fmla="*/ 1248989 w 1651315"/>
                <a:gd name="connsiteY229" fmla="*/ 886220 h 1642193"/>
                <a:gd name="connsiteX230" fmla="*/ 1225177 w 1651315"/>
                <a:gd name="connsiteY230" fmla="*/ 873837 h 1642193"/>
                <a:gd name="connsiteX231" fmla="*/ 1204222 w 1651315"/>
                <a:gd name="connsiteY231" fmla="*/ 848120 h 1642193"/>
                <a:gd name="connsiteX232" fmla="*/ 1229939 w 1651315"/>
                <a:gd name="connsiteY232" fmla="*/ 837642 h 1642193"/>
                <a:gd name="connsiteX233" fmla="*/ 1250894 w 1651315"/>
                <a:gd name="connsiteY233" fmla="*/ 836690 h 1642193"/>
                <a:gd name="connsiteX234" fmla="*/ 1288042 w 1651315"/>
                <a:gd name="connsiteY234" fmla="*/ 844310 h 1642193"/>
                <a:gd name="connsiteX235" fmla="*/ 1295662 w 1651315"/>
                <a:gd name="connsiteY235" fmla="*/ 880505 h 1642193"/>
                <a:gd name="connsiteX236" fmla="*/ 1173742 w 1651315"/>
                <a:gd name="connsiteY236" fmla="*/ 1138632 h 1642193"/>
                <a:gd name="connsiteX237" fmla="*/ 1159454 w 1651315"/>
                <a:gd name="connsiteY237" fmla="*/ 1130060 h 1642193"/>
                <a:gd name="connsiteX238" fmla="*/ 1156597 w 1651315"/>
                <a:gd name="connsiteY238" fmla="*/ 1116725 h 1642193"/>
                <a:gd name="connsiteX239" fmla="*/ 1132784 w 1651315"/>
                <a:gd name="connsiteY239" fmla="*/ 1077672 h 1642193"/>
                <a:gd name="connsiteX240" fmla="*/ 1128974 w 1651315"/>
                <a:gd name="connsiteY240" fmla="*/ 1072910 h 1642193"/>
                <a:gd name="connsiteX241" fmla="*/ 1239464 w 1651315"/>
                <a:gd name="connsiteY241" fmla="*/ 1298652 h 1642193"/>
                <a:gd name="connsiteX242" fmla="*/ 1160407 w 1651315"/>
                <a:gd name="connsiteY242" fmla="*/ 1358660 h 1642193"/>
                <a:gd name="connsiteX243" fmla="*/ 1159454 w 1651315"/>
                <a:gd name="connsiteY243" fmla="*/ 1342467 h 1642193"/>
                <a:gd name="connsiteX244" fmla="*/ 1174694 w 1651315"/>
                <a:gd name="connsiteY244" fmla="*/ 1258647 h 1642193"/>
                <a:gd name="connsiteX245" fmla="*/ 1166122 w 1651315"/>
                <a:gd name="connsiteY245" fmla="*/ 1218642 h 1642193"/>
                <a:gd name="connsiteX246" fmla="*/ 1161359 w 1651315"/>
                <a:gd name="connsiteY246" fmla="*/ 1191972 h 1642193"/>
                <a:gd name="connsiteX247" fmla="*/ 1173742 w 1651315"/>
                <a:gd name="connsiteY247" fmla="*/ 1187210 h 1642193"/>
                <a:gd name="connsiteX248" fmla="*/ 1240417 w 1651315"/>
                <a:gd name="connsiteY248" fmla="*/ 1255790 h 1642193"/>
                <a:gd name="connsiteX249" fmla="*/ 1239464 w 1651315"/>
                <a:gd name="connsiteY249" fmla="*/ 1298652 h 1642193"/>
                <a:gd name="connsiteX250" fmla="*/ 1306139 w 1651315"/>
                <a:gd name="connsiteY250" fmla="*/ 1231025 h 1642193"/>
                <a:gd name="connsiteX251" fmla="*/ 1279469 w 1651315"/>
                <a:gd name="connsiteY251" fmla="*/ 1250075 h 1642193"/>
                <a:gd name="connsiteX252" fmla="*/ 1273754 w 1651315"/>
                <a:gd name="connsiteY252" fmla="*/ 1222452 h 1642193"/>
                <a:gd name="connsiteX253" fmla="*/ 1267087 w 1651315"/>
                <a:gd name="connsiteY253" fmla="*/ 1187210 h 1642193"/>
                <a:gd name="connsiteX254" fmla="*/ 1249942 w 1651315"/>
                <a:gd name="connsiteY254" fmla="*/ 1163397 h 1642193"/>
                <a:gd name="connsiteX255" fmla="*/ 1234702 w 1651315"/>
                <a:gd name="connsiteY255" fmla="*/ 1183400 h 1642193"/>
                <a:gd name="connsiteX256" fmla="*/ 1218509 w 1651315"/>
                <a:gd name="connsiteY256" fmla="*/ 1191020 h 1642193"/>
                <a:gd name="connsiteX257" fmla="*/ 1201364 w 1651315"/>
                <a:gd name="connsiteY257" fmla="*/ 1151967 h 1642193"/>
                <a:gd name="connsiteX258" fmla="*/ 1246132 w 1651315"/>
                <a:gd name="connsiteY258" fmla="*/ 1091960 h 1642193"/>
                <a:gd name="connsiteX259" fmla="*/ 1334714 w 1651315"/>
                <a:gd name="connsiteY259" fmla="*/ 849072 h 1642193"/>
                <a:gd name="connsiteX260" fmla="*/ 1392817 w 1651315"/>
                <a:gd name="connsiteY260" fmla="*/ 838595 h 1642193"/>
                <a:gd name="connsiteX261" fmla="*/ 1454729 w 1651315"/>
                <a:gd name="connsiteY261" fmla="*/ 845262 h 1642193"/>
                <a:gd name="connsiteX262" fmla="*/ 1462349 w 1651315"/>
                <a:gd name="connsiteY262" fmla="*/ 859550 h 1642193"/>
                <a:gd name="connsiteX263" fmla="*/ 1306139 w 1651315"/>
                <a:gd name="connsiteY263" fmla="*/ 1231025 h 1642193"/>
                <a:gd name="connsiteX264" fmla="*/ 1359479 w 1651315"/>
                <a:gd name="connsiteY264" fmla="*/ 1210070 h 1642193"/>
                <a:gd name="connsiteX265" fmla="*/ 1483304 w 1651315"/>
                <a:gd name="connsiteY265" fmla="*/ 881457 h 1642193"/>
                <a:gd name="connsiteX266" fmla="*/ 1497592 w 1651315"/>
                <a:gd name="connsiteY266" fmla="*/ 843357 h 1642193"/>
                <a:gd name="connsiteX267" fmla="*/ 1540454 w 1651315"/>
                <a:gd name="connsiteY267" fmla="*/ 835737 h 1642193"/>
                <a:gd name="connsiteX268" fmla="*/ 1593794 w 1651315"/>
                <a:gd name="connsiteY268" fmla="*/ 835737 h 1642193"/>
                <a:gd name="connsiteX269" fmla="*/ 1614749 w 1651315"/>
                <a:gd name="connsiteY269" fmla="*/ 840500 h 1642193"/>
                <a:gd name="connsiteX270" fmla="*/ 1625227 w 1651315"/>
                <a:gd name="connsiteY270" fmla="*/ 865265 h 1642193"/>
                <a:gd name="connsiteX271" fmla="*/ 1625227 w 1651315"/>
                <a:gd name="connsiteY271" fmla="*/ 865265 h 1642193"/>
                <a:gd name="connsiteX272" fmla="*/ 1486162 w 1651315"/>
                <a:gd name="connsiteY272" fmla="*/ 1264362 h 1642193"/>
                <a:gd name="connsiteX273" fmla="*/ 1418534 w 1651315"/>
                <a:gd name="connsiteY273" fmla="*/ 1351040 h 1642193"/>
                <a:gd name="connsiteX274" fmla="*/ 1380434 w 1651315"/>
                <a:gd name="connsiteY274" fmla="*/ 1352945 h 1642193"/>
                <a:gd name="connsiteX275" fmla="*/ 1359479 w 1651315"/>
                <a:gd name="connsiteY275" fmla="*/ 1210070 h 1642193"/>
                <a:gd name="connsiteX276" fmla="*/ 592717 w 1651315"/>
                <a:gd name="connsiteY276" fmla="*/ 252807 h 1642193"/>
                <a:gd name="connsiteX277" fmla="*/ 600337 w 1651315"/>
                <a:gd name="connsiteY277" fmla="*/ 257570 h 1642193"/>
                <a:gd name="connsiteX278" fmla="*/ 562237 w 1651315"/>
                <a:gd name="connsiteY278" fmla="*/ 289002 h 1642193"/>
                <a:gd name="connsiteX279" fmla="*/ 592717 w 1651315"/>
                <a:gd name="connsiteY279" fmla="*/ 252807 h 1642193"/>
                <a:gd name="connsiteX280" fmla="*/ 332684 w 1651315"/>
                <a:gd name="connsiteY280" fmla="*/ 1297700 h 1642193"/>
                <a:gd name="connsiteX281" fmla="*/ 297442 w 1651315"/>
                <a:gd name="connsiteY281" fmla="*/ 1332942 h 1642193"/>
                <a:gd name="connsiteX282" fmla="*/ 215527 w 1651315"/>
                <a:gd name="connsiteY282" fmla="*/ 1330085 h 1642193"/>
                <a:gd name="connsiteX283" fmla="*/ 30742 w 1651315"/>
                <a:gd name="connsiteY283" fmla="*/ 882410 h 1642193"/>
                <a:gd name="connsiteX284" fmla="*/ 74557 w 1651315"/>
                <a:gd name="connsiteY284" fmla="*/ 835737 h 1642193"/>
                <a:gd name="connsiteX285" fmla="*/ 169807 w 1651315"/>
                <a:gd name="connsiteY285" fmla="*/ 917652 h 1642193"/>
                <a:gd name="connsiteX286" fmla="*/ 185999 w 1651315"/>
                <a:gd name="connsiteY286" fmla="*/ 987185 h 1642193"/>
                <a:gd name="connsiteX287" fmla="*/ 176474 w 1651315"/>
                <a:gd name="connsiteY287" fmla="*/ 998615 h 1642193"/>
                <a:gd name="connsiteX288" fmla="*/ 124087 w 1651315"/>
                <a:gd name="connsiteY288" fmla="*/ 1001472 h 1642193"/>
                <a:gd name="connsiteX289" fmla="*/ 80272 w 1651315"/>
                <a:gd name="connsiteY289" fmla="*/ 1033857 h 1642193"/>
                <a:gd name="connsiteX290" fmla="*/ 115514 w 1651315"/>
                <a:gd name="connsiteY290" fmla="*/ 1129107 h 1642193"/>
                <a:gd name="connsiteX291" fmla="*/ 115514 w 1651315"/>
                <a:gd name="connsiteY291" fmla="*/ 1113867 h 1642193"/>
                <a:gd name="connsiteX292" fmla="*/ 115514 w 1651315"/>
                <a:gd name="connsiteY292" fmla="*/ 1081482 h 1642193"/>
                <a:gd name="connsiteX293" fmla="*/ 136469 w 1651315"/>
                <a:gd name="connsiteY293" fmla="*/ 1094817 h 1642193"/>
                <a:gd name="connsiteX294" fmla="*/ 233624 w 1651315"/>
                <a:gd name="connsiteY294" fmla="*/ 1167207 h 1642193"/>
                <a:gd name="connsiteX295" fmla="*/ 278392 w 1651315"/>
                <a:gd name="connsiteY295" fmla="*/ 1191972 h 1642193"/>
                <a:gd name="connsiteX296" fmla="*/ 286012 w 1651315"/>
                <a:gd name="connsiteY296" fmla="*/ 1201497 h 1642193"/>
                <a:gd name="connsiteX297" fmla="*/ 286012 w 1651315"/>
                <a:gd name="connsiteY297" fmla="*/ 1201497 h 1642193"/>
                <a:gd name="connsiteX298" fmla="*/ 331732 w 1651315"/>
                <a:gd name="connsiteY298" fmla="*/ 1260552 h 1642193"/>
                <a:gd name="connsiteX299" fmla="*/ 332684 w 1651315"/>
                <a:gd name="connsiteY299" fmla="*/ 1297700 h 1642193"/>
                <a:gd name="connsiteX300" fmla="*/ 317444 w 1651315"/>
                <a:gd name="connsiteY300" fmla="*/ 879552 h 1642193"/>
                <a:gd name="connsiteX301" fmla="*/ 309824 w 1651315"/>
                <a:gd name="connsiteY301" fmla="*/ 890982 h 1642193"/>
                <a:gd name="connsiteX302" fmla="*/ 272677 w 1651315"/>
                <a:gd name="connsiteY302" fmla="*/ 982422 h 1642193"/>
                <a:gd name="connsiteX303" fmla="*/ 227909 w 1651315"/>
                <a:gd name="connsiteY303" fmla="*/ 1008140 h 1642193"/>
                <a:gd name="connsiteX304" fmla="*/ 218384 w 1651315"/>
                <a:gd name="connsiteY304" fmla="*/ 1007187 h 1642193"/>
                <a:gd name="connsiteX305" fmla="*/ 218384 w 1651315"/>
                <a:gd name="connsiteY305" fmla="*/ 1007187 h 1642193"/>
                <a:gd name="connsiteX306" fmla="*/ 192667 w 1651315"/>
                <a:gd name="connsiteY306" fmla="*/ 874790 h 1642193"/>
                <a:gd name="connsiteX307" fmla="*/ 225052 w 1651315"/>
                <a:gd name="connsiteY307" fmla="*/ 835737 h 1642193"/>
                <a:gd name="connsiteX308" fmla="*/ 296489 w 1651315"/>
                <a:gd name="connsiteY308" fmla="*/ 836690 h 1642193"/>
                <a:gd name="connsiteX309" fmla="*/ 317444 w 1651315"/>
                <a:gd name="connsiteY309" fmla="*/ 879552 h 1642193"/>
                <a:gd name="connsiteX310" fmla="*/ 352687 w 1651315"/>
                <a:gd name="connsiteY310" fmla="*/ 1225310 h 1642193"/>
                <a:gd name="connsiteX311" fmla="*/ 375547 w 1651315"/>
                <a:gd name="connsiteY311" fmla="*/ 1229120 h 1642193"/>
                <a:gd name="connsiteX312" fmla="*/ 381262 w 1651315"/>
                <a:gd name="connsiteY312" fmla="*/ 1249122 h 1642193"/>
                <a:gd name="connsiteX313" fmla="*/ 375547 w 1651315"/>
                <a:gd name="connsiteY313" fmla="*/ 1258647 h 1642193"/>
                <a:gd name="connsiteX314" fmla="*/ 375547 w 1651315"/>
                <a:gd name="connsiteY314" fmla="*/ 1258647 h 1642193"/>
                <a:gd name="connsiteX315" fmla="*/ 346019 w 1651315"/>
                <a:gd name="connsiteY315" fmla="*/ 1236740 h 1642193"/>
                <a:gd name="connsiteX316" fmla="*/ 352687 w 1651315"/>
                <a:gd name="connsiteY316" fmla="*/ 1225310 h 1642193"/>
                <a:gd name="connsiteX317" fmla="*/ 404122 w 1651315"/>
                <a:gd name="connsiteY317" fmla="*/ 904317 h 1642193"/>
                <a:gd name="connsiteX318" fmla="*/ 397454 w 1651315"/>
                <a:gd name="connsiteY318" fmla="*/ 899555 h 1642193"/>
                <a:gd name="connsiteX319" fmla="*/ 398407 w 1651315"/>
                <a:gd name="connsiteY319" fmla="*/ 890982 h 1642193"/>
                <a:gd name="connsiteX320" fmla="*/ 398407 w 1651315"/>
                <a:gd name="connsiteY320" fmla="*/ 890982 h 1642193"/>
                <a:gd name="connsiteX321" fmla="*/ 398407 w 1651315"/>
                <a:gd name="connsiteY321" fmla="*/ 890982 h 1642193"/>
                <a:gd name="connsiteX322" fmla="*/ 356497 w 1651315"/>
                <a:gd name="connsiteY322" fmla="*/ 882410 h 1642193"/>
                <a:gd name="connsiteX323" fmla="*/ 366974 w 1651315"/>
                <a:gd name="connsiteY323" fmla="*/ 839547 h 1642193"/>
                <a:gd name="connsiteX324" fmla="*/ 398407 w 1651315"/>
                <a:gd name="connsiteY324" fmla="*/ 874790 h 1642193"/>
                <a:gd name="connsiteX325" fmla="*/ 418409 w 1651315"/>
                <a:gd name="connsiteY325" fmla="*/ 844310 h 1642193"/>
                <a:gd name="connsiteX326" fmla="*/ 460319 w 1651315"/>
                <a:gd name="connsiteY326" fmla="*/ 870980 h 1642193"/>
                <a:gd name="connsiteX327" fmla="*/ 459367 w 1651315"/>
                <a:gd name="connsiteY327" fmla="*/ 878600 h 1642193"/>
                <a:gd name="connsiteX328" fmla="*/ 459367 w 1651315"/>
                <a:gd name="connsiteY328" fmla="*/ 882410 h 1642193"/>
                <a:gd name="connsiteX329" fmla="*/ 470797 w 1651315"/>
                <a:gd name="connsiteY329" fmla="*/ 934797 h 1642193"/>
                <a:gd name="connsiteX330" fmla="*/ 467939 w 1651315"/>
                <a:gd name="connsiteY330" fmla="*/ 883362 h 1642193"/>
                <a:gd name="connsiteX331" fmla="*/ 467939 w 1651315"/>
                <a:gd name="connsiteY331" fmla="*/ 879552 h 1642193"/>
                <a:gd name="connsiteX332" fmla="*/ 468892 w 1651315"/>
                <a:gd name="connsiteY332" fmla="*/ 839547 h 1642193"/>
                <a:gd name="connsiteX333" fmla="*/ 468892 w 1651315"/>
                <a:gd name="connsiteY333" fmla="*/ 839547 h 1642193"/>
                <a:gd name="connsiteX334" fmla="*/ 488894 w 1651315"/>
                <a:gd name="connsiteY334" fmla="*/ 849072 h 1642193"/>
                <a:gd name="connsiteX335" fmla="*/ 496514 w 1651315"/>
                <a:gd name="connsiteY335" fmla="*/ 881457 h 1642193"/>
                <a:gd name="connsiteX336" fmla="*/ 496514 w 1651315"/>
                <a:gd name="connsiteY336" fmla="*/ 881457 h 1642193"/>
                <a:gd name="connsiteX337" fmla="*/ 559379 w 1651315"/>
                <a:gd name="connsiteY337" fmla="*/ 1025285 h 1642193"/>
                <a:gd name="connsiteX338" fmla="*/ 563189 w 1651315"/>
                <a:gd name="connsiteY338" fmla="*/ 1066242 h 1642193"/>
                <a:gd name="connsiteX339" fmla="*/ 486989 w 1651315"/>
                <a:gd name="connsiteY339" fmla="*/ 1132917 h 1642193"/>
                <a:gd name="connsiteX340" fmla="*/ 467939 w 1651315"/>
                <a:gd name="connsiteY340" fmla="*/ 1130060 h 1642193"/>
                <a:gd name="connsiteX341" fmla="*/ 431744 w 1651315"/>
                <a:gd name="connsiteY341" fmla="*/ 954800 h 1642193"/>
                <a:gd name="connsiteX342" fmla="*/ 404122 w 1651315"/>
                <a:gd name="connsiteY342" fmla="*/ 904317 h 1642193"/>
                <a:gd name="connsiteX343" fmla="*/ 469844 w 1651315"/>
                <a:gd name="connsiteY343" fmla="*/ 755727 h 1642193"/>
                <a:gd name="connsiteX344" fmla="*/ 488894 w 1651315"/>
                <a:gd name="connsiteY344" fmla="*/ 784302 h 1642193"/>
                <a:gd name="connsiteX345" fmla="*/ 483179 w 1651315"/>
                <a:gd name="connsiteY345" fmla="*/ 801447 h 1642193"/>
                <a:gd name="connsiteX346" fmla="*/ 459367 w 1651315"/>
                <a:gd name="connsiteY346" fmla="*/ 810020 h 1642193"/>
                <a:gd name="connsiteX347" fmla="*/ 459367 w 1651315"/>
                <a:gd name="connsiteY347" fmla="*/ 810020 h 1642193"/>
                <a:gd name="connsiteX348" fmla="*/ 452699 w 1651315"/>
                <a:gd name="connsiteY348" fmla="*/ 750965 h 1642193"/>
                <a:gd name="connsiteX349" fmla="*/ 469844 w 1651315"/>
                <a:gd name="connsiteY349" fmla="*/ 755727 h 1642193"/>
                <a:gd name="connsiteX350" fmla="*/ 582239 w 1651315"/>
                <a:gd name="connsiteY350" fmla="*/ 1010045 h 1642193"/>
                <a:gd name="connsiteX351" fmla="*/ 520327 w 1651315"/>
                <a:gd name="connsiteY351" fmla="*/ 888125 h 1642193"/>
                <a:gd name="connsiteX352" fmla="*/ 517469 w 1651315"/>
                <a:gd name="connsiteY352" fmla="*/ 880505 h 1642193"/>
                <a:gd name="connsiteX353" fmla="*/ 517469 w 1651315"/>
                <a:gd name="connsiteY353" fmla="*/ 880505 h 1642193"/>
                <a:gd name="connsiteX354" fmla="*/ 529852 w 1651315"/>
                <a:gd name="connsiteY354" fmla="*/ 869075 h 1642193"/>
                <a:gd name="connsiteX355" fmla="*/ 587002 w 1651315"/>
                <a:gd name="connsiteY355" fmla="*/ 894792 h 1642193"/>
                <a:gd name="connsiteX356" fmla="*/ 630817 w 1651315"/>
                <a:gd name="connsiteY356" fmla="*/ 893840 h 1642193"/>
                <a:gd name="connsiteX357" fmla="*/ 636532 w 1651315"/>
                <a:gd name="connsiteY357" fmla="*/ 903365 h 1642193"/>
                <a:gd name="connsiteX358" fmla="*/ 636532 w 1651315"/>
                <a:gd name="connsiteY358" fmla="*/ 903365 h 1642193"/>
                <a:gd name="connsiteX359" fmla="*/ 635579 w 1651315"/>
                <a:gd name="connsiteY359" fmla="*/ 932892 h 1642193"/>
                <a:gd name="connsiteX360" fmla="*/ 660344 w 1651315"/>
                <a:gd name="connsiteY360" fmla="*/ 911937 h 1642193"/>
                <a:gd name="connsiteX361" fmla="*/ 674632 w 1651315"/>
                <a:gd name="connsiteY361" fmla="*/ 911937 h 1642193"/>
                <a:gd name="connsiteX362" fmla="*/ 684157 w 1651315"/>
                <a:gd name="connsiteY362" fmla="*/ 943370 h 1642193"/>
                <a:gd name="connsiteX363" fmla="*/ 606052 w 1651315"/>
                <a:gd name="connsiteY363" fmla="*/ 1021475 h 1642193"/>
                <a:gd name="connsiteX364" fmla="*/ 582239 w 1651315"/>
                <a:gd name="connsiteY364" fmla="*/ 1010045 h 1642193"/>
                <a:gd name="connsiteX365" fmla="*/ 502229 w 1651315"/>
                <a:gd name="connsiteY365" fmla="*/ 517602 h 1642193"/>
                <a:gd name="connsiteX366" fmla="*/ 560332 w 1651315"/>
                <a:gd name="connsiteY366" fmla="*/ 579515 h 1642193"/>
                <a:gd name="connsiteX367" fmla="*/ 560332 w 1651315"/>
                <a:gd name="connsiteY367" fmla="*/ 579515 h 1642193"/>
                <a:gd name="connsiteX368" fmla="*/ 572714 w 1651315"/>
                <a:gd name="connsiteY368" fmla="*/ 587135 h 1642193"/>
                <a:gd name="connsiteX369" fmla="*/ 566999 w 1651315"/>
                <a:gd name="connsiteY369" fmla="*/ 594755 h 1642193"/>
                <a:gd name="connsiteX370" fmla="*/ 486989 w 1651315"/>
                <a:gd name="connsiteY370" fmla="*/ 690957 h 1642193"/>
                <a:gd name="connsiteX371" fmla="*/ 480322 w 1651315"/>
                <a:gd name="connsiteY371" fmla="*/ 701435 h 1642193"/>
                <a:gd name="connsiteX372" fmla="*/ 480322 w 1651315"/>
                <a:gd name="connsiteY372" fmla="*/ 701435 h 1642193"/>
                <a:gd name="connsiteX373" fmla="*/ 426029 w 1651315"/>
                <a:gd name="connsiteY373" fmla="*/ 762395 h 1642193"/>
                <a:gd name="connsiteX374" fmla="*/ 415552 w 1651315"/>
                <a:gd name="connsiteY374" fmla="*/ 792875 h 1642193"/>
                <a:gd name="connsiteX375" fmla="*/ 369832 w 1651315"/>
                <a:gd name="connsiteY375" fmla="*/ 808115 h 1642193"/>
                <a:gd name="connsiteX376" fmla="*/ 354592 w 1651315"/>
                <a:gd name="connsiteY376" fmla="*/ 778587 h 1642193"/>
                <a:gd name="connsiteX377" fmla="*/ 459367 w 1651315"/>
                <a:gd name="connsiteY377" fmla="*/ 521412 h 1642193"/>
                <a:gd name="connsiteX378" fmla="*/ 502229 w 1651315"/>
                <a:gd name="connsiteY378" fmla="*/ 517602 h 1642193"/>
                <a:gd name="connsiteX379" fmla="*/ 396502 w 1651315"/>
                <a:gd name="connsiteY379" fmla="*/ 412827 h 1642193"/>
                <a:gd name="connsiteX380" fmla="*/ 452699 w 1651315"/>
                <a:gd name="connsiteY380" fmla="*/ 466167 h 1642193"/>
                <a:gd name="connsiteX381" fmla="*/ 452699 w 1651315"/>
                <a:gd name="connsiteY381" fmla="*/ 466167 h 1642193"/>
                <a:gd name="connsiteX382" fmla="*/ 440317 w 1651315"/>
                <a:gd name="connsiteY382" fmla="*/ 499505 h 1642193"/>
                <a:gd name="connsiteX383" fmla="*/ 329827 w 1651315"/>
                <a:gd name="connsiteY383" fmla="*/ 765252 h 1642193"/>
                <a:gd name="connsiteX384" fmla="*/ 278392 w 1651315"/>
                <a:gd name="connsiteY384" fmla="*/ 809067 h 1642193"/>
                <a:gd name="connsiteX385" fmla="*/ 199334 w 1651315"/>
                <a:gd name="connsiteY385" fmla="*/ 713817 h 1642193"/>
                <a:gd name="connsiteX386" fmla="*/ 334589 w 1651315"/>
                <a:gd name="connsiteY386" fmla="*/ 415685 h 1642193"/>
                <a:gd name="connsiteX387" fmla="*/ 396502 w 1651315"/>
                <a:gd name="connsiteY387" fmla="*/ 412827 h 1642193"/>
                <a:gd name="connsiteX388" fmla="*/ 32647 w 1651315"/>
                <a:gd name="connsiteY388" fmla="*/ 739535 h 1642193"/>
                <a:gd name="connsiteX389" fmla="*/ 229814 w 1651315"/>
                <a:gd name="connsiteY389" fmla="*/ 289002 h 1642193"/>
                <a:gd name="connsiteX390" fmla="*/ 270772 w 1651315"/>
                <a:gd name="connsiteY390" fmla="*/ 286145 h 1642193"/>
                <a:gd name="connsiteX391" fmla="*/ 328874 w 1651315"/>
                <a:gd name="connsiteY391" fmla="*/ 344247 h 1642193"/>
                <a:gd name="connsiteX392" fmla="*/ 328874 w 1651315"/>
                <a:gd name="connsiteY392" fmla="*/ 380442 h 1642193"/>
                <a:gd name="connsiteX393" fmla="*/ 165997 w 1651315"/>
                <a:gd name="connsiteY393" fmla="*/ 771920 h 1642193"/>
                <a:gd name="connsiteX394" fmla="*/ 124087 w 1651315"/>
                <a:gd name="connsiteY394" fmla="*/ 809067 h 1642193"/>
                <a:gd name="connsiteX395" fmla="*/ 95512 w 1651315"/>
                <a:gd name="connsiteY395" fmla="*/ 809067 h 1642193"/>
                <a:gd name="connsiteX396" fmla="*/ 32647 w 1651315"/>
                <a:gd name="connsiteY396" fmla="*/ 739535 h 164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</a:cxnLst>
              <a:rect l="l" t="t" r="r" b="b"/>
              <a:pathLst>
                <a:path w="1651315" h="1642193">
                  <a:moveTo>
                    <a:pt x="6929" y="919557"/>
                  </a:moveTo>
                  <a:cubicBezTo>
                    <a:pt x="70747" y="1391997"/>
                    <a:pt x="494609" y="1706322"/>
                    <a:pt x="966097" y="1631075"/>
                  </a:cubicBezTo>
                  <a:cubicBezTo>
                    <a:pt x="1538549" y="1539635"/>
                    <a:pt x="1838587" y="867170"/>
                    <a:pt x="1524262" y="379490"/>
                  </a:cubicBezTo>
                  <a:cubicBezTo>
                    <a:pt x="1447109" y="259475"/>
                    <a:pt x="1345192" y="167082"/>
                    <a:pt x="1224224" y="94692"/>
                  </a:cubicBezTo>
                  <a:cubicBezTo>
                    <a:pt x="1224224" y="94692"/>
                    <a:pt x="1224224" y="94692"/>
                    <a:pt x="1224224" y="94692"/>
                  </a:cubicBezTo>
                  <a:cubicBezTo>
                    <a:pt x="1134689" y="48972"/>
                    <a:pt x="1041344" y="14682"/>
                    <a:pt x="940379" y="2300"/>
                  </a:cubicBezTo>
                  <a:cubicBezTo>
                    <a:pt x="928949" y="395"/>
                    <a:pt x="910852" y="-5320"/>
                    <a:pt x="908947" y="13730"/>
                  </a:cubicBezTo>
                  <a:cubicBezTo>
                    <a:pt x="907042" y="29922"/>
                    <a:pt x="925139" y="28017"/>
                    <a:pt x="935617" y="29922"/>
                  </a:cubicBezTo>
                  <a:cubicBezTo>
                    <a:pt x="1089922" y="50877"/>
                    <a:pt x="1224224" y="114695"/>
                    <a:pt x="1343287" y="213755"/>
                  </a:cubicBezTo>
                  <a:cubicBezTo>
                    <a:pt x="1385197" y="248045"/>
                    <a:pt x="1385197" y="248997"/>
                    <a:pt x="1346144" y="285192"/>
                  </a:cubicBezTo>
                  <a:cubicBezTo>
                    <a:pt x="1344239" y="287097"/>
                    <a:pt x="1342334" y="288050"/>
                    <a:pt x="1340429" y="289002"/>
                  </a:cubicBezTo>
                  <a:cubicBezTo>
                    <a:pt x="1340429" y="289002"/>
                    <a:pt x="1340429" y="289002"/>
                    <a:pt x="1340429" y="289002"/>
                  </a:cubicBezTo>
                  <a:cubicBezTo>
                    <a:pt x="1329952" y="301385"/>
                    <a:pt x="1320427" y="312815"/>
                    <a:pt x="1309949" y="325197"/>
                  </a:cubicBezTo>
                  <a:cubicBezTo>
                    <a:pt x="1309949" y="325197"/>
                    <a:pt x="1309949" y="325197"/>
                    <a:pt x="1309949" y="325197"/>
                  </a:cubicBezTo>
                  <a:cubicBezTo>
                    <a:pt x="1309949" y="325197"/>
                    <a:pt x="1309949" y="325197"/>
                    <a:pt x="1309949" y="325197"/>
                  </a:cubicBezTo>
                  <a:cubicBezTo>
                    <a:pt x="1305187" y="325197"/>
                    <a:pt x="1301377" y="325197"/>
                    <a:pt x="1297567" y="325197"/>
                  </a:cubicBezTo>
                  <a:cubicBezTo>
                    <a:pt x="1283279" y="323292"/>
                    <a:pt x="1272802" y="317577"/>
                    <a:pt x="1269944" y="300432"/>
                  </a:cubicBezTo>
                  <a:cubicBezTo>
                    <a:pt x="1261372" y="249950"/>
                    <a:pt x="1218509" y="235662"/>
                    <a:pt x="1181362" y="215660"/>
                  </a:cubicBezTo>
                  <a:cubicBezTo>
                    <a:pt x="1173742" y="210897"/>
                    <a:pt x="1165169" y="209945"/>
                    <a:pt x="1158502" y="217565"/>
                  </a:cubicBezTo>
                  <a:cubicBezTo>
                    <a:pt x="1152787" y="224232"/>
                    <a:pt x="1155644" y="230900"/>
                    <a:pt x="1158502" y="237567"/>
                  </a:cubicBezTo>
                  <a:cubicBezTo>
                    <a:pt x="1168027" y="259475"/>
                    <a:pt x="1178504" y="281382"/>
                    <a:pt x="1180409" y="305195"/>
                  </a:cubicBezTo>
                  <a:cubicBezTo>
                    <a:pt x="1182314" y="333770"/>
                    <a:pt x="1184219" y="361392"/>
                    <a:pt x="1206127" y="384252"/>
                  </a:cubicBezTo>
                  <a:cubicBezTo>
                    <a:pt x="1220414" y="399492"/>
                    <a:pt x="1205174" y="440450"/>
                    <a:pt x="1187077" y="439497"/>
                  </a:cubicBezTo>
                  <a:cubicBezTo>
                    <a:pt x="1151834" y="436640"/>
                    <a:pt x="1153739" y="459500"/>
                    <a:pt x="1151834" y="481407"/>
                  </a:cubicBezTo>
                  <a:cubicBezTo>
                    <a:pt x="1137547" y="495695"/>
                    <a:pt x="1123259" y="509982"/>
                    <a:pt x="1108019" y="523317"/>
                  </a:cubicBezTo>
                  <a:cubicBezTo>
                    <a:pt x="1085159" y="544272"/>
                    <a:pt x="1068967" y="575705"/>
                    <a:pt x="1028962" y="567132"/>
                  </a:cubicBezTo>
                  <a:cubicBezTo>
                    <a:pt x="1021342" y="565227"/>
                    <a:pt x="1015627" y="572847"/>
                    <a:pt x="1016579" y="580467"/>
                  </a:cubicBezTo>
                  <a:cubicBezTo>
                    <a:pt x="1018484" y="592850"/>
                    <a:pt x="1028962" y="588087"/>
                    <a:pt x="1036582" y="589992"/>
                  </a:cubicBezTo>
                  <a:cubicBezTo>
                    <a:pt x="1036582" y="589992"/>
                    <a:pt x="1036582" y="589992"/>
                    <a:pt x="1036582" y="589992"/>
                  </a:cubicBezTo>
                  <a:cubicBezTo>
                    <a:pt x="1021342" y="616662"/>
                    <a:pt x="1000387" y="639522"/>
                    <a:pt x="968002" y="628092"/>
                  </a:cubicBezTo>
                  <a:cubicBezTo>
                    <a:pt x="942284" y="618567"/>
                    <a:pt x="938474" y="634760"/>
                    <a:pt x="940379" y="648095"/>
                  </a:cubicBezTo>
                  <a:cubicBezTo>
                    <a:pt x="944189" y="677622"/>
                    <a:pt x="929902" y="674765"/>
                    <a:pt x="911804" y="667145"/>
                  </a:cubicBezTo>
                  <a:cubicBezTo>
                    <a:pt x="889897" y="657620"/>
                    <a:pt x="887039" y="670002"/>
                    <a:pt x="887039" y="687147"/>
                  </a:cubicBezTo>
                  <a:cubicBezTo>
                    <a:pt x="887039" y="714770"/>
                    <a:pt x="887039" y="742392"/>
                    <a:pt x="885134" y="769062"/>
                  </a:cubicBezTo>
                  <a:cubicBezTo>
                    <a:pt x="883229" y="790017"/>
                    <a:pt x="890849" y="799542"/>
                    <a:pt x="909899" y="806210"/>
                  </a:cubicBezTo>
                  <a:cubicBezTo>
                    <a:pt x="941332" y="817640"/>
                    <a:pt x="971812" y="831927"/>
                    <a:pt x="997529" y="852882"/>
                  </a:cubicBezTo>
                  <a:cubicBezTo>
                    <a:pt x="1076587" y="914795"/>
                    <a:pt x="1070872" y="1028142"/>
                    <a:pt x="988004" y="1083387"/>
                  </a:cubicBezTo>
                  <a:cubicBezTo>
                    <a:pt x="967049" y="1097675"/>
                    <a:pt x="943237" y="1105295"/>
                    <a:pt x="919424" y="1113867"/>
                  </a:cubicBezTo>
                  <a:cubicBezTo>
                    <a:pt x="898469" y="1121487"/>
                    <a:pt x="875609" y="1123392"/>
                    <a:pt x="874657" y="1155777"/>
                  </a:cubicBezTo>
                  <a:cubicBezTo>
                    <a:pt x="874657" y="1185305"/>
                    <a:pt x="875609" y="1211022"/>
                    <a:pt x="908947" y="1220547"/>
                  </a:cubicBezTo>
                  <a:cubicBezTo>
                    <a:pt x="908947" y="1220547"/>
                    <a:pt x="908947" y="1220547"/>
                    <a:pt x="908947" y="1220547"/>
                  </a:cubicBezTo>
                  <a:cubicBezTo>
                    <a:pt x="915614" y="1225310"/>
                    <a:pt x="922282" y="1230072"/>
                    <a:pt x="928949" y="1234835"/>
                  </a:cubicBezTo>
                  <a:cubicBezTo>
                    <a:pt x="980384" y="1271982"/>
                    <a:pt x="999434" y="1325322"/>
                    <a:pt x="999434" y="1385330"/>
                  </a:cubicBezTo>
                  <a:cubicBezTo>
                    <a:pt x="999434" y="1414857"/>
                    <a:pt x="988004" y="1437717"/>
                    <a:pt x="953714" y="1441527"/>
                  </a:cubicBezTo>
                  <a:cubicBezTo>
                    <a:pt x="931807" y="1443432"/>
                    <a:pt x="909899" y="1448195"/>
                    <a:pt x="887039" y="1452005"/>
                  </a:cubicBezTo>
                  <a:cubicBezTo>
                    <a:pt x="878467" y="1453910"/>
                    <a:pt x="870847" y="1456767"/>
                    <a:pt x="870847" y="1467245"/>
                  </a:cubicBezTo>
                  <a:cubicBezTo>
                    <a:pt x="870847" y="1477722"/>
                    <a:pt x="879419" y="1480580"/>
                    <a:pt x="887039" y="1482485"/>
                  </a:cubicBezTo>
                  <a:cubicBezTo>
                    <a:pt x="887039" y="1482485"/>
                    <a:pt x="887039" y="1482485"/>
                    <a:pt x="887039" y="1482485"/>
                  </a:cubicBezTo>
                  <a:cubicBezTo>
                    <a:pt x="890849" y="1481532"/>
                    <a:pt x="893707" y="1481532"/>
                    <a:pt x="897517" y="1480580"/>
                  </a:cubicBezTo>
                  <a:cubicBezTo>
                    <a:pt x="957524" y="1470102"/>
                    <a:pt x="1016579" y="1457720"/>
                    <a:pt x="1072777" y="1432955"/>
                  </a:cubicBezTo>
                  <a:cubicBezTo>
                    <a:pt x="1092779" y="1424382"/>
                    <a:pt x="1111829" y="1414857"/>
                    <a:pt x="1129927" y="1403427"/>
                  </a:cubicBezTo>
                  <a:cubicBezTo>
                    <a:pt x="1141357" y="1402475"/>
                    <a:pt x="1231844" y="1342467"/>
                    <a:pt x="1260419" y="1317702"/>
                  </a:cubicBezTo>
                  <a:cubicBezTo>
                    <a:pt x="1275659" y="1304367"/>
                    <a:pt x="1286137" y="1303415"/>
                    <a:pt x="1299472" y="1318655"/>
                  </a:cubicBezTo>
                  <a:cubicBezTo>
                    <a:pt x="1308044" y="1328180"/>
                    <a:pt x="1317569" y="1336752"/>
                    <a:pt x="1327094" y="1346277"/>
                  </a:cubicBezTo>
                  <a:cubicBezTo>
                    <a:pt x="1378529" y="1397712"/>
                    <a:pt x="1378529" y="1397712"/>
                    <a:pt x="1319474" y="1443432"/>
                  </a:cubicBezTo>
                  <a:cubicBezTo>
                    <a:pt x="1192792" y="1541540"/>
                    <a:pt x="1050869" y="1602500"/>
                    <a:pt x="888944" y="1611072"/>
                  </a:cubicBezTo>
                  <a:cubicBezTo>
                    <a:pt x="888944" y="1611072"/>
                    <a:pt x="888944" y="1611072"/>
                    <a:pt x="888944" y="1611072"/>
                  </a:cubicBezTo>
                  <a:cubicBezTo>
                    <a:pt x="825127" y="1622502"/>
                    <a:pt x="762262" y="1617740"/>
                    <a:pt x="699397" y="1604405"/>
                  </a:cubicBezTo>
                  <a:cubicBezTo>
                    <a:pt x="699397" y="1604405"/>
                    <a:pt x="699397" y="1604405"/>
                    <a:pt x="699397" y="1604405"/>
                  </a:cubicBezTo>
                  <a:cubicBezTo>
                    <a:pt x="543187" y="1584402"/>
                    <a:pt x="410789" y="1515822"/>
                    <a:pt x="293632" y="1413905"/>
                  </a:cubicBezTo>
                  <a:cubicBezTo>
                    <a:pt x="279344" y="1401522"/>
                    <a:pt x="281249" y="1391045"/>
                    <a:pt x="293632" y="1378662"/>
                  </a:cubicBezTo>
                  <a:cubicBezTo>
                    <a:pt x="318397" y="1354850"/>
                    <a:pt x="342209" y="1329132"/>
                    <a:pt x="366022" y="1305320"/>
                  </a:cubicBezTo>
                  <a:lnTo>
                    <a:pt x="366022" y="1305320"/>
                  </a:lnTo>
                  <a:cubicBezTo>
                    <a:pt x="367927" y="1309130"/>
                    <a:pt x="382214" y="1312940"/>
                    <a:pt x="383167" y="1312940"/>
                  </a:cubicBezTo>
                  <a:cubicBezTo>
                    <a:pt x="396502" y="1324370"/>
                    <a:pt x="409837" y="1336752"/>
                    <a:pt x="423172" y="1347230"/>
                  </a:cubicBezTo>
                  <a:cubicBezTo>
                    <a:pt x="518422" y="1421525"/>
                    <a:pt x="627959" y="1461530"/>
                    <a:pt x="746069" y="1480580"/>
                  </a:cubicBezTo>
                  <a:cubicBezTo>
                    <a:pt x="747974" y="1480580"/>
                    <a:pt x="749879" y="1481532"/>
                    <a:pt x="751784" y="1481532"/>
                  </a:cubicBezTo>
                  <a:cubicBezTo>
                    <a:pt x="751784" y="1481532"/>
                    <a:pt x="751784" y="1481532"/>
                    <a:pt x="751784" y="1481532"/>
                  </a:cubicBezTo>
                  <a:cubicBezTo>
                    <a:pt x="760357" y="1479627"/>
                    <a:pt x="772739" y="1480580"/>
                    <a:pt x="772739" y="1467245"/>
                  </a:cubicBezTo>
                  <a:cubicBezTo>
                    <a:pt x="772739" y="1452005"/>
                    <a:pt x="757499" y="1454862"/>
                    <a:pt x="749879" y="1448195"/>
                  </a:cubicBezTo>
                  <a:cubicBezTo>
                    <a:pt x="749879" y="1448195"/>
                    <a:pt x="749879" y="1448195"/>
                    <a:pt x="749879" y="1448195"/>
                  </a:cubicBezTo>
                  <a:cubicBezTo>
                    <a:pt x="747974" y="1448195"/>
                    <a:pt x="746069" y="1448195"/>
                    <a:pt x="745117" y="1447242"/>
                  </a:cubicBezTo>
                  <a:cubicBezTo>
                    <a:pt x="616529" y="1435812"/>
                    <a:pt x="506992" y="1380567"/>
                    <a:pt x="408884" y="1299605"/>
                  </a:cubicBezTo>
                  <a:cubicBezTo>
                    <a:pt x="403169" y="1294842"/>
                    <a:pt x="400312" y="1290080"/>
                    <a:pt x="398407" y="1283412"/>
                  </a:cubicBezTo>
                  <a:cubicBezTo>
                    <a:pt x="397454" y="1278650"/>
                    <a:pt x="398407" y="1272935"/>
                    <a:pt x="401264" y="1267220"/>
                  </a:cubicBezTo>
                  <a:cubicBezTo>
                    <a:pt x="446984" y="1253885"/>
                    <a:pt x="491752" y="1240550"/>
                    <a:pt x="537472" y="1227215"/>
                  </a:cubicBezTo>
                  <a:cubicBezTo>
                    <a:pt x="537472" y="1227215"/>
                    <a:pt x="537472" y="1227215"/>
                    <a:pt x="537472" y="1227215"/>
                  </a:cubicBezTo>
                  <a:cubicBezTo>
                    <a:pt x="539377" y="1228167"/>
                    <a:pt x="561284" y="1245312"/>
                    <a:pt x="571762" y="1251980"/>
                  </a:cubicBezTo>
                  <a:cubicBezTo>
                    <a:pt x="625102" y="1285317"/>
                    <a:pt x="684157" y="1301510"/>
                    <a:pt x="744164" y="1315797"/>
                  </a:cubicBezTo>
                  <a:cubicBezTo>
                    <a:pt x="747022" y="1316750"/>
                    <a:pt x="748927" y="1316750"/>
                    <a:pt x="751784" y="1317702"/>
                  </a:cubicBezTo>
                  <a:lnTo>
                    <a:pt x="751784" y="1317702"/>
                  </a:lnTo>
                  <a:cubicBezTo>
                    <a:pt x="761309" y="1315797"/>
                    <a:pt x="771787" y="1314845"/>
                    <a:pt x="770834" y="1301510"/>
                  </a:cubicBezTo>
                  <a:cubicBezTo>
                    <a:pt x="769882" y="1291032"/>
                    <a:pt x="761309" y="1289127"/>
                    <a:pt x="753689" y="1287222"/>
                  </a:cubicBezTo>
                  <a:cubicBezTo>
                    <a:pt x="730829" y="1281507"/>
                    <a:pt x="707017" y="1280555"/>
                    <a:pt x="686062" y="1268172"/>
                  </a:cubicBezTo>
                  <a:cubicBezTo>
                    <a:pt x="686062" y="1268172"/>
                    <a:pt x="686062" y="1268172"/>
                    <a:pt x="686062" y="1268172"/>
                  </a:cubicBezTo>
                  <a:cubicBezTo>
                    <a:pt x="685109" y="1268172"/>
                    <a:pt x="685109" y="1268172"/>
                    <a:pt x="684157" y="1268172"/>
                  </a:cubicBezTo>
                  <a:cubicBezTo>
                    <a:pt x="629864" y="1256742"/>
                    <a:pt x="585097" y="1227215"/>
                    <a:pt x="540329" y="1197687"/>
                  </a:cubicBezTo>
                  <a:cubicBezTo>
                    <a:pt x="532709" y="1192925"/>
                    <a:pt x="524137" y="1187210"/>
                    <a:pt x="516517" y="1182447"/>
                  </a:cubicBezTo>
                  <a:cubicBezTo>
                    <a:pt x="512707" y="1172922"/>
                    <a:pt x="511754" y="1163397"/>
                    <a:pt x="517469" y="1153872"/>
                  </a:cubicBezTo>
                  <a:cubicBezTo>
                    <a:pt x="519374" y="1151967"/>
                    <a:pt x="547949" y="1125297"/>
                    <a:pt x="561284" y="1113867"/>
                  </a:cubicBezTo>
                  <a:cubicBezTo>
                    <a:pt x="605099" y="1071957"/>
                    <a:pt x="595574" y="1069100"/>
                    <a:pt x="640342" y="1105295"/>
                  </a:cubicBezTo>
                  <a:cubicBezTo>
                    <a:pt x="642247" y="1107200"/>
                    <a:pt x="644152" y="1109105"/>
                    <a:pt x="647009" y="1111010"/>
                  </a:cubicBezTo>
                  <a:cubicBezTo>
                    <a:pt x="647009" y="1111010"/>
                    <a:pt x="647009" y="1111010"/>
                    <a:pt x="647009" y="1111010"/>
                  </a:cubicBezTo>
                  <a:cubicBezTo>
                    <a:pt x="658439" y="1111962"/>
                    <a:pt x="670822" y="1128155"/>
                    <a:pt x="682252" y="1111010"/>
                  </a:cubicBezTo>
                  <a:cubicBezTo>
                    <a:pt x="687967" y="1102437"/>
                    <a:pt x="681299" y="1096722"/>
                    <a:pt x="673679" y="1090055"/>
                  </a:cubicBezTo>
                  <a:cubicBezTo>
                    <a:pt x="625102" y="1050050"/>
                    <a:pt x="625102" y="1050050"/>
                    <a:pt x="670822" y="1004330"/>
                  </a:cubicBezTo>
                  <a:cubicBezTo>
                    <a:pt x="675584" y="999567"/>
                    <a:pt x="681299" y="994805"/>
                    <a:pt x="686062" y="989090"/>
                  </a:cubicBezTo>
                  <a:cubicBezTo>
                    <a:pt x="702254" y="969087"/>
                    <a:pt x="719399" y="954800"/>
                    <a:pt x="745117" y="975755"/>
                  </a:cubicBezTo>
                  <a:cubicBezTo>
                    <a:pt x="749879" y="979565"/>
                    <a:pt x="758452" y="983375"/>
                    <a:pt x="764167" y="975755"/>
                  </a:cubicBezTo>
                  <a:cubicBezTo>
                    <a:pt x="767977" y="969087"/>
                    <a:pt x="766072" y="962420"/>
                    <a:pt x="761309" y="955752"/>
                  </a:cubicBezTo>
                  <a:cubicBezTo>
                    <a:pt x="755594" y="948132"/>
                    <a:pt x="738449" y="944322"/>
                    <a:pt x="746069" y="930987"/>
                  </a:cubicBezTo>
                  <a:cubicBezTo>
                    <a:pt x="763214" y="898602"/>
                    <a:pt x="747022" y="901460"/>
                    <a:pt x="725114" y="909080"/>
                  </a:cubicBezTo>
                  <a:cubicBezTo>
                    <a:pt x="719399" y="910985"/>
                    <a:pt x="712732" y="914795"/>
                    <a:pt x="708922" y="908127"/>
                  </a:cubicBezTo>
                  <a:cubicBezTo>
                    <a:pt x="687967" y="870980"/>
                    <a:pt x="641294" y="869075"/>
                    <a:pt x="615577" y="839547"/>
                  </a:cubicBezTo>
                  <a:cubicBezTo>
                    <a:pt x="615577" y="839547"/>
                    <a:pt x="615577" y="839547"/>
                    <a:pt x="615577" y="839547"/>
                  </a:cubicBezTo>
                  <a:lnTo>
                    <a:pt x="615577" y="839547"/>
                  </a:lnTo>
                  <a:cubicBezTo>
                    <a:pt x="587002" y="805257"/>
                    <a:pt x="563189" y="770967"/>
                    <a:pt x="558427" y="724295"/>
                  </a:cubicBezTo>
                  <a:cubicBezTo>
                    <a:pt x="554617" y="680480"/>
                    <a:pt x="562237" y="638570"/>
                    <a:pt x="578429" y="598565"/>
                  </a:cubicBezTo>
                  <a:cubicBezTo>
                    <a:pt x="579382" y="595707"/>
                    <a:pt x="581287" y="592850"/>
                    <a:pt x="582239" y="589040"/>
                  </a:cubicBezTo>
                  <a:cubicBezTo>
                    <a:pt x="582239" y="589040"/>
                    <a:pt x="582239" y="589040"/>
                    <a:pt x="582239" y="589040"/>
                  </a:cubicBezTo>
                  <a:cubicBezTo>
                    <a:pt x="588907" y="583325"/>
                    <a:pt x="592717" y="576657"/>
                    <a:pt x="593669" y="568085"/>
                  </a:cubicBezTo>
                  <a:cubicBezTo>
                    <a:pt x="593669" y="568085"/>
                    <a:pt x="593669" y="568085"/>
                    <a:pt x="593669" y="568085"/>
                  </a:cubicBezTo>
                  <a:cubicBezTo>
                    <a:pt x="578429" y="553797"/>
                    <a:pt x="562237" y="539510"/>
                    <a:pt x="546997" y="524270"/>
                  </a:cubicBezTo>
                  <a:cubicBezTo>
                    <a:pt x="496514" y="472835"/>
                    <a:pt x="496514" y="472835"/>
                    <a:pt x="557474" y="431877"/>
                  </a:cubicBezTo>
                  <a:cubicBezTo>
                    <a:pt x="609862" y="395682"/>
                    <a:pt x="667012" y="370917"/>
                    <a:pt x="729877" y="357582"/>
                  </a:cubicBezTo>
                  <a:cubicBezTo>
                    <a:pt x="741307" y="355677"/>
                    <a:pt x="756547" y="352820"/>
                    <a:pt x="750832" y="335675"/>
                  </a:cubicBezTo>
                  <a:cubicBezTo>
                    <a:pt x="746069" y="320435"/>
                    <a:pt x="732734" y="329007"/>
                    <a:pt x="723209" y="330912"/>
                  </a:cubicBezTo>
                  <a:cubicBezTo>
                    <a:pt x="689872" y="337580"/>
                    <a:pt x="655582" y="346152"/>
                    <a:pt x="624149" y="360440"/>
                  </a:cubicBezTo>
                  <a:cubicBezTo>
                    <a:pt x="624149" y="360440"/>
                    <a:pt x="624149" y="360440"/>
                    <a:pt x="624149" y="360440"/>
                  </a:cubicBezTo>
                  <a:cubicBezTo>
                    <a:pt x="624149" y="360440"/>
                    <a:pt x="624149" y="360440"/>
                    <a:pt x="624149" y="360440"/>
                  </a:cubicBezTo>
                  <a:cubicBezTo>
                    <a:pt x="579382" y="384252"/>
                    <a:pt x="535567" y="408065"/>
                    <a:pt x="497467" y="442355"/>
                  </a:cubicBezTo>
                  <a:cubicBezTo>
                    <a:pt x="487942" y="450927"/>
                    <a:pt x="478417" y="456642"/>
                    <a:pt x="466987" y="446165"/>
                  </a:cubicBezTo>
                  <a:lnTo>
                    <a:pt x="466987" y="446165"/>
                  </a:lnTo>
                  <a:cubicBezTo>
                    <a:pt x="466987" y="444260"/>
                    <a:pt x="466034" y="432830"/>
                    <a:pt x="466034" y="430925"/>
                  </a:cubicBezTo>
                  <a:cubicBezTo>
                    <a:pt x="474607" y="409970"/>
                    <a:pt x="488894" y="396635"/>
                    <a:pt x="512707" y="392825"/>
                  </a:cubicBezTo>
                  <a:cubicBezTo>
                    <a:pt x="546044" y="387110"/>
                    <a:pt x="571762" y="364250"/>
                    <a:pt x="601289" y="351867"/>
                  </a:cubicBezTo>
                  <a:cubicBezTo>
                    <a:pt x="601289" y="351867"/>
                    <a:pt x="601289" y="351867"/>
                    <a:pt x="601289" y="351867"/>
                  </a:cubicBezTo>
                  <a:cubicBezTo>
                    <a:pt x="646057" y="329007"/>
                    <a:pt x="671774" y="283287"/>
                    <a:pt x="711779" y="258522"/>
                  </a:cubicBezTo>
                  <a:cubicBezTo>
                    <a:pt x="751784" y="234710"/>
                    <a:pt x="754642" y="204230"/>
                    <a:pt x="751784" y="166130"/>
                  </a:cubicBezTo>
                  <a:cubicBezTo>
                    <a:pt x="749879" y="139460"/>
                    <a:pt x="739402" y="136602"/>
                    <a:pt x="717494" y="145175"/>
                  </a:cubicBezTo>
                  <a:cubicBezTo>
                    <a:pt x="690824" y="155652"/>
                    <a:pt x="666059" y="168987"/>
                    <a:pt x="638437" y="176607"/>
                  </a:cubicBezTo>
                  <a:cubicBezTo>
                    <a:pt x="566047" y="196610"/>
                    <a:pt x="524137" y="246140"/>
                    <a:pt x="498419" y="315672"/>
                  </a:cubicBezTo>
                  <a:cubicBezTo>
                    <a:pt x="486037" y="349962"/>
                    <a:pt x="487942" y="391872"/>
                    <a:pt x="452699" y="417590"/>
                  </a:cubicBezTo>
                  <a:cubicBezTo>
                    <a:pt x="446032" y="414732"/>
                    <a:pt x="439364" y="412827"/>
                    <a:pt x="432697" y="409970"/>
                  </a:cubicBezTo>
                  <a:cubicBezTo>
                    <a:pt x="432697" y="409970"/>
                    <a:pt x="432697" y="409970"/>
                    <a:pt x="432697" y="409970"/>
                  </a:cubicBezTo>
                  <a:cubicBezTo>
                    <a:pt x="381262" y="356630"/>
                    <a:pt x="373642" y="370917"/>
                    <a:pt x="437459" y="317577"/>
                  </a:cubicBezTo>
                  <a:cubicBezTo>
                    <a:pt x="446984" y="309957"/>
                    <a:pt x="456509" y="303290"/>
                    <a:pt x="466034" y="296622"/>
                  </a:cubicBezTo>
                  <a:cubicBezTo>
                    <a:pt x="479369" y="287097"/>
                    <a:pt x="486037" y="274715"/>
                    <a:pt x="484132" y="252807"/>
                  </a:cubicBezTo>
                  <a:cubicBezTo>
                    <a:pt x="465082" y="265190"/>
                    <a:pt x="389834" y="337580"/>
                    <a:pt x="362212" y="333770"/>
                  </a:cubicBezTo>
                  <a:cubicBezTo>
                    <a:pt x="333637" y="329960"/>
                    <a:pt x="317444" y="293765"/>
                    <a:pt x="293632" y="273762"/>
                  </a:cubicBezTo>
                  <a:cubicBezTo>
                    <a:pt x="270772" y="254712"/>
                    <a:pt x="275534" y="241377"/>
                    <a:pt x="296489" y="223280"/>
                  </a:cubicBezTo>
                  <a:cubicBezTo>
                    <a:pt x="416504" y="119457"/>
                    <a:pt x="554617" y="54687"/>
                    <a:pt x="711779" y="31827"/>
                  </a:cubicBezTo>
                  <a:cubicBezTo>
                    <a:pt x="722257" y="29922"/>
                    <a:pt x="739402" y="31827"/>
                    <a:pt x="737497" y="15635"/>
                  </a:cubicBezTo>
                  <a:cubicBezTo>
                    <a:pt x="735592" y="-1510"/>
                    <a:pt x="719399" y="4205"/>
                    <a:pt x="708922" y="5157"/>
                  </a:cubicBezTo>
                  <a:cubicBezTo>
                    <a:pt x="671774" y="8015"/>
                    <a:pt x="636532" y="17540"/>
                    <a:pt x="600337" y="27065"/>
                  </a:cubicBezTo>
                  <a:cubicBezTo>
                    <a:pt x="213622" y="128982"/>
                    <a:pt x="-46411" y="521412"/>
                    <a:pt x="6929" y="919557"/>
                  </a:cubicBezTo>
                  <a:close/>
                  <a:moveTo>
                    <a:pt x="1376624" y="294717"/>
                  </a:moveTo>
                  <a:cubicBezTo>
                    <a:pt x="1396627" y="270905"/>
                    <a:pt x="1409962" y="274715"/>
                    <a:pt x="1429012" y="297575"/>
                  </a:cubicBezTo>
                  <a:cubicBezTo>
                    <a:pt x="1553789" y="445212"/>
                    <a:pt x="1617607" y="614757"/>
                    <a:pt x="1623322" y="807162"/>
                  </a:cubicBezTo>
                  <a:cubicBezTo>
                    <a:pt x="1619512" y="804305"/>
                    <a:pt x="1501402" y="809067"/>
                    <a:pt x="1495687" y="809067"/>
                  </a:cubicBezTo>
                  <a:cubicBezTo>
                    <a:pt x="1481399" y="789065"/>
                    <a:pt x="1492829" y="764300"/>
                    <a:pt x="1482352" y="743345"/>
                  </a:cubicBezTo>
                  <a:cubicBezTo>
                    <a:pt x="1482352" y="743345"/>
                    <a:pt x="1482352" y="743345"/>
                    <a:pt x="1482352" y="743345"/>
                  </a:cubicBezTo>
                  <a:cubicBezTo>
                    <a:pt x="1482352" y="743345"/>
                    <a:pt x="1482352" y="742392"/>
                    <a:pt x="1482352" y="742392"/>
                  </a:cubicBezTo>
                  <a:cubicBezTo>
                    <a:pt x="1477589" y="670002"/>
                    <a:pt x="1457587" y="601422"/>
                    <a:pt x="1424249" y="536652"/>
                  </a:cubicBezTo>
                  <a:cubicBezTo>
                    <a:pt x="1430917" y="516650"/>
                    <a:pt x="1423297" y="501410"/>
                    <a:pt x="1413772" y="483312"/>
                  </a:cubicBezTo>
                  <a:cubicBezTo>
                    <a:pt x="1392817" y="445212"/>
                    <a:pt x="1358527" y="418542"/>
                    <a:pt x="1329952" y="387110"/>
                  </a:cubicBezTo>
                  <a:cubicBezTo>
                    <a:pt x="1322332" y="378537"/>
                    <a:pt x="1312807" y="370917"/>
                    <a:pt x="1314712" y="359487"/>
                  </a:cubicBezTo>
                  <a:cubicBezTo>
                    <a:pt x="1314712" y="356630"/>
                    <a:pt x="1315664" y="353772"/>
                    <a:pt x="1317569" y="350915"/>
                  </a:cubicBezTo>
                  <a:cubicBezTo>
                    <a:pt x="1337572" y="332817"/>
                    <a:pt x="1359479" y="315672"/>
                    <a:pt x="1376624" y="294717"/>
                  </a:cubicBezTo>
                  <a:close/>
                  <a:moveTo>
                    <a:pt x="1423297" y="809067"/>
                  </a:moveTo>
                  <a:cubicBezTo>
                    <a:pt x="1397579" y="807162"/>
                    <a:pt x="1371862" y="809067"/>
                    <a:pt x="1346144" y="810020"/>
                  </a:cubicBezTo>
                  <a:cubicBezTo>
                    <a:pt x="1346144" y="810020"/>
                    <a:pt x="1346144" y="810020"/>
                    <a:pt x="1346144" y="810020"/>
                  </a:cubicBezTo>
                  <a:cubicBezTo>
                    <a:pt x="1346144" y="810020"/>
                    <a:pt x="1345192" y="810020"/>
                    <a:pt x="1345192" y="810020"/>
                  </a:cubicBezTo>
                  <a:cubicBezTo>
                    <a:pt x="1344239" y="810020"/>
                    <a:pt x="1343287" y="810020"/>
                    <a:pt x="1342334" y="810020"/>
                  </a:cubicBezTo>
                  <a:cubicBezTo>
                    <a:pt x="1340429" y="810020"/>
                    <a:pt x="1339477" y="810020"/>
                    <a:pt x="1337572" y="810020"/>
                  </a:cubicBezTo>
                  <a:cubicBezTo>
                    <a:pt x="1332809" y="810020"/>
                    <a:pt x="1328047" y="809067"/>
                    <a:pt x="1323284" y="809067"/>
                  </a:cubicBezTo>
                  <a:cubicBezTo>
                    <a:pt x="1320427" y="799542"/>
                    <a:pt x="1319474" y="789065"/>
                    <a:pt x="1317569" y="779540"/>
                  </a:cubicBezTo>
                  <a:cubicBezTo>
                    <a:pt x="1314712" y="751917"/>
                    <a:pt x="1316617" y="723342"/>
                    <a:pt x="1316617" y="695720"/>
                  </a:cubicBezTo>
                  <a:cubicBezTo>
                    <a:pt x="1316617" y="695720"/>
                    <a:pt x="1316617" y="695720"/>
                    <a:pt x="1316617" y="695720"/>
                  </a:cubicBezTo>
                  <a:cubicBezTo>
                    <a:pt x="1321379" y="687147"/>
                    <a:pt x="1324237" y="678575"/>
                    <a:pt x="1325189" y="669050"/>
                  </a:cubicBezTo>
                  <a:cubicBezTo>
                    <a:pt x="1325189" y="665240"/>
                    <a:pt x="1326142" y="662382"/>
                    <a:pt x="1326142" y="658572"/>
                  </a:cubicBezTo>
                  <a:cubicBezTo>
                    <a:pt x="1327094" y="606185"/>
                    <a:pt x="1308997" y="559512"/>
                    <a:pt x="1280422" y="516650"/>
                  </a:cubicBezTo>
                  <a:cubicBezTo>
                    <a:pt x="1276612" y="511887"/>
                    <a:pt x="1274707" y="505220"/>
                    <a:pt x="1271849" y="499505"/>
                  </a:cubicBezTo>
                  <a:cubicBezTo>
                    <a:pt x="1268992" y="493790"/>
                    <a:pt x="1263277" y="489027"/>
                    <a:pt x="1252799" y="489980"/>
                  </a:cubicBezTo>
                  <a:cubicBezTo>
                    <a:pt x="1251847" y="504267"/>
                    <a:pt x="1262324" y="511887"/>
                    <a:pt x="1268039" y="521412"/>
                  </a:cubicBezTo>
                  <a:cubicBezTo>
                    <a:pt x="1290899" y="557607"/>
                    <a:pt x="1307092" y="596660"/>
                    <a:pt x="1310902" y="640475"/>
                  </a:cubicBezTo>
                  <a:cubicBezTo>
                    <a:pt x="1310902" y="642380"/>
                    <a:pt x="1310902" y="644285"/>
                    <a:pt x="1311854" y="646190"/>
                  </a:cubicBezTo>
                  <a:cubicBezTo>
                    <a:pt x="1312807" y="653810"/>
                    <a:pt x="1312807" y="660477"/>
                    <a:pt x="1302329" y="663335"/>
                  </a:cubicBezTo>
                  <a:cubicBezTo>
                    <a:pt x="1297567" y="621425"/>
                    <a:pt x="1275659" y="584277"/>
                    <a:pt x="1256609" y="548082"/>
                  </a:cubicBezTo>
                  <a:cubicBezTo>
                    <a:pt x="1245179" y="527127"/>
                    <a:pt x="1221367" y="509982"/>
                    <a:pt x="1202317" y="490932"/>
                  </a:cubicBezTo>
                  <a:cubicBezTo>
                    <a:pt x="1200412" y="489027"/>
                    <a:pt x="1198507" y="488075"/>
                    <a:pt x="1197554" y="486170"/>
                  </a:cubicBezTo>
                  <a:cubicBezTo>
                    <a:pt x="1197554" y="486170"/>
                    <a:pt x="1197554" y="486170"/>
                    <a:pt x="1197554" y="486170"/>
                  </a:cubicBezTo>
                  <a:cubicBezTo>
                    <a:pt x="1217557" y="437592"/>
                    <a:pt x="1243274" y="431877"/>
                    <a:pt x="1273754" y="469977"/>
                  </a:cubicBezTo>
                  <a:cubicBezTo>
                    <a:pt x="1278517" y="475692"/>
                    <a:pt x="1284232" y="479502"/>
                    <a:pt x="1288994" y="484265"/>
                  </a:cubicBezTo>
                  <a:cubicBezTo>
                    <a:pt x="1317569" y="493790"/>
                    <a:pt x="1342334" y="509982"/>
                    <a:pt x="1356622" y="536652"/>
                  </a:cubicBezTo>
                  <a:cubicBezTo>
                    <a:pt x="1369004" y="559512"/>
                    <a:pt x="1395674" y="549987"/>
                    <a:pt x="1409962" y="565227"/>
                  </a:cubicBezTo>
                  <a:cubicBezTo>
                    <a:pt x="1410914" y="567132"/>
                    <a:pt x="1411867" y="569037"/>
                    <a:pt x="1411867" y="570942"/>
                  </a:cubicBezTo>
                  <a:cubicBezTo>
                    <a:pt x="1434727" y="633807"/>
                    <a:pt x="1451872" y="697625"/>
                    <a:pt x="1459492" y="763347"/>
                  </a:cubicBezTo>
                  <a:cubicBezTo>
                    <a:pt x="1459492" y="766205"/>
                    <a:pt x="1460444" y="769062"/>
                    <a:pt x="1460444" y="771920"/>
                  </a:cubicBezTo>
                  <a:cubicBezTo>
                    <a:pt x="1462349" y="799542"/>
                    <a:pt x="1451872" y="810972"/>
                    <a:pt x="1423297" y="809067"/>
                  </a:cubicBezTo>
                  <a:close/>
                  <a:moveTo>
                    <a:pt x="1234702" y="690957"/>
                  </a:moveTo>
                  <a:cubicBezTo>
                    <a:pt x="1237559" y="680480"/>
                    <a:pt x="1228987" y="673812"/>
                    <a:pt x="1219462" y="669050"/>
                  </a:cubicBezTo>
                  <a:cubicBezTo>
                    <a:pt x="1210889" y="664287"/>
                    <a:pt x="1202317" y="667145"/>
                    <a:pt x="1197554" y="674765"/>
                  </a:cubicBezTo>
                  <a:cubicBezTo>
                    <a:pt x="1186124" y="691910"/>
                    <a:pt x="1185172" y="706197"/>
                    <a:pt x="1166122" y="673812"/>
                  </a:cubicBezTo>
                  <a:cubicBezTo>
                    <a:pt x="1153739" y="652857"/>
                    <a:pt x="1130879" y="621425"/>
                    <a:pt x="1095637" y="618567"/>
                  </a:cubicBezTo>
                  <a:cubicBezTo>
                    <a:pt x="1093732" y="616662"/>
                    <a:pt x="1091827" y="614757"/>
                    <a:pt x="1089922" y="612852"/>
                  </a:cubicBezTo>
                  <a:cubicBezTo>
                    <a:pt x="1074682" y="598565"/>
                    <a:pt x="1074682" y="585230"/>
                    <a:pt x="1097542" y="569990"/>
                  </a:cubicBezTo>
                  <a:cubicBezTo>
                    <a:pt x="1118497" y="555702"/>
                    <a:pt x="1135642" y="534747"/>
                    <a:pt x="1153739" y="515697"/>
                  </a:cubicBezTo>
                  <a:cubicBezTo>
                    <a:pt x="1168027" y="500457"/>
                    <a:pt x="1179457" y="500457"/>
                    <a:pt x="1189934" y="518555"/>
                  </a:cubicBezTo>
                  <a:cubicBezTo>
                    <a:pt x="1203269" y="540462"/>
                    <a:pt x="1230892" y="555702"/>
                    <a:pt x="1220414" y="589040"/>
                  </a:cubicBezTo>
                  <a:cubicBezTo>
                    <a:pt x="1217557" y="598565"/>
                    <a:pt x="1228034" y="605232"/>
                    <a:pt x="1235654" y="610947"/>
                  </a:cubicBezTo>
                  <a:cubicBezTo>
                    <a:pt x="1270897" y="634760"/>
                    <a:pt x="1279469" y="667145"/>
                    <a:pt x="1266134" y="707150"/>
                  </a:cubicBezTo>
                  <a:cubicBezTo>
                    <a:pt x="1266134" y="707150"/>
                    <a:pt x="1266134" y="707150"/>
                    <a:pt x="1266134" y="707150"/>
                  </a:cubicBezTo>
                  <a:cubicBezTo>
                    <a:pt x="1266134" y="707150"/>
                    <a:pt x="1266134" y="707150"/>
                    <a:pt x="1266134" y="707150"/>
                  </a:cubicBezTo>
                  <a:cubicBezTo>
                    <a:pt x="1267087" y="709055"/>
                    <a:pt x="1268039" y="710007"/>
                    <a:pt x="1268039" y="711912"/>
                  </a:cubicBezTo>
                  <a:cubicBezTo>
                    <a:pt x="1268992" y="714770"/>
                    <a:pt x="1269944" y="717627"/>
                    <a:pt x="1270897" y="720485"/>
                  </a:cubicBezTo>
                  <a:cubicBezTo>
                    <a:pt x="1274707" y="733820"/>
                    <a:pt x="1275659" y="748107"/>
                    <a:pt x="1289947" y="755727"/>
                  </a:cubicBezTo>
                  <a:cubicBezTo>
                    <a:pt x="1289947" y="755727"/>
                    <a:pt x="1291852" y="758585"/>
                    <a:pt x="1294709" y="757632"/>
                  </a:cubicBezTo>
                  <a:cubicBezTo>
                    <a:pt x="1294709" y="808115"/>
                    <a:pt x="1294709" y="809067"/>
                    <a:pt x="1237559" y="807162"/>
                  </a:cubicBezTo>
                  <a:cubicBezTo>
                    <a:pt x="1219462" y="806210"/>
                    <a:pt x="1185172" y="816687"/>
                    <a:pt x="1186124" y="799542"/>
                  </a:cubicBezTo>
                  <a:cubicBezTo>
                    <a:pt x="1187077" y="781445"/>
                    <a:pt x="1208984" y="754775"/>
                    <a:pt x="1232797" y="746202"/>
                  </a:cubicBezTo>
                  <a:cubicBezTo>
                    <a:pt x="1248989" y="740487"/>
                    <a:pt x="1257562" y="730010"/>
                    <a:pt x="1265182" y="716675"/>
                  </a:cubicBezTo>
                  <a:cubicBezTo>
                    <a:pt x="1243274" y="724295"/>
                    <a:pt x="1225177" y="726200"/>
                    <a:pt x="1234702" y="690957"/>
                  </a:cubicBezTo>
                  <a:close/>
                  <a:moveTo>
                    <a:pt x="1070872" y="629045"/>
                  </a:moveTo>
                  <a:cubicBezTo>
                    <a:pt x="1073729" y="632855"/>
                    <a:pt x="1076587" y="635712"/>
                    <a:pt x="1079444" y="637617"/>
                  </a:cubicBezTo>
                  <a:cubicBezTo>
                    <a:pt x="1079444" y="637617"/>
                    <a:pt x="1079444" y="637617"/>
                    <a:pt x="1079444" y="637617"/>
                  </a:cubicBezTo>
                  <a:cubicBezTo>
                    <a:pt x="1083254" y="658572"/>
                    <a:pt x="1060394" y="652857"/>
                    <a:pt x="1054679" y="663335"/>
                  </a:cubicBezTo>
                  <a:cubicBezTo>
                    <a:pt x="1037534" y="652857"/>
                    <a:pt x="1045154" y="637617"/>
                    <a:pt x="1045154" y="623330"/>
                  </a:cubicBezTo>
                  <a:cubicBezTo>
                    <a:pt x="1053727" y="617615"/>
                    <a:pt x="1058489" y="618567"/>
                    <a:pt x="1063252" y="621425"/>
                  </a:cubicBezTo>
                  <a:cubicBezTo>
                    <a:pt x="1066109" y="623330"/>
                    <a:pt x="1068014" y="626187"/>
                    <a:pt x="1070872" y="629045"/>
                  </a:cubicBezTo>
                  <a:close/>
                  <a:moveTo>
                    <a:pt x="1033724" y="1085292"/>
                  </a:moveTo>
                  <a:cubicBezTo>
                    <a:pt x="1037534" y="1079577"/>
                    <a:pt x="1043249" y="1076720"/>
                    <a:pt x="1048964" y="1079577"/>
                  </a:cubicBezTo>
                  <a:cubicBezTo>
                    <a:pt x="1063252" y="1087197"/>
                    <a:pt x="1078492" y="1092912"/>
                    <a:pt x="1090874" y="1111010"/>
                  </a:cubicBezTo>
                  <a:cubicBezTo>
                    <a:pt x="1068967" y="1110057"/>
                    <a:pt x="1052774" y="1109105"/>
                    <a:pt x="1039439" y="1099580"/>
                  </a:cubicBezTo>
                  <a:cubicBezTo>
                    <a:pt x="1034677" y="1095770"/>
                    <a:pt x="1029914" y="1091960"/>
                    <a:pt x="1033724" y="1085292"/>
                  </a:cubicBezTo>
                  <a:close/>
                  <a:moveTo>
                    <a:pt x="1128974" y="1072910"/>
                  </a:moveTo>
                  <a:cubicBezTo>
                    <a:pt x="1133737" y="1038620"/>
                    <a:pt x="1138499" y="1006235"/>
                    <a:pt x="1128022" y="970992"/>
                  </a:cubicBezTo>
                  <a:cubicBezTo>
                    <a:pt x="1123259" y="955752"/>
                    <a:pt x="1148977" y="941465"/>
                    <a:pt x="1163264" y="930035"/>
                  </a:cubicBezTo>
                  <a:cubicBezTo>
                    <a:pt x="1181362" y="914795"/>
                    <a:pt x="1204222" y="921462"/>
                    <a:pt x="1224224" y="912890"/>
                  </a:cubicBezTo>
                  <a:cubicBezTo>
                    <a:pt x="1238512" y="907175"/>
                    <a:pt x="1247084" y="896697"/>
                    <a:pt x="1248989" y="886220"/>
                  </a:cubicBezTo>
                  <a:cubicBezTo>
                    <a:pt x="1250894" y="871932"/>
                    <a:pt x="1233749" y="876695"/>
                    <a:pt x="1225177" y="873837"/>
                  </a:cubicBezTo>
                  <a:cubicBezTo>
                    <a:pt x="1211842" y="870027"/>
                    <a:pt x="1203269" y="860502"/>
                    <a:pt x="1204222" y="848120"/>
                  </a:cubicBezTo>
                  <a:cubicBezTo>
                    <a:pt x="1205174" y="831927"/>
                    <a:pt x="1220414" y="839547"/>
                    <a:pt x="1229939" y="837642"/>
                  </a:cubicBezTo>
                  <a:cubicBezTo>
                    <a:pt x="1236607" y="836690"/>
                    <a:pt x="1244227" y="838595"/>
                    <a:pt x="1250894" y="836690"/>
                  </a:cubicBezTo>
                  <a:cubicBezTo>
                    <a:pt x="1268039" y="833832"/>
                    <a:pt x="1280422" y="836690"/>
                    <a:pt x="1288042" y="844310"/>
                  </a:cubicBezTo>
                  <a:cubicBezTo>
                    <a:pt x="1295662" y="850977"/>
                    <a:pt x="1297567" y="863360"/>
                    <a:pt x="1295662" y="880505"/>
                  </a:cubicBezTo>
                  <a:cubicBezTo>
                    <a:pt x="1278517" y="977660"/>
                    <a:pt x="1238512" y="1064337"/>
                    <a:pt x="1173742" y="1138632"/>
                  </a:cubicBezTo>
                  <a:cubicBezTo>
                    <a:pt x="1166122" y="1137680"/>
                    <a:pt x="1162312" y="1134822"/>
                    <a:pt x="1159454" y="1130060"/>
                  </a:cubicBezTo>
                  <a:cubicBezTo>
                    <a:pt x="1157549" y="1126250"/>
                    <a:pt x="1156597" y="1121487"/>
                    <a:pt x="1156597" y="1116725"/>
                  </a:cubicBezTo>
                  <a:cubicBezTo>
                    <a:pt x="1154692" y="1101485"/>
                    <a:pt x="1160407" y="1078625"/>
                    <a:pt x="1132784" y="1077672"/>
                  </a:cubicBezTo>
                  <a:cubicBezTo>
                    <a:pt x="1131832" y="1076720"/>
                    <a:pt x="1128974" y="1073862"/>
                    <a:pt x="1128974" y="1072910"/>
                  </a:cubicBezTo>
                  <a:close/>
                  <a:moveTo>
                    <a:pt x="1239464" y="1298652"/>
                  </a:moveTo>
                  <a:cubicBezTo>
                    <a:pt x="1212794" y="1318655"/>
                    <a:pt x="1187077" y="1338657"/>
                    <a:pt x="1160407" y="1358660"/>
                  </a:cubicBezTo>
                  <a:cubicBezTo>
                    <a:pt x="1159454" y="1355802"/>
                    <a:pt x="1159454" y="1349135"/>
                    <a:pt x="1159454" y="1342467"/>
                  </a:cubicBezTo>
                  <a:cubicBezTo>
                    <a:pt x="1160407" y="1314845"/>
                    <a:pt x="1168027" y="1267220"/>
                    <a:pt x="1174694" y="1258647"/>
                  </a:cubicBezTo>
                  <a:cubicBezTo>
                    <a:pt x="1188029" y="1240550"/>
                    <a:pt x="1184219" y="1229120"/>
                    <a:pt x="1166122" y="1218642"/>
                  </a:cubicBezTo>
                  <a:cubicBezTo>
                    <a:pt x="1142309" y="1204355"/>
                    <a:pt x="1148977" y="1197687"/>
                    <a:pt x="1161359" y="1191972"/>
                  </a:cubicBezTo>
                  <a:cubicBezTo>
                    <a:pt x="1165169" y="1190067"/>
                    <a:pt x="1169932" y="1189115"/>
                    <a:pt x="1173742" y="1187210"/>
                  </a:cubicBezTo>
                  <a:cubicBezTo>
                    <a:pt x="1195649" y="1210070"/>
                    <a:pt x="1217557" y="1234835"/>
                    <a:pt x="1240417" y="1255790"/>
                  </a:cubicBezTo>
                  <a:cubicBezTo>
                    <a:pt x="1259467" y="1272935"/>
                    <a:pt x="1257562" y="1285317"/>
                    <a:pt x="1239464" y="1298652"/>
                  </a:cubicBezTo>
                  <a:close/>
                  <a:moveTo>
                    <a:pt x="1306139" y="1231025"/>
                  </a:moveTo>
                  <a:cubicBezTo>
                    <a:pt x="1298519" y="1239597"/>
                    <a:pt x="1293757" y="1254837"/>
                    <a:pt x="1279469" y="1250075"/>
                  </a:cubicBezTo>
                  <a:cubicBezTo>
                    <a:pt x="1265182" y="1245312"/>
                    <a:pt x="1274707" y="1231977"/>
                    <a:pt x="1273754" y="1222452"/>
                  </a:cubicBezTo>
                  <a:cubicBezTo>
                    <a:pt x="1272802" y="1211022"/>
                    <a:pt x="1269944" y="1198640"/>
                    <a:pt x="1267087" y="1187210"/>
                  </a:cubicBezTo>
                  <a:cubicBezTo>
                    <a:pt x="1264229" y="1176732"/>
                    <a:pt x="1262324" y="1164350"/>
                    <a:pt x="1249942" y="1163397"/>
                  </a:cubicBezTo>
                  <a:cubicBezTo>
                    <a:pt x="1236607" y="1162445"/>
                    <a:pt x="1236607" y="1174827"/>
                    <a:pt x="1234702" y="1183400"/>
                  </a:cubicBezTo>
                  <a:cubicBezTo>
                    <a:pt x="1231844" y="1192925"/>
                    <a:pt x="1227082" y="1200545"/>
                    <a:pt x="1218509" y="1191020"/>
                  </a:cubicBezTo>
                  <a:cubicBezTo>
                    <a:pt x="1208984" y="1180542"/>
                    <a:pt x="1185172" y="1173875"/>
                    <a:pt x="1201364" y="1151967"/>
                  </a:cubicBezTo>
                  <a:cubicBezTo>
                    <a:pt x="1215652" y="1131965"/>
                    <a:pt x="1232797" y="1112915"/>
                    <a:pt x="1246132" y="1091960"/>
                  </a:cubicBezTo>
                  <a:cubicBezTo>
                    <a:pt x="1286137" y="1030047"/>
                    <a:pt x="1328999" y="856692"/>
                    <a:pt x="1334714" y="849072"/>
                  </a:cubicBezTo>
                  <a:cubicBezTo>
                    <a:pt x="1343287" y="837642"/>
                    <a:pt x="1357574" y="836690"/>
                    <a:pt x="1392817" y="838595"/>
                  </a:cubicBezTo>
                  <a:cubicBezTo>
                    <a:pt x="1412819" y="839547"/>
                    <a:pt x="1438537" y="826212"/>
                    <a:pt x="1454729" y="845262"/>
                  </a:cubicBezTo>
                  <a:cubicBezTo>
                    <a:pt x="1457587" y="849072"/>
                    <a:pt x="1460444" y="853835"/>
                    <a:pt x="1462349" y="859550"/>
                  </a:cubicBezTo>
                  <a:cubicBezTo>
                    <a:pt x="1448062" y="998615"/>
                    <a:pt x="1399484" y="1124345"/>
                    <a:pt x="1306139" y="1231025"/>
                  </a:cubicBezTo>
                  <a:close/>
                  <a:moveTo>
                    <a:pt x="1359479" y="1210070"/>
                  </a:moveTo>
                  <a:cubicBezTo>
                    <a:pt x="1430917" y="1111962"/>
                    <a:pt x="1476637" y="1004330"/>
                    <a:pt x="1483304" y="881457"/>
                  </a:cubicBezTo>
                  <a:cubicBezTo>
                    <a:pt x="1484257" y="863360"/>
                    <a:pt x="1489019" y="850977"/>
                    <a:pt x="1497592" y="843357"/>
                  </a:cubicBezTo>
                  <a:cubicBezTo>
                    <a:pt x="1507117" y="835737"/>
                    <a:pt x="1521404" y="832880"/>
                    <a:pt x="1540454" y="835737"/>
                  </a:cubicBezTo>
                  <a:cubicBezTo>
                    <a:pt x="1557599" y="838595"/>
                    <a:pt x="1575697" y="836690"/>
                    <a:pt x="1593794" y="835737"/>
                  </a:cubicBezTo>
                  <a:cubicBezTo>
                    <a:pt x="1602367" y="834785"/>
                    <a:pt x="1609987" y="836690"/>
                    <a:pt x="1614749" y="840500"/>
                  </a:cubicBezTo>
                  <a:cubicBezTo>
                    <a:pt x="1621417" y="845262"/>
                    <a:pt x="1624274" y="852882"/>
                    <a:pt x="1625227" y="865265"/>
                  </a:cubicBezTo>
                  <a:cubicBezTo>
                    <a:pt x="1625227" y="865265"/>
                    <a:pt x="1625227" y="865265"/>
                    <a:pt x="1625227" y="865265"/>
                  </a:cubicBezTo>
                  <a:cubicBezTo>
                    <a:pt x="1610939" y="1009092"/>
                    <a:pt x="1569029" y="1144347"/>
                    <a:pt x="1486162" y="1264362"/>
                  </a:cubicBezTo>
                  <a:cubicBezTo>
                    <a:pt x="1465207" y="1294842"/>
                    <a:pt x="1441394" y="1322465"/>
                    <a:pt x="1418534" y="1351040"/>
                  </a:cubicBezTo>
                  <a:cubicBezTo>
                    <a:pt x="1406152" y="1367232"/>
                    <a:pt x="1395674" y="1366280"/>
                    <a:pt x="1380434" y="1352945"/>
                  </a:cubicBezTo>
                  <a:cubicBezTo>
                    <a:pt x="1301377" y="1288175"/>
                    <a:pt x="1301377" y="1289127"/>
                    <a:pt x="1359479" y="1210070"/>
                  </a:cubicBezTo>
                  <a:close/>
                  <a:moveTo>
                    <a:pt x="592717" y="252807"/>
                  </a:moveTo>
                  <a:cubicBezTo>
                    <a:pt x="595574" y="252807"/>
                    <a:pt x="600337" y="256617"/>
                    <a:pt x="600337" y="257570"/>
                  </a:cubicBezTo>
                  <a:cubicBezTo>
                    <a:pt x="594622" y="273762"/>
                    <a:pt x="584144" y="284240"/>
                    <a:pt x="562237" y="289002"/>
                  </a:cubicBezTo>
                  <a:cubicBezTo>
                    <a:pt x="568904" y="268047"/>
                    <a:pt x="574619" y="254712"/>
                    <a:pt x="592717" y="252807"/>
                  </a:cubicBezTo>
                  <a:close/>
                  <a:moveTo>
                    <a:pt x="332684" y="1297700"/>
                  </a:moveTo>
                  <a:cubicBezTo>
                    <a:pt x="320302" y="1309130"/>
                    <a:pt x="308872" y="1321512"/>
                    <a:pt x="297442" y="1332942"/>
                  </a:cubicBezTo>
                  <a:cubicBezTo>
                    <a:pt x="254579" y="1375805"/>
                    <a:pt x="254579" y="1375805"/>
                    <a:pt x="215527" y="1330085"/>
                  </a:cubicBezTo>
                  <a:cubicBezTo>
                    <a:pt x="106942" y="1200545"/>
                    <a:pt x="44077" y="1051002"/>
                    <a:pt x="30742" y="882410"/>
                  </a:cubicBezTo>
                  <a:cubicBezTo>
                    <a:pt x="26932" y="838595"/>
                    <a:pt x="30742" y="836690"/>
                    <a:pt x="74557" y="835737"/>
                  </a:cubicBezTo>
                  <a:cubicBezTo>
                    <a:pt x="157424" y="834785"/>
                    <a:pt x="156472" y="834785"/>
                    <a:pt x="169807" y="917652"/>
                  </a:cubicBezTo>
                  <a:cubicBezTo>
                    <a:pt x="173617" y="941465"/>
                    <a:pt x="176474" y="965277"/>
                    <a:pt x="185999" y="987185"/>
                  </a:cubicBezTo>
                  <a:cubicBezTo>
                    <a:pt x="183142" y="991947"/>
                    <a:pt x="180284" y="995757"/>
                    <a:pt x="176474" y="998615"/>
                  </a:cubicBezTo>
                  <a:cubicBezTo>
                    <a:pt x="161234" y="1010997"/>
                    <a:pt x="139327" y="1003377"/>
                    <a:pt x="124087" y="1001472"/>
                  </a:cubicBezTo>
                  <a:cubicBezTo>
                    <a:pt x="92654" y="996710"/>
                    <a:pt x="80272" y="1002425"/>
                    <a:pt x="80272" y="1033857"/>
                  </a:cubicBezTo>
                  <a:cubicBezTo>
                    <a:pt x="80272" y="1057670"/>
                    <a:pt x="95512" y="1098627"/>
                    <a:pt x="115514" y="1129107"/>
                  </a:cubicBezTo>
                  <a:cubicBezTo>
                    <a:pt x="123134" y="1124345"/>
                    <a:pt x="117419" y="1118630"/>
                    <a:pt x="115514" y="1113867"/>
                  </a:cubicBezTo>
                  <a:cubicBezTo>
                    <a:pt x="112657" y="1102437"/>
                    <a:pt x="103132" y="1089102"/>
                    <a:pt x="115514" y="1081482"/>
                  </a:cubicBezTo>
                  <a:cubicBezTo>
                    <a:pt x="126944" y="1074815"/>
                    <a:pt x="128849" y="1094817"/>
                    <a:pt x="136469" y="1094817"/>
                  </a:cubicBezTo>
                  <a:cubicBezTo>
                    <a:pt x="185047" y="1098627"/>
                    <a:pt x="206002" y="1134822"/>
                    <a:pt x="233624" y="1167207"/>
                  </a:cubicBezTo>
                  <a:cubicBezTo>
                    <a:pt x="243149" y="1179590"/>
                    <a:pt x="264104" y="1180542"/>
                    <a:pt x="278392" y="1191972"/>
                  </a:cubicBezTo>
                  <a:cubicBezTo>
                    <a:pt x="281249" y="1194830"/>
                    <a:pt x="284107" y="1197687"/>
                    <a:pt x="286012" y="1201497"/>
                  </a:cubicBezTo>
                  <a:lnTo>
                    <a:pt x="286012" y="1201497"/>
                  </a:lnTo>
                  <a:cubicBezTo>
                    <a:pt x="297442" y="1224357"/>
                    <a:pt x="314587" y="1242455"/>
                    <a:pt x="331732" y="1260552"/>
                  </a:cubicBezTo>
                  <a:cubicBezTo>
                    <a:pt x="346019" y="1274840"/>
                    <a:pt x="346019" y="1286270"/>
                    <a:pt x="332684" y="1297700"/>
                  </a:cubicBezTo>
                  <a:close/>
                  <a:moveTo>
                    <a:pt x="317444" y="879552"/>
                  </a:moveTo>
                  <a:cubicBezTo>
                    <a:pt x="314587" y="883362"/>
                    <a:pt x="312682" y="887172"/>
                    <a:pt x="309824" y="890982"/>
                  </a:cubicBezTo>
                  <a:cubicBezTo>
                    <a:pt x="290774" y="917652"/>
                    <a:pt x="270772" y="943370"/>
                    <a:pt x="272677" y="982422"/>
                  </a:cubicBezTo>
                  <a:cubicBezTo>
                    <a:pt x="273629" y="1010045"/>
                    <a:pt x="249817" y="1010045"/>
                    <a:pt x="227909" y="1008140"/>
                  </a:cubicBezTo>
                  <a:cubicBezTo>
                    <a:pt x="225052" y="1008140"/>
                    <a:pt x="221242" y="1007187"/>
                    <a:pt x="218384" y="1007187"/>
                  </a:cubicBezTo>
                  <a:cubicBezTo>
                    <a:pt x="218384" y="1007187"/>
                    <a:pt x="218384" y="1007187"/>
                    <a:pt x="218384" y="1007187"/>
                  </a:cubicBezTo>
                  <a:cubicBezTo>
                    <a:pt x="208859" y="963372"/>
                    <a:pt x="197429" y="919557"/>
                    <a:pt x="192667" y="874790"/>
                  </a:cubicBezTo>
                  <a:cubicBezTo>
                    <a:pt x="189809" y="847167"/>
                    <a:pt x="195524" y="833832"/>
                    <a:pt x="225052" y="835737"/>
                  </a:cubicBezTo>
                  <a:cubicBezTo>
                    <a:pt x="248864" y="837642"/>
                    <a:pt x="272677" y="835737"/>
                    <a:pt x="296489" y="836690"/>
                  </a:cubicBezTo>
                  <a:cubicBezTo>
                    <a:pt x="327922" y="837642"/>
                    <a:pt x="332684" y="848120"/>
                    <a:pt x="317444" y="879552"/>
                  </a:cubicBezTo>
                  <a:close/>
                  <a:moveTo>
                    <a:pt x="352687" y="1225310"/>
                  </a:moveTo>
                  <a:cubicBezTo>
                    <a:pt x="358402" y="1221500"/>
                    <a:pt x="366974" y="1223405"/>
                    <a:pt x="375547" y="1229120"/>
                  </a:cubicBezTo>
                  <a:cubicBezTo>
                    <a:pt x="386024" y="1235787"/>
                    <a:pt x="385072" y="1242455"/>
                    <a:pt x="381262" y="1249122"/>
                  </a:cubicBezTo>
                  <a:cubicBezTo>
                    <a:pt x="379357" y="1251980"/>
                    <a:pt x="377452" y="1254837"/>
                    <a:pt x="375547" y="1258647"/>
                  </a:cubicBezTo>
                  <a:cubicBezTo>
                    <a:pt x="375547" y="1258647"/>
                    <a:pt x="375547" y="1258647"/>
                    <a:pt x="375547" y="1258647"/>
                  </a:cubicBezTo>
                  <a:cubicBezTo>
                    <a:pt x="366022" y="1251027"/>
                    <a:pt x="355544" y="1244360"/>
                    <a:pt x="346019" y="1236740"/>
                  </a:cubicBezTo>
                  <a:cubicBezTo>
                    <a:pt x="347924" y="1231025"/>
                    <a:pt x="349829" y="1227215"/>
                    <a:pt x="352687" y="1225310"/>
                  </a:cubicBezTo>
                  <a:close/>
                  <a:moveTo>
                    <a:pt x="404122" y="904317"/>
                  </a:moveTo>
                  <a:cubicBezTo>
                    <a:pt x="402217" y="902412"/>
                    <a:pt x="399359" y="901460"/>
                    <a:pt x="397454" y="899555"/>
                  </a:cubicBezTo>
                  <a:cubicBezTo>
                    <a:pt x="397454" y="896697"/>
                    <a:pt x="397454" y="893840"/>
                    <a:pt x="398407" y="890982"/>
                  </a:cubicBezTo>
                  <a:cubicBezTo>
                    <a:pt x="398407" y="890982"/>
                    <a:pt x="398407" y="890982"/>
                    <a:pt x="398407" y="890982"/>
                  </a:cubicBezTo>
                  <a:cubicBezTo>
                    <a:pt x="398407" y="890982"/>
                    <a:pt x="398407" y="890982"/>
                    <a:pt x="398407" y="890982"/>
                  </a:cubicBezTo>
                  <a:cubicBezTo>
                    <a:pt x="382214" y="895745"/>
                    <a:pt x="362212" y="916700"/>
                    <a:pt x="356497" y="882410"/>
                  </a:cubicBezTo>
                  <a:cubicBezTo>
                    <a:pt x="353639" y="868122"/>
                    <a:pt x="346019" y="846215"/>
                    <a:pt x="366974" y="839547"/>
                  </a:cubicBezTo>
                  <a:cubicBezTo>
                    <a:pt x="398407" y="829070"/>
                    <a:pt x="381262" y="868122"/>
                    <a:pt x="398407" y="874790"/>
                  </a:cubicBezTo>
                  <a:cubicBezTo>
                    <a:pt x="400312" y="861455"/>
                    <a:pt x="404122" y="850977"/>
                    <a:pt x="418409" y="844310"/>
                  </a:cubicBezTo>
                  <a:cubicBezTo>
                    <a:pt x="448889" y="830022"/>
                    <a:pt x="459367" y="835737"/>
                    <a:pt x="460319" y="870980"/>
                  </a:cubicBezTo>
                  <a:cubicBezTo>
                    <a:pt x="459367" y="873837"/>
                    <a:pt x="459367" y="876695"/>
                    <a:pt x="459367" y="878600"/>
                  </a:cubicBezTo>
                  <a:cubicBezTo>
                    <a:pt x="459367" y="879552"/>
                    <a:pt x="459367" y="881457"/>
                    <a:pt x="459367" y="882410"/>
                  </a:cubicBezTo>
                  <a:cubicBezTo>
                    <a:pt x="457462" y="900507"/>
                    <a:pt x="455557" y="918605"/>
                    <a:pt x="470797" y="934797"/>
                  </a:cubicBezTo>
                  <a:cubicBezTo>
                    <a:pt x="469844" y="917652"/>
                    <a:pt x="468892" y="900507"/>
                    <a:pt x="467939" y="883362"/>
                  </a:cubicBezTo>
                  <a:cubicBezTo>
                    <a:pt x="467939" y="882410"/>
                    <a:pt x="467939" y="880505"/>
                    <a:pt x="467939" y="879552"/>
                  </a:cubicBezTo>
                  <a:cubicBezTo>
                    <a:pt x="469844" y="866217"/>
                    <a:pt x="476512" y="852882"/>
                    <a:pt x="468892" y="839547"/>
                  </a:cubicBezTo>
                  <a:cubicBezTo>
                    <a:pt x="468892" y="839547"/>
                    <a:pt x="468892" y="839547"/>
                    <a:pt x="468892" y="839547"/>
                  </a:cubicBezTo>
                  <a:cubicBezTo>
                    <a:pt x="481274" y="838595"/>
                    <a:pt x="486037" y="843357"/>
                    <a:pt x="488894" y="849072"/>
                  </a:cubicBezTo>
                  <a:cubicBezTo>
                    <a:pt x="492704" y="858597"/>
                    <a:pt x="488894" y="873837"/>
                    <a:pt x="496514" y="881457"/>
                  </a:cubicBezTo>
                  <a:cubicBezTo>
                    <a:pt x="496514" y="881457"/>
                    <a:pt x="496514" y="881457"/>
                    <a:pt x="496514" y="881457"/>
                  </a:cubicBezTo>
                  <a:cubicBezTo>
                    <a:pt x="503182" y="935750"/>
                    <a:pt x="526994" y="982422"/>
                    <a:pt x="559379" y="1025285"/>
                  </a:cubicBezTo>
                  <a:cubicBezTo>
                    <a:pt x="569857" y="1038620"/>
                    <a:pt x="585097" y="1054812"/>
                    <a:pt x="563189" y="1066242"/>
                  </a:cubicBezTo>
                  <a:cubicBezTo>
                    <a:pt x="533662" y="1082435"/>
                    <a:pt x="526042" y="1131965"/>
                    <a:pt x="486989" y="1132917"/>
                  </a:cubicBezTo>
                  <a:cubicBezTo>
                    <a:pt x="481274" y="1132917"/>
                    <a:pt x="474607" y="1131965"/>
                    <a:pt x="467939" y="1130060"/>
                  </a:cubicBezTo>
                  <a:cubicBezTo>
                    <a:pt x="455557" y="1071957"/>
                    <a:pt x="443174" y="1012902"/>
                    <a:pt x="431744" y="954800"/>
                  </a:cubicBezTo>
                  <a:cubicBezTo>
                    <a:pt x="426982" y="933845"/>
                    <a:pt x="420314" y="916700"/>
                    <a:pt x="404122" y="904317"/>
                  </a:cubicBezTo>
                  <a:close/>
                  <a:moveTo>
                    <a:pt x="469844" y="755727"/>
                  </a:moveTo>
                  <a:cubicBezTo>
                    <a:pt x="481274" y="759537"/>
                    <a:pt x="489847" y="765252"/>
                    <a:pt x="488894" y="784302"/>
                  </a:cubicBezTo>
                  <a:cubicBezTo>
                    <a:pt x="488894" y="791922"/>
                    <a:pt x="486037" y="797637"/>
                    <a:pt x="483179" y="801447"/>
                  </a:cubicBezTo>
                  <a:cubicBezTo>
                    <a:pt x="478417" y="807162"/>
                    <a:pt x="469844" y="810020"/>
                    <a:pt x="459367" y="810020"/>
                  </a:cubicBezTo>
                  <a:lnTo>
                    <a:pt x="459367" y="810020"/>
                  </a:lnTo>
                  <a:cubicBezTo>
                    <a:pt x="437459" y="792875"/>
                    <a:pt x="433649" y="773825"/>
                    <a:pt x="452699" y="750965"/>
                  </a:cubicBezTo>
                  <a:cubicBezTo>
                    <a:pt x="458414" y="752870"/>
                    <a:pt x="464129" y="753822"/>
                    <a:pt x="469844" y="755727"/>
                  </a:cubicBezTo>
                  <a:close/>
                  <a:moveTo>
                    <a:pt x="582239" y="1010045"/>
                  </a:moveTo>
                  <a:cubicBezTo>
                    <a:pt x="553664" y="973850"/>
                    <a:pt x="533662" y="932892"/>
                    <a:pt x="520327" y="888125"/>
                  </a:cubicBezTo>
                  <a:cubicBezTo>
                    <a:pt x="519374" y="885267"/>
                    <a:pt x="518422" y="882410"/>
                    <a:pt x="517469" y="880505"/>
                  </a:cubicBezTo>
                  <a:cubicBezTo>
                    <a:pt x="517469" y="880505"/>
                    <a:pt x="517469" y="880505"/>
                    <a:pt x="517469" y="880505"/>
                  </a:cubicBezTo>
                  <a:cubicBezTo>
                    <a:pt x="519374" y="873837"/>
                    <a:pt x="519374" y="864312"/>
                    <a:pt x="529852" y="869075"/>
                  </a:cubicBezTo>
                  <a:cubicBezTo>
                    <a:pt x="549854" y="876695"/>
                    <a:pt x="574619" y="880505"/>
                    <a:pt x="587002" y="894792"/>
                  </a:cubicBezTo>
                  <a:cubicBezTo>
                    <a:pt x="606052" y="917652"/>
                    <a:pt x="616529" y="902412"/>
                    <a:pt x="630817" y="893840"/>
                  </a:cubicBezTo>
                  <a:cubicBezTo>
                    <a:pt x="632722" y="896697"/>
                    <a:pt x="633674" y="900507"/>
                    <a:pt x="636532" y="903365"/>
                  </a:cubicBezTo>
                  <a:cubicBezTo>
                    <a:pt x="636532" y="903365"/>
                    <a:pt x="636532" y="903365"/>
                    <a:pt x="636532" y="903365"/>
                  </a:cubicBezTo>
                  <a:cubicBezTo>
                    <a:pt x="645104" y="913842"/>
                    <a:pt x="618434" y="925272"/>
                    <a:pt x="635579" y="932892"/>
                  </a:cubicBezTo>
                  <a:cubicBezTo>
                    <a:pt x="649867" y="938607"/>
                    <a:pt x="653677" y="920510"/>
                    <a:pt x="660344" y="911937"/>
                  </a:cubicBezTo>
                  <a:cubicBezTo>
                    <a:pt x="665107" y="906222"/>
                    <a:pt x="669869" y="906222"/>
                    <a:pt x="674632" y="911937"/>
                  </a:cubicBezTo>
                  <a:cubicBezTo>
                    <a:pt x="682252" y="921462"/>
                    <a:pt x="693682" y="931940"/>
                    <a:pt x="684157" y="943370"/>
                  </a:cubicBezTo>
                  <a:cubicBezTo>
                    <a:pt x="659392" y="970992"/>
                    <a:pt x="633674" y="996710"/>
                    <a:pt x="606052" y="1021475"/>
                  </a:cubicBezTo>
                  <a:cubicBezTo>
                    <a:pt x="596527" y="1031000"/>
                    <a:pt x="587954" y="1017665"/>
                    <a:pt x="582239" y="1010045"/>
                  </a:cubicBezTo>
                  <a:close/>
                  <a:moveTo>
                    <a:pt x="502229" y="517602"/>
                  </a:moveTo>
                  <a:cubicBezTo>
                    <a:pt x="521279" y="538557"/>
                    <a:pt x="541282" y="559512"/>
                    <a:pt x="560332" y="579515"/>
                  </a:cubicBezTo>
                  <a:lnTo>
                    <a:pt x="560332" y="579515"/>
                  </a:lnTo>
                  <a:cubicBezTo>
                    <a:pt x="564142" y="582372"/>
                    <a:pt x="568904" y="584277"/>
                    <a:pt x="572714" y="587135"/>
                  </a:cubicBezTo>
                  <a:cubicBezTo>
                    <a:pt x="570809" y="589992"/>
                    <a:pt x="568904" y="591897"/>
                    <a:pt x="566999" y="594755"/>
                  </a:cubicBezTo>
                  <a:cubicBezTo>
                    <a:pt x="560332" y="604280"/>
                    <a:pt x="503182" y="669050"/>
                    <a:pt x="486989" y="690957"/>
                  </a:cubicBezTo>
                  <a:cubicBezTo>
                    <a:pt x="485084" y="693815"/>
                    <a:pt x="482227" y="697625"/>
                    <a:pt x="480322" y="701435"/>
                  </a:cubicBezTo>
                  <a:cubicBezTo>
                    <a:pt x="480322" y="701435"/>
                    <a:pt x="480322" y="701435"/>
                    <a:pt x="480322" y="701435"/>
                  </a:cubicBezTo>
                  <a:cubicBezTo>
                    <a:pt x="446984" y="708102"/>
                    <a:pt x="431744" y="730010"/>
                    <a:pt x="426029" y="762395"/>
                  </a:cubicBezTo>
                  <a:cubicBezTo>
                    <a:pt x="424124" y="772872"/>
                    <a:pt x="419362" y="782397"/>
                    <a:pt x="415552" y="792875"/>
                  </a:cubicBezTo>
                  <a:cubicBezTo>
                    <a:pt x="406979" y="817640"/>
                    <a:pt x="386024" y="809067"/>
                    <a:pt x="369832" y="808115"/>
                  </a:cubicBezTo>
                  <a:cubicBezTo>
                    <a:pt x="350782" y="807162"/>
                    <a:pt x="352687" y="790970"/>
                    <a:pt x="354592" y="778587"/>
                  </a:cubicBezTo>
                  <a:cubicBezTo>
                    <a:pt x="363164" y="682385"/>
                    <a:pt x="398407" y="596660"/>
                    <a:pt x="459367" y="521412"/>
                  </a:cubicBezTo>
                  <a:cubicBezTo>
                    <a:pt x="473654" y="502362"/>
                    <a:pt x="486037" y="499505"/>
                    <a:pt x="502229" y="517602"/>
                  </a:cubicBezTo>
                  <a:close/>
                  <a:moveTo>
                    <a:pt x="396502" y="412827"/>
                  </a:moveTo>
                  <a:cubicBezTo>
                    <a:pt x="401264" y="416637"/>
                    <a:pt x="448889" y="463310"/>
                    <a:pt x="452699" y="466167"/>
                  </a:cubicBezTo>
                  <a:cubicBezTo>
                    <a:pt x="452699" y="466167"/>
                    <a:pt x="452699" y="466167"/>
                    <a:pt x="452699" y="466167"/>
                  </a:cubicBezTo>
                  <a:cubicBezTo>
                    <a:pt x="460319" y="482360"/>
                    <a:pt x="447937" y="489980"/>
                    <a:pt x="440317" y="499505"/>
                  </a:cubicBezTo>
                  <a:cubicBezTo>
                    <a:pt x="376499" y="577610"/>
                    <a:pt x="337447" y="665240"/>
                    <a:pt x="329827" y="765252"/>
                  </a:cubicBezTo>
                  <a:cubicBezTo>
                    <a:pt x="326969" y="800495"/>
                    <a:pt x="313634" y="810972"/>
                    <a:pt x="278392" y="809067"/>
                  </a:cubicBezTo>
                  <a:cubicBezTo>
                    <a:pt x="179332" y="805257"/>
                    <a:pt x="182189" y="827165"/>
                    <a:pt x="199334" y="713817"/>
                  </a:cubicBezTo>
                  <a:cubicBezTo>
                    <a:pt x="216479" y="602375"/>
                    <a:pt x="263152" y="503315"/>
                    <a:pt x="334589" y="415685"/>
                  </a:cubicBezTo>
                  <a:cubicBezTo>
                    <a:pt x="363164" y="381395"/>
                    <a:pt x="363164" y="382347"/>
                    <a:pt x="396502" y="412827"/>
                  </a:cubicBezTo>
                  <a:close/>
                  <a:moveTo>
                    <a:pt x="32647" y="739535"/>
                  </a:moveTo>
                  <a:cubicBezTo>
                    <a:pt x="49792" y="568085"/>
                    <a:pt x="116467" y="418542"/>
                    <a:pt x="229814" y="289002"/>
                  </a:cubicBezTo>
                  <a:cubicBezTo>
                    <a:pt x="244102" y="272810"/>
                    <a:pt x="254579" y="269952"/>
                    <a:pt x="270772" y="286145"/>
                  </a:cubicBezTo>
                  <a:cubicBezTo>
                    <a:pt x="289822" y="306147"/>
                    <a:pt x="308872" y="325197"/>
                    <a:pt x="328874" y="344247"/>
                  </a:cubicBezTo>
                  <a:cubicBezTo>
                    <a:pt x="343162" y="356630"/>
                    <a:pt x="340304" y="367107"/>
                    <a:pt x="328874" y="380442"/>
                  </a:cubicBezTo>
                  <a:cubicBezTo>
                    <a:pt x="230767" y="492837"/>
                    <a:pt x="174569" y="622377"/>
                    <a:pt x="165997" y="771920"/>
                  </a:cubicBezTo>
                  <a:cubicBezTo>
                    <a:pt x="164092" y="801447"/>
                    <a:pt x="152662" y="812877"/>
                    <a:pt x="124087" y="809067"/>
                  </a:cubicBezTo>
                  <a:cubicBezTo>
                    <a:pt x="114562" y="808115"/>
                    <a:pt x="105037" y="809067"/>
                    <a:pt x="95512" y="809067"/>
                  </a:cubicBezTo>
                  <a:cubicBezTo>
                    <a:pt x="26932" y="809067"/>
                    <a:pt x="25027" y="809067"/>
                    <a:pt x="32647" y="739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8AA350E-0C72-4603-8C5A-7C6BD6F003BB}"/>
                </a:ext>
              </a:extLst>
            </p:cNvPr>
            <p:cNvSpPr/>
            <p:nvPr/>
          </p:nvSpPr>
          <p:spPr>
            <a:xfrm>
              <a:off x="1482550" y="4482380"/>
              <a:ext cx="577797" cy="755278"/>
            </a:xfrm>
            <a:custGeom>
              <a:avLst/>
              <a:gdLst>
                <a:gd name="connsiteX0" fmla="*/ 315311 w 577797"/>
                <a:gd name="connsiteY0" fmla="*/ 59266 h 755278"/>
                <a:gd name="connsiteX1" fmla="*/ 343886 w 577797"/>
                <a:gd name="connsiteY1" fmla="*/ 95461 h 755278"/>
                <a:gd name="connsiteX2" fmla="*/ 402941 w 577797"/>
                <a:gd name="connsiteY2" fmla="*/ 118321 h 755278"/>
                <a:gd name="connsiteX3" fmla="*/ 444851 w 577797"/>
                <a:gd name="connsiteY3" fmla="*/ 274531 h 755278"/>
                <a:gd name="connsiteX4" fmla="*/ 371509 w 577797"/>
                <a:gd name="connsiteY4" fmla="*/ 327871 h 755278"/>
                <a:gd name="connsiteX5" fmla="*/ 217204 w 577797"/>
                <a:gd name="connsiteY5" fmla="*/ 371686 h 755278"/>
                <a:gd name="connsiteX6" fmla="*/ 37181 w 577797"/>
                <a:gd name="connsiteY6" fmla="*/ 459316 h 755278"/>
                <a:gd name="connsiteX7" fmla="*/ 37181 w 577797"/>
                <a:gd name="connsiteY7" fmla="*/ 459316 h 755278"/>
                <a:gd name="connsiteX8" fmla="*/ 154339 w 577797"/>
                <a:gd name="connsiteY8" fmla="*/ 749829 h 755278"/>
                <a:gd name="connsiteX9" fmla="*/ 183866 w 577797"/>
                <a:gd name="connsiteY9" fmla="*/ 744114 h 755278"/>
                <a:gd name="connsiteX10" fmla="*/ 154339 w 577797"/>
                <a:gd name="connsiteY10" fmla="*/ 643149 h 755278"/>
                <a:gd name="connsiteX11" fmla="*/ 161959 w 577797"/>
                <a:gd name="connsiteY11" fmla="*/ 504084 h 755278"/>
                <a:gd name="connsiteX12" fmla="*/ 269591 w 577797"/>
                <a:gd name="connsiteY12" fmla="*/ 466936 h 755278"/>
                <a:gd name="connsiteX13" fmla="*/ 446756 w 577797"/>
                <a:gd name="connsiteY13" fmla="*/ 413596 h 755278"/>
                <a:gd name="connsiteX14" fmla="*/ 570581 w 577797"/>
                <a:gd name="connsiteY14" fmla="*/ 169756 h 755278"/>
                <a:gd name="connsiteX15" fmla="*/ 450566 w 577797"/>
                <a:gd name="connsiteY15" fmla="*/ 30691 h 755278"/>
                <a:gd name="connsiteX16" fmla="*/ 382939 w 577797"/>
                <a:gd name="connsiteY16" fmla="*/ 8784 h 755278"/>
                <a:gd name="connsiteX17" fmla="*/ 315311 w 577797"/>
                <a:gd name="connsiteY17" fmla="*/ 59266 h 75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7797" h="755278">
                  <a:moveTo>
                    <a:pt x="315311" y="59266"/>
                  </a:moveTo>
                  <a:cubicBezTo>
                    <a:pt x="315311" y="80221"/>
                    <a:pt x="321026" y="92604"/>
                    <a:pt x="343886" y="95461"/>
                  </a:cubicBezTo>
                  <a:cubicBezTo>
                    <a:pt x="364841" y="98319"/>
                    <a:pt x="384844" y="106891"/>
                    <a:pt x="402941" y="118321"/>
                  </a:cubicBezTo>
                  <a:cubicBezTo>
                    <a:pt x="461996" y="153564"/>
                    <a:pt x="480094" y="220239"/>
                    <a:pt x="444851" y="274531"/>
                  </a:cubicBezTo>
                  <a:cubicBezTo>
                    <a:pt x="427706" y="302154"/>
                    <a:pt x="400084" y="316441"/>
                    <a:pt x="371509" y="327871"/>
                  </a:cubicBezTo>
                  <a:cubicBezTo>
                    <a:pt x="321979" y="347874"/>
                    <a:pt x="269591" y="358351"/>
                    <a:pt x="217204" y="371686"/>
                  </a:cubicBezTo>
                  <a:cubicBezTo>
                    <a:pt x="151481" y="388831"/>
                    <a:pt x="86711" y="409786"/>
                    <a:pt x="37181" y="459316"/>
                  </a:cubicBezTo>
                  <a:cubicBezTo>
                    <a:pt x="37181" y="459316"/>
                    <a:pt x="37181" y="459316"/>
                    <a:pt x="37181" y="459316"/>
                  </a:cubicBezTo>
                  <a:cubicBezTo>
                    <a:pt x="-33304" y="568854"/>
                    <a:pt x="-8539" y="700299"/>
                    <a:pt x="154339" y="749829"/>
                  </a:cubicBezTo>
                  <a:cubicBezTo>
                    <a:pt x="163864" y="752686"/>
                    <a:pt x="177199" y="763164"/>
                    <a:pt x="183866" y="744114"/>
                  </a:cubicBezTo>
                  <a:cubicBezTo>
                    <a:pt x="194344" y="713634"/>
                    <a:pt x="180056" y="662199"/>
                    <a:pt x="154339" y="643149"/>
                  </a:cubicBezTo>
                  <a:cubicBezTo>
                    <a:pt x="99094" y="602191"/>
                    <a:pt x="101951" y="538374"/>
                    <a:pt x="161959" y="504084"/>
                  </a:cubicBezTo>
                  <a:cubicBezTo>
                    <a:pt x="195296" y="485034"/>
                    <a:pt x="232444" y="475509"/>
                    <a:pt x="269591" y="466936"/>
                  </a:cubicBezTo>
                  <a:cubicBezTo>
                    <a:pt x="329599" y="452649"/>
                    <a:pt x="389606" y="438361"/>
                    <a:pt x="446756" y="413596"/>
                  </a:cubicBezTo>
                  <a:cubicBezTo>
                    <a:pt x="548674" y="368829"/>
                    <a:pt x="597251" y="272626"/>
                    <a:pt x="570581" y="169756"/>
                  </a:cubicBezTo>
                  <a:cubicBezTo>
                    <a:pt x="553436" y="104034"/>
                    <a:pt x="505811" y="64029"/>
                    <a:pt x="450566" y="30691"/>
                  </a:cubicBezTo>
                  <a:cubicBezTo>
                    <a:pt x="427706" y="23071"/>
                    <a:pt x="405799" y="14499"/>
                    <a:pt x="382939" y="8784"/>
                  </a:cubicBezTo>
                  <a:cubicBezTo>
                    <a:pt x="321026" y="-9314"/>
                    <a:pt x="314359" y="-2646"/>
                    <a:pt x="315311" y="59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5659847-4817-42E3-8D82-2D6F999ABE4A}"/>
                </a:ext>
              </a:extLst>
            </p:cNvPr>
            <p:cNvSpPr/>
            <p:nvPr/>
          </p:nvSpPr>
          <p:spPr>
            <a:xfrm>
              <a:off x="1661654" y="4192047"/>
              <a:ext cx="137874" cy="639780"/>
            </a:xfrm>
            <a:custGeom>
              <a:avLst/>
              <a:gdLst>
                <a:gd name="connsiteX0" fmla="*/ 18098 w 137874"/>
                <a:gd name="connsiteY0" fmla="*/ 321976 h 639780"/>
                <a:gd name="connsiteX1" fmla="*/ 24765 w 137874"/>
                <a:gd name="connsiteY1" fmla="*/ 603916 h 639780"/>
                <a:gd name="connsiteX2" fmla="*/ 31432 w 137874"/>
                <a:gd name="connsiteY2" fmla="*/ 638206 h 639780"/>
                <a:gd name="connsiteX3" fmla="*/ 38100 w 137874"/>
                <a:gd name="connsiteY3" fmla="*/ 639159 h 639780"/>
                <a:gd name="connsiteX4" fmla="*/ 109537 w 137874"/>
                <a:gd name="connsiteY4" fmla="*/ 556291 h 639780"/>
                <a:gd name="connsiteX5" fmla="*/ 108585 w 137874"/>
                <a:gd name="connsiteY5" fmla="*/ 510571 h 639780"/>
                <a:gd name="connsiteX6" fmla="*/ 108585 w 137874"/>
                <a:gd name="connsiteY6" fmla="*/ 364839 h 639780"/>
                <a:gd name="connsiteX7" fmla="*/ 108585 w 137874"/>
                <a:gd name="connsiteY7" fmla="*/ 266731 h 639780"/>
                <a:gd name="connsiteX8" fmla="*/ 135255 w 137874"/>
                <a:gd name="connsiteY8" fmla="*/ 110521 h 639780"/>
                <a:gd name="connsiteX9" fmla="*/ 136207 w 137874"/>
                <a:gd name="connsiteY9" fmla="*/ 59086 h 639780"/>
                <a:gd name="connsiteX10" fmla="*/ 71438 w 137874"/>
                <a:gd name="connsiteY10" fmla="*/ 31 h 639780"/>
                <a:gd name="connsiteX11" fmla="*/ 3810 w 137874"/>
                <a:gd name="connsiteY11" fmla="*/ 56229 h 639780"/>
                <a:gd name="connsiteX12" fmla="*/ 4763 w 137874"/>
                <a:gd name="connsiteY12" fmla="*/ 141954 h 639780"/>
                <a:gd name="connsiteX13" fmla="*/ 18098 w 137874"/>
                <a:gd name="connsiteY13" fmla="*/ 321976 h 63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874" h="639780">
                  <a:moveTo>
                    <a:pt x="18098" y="321976"/>
                  </a:moveTo>
                  <a:cubicBezTo>
                    <a:pt x="20002" y="416274"/>
                    <a:pt x="22860" y="509619"/>
                    <a:pt x="24765" y="603916"/>
                  </a:cubicBezTo>
                  <a:cubicBezTo>
                    <a:pt x="24765" y="615346"/>
                    <a:pt x="22860" y="627729"/>
                    <a:pt x="31432" y="638206"/>
                  </a:cubicBezTo>
                  <a:cubicBezTo>
                    <a:pt x="33338" y="641064"/>
                    <a:pt x="35242" y="639159"/>
                    <a:pt x="38100" y="639159"/>
                  </a:cubicBezTo>
                  <a:cubicBezTo>
                    <a:pt x="107632" y="626776"/>
                    <a:pt x="108585" y="626776"/>
                    <a:pt x="109537" y="556291"/>
                  </a:cubicBezTo>
                  <a:cubicBezTo>
                    <a:pt x="109537" y="541051"/>
                    <a:pt x="109537" y="525811"/>
                    <a:pt x="108585" y="510571"/>
                  </a:cubicBezTo>
                  <a:cubicBezTo>
                    <a:pt x="107632" y="493426"/>
                    <a:pt x="108585" y="364839"/>
                    <a:pt x="108585" y="364839"/>
                  </a:cubicBezTo>
                  <a:cubicBezTo>
                    <a:pt x="108585" y="332454"/>
                    <a:pt x="108585" y="299116"/>
                    <a:pt x="108585" y="266731"/>
                  </a:cubicBezTo>
                  <a:cubicBezTo>
                    <a:pt x="110490" y="207676"/>
                    <a:pt x="119062" y="182911"/>
                    <a:pt x="135255" y="110521"/>
                  </a:cubicBezTo>
                  <a:cubicBezTo>
                    <a:pt x="139065" y="92424"/>
                    <a:pt x="138112" y="77184"/>
                    <a:pt x="136207" y="59086"/>
                  </a:cubicBezTo>
                  <a:cubicBezTo>
                    <a:pt x="132398" y="21939"/>
                    <a:pt x="107632" y="984"/>
                    <a:pt x="71438" y="31"/>
                  </a:cubicBezTo>
                  <a:cubicBezTo>
                    <a:pt x="35242" y="-921"/>
                    <a:pt x="9525" y="20034"/>
                    <a:pt x="3810" y="56229"/>
                  </a:cubicBezTo>
                  <a:cubicBezTo>
                    <a:pt x="-952" y="84804"/>
                    <a:pt x="-1905" y="113379"/>
                    <a:pt x="4763" y="141954"/>
                  </a:cubicBezTo>
                  <a:cubicBezTo>
                    <a:pt x="18098" y="201009"/>
                    <a:pt x="17145" y="261969"/>
                    <a:pt x="18098" y="3219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A232A39-49F9-49A7-B5C4-80854AA990D2}"/>
                </a:ext>
              </a:extLst>
            </p:cNvPr>
            <p:cNvSpPr/>
            <p:nvPr/>
          </p:nvSpPr>
          <p:spPr>
            <a:xfrm>
              <a:off x="962519" y="6060792"/>
              <a:ext cx="1525904" cy="231796"/>
            </a:xfrm>
            <a:custGeom>
              <a:avLst/>
              <a:gdLst>
                <a:gd name="connsiteX0" fmla="*/ 1358265 w 1525904"/>
                <a:gd name="connsiteY0" fmla="*/ 67719 h 231796"/>
                <a:gd name="connsiteX1" fmla="*/ 1198245 w 1525904"/>
                <a:gd name="connsiteY1" fmla="*/ 31524 h 231796"/>
                <a:gd name="connsiteX2" fmla="*/ 779145 w 1525904"/>
                <a:gd name="connsiteY2" fmla="*/ 30572 h 231796"/>
                <a:gd name="connsiteX3" fmla="*/ 734378 w 1525904"/>
                <a:gd name="connsiteY3" fmla="*/ 26762 h 231796"/>
                <a:gd name="connsiteX4" fmla="*/ 561975 w 1525904"/>
                <a:gd name="connsiteY4" fmla="*/ 1044 h 231796"/>
                <a:gd name="connsiteX5" fmla="*/ 270510 w 1525904"/>
                <a:gd name="connsiteY5" fmla="*/ 46764 h 231796"/>
                <a:gd name="connsiteX6" fmla="*/ 77152 w 1525904"/>
                <a:gd name="connsiteY6" fmla="*/ 72482 h 231796"/>
                <a:gd name="connsiteX7" fmla="*/ 0 w 1525904"/>
                <a:gd name="connsiteY7" fmla="*/ 60099 h 231796"/>
                <a:gd name="connsiteX8" fmla="*/ 57150 w 1525904"/>
                <a:gd name="connsiteY8" fmla="*/ 102009 h 231796"/>
                <a:gd name="connsiteX9" fmla="*/ 416242 w 1525904"/>
                <a:gd name="connsiteY9" fmla="*/ 128679 h 231796"/>
                <a:gd name="connsiteX10" fmla="*/ 629603 w 1525904"/>
                <a:gd name="connsiteY10" fmla="*/ 71529 h 231796"/>
                <a:gd name="connsiteX11" fmla="*/ 686753 w 1525904"/>
                <a:gd name="connsiteY11" fmla="*/ 70577 h 231796"/>
                <a:gd name="connsiteX12" fmla="*/ 503873 w 1525904"/>
                <a:gd name="connsiteY12" fmla="*/ 219167 h 231796"/>
                <a:gd name="connsiteX13" fmla="*/ 581025 w 1525904"/>
                <a:gd name="connsiteY13" fmla="*/ 198212 h 231796"/>
                <a:gd name="connsiteX14" fmla="*/ 724853 w 1525904"/>
                <a:gd name="connsiteY14" fmla="*/ 85817 h 231796"/>
                <a:gd name="connsiteX15" fmla="*/ 801053 w 1525904"/>
                <a:gd name="connsiteY15" fmla="*/ 84864 h 231796"/>
                <a:gd name="connsiteX16" fmla="*/ 958215 w 1525904"/>
                <a:gd name="connsiteY16" fmla="*/ 214404 h 231796"/>
                <a:gd name="connsiteX17" fmla="*/ 1014413 w 1525904"/>
                <a:gd name="connsiteY17" fmla="*/ 222024 h 231796"/>
                <a:gd name="connsiteX18" fmla="*/ 997268 w 1525904"/>
                <a:gd name="connsiteY18" fmla="*/ 188687 h 231796"/>
                <a:gd name="connsiteX19" fmla="*/ 980122 w 1525904"/>
                <a:gd name="connsiteY19" fmla="*/ 171542 h 231796"/>
                <a:gd name="connsiteX20" fmla="*/ 841058 w 1525904"/>
                <a:gd name="connsiteY20" fmla="*/ 70577 h 231796"/>
                <a:gd name="connsiteX21" fmla="*/ 897255 w 1525904"/>
                <a:gd name="connsiteY21" fmla="*/ 72482 h 231796"/>
                <a:gd name="connsiteX22" fmla="*/ 1103948 w 1525904"/>
                <a:gd name="connsiteY22" fmla="*/ 128679 h 231796"/>
                <a:gd name="connsiteX23" fmla="*/ 1469708 w 1525904"/>
                <a:gd name="connsiteY23" fmla="*/ 103914 h 231796"/>
                <a:gd name="connsiteX24" fmla="*/ 1525905 w 1525904"/>
                <a:gd name="connsiteY24" fmla="*/ 60099 h 231796"/>
                <a:gd name="connsiteX25" fmla="*/ 1358265 w 1525904"/>
                <a:gd name="connsiteY25" fmla="*/ 67719 h 23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25904" h="231796">
                  <a:moveTo>
                    <a:pt x="1358265" y="67719"/>
                  </a:moveTo>
                  <a:cubicBezTo>
                    <a:pt x="1303973" y="59147"/>
                    <a:pt x="1251585" y="43907"/>
                    <a:pt x="1198245" y="31524"/>
                  </a:cubicBezTo>
                  <a:cubicBezTo>
                    <a:pt x="1059180" y="-1813"/>
                    <a:pt x="919163" y="-18006"/>
                    <a:pt x="779145" y="30572"/>
                  </a:cubicBezTo>
                  <a:cubicBezTo>
                    <a:pt x="762953" y="36287"/>
                    <a:pt x="748665" y="30572"/>
                    <a:pt x="734378" y="26762"/>
                  </a:cubicBezTo>
                  <a:cubicBezTo>
                    <a:pt x="678180" y="9617"/>
                    <a:pt x="621030" y="1044"/>
                    <a:pt x="561975" y="1044"/>
                  </a:cubicBezTo>
                  <a:cubicBezTo>
                    <a:pt x="461963" y="1044"/>
                    <a:pt x="365760" y="21999"/>
                    <a:pt x="270510" y="46764"/>
                  </a:cubicBezTo>
                  <a:cubicBezTo>
                    <a:pt x="206692" y="62957"/>
                    <a:pt x="142875" y="78197"/>
                    <a:pt x="77152" y="72482"/>
                  </a:cubicBezTo>
                  <a:cubicBezTo>
                    <a:pt x="53340" y="70577"/>
                    <a:pt x="30480" y="64862"/>
                    <a:pt x="0" y="60099"/>
                  </a:cubicBezTo>
                  <a:cubicBezTo>
                    <a:pt x="20002" y="82007"/>
                    <a:pt x="39052" y="92484"/>
                    <a:pt x="57150" y="102009"/>
                  </a:cubicBezTo>
                  <a:cubicBezTo>
                    <a:pt x="173355" y="160112"/>
                    <a:pt x="294323" y="156302"/>
                    <a:pt x="416242" y="128679"/>
                  </a:cubicBezTo>
                  <a:cubicBezTo>
                    <a:pt x="488633" y="112487"/>
                    <a:pt x="557213" y="83912"/>
                    <a:pt x="629603" y="71529"/>
                  </a:cubicBezTo>
                  <a:cubicBezTo>
                    <a:pt x="646748" y="68672"/>
                    <a:pt x="662940" y="64862"/>
                    <a:pt x="686753" y="70577"/>
                  </a:cubicBezTo>
                  <a:cubicBezTo>
                    <a:pt x="616268" y="113439"/>
                    <a:pt x="552450" y="156302"/>
                    <a:pt x="503873" y="219167"/>
                  </a:cubicBezTo>
                  <a:cubicBezTo>
                    <a:pt x="539115" y="236312"/>
                    <a:pt x="561023" y="229644"/>
                    <a:pt x="581025" y="198212"/>
                  </a:cubicBezTo>
                  <a:cubicBezTo>
                    <a:pt x="615315" y="144872"/>
                    <a:pt x="665798" y="108677"/>
                    <a:pt x="724853" y="85817"/>
                  </a:cubicBezTo>
                  <a:cubicBezTo>
                    <a:pt x="750570" y="75339"/>
                    <a:pt x="774383" y="75339"/>
                    <a:pt x="801053" y="84864"/>
                  </a:cubicBezTo>
                  <a:cubicBezTo>
                    <a:pt x="867728" y="110582"/>
                    <a:pt x="919163" y="154397"/>
                    <a:pt x="958215" y="214404"/>
                  </a:cubicBezTo>
                  <a:cubicBezTo>
                    <a:pt x="974408" y="239169"/>
                    <a:pt x="1001078" y="233454"/>
                    <a:pt x="1014413" y="222024"/>
                  </a:cubicBezTo>
                  <a:cubicBezTo>
                    <a:pt x="1031558" y="207737"/>
                    <a:pt x="1003935" y="200117"/>
                    <a:pt x="997268" y="188687"/>
                  </a:cubicBezTo>
                  <a:cubicBezTo>
                    <a:pt x="993458" y="182019"/>
                    <a:pt x="985838" y="177257"/>
                    <a:pt x="980122" y="171542"/>
                  </a:cubicBezTo>
                  <a:cubicBezTo>
                    <a:pt x="940118" y="132489"/>
                    <a:pt x="893445" y="103914"/>
                    <a:pt x="841058" y="70577"/>
                  </a:cubicBezTo>
                  <a:cubicBezTo>
                    <a:pt x="864870" y="66767"/>
                    <a:pt x="881063" y="69624"/>
                    <a:pt x="897255" y="72482"/>
                  </a:cubicBezTo>
                  <a:cubicBezTo>
                    <a:pt x="967740" y="84864"/>
                    <a:pt x="1034415" y="112487"/>
                    <a:pt x="1103948" y="128679"/>
                  </a:cubicBezTo>
                  <a:cubicBezTo>
                    <a:pt x="1227773" y="157254"/>
                    <a:pt x="1351598" y="163922"/>
                    <a:pt x="1469708" y="103914"/>
                  </a:cubicBezTo>
                  <a:cubicBezTo>
                    <a:pt x="1488758" y="94389"/>
                    <a:pt x="1509713" y="84864"/>
                    <a:pt x="1525905" y="60099"/>
                  </a:cubicBezTo>
                  <a:cubicBezTo>
                    <a:pt x="1466850" y="72482"/>
                    <a:pt x="1412558" y="76292"/>
                    <a:pt x="1358265" y="67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853CA65-062E-489B-85B1-96B1195CDBD9}"/>
                </a:ext>
              </a:extLst>
            </p:cNvPr>
            <p:cNvSpPr/>
            <p:nvPr/>
          </p:nvSpPr>
          <p:spPr>
            <a:xfrm>
              <a:off x="753364" y="5734176"/>
              <a:ext cx="493716" cy="342037"/>
            </a:xfrm>
            <a:custGeom>
              <a:avLst/>
              <a:gdLst>
                <a:gd name="connsiteX0" fmla="*/ 477760 w 493716"/>
                <a:gd name="connsiteY0" fmla="*/ 341948 h 342037"/>
                <a:gd name="connsiteX1" fmla="*/ 490142 w 493716"/>
                <a:gd name="connsiteY1" fmla="*/ 322898 h 342037"/>
                <a:gd name="connsiteX2" fmla="*/ 436802 w 493716"/>
                <a:gd name="connsiteY2" fmla="*/ 198120 h 342037"/>
                <a:gd name="connsiteX3" fmla="*/ 276782 w 493716"/>
                <a:gd name="connsiteY3" fmla="*/ 0 h 342037"/>
                <a:gd name="connsiteX4" fmla="*/ 380605 w 493716"/>
                <a:gd name="connsiteY4" fmla="*/ 263843 h 342037"/>
                <a:gd name="connsiteX5" fmla="*/ 2462 w 493716"/>
                <a:gd name="connsiteY5" fmla="*/ 149543 h 342037"/>
                <a:gd name="connsiteX6" fmla="*/ 8177 w 493716"/>
                <a:gd name="connsiteY6" fmla="*/ 174308 h 342037"/>
                <a:gd name="connsiteX7" fmla="*/ 253922 w 493716"/>
                <a:gd name="connsiteY7" fmla="*/ 335280 h 342037"/>
                <a:gd name="connsiteX8" fmla="*/ 477760 w 493716"/>
                <a:gd name="connsiteY8" fmla="*/ 341948 h 34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716" h="342037">
                  <a:moveTo>
                    <a:pt x="477760" y="341948"/>
                  </a:moveTo>
                  <a:cubicBezTo>
                    <a:pt x="493000" y="342900"/>
                    <a:pt x="497762" y="336233"/>
                    <a:pt x="490142" y="322898"/>
                  </a:cubicBezTo>
                  <a:cubicBezTo>
                    <a:pt x="466330" y="283845"/>
                    <a:pt x="455852" y="239078"/>
                    <a:pt x="436802" y="198120"/>
                  </a:cubicBezTo>
                  <a:cubicBezTo>
                    <a:pt x="400607" y="121920"/>
                    <a:pt x="344410" y="60960"/>
                    <a:pt x="276782" y="0"/>
                  </a:cubicBezTo>
                  <a:cubicBezTo>
                    <a:pt x="294880" y="100965"/>
                    <a:pt x="312025" y="191453"/>
                    <a:pt x="380605" y="263843"/>
                  </a:cubicBezTo>
                  <a:cubicBezTo>
                    <a:pt x="255827" y="211455"/>
                    <a:pt x="114857" y="227648"/>
                    <a:pt x="2462" y="149543"/>
                  </a:cubicBezTo>
                  <a:cubicBezTo>
                    <a:pt x="-4205" y="161925"/>
                    <a:pt x="4367" y="168593"/>
                    <a:pt x="8177" y="174308"/>
                  </a:cubicBezTo>
                  <a:cubicBezTo>
                    <a:pt x="67232" y="262890"/>
                    <a:pt x="147242" y="318135"/>
                    <a:pt x="253922" y="335280"/>
                  </a:cubicBezTo>
                  <a:cubicBezTo>
                    <a:pt x="328217" y="347663"/>
                    <a:pt x="402512" y="337185"/>
                    <a:pt x="477760" y="3419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A494BB1-0672-4080-BE11-3835441CDFAA}"/>
                </a:ext>
              </a:extLst>
            </p:cNvPr>
            <p:cNvSpPr/>
            <p:nvPr/>
          </p:nvSpPr>
          <p:spPr>
            <a:xfrm>
              <a:off x="2206442" y="5734176"/>
              <a:ext cx="486769" cy="340995"/>
            </a:xfrm>
            <a:custGeom>
              <a:avLst/>
              <a:gdLst>
                <a:gd name="connsiteX0" fmla="*/ 217212 w 486769"/>
                <a:gd name="connsiteY0" fmla="*/ 0 h 340995"/>
                <a:gd name="connsiteX1" fmla="*/ 120057 w 486769"/>
                <a:gd name="connsiteY1" fmla="*/ 98108 h 340995"/>
                <a:gd name="connsiteX2" fmla="*/ 2899 w 486769"/>
                <a:gd name="connsiteY2" fmla="*/ 324803 h 340995"/>
                <a:gd name="connsiteX3" fmla="*/ 19092 w 486769"/>
                <a:gd name="connsiteY3" fmla="*/ 340043 h 340995"/>
                <a:gd name="connsiteX4" fmla="*/ 165777 w 486769"/>
                <a:gd name="connsiteY4" fmla="*/ 340995 h 340995"/>
                <a:gd name="connsiteX5" fmla="*/ 339132 w 486769"/>
                <a:gd name="connsiteY5" fmla="*/ 305753 h 340995"/>
                <a:gd name="connsiteX6" fmla="*/ 486769 w 486769"/>
                <a:gd name="connsiteY6" fmla="*/ 160020 h 340995"/>
                <a:gd name="connsiteX7" fmla="*/ 113389 w 486769"/>
                <a:gd name="connsiteY7" fmla="*/ 260033 h 340995"/>
                <a:gd name="connsiteX8" fmla="*/ 217212 w 486769"/>
                <a:gd name="connsiteY8" fmla="*/ 0 h 34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769" h="340995">
                  <a:moveTo>
                    <a:pt x="217212" y="0"/>
                  </a:moveTo>
                  <a:cubicBezTo>
                    <a:pt x="178159" y="33338"/>
                    <a:pt x="148632" y="65723"/>
                    <a:pt x="120057" y="98108"/>
                  </a:cubicBezTo>
                  <a:cubicBezTo>
                    <a:pt x="61002" y="163830"/>
                    <a:pt x="41952" y="249555"/>
                    <a:pt x="2899" y="324803"/>
                  </a:cubicBezTo>
                  <a:cubicBezTo>
                    <a:pt x="-6626" y="342900"/>
                    <a:pt x="9567" y="340043"/>
                    <a:pt x="19092" y="340043"/>
                  </a:cubicBezTo>
                  <a:cubicBezTo>
                    <a:pt x="67669" y="340043"/>
                    <a:pt x="116247" y="340995"/>
                    <a:pt x="165777" y="340995"/>
                  </a:cubicBezTo>
                  <a:cubicBezTo>
                    <a:pt x="225784" y="340043"/>
                    <a:pt x="284839" y="332423"/>
                    <a:pt x="339132" y="305753"/>
                  </a:cubicBezTo>
                  <a:cubicBezTo>
                    <a:pt x="403902" y="274320"/>
                    <a:pt x="456289" y="227648"/>
                    <a:pt x="486769" y="160020"/>
                  </a:cubicBezTo>
                  <a:cubicBezTo>
                    <a:pt x="369612" y="224790"/>
                    <a:pt x="235309" y="217170"/>
                    <a:pt x="113389" y="260033"/>
                  </a:cubicBezTo>
                  <a:cubicBezTo>
                    <a:pt x="186732" y="189548"/>
                    <a:pt x="196257" y="97155"/>
                    <a:pt x="21721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93A03B-6D59-40D6-BB24-6DD26DFD3DF1}"/>
                </a:ext>
              </a:extLst>
            </p:cNvPr>
            <p:cNvSpPr/>
            <p:nvPr/>
          </p:nvSpPr>
          <p:spPr>
            <a:xfrm>
              <a:off x="600569" y="5524626"/>
              <a:ext cx="431482" cy="397192"/>
            </a:xfrm>
            <a:custGeom>
              <a:avLst/>
              <a:gdLst>
                <a:gd name="connsiteX0" fmla="*/ 431483 w 431482"/>
                <a:gd name="connsiteY0" fmla="*/ 397193 h 397192"/>
                <a:gd name="connsiteX1" fmla="*/ 382905 w 431482"/>
                <a:gd name="connsiteY1" fmla="*/ 225743 h 397192"/>
                <a:gd name="connsiteX2" fmla="*/ 312420 w 431482"/>
                <a:gd name="connsiteY2" fmla="*/ 20955 h 397192"/>
                <a:gd name="connsiteX3" fmla="*/ 290513 w 431482"/>
                <a:gd name="connsiteY3" fmla="*/ 0 h 397192"/>
                <a:gd name="connsiteX4" fmla="*/ 315278 w 431482"/>
                <a:gd name="connsiteY4" fmla="*/ 285750 h 397192"/>
                <a:gd name="connsiteX5" fmla="*/ 0 w 431482"/>
                <a:gd name="connsiteY5" fmla="*/ 67628 h 397192"/>
                <a:gd name="connsiteX6" fmla="*/ 196215 w 431482"/>
                <a:gd name="connsiteY6" fmla="*/ 326708 h 397192"/>
                <a:gd name="connsiteX7" fmla="*/ 431483 w 431482"/>
                <a:gd name="connsiteY7" fmla="*/ 397193 h 39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1482" h="397192">
                  <a:moveTo>
                    <a:pt x="431483" y="397193"/>
                  </a:moveTo>
                  <a:cubicBezTo>
                    <a:pt x="399098" y="342900"/>
                    <a:pt x="391478" y="283845"/>
                    <a:pt x="382905" y="225743"/>
                  </a:cubicBezTo>
                  <a:cubicBezTo>
                    <a:pt x="373380" y="152400"/>
                    <a:pt x="349568" y="84773"/>
                    <a:pt x="312420" y="20955"/>
                  </a:cubicBezTo>
                  <a:cubicBezTo>
                    <a:pt x="307658" y="12383"/>
                    <a:pt x="305753" y="0"/>
                    <a:pt x="290513" y="0"/>
                  </a:cubicBezTo>
                  <a:cubicBezTo>
                    <a:pt x="294323" y="96203"/>
                    <a:pt x="272415" y="192405"/>
                    <a:pt x="315278" y="285750"/>
                  </a:cubicBezTo>
                  <a:cubicBezTo>
                    <a:pt x="211455" y="207645"/>
                    <a:pt x="80010" y="176213"/>
                    <a:pt x="0" y="67628"/>
                  </a:cubicBezTo>
                  <a:cubicBezTo>
                    <a:pt x="29528" y="181928"/>
                    <a:pt x="85725" y="275273"/>
                    <a:pt x="196215" y="326708"/>
                  </a:cubicBezTo>
                  <a:cubicBezTo>
                    <a:pt x="270510" y="360998"/>
                    <a:pt x="354330" y="366713"/>
                    <a:pt x="431483" y="397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99D21EE-404E-4180-B03F-B65F11BC73F1}"/>
                </a:ext>
              </a:extLst>
            </p:cNvPr>
            <p:cNvSpPr/>
            <p:nvPr/>
          </p:nvSpPr>
          <p:spPr>
            <a:xfrm>
              <a:off x="2421748" y="5523674"/>
              <a:ext cx="421443" cy="392429"/>
            </a:xfrm>
            <a:custGeom>
              <a:avLst/>
              <a:gdLst>
                <a:gd name="connsiteX0" fmla="*/ 118110 w 421443"/>
                <a:gd name="connsiteY0" fmla="*/ 278130 h 392429"/>
                <a:gd name="connsiteX1" fmla="*/ 137160 w 421443"/>
                <a:gd name="connsiteY1" fmla="*/ 0 h 392429"/>
                <a:gd name="connsiteX2" fmla="*/ 74295 w 421443"/>
                <a:gd name="connsiteY2" fmla="*/ 114300 h 392429"/>
                <a:gd name="connsiteX3" fmla="*/ 0 w 421443"/>
                <a:gd name="connsiteY3" fmla="*/ 392430 h 392429"/>
                <a:gd name="connsiteX4" fmla="*/ 419100 w 421443"/>
                <a:gd name="connsiteY4" fmla="*/ 77152 h 392429"/>
                <a:gd name="connsiteX5" fmla="*/ 118110 w 421443"/>
                <a:gd name="connsiteY5" fmla="*/ 278130 h 39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43" h="392429">
                  <a:moveTo>
                    <a:pt x="118110" y="278130"/>
                  </a:moveTo>
                  <a:cubicBezTo>
                    <a:pt x="159067" y="186690"/>
                    <a:pt x="134303" y="92392"/>
                    <a:pt x="137160" y="0"/>
                  </a:cubicBezTo>
                  <a:cubicBezTo>
                    <a:pt x="107633" y="34290"/>
                    <a:pt x="90488" y="73342"/>
                    <a:pt x="74295" y="114300"/>
                  </a:cubicBezTo>
                  <a:cubicBezTo>
                    <a:pt x="39053" y="203835"/>
                    <a:pt x="51435" y="305752"/>
                    <a:pt x="0" y="392430"/>
                  </a:cubicBezTo>
                  <a:cubicBezTo>
                    <a:pt x="209550" y="382905"/>
                    <a:pt x="447675" y="204788"/>
                    <a:pt x="419100" y="77152"/>
                  </a:cubicBezTo>
                  <a:cubicBezTo>
                    <a:pt x="339090" y="178117"/>
                    <a:pt x="220028" y="212408"/>
                    <a:pt x="118110" y="2781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9B918F-3BDE-43D6-A4D4-A8D8F427E2FB}"/>
                </a:ext>
              </a:extLst>
            </p:cNvPr>
            <p:cNvSpPr/>
            <p:nvPr/>
          </p:nvSpPr>
          <p:spPr>
            <a:xfrm>
              <a:off x="533894" y="5274118"/>
              <a:ext cx="325490" cy="450532"/>
            </a:xfrm>
            <a:custGeom>
              <a:avLst/>
              <a:gdLst>
                <a:gd name="connsiteX0" fmla="*/ 320993 w 325490"/>
                <a:gd name="connsiteY0" fmla="*/ 450532 h 450532"/>
                <a:gd name="connsiteX1" fmla="*/ 323850 w 325490"/>
                <a:gd name="connsiteY1" fmla="*/ 176213 h 450532"/>
                <a:gd name="connsiteX2" fmla="*/ 300038 w 325490"/>
                <a:gd name="connsiteY2" fmla="*/ 0 h 450532"/>
                <a:gd name="connsiteX3" fmla="*/ 252413 w 325490"/>
                <a:gd name="connsiteY3" fmla="*/ 327660 h 450532"/>
                <a:gd name="connsiteX4" fmla="*/ 7620 w 325490"/>
                <a:gd name="connsiteY4" fmla="*/ 24765 h 450532"/>
                <a:gd name="connsiteX5" fmla="*/ 2858 w 325490"/>
                <a:gd name="connsiteY5" fmla="*/ 27623 h 450532"/>
                <a:gd name="connsiteX6" fmla="*/ 0 w 325490"/>
                <a:gd name="connsiteY6" fmla="*/ 39052 h 450532"/>
                <a:gd name="connsiteX7" fmla="*/ 104775 w 325490"/>
                <a:gd name="connsiteY7" fmla="*/ 290513 h 450532"/>
                <a:gd name="connsiteX8" fmla="*/ 320993 w 325490"/>
                <a:gd name="connsiteY8" fmla="*/ 450532 h 45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490" h="450532">
                  <a:moveTo>
                    <a:pt x="320993" y="450532"/>
                  </a:moveTo>
                  <a:cubicBezTo>
                    <a:pt x="300990" y="358140"/>
                    <a:pt x="314325" y="267653"/>
                    <a:pt x="323850" y="176213"/>
                  </a:cubicBezTo>
                  <a:cubicBezTo>
                    <a:pt x="329565" y="119063"/>
                    <a:pt x="320040" y="63818"/>
                    <a:pt x="300038" y="0"/>
                  </a:cubicBezTo>
                  <a:cubicBezTo>
                    <a:pt x="262890" y="112395"/>
                    <a:pt x="228600" y="215265"/>
                    <a:pt x="252413" y="327660"/>
                  </a:cubicBezTo>
                  <a:cubicBezTo>
                    <a:pt x="186690" y="212407"/>
                    <a:pt x="70485" y="140970"/>
                    <a:pt x="7620" y="24765"/>
                  </a:cubicBezTo>
                  <a:cubicBezTo>
                    <a:pt x="4763" y="26670"/>
                    <a:pt x="2858" y="27623"/>
                    <a:pt x="2858" y="27623"/>
                  </a:cubicBezTo>
                  <a:cubicBezTo>
                    <a:pt x="953" y="32385"/>
                    <a:pt x="0" y="35243"/>
                    <a:pt x="0" y="39052"/>
                  </a:cubicBezTo>
                  <a:cubicBezTo>
                    <a:pt x="7620" y="134302"/>
                    <a:pt x="39053" y="219075"/>
                    <a:pt x="104775" y="290513"/>
                  </a:cubicBezTo>
                  <a:cubicBezTo>
                    <a:pt x="166688" y="357188"/>
                    <a:pt x="248603" y="394335"/>
                    <a:pt x="320993" y="450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E659DC5-FEF7-4DD1-9258-D056C2A508A9}"/>
                </a:ext>
              </a:extLst>
            </p:cNvPr>
            <p:cNvSpPr/>
            <p:nvPr/>
          </p:nvSpPr>
          <p:spPr>
            <a:xfrm>
              <a:off x="2596035" y="5279833"/>
              <a:ext cx="319108" cy="445770"/>
            </a:xfrm>
            <a:custGeom>
              <a:avLst/>
              <a:gdLst>
                <a:gd name="connsiteX0" fmla="*/ 207666 w 319108"/>
                <a:gd name="connsiteY0" fmla="*/ 295275 h 445770"/>
                <a:gd name="connsiteX1" fmla="*/ 319108 w 319108"/>
                <a:gd name="connsiteY1" fmla="*/ 22860 h 445770"/>
                <a:gd name="connsiteX2" fmla="*/ 71458 w 319108"/>
                <a:gd name="connsiteY2" fmla="*/ 323850 h 445770"/>
                <a:gd name="connsiteX3" fmla="*/ 24786 w 319108"/>
                <a:gd name="connsiteY3" fmla="*/ 0 h 445770"/>
                <a:gd name="connsiteX4" fmla="*/ 21 w 319108"/>
                <a:gd name="connsiteY4" fmla="*/ 132398 h 445770"/>
                <a:gd name="connsiteX5" fmla="*/ 2878 w 319108"/>
                <a:gd name="connsiteY5" fmla="*/ 445770 h 445770"/>
                <a:gd name="connsiteX6" fmla="*/ 207666 w 319108"/>
                <a:gd name="connsiteY6" fmla="*/ 295275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108" h="445770">
                  <a:moveTo>
                    <a:pt x="207666" y="295275"/>
                  </a:moveTo>
                  <a:cubicBezTo>
                    <a:pt x="282913" y="220028"/>
                    <a:pt x="317203" y="128588"/>
                    <a:pt x="319108" y="22860"/>
                  </a:cubicBezTo>
                  <a:cubicBezTo>
                    <a:pt x="252433" y="136208"/>
                    <a:pt x="136228" y="207645"/>
                    <a:pt x="71458" y="323850"/>
                  </a:cubicBezTo>
                  <a:cubicBezTo>
                    <a:pt x="95271" y="210503"/>
                    <a:pt x="60981" y="108585"/>
                    <a:pt x="24786" y="0"/>
                  </a:cubicBezTo>
                  <a:cubicBezTo>
                    <a:pt x="6688" y="47625"/>
                    <a:pt x="973" y="89535"/>
                    <a:pt x="21" y="132398"/>
                  </a:cubicBezTo>
                  <a:cubicBezTo>
                    <a:pt x="-932" y="236220"/>
                    <a:pt x="31453" y="340042"/>
                    <a:pt x="2878" y="445770"/>
                  </a:cubicBezTo>
                  <a:cubicBezTo>
                    <a:pt x="70506" y="392430"/>
                    <a:pt x="147658" y="355283"/>
                    <a:pt x="207666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7F76CD-464E-4973-9683-D08C06D4848B}"/>
                </a:ext>
              </a:extLst>
            </p:cNvPr>
            <p:cNvSpPr/>
            <p:nvPr/>
          </p:nvSpPr>
          <p:spPr>
            <a:xfrm>
              <a:off x="544924" y="5019801"/>
              <a:ext cx="293491" cy="448627"/>
            </a:xfrm>
            <a:custGeom>
              <a:avLst/>
              <a:gdLst>
                <a:gd name="connsiteX0" fmla="*/ 188994 w 293491"/>
                <a:gd name="connsiteY0" fmla="*/ 448628 h 448627"/>
                <a:gd name="connsiteX1" fmla="*/ 247097 w 293491"/>
                <a:gd name="connsiteY1" fmla="*/ 246698 h 448627"/>
                <a:gd name="connsiteX2" fmla="*/ 286149 w 293491"/>
                <a:gd name="connsiteY2" fmla="*/ 132398 h 448627"/>
                <a:gd name="connsiteX3" fmla="*/ 290912 w 293491"/>
                <a:gd name="connsiteY3" fmla="*/ 40005 h 448627"/>
                <a:gd name="connsiteX4" fmla="*/ 160419 w 293491"/>
                <a:gd name="connsiteY4" fmla="*/ 325755 h 448627"/>
                <a:gd name="connsiteX5" fmla="*/ 108032 w 293491"/>
                <a:gd name="connsiteY5" fmla="*/ 206692 h 448627"/>
                <a:gd name="connsiteX6" fmla="*/ 28022 w 293491"/>
                <a:gd name="connsiteY6" fmla="*/ 51435 h 448627"/>
                <a:gd name="connsiteX7" fmla="*/ 8972 w 293491"/>
                <a:gd name="connsiteY7" fmla="*/ 0 h 448627"/>
                <a:gd name="connsiteX8" fmla="*/ 7067 w 293491"/>
                <a:gd name="connsiteY8" fmla="*/ 13335 h 448627"/>
                <a:gd name="connsiteX9" fmla="*/ 3257 w 293491"/>
                <a:gd name="connsiteY9" fmla="*/ 52388 h 448627"/>
                <a:gd name="connsiteX10" fmla="*/ 56597 w 293491"/>
                <a:gd name="connsiteY10" fmla="*/ 293370 h 448627"/>
                <a:gd name="connsiteX11" fmla="*/ 188994 w 293491"/>
                <a:gd name="connsiteY11" fmla="*/ 448628 h 44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3491" h="448627">
                  <a:moveTo>
                    <a:pt x="188994" y="448628"/>
                  </a:moveTo>
                  <a:cubicBezTo>
                    <a:pt x="188994" y="374332"/>
                    <a:pt x="216617" y="310515"/>
                    <a:pt x="247097" y="246698"/>
                  </a:cubicBezTo>
                  <a:cubicBezTo>
                    <a:pt x="264242" y="210502"/>
                    <a:pt x="278529" y="172402"/>
                    <a:pt x="286149" y="132398"/>
                  </a:cubicBezTo>
                  <a:cubicBezTo>
                    <a:pt x="291864" y="102870"/>
                    <a:pt x="296627" y="72390"/>
                    <a:pt x="290912" y="40005"/>
                  </a:cubicBezTo>
                  <a:cubicBezTo>
                    <a:pt x="221379" y="101917"/>
                    <a:pt x="187089" y="177165"/>
                    <a:pt x="160419" y="325755"/>
                  </a:cubicBezTo>
                  <a:cubicBezTo>
                    <a:pt x="141369" y="283845"/>
                    <a:pt x="128034" y="243840"/>
                    <a:pt x="108032" y="206692"/>
                  </a:cubicBezTo>
                  <a:cubicBezTo>
                    <a:pt x="81362" y="155257"/>
                    <a:pt x="46119" y="107632"/>
                    <a:pt x="28022" y="51435"/>
                  </a:cubicBezTo>
                  <a:cubicBezTo>
                    <a:pt x="22307" y="34290"/>
                    <a:pt x="27069" y="12382"/>
                    <a:pt x="8972" y="0"/>
                  </a:cubicBezTo>
                  <a:cubicBezTo>
                    <a:pt x="8019" y="4763"/>
                    <a:pt x="8019" y="8573"/>
                    <a:pt x="7067" y="13335"/>
                  </a:cubicBezTo>
                  <a:cubicBezTo>
                    <a:pt x="6114" y="26670"/>
                    <a:pt x="4209" y="39052"/>
                    <a:pt x="3257" y="52388"/>
                  </a:cubicBezTo>
                  <a:cubicBezTo>
                    <a:pt x="-6268" y="139065"/>
                    <a:pt x="3257" y="220980"/>
                    <a:pt x="56597" y="293370"/>
                  </a:cubicBezTo>
                  <a:cubicBezTo>
                    <a:pt x="97554" y="347663"/>
                    <a:pt x="151847" y="388620"/>
                    <a:pt x="188994" y="448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6D3E5CE-FCAB-433C-8F28-9DCCD4FC9E48}"/>
                </a:ext>
              </a:extLst>
            </p:cNvPr>
            <p:cNvSpPr/>
            <p:nvPr/>
          </p:nvSpPr>
          <p:spPr>
            <a:xfrm>
              <a:off x="2613113" y="5030279"/>
              <a:ext cx="293155" cy="431482"/>
            </a:xfrm>
            <a:custGeom>
              <a:avLst/>
              <a:gdLst>
                <a:gd name="connsiteX0" fmla="*/ 88 w 293155"/>
                <a:gd name="connsiteY0" fmla="*/ 22860 h 431482"/>
                <a:gd name="connsiteX1" fmla="*/ 23901 w 293155"/>
                <a:gd name="connsiteY1" fmla="*/ 180975 h 431482"/>
                <a:gd name="connsiteX2" fmla="*/ 106768 w 293155"/>
                <a:gd name="connsiteY2" fmla="*/ 431483 h 431482"/>
                <a:gd name="connsiteX3" fmla="*/ 220116 w 293155"/>
                <a:gd name="connsiteY3" fmla="*/ 304800 h 431482"/>
                <a:gd name="connsiteX4" fmla="*/ 280123 w 293155"/>
                <a:gd name="connsiteY4" fmla="*/ 0 h 431482"/>
                <a:gd name="connsiteX5" fmla="*/ 131533 w 293155"/>
                <a:gd name="connsiteY5" fmla="*/ 313373 h 431482"/>
                <a:gd name="connsiteX6" fmla="*/ 88 w 293155"/>
                <a:gd name="connsiteY6" fmla="*/ 22860 h 43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155" h="431482">
                  <a:moveTo>
                    <a:pt x="88" y="22860"/>
                  </a:moveTo>
                  <a:cubicBezTo>
                    <a:pt x="-864" y="83820"/>
                    <a:pt x="5803" y="133350"/>
                    <a:pt x="23901" y="180975"/>
                  </a:cubicBezTo>
                  <a:cubicBezTo>
                    <a:pt x="55333" y="262890"/>
                    <a:pt x="103911" y="338138"/>
                    <a:pt x="106768" y="431483"/>
                  </a:cubicBezTo>
                  <a:cubicBezTo>
                    <a:pt x="142963" y="384810"/>
                    <a:pt x="183921" y="346710"/>
                    <a:pt x="220116" y="304800"/>
                  </a:cubicBezTo>
                  <a:cubicBezTo>
                    <a:pt x="297268" y="215265"/>
                    <a:pt x="305841" y="111442"/>
                    <a:pt x="280123" y="0"/>
                  </a:cubicBezTo>
                  <a:cubicBezTo>
                    <a:pt x="250596" y="113348"/>
                    <a:pt x="164871" y="200025"/>
                    <a:pt x="131533" y="313373"/>
                  </a:cubicBezTo>
                  <a:cubicBezTo>
                    <a:pt x="135343" y="197167"/>
                    <a:pt x="77241" y="111442"/>
                    <a:pt x="88" y="22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1E49E47-9EE3-4F39-A498-15529F564F69}"/>
                </a:ext>
              </a:extLst>
            </p:cNvPr>
            <p:cNvSpPr/>
            <p:nvPr/>
          </p:nvSpPr>
          <p:spPr>
            <a:xfrm>
              <a:off x="590253" y="4745481"/>
              <a:ext cx="317972" cy="466725"/>
            </a:xfrm>
            <a:custGeom>
              <a:avLst/>
              <a:gdLst>
                <a:gd name="connsiteX0" fmla="*/ 98898 w 317972"/>
                <a:gd name="connsiteY0" fmla="*/ 466725 h 466725"/>
                <a:gd name="connsiteX1" fmla="*/ 204625 w 317972"/>
                <a:gd name="connsiteY1" fmla="*/ 285750 h 466725"/>
                <a:gd name="connsiteX2" fmla="*/ 272253 w 317972"/>
                <a:gd name="connsiteY2" fmla="*/ 184785 h 466725"/>
                <a:gd name="connsiteX3" fmla="*/ 317973 w 317972"/>
                <a:gd name="connsiteY3" fmla="*/ 69533 h 466725"/>
                <a:gd name="connsiteX4" fmla="*/ 100803 w 317972"/>
                <a:gd name="connsiteY4" fmla="*/ 331470 h 466725"/>
                <a:gd name="connsiteX5" fmla="*/ 72228 w 317972"/>
                <a:gd name="connsiteY5" fmla="*/ 166688 h 466725"/>
                <a:gd name="connsiteX6" fmla="*/ 69370 w 317972"/>
                <a:gd name="connsiteY6" fmla="*/ 0 h 466725"/>
                <a:gd name="connsiteX7" fmla="*/ 58893 w 317972"/>
                <a:gd name="connsiteY7" fmla="*/ 2858 h 466725"/>
                <a:gd name="connsiteX8" fmla="*/ 48415 w 317972"/>
                <a:gd name="connsiteY8" fmla="*/ 17145 h 466725"/>
                <a:gd name="connsiteX9" fmla="*/ 12220 w 317972"/>
                <a:gd name="connsiteY9" fmla="*/ 274320 h 466725"/>
                <a:gd name="connsiteX10" fmla="*/ 98898 w 317972"/>
                <a:gd name="connsiteY10" fmla="*/ 46672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972" h="466725">
                  <a:moveTo>
                    <a:pt x="98898" y="466725"/>
                  </a:moveTo>
                  <a:cubicBezTo>
                    <a:pt x="121758" y="392430"/>
                    <a:pt x="160810" y="338138"/>
                    <a:pt x="204625" y="285750"/>
                  </a:cubicBezTo>
                  <a:cubicBezTo>
                    <a:pt x="230343" y="254318"/>
                    <a:pt x="253203" y="220980"/>
                    <a:pt x="272253" y="184785"/>
                  </a:cubicBezTo>
                  <a:cubicBezTo>
                    <a:pt x="291303" y="149543"/>
                    <a:pt x="306543" y="113348"/>
                    <a:pt x="317973" y="69533"/>
                  </a:cubicBezTo>
                  <a:cubicBezTo>
                    <a:pt x="225580" y="145733"/>
                    <a:pt x="136998" y="216218"/>
                    <a:pt x="100803" y="331470"/>
                  </a:cubicBezTo>
                  <a:cubicBezTo>
                    <a:pt x="91278" y="276225"/>
                    <a:pt x="81753" y="221933"/>
                    <a:pt x="72228" y="166688"/>
                  </a:cubicBezTo>
                  <a:cubicBezTo>
                    <a:pt x="62703" y="111443"/>
                    <a:pt x="60798" y="57150"/>
                    <a:pt x="69370" y="0"/>
                  </a:cubicBezTo>
                  <a:cubicBezTo>
                    <a:pt x="63655" y="1905"/>
                    <a:pt x="59845" y="1905"/>
                    <a:pt x="58893" y="2858"/>
                  </a:cubicBezTo>
                  <a:cubicBezTo>
                    <a:pt x="55083" y="7620"/>
                    <a:pt x="51273" y="12383"/>
                    <a:pt x="48415" y="17145"/>
                  </a:cubicBezTo>
                  <a:cubicBezTo>
                    <a:pt x="2695" y="98108"/>
                    <a:pt x="-13497" y="183833"/>
                    <a:pt x="12220" y="274320"/>
                  </a:cubicBezTo>
                  <a:cubicBezTo>
                    <a:pt x="32223" y="340995"/>
                    <a:pt x="68418" y="397193"/>
                    <a:pt x="98898" y="4667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27D0708-6849-4604-B698-AA2DFC4091F4}"/>
                </a:ext>
              </a:extLst>
            </p:cNvPr>
            <p:cNvSpPr/>
            <p:nvPr/>
          </p:nvSpPr>
          <p:spPr>
            <a:xfrm>
              <a:off x="2546526" y="4738814"/>
              <a:ext cx="311914" cy="470535"/>
            </a:xfrm>
            <a:custGeom>
              <a:avLst/>
              <a:gdLst>
                <a:gd name="connsiteX0" fmla="*/ 0 w 311914"/>
                <a:gd name="connsiteY0" fmla="*/ 81915 h 470535"/>
                <a:gd name="connsiteX1" fmla="*/ 50483 w 311914"/>
                <a:gd name="connsiteY1" fmla="*/ 204788 h 470535"/>
                <a:gd name="connsiteX2" fmla="*/ 214313 w 311914"/>
                <a:gd name="connsiteY2" fmla="*/ 470535 h 470535"/>
                <a:gd name="connsiteX3" fmla="*/ 243840 w 311914"/>
                <a:gd name="connsiteY3" fmla="*/ 0 h 470535"/>
                <a:gd name="connsiteX4" fmla="*/ 212408 w 311914"/>
                <a:gd name="connsiteY4" fmla="*/ 335280 h 470535"/>
                <a:gd name="connsiteX5" fmla="*/ 0 w 311914"/>
                <a:gd name="connsiteY5" fmla="*/ 81915 h 47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1914" h="470535">
                  <a:moveTo>
                    <a:pt x="0" y="81915"/>
                  </a:moveTo>
                  <a:cubicBezTo>
                    <a:pt x="11430" y="130492"/>
                    <a:pt x="29527" y="167640"/>
                    <a:pt x="50483" y="204788"/>
                  </a:cubicBezTo>
                  <a:cubicBezTo>
                    <a:pt x="100965" y="295275"/>
                    <a:pt x="186690" y="361950"/>
                    <a:pt x="214313" y="470535"/>
                  </a:cubicBezTo>
                  <a:cubicBezTo>
                    <a:pt x="333375" y="278130"/>
                    <a:pt x="343852" y="103823"/>
                    <a:pt x="243840" y="0"/>
                  </a:cubicBezTo>
                  <a:cubicBezTo>
                    <a:pt x="263842" y="117157"/>
                    <a:pt x="229552" y="224790"/>
                    <a:pt x="212408" y="335280"/>
                  </a:cubicBezTo>
                  <a:cubicBezTo>
                    <a:pt x="175260" y="224790"/>
                    <a:pt x="93345" y="153352"/>
                    <a:pt x="0" y="819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3DA80AC-082B-4E9B-8E0C-3686AAFEA0F1}"/>
                </a:ext>
              </a:extLst>
            </p:cNvPr>
            <p:cNvSpPr/>
            <p:nvPr/>
          </p:nvSpPr>
          <p:spPr>
            <a:xfrm>
              <a:off x="696811" y="4534026"/>
              <a:ext cx="322857" cy="437197"/>
            </a:xfrm>
            <a:custGeom>
              <a:avLst/>
              <a:gdLst>
                <a:gd name="connsiteX0" fmla="*/ 242848 w 322857"/>
                <a:gd name="connsiteY0" fmla="*/ 201930 h 437197"/>
                <a:gd name="connsiteX1" fmla="*/ 322858 w 322857"/>
                <a:gd name="connsiteY1" fmla="*/ 73342 h 437197"/>
                <a:gd name="connsiteX2" fmla="*/ 68540 w 322857"/>
                <a:gd name="connsiteY2" fmla="*/ 269557 h 437197"/>
                <a:gd name="connsiteX3" fmla="*/ 124738 w 322857"/>
                <a:gd name="connsiteY3" fmla="*/ 0 h 437197"/>
                <a:gd name="connsiteX4" fmla="*/ 16153 w 322857"/>
                <a:gd name="connsiteY4" fmla="*/ 437198 h 437197"/>
                <a:gd name="connsiteX5" fmla="*/ 242848 w 322857"/>
                <a:gd name="connsiteY5" fmla="*/ 201930 h 43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857" h="437197">
                  <a:moveTo>
                    <a:pt x="242848" y="201930"/>
                  </a:moveTo>
                  <a:cubicBezTo>
                    <a:pt x="279995" y="169545"/>
                    <a:pt x="303808" y="127635"/>
                    <a:pt x="322858" y="73342"/>
                  </a:cubicBezTo>
                  <a:cubicBezTo>
                    <a:pt x="230465" y="138113"/>
                    <a:pt x="132358" y="180975"/>
                    <a:pt x="68540" y="269557"/>
                  </a:cubicBezTo>
                  <a:cubicBezTo>
                    <a:pt x="80923" y="178117"/>
                    <a:pt x="77113" y="86677"/>
                    <a:pt x="124738" y="0"/>
                  </a:cubicBezTo>
                  <a:cubicBezTo>
                    <a:pt x="-4802" y="89535"/>
                    <a:pt x="-18137" y="256222"/>
                    <a:pt x="16153" y="437198"/>
                  </a:cubicBezTo>
                  <a:cubicBezTo>
                    <a:pt x="62825" y="323850"/>
                    <a:pt x="161885" y="271463"/>
                    <a:pt x="242848" y="201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9FC2F08-7F8D-48AD-A2FE-9B72AFF3835F}"/>
                </a:ext>
              </a:extLst>
            </p:cNvPr>
            <p:cNvSpPr/>
            <p:nvPr/>
          </p:nvSpPr>
          <p:spPr>
            <a:xfrm>
              <a:off x="2356026" y="4396866"/>
              <a:ext cx="282892" cy="302894"/>
            </a:xfrm>
            <a:custGeom>
              <a:avLst/>
              <a:gdLst>
                <a:gd name="connsiteX0" fmla="*/ 282892 w 282892"/>
                <a:gd name="connsiteY0" fmla="*/ 302895 h 302894"/>
                <a:gd name="connsiteX1" fmla="*/ 0 w 282892"/>
                <a:gd name="connsiteY1" fmla="*/ 0 h 302894"/>
                <a:gd name="connsiteX2" fmla="*/ 282892 w 282892"/>
                <a:gd name="connsiteY2" fmla="*/ 302895 h 30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892" h="302894">
                  <a:moveTo>
                    <a:pt x="282892" y="302895"/>
                  </a:moveTo>
                  <a:cubicBezTo>
                    <a:pt x="274320" y="178118"/>
                    <a:pt x="121920" y="13335"/>
                    <a:pt x="0" y="0"/>
                  </a:cubicBezTo>
                  <a:cubicBezTo>
                    <a:pt x="115252" y="180023"/>
                    <a:pt x="171450" y="240030"/>
                    <a:pt x="282892" y="3028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3D8F0B-B7CF-41A3-BECA-9092CBEE0AE6}"/>
                </a:ext>
              </a:extLst>
            </p:cNvPr>
            <p:cNvSpPr/>
            <p:nvPr/>
          </p:nvSpPr>
          <p:spPr>
            <a:xfrm>
              <a:off x="813928" y="4399723"/>
              <a:ext cx="274320" cy="294322"/>
            </a:xfrm>
            <a:custGeom>
              <a:avLst/>
              <a:gdLst>
                <a:gd name="connsiteX0" fmla="*/ 274320 w 274320"/>
                <a:gd name="connsiteY0" fmla="*/ 0 h 294322"/>
                <a:gd name="connsiteX1" fmla="*/ 0 w 274320"/>
                <a:gd name="connsiteY1" fmla="*/ 294323 h 294322"/>
                <a:gd name="connsiteX2" fmla="*/ 274320 w 274320"/>
                <a:gd name="connsiteY2" fmla="*/ 0 h 29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" h="294322">
                  <a:moveTo>
                    <a:pt x="274320" y="0"/>
                  </a:moveTo>
                  <a:cubicBezTo>
                    <a:pt x="163830" y="8573"/>
                    <a:pt x="15240" y="168593"/>
                    <a:pt x="0" y="294323"/>
                  </a:cubicBezTo>
                  <a:cubicBezTo>
                    <a:pt x="133350" y="235268"/>
                    <a:pt x="207645" y="120968"/>
                    <a:pt x="27432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FB428C9-725E-4E86-99B0-0E3136CDF1A8}"/>
                </a:ext>
              </a:extLst>
            </p:cNvPr>
            <p:cNvSpPr/>
            <p:nvPr/>
          </p:nvSpPr>
          <p:spPr>
            <a:xfrm>
              <a:off x="1798587" y="4686203"/>
              <a:ext cx="114930" cy="50651"/>
            </a:xfrm>
            <a:custGeom>
              <a:avLst/>
              <a:gdLst>
                <a:gd name="connsiteX0" fmla="*/ 92619 w 114930"/>
                <a:gd name="connsiteY0" fmla="*/ 48800 h 50651"/>
                <a:gd name="connsiteX1" fmla="*/ 113574 w 114930"/>
                <a:gd name="connsiteY1" fmla="*/ 43085 h 50651"/>
                <a:gd name="connsiteX2" fmla="*/ 100239 w 114930"/>
                <a:gd name="connsiteY2" fmla="*/ 22130 h 50651"/>
                <a:gd name="connsiteX3" fmla="*/ 29754 w 114930"/>
                <a:gd name="connsiteY3" fmla="*/ 1175 h 50651"/>
                <a:gd name="connsiteX4" fmla="*/ 226 w 114930"/>
                <a:gd name="connsiteY4" fmla="*/ 10700 h 50651"/>
                <a:gd name="connsiteX5" fmla="*/ 18324 w 114930"/>
                <a:gd name="connsiteY5" fmla="*/ 28798 h 50651"/>
                <a:gd name="connsiteX6" fmla="*/ 92619 w 114930"/>
                <a:gd name="connsiteY6" fmla="*/ 48800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30" h="50651">
                  <a:moveTo>
                    <a:pt x="92619" y="48800"/>
                  </a:moveTo>
                  <a:cubicBezTo>
                    <a:pt x="100239" y="50705"/>
                    <a:pt x="109764" y="53563"/>
                    <a:pt x="113574" y="43085"/>
                  </a:cubicBezTo>
                  <a:cubicBezTo>
                    <a:pt x="118336" y="30703"/>
                    <a:pt x="109764" y="25940"/>
                    <a:pt x="100239" y="22130"/>
                  </a:cubicBezTo>
                  <a:cubicBezTo>
                    <a:pt x="74521" y="13558"/>
                    <a:pt x="48804" y="6890"/>
                    <a:pt x="29754" y="1175"/>
                  </a:cubicBezTo>
                  <a:cubicBezTo>
                    <a:pt x="13561" y="223"/>
                    <a:pt x="2131" y="-3587"/>
                    <a:pt x="226" y="10700"/>
                  </a:cubicBezTo>
                  <a:cubicBezTo>
                    <a:pt x="-1679" y="23083"/>
                    <a:pt x="8799" y="25940"/>
                    <a:pt x="18324" y="28798"/>
                  </a:cubicBezTo>
                  <a:cubicBezTo>
                    <a:pt x="42136" y="34513"/>
                    <a:pt x="66901" y="42133"/>
                    <a:pt x="92619" y="48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CCB051B-0F91-430C-A81A-CDFC8D9ED817}"/>
                </a:ext>
              </a:extLst>
            </p:cNvPr>
            <p:cNvSpPr/>
            <p:nvPr/>
          </p:nvSpPr>
          <p:spPr>
            <a:xfrm>
              <a:off x="1825484" y="4441872"/>
              <a:ext cx="62864" cy="13573"/>
            </a:xfrm>
            <a:custGeom>
              <a:avLst/>
              <a:gdLst>
                <a:gd name="connsiteX0" fmla="*/ 0 w 62864"/>
                <a:gd name="connsiteY0" fmla="*/ 7382 h 13573"/>
                <a:gd name="connsiteX1" fmla="*/ 62865 w 62864"/>
                <a:gd name="connsiteY1" fmla="*/ 8334 h 13573"/>
                <a:gd name="connsiteX2" fmla="*/ 0 w 62864"/>
                <a:gd name="connsiteY2" fmla="*/ 7382 h 1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864" h="13573">
                  <a:moveTo>
                    <a:pt x="0" y="7382"/>
                  </a:moveTo>
                  <a:cubicBezTo>
                    <a:pt x="24765" y="15954"/>
                    <a:pt x="40957" y="15002"/>
                    <a:pt x="62865" y="8334"/>
                  </a:cubicBezTo>
                  <a:cubicBezTo>
                    <a:pt x="40957" y="-3096"/>
                    <a:pt x="25717" y="-2143"/>
                    <a:pt x="0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6405886-08C3-4DF3-937E-3E300E95751F}"/>
                </a:ext>
              </a:extLst>
            </p:cNvPr>
            <p:cNvSpPr/>
            <p:nvPr/>
          </p:nvSpPr>
          <p:spPr>
            <a:xfrm>
              <a:off x="1603997" y="5189226"/>
              <a:ext cx="323652" cy="400688"/>
            </a:xfrm>
            <a:custGeom>
              <a:avLst/>
              <a:gdLst>
                <a:gd name="connsiteX0" fmla="*/ 323404 w 323652"/>
                <a:gd name="connsiteY0" fmla="*/ 140137 h 400688"/>
                <a:gd name="connsiteX1" fmla="*/ 197674 w 323652"/>
                <a:gd name="connsiteY1" fmla="*/ 120 h 400688"/>
                <a:gd name="connsiteX2" fmla="*/ 181481 w 323652"/>
                <a:gd name="connsiteY2" fmla="*/ 13455 h 400688"/>
                <a:gd name="connsiteX3" fmla="*/ 209104 w 323652"/>
                <a:gd name="connsiteY3" fmla="*/ 103942 h 400688"/>
                <a:gd name="connsiteX4" fmla="*/ 211961 w 323652"/>
                <a:gd name="connsiteY4" fmla="*/ 172522 h 400688"/>
                <a:gd name="connsiteX5" fmla="*/ 141476 w 323652"/>
                <a:gd name="connsiteY5" fmla="*/ 204907 h 400688"/>
                <a:gd name="connsiteX6" fmla="*/ 40511 w 323652"/>
                <a:gd name="connsiteY6" fmla="*/ 248722 h 400688"/>
                <a:gd name="connsiteX7" fmla="*/ 36701 w 323652"/>
                <a:gd name="connsiteY7" fmla="*/ 386835 h 400688"/>
                <a:gd name="connsiteX8" fmla="*/ 64324 w 323652"/>
                <a:gd name="connsiteY8" fmla="*/ 399217 h 400688"/>
                <a:gd name="connsiteX9" fmla="*/ 70038 w 323652"/>
                <a:gd name="connsiteY9" fmla="*/ 369690 h 400688"/>
                <a:gd name="connsiteX10" fmla="*/ 128141 w 323652"/>
                <a:gd name="connsiteY10" fmla="*/ 284917 h 400688"/>
                <a:gd name="connsiteX11" fmla="*/ 268159 w 323652"/>
                <a:gd name="connsiteY11" fmla="*/ 231577 h 400688"/>
                <a:gd name="connsiteX12" fmla="*/ 323404 w 323652"/>
                <a:gd name="connsiteY12" fmla="*/ 140137 h 40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52" h="400688">
                  <a:moveTo>
                    <a:pt x="323404" y="140137"/>
                  </a:moveTo>
                  <a:cubicBezTo>
                    <a:pt x="323404" y="73462"/>
                    <a:pt x="257681" y="3930"/>
                    <a:pt x="197674" y="120"/>
                  </a:cubicBezTo>
                  <a:cubicBezTo>
                    <a:pt x="186243" y="-833"/>
                    <a:pt x="180529" y="3930"/>
                    <a:pt x="181481" y="13455"/>
                  </a:cubicBezTo>
                  <a:cubicBezTo>
                    <a:pt x="183386" y="45840"/>
                    <a:pt x="166241" y="81082"/>
                    <a:pt x="209104" y="103942"/>
                  </a:cubicBezTo>
                  <a:cubicBezTo>
                    <a:pt x="238631" y="119182"/>
                    <a:pt x="236726" y="149662"/>
                    <a:pt x="211961" y="172522"/>
                  </a:cubicBezTo>
                  <a:cubicBezTo>
                    <a:pt x="191959" y="190620"/>
                    <a:pt x="166241" y="197287"/>
                    <a:pt x="141476" y="204907"/>
                  </a:cubicBezTo>
                  <a:cubicBezTo>
                    <a:pt x="106234" y="216337"/>
                    <a:pt x="70991" y="226815"/>
                    <a:pt x="40511" y="248722"/>
                  </a:cubicBezTo>
                  <a:cubicBezTo>
                    <a:pt x="-11876" y="285870"/>
                    <a:pt x="-13781" y="346830"/>
                    <a:pt x="36701" y="386835"/>
                  </a:cubicBezTo>
                  <a:cubicBezTo>
                    <a:pt x="44321" y="392550"/>
                    <a:pt x="52894" y="404932"/>
                    <a:pt x="64324" y="399217"/>
                  </a:cubicBezTo>
                  <a:cubicBezTo>
                    <a:pt x="75754" y="393502"/>
                    <a:pt x="70038" y="380167"/>
                    <a:pt x="70038" y="369690"/>
                  </a:cubicBezTo>
                  <a:cubicBezTo>
                    <a:pt x="70038" y="308730"/>
                    <a:pt x="70991" y="307777"/>
                    <a:pt x="128141" y="284917"/>
                  </a:cubicBezTo>
                  <a:cubicBezTo>
                    <a:pt x="174813" y="266820"/>
                    <a:pt x="224343" y="258247"/>
                    <a:pt x="268159" y="231577"/>
                  </a:cubicBezTo>
                  <a:cubicBezTo>
                    <a:pt x="304354" y="209670"/>
                    <a:pt x="326261" y="180142"/>
                    <a:pt x="323404" y="14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9F166D7-84FF-4B16-AC05-7522DEC16375}"/>
                </a:ext>
              </a:extLst>
            </p:cNvPr>
            <p:cNvSpPr/>
            <p:nvPr/>
          </p:nvSpPr>
          <p:spPr>
            <a:xfrm>
              <a:off x="1690200" y="4977631"/>
              <a:ext cx="72501" cy="399718"/>
            </a:xfrm>
            <a:custGeom>
              <a:avLst/>
              <a:gdLst>
                <a:gd name="connsiteX0" fmla="*/ 55274 w 72501"/>
                <a:gd name="connsiteY0" fmla="*/ 260 h 399718"/>
                <a:gd name="connsiteX1" fmla="*/ 29 w 72501"/>
                <a:gd name="connsiteY1" fmla="*/ 51695 h 399718"/>
                <a:gd name="connsiteX2" fmla="*/ 6696 w 72501"/>
                <a:gd name="connsiteY2" fmla="*/ 365067 h 399718"/>
                <a:gd name="connsiteX3" fmla="*/ 14316 w 72501"/>
                <a:gd name="connsiteY3" fmla="*/ 397452 h 399718"/>
                <a:gd name="connsiteX4" fmla="*/ 54321 w 72501"/>
                <a:gd name="connsiteY4" fmla="*/ 387927 h 399718"/>
                <a:gd name="connsiteX5" fmla="*/ 65751 w 72501"/>
                <a:gd name="connsiteY5" fmla="*/ 356495 h 399718"/>
                <a:gd name="connsiteX6" fmla="*/ 72419 w 72501"/>
                <a:gd name="connsiteY6" fmla="*/ 28835 h 399718"/>
                <a:gd name="connsiteX7" fmla="*/ 55274 w 72501"/>
                <a:gd name="connsiteY7" fmla="*/ 260 h 39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501" h="399718">
                  <a:moveTo>
                    <a:pt x="55274" y="260"/>
                  </a:moveTo>
                  <a:cubicBezTo>
                    <a:pt x="21936" y="-2598"/>
                    <a:pt x="-924" y="18357"/>
                    <a:pt x="29" y="51695"/>
                  </a:cubicBezTo>
                  <a:cubicBezTo>
                    <a:pt x="1934" y="156470"/>
                    <a:pt x="3839" y="261245"/>
                    <a:pt x="6696" y="365067"/>
                  </a:cubicBezTo>
                  <a:cubicBezTo>
                    <a:pt x="6696" y="376497"/>
                    <a:pt x="981" y="391737"/>
                    <a:pt x="14316" y="397452"/>
                  </a:cubicBezTo>
                  <a:cubicBezTo>
                    <a:pt x="27651" y="404120"/>
                    <a:pt x="41939" y="394595"/>
                    <a:pt x="54321" y="387927"/>
                  </a:cubicBezTo>
                  <a:cubicBezTo>
                    <a:pt x="67656" y="381260"/>
                    <a:pt x="64799" y="367925"/>
                    <a:pt x="65751" y="356495"/>
                  </a:cubicBezTo>
                  <a:cubicBezTo>
                    <a:pt x="65751" y="302202"/>
                    <a:pt x="73371" y="83127"/>
                    <a:pt x="72419" y="28835"/>
                  </a:cubicBezTo>
                  <a:cubicBezTo>
                    <a:pt x="71466" y="17405"/>
                    <a:pt x="75276" y="1212"/>
                    <a:pt x="55274" y="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28E82F8-B578-49EF-96C5-6152D4F34969}"/>
                </a:ext>
              </a:extLst>
            </p:cNvPr>
            <p:cNvSpPr/>
            <p:nvPr/>
          </p:nvSpPr>
          <p:spPr>
            <a:xfrm>
              <a:off x="1698722" y="5500636"/>
              <a:ext cx="53506" cy="439279"/>
            </a:xfrm>
            <a:custGeom>
              <a:avLst/>
              <a:gdLst>
                <a:gd name="connsiteX0" fmla="*/ 53419 w 53506"/>
                <a:gd name="connsiteY0" fmla="*/ 23037 h 439279"/>
                <a:gd name="connsiteX1" fmla="*/ 26749 w 53506"/>
                <a:gd name="connsiteY1" fmla="*/ 3987 h 439279"/>
                <a:gd name="connsiteX2" fmla="*/ 79 w 53506"/>
                <a:gd name="connsiteY2" fmla="*/ 44945 h 439279"/>
                <a:gd name="connsiteX3" fmla="*/ 5794 w 53506"/>
                <a:gd name="connsiteY3" fmla="*/ 190677 h 439279"/>
                <a:gd name="connsiteX4" fmla="*/ 14366 w 53506"/>
                <a:gd name="connsiteY4" fmla="*/ 432612 h 439279"/>
                <a:gd name="connsiteX5" fmla="*/ 14366 w 53506"/>
                <a:gd name="connsiteY5" fmla="*/ 432612 h 439279"/>
                <a:gd name="connsiteX6" fmla="*/ 15319 w 53506"/>
                <a:gd name="connsiteY6" fmla="*/ 433565 h 439279"/>
                <a:gd name="connsiteX7" fmla="*/ 17224 w 53506"/>
                <a:gd name="connsiteY7" fmla="*/ 435470 h 439279"/>
                <a:gd name="connsiteX8" fmla="*/ 21034 w 53506"/>
                <a:gd name="connsiteY8" fmla="*/ 439280 h 439279"/>
                <a:gd name="connsiteX9" fmla="*/ 46751 w 53506"/>
                <a:gd name="connsiteY9" fmla="*/ 376415 h 439279"/>
                <a:gd name="connsiteX10" fmla="*/ 53419 w 53506"/>
                <a:gd name="connsiteY10" fmla="*/ 23037 h 43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506" h="439279">
                  <a:moveTo>
                    <a:pt x="53419" y="23037"/>
                  </a:moveTo>
                  <a:cubicBezTo>
                    <a:pt x="54371" y="177"/>
                    <a:pt x="47704" y="-4585"/>
                    <a:pt x="26749" y="3987"/>
                  </a:cubicBezTo>
                  <a:cubicBezTo>
                    <a:pt x="6746" y="11607"/>
                    <a:pt x="-874" y="23990"/>
                    <a:pt x="79" y="44945"/>
                  </a:cubicBezTo>
                  <a:cubicBezTo>
                    <a:pt x="1984" y="93522"/>
                    <a:pt x="3889" y="142100"/>
                    <a:pt x="5794" y="190677"/>
                  </a:cubicBezTo>
                  <a:cubicBezTo>
                    <a:pt x="8651" y="271640"/>
                    <a:pt x="1031" y="352602"/>
                    <a:pt x="14366" y="432612"/>
                  </a:cubicBezTo>
                  <a:cubicBezTo>
                    <a:pt x="14366" y="432612"/>
                    <a:pt x="14366" y="432612"/>
                    <a:pt x="14366" y="432612"/>
                  </a:cubicBezTo>
                  <a:cubicBezTo>
                    <a:pt x="14366" y="432612"/>
                    <a:pt x="15319" y="433565"/>
                    <a:pt x="15319" y="433565"/>
                  </a:cubicBezTo>
                  <a:cubicBezTo>
                    <a:pt x="16271" y="434517"/>
                    <a:pt x="16271" y="435470"/>
                    <a:pt x="17224" y="435470"/>
                  </a:cubicBezTo>
                  <a:cubicBezTo>
                    <a:pt x="18176" y="436422"/>
                    <a:pt x="19129" y="438327"/>
                    <a:pt x="21034" y="439280"/>
                  </a:cubicBezTo>
                  <a:cubicBezTo>
                    <a:pt x="53419" y="427850"/>
                    <a:pt x="46751" y="399275"/>
                    <a:pt x="46751" y="376415"/>
                  </a:cubicBezTo>
                  <a:cubicBezTo>
                    <a:pt x="49609" y="258305"/>
                    <a:pt x="50561" y="141147"/>
                    <a:pt x="53419" y="23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48BD4B2-3976-411F-89AC-98CD9A7CCC1E}"/>
                </a:ext>
              </a:extLst>
            </p:cNvPr>
            <p:cNvSpPr/>
            <p:nvPr/>
          </p:nvSpPr>
          <p:spPr>
            <a:xfrm>
              <a:off x="1775953" y="5647499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  <a:gd name="connsiteX3" fmla="*/ 0 w 9525"/>
                <a:gd name="connsiteY3" fmla="*/ 0 h 9525"/>
                <a:gd name="connsiteX4" fmla="*/ 0 w 9525"/>
                <a:gd name="connsiteY4" fmla="*/ 0 h 9525"/>
                <a:gd name="connsiteX5" fmla="*/ 0 w 9525"/>
                <a:gd name="connsiteY5" fmla="*/ 0 h 9525"/>
                <a:gd name="connsiteX6" fmla="*/ 0 w 9525"/>
                <a:gd name="connsiteY6" fmla="*/ 0 h 9525"/>
                <a:gd name="connsiteX7" fmla="*/ 0 w 9525"/>
                <a:gd name="connsiteY7" fmla="*/ 0 h 9525"/>
                <a:gd name="connsiteX8" fmla="*/ 0 w 9525"/>
                <a:gd name="connsiteY8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8D748EF-6C27-42AC-9E3A-AB5D88005614}"/>
                </a:ext>
              </a:extLst>
            </p:cNvPr>
            <p:cNvSpPr/>
            <p:nvPr/>
          </p:nvSpPr>
          <p:spPr>
            <a:xfrm>
              <a:off x="1773967" y="5599701"/>
              <a:ext cx="101046" cy="139237"/>
            </a:xfrm>
            <a:custGeom>
              <a:avLst/>
              <a:gdLst>
                <a:gd name="connsiteX0" fmla="*/ 101046 w 101046"/>
                <a:gd name="connsiteY0" fmla="*/ 139237 h 139237"/>
                <a:gd name="connsiteX1" fmla="*/ 54374 w 101046"/>
                <a:gd name="connsiteY1" fmla="*/ 24937 h 139237"/>
                <a:gd name="connsiteX2" fmla="*/ 9606 w 101046"/>
                <a:gd name="connsiteY2" fmla="*/ 2077 h 139237"/>
                <a:gd name="connsiteX3" fmla="*/ 1986 w 101046"/>
                <a:gd name="connsiteY3" fmla="*/ 47797 h 139237"/>
                <a:gd name="connsiteX4" fmla="*/ 101046 w 101046"/>
                <a:gd name="connsiteY4" fmla="*/ 139237 h 13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46" h="139237">
                  <a:moveTo>
                    <a:pt x="101046" y="139237"/>
                  </a:moveTo>
                  <a:cubicBezTo>
                    <a:pt x="101046" y="86850"/>
                    <a:pt x="85806" y="52560"/>
                    <a:pt x="54374" y="24937"/>
                  </a:cubicBezTo>
                  <a:cubicBezTo>
                    <a:pt x="41039" y="13507"/>
                    <a:pt x="27704" y="-6495"/>
                    <a:pt x="9606" y="2077"/>
                  </a:cubicBezTo>
                  <a:cubicBezTo>
                    <a:pt x="-7539" y="9697"/>
                    <a:pt x="3891" y="31605"/>
                    <a:pt x="1986" y="47797"/>
                  </a:cubicBezTo>
                  <a:cubicBezTo>
                    <a:pt x="43896" y="63037"/>
                    <a:pt x="71519" y="96375"/>
                    <a:pt x="101046" y="139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B0E71A8-1282-48AB-9BE5-18F6925BA890}"/>
                </a:ext>
              </a:extLst>
            </p:cNvPr>
            <p:cNvSpPr/>
            <p:nvPr/>
          </p:nvSpPr>
          <p:spPr>
            <a:xfrm>
              <a:off x="1625604" y="5015617"/>
              <a:ext cx="37750" cy="88003"/>
            </a:xfrm>
            <a:custGeom>
              <a:avLst/>
              <a:gdLst>
                <a:gd name="connsiteX0" fmla="*/ 37002 w 37750"/>
                <a:gd name="connsiteY0" fmla="*/ 17519 h 88003"/>
                <a:gd name="connsiteX1" fmla="*/ 28430 w 37750"/>
                <a:gd name="connsiteY1" fmla="*/ 374 h 88003"/>
                <a:gd name="connsiteX2" fmla="*/ 11285 w 37750"/>
                <a:gd name="connsiteY2" fmla="*/ 9899 h 88003"/>
                <a:gd name="connsiteX3" fmla="*/ 34145 w 37750"/>
                <a:gd name="connsiteY3" fmla="*/ 88004 h 88003"/>
                <a:gd name="connsiteX4" fmla="*/ 37002 w 37750"/>
                <a:gd name="connsiteY4" fmla="*/ 17519 h 8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0" h="88003">
                  <a:moveTo>
                    <a:pt x="37002" y="17519"/>
                  </a:moveTo>
                  <a:cubicBezTo>
                    <a:pt x="35097" y="10851"/>
                    <a:pt x="37955" y="2279"/>
                    <a:pt x="28430" y="374"/>
                  </a:cubicBezTo>
                  <a:cubicBezTo>
                    <a:pt x="20810" y="-1531"/>
                    <a:pt x="16047" y="4184"/>
                    <a:pt x="11285" y="9899"/>
                  </a:cubicBezTo>
                  <a:cubicBezTo>
                    <a:pt x="-9670" y="33711"/>
                    <a:pt x="-1098" y="66096"/>
                    <a:pt x="34145" y="88004"/>
                  </a:cubicBezTo>
                  <a:cubicBezTo>
                    <a:pt x="21762" y="61334"/>
                    <a:pt x="41765" y="41331"/>
                    <a:pt x="37002" y="175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6597DE7-839B-4E40-8F8D-C53943E6FD67}"/>
                </a:ext>
              </a:extLst>
            </p:cNvPr>
            <p:cNvSpPr/>
            <p:nvPr/>
          </p:nvSpPr>
          <p:spPr>
            <a:xfrm>
              <a:off x="1783045" y="5314124"/>
              <a:ext cx="23388" cy="32905"/>
            </a:xfrm>
            <a:custGeom>
              <a:avLst/>
              <a:gdLst>
                <a:gd name="connsiteX0" fmla="*/ 10053 w 23388"/>
                <a:gd name="connsiteY0" fmla="*/ 32385 h 32905"/>
                <a:gd name="connsiteX1" fmla="*/ 23388 w 23388"/>
                <a:gd name="connsiteY1" fmla="*/ 11430 h 32905"/>
                <a:gd name="connsiteX2" fmla="*/ 10053 w 23388"/>
                <a:gd name="connsiteY2" fmla="*/ 0 h 32905"/>
                <a:gd name="connsiteX3" fmla="*/ 528 w 23388"/>
                <a:gd name="connsiteY3" fmla="*/ 19050 h 32905"/>
                <a:gd name="connsiteX4" fmla="*/ 10053 w 23388"/>
                <a:gd name="connsiteY4" fmla="*/ 32385 h 3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88" h="32905">
                  <a:moveTo>
                    <a:pt x="10053" y="32385"/>
                  </a:moveTo>
                  <a:cubicBezTo>
                    <a:pt x="18626" y="30480"/>
                    <a:pt x="22436" y="22860"/>
                    <a:pt x="23388" y="11430"/>
                  </a:cubicBezTo>
                  <a:cubicBezTo>
                    <a:pt x="21483" y="6667"/>
                    <a:pt x="17673" y="0"/>
                    <a:pt x="10053" y="0"/>
                  </a:cubicBezTo>
                  <a:cubicBezTo>
                    <a:pt x="-1377" y="952"/>
                    <a:pt x="528" y="11430"/>
                    <a:pt x="528" y="19050"/>
                  </a:cubicBezTo>
                  <a:cubicBezTo>
                    <a:pt x="-424" y="25717"/>
                    <a:pt x="-1377" y="35242"/>
                    <a:pt x="10053" y="32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FD3AA74-8129-4B86-9864-2C5F84DA2A67}"/>
              </a:ext>
            </a:extLst>
          </p:cNvPr>
          <p:cNvSpPr/>
          <p:nvPr userDrawn="1"/>
        </p:nvSpPr>
        <p:spPr>
          <a:xfrm>
            <a:off x="-27620" y="-7467"/>
            <a:ext cx="5750326" cy="6879357"/>
          </a:xfrm>
          <a:custGeom>
            <a:avLst/>
            <a:gdLst>
              <a:gd name="connsiteX0" fmla="*/ 0 w 5750326"/>
              <a:gd name="connsiteY0" fmla="*/ 0 h 6879357"/>
              <a:gd name="connsiteX1" fmla="*/ 2909153 w 5750326"/>
              <a:gd name="connsiteY1" fmla="*/ 0 h 6879357"/>
              <a:gd name="connsiteX2" fmla="*/ 2957941 w 5750326"/>
              <a:gd name="connsiteY2" fmla="*/ 110314 h 6879357"/>
              <a:gd name="connsiteX3" fmla="*/ 3000602 w 5750326"/>
              <a:gd name="connsiteY3" fmla="*/ 230172 h 6879357"/>
              <a:gd name="connsiteX4" fmla="*/ 3060116 w 5750326"/>
              <a:gd name="connsiteY4" fmla="*/ 598170 h 6879357"/>
              <a:gd name="connsiteX5" fmla="*/ 3044244 w 5750326"/>
              <a:gd name="connsiteY5" fmla="*/ 1068333 h 6879357"/>
              <a:gd name="connsiteX6" fmla="*/ 2997626 w 5750326"/>
              <a:gd name="connsiteY6" fmla="*/ 1366401 h 6879357"/>
              <a:gd name="connsiteX7" fmla="*/ 2984731 w 5750326"/>
              <a:gd name="connsiteY7" fmla="*/ 1479478 h 6879357"/>
              <a:gd name="connsiteX8" fmla="*/ 2985227 w 5750326"/>
              <a:gd name="connsiteY8" fmla="*/ 1483942 h 6879357"/>
              <a:gd name="connsiteX9" fmla="*/ 3077969 w 5750326"/>
              <a:gd name="connsiteY9" fmla="*/ 1538002 h 6879357"/>
              <a:gd name="connsiteX10" fmla="*/ 3169722 w 5750326"/>
              <a:gd name="connsiteY10" fmla="*/ 1511715 h 6879357"/>
              <a:gd name="connsiteX11" fmla="*/ 3287263 w 5750326"/>
              <a:gd name="connsiteY11" fmla="*/ 1585117 h 6879357"/>
              <a:gd name="connsiteX12" fmla="*/ 3337849 w 5750326"/>
              <a:gd name="connsiteY12" fmla="*/ 1762172 h 6879357"/>
              <a:gd name="connsiteX13" fmla="*/ 3255520 w 5750326"/>
              <a:gd name="connsiteY13" fmla="*/ 2043873 h 6879357"/>
              <a:gd name="connsiteX14" fmla="*/ 3163274 w 5750326"/>
              <a:gd name="connsiteY14" fmla="*/ 2384097 h 6879357"/>
              <a:gd name="connsiteX15" fmla="*/ 3108719 w 5750326"/>
              <a:gd name="connsiteY15" fmla="*/ 2845335 h 6879357"/>
              <a:gd name="connsiteX16" fmla="*/ 3058132 w 5750326"/>
              <a:gd name="connsiteY16" fmla="*/ 2971306 h 6879357"/>
              <a:gd name="connsiteX17" fmla="*/ 2960429 w 5750326"/>
              <a:gd name="connsiteY17" fmla="*/ 2990152 h 6879357"/>
              <a:gd name="connsiteX18" fmla="*/ 2917280 w 5750326"/>
              <a:gd name="connsiteY18" fmla="*/ 2956924 h 6879357"/>
              <a:gd name="connsiteX19" fmla="*/ 2837929 w 5750326"/>
              <a:gd name="connsiteY19" fmla="*/ 2969819 h 6879357"/>
              <a:gd name="connsiteX20" fmla="*/ 2804699 w 5750326"/>
              <a:gd name="connsiteY20" fmla="*/ 3046691 h 6879357"/>
              <a:gd name="connsiteX21" fmla="*/ 2751137 w 5750326"/>
              <a:gd name="connsiteY21" fmla="*/ 3366581 h 6879357"/>
              <a:gd name="connsiteX22" fmla="*/ 2528949 w 5750326"/>
              <a:gd name="connsiteY22" fmla="*/ 4045045 h 6879357"/>
              <a:gd name="connsiteX23" fmla="*/ 2323128 w 5750326"/>
              <a:gd name="connsiteY23" fmla="*/ 4393700 h 6879357"/>
              <a:gd name="connsiteX24" fmla="*/ 2241050 w 5750326"/>
              <a:gd name="connsiteY24" fmla="*/ 4505442 h 6879357"/>
              <a:gd name="connsiteX25" fmla="*/ 2234160 w 5750326"/>
              <a:gd name="connsiteY25" fmla="*/ 5127126 h 6879357"/>
              <a:gd name="connsiteX26" fmla="*/ 2895181 w 5750326"/>
              <a:gd name="connsiteY26" fmla="*/ 6112039 h 6879357"/>
              <a:gd name="connsiteX27" fmla="*/ 5750326 w 5750326"/>
              <a:gd name="connsiteY27" fmla="*/ 6879357 h 6879357"/>
              <a:gd name="connsiteX28" fmla="*/ 0 w 5750326"/>
              <a:gd name="connsiteY28" fmla="*/ 6868023 h 687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750326" h="6879357">
                <a:moveTo>
                  <a:pt x="0" y="0"/>
                </a:moveTo>
                <a:lnTo>
                  <a:pt x="2909153" y="0"/>
                </a:lnTo>
                <a:lnTo>
                  <a:pt x="2957941" y="110314"/>
                </a:lnTo>
                <a:cubicBezTo>
                  <a:pt x="2973665" y="149579"/>
                  <a:pt x="2987955" y="189504"/>
                  <a:pt x="3000602" y="230172"/>
                </a:cubicBezTo>
                <a:cubicBezTo>
                  <a:pt x="3037797" y="350193"/>
                  <a:pt x="3060116" y="472198"/>
                  <a:pt x="3060116" y="598170"/>
                </a:cubicBezTo>
                <a:cubicBezTo>
                  <a:pt x="3060116" y="754891"/>
                  <a:pt x="3050692" y="911611"/>
                  <a:pt x="3044244" y="1068333"/>
                </a:cubicBezTo>
                <a:cubicBezTo>
                  <a:pt x="3040277" y="1169508"/>
                  <a:pt x="3017961" y="1267706"/>
                  <a:pt x="2997626" y="1366401"/>
                </a:cubicBezTo>
                <a:cubicBezTo>
                  <a:pt x="2989690" y="1403598"/>
                  <a:pt x="2985723" y="1441290"/>
                  <a:pt x="2984731" y="1479478"/>
                </a:cubicBezTo>
                <a:cubicBezTo>
                  <a:pt x="2985227" y="1480965"/>
                  <a:pt x="2985227" y="1482455"/>
                  <a:pt x="2985227" y="1483942"/>
                </a:cubicBezTo>
                <a:cubicBezTo>
                  <a:pt x="2978780" y="1559328"/>
                  <a:pt x="3028376" y="1572719"/>
                  <a:pt x="3077969" y="1538002"/>
                </a:cubicBezTo>
                <a:cubicBezTo>
                  <a:pt x="3106735" y="1523123"/>
                  <a:pt x="3137485" y="1513202"/>
                  <a:pt x="3169722" y="1511715"/>
                </a:cubicBezTo>
                <a:cubicBezTo>
                  <a:pt x="3224276" y="1509235"/>
                  <a:pt x="3260977" y="1540482"/>
                  <a:pt x="3287263" y="1585117"/>
                </a:cubicBezTo>
                <a:cubicBezTo>
                  <a:pt x="3319003" y="1639671"/>
                  <a:pt x="3330906" y="1699681"/>
                  <a:pt x="3337849" y="1762172"/>
                </a:cubicBezTo>
                <a:cubicBezTo>
                  <a:pt x="3349752" y="1867811"/>
                  <a:pt x="3309084" y="1956586"/>
                  <a:pt x="3255520" y="2043873"/>
                </a:cubicBezTo>
                <a:cubicBezTo>
                  <a:pt x="3193032" y="2148024"/>
                  <a:pt x="3160298" y="2262093"/>
                  <a:pt x="3163274" y="2384097"/>
                </a:cubicBezTo>
                <a:cubicBezTo>
                  <a:pt x="3166745" y="2540818"/>
                  <a:pt x="3146410" y="2694067"/>
                  <a:pt x="3108719" y="2845335"/>
                </a:cubicBezTo>
                <a:cubicBezTo>
                  <a:pt x="3097311" y="2889473"/>
                  <a:pt x="3084913" y="2933118"/>
                  <a:pt x="3058132" y="2971306"/>
                </a:cubicBezTo>
                <a:cubicBezTo>
                  <a:pt x="3031350" y="3009494"/>
                  <a:pt x="2999113" y="3016438"/>
                  <a:pt x="2960429" y="2990152"/>
                </a:cubicBezTo>
                <a:cubicBezTo>
                  <a:pt x="2945550" y="2979738"/>
                  <a:pt x="2932158" y="2967339"/>
                  <a:pt x="2917280" y="2956924"/>
                </a:cubicBezTo>
                <a:cubicBezTo>
                  <a:pt x="2886532" y="2935102"/>
                  <a:pt x="2860742" y="2939565"/>
                  <a:pt x="2837929" y="2969819"/>
                </a:cubicBezTo>
                <a:cubicBezTo>
                  <a:pt x="2820571" y="2992632"/>
                  <a:pt x="2811643" y="3019413"/>
                  <a:pt x="2804699" y="3046691"/>
                </a:cubicBezTo>
                <a:cubicBezTo>
                  <a:pt x="2778413" y="3151833"/>
                  <a:pt x="2765023" y="3259455"/>
                  <a:pt x="2751137" y="3366581"/>
                </a:cubicBezTo>
                <a:cubicBezTo>
                  <a:pt x="2726339" y="3562483"/>
                  <a:pt x="2642026" y="3815418"/>
                  <a:pt x="2528949" y="4045045"/>
                </a:cubicBezTo>
                <a:cubicBezTo>
                  <a:pt x="2509111" y="4085713"/>
                  <a:pt x="2368757" y="4325755"/>
                  <a:pt x="2323128" y="4393700"/>
                </a:cubicBezTo>
                <a:lnTo>
                  <a:pt x="2241050" y="4505442"/>
                </a:lnTo>
                <a:cubicBezTo>
                  <a:pt x="2238754" y="4712669"/>
                  <a:pt x="2236456" y="4919898"/>
                  <a:pt x="2234160" y="5127126"/>
                </a:cubicBezTo>
                <a:cubicBezTo>
                  <a:pt x="2340334" y="5844816"/>
                  <a:pt x="2695203" y="5966975"/>
                  <a:pt x="2895181" y="6112039"/>
                </a:cubicBezTo>
                <a:cubicBezTo>
                  <a:pt x="3481210" y="6404078"/>
                  <a:pt x="5748447" y="6671305"/>
                  <a:pt x="5750326" y="6879357"/>
                </a:cubicBezTo>
                <a:lnTo>
                  <a:pt x="0" y="6868023"/>
                </a:lnTo>
                <a:close/>
              </a:path>
            </a:pathLst>
          </a:custGeom>
          <a:solidFill>
            <a:schemeClr val="accent4"/>
          </a:solidFill>
          <a:ln w="24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89232AD-47E5-402C-8148-8734A76C432B}"/>
              </a:ext>
            </a:extLst>
          </p:cNvPr>
          <p:cNvGrpSpPr/>
          <p:nvPr userDrawn="1"/>
        </p:nvGrpSpPr>
        <p:grpSpPr>
          <a:xfrm>
            <a:off x="-30034" y="1468044"/>
            <a:ext cx="3025581" cy="3744927"/>
            <a:chOff x="-30035" y="2024045"/>
            <a:chExt cx="2714280" cy="3359613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C09DD2E-4D62-446A-AA8D-E72C184D8ED9}"/>
                </a:ext>
              </a:extLst>
            </p:cNvPr>
            <p:cNvSpPr/>
            <p:nvPr/>
          </p:nvSpPr>
          <p:spPr>
            <a:xfrm>
              <a:off x="-30035" y="2643185"/>
              <a:ext cx="2252378" cy="2740473"/>
            </a:xfrm>
            <a:custGeom>
              <a:avLst/>
              <a:gdLst>
                <a:gd name="connsiteX0" fmla="*/ 1006808 w 2252378"/>
                <a:gd name="connsiteY0" fmla="*/ 280 h 2740473"/>
                <a:gd name="connsiteX1" fmla="*/ 1148808 w 2252378"/>
                <a:gd name="connsiteY1" fmla="*/ 17104 h 2740473"/>
                <a:gd name="connsiteX2" fmla="*/ 1282730 w 2252378"/>
                <a:gd name="connsiteY2" fmla="*/ 57593 h 2740473"/>
                <a:gd name="connsiteX3" fmla="*/ 1439790 w 2252378"/>
                <a:gd name="connsiteY3" fmla="*/ 159926 h 2740473"/>
                <a:gd name="connsiteX4" fmla="*/ 1716088 w 2252378"/>
                <a:gd name="connsiteY4" fmla="*/ 458469 h 2740473"/>
                <a:gd name="connsiteX5" fmla="*/ 1944780 w 2252378"/>
                <a:gd name="connsiteY5" fmla="*/ 704068 h 2740473"/>
                <a:gd name="connsiteX6" fmla="*/ 2137876 w 2252378"/>
                <a:gd name="connsiteY6" fmla="*/ 994159 h 2740473"/>
                <a:gd name="connsiteX7" fmla="*/ 2246882 w 2252378"/>
                <a:gd name="connsiteY7" fmla="*/ 1367006 h 2740473"/>
                <a:gd name="connsiteX8" fmla="*/ 2232646 w 2252378"/>
                <a:gd name="connsiteY8" fmla="*/ 1691802 h 2740473"/>
                <a:gd name="connsiteX9" fmla="*/ 2183703 w 2252378"/>
                <a:gd name="connsiteY9" fmla="*/ 1810151 h 2740473"/>
                <a:gd name="connsiteX10" fmla="*/ 2071138 w 2252378"/>
                <a:gd name="connsiteY10" fmla="*/ 1999243 h 2740473"/>
                <a:gd name="connsiteX11" fmla="*/ 1812192 w 2252378"/>
                <a:gd name="connsiteY11" fmla="*/ 2323595 h 2740473"/>
                <a:gd name="connsiteX12" fmla="*/ 1488285 w 2252378"/>
                <a:gd name="connsiteY12" fmla="*/ 2588325 h 2740473"/>
                <a:gd name="connsiteX13" fmla="*/ 1057154 w 2252378"/>
                <a:gd name="connsiteY13" fmla="*/ 2734704 h 2740473"/>
                <a:gd name="connsiteX14" fmla="*/ 612673 w 2252378"/>
                <a:gd name="connsiteY14" fmla="*/ 2670636 h 2740473"/>
                <a:gd name="connsiteX15" fmla="*/ 210907 w 2252378"/>
                <a:gd name="connsiteY15" fmla="*/ 2425038 h 2740473"/>
                <a:gd name="connsiteX16" fmla="*/ 76707 w 2252378"/>
                <a:gd name="connsiteY16" fmla="*/ 2298067 h 2740473"/>
                <a:gd name="connsiteX17" fmla="*/ 0 w 2252378"/>
                <a:gd name="connsiteY17" fmla="*/ 2208476 h 2740473"/>
                <a:gd name="connsiteX18" fmla="*/ 0 w 2252378"/>
                <a:gd name="connsiteY18" fmla="*/ 661302 h 2740473"/>
                <a:gd name="connsiteX19" fmla="*/ 69865 w 2252378"/>
                <a:gd name="connsiteY19" fmla="*/ 583048 h 2740473"/>
                <a:gd name="connsiteX20" fmla="*/ 259403 w 2252378"/>
                <a:gd name="connsiteY20" fmla="*/ 418426 h 2740473"/>
                <a:gd name="connsiteX21" fmla="*/ 618014 w 2252378"/>
                <a:gd name="connsiteY21" fmla="*/ 129671 h 2740473"/>
                <a:gd name="connsiteX22" fmla="*/ 1006808 w 2252378"/>
                <a:gd name="connsiteY22" fmla="*/ 280 h 274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52378" h="2740473">
                  <a:moveTo>
                    <a:pt x="1006808" y="280"/>
                  </a:moveTo>
                  <a:cubicBezTo>
                    <a:pt x="1053177" y="1587"/>
                    <a:pt x="1100534" y="7427"/>
                    <a:pt x="1148808" y="17104"/>
                  </a:cubicBezTo>
                  <a:cubicBezTo>
                    <a:pt x="1194635" y="26447"/>
                    <a:pt x="1239573" y="39795"/>
                    <a:pt x="1282730" y="57593"/>
                  </a:cubicBezTo>
                  <a:cubicBezTo>
                    <a:pt x="1341461" y="81618"/>
                    <a:pt x="1393961" y="114542"/>
                    <a:pt x="1439790" y="159926"/>
                  </a:cubicBezTo>
                  <a:cubicBezTo>
                    <a:pt x="1535892" y="255584"/>
                    <a:pt x="1624432" y="358361"/>
                    <a:pt x="1716088" y="458469"/>
                  </a:cubicBezTo>
                  <a:cubicBezTo>
                    <a:pt x="1791724" y="540780"/>
                    <a:pt x="1864692" y="626207"/>
                    <a:pt x="1944780" y="704068"/>
                  </a:cubicBezTo>
                  <a:cubicBezTo>
                    <a:pt x="2030650" y="787715"/>
                    <a:pt x="2097388" y="882928"/>
                    <a:pt x="2137876" y="994159"/>
                  </a:cubicBezTo>
                  <a:cubicBezTo>
                    <a:pt x="2184149" y="1120074"/>
                    <a:pt x="2238873" y="1253550"/>
                    <a:pt x="2246882" y="1367006"/>
                  </a:cubicBezTo>
                  <a:cubicBezTo>
                    <a:pt x="2254891" y="1476013"/>
                    <a:pt x="2257116" y="1584130"/>
                    <a:pt x="2232646" y="1691802"/>
                  </a:cubicBezTo>
                  <a:cubicBezTo>
                    <a:pt x="2222857" y="1734070"/>
                    <a:pt x="2203280" y="1771888"/>
                    <a:pt x="2183703" y="1810151"/>
                  </a:cubicBezTo>
                  <a:cubicBezTo>
                    <a:pt x="2150333" y="1876001"/>
                    <a:pt x="2112070" y="1938289"/>
                    <a:pt x="2071138" y="1999243"/>
                  </a:cubicBezTo>
                  <a:cubicBezTo>
                    <a:pt x="1993720" y="2114035"/>
                    <a:pt x="1907405" y="2222151"/>
                    <a:pt x="1812192" y="2323595"/>
                  </a:cubicBezTo>
                  <a:cubicBezTo>
                    <a:pt x="1716088" y="2426817"/>
                    <a:pt x="1610641" y="2518026"/>
                    <a:pt x="1488285" y="2588325"/>
                  </a:cubicBezTo>
                  <a:cubicBezTo>
                    <a:pt x="1354363" y="2665297"/>
                    <a:pt x="1210653" y="2715572"/>
                    <a:pt x="1057154" y="2734704"/>
                  </a:cubicBezTo>
                  <a:cubicBezTo>
                    <a:pt x="903655" y="2753836"/>
                    <a:pt x="756384" y="2723581"/>
                    <a:pt x="612673" y="2670636"/>
                  </a:cubicBezTo>
                  <a:cubicBezTo>
                    <a:pt x="462290" y="2615464"/>
                    <a:pt x="331927" y="2528260"/>
                    <a:pt x="210907" y="2425038"/>
                  </a:cubicBezTo>
                  <a:cubicBezTo>
                    <a:pt x="163745" y="2384772"/>
                    <a:pt x="119030" y="2342504"/>
                    <a:pt x="76707" y="2298067"/>
                  </a:cubicBezTo>
                  <a:lnTo>
                    <a:pt x="0" y="2208476"/>
                  </a:lnTo>
                  <a:lnTo>
                    <a:pt x="0" y="661302"/>
                  </a:lnTo>
                  <a:lnTo>
                    <a:pt x="69865" y="583048"/>
                  </a:lnTo>
                  <a:cubicBezTo>
                    <a:pt x="128151" y="522985"/>
                    <a:pt x="194444" y="471372"/>
                    <a:pt x="259403" y="418426"/>
                  </a:cubicBezTo>
                  <a:cubicBezTo>
                    <a:pt x="378643" y="321434"/>
                    <a:pt x="498774" y="226219"/>
                    <a:pt x="618014" y="129671"/>
                  </a:cubicBezTo>
                  <a:cubicBezTo>
                    <a:pt x="737476" y="33233"/>
                    <a:pt x="867700" y="-3641"/>
                    <a:pt x="1006808" y="280"/>
                  </a:cubicBezTo>
                  <a:close/>
                </a:path>
              </a:pathLst>
            </a:custGeom>
            <a:solidFill>
              <a:srgbClr val="F3F3F3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ACF7DF-8038-4A8D-ABB8-A1A520223F7E}"/>
                </a:ext>
              </a:extLst>
            </p:cNvPr>
            <p:cNvSpPr/>
            <p:nvPr/>
          </p:nvSpPr>
          <p:spPr>
            <a:xfrm>
              <a:off x="227889" y="2893864"/>
              <a:ext cx="1390558" cy="452447"/>
            </a:xfrm>
            <a:custGeom>
              <a:avLst/>
              <a:gdLst>
                <a:gd name="connsiteX0" fmla="*/ 376539 w 739990"/>
                <a:gd name="connsiteY0" fmla="*/ 5 h 240771"/>
                <a:gd name="connsiteX1" fmla="*/ 433126 w 739990"/>
                <a:gd name="connsiteY1" fmla="*/ 22498 h 240771"/>
                <a:gd name="connsiteX2" fmla="*/ 694992 w 739990"/>
                <a:gd name="connsiteY2" fmla="*/ 181369 h 240771"/>
                <a:gd name="connsiteX3" fmla="*/ 733112 w 739990"/>
                <a:gd name="connsiteY3" fmla="*/ 202442 h 240771"/>
                <a:gd name="connsiteX4" fmla="*/ 730981 w 739990"/>
                <a:gd name="connsiteY4" fmla="*/ 227302 h 240771"/>
                <a:gd name="connsiteX5" fmla="*/ 684101 w 739990"/>
                <a:gd name="connsiteY5" fmla="*/ 230380 h 240771"/>
                <a:gd name="connsiteX6" fmla="*/ 430285 w 739990"/>
                <a:gd name="connsiteY6" fmla="*/ 66773 h 240771"/>
                <a:gd name="connsiteX7" fmla="*/ 331553 w 739990"/>
                <a:gd name="connsiteY7" fmla="*/ 65826 h 240771"/>
                <a:gd name="connsiteX8" fmla="*/ 75370 w 739990"/>
                <a:gd name="connsiteY8" fmla="*/ 227302 h 240771"/>
                <a:gd name="connsiteX9" fmla="*/ 28253 w 739990"/>
                <a:gd name="connsiteY9" fmla="*/ 240561 h 240771"/>
                <a:gd name="connsiteX10" fmla="*/ 11679 w 739990"/>
                <a:gd name="connsiteY10" fmla="*/ 235352 h 240771"/>
                <a:gd name="connsiteX11" fmla="*/ 10022 w 739990"/>
                <a:gd name="connsiteY11" fmla="*/ 203389 h 240771"/>
                <a:gd name="connsiteX12" fmla="*/ 32041 w 739990"/>
                <a:gd name="connsiteY12" fmla="*/ 192261 h 240771"/>
                <a:gd name="connsiteX13" fmla="*/ 305745 w 739990"/>
                <a:gd name="connsiteY13" fmla="*/ 34573 h 240771"/>
                <a:gd name="connsiteX14" fmla="*/ 376539 w 739990"/>
                <a:gd name="connsiteY14" fmla="*/ 5 h 24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9990" h="240771">
                  <a:moveTo>
                    <a:pt x="376539" y="5"/>
                  </a:moveTo>
                  <a:cubicBezTo>
                    <a:pt x="397848" y="-232"/>
                    <a:pt x="412764" y="8528"/>
                    <a:pt x="433126" y="22498"/>
                  </a:cubicBezTo>
                  <a:cubicBezTo>
                    <a:pt x="490424" y="54461"/>
                    <a:pt x="661134" y="166453"/>
                    <a:pt x="694992" y="181369"/>
                  </a:cubicBezTo>
                  <a:cubicBezTo>
                    <a:pt x="708251" y="187288"/>
                    <a:pt x="721984" y="192734"/>
                    <a:pt x="733112" y="202442"/>
                  </a:cubicBezTo>
                  <a:cubicBezTo>
                    <a:pt x="743056" y="210965"/>
                    <a:pt x="742109" y="220673"/>
                    <a:pt x="730981" y="227302"/>
                  </a:cubicBezTo>
                  <a:cubicBezTo>
                    <a:pt x="719379" y="234169"/>
                    <a:pt x="700438" y="236299"/>
                    <a:pt x="684101" y="230380"/>
                  </a:cubicBezTo>
                  <a:cubicBezTo>
                    <a:pt x="640062" y="213806"/>
                    <a:pt x="436915" y="71509"/>
                    <a:pt x="430285" y="66773"/>
                  </a:cubicBezTo>
                  <a:cubicBezTo>
                    <a:pt x="397611" y="43097"/>
                    <a:pt x="364700" y="42623"/>
                    <a:pt x="331553" y="65826"/>
                  </a:cubicBezTo>
                  <a:cubicBezTo>
                    <a:pt x="305272" y="84057"/>
                    <a:pt x="134088" y="191077"/>
                    <a:pt x="75370" y="227302"/>
                  </a:cubicBezTo>
                  <a:cubicBezTo>
                    <a:pt x="61164" y="236063"/>
                    <a:pt x="45774" y="241982"/>
                    <a:pt x="28253" y="240561"/>
                  </a:cubicBezTo>
                  <a:cubicBezTo>
                    <a:pt x="22097" y="240088"/>
                    <a:pt x="16651" y="238667"/>
                    <a:pt x="11679" y="235352"/>
                  </a:cubicBezTo>
                  <a:cubicBezTo>
                    <a:pt x="-3237" y="225645"/>
                    <a:pt x="-3948" y="214280"/>
                    <a:pt x="10022" y="203389"/>
                  </a:cubicBezTo>
                  <a:cubicBezTo>
                    <a:pt x="16651" y="198180"/>
                    <a:pt x="24465" y="195338"/>
                    <a:pt x="32041" y="192261"/>
                  </a:cubicBezTo>
                  <a:cubicBezTo>
                    <a:pt x="73476" y="175687"/>
                    <a:pt x="237319" y="82163"/>
                    <a:pt x="305745" y="34573"/>
                  </a:cubicBezTo>
                  <a:cubicBezTo>
                    <a:pt x="318294" y="29838"/>
                    <a:pt x="363753" y="5"/>
                    <a:pt x="376539" y="5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F210129-499B-4B05-83FF-B21DBEC1DF66}"/>
                </a:ext>
              </a:extLst>
            </p:cNvPr>
            <p:cNvSpPr/>
            <p:nvPr/>
          </p:nvSpPr>
          <p:spPr>
            <a:xfrm>
              <a:off x="159516" y="4313628"/>
              <a:ext cx="1528761" cy="198629"/>
            </a:xfrm>
            <a:custGeom>
              <a:avLst/>
              <a:gdLst>
                <a:gd name="connsiteX0" fmla="*/ 813536 w 813535"/>
                <a:gd name="connsiteY0" fmla="*/ 3789 h 105701"/>
                <a:gd name="connsiteX1" fmla="*/ 791280 w 813535"/>
                <a:gd name="connsiteY1" fmla="*/ 21072 h 105701"/>
                <a:gd name="connsiteX2" fmla="*/ 554038 w 813535"/>
                <a:gd name="connsiteY2" fmla="*/ 95181 h 105701"/>
                <a:gd name="connsiteX3" fmla="*/ 92340 w 813535"/>
                <a:gd name="connsiteY3" fmla="*/ 45460 h 105701"/>
                <a:gd name="connsiteX4" fmla="*/ 14443 w 813535"/>
                <a:gd name="connsiteY4" fmla="*/ 11128 h 105701"/>
                <a:gd name="connsiteX5" fmla="*/ 0 w 813535"/>
                <a:gd name="connsiteY5" fmla="*/ 0 h 105701"/>
                <a:gd name="connsiteX6" fmla="*/ 406531 w 813535"/>
                <a:gd name="connsiteY6" fmla="*/ 72451 h 105701"/>
                <a:gd name="connsiteX7" fmla="*/ 813536 w 813535"/>
                <a:gd name="connsiteY7" fmla="*/ 3789 h 10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3535" h="105701">
                  <a:moveTo>
                    <a:pt x="813536" y="3789"/>
                  </a:moveTo>
                  <a:cubicBezTo>
                    <a:pt x="807853" y="12786"/>
                    <a:pt x="799566" y="17047"/>
                    <a:pt x="791280" y="21072"/>
                  </a:cubicBezTo>
                  <a:cubicBezTo>
                    <a:pt x="716461" y="59429"/>
                    <a:pt x="636670" y="82395"/>
                    <a:pt x="554038" y="95181"/>
                  </a:cubicBezTo>
                  <a:cubicBezTo>
                    <a:pt x="395877" y="119805"/>
                    <a:pt x="242214" y="100390"/>
                    <a:pt x="92340" y="45460"/>
                  </a:cubicBezTo>
                  <a:cubicBezTo>
                    <a:pt x="65585" y="35752"/>
                    <a:pt x="39540" y="24387"/>
                    <a:pt x="14443" y="11128"/>
                  </a:cubicBezTo>
                  <a:cubicBezTo>
                    <a:pt x="9234" y="8287"/>
                    <a:pt x="4499" y="5209"/>
                    <a:pt x="0" y="0"/>
                  </a:cubicBezTo>
                  <a:cubicBezTo>
                    <a:pt x="132353" y="43329"/>
                    <a:pt x="266838" y="71267"/>
                    <a:pt x="406531" y="72451"/>
                  </a:cubicBezTo>
                  <a:cubicBezTo>
                    <a:pt x="546461" y="73635"/>
                    <a:pt x="680945" y="46407"/>
                    <a:pt x="813536" y="3789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894F678-B9AF-4409-8F37-807E424F3A26}"/>
                </a:ext>
              </a:extLst>
            </p:cNvPr>
            <p:cNvSpPr/>
            <p:nvPr/>
          </p:nvSpPr>
          <p:spPr>
            <a:xfrm>
              <a:off x="223584" y="4044893"/>
              <a:ext cx="1422868" cy="199523"/>
            </a:xfrm>
            <a:custGeom>
              <a:avLst/>
              <a:gdLst>
                <a:gd name="connsiteX0" fmla="*/ 757185 w 757184"/>
                <a:gd name="connsiteY0" fmla="*/ 4735 h 106177"/>
                <a:gd name="connsiteX1" fmla="*/ 711962 w 757184"/>
                <a:gd name="connsiteY1" fmla="*/ 34805 h 106177"/>
                <a:gd name="connsiteX2" fmla="*/ 460751 w 757184"/>
                <a:gd name="connsiteY2" fmla="*/ 102994 h 106177"/>
                <a:gd name="connsiteX3" fmla="*/ 107256 w 757184"/>
                <a:gd name="connsiteY3" fmla="*/ 54220 h 106177"/>
                <a:gd name="connsiteX4" fmla="*/ 21783 w 757184"/>
                <a:gd name="connsiteY4" fmla="*/ 16337 h 106177"/>
                <a:gd name="connsiteX5" fmla="*/ 0 w 757184"/>
                <a:gd name="connsiteY5" fmla="*/ 0 h 106177"/>
                <a:gd name="connsiteX6" fmla="*/ 378356 w 757184"/>
                <a:gd name="connsiteY6" fmla="*/ 73161 h 106177"/>
                <a:gd name="connsiteX7" fmla="*/ 757185 w 757184"/>
                <a:gd name="connsiteY7" fmla="*/ 4735 h 10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7184" h="106177">
                  <a:moveTo>
                    <a:pt x="757185" y="4735"/>
                  </a:moveTo>
                  <a:cubicBezTo>
                    <a:pt x="744399" y="18941"/>
                    <a:pt x="728062" y="27228"/>
                    <a:pt x="711962" y="34805"/>
                  </a:cubicBezTo>
                  <a:cubicBezTo>
                    <a:pt x="632408" y="72451"/>
                    <a:pt x="548355" y="95181"/>
                    <a:pt x="460751" y="102994"/>
                  </a:cubicBezTo>
                  <a:cubicBezTo>
                    <a:pt x="339289" y="114122"/>
                    <a:pt x="221615" y="95654"/>
                    <a:pt x="107256" y="54220"/>
                  </a:cubicBezTo>
                  <a:cubicBezTo>
                    <a:pt x="77897" y="43565"/>
                    <a:pt x="49485" y="31017"/>
                    <a:pt x="21783" y="16337"/>
                  </a:cubicBezTo>
                  <a:cubicBezTo>
                    <a:pt x="13969" y="12075"/>
                    <a:pt x="6156" y="7577"/>
                    <a:pt x="0" y="0"/>
                  </a:cubicBezTo>
                  <a:cubicBezTo>
                    <a:pt x="122409" y="44276"/>
                    <a:pt x="247660" y="71978"/>
                    <a:pt x="378356" y="73161"/>
                  </a:cubicBezTo>
                  <a:cubicBezTo>
                    <a:pt x="509052" y="74345"/>
                    <a:pt x="634302" y="47354"/>
                    <a:pt x="757185" y="4735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893E2AB-F099-4448-9593-F807DD105C8B}"/>
                </a:ext>
              </a:extLst>
            </p:cNvPr>
            <p:cNvSpPr/>
            <p:nvPr/>
          </p:nvSpPr>
          <p:spPr>
            <a:xfrm>
              <a:off x="221361" y="4579249"/>
              <a:ext cx="1405073" cy="202008"/>
            </a:xfrm>
            <a:custGeom>
              <a:avLst/>
              <a:gdLst>
                <a:gd name="connsiteX0" fmla="*/ 747714 w 747714"/>
                <a:gd name="connsiteY0" fmla="*/ 4262 h 107499"/>
                <a:gd name="connsiteX1" fmla="*/ 733271 w 747714"/>
                <a:gd name="connsiteY1" fmla="*/ 18941 h 107499"/>
                <a:gd name="connsiteX2" fmla="*/ 549302 w 747714"/>
                <a:gd name="connsiteY2" fmla="*/ 88788 h 107499"/>
                <a:gd name="connsiteX3" fmla="*/ 387590 w 747714"/>
                <a:gd name="connsiteY3" fmla="*/ 107493 h 107499"/>
                <a:gd name="connsiteX4" fmla="*/ 159108 w 747714"/>
                <a:gd name="connsiteY4" fmla="*/ 72924 h 107499"/>
                <a:gd name="connsiteX5" fmla="*/ 12075 w 747714"/>
                <a:gd name="connsiteY5" fmla="*/ 11838 h 107499"/>
                <a:gd name="connsiteX6" fmla="*/ 0 w 747714"/>
                <a:gd name="connsiteY6" fmla="*/ 0 h 107499"/>
                <a:gd name="connsiteX7" fmla="*/ 747714 w 747714"/>
                <a:gd name="connsiteY7" fmla="*/ 4262 h 10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714" h="107499">
                  <a:moveTo>
                    <a:pt x="747714" y="4262"/>
                  </a:moveTo>
                  <a:cubicBezTo>
                    <a:pt x="745347" y="13022"/>
                    <a:pt x="738954" y="15627"/>
                    <a:pt x="733271" y="18941"/>
                  </a:cubicBezTo>
                  <a:cubicBezTo>
                    <a:pt x="675973" y="52562"/>
                    <a:pt x="613703" y="73398"/>
                    <a:pt x="549302" y="88788"/>
                  </a:cubicBezTo>
                  <a:cubicBezTo>
                    <a:pt x="496029" y="101574"/>
                    <a:pt x="442046" y="107730"/>
                    <a:pt x="387590" y="107493"/>
                  </a:cubicBezTo>
                  <a:cubicBezTo>
                    <a:pt x="309930" y="107019"/>
                    <a:pt x="233690" y="95654"/>
                    <a:pt x="159108" y="72924"/>
                  </a:cubicBezTo>
                  <a:cubicBezTo>
                    <a:pt x="107966" y="57298"/>
                    <a:pt x="58245" y="38593"/>
                    <a:pt x="12075" y="11838"/>
                  </a:cubicBezTo>
                  <a:cubicBezTo>
                    <a:pt x="7577" y="9234"/>
                    <a:pt x="2368" y="7103"/>
                    <a:pt x="0" y="0"/>
                  </a:cubicBezTo>
                  <a:cubicBezTo>
                    <a:pt x="248607" y="96601"/>
                    <a:pt x="497450" y="100153"/>
                    <a:pt x="747714" y="4262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23088B8-E206-4B0C-834C-8EC467885B9F}"/>
                </a:ext>
              </a:extLst>
            </p:cNvPr>
            <p:cNvSpPr/>
            <p:nvPr/>
          </p:nvSpPr>
          <p:spPr>
            <a:xfrm>
              <a:off x="240492" y="4779020"/>
              <a:ext cx="1347232" cy="204368"/>
            </a:xfrm>
            <a:custGeom>
              <a:avLst/>
              <a:gdLst>
                <a:gd name="connsiteX0" fmla="*/ 1421 w 716934"/>
                <a:gd name="connsiteY0" fmla="*/ 0 h 108755"/>
                <a:gd name="connsiteX1" fmla="*/ 716934 w 716934"/>
                <a:gd name="connsiteY1" fmla="*/ 3315 h 108755"/>
                <a:gd name="connsiteX2" fmla="*/ 704386 w 716934"/>
                <a:gd name="connsiteY2" fmla="*/ 18704 h 108755"/>
                <a:gd name="connsiteX3" fmla="*/ 555932 w 716934"/>
                <a:gd name="connsiteY3" fmla="*/ 82158 h 108755"/>
                <a:gd name="connsiteX4" fmla="*/ 349233 w 716934"/>
                <a:gd name="connsiteY4" fmla="*/ 108203 h 108755"/>
                <a:gd name="connsiteX5" fmla="*/ 19415 w 716934"/>
                <a:gd name="connsiteY5" fmla="*/ 17284 h 108755"/>
                <a:gd name="connsiteX6" fmla="*/ 0 w 716934"/>
                <a:gd name="connsiteY6" fmla="*/ 4735 h 108755"/>
                <a:gd name="connsiteX7" fmla="*/ 1421 w 716934"/>
                <a:gd name="connsiteY7" fmla="*/ 0 h 10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6934" h="108755">
                  <a:moveTo>
                    <a:pt x="1421" y="0"/>
                  </a:moveTo>
                  <a:cubicBezTo>
                    <a:pt x="238662" y="97785"/>
                    <a:pt x="476378" y="101337"/>
                    <a:pt x="716934" y="3315"/>
                  </a:cubicBezTo>
                  <a:cubicBezTo>
                    <a:pt x="714093" y="13732"/>
                    <a:pt x="708647" y="16100"/>
                    <a:pt x="704386" y="18704"/>
                  </a:cubicBezTo>
                  <a:cubicBezTo>
                    <a:pt x="658216" y="47590"/>
                    <a:pt x="608021" y="67242"/>
                    <a:pt x="555932" y="82158"/>
                  </a:cubicBezTo>
                  <a:cubicBezTo>
                    <a:pt x="488216" y="101337"/>
                    <a:pt x="419317" y="111281"/>
                    <a:pt x="349233" y="108203"/>
                  </a:cubicBezTo>
                  <a:cubicBezTo>
                    <a:pt x="232506" y="102994"/>
                    <a:pt x="121936" y="74345"/>
                    <a:pt x="19415" y="17284"/>
                  </a:cubicBezTo>
                  <a:cubicBezTo>
                    <a:pt x="12785" y="13496"/>
                    <a:pt x="6393" y="8760"/>
                    <a:pt x="0" y="4735"/>
                  </a:cubicBezTo>
                  <a:cubicBezTo>
                    <a:pt x="237" y="3078"/>
                    <a:pt x="710" y="1421"/>
                    <a:pt x="1421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0B68078-DF9A-42D7-9D4C-BD951557432C}"/>
                </a:ext>
              </a:extLst>
            </p:cNvPr>
            <p:cNvSpPr/>
            <p:nvPr/>
          </p:nvSpPr>
          <p:spPr>
            <a:xfrm>
              <a:off x="325917" y="5021106"/>
              <a:ext cx="1176381" cy="198035"/>
            </a:xfrm>
            <a:custGeom>
              <a:avLst/>
              <a:gdLst>
                <a:gd name="connsiteX0" fmla="*/ 626015 w 626015"/>
                <a:gd name="connsiteY0" fmla="*/ 6368 h 105385"/>
                <a:gd name="connsiteX1" fmla="*/ 343551 w 626015"/>
                <a:gd name="connsiteY1" fmla="*/ 104863 h 105385"/>
                <a:gd name="connsiteX2" fmla="*/ 0 w 626015"/>
                <a:gd name="connsiteY2" fmla="*/ 449 h 105385"/>
                <a:gd name="connsiteX3" fmla="*/ 15627 w 626015"/>
                <a:gd name="connsiteY3" fmla="*/ 4237 h 105385"/>
                <a:gd name="connsiteX4" fmla="*/ 219247 w 626015"/>
                <a:gd name="connsiteY4" fmla="*/ 64613 h 105385"/>
                <a:gd name="connsiteX5" fmla="*/ 510709 w 626015"/>
                <a:gd name="connsiteY5" fmla="*/ 44014 h 105385"/>
                <a:gd name="connsiteX6" fmla="*/ 609678 w 626015"/>
                <a:gd name="connsiteY6" fmla="*/ 8262 h 105385"/>
                <a:gd name="connsiteX7" fmla="*/ 626015 w 626015"/>
                <a:gd name="connsiteY7" fmla="*/ 6368 h 10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015" h="105385">
                  <a:moveTo>
                    <a:pt x="626015" y="6368"/>
                  </a:moveTo>
                  <a:cubicBezTo>
                    <a:pt x="542436" y="69111"/>
                    <a:pt x="447255" y="99654"/>
                    <a:pt x="343551" y="104863"/>
                  </a:cubicBezTo>
                  <a:cubicBezTo>
                    <a:pt x="193203" y="112203"/>
                    <a:pt x="39304" y="40462"/>
                    <a:pt x="0" y="449"/>
                  </a:cubicBezTo>
                  <a:cubicBezTo>
                    <a:pt x="6393" y="-1209"/>
                    <a:pt x="11128" y="2106"/>
                    <a:pt x="15627" y="4237"/>
                  </a:cubicBezTo>
                  <a:cubicBezTo>
                    <a:pt x="80975" y="33122"/>
                    <a:pt x="148454" y="53958"/>
                    <a:pt x="219247" y="64613"/>
                  </a:cubicBezTo>
                  <a:cubicBezTo>
                    <a:pt x="317980" y="79529"/>
                    <a:pt x="415055" y="71716"/>
                    <a:pt x="510709" y="44014"/>
                  </a:cubicBezTo>
                  <a:cubicBezTo>
                    <a:pt x="544567" y="34306"/>
                    <a:pt x="577004" y="21284"/>
                    <a:pt x="609678" y="8262"/>
                  </a:cubicBezTo>
                  <a:cubicBezTo>
                    <a:pt x="614650" y="6368"/>
                    <a:pt x="619386" y="3290"/>
                    <a:pt x="626015" y="6368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6C3237A-E797-40B9-A3A6-9BD143304243}"/>
                </a:ext>
              </a:extLst>
            </p:cNvPr>
            <p:cNvSpPr/>
            <p:nvPr/>
          </p:nvSpPr>
          <p:spPr>
            <a:xfrm>
              <a:off x="366849" y="3763257"/>
              <a:ext cx="1137672" cy="200089"/>
            </a:xfrm>
            <a:custGeom>
              <a:avLst/>
              <a:gdLst>
                <a:gd name="connsiteX0" fmla="*/ 605416 w 605416"/>
                <a:gd name="connsiteY0" fmla="*/ 8997 h 106478"/>
                <a:gd name="connsiteX1" fmla="*/ 321531 w 605416"/>
                <a:gd name="connsiteY1" fmla="*/ 106309 h 106478"/>
                <a:gd name="connsiteX2" fmla="*/ 0 w 605416"/>
                <a:gd name="connsiteY2" fmla="*/ 0 h 106478"/>
                <a:gd name="connsiteX3" fmla="*/ 300932 w 605416"/>
                <a:gd name="connsiteY3" fmla="*/ 73398 h 106478"/>
                <a:gd name="connsiteX4" fmla="*/ 603522 w 605416"/>
                <a:gd name="connsiteY4" fmla="*/ 2841 h 106478"/>
                <a:gd name="connsiteX5" fmla="*/ 605416 w 605416"/>
                <a:gd name="connsiteY5" fmla="*/ 8997 h 10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5416" h="106478">
                  <a:moveTo>
                    <a:pt x="605416" y="8997"/>
                  </a:moveTo>
                  <a:cubicBezTo>
                    <a:pt x="521837" y="72451"/>
                    <a:pt x="425946" y="103231"/>
                    <a:pt x="321531" y="106309"/>
                  </a:cubicBezTo>
                  <a:cubicBezTo>
                    <a:pt x="190835" y="110097"/>
                    <a:pt x="50432" y="49721"/>
                    <a:pt x="0" y="0"/>
                  </a:cubicBezTo>
                  <a:cubicBezTo>
                    <a:pt x="95654" y="43802"/>
                    <a:pt x="195334" y="72214"/>
                    <a:pt x="300932" y="73398"/>
                  </a:cubicBezTo>
                  <a:cubicBezTo>
                    <a:pt x="407241" y="74582"/>
                    <a:pt x="507394" y="47354"/>
                    <a:pt x="603522" y="2841"/>
                  </a:cubicBezTo>
                  <a:cubicBezTo>
                    <a:pt x="604233" y="4735"/>
                    <a:pt x="604706" y="6866"/>
                    <a:pt x="605416" y="8997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FB7100-180E-4453-9ACB-B1E5220F4B69}"/>
                </a:ext>
              </a:extLst>
            </p:cNvPr>
            <p:cNvSpPr/>
            <p:nvPr/>
          </p:nvSpPr>
          <p:spPr>
            <a:xfrm>
              <a:off x="434034" y="3504311"/>
              <a:ext cx="976164" cy="203556"/>
            </a:xfrm>
            <a:custGeom>
              <a:avLst/>
              <a:gdLst>
                <a:gd name="connsiteX0" fmla="*/ 0 w 519469"/>
                <a:gd name="connsiteY0" fmla="*/ 0 h 108323"/>
                <a:gd name="connsiteX1" fmla="*/ 519469 w 519469"/>
                <a:gd name="connsiteY1" fmla="*/ 6156 h 108323"/>
                <a:gd name="connsiteX2" fmla="*/ 503606 w 519469"/>
                <a:gd name="connsiteY2" fmla="*/ 26755 h 108323"/>
                <a:gd name="connsiteX3" fmla="*/ 297144 w 519469"/>
                <a:gd name="connsiteY3" fmla="*/ 107256 h 108323"/>
                <a:gd name="connsiteX4" fmla="*/ 11128 w 519469"/>
                <a:gd name="connsiteY4" fmla="*/ 15627 h 108323"/>
                <a:gd name="connsiteX5" fmla="*/ 0 w 519469"/>
                <a:gd name="connsiteY5" fmla="*/ 0 h 10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469" h="108323">
                  <a:moveTo>
                    <a:pt x="0" y="0"/>
                  </a:moveTo>
                  <a:cubicBezTo>
                    <a:pt x="173788" y="97785"/>
                    <a:pt x="346155" y="101574"/>
                    <a:pt x="519469" y="6156"/>
                  </a:cubicBezTo>
                  <a:cubicBezTo>
                    <a:pt x="517102" y="16811"/>
                    <a:pt x="509999" y="21783"/>
                    <a:pt x="503606" y="26755"/>
                  </a:cubicBezTo>
                  <a:cubicBezTo>
                    <a:pt x="442520" y="72925"/>
                    <a:pt x="374094" y="101574"/>
                    <a:pt x="297144" y="107256"/>
                  </a:cubicBezTo>
                  <a:cubicBezTo>
                    <a:pt x="189651" y="115069"/>
                    <a:pt x="95891" y="79554"/>
                    <a:pt x="11128" y="15627"/>
                  </a:cubicBezTo>
                  <a:cubicBezTo>
                    <a:pt x="7340" y="12786"/>
                    <a:pt x="2841" y="9708"/>
                    <a:pt x="0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339AB74-7FB6-46C3-A6E6-330A05262077}"/>
                </a:ext>
              </a:extLst>
            </p:cNvPr>
            <p:cNvSpPr/>
            <p:nvPr/>
          </p:nvSpPr>
          <p:spPr>
            <a:xfrm>
              <a:off x="1918299" y="3803549"/>
              <a:ext cx="91143" cy="238196"/>
            </a:xfrm>
            <a:custGeom>
              <a:avLst/>
              <a:gdLst>
                <a:gd name="connsiteX0" fmla="*/ 38122 w 48502"/>
                <a:gd name="connsiteY0" fmla="*/ 23781 h 126757"/>
                <a:gd name="connsiteX1" fmla="*/ 47119 w 48502"/>
                <a:gd name="connsiteY1" fmla="*/ 103099 h 126757"/>
                <a:gd name="connsiteX2" fmla="*/ 40727 w 48502"/>
                <a:gd name="connsiteY2" fmla="*/ 119199 h 126757"/>
                <a:gd name="connsiteX3" fmla="*/ 20838 w 48502"/>
                <a:gd name="connsiteY3" fmla="*/ 125591 h 126757"/>
                <a:gd name="connsiteX4" fmla="*/ 14919 w 48502"/>
                <a:gd name="connsiteY4" fmla="*/ 108307 h 126757"/>
                <a:gd name="connsiteX5" fmla="*/ 10657 w 48502"/>
                <a:gd name="connsiteY5" fmla="*/ 49115 h 126757"/>
                <a:gd name="connsiteX6" fmla="*/ 2607 w 48502"/>
                <a:gd name="connsiteY6" fmla="*/ 32068 h 126757"/>
                <a:gd name="connsiteX7" fmla="*/ 3791 w 48502"/>
                <a:gd name="connsiteY7" fmla="*/ 9812 h 126757"/>
                <a:gd name="connsiteX8" fmla="*/ 25100 w 48502"/>
                <a:gd name="connsiteY8" fmla="*/ 815 h 126757"/>
                <a:gd name="connsiteX9" fmla="*/ 38122 w 48502"/>
                <a:gd name="connsiteY9" fmla="*/ 23781 h 12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02" h="126757">
                  <a:moveTo>
                    <a:pt x="38122" y="23781"/>
                  </a:moveTo>
                  <a:cubicBezTo>
                    <a:pt x="42384" y="47221"/>
                    <a:pt x="52091" y="75870"/>
                    <a:pt x="47119" y="103099"/>
                  </a:cubicBezTo>
                  <a:cubicBezTo>
                    <a:pt x="46883" y="109018"/>
                    <a:pt x="45225" y="114700"/>
                    <a:pt x="40727" y="119199"/>
                  </a:cubicBezTo>
                  <a:cubicBezTo>
                    <a:pt x="35281" y="124645"/>
                    <a:pt x="28651" y="128906"/>
                    <a:pt x="20838" y="125591"/>
                  </a:cubicBezTo>
                  <a:cubicBezTo>
                    <a:pt x="12788" y="122277"/>
                    <a:pt x="13972" y="114700"/>
                    <a:pt x="14919" y="108307"/>
                  </a:cubicBezTo>
                  <a:cubicBezTo>
                    <a:pt x="17760" y="88182"/>
                    <a:pt x="18944" y="68294"/>
                    <a:pt x="10657" y="49115"/>
                  </a:cubicBezTo>
                  <a:cubicBezTo>
                    <a:pt x="8053" y="43433"/>
                    <a:pt x="4975" y="37987"/>
                    <a:pt x="2607" y="32068"/>
                  </a:cubicBezTo>
                  <a:cubicBezTo>
                    <a:pt x="-708" y="24492"/>
                    <a:pt x="-1418" y="16678"/>
                    <a:pt x="3791" y="9812"/>
                  </a:cubicBezTo>
                  <a:cubicBezTo>
                    <a:pt x="9000" y="2946"/>
                    <a:pt x="16103" y="-2026"/>
                    <a:pt x="25100" y="815"/>
                  </a:cubicBezTo>
                  <a:cubicBezTo>
                    <a:pt x="35991" y="4366"/>
                    <a:pt x="36938" y="14310"/>
                    <a:pt x="38122" y="23781"/>
                  </a:cubicBezTo>
                  <a:close/>
                </a:path>
              </a:pathLst>
            </a:custGeom>
            <a:solidFill>
              <a:srgbClr val="C0C0C0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0CFCC4B-7B83-438B-AA1B-D1DA0F06ADBB}"/>
                </a:ext>
              </a:extLst>
            </p:cNvPr>
            <p:cNvSpPr/>
            <p:nvPr/>
          </p:nvSpPr>
          <p:spPr>
            <a:xfrm>
              <a:off x="1949818" y="2024045"/>
              <a:ext cx="734427" cy="1960867"/>
            </a:xfrm>
            <a:custGeom>
              <a:avLst/>
              <a:gdLst>
                <a:gd name="connsiteX0" fmla="*/ 191584 w 390828"/>
                <a:gd name="connsiteY0" fmla="*/ 735639 h 1043482"/>
                <a:gd name="connsiteX1" fmla="*/ 293868 w 390828"/>
                <a:gd name="connsiteY1" fmla="*/ 442520 h 1043482"/>
                <a:gd name="connsiteX2" fmla="*/ 390706 w 390828"/>
                <a:gd name="connsiteY2" fmla="*/ 47354 h 1043482"/>
                <a:gd name="connsiteX3" fmla="*/ 376736 w 390828"/>
                <a:gd name="connsiteY3" fmla="*/ 0 h 1043482"/>
                <a:gd name="connsiteX4" fmla="*/ 254564 w 390828"/>
                <a:gd name="connsiteY4" fmla="*/ 468801 h 1043482"/>
                <a:gd name="connsiteX5" fmla="*/ 88116 w 390828"/>
                <a:gd name="connsiteY5" fmla="*/ 858285 h 1043482"/>
                <a:gd name="connsiteX6" fmla="*/ 18980 w 390828"/>
                <a:gd name="connsiteY6" fmla="*/ 968619 h 1043482"/>
                <a:gd name="connsiteX7" fmla="*/ 38 w 390828"/>
                <a:gd name="connsiteY7" fmla="*/ 1008633 h 1043482"/>
                <a:gd name="connsiteX8" fmla="*/ 26556 w 390828"/>
                <a:gd name="connsiteY8" fmla="*/ 1032309 h 1043482"/>
                <a:gd name="connsiteX9" fmla="*/ 124105 w 390828"/>
                <a:gd name="connsiteY9" fmla="*/ 1039886 h 1043482"/>
                <a:gd name="connsiteX10" fmla="*/ 252433 w 390828"/>
                <a:gd name="connsiteY10" fmla="*/ 981404 h 1043482"/>
                <a:gd name="connsiteX11" fmla="*/ 254564 w 390828"/>
                <a:gd name="connsiteY11" fmla="*/ 938076 h 1043482"/>
                <a:gd name="connsiteX12" fmla="*/ 147545 w 390828"/>
                <a:gd name="connsiteY12" fmla="*/ 990875 h 1043482"/>
                <a:gd name="connsiteX13" fmla="*/ 88353 w 390828"/>
                <a:gd name="connsiteY13" fmla="*/ 1005555 h 1043482"/>
                <a:gd name="connsiteX14" fmla="*/ 66333 w 390828"/>
                <a:gd name="connsiteY14" fmla="*/ 972644 h 1043482"/>
                <a:gd name="connsiteX15" fmla="*/ 191584 w 390828"/>
                <a:gd name="connsiteY15" fmla="*/ 735639 h 104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828" h="1043482">
                  <a:moveTo>
                    <a:pt x="191584" y="735639"/>
                  </a:moveTo>
                  <a:cubicBezTo>
                    <a:pt x="239174" y="642589"/>
                    <a:pt x="272322" y="544804"/>
                    <a:pt x="293868" y="442520"/>
                  </a:cubicBezTo>
                  <a:cubicBezTo>
                    <a:pt x="309021" y="371489"/>
                    <a:pt x="394494" y="58719"/>
                    <a:pt x="390706" y="47354"/>
                  </a:cubicBezTo>
                  <a:cubicBezTo>
                    <a:pt x="382656" y="35515"/>
                    <a:pt x="379814" y="1894"/>
                    <a:pt x="376736" y="0"/>
                  </a:cubicBezTo>
                  <a:cubicBezTo>
                    <a:pt x="350929" y="26281"/>
                    <a:pt x="273269" y="407005"/>
                    <a:pt x="254564" y="468801"/>
                  </a:cubicBezTo>
                  <a:cubicBezTo>
                    <a:pt x="212419" y="609205"/>
                    <a:pt x="164355" y="732087"/>
                    <a:pt x="88116" y="858285"/>
                  </a:cubicBezTo>
                  <a:cubicBezTo>
                    <a:pt x="87406" y="859232"/>
                    <a:pt x="42420" y="938549"/>
                    <a:pt x="18980" y="968619"/>
                  </a:cubicBezTo>
                  <a:cubicBezTo>
                    <a:pt x="3353" y="986140"/>
                    <a:pt x="-435" y="996794"/>
                    <a:pt x="38" y="1008633"/>
                  </a:cubicBezTo>
                  <a:cubicBezTo>
                    <a:pt x="275" y="1022602"/>
                    <a:pt x="5721" y="1020945"/>
                    <a:pt x="26556" y="1032309"/>
                  </a:cubicBezTo>
                  <a:cubicBezTo>
                    <a:pt x="58283" y="1044385"/>
                    <a:pt x="90957" y="1046279"/>
                    <a:pt x="124105" y="1039886"/>
                  </a:cubicBezTo>
                  <a:cubicBezTo>
                    <a:pt x="182587" y="1023786"/>
                    <a:pt x="227809" y="997741"/>
                    <a:pt x="252433" y="981404"/>
                  </a:cubicBezTo>
                  <a:cubicBezTo>
                    <a:pt x="261904" y="974064"/>
                    <a:pt x="273979" y="934051"/>
                    <a:pt x="254564" y="938076"/>
                  </a:cubicBezTo>
                  <a:cubicBezTo>
                    <a:pt x="225915" y="947073"/>
                    <a:pt x="173116" y="976669"/>
                    <a:pt x="147545" y="990875"/>
                  </a:cubicBezTo>
                  <a:cubicBezTo>
                    <a:pt x="137837" y="996321"/>
                    <a:pt x="104216" y="1003661"/>
                    <a:pt x="88353" y="1005555"/>
                  </a:cubicBezTo>
                  <a:cubicBezTo>
                    <a:pt x="64913" y="1008396"/>
                    <a:pt x="62308" y="988507"/>
                    <a:pt x="66333" y="972644"/>
                  </a:cubicBezTo>
                  <a:cubicBezTo>
                    <a:pt x="75331" y="954413"/>
                    <a:pt x="161514" y="794594"/>
                    <a:pt x="191584" y="735639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2401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">
            <a:extLst>
              <a:ext uri="{FF2B5EF4-FFF2-40B4-BE49-F238E27FC236}">
                <a16:creationId xmlns:a16="http://schemas.microsoft.com/office/drawing/2014/main" id="{386B2C13-5A85-417E-AEF8-996FADF9CC16}"/>
              </a:ext>
            </a:extLst>
          </p:cNvPr>
          <p:cNvSpPr/>
          <p:nvPr userDrawn="1"/>
        </p:nvSpPr>
        <p:spPr>
          <a:xfrm>
            <a:off x="2" y="0"/>
            <a:ext cx="12191999" cy="2376000"/>
          </a:xfrm>
          <a:custGeom>
            <a:avLst/>
            <a:gdLst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1574014 h 2376000"/>
              <a:gd name="connsiteX5" fmla="*/ 539552 w 9143999"/>
              <a:gd name="connsiteY5" fmla="*/ 2376000 h 2376000"/>
              <a:gd name="connsiteX6" fmla="*/ 0 w 9143999"/>
              <a:gd name="connsiteY6" fmla="*/ 2376000 h 2376000"/>
              <a:gd name="connsiteX7" fmla="*/ 0 w 9143999"/>
              <a:gd name="connsiteY7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2376000 h 2376000"/>
              <a:gd name="connsiteX5" fmla="*/ 0 w 9143999"/>
              <a:gd name="connsiteY5" fmla="*/ 2376000 h 2376000"/>
              <a:gd name="connsiteX6" fmla="*/ 0 w 9143999"/>
              <a:gd name="connsiteY6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539552 w 9143999"/>
              <a:gd name="connsiteY3" fmla="*/ 2376000 h 2376000"/>
              <a:gd name="connsiteX4" fmla="*/ 0 w 9143999"/>
              <a:gd name="connsiteY4" fmla="*/ 2376000 h 2376000"/>
              <a:gd name="connsiteX5" fmla="*/ 0 w 9143999"/>
              <a:gd name="connsiteY5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0 w 9143999"/>
              <a:gd name="connsiteY3" fmla="*/ 2376000 h 2376000"/>
              <a:gd name="connsiteX4" fmla="*/ 0 w 9143999"/>
              <a:gd name="connsiteY4" fmla="*/ 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999" h="2376000">
                <a:moveTo>
                  <a:pt x="0" y="0"/>
                </a:moveTo>
                <a:lnTo>
                  <a:pt x="9143999" y="0"/>
                </a:lnTo>
                <a:lnTo>
                  <a:pt x="9143999" y="2376000"/>
                </a:lnTo>
                <a:lnTo>
                  <a:pt x="0" y="237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486DB458-356C-4F0C-A601-034ACE45713A}"/>
              </a:ext>
            </a:extLst>
          </p:cNvPr>
          <p:cNvSpPr/>
          <p:nvPr userDrawn="1"/>
        </p:nvSpPr>
        <p:spPr>
          <a:xfrm>
            <a:off x="766353" y="1663329"/>
            <a:ext cx="2688000" cy="300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id="{C25BBD44-E30E-4A31-A913-0C185961A4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3" y="1807430"/>
            <a:ext cx="24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TU </a:t>
            </a:r>
            <a:r>
              <a:rPr lang="en-US" altLang="ko-KR" dirty="0" err="1"/>
              <a:t>Pictureaquí</a:t>
            </a:r>
            <a:endParaRPr lang="ko-KR" alt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8861E80-6678-4982-A9D8-0E0403096359}"/>
              </a:ext>
            </a:extLst>
          </p:cNvPr>
          <p:cNvSpPr/>
          <p:nvPr userDrawn="1"/>
        </p:nvSpPr>
        <p:spPr>
          <a:xfrm>
            <a:off x="0" y="-1"/>
            <a:ext cx="7205477" cy="2375999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211699-FA0D-4F4D-AE41-43D98EA13D02}"/>
              </a:ext>
            </a:extLst>
          </p:cNvPr>
          <p:cNvGrpSpPr/>
          <p:nvPr userDrawn="1"/>
        </p:nvGrpSpPr>
        <p:grpSpPr>
          <a:xfrm>
            <a:off x="10415614" y="1995380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3517EDD-BC26-4280-96E8-1130BB6B2552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0528C0E-261E-4AA7-94CE-271A5504982D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949530E-E7BF-40F8-9FAE-1A1060591BB3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0284A17-5081-4C6E-8DC2-6EFBA6EFCBC6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A5A8AFA-272C-4A8F-8FCB-4495E5F6689B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10C909-0DE1-4807-8F9A-F312673372C1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184DA59-633E-4A29-A30D-7764544CADA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00DE9D1-C3AF-4C0E-B19C-4FB1DE3998AF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195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70FC63-227B-4D4D-A7A4-E6D675BD1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FDBE2-60AA-41AD-BA64-5912529BF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5404BA-6133-415C-80CC-BC1E91CC5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355E-EF59-4859-B236-AF38264BB696}" type="datetimeFigureOut">
              <a:rPr lang="es-CL" smtClean="0"/>
              <a:t>04-03-2021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E3E9F0-3E9F-4B79-AFA3-8A691ED71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9DE24C-D074-41C1-A21F-C3B00C0E5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5125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7BABC97-97B7-40EB-B6B6-C07E0F6C2DF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TU </a:t>
            </a:r>
            <a:r>
              <a:rPr lang="en-US" altLang="ko-KR" dirty="0" err="1"/>
              <a:t>Pictureaquí</a:t>
            </a:r>
            <a:r>
              <a:rPr lang="en-US" altLang="ko-KR" dirty="0"/>
              <a:t>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7AB6E-35AE-4784-9CD2-5C629674D4B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TU </a:t>
            </a:r>
            <a:r>
              <a:rPr lang="en-US" altLang="ko-KR" dirty="0" err="1"/>
              <a:t>Pictureaquí</a:t>
            </a:r>
            <a:r>
              <a:rPr lang="en-US" altLang="ko-KR" dirty="0"/>
              <a:t>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8349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26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723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893592F-B858-4F5A-87CA-4EFF7853544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1183602"/>
            <a:ext cx="3512321" cy="5470055"/>
          </a:xfrm>
          <a:custGeom>
            <a:avLst/>
            <a:gdLst>
              <a:gd name="connsiteX0" fmla="*/ 0 w 2828662"/>
              <a:gd name="connsiteY0" fmla="*/ 0 h 4405331"/>
              <a:gd name="connsiteX1" fmla="*/ 2828662 w 2828662"/>
              <a:gd name="connsiteY1" fmla="*/ 2202666 h 4405331"/>
              <a:gd name="connsiteX2" fmla="*/ 0 w 2828662"/>
              <a:gd name="connsiteY2" fmla="*/ 4405331 h 440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8662" h="4405331">
                <a:moveTo>
                  <a:pt x="0" y="0"/>
                </a:moveTo>
                <a:lnTo>
                  <a:pt x="2828662" y="2202666"/>
                </a:lnTo>
                <a:lnTo>
                  <a:pt x="0" y="44053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TU </a:t>
            </a:r>
            <a:r>
              <a:rPr lang="en-US" altLang="ko-KR" dirty="0" err="1"/>
              <a:t>Pictureaquí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2B7F1F1-7576-43C8-8B02-8D9D6595C6B6}"/>
              </a:ext>
            </a:extLst>
          </p:cNvPr>
          <p:cNvSpPr/>
          <p:nvPr userDrawn="1"/>
        </p:nvSpPr>
        <p:spPr>
          <a:xfrm rot="2283856">
            <a:off x="-1145000" y="3273775"/>
            <a:ext cx="9041918" cy="507660"/>
          </a:xfrm>
          <a:custGeom>
            <a:avLst/>
            <a:gdLst>
              <a:gd name="connsiteX0" fmla="*/ 0 w 8508719"/>
              <a:gd name="connsiteY0" fmla="*/ 0 h 507660"/>
              <a:gd name="connsiteX1" fmla="*/ 8508719 w 8508719"/>
              <a:gd name="connsiteY1" fmla="*/ 0 h 507660"/>
              <a:gd name="connsiteX2" fmla="*/ 8382750 w 8508719"/>
              <a:gd name="connsiteY2" fmla="*/ 507660 h 507660"/>
              <a:gd name="connsiteX3" fmla="*/ 397545 w 8508719"/>
              <a:gd name="connsiteY3" fmla="*/ 507660 h 50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08719" h="507660">
                <a:moveTo>
                  <a:pt x="0" y="0"/>
                </a:moveTo>
                <a:lnTo>
                  <a:pt x="8508719" y="0"/>
                </a:lnTo>
                <a:lnTo>
                  <a:pt x="8382750" y="507660"/>
                </a:lnTo>
                <a:lnTo>
                  <a:pt x="397545" y="50766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D8039C2-E1B0-4E55-85AC-2B71B79D8AE6}"/>
              </a:ext>
            </a:extLst>
          </p:cNvPr>
          <p:cNvSpPr/>
          <p:nvPr userDrawn="1"/>
        </p:nvSpPr>
        <p:spPr>
          <a:xfrm rot="19320000">
            <a:off x="6359981" y="2723208"/>
            <a:ext cx="7218431" cy="2018306"/>
          </a:xfrm>
          <a:custGeom>
            <a:avLst/>
            <a:gdLst>
              <a:gd name="connsiteX0" fmla="*/ 7218431 w 7218431"/>
              <a:gd name="connsiteY0" fmla="*/ 0 h 2018306"/>
              <a:gd name="connsiteX1" fmla="*/ 5641558 w 7218431"/>
              <a:gd name="connsiteY1" fmla="*/ 2018306 h 2018306"/>
              <a:gd name="connsiteX2" fmla="*/ 0 w 7218431"/>
              <a:gd name="connsiteY2" fmla="*/ 2018306 h 2018306"/>
              <a:gd name="connsiteX3" fmla="*/ 0 w 7218431"/>
              <a:gd name="connsiteY3" fmla="*/ 0 h 2018306"/>
              <a:gd name="connsiteX0" fmla="*/ 7218431 w 7218431"/>
              <a:gd name="connsiteY0" fmla="*/ 0 h 2018306"/>
              <a:gd name="connsiteX1" fmla="*/ 5641558 w 7218431"/>
              <a:gd name="connsiteY1" fmla="*/ 2018306 h 2018306"/>
              <a:gd name="connsiteX2" fmla="*/ 133423 w 7218431"/>
              <a:gd name="connsiteY2" fmla="*/ 2014099 h 2018306"/>
              <a:gd name="connsiteX3" fmla="*/ 0 w 7218431"/>
              <a:gd name="connsiteY3" fmla="*/ 0 h 2018306"/>
              <a:gd name="connsiteX4" fmla="*/ 7218431 w 7218431"/>
              <a:gd name="connsiteY4" fmla="*/ 0 h 2018306"/>
              <a:gd name="connsiteX0" fmla="*/ 7218431 w 7218431"/>
              <a:gd name="connsiteY0" fmla="*/ 0 h 2018306"/>
              <a:gd name="connsiteX1" fmla="*/ 5641558 w 7218431"/>
              <a:gd name="connsiteY1" fmla="*/ 2018306 h 2018306"/>
              <a:gd name="connsiteX2" fmla="*/ 131951 w 7218431"/>
              <a:gd name="connsiteY2" fmla="*/ 2002104 h 2018306"/>
              <a:gd name="connsiteX3" fmla="*/ 0 w 7218431"/>
              <a:gd name="connsiteY3" fmla="*/ 0 h 2018306"/>
              <a:gd name="connsiteX4" fmla="*/ 7218431 w 7218431"/>
              <a:gd name="connsiteY4" fmla="*/ 0 h 201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8431" h="2018306">
                <a:moveTo>
                  <a:pt x="7218431" y="0"/>
                </a:moveTo>
                <a:lnTo>
                  <a:pt x="5641558" y="2018306"/>
                </a:lnTo>
                <a:lnTo>
                  <a:pt x="131951" y="2002104"/>
                </a:lnTo>
                <a:lnTo>
                  <a:pt x="0" y="0"/>
                </a:lnTo>
                <a:lnTo>
                  <a:pt x="7218431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CC73BDD-47B2-4716-B34E-A2A208CF0460}"/>
              </a:ext>
            </a:extLst>
          </p:cNvPr>
          <p:cNvSpPr/>
          <p:nvPr userDrawn="1"/>
        </p:nvSpPr>
        <p:spPr>
          <a:xfrm rot="2283856">
            <a:off x="-1281243" y="3125602"/>
            <a:ext cx="10430561" cy="457200"/>
          </a:xfrm>
          <a:custGeom>
            <a:avLst/>
            <a:gdLst>
              <a:gd name="connsiteX0" fmla="*/ 0 w 9464629"/>
              <a:gd name="connsiteY0" fmla="*/ 0 h 457200"/>
              <a:gd name="connsiteX1" fmla="*/ 9464629 w 9464629"/>
              <a:gd name="connsiteY1" fmla="*/ 0 h 457200"/>
              <a:gd name="connsiteX2" fmla="*/ 9464629 w 9464629"/>
              <a:gd name="connsiteY2" fmla="*/ 19238 h 457200"/>
              <a:gd name="connsiteX3" fmla="*/ 9355955 w 9464629"/>
              <a:gd name="connsiteY3" fmla="*/ 457200 h 457200"/>
              <a:gd name="connsiteX4" fmla="*/ 358030 w 9464629"/>
              <a:gd name="connsiteY4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4629" h="457200">
                <a:moveTo>
                  <a:pt x="0" y="0"/>
                </a:moveTo>
                <a:lnTo>
                  <a:pt x="9464629" y="0"/>
                </a:lnTo>
                <a:lnTo>
                  <a:pt x="9464629" y="19238"/>
                </a:lnTo>
                <a:lnTo>
                  <a:pt x="9355955" y="457200"/>
                </a:lnTo>
                <a:lnTo>
                  <a:pt x="358030" y="4572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-1" y="0"/>
            <a:ext cx="12209257" cy="5122817"/>
          </a:xfrm>
          <a:custGeom>
            <a:avLst/>
            <a:gdLst>
              <a:gd name="connsiteX0" fmla="*/ 0 w 13115109"/>
              <a:gd name="connsiteY0" fmla="*/ 5122817 h 10245634"/>
              <a:gd name="connsiteX1" fmla="*/ 6557555 w 13115109"/>
              <a:gd name="connsiteY1" fmla="*/ 0 h 10245634"/>
              <a:gd name="connsiteX2" fmla="*/ 13115109 w 13115109"/>
              <a:gd name="connsiteY2" fmla="*/ 5122817 h 10245634"/>
              <a:gd name="connsiteX3" fmla="*/ 6557555 w 13115109"/>
              <a:gd name="connsiteY3" fmla="*/ 10245634 h 10245634"/>
              <a:gd name="connsiteX4" fmla="*/ 0 w 13115109"/>
              <a:gd name="connsiteY4" fmla="*/ 5122817 h 10245634"/>
              <a:gd name="connsiteX0" fmla="*/ 0 w 13115109"/>
              <a:gd name="connsiteY0" fmla="*/ 5122817 h 10245634"/>
              <a:gd name="connsiteX1" fmla="*/ 6557555 w 13115109"/>
              <a:gd name="connsiteY1" fmla="*/ 0 h 10245634"/>
              <a:gd name="connsiteX2" fmla="*/ 13115109 w 13115109"/>
              <a:gd name="connsiteY2" fmla="*/ 5122817 h 10245634"/>
              <a:gd name="connsiteX3" fmla="*/ 12187881 w 13115109"/>
              <a:gd name="connsiteY3" fmla="*/ 5839509 h 10245634"/>
              <a:gd name="connsiteX4" fmla="*/ 6557555 w 13115109"/>
              <a:gd name="connsiteY4" fmla="*/ 10245634 h 10245634"/>
              <a:gd name="connsiteX5" fmla="*/ 0 w 13115109"/>
              <a:gd name="connsiteY5" fmla="*/ 5122817 h 10245634"/>
              <a:gd name="connsiteX0" fmla="*/ 0 w 13115109"/>
              <a:gd name="connsiteY0" fmla="*/ 5196957 h 10319774"/>
              <a:gd name="connsiteX1" fmla="*/ 6483415 w 13115109"/>
              <a:gd name="connsiteY1" fmla="*/ 0 h 10319774"/>
              <a:gd name="connsiteX2" fmla="*/ 13115109 w 13115109"/>
              <a:gd name="connsiteY2" fmla="*/ 5196957 h 10319774"/>
              <a:gd name="connsiteX3" fmla="*/ 12187881 w 13115109"/>
              <a:gd name="connsiteY3" fmla="*/ 5913649 h 10319774"/>
              <a:gd name="connsiteX4" fmla="*/ 6557555 w 13115109"/>
              <a:gd name="connsiteY4" fmla="*/ 10319774 h 10319774"/>
              <a:gd name="connsiteX5" fmla="*/ 0 w 13115109"/>
              <a:gd name="connsiteY5" fmla="*/ 5196957 h 10319774"/>
              <a:gd name="connsiteX0" fmla="*/ 0 w 13115109"/>
              <a:gd name="connsiteY0" fmla="*/ 0 h 5122817"/>
              <a:gd name="connsiteX1" fmla="*/ 13115109 w 13115109"/>
              <a:gd name="connsiteY1" fmla="*/ 0 h 5122817"/>
              <a:gd name="connsiteX2" fmla="*/ 12187881 w 13115109"/>
              <a:gd name="connsiteY2" fmla="*/ 716692 h 5122817"/>
              <a:gd name="connsiteX3" fmla="*/ 6557555 w 13115109"/>
              <a:gd name="connsiteY3" fmla="*/ 5122817 h 5122817"/>
              <a:gd name="connsiteX4" fmla="*/ 0 w 13115109"/>
              <a:gd name="connsiteY4" fmla="*/ 0 h 5122817"/>
              <a:gd name="connsiteX0" fmla="*/ 0 w 12200709"/>
              <a:gd name="connsiteY0" fmla="*/ 0 h 5122817"/>
              <a:gd name="connsiteX1" fmla="*/ 12200709 w 12200709"/>
              <a:gd name="connsiteY1" fmla="*/ 42729 h 5122817"/>
              <a:gd name="connsiteX2" fmla="*/ 12187881 w 12200709"/>
              <a:gd name="connsiteY2" fmla="*/ 716692 h 5122817"/>
              <a:gd name="connsiteX3" fmla="*/ 6557555 w 12200709"/>
              <a:gd name="connsiteY3" fmla="*/ 5122817 h 5122817"/>
              <a:gd name="connsiteX4" fmla="*/ 0 w 12200709"/>
              <a:gd name="connsiteY4" fmla="*/ 0 h 5122817"/>
              <a:gd name="connsiteX0" fmla="*/ 0 w 12192164"/>
              <a:gd name="connsiteY0" fmla="*/ 17092 h 5139909"/>
              <a:gd name="connsiteX1" fmla="*/ 12192164 w 12192164"/>
              <a:gd name="connsiteY1" fmla="*/ 0 h 5139909"/>
              <a:gd name="connsiteX2" fmla="*/ 12187881 w 12192164"/>
              <a:gd name="connsiteY2" fmla="*/ 733784 h 5139909"/>
              <a:gd name="connsiteX3" fmla="*/ 6557555 w 12192164"/>
              <a:gd name="connsiteY3" fmla="*/ 5139909 h 5139909"/>
              <a:gd name="connsiteX4" fmla="*/ 0 w 12192164"/>
              <a:gd name="connsiteY4" fmla="*/ 17092 h 5139909"/>
              <a:gd name="connsiteX0" fmla="*/ 0 w 12188071"/>
              <a:gd name="connsiteY0" fmla="*/ 0 h 5122817"/>
              <a:gd name="connsiteX1" fmla="*/ 12183619 w 12188071"/>
              <a:gd name="connsiteY1" fmla="*/ 0 h 5122817"/>
              <a:gd name="connsiteX2" fmla="*/ 12187881 w 12188071"/>
              <a:gd name="connsiteY2" fmla="*/ 716692 h 5122817"/>
              <a:gd name="connsiteX3" fmla="*/ 6557555 w 12188071"/>
              <a:gd name="connsiteY3" fmla="*/ 5122817 h 5122817"/>
              <a:gd name="connsiteX4" fmla="*/ 0 w 12188071"/>
              <a:gd name="connsiteY4" fmla="*/ 0 h 5122817"/>
              <a:gd name="connsiteX0" fmla="*/ 0 w 12209257"/>
              <a:gd name="connsiteY0" fmla="*/ 0 h 5122817"/>
              <a:gd name="connsiteX1" fmla="*/ 12209257 w 12209257"/>
              <a:gd name="connsiteY1" fmla="*/ 0 h 5122817"/>
              <a:gd name="connsiteX2" fmla="*/ 12187881 w 12209257"/>
              <a:gd name="connsiteY2" fmla="*/ 716692 h 5122817"/>
              <a:gd name="connsiteX3" fmla="*/ 6557555 w 12209257"/>
              <a:gd name="connsiteY3" fmla="*/ 5122817 h 5122817"/>
              <a:gd name="connsiteX4" fmla="*/ 0 w 12209257"/>
              <a:gd name="connsiteY4" fmla="*/ 0 h 512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9257" h="5122817">
                <a:moveTo>
                  <a:pt x="0" y="0"/>
                </a:moveTo>
                <a:lnTo>
                  <a:pt x="12209257" y="0"/>
                </a:lnTo>
                <a:cubicBezTo>
                  <a:pt x="12207829" y="244595"/>
                  <a:pt x="12189309" y="472097"/>
                  <a:pt x="12187881" y="716692"/>
                </a:cubicBezTo>
                <a:lnTo>
                  <a:pt x="6557555" y="51228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TU </a:t>
            </a:r>
            <a:r>
              <a:rPr lang="en-US" altLang="ko-KR" dirty="0" err="1"/>
              <a:t>Pictureaquí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196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807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863E6879-3D3D-4B8D-8E17-54B27ABBC78D}"/>
              </a:ext>
            </a:extLst>
          </p:cNvPr>
          <p:cNvSpPr/>
          <p:nvPr userDrawn="1"/>
        </p:nvSpPr>
        <p:spPr>
          <a:xfrm>
            <a:off x="1414" y="5639911"/>
            <a:ext cx="12190587" cy="20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D6D1EC85-C34A-41EA-8A1B-CBFA1A421221}"/>
              </a:ext>
            </a:extLst>
          </p:cNvPr>
          <p:cNvSpPr/>
          <p:nvPr userDrawn="1"/>
        </p:nvSpPr>
        <p:spPr>
          <a:xfrm>
            <a:off x="1414" y="5972561"/>
            <a:ext cx="12190587" cy="208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487CDAD-F245-4334-BA62-CA52A34B6750}"/>
              </a:ext>
            </a:extLst>
          </p:cNvPr>
          <p:cNvSpPr/>
          <p:nvPr userDrawn="1"/>
        </p:nvSpPr>
        <p:spPr>
          <a:xfrm>
            <a:off x="1414" y="5307261"/>
            <a:ext cx="12190587" cy="208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237C9FC-4BDE-48E4-A6B7-10D72EA31132}"/>
              </a:ext>
            </a:extLst>
          </p:cNvPr>
          <p:cNvSpPr/>
          <p:nvPr userDrawn="1"/>
        </p:nvSpPr>
        <p:spPr>
          <a:xfrm>
            <a:off x="1414" y="4974611"/>
            <a:ext cx="12190587" cy="208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C89665-D9AB-4330-A9F8-08880DA2BA4D}"/>
              </a:ext>
            </a:extLst>
          </p:cNvPr>
          <p:cNvGrpSpPr/>
          <p:nvPr userDrawn="1"/>
        </p:nvGrpSpPr>
        <p:grpSpPr>
          <a:xfrm>
            <a:off x="6913023" y="1746256"/>
            <a:ext cx="4595423" cy="4836542"/>
            <a:chOff x="6913023" y="1746256"/>
            <a:chExt cx="4595423" cy="483654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5CAD33D-DF83-4256-88BF-BFBF8DE429F4}"/>
                </a:ext>
              </a:extLst>
            </p:cNvPr>
            <p:cNvSpPr/>
            <p:nvPr userDrawn="1"/>
          </p:nvSpPr>
          <p:spPr>
            <a:xfrm>
              <a:off x="7290394" y="6116990"/>
              <a:ext cx="4218052" cy="46580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0256DA6-5F47-4344-9C49-C5EC06F00A1B}"/>
                </a:ext>
              </a:extLst>
            </p:cNvPr>
            <p:cNvGrpSpPr/>
            <p:nvPr userDrawn="1"/>
          </p:nvGrpSpPr>
          <p:grpSpPr>
            <a:xfrm>
              <a:off x="6913023" y="1746256"/>
              <a:ext cx="4495597" cy="4687678"/>
              <a:chOff x="6446339" y="1280897"/>
              <a:chExt cx="4320717" cy="5285178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95B1646-B88A-4FF4-A6BF-BF6D3A4E2670}"/>
                  </a:ext>
                </a:extLst>
              </p:cNvPr>
              <p:cNvSpPr/>
              <p:nvPr/>
            </p:nvSpPr>
            <p:spPr>
              <a:xfrm>
                <a:off x="7360122" y="5629227"/>
                <a:ext cx="2033648" cy="936848"/>
              </a:xfrm>
              <a:custGeom>
                <a:avLst/>
                <a:gdLst>
                  <a:gd name="connsiteX0" fmla="*/ 448273 w 847725"/>
                  <a:gd name="connsiteY0" fmla="*/ 7144 h 390525"/>
                  <a:gd name="connsiteX1" fmla="*/ 464466 w 847725"/>
                  <a:gd name="connsiteY1" fmla="*/ 184309 h 390525"/>
                  <a:gd name="connsiteX2" fmla="*/ 452083 w 847725"/>
                  <a:gd name="connsiteY2" fmla="*/ 224314 h 390525"/>
                  <a:gd name="connsiteX3" fmla="*/ 352071 w 847725"/>
                  <a:gd name="connsiteY3" fmla="*/ 269081 h 390525"/>
                  <a:gd name="connsiteX4" fmla="*/ 30126 w 847725"/>
                  <a:gd name="connsiteY4" fmla="*/ 283369 h 390525"/>
                  <a:gd name="connsiteX5" fmla="*/ 7266 w 847725"/>
                  <a:gd name="connsiteY5" fmla="*/ 285274 h 390525"/>
                  <a:gd name="connsiteX6" fmla="*/ 12981 w 847725"/>
                  <a:gd name="connsiteY6" fmla="*/ 292894 h 390525"/>
                  <a:gd name="connsiteX7" fmla="*/ 439701 w 847725"/>
                  <a:gd name="connsiteY7" fmla="*/ 384334 h 390525"/>
                  <a:gd name="connsiteX8" fmla="*/ 455893 w 847725"/>
                  <a:gd name="connsiteY8" fmla="*/ 385286 h 390525"/>
                  <a:gd name="connsiteX9" fmla="*/ 829273 w 847725"/>
                  <a:gd name="connsiteY9" fmla="*/ 321469 h 390525"/>
                  <a:gd name="connsiteX10" fmla="*/ 797841 w 847725"/>
                  <a:gd name="connsiteY10" fmla="*/ 52864 h 390525"/>
                  <a:gd name="connsiteX11" fmla="*/ 448273 w 847725"/>
                  <a:gd name="connsiteY1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5" h="390525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47EF8D4-721A-4155-8A86-A79CC8729956}"/>
                  </a:ext>
                </a:extLst>
              </p:cNvPr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>
                  <a:gd name="connsiteX0" fmla="*/ 436434 w 828675"/>
                  <a:gd name="connsiteY0" fmla="*/ 7144 h 381000"/>
                  <a:gd name="connsiteX1" fmla="*/ 452626 w 828675"/>
                  <a:gd name="connsiteY1" fmla="*/ 178594 h 381000"/>
                  <a:gd name="connsiteX2" fmla="*/ 440244 w 828675"/>
                  <a:gd name="connsiteY2" fmla="*/ 217646 h 381000"/>
                  <a:gd name="connsiteX3" fmla="*/ 342136 w 828675"/>
                  <a:gd name="connsiteY3" fmla="*/ 260509 h 381000"/>
                  <a:gd name="connsiteX4" fmla="*/ 11619 w 828675"/>
                  <a:gd name="connsiteY4" fmla="*/ 281464 h 381000"/>
                  <a:gd name="connsiteX5" fmla="*/ 428814 w 828675"/>
                  <a:gd name="connsiteY5" fmla="*/ 372904 h 381000"/>
                  <a:gd name="connsiteX6" fmla="*/ 444054 w 828675"/>
                  <a:gd name="connsiteY6" fmla="*/ 373856 h 381000"/>
                  <a:gd name="connsiteX7" fmla="*/ 813624 w 828675"/>
                  <a:gd name="connsiteY7" fmla="*/ 311944 h 381000"/>
                  <a:gd name="connsiteX8" fmla="*/ 782191 w 828675"/>
                  <a:gd name="connsiteY8" fmla="*/ 52864 h 381000"/>
                  <a:gd name="connsiteX9" fmla="*/ 436434 w 828675"/>
                  <a:gd name="connsiteY9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8100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4B13E32-F740-42E2-9A70-BBCCCB2337B8}"/>
                  </a:ext>
                </a:extLst>
              </p:cNvPr>
              <p:cNvSpPr/>
              <p:nvPr/>
            </p:nvSpPr>
            <p:spPr>
              <a:xfrm>
                <a:off x="6448412" y="1280897"/>
                <a:ext cx="4318644" cy="4592842"/>
              </a:xfrm>
              <a:custGeom>
                <a:avLst/>
                <a:gdLst>
                  <a:gd name="connsiteX0" fmla="*/ 1610322 w 1800225"/>
                  <a:gd name="connsiteY0" fmla="*/ 1912136 h 1914525"/>
                  <a:gd name="connsiteX1" fmla="*/ 53937 w 1800225"/>
                  <a:gd name="connsiteY1" fmla="*/ 1736876 h 1914525"/>
                  <a:gd name="connsiteX2" fmla="*/ 7264 w 1800225"/>
                  <a:gd name="connsiteY2" fmla="*/ 1681631 h 1914525"/>
                  <a:gd name="connsiteX3" fmla="*/ 66319 w 1800225"/>
                  <a:gd name="connsiteY3" fmla="*/ 529106 h 1914525"/>
                  <a:gd name="connsiteX4" fmla="*/ 107277 w 1800225"/>
                  <a:gd name="connsiteY4" fmla="*/ 432903 h 1914525"/>
                  <a:gd name="connsiteX5" fmla="*/ 1729384 w 1800225"/>
                  <a:gd name="connsiteY5" fmla="*/ 9041 h 1914525"/>
                  <a:gd name="connsiteX6" fmla="*/ 1797012 w 1800225"/>
                  <a:gd name="connsiteY6" fmla="*/ 63333 h 1914525"/>
                  <a:gd name="connsiteX7" fmla="*/ 1691284 w 1800225"/>
                  <a:gd name="connsiteY7" fmla="*/ 1844508 h 1914525"/>
                  <a:gd name="connsiteX8" fmla="*/ 1610322 w 1800225"/>
                  <a:gd name="connsiteY8" fmla="*/ 1912136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0225" h="1914525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1594EE1-A094-412B-9C8D-09609002532A}"/>
                  </a:ext>
                </a:extLst>
              </p:cNvPr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>
                  <a:gd name="connsiteX0" fmla="*/ 1678781 w 1771650"/>
                  <a:gd name="connsiteY0" fmla="*/ 1664486 h 1666875"/>
                  <a:gd name="connsiteX1" fmla="*/ 7144 w 1771650"/>
                  <a:gd name="connsiteY1" fmla="*/ 1552091 h 1666875"/>
                  <a:gd name="connsiteX2" fmla="*/ 58579 w 1771650"/>
                  <a:gd name="connsiteY2" fmla="*/ 482433 h 1666875"/>
                  <a:gd name="connsiteX3" fmla="*/ 98584 w 1771650"/>
                  <a:gd name="connsiteY3" fmla="*/ 432903 h 1666875"/>
                  <a:gd name="connsiteX4" fmla="*/ 1705451 w 1771650"/>
                  <a:gd name="connsiteY4" fmla="*/ 9041 h 1666875"/>
                  <a:gd name="connsiteX5" fmla="*/ 1772126 w 1771650"/>
                  <a:gd name="connsiteY5" fmla="*/ 63333 h 1666875"/>
                  <a:gd name="connsiteX6" fmla="*/ 1678781 w 1771650"/>
                  <a:gd name="connsiteY6" fmla="*/ 1664486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50" h="1666875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34864C7-7210-4707-B490-5D1340DA7C14}"/>
                  </a:ext>
                </a:extLst>
              </p:cNvPr>
              <p:cNvSpPr/>
              <p:nvPr/>
            </p:nvSpPr>
            <p:spPr>
              <a:xfrm>
                <a:off x="6572092" y="1577928"/>
                <a:ext cx="3907345" cy="3404644"/>
              </a:xfrm>
              <a:custGeom>
                <a:avLst/>
                <a:gdLst>
                  <a:gd name="connsiteX0" fmla="*/ 1539716 w 1628775"/>
                  <a:gd name="connsiteY0" fmla="*/ 1416844 h 1419225"/>
                  <a:gd name="connsiteX1" fmla="*/ 7144 w 1628775"/>
                  <a:gd name="connsiteY1" fmla="*/ 1357789 h 1419225"/>
                  <a:gd name="connsiteX2" fmla="*/ 57626 w 1628775"/>
                  <a:gd name="connsiteY2" fmla="*/ 363379 h 1419225"/>
                  <a:gd name="connsiteX3" fmla="*/ 1628299 w 1628775"/>
                  <a:gd name="connsiteY3" fmla="*/ 714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1419225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C870821-1E5F-40DA-AB75-DEB54C0CADDC}"/>
                  </a:ext>
                </a:extLst>
              </p:cNvPr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>
                  <a:gd name="connsiteX0" fmla="*/ 13844 w 1685925"/>
                  <a:gd name="connsiteY0" fmla="*/ 7144 h 361950"/>
                  <a:gd name="connsiteX1" fmla="*/ 7176 w 1685925"/>
                  <a:gd name="connsiteY1" fmla="*/ 133826 h 361950"/>
                  <a:gd name="connsiteX2" fmla="*/ 53849 w 1685925"/>
                  <a:gd name="connsiteY2" fmla="*/ 189071 h 361950"/>
                  <a:gd name="connsiteX3" fmla="*/ 1597851 w 1685925"/>
                  <a:gd name="connsiteY3" fmla="*/ 363379 h 361950"/>
                  <a:gd name="connsiteX4" fmla="*/ 1675956 w 1685925"/>
                  <a:gd name="connsiteY4" fmla="*/ 296704 h 361950"/>
                  <a:gd name="connsiteX5" fmla="*/ 1686434 w 1685925"/>
                  <a:gd name="connsiteY5" fmla="*/ 111919 h 361950"/>
                  <a:gd name="connsiteX6" fmla="*/ 13844 w 1685925"/>
                  <a:gd name="connsiteY6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925" h="36195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F4B58FF-E90D-4714-A9BD-1B1FFDB78E46}"/>
                  </a:ext>
                </a:extLst>
              </p:cNvPr>
              <p:cNvSpPr/>
              <p:nvPr/>
            </p:nvSpPr>
            <p:spPr>
              <a:xfrm>
                <a:off x="7715310" y="1593115"/>
                <a:ext cx="2775473" cy="3394037"/>
              </a:xfrm>
              <a:custGeom>
                <a:avLst/>
                <a:gdLst>
                  <a:gd name="connsiteX0" fmla="*/ 1425389 w 2775473"/>
                  <a:gd name="connsiteY0" fmla="*/ 306593 h 3394037"/>
                  <a:gd name="connsiteX1" fmla="*/ 2775473 w 2775473"/>
                  <a:gd name="connsiteY1" fmla="*/ 0 h 3394037"/>
                  <a:gd name="connsiteX2" fmla="*/ 2565699 w 2775473"/>
                  <a:gd name="connsiteY2" fmla="*/ 3394037 h 3394037"/>
                  <a:gd name="connsiteX3" fmla="*/ 0 w 2775473"/>
                  <a:gd name="connsiteY3" fmla="*/ 3281082 h 3394037"/>
                  <a:gd name="connsiteX4" fmla="*/ 1425389 w 2775473"/>
                  <a:gd name="connsiteY4" fmla="*/ 306593 h 33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5473" h="3394037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57702FD-7907-484A-9E52-2C12EFFD11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20282" y="1989441"/>
            <a:ext cx="4180713" cy="3065247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TU </a:t>
            </a:r>
            <a:r>
              <a:rPr lang="en-US" altLang="ko-KR" dirty="0" err="1"/>
              <a:t>Pictureaquí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B86775-83F3-4195-80F1-8A2759152282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794EC73-4B3C-4A64-A77B-50EE9B8F77E3}"/>
              </a:ext>
            </a:extLst>
          </p:cNvPr>
          <p:cNvSpPr/>
          <p:nvPr userDrawn="1"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D07E121-9E3D-438E-8925-11F00717BC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4435" y="259243"/>
            <a:ext cx="113722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8048F8-EB4B-4CD3-91EC-2762EF3B92E5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97EE01C-02B6-4D28-911B-B27DA8E1CFBB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C28E3D4-2E52-49F0-9422-22A857B5BFCE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3F7D513-9F0F-44FE-A7E4-C1F93A6BF5EC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ABC0977-B322-4EF1-BDEA-A7F5F00BB6C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FD96A06-E87D-498F-B0EB-FEA6AF24ED1B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2254EB-6F01-4447-8C05-CFB1E5153C79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29750E-2CE9-41C0-B30E-D2BC92FFAF3A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2DE8502-19B8-440E-B0E5-08235BF82F71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44505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4445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360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638" y="551833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TU </a:t>
            </a:r>
            <a:r>
              <a:rPr lang="en-US" altLang="ko-KR" dirty="0" err="1"/>
              <a:t>Pictureaquí</a:t>
            </a:r>
            <a:r>
              <a:rPr lang="en-US" altLang="ko-KR" dirty="0"/>
              <a:t>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45676" y="2134199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TU </a:t>
            </a:r>
            <a:r>
              <a:rPr lang="en-US" altLang="ko-KR" dirty="0" err="1"/>
              <a:t>Pictureaquí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6677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9393502-3B0A-4617-8940-13A1621386DB}"/>
              </a:ext>
            </a:extLst>
          </p:cNvPr>
          <p:cNvGrpSpPr/>
          <p:nvPr userDrawn="1"/>
        </p:nvGrpSpPr>
        <p:grpSpPr>
          <a:xfrm>
            <a:off x="354283" y="367027"/>
            <a:ext cx="11483434" cy="6123946"/>
            <a:chOff x="385763" y="417483"/>
            <a:chExt cx="11483434" cy="612394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498825A-73CE-480A-98B7-146B8CA1EDA1}"/>
                </a:ext>
              </a:extLst>
            </p:cNvPr>
            <p:cNvSpPr/>
            <p:nvPr/>
          </p:nvSpPr>
          <p:spPr>
            <a:xfrm>
              <a:off x="507673" y="5706198"/>
              <a:ext cx="2431179" cy="711464"/>
            </a:xfrm>
            <a:custGeom>
              <a:avLst/>
              <a:gdLst>
                <a:gd name="connsiteX0" fmla="*/ 1869917 w 2431179"/>
                <a:gd name="connsiteY0" fmla="*/ 657156 h 711464"/>
                <a:gd name="connsiteX1" fmla="*/ 1858596 w 2431179"/>
                <a:gd name="connsiteY1" fmla="*/ 661322 h 711464"/>
                <a:gd name="connsiteX2" fmla="*/ 1882488 w 2431179"/>
                <a:gd name="connsiteY2" fmla="*/ 659655 h 711464"/>
                <a:gd name="connsiteX3" fmla="*/ 1869917 w 2431179"/>
                <a:gd name="connsiteY3" fmla="*/ 657156 h 711464"/>
                <a:gd name="connsiteX4" fmla="*/ 2188629 w 2431179"/>
                <a:gd name="connsiteY4" fmla="*/ 636318 h 711464"/>
                <a:gd name="connsiteX5" fmla="*/ 2186959 w 2431179"/>
                <a:gd name="connsiteY5" fmla="*/ 659655 h 711464"/>
                <a:gd name="connsiteX6" fmla="*/ 2189739 w 2431179"/>
                <a:gd name="connsiteY6" fmla="*/ 682991 h 711464"/>
                <a:gd name="connsiteX7" fmla="*/ 2204740 w 2431179"/>
                <a:gd name="connsiteY7" fmla="*/ 679101 h 711464"/>
                <a:gd name="connsiteX8" fmla="*/ 2216409 w 2431179"/>
                <a:gd name="connsiteY8" fmla="*/ 649099 h 711464"/>
                <a:gd name="connsiteX9" fmla="*/ 2188629 w 2431179"/>
                <a:gd name="connsiteY9" fmla="*/ 636318 h 711464"/>
                <a:gd name="connsiteX10" fmla="*/ 22634 w 2431179"/>
                <a:gd name="connsiteY10" fmla="*/ 445799 h 711464"/>
                <a:gd name="connsiteX11" fmla="*/ 17313 w 2431179"/>
                <a:gd name="connsiteY11" fmla="*/ 446302 h 711464"/>
                <a:gd name="connsiteX12" fmla="*/ 14535 w 2431179"/>
                <a:gd name="connsiteY12" fmla="*/ 485750 h 711464"/>
                <a:gd name="connsiteX13" fmla="*/ 32869 w 2431179"/>
                <a:gd name="connsiteY13" fmla="*/ 464081 h 711464"/>
                <a:gd name="connsiteX14" fmla="*/ 22634 w 2431179"/>
                <a:gd name="connsiteY14" fmla="*/ 445799 h 711464"/>
                <a:gd name="connsiteX15" fmla="*/ 89 w 2431179"/>
                <a:gd name="connsiteY15" fmla="*/ 0 h 711464"/>
                <a:gd name="connsiteX16" fmla="*/ 85098 w 2431179"/>
                <a:gd name="connsiteY16" fmla="*/ 0 h 711464"/>
                <a:gd name="connsiteX17" fmla="*/ 85098 w 2431179"/>
                <a:gd name="connsiteY17" fmla="*/ 508529 h 711464"/>
                <a:gd name="connsiteX18" fmla="*/ 202331 w 2431179"/>
                <a:gd name="connsiteY18" fmla="*/ 624095 h 711464"/>
                <a:gd name="connsiteX19" fmla="*/ 522916 w 2431179"/>
                <a:gd name="connsiteY19" fmla="*/ 622429 h 711464"/>
                <a:gd name="connsiteX20" fmla="*/ 585700 w 2431179"/>
                <a:gd name="connsiteY20" fmla="*/ 646319 h 711464"/>
                <a:gd name="connsiteX21" fmla="*/ 590145 w 2431179"/>
                <a:gd name="connsiteY21" fmla="*/ 625207 h 711464"/>
                <a:gd name="connsiteX22" fmla="*/ 634593 w 2431179"/>
                <a:gd name="connsiteY22" fmla="*/ 624652 h 711464"/>
                <a:gd name="connsiteX23" fmla="*/ 657928 w 2431179"/>
                <a:gd name="connsiteY23" fmla="*/ 637431 h 711464"/>
                <a:gd name="connsiteX24" fmla="*/ 677374 w 2431179"/>
                <a:gd name="connsiteY24" fmla="*/ 680211 h 711464"/>
                <a:gd name="connsiteX25" fmla="*/ 691820 w 2431179"/>
                <a:gd name="connsiteY25" fmla="*/ 688547 h 711464"/>
                <a:gd name="connsiteX26" fmla="*/ 696265 w 2431179"/>
                <a:gd name="connsiteY26" fmla="*/ 675211 h 711464"/>
                <a:gd name="connsiteX27" fmla="*/ 706821 w 2431179"/>
                <a:gd name="connsiteY27" fmla="*/ 662432 h 711464"/>
                <a:gd name="connsiteX28" fmla="*/ 745714 w 2431179"/>
                <a:gd name="connsiteY28" fmla="*/ 635763 h 711464"/>
                <a:gd name="connsiteX29" fmla="*/ 774051 w 2431179"/>
                <a:gd name="connsiteY29" fmla="*/ 622985 h 711464"/>
                <a:gd name="connsiteX30" fmla="*/ 1352994 w 2431179"/>
                <a:gd name="connsiteY30" fmla="*/ 623540 h 711464"/>
                <a:gd name="connsiteX31" fmla="*/ 1377440 w 2431179"/>
                <a:gd name="connsiteY31" fmla="*/ 639653 h 711464"/>
                <a:gd name="connsiteX32" fmla="*/ 1396331 w 2431179"/>
                <a:gd name="connsiteY32" fmla="*/ 636318 h 711464"/>
                <a:gd name="connsiteX33" fmla="*/ 1420778 w 2431179"/>
                <a:gd name="connsiteY33" fmla="*/ 623540 h 711464"/>
                <a:gd name="connsiteX34" fmla="*/ 1635243 w 2431179"/>
                <a:gd name="connsiteY34" fmla="*/ 624095 h 711464"/>
                <a:gd name="connsiteX35" fmla="*/ 1644132 w 2431179"/>
                <a:gd name="connsiteY35" fmla="*/ 641319 h 711464"/>
                <a:gd name="connsiteX36" fmla="*/ 1661355 w 2431179"/>
                <a:gd name="connsiteY36" fmla="*/ 626318 h 711464"/>
                <a:gd name="connsiteX37" fmla="*/ 1679134 w 2431179"/>
                <a:gd name="connsiteY37" fmla="*/ 646876 h 711464"/>
                <a:gd name="connsiteX38" fmla="*/ 1708026 w 2431179"/>
                <a:gd name="connsiteY38" fmla="*/ 623540 h 711464"/>
                <a:gd name="connsiteX39" fmla="*/ 1817483 w 2431179"/>
                <a:gd name="connsiteY39" fmla="*/ 624095 h 711464"/>
                <a:gd name="connsiteX40" fmla="*/ 1835817 w 2431179"/>
                <a:gd name="connsiteY40" fmla="*/ 638541 h 711464"/>
                <a:gd name="connsiteX41" fmla="*/ 1853041 w 2431179"/>
                <a:gd name="connsiteY41" fmla="*/ 659100 h 711464"/>
                <a:gd name="connsiteX42" fmla="*/ 1851373 w 2431179"/>
                <a:gd name="connsiteY42" fmla="*/ 624095 h 711464"/>
                <a:gd name="connsiteX43" fmla="*/ 1940827 w 2431179"/>
                <a:gd name="connsiteY43" fmla="*/ 632430 h 711464"/>
                <a:gd name="connsiteX44" fmla="*/ 1966941 w 2431179"/>
                <a:gd name="connsiteY44" fmla="*/ 630208 h 711464"/>
                <a:gd name="connsiteX45" fmla="*/ 1989720 w 2431179"/>
                <a:gd name="connsiteY45" fmla="*/ 623540 h 711464"/>
                <a:gd name="connsiteX46" fmla="*/ 2412537 w 2431179"/>
                <a:gd name="connsiteY46" fmla="*/ 622985 h 711464"/>
                <a:gd name="connsiteX47" fmla="*/ 2430873 w 2431179"/>
                <a:gd name="connsiteY47" fmla="*/ 642431 h 711464"/>
                <a:gd name="connsiteX48" fmla="*/ 2364754 w 2431179"/>
                <a:gd name="connsiteY48" fmla="*/ 709103 h 711464"/>
                <a:gd name="connsiteX49" fmla="*/ 2060283 w 2431179"/>
                <a:gd name="connsiteY49" fmla="*/ 709103 h 711464"/>
                <a:gd name="connsiteX50" fmla="*/ 2018612 w 2431179"/>
                <a:gd name="connsiteY50" fmla="*/ 664100 h 711464"/>
                <a:gd name="connsiteX51" fmla="*/ 2015833 w 2431179"/>
                <a:gd name="connsiteY51" fmla="*/ 653542 h 711464"/>
                <a:gd name="connsiteX52" fmla="*/ 2011944 w 2431179"/>
                <a:gd name="connsiteY52" fmla="*/ 662432 h 711464"/>
                <a:gd name="connsiteX53" fmla="*/ 2008612 w 2431179"/>
                <a:gd name="connsiteY53" fmla="*/ 677434 h 711464"/>
                <a:gd name="connsiteX54" fmla="*/ 1999166 w 2431179"/>
                <a:gd name="connsiteY54" fmla="*/ 669100 h 711464"/>
                <a:gd name="connsiteX55" fmla="*/ 1981387 w 2431179"/>
                <a:gd name="connsiteY55" fmla="*/ 679656 h 711464"/>
                <a:gd name="connsiteX56" fmla="*/ 1976942 w 2431179"/>
                <a:gd name="connsiteY56" fmla="*/ 697435 h 711464"/>
                <a:gd name="connsiteX57" fmla="*/ 1971384 w 2431179"/>
                <a:gd name="connsiteY57" fmla="*/ 704103 h 711464"/>
                <a:gd name="connsiteX58" fmla="*/ 1965274 w 2431179"/>
                <a:gd name="connsiteY58" fmla="*/ 700215 h 711464"/>
                <a:gd name="connsiteX59" fmla="*/ 1937494 w 2431179"/>
                <a:gd name="connsiteY59" fmla="*/ 694657 h 711464"/>
                <a:gd name="connsiteX60" fmla="*/ 1867487 w 2431179"/>
                <a:gd name="connsiteY60" fmla="*/ 709103 h 711464"/>
                <a:gd name="connsiteX61" fmla="*/ 1715249 w 2431179"/>
                <a:gd name="connsiteY61" fmla="*/ 708548 h 711464"/>
                <a:gd name="connsiteX62" fmla="*/ 1698580 w 2431179"/>
                <a:gd name="connsiteY62" fmla="*/ 695212 h 711464"/>
                <a:gd name="connsiteX63" fmla="*/ 1690247 w 2431179"/>
                <a:gd name="connsiteY63" fmla="*/ 689657 h 711464"/>
                <a:gd name="connsiteX64" fmla="*/ 1626353 w 2431179"/>
                <a:gd name="connsiteY64" fmla="*/ 698547 h 711464"/>
                <a:gd name="connsiteX65" fmla="*/ 1337437 w 2431179"/>
                <a:gd name="connsiteY65" fmla="*/ 708548 h 711464"/>
                <a:gd name="connsiteX66" fmla="*/ 1045742 w 2431179"/>
                <a:gd name="connsiteY66" fmla="*/ 709103 h 711464"/>
                <a:gd name="connsiteX67" fmla="*/ 1006295 w 2431179"/>
                <a:gd name="connsiteY67" fmla="*/ 703548 h 711464"/>
                <a:gd name="connsiteX68" fmla="*/ 971292 w 2431179"/>
                <a:gd name="connsiteY68" fmla="*/ 709660 h 711464"/>
                <a:gd name="connsiteX69" fmla="*/ 796275 w 2431179"/>
                <a:gd name="connsiteY69" fmla="*/ 709103 h 711464"/>
                <a:gd name="connsiteX70" fmla="*/ 755715 w 2431179"/>
                <a:gd name="connsiteY70" fmla="*/ 694657 h 711464"/>
                <a:gd name="connsiteX71" fmla="*/ 740714 w 2431179"/>
                <a:gd name="connsiteY71" fmla="*/ 693547 h 711464"/>
                <a:gd name="connsiteX72" fmla="*/ 706821 w 2431179"/>
                <a:gd name="connsiteY72" fmla="*/ 708548 h 711464"/>
                <a:gd name="connsiteX73" fmla="*/ 191775 w 2431179"/>
                <a:gd name="connsiteY73" fmla="*/ 709103 h 711464"/>
                <a:gd name="connsiteX74" fmla="*/ 1200 w 2431179"/>
                <a:gd name="connsiteY74" fmla="*/ 563535 h 711464"/>
                <a:gd name="connsiteX75" fmla="*/ 89 w 2431179"/>
                <a:gd name="connsiteY75" fmla="*/ 540754 h 7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431179" h="711464">
                  <a:moveTo>
                    <a:pt x="1869917" y="657156"/>
                  </a:moveTo>
                  <a:cubicBezTo>
                    <a:pt x="1865959" y="658544"/>
                    <a:pt x="1862208" y="661044"/>
                    <a:pt x="1858596" y="661322"/>
                  </a:cubicBezTo>
                  <a:cubicBezTo>
                    <a:pt x="1865819" y="664100"/>
                    <a:pt x="1873598" y="664100"/>
                    <a:pt x="1882488" y="659655"/>
                  </a:cubicBezTo>
                  <a:cubicBezTo>
                    <a:pt x="1878043" y="655488"/>
                    <a:pt x="1873876" y="655765"/>
                    <a:pt x="1869917" y="657156"/>
                  </a:cubicBezTo>
                  <a:close/>
                  <a:moveTo>
                    <a:pt x="2188629" y="636318"/>
                  </a:moveTo>
                  <a:cubicBezTo>
                    <a:pt x="2174738" y="640764"/>
                    <a:pt x="2186406" y="651877"/>
                    <a:pt x="2186959" y="659655"/>
                  </a:cubicBezTo>
                  <a:cubicBezTo>
                    <a:pt x="2188072" y="667433"/>
                    <a:pt x="2188629" y="675768"/>
                    <a:pt x="2189739" y="682991"/>
                  </a:cubicBezTo>
                  <a:cubicBezTo>
                    <a:pt x="2196407" y="685214"/>
                    <a:pt x="2200295" y="680211"/>
                    <a:pt x="2204740" y="679101"/>
                  </a:cubicBezTo>
                  <a:cubicBezTo>
                    <a:pt x="2226409" y="672988"/>
                    <a:pt x="2230299" y="665765"/>
                    <a:pt x="2216409" y="649099"/>
                  </a:cubicBezTo>
                  <a:cubicBezTo>
                    <a:pt x="2209741" y="641319"/>
                    <a:pt x="2198628" y="632985"/>
                    <a:pt x="2188629" y="636318"/>
                  </a:cubicBezTo>
                  <a:close/>
                  <a:moveTo>
                    <a:pt x="22634" y="445799"/>
                  </a:moveTo>
                  <a:cubicBezTo>
                    <a:pt x="21029" y="444913"/>
                    <a:pt x="19258" y="444913"/>
                    <a:pt x="17313" y="446302"/>
                  </a:cubicBezTo>
                  <a:cubicBezTo>
                    <a:pt x="6200" y="454635"/>
                    <a:pt x="14535" y="470749"/>
                    <a:pt x="14535" y="485750"/>
                  </a:cubicBezTo>
                  <a:cubicBezTo>
                    <a:pt x="23424" y="478527"/>
                    <a:pt x="40092" y="479637"/>
                    <a:pt x="32869" y="464081"/>
                  </a:cubicBezTo>
                  <a:cubicBezTo>
                    <a:pt x="30786" y="459080"/>
                    <a:pt x="27452" y="448455"/>
                    <a:pt x="22634" y="445799"/>
                  </a:cubicBezTo>
                  <a:close/>
                  <a:moveTo>
                    <a:pt x="89" y="0"/>
                  </a:moveTo>
                  <a:lnTo>
                    <a:pt x="85098" y="0"/>
                  </a:lnTo>
                  <a:lnTo>
                    <a:pt x="85098" y="508529"/>
                  </a:lnTo>
                  <a:cubicBezTo>
                    <a:pt x="85653" y="579647"/>
                    <a:pt x="130101" y="624095"/>
                    <a:pt x="202331" y="624095"/>
                  </a:cubicBezTo>
                  <a:cubicBezTo>
                    <a:pt x="309006" y="624095"/>
                    <a:pt x="416239" y="625207"/>
                    <a:pt x="522916" y="622429"/>
                  </a:cubicBezTo>
                  <a:cubicBezTo>
                    <a:pt x="549585" y="621872"/>
                    <a:pt x="566809" y="633541"/>
                    <a:pt x="585700" y="646319"/>
                  </a:cubicBezTo>
                  <a:cubicBezTo>
                    <a:pt x="592923" y="639653"/>
                    <a:pt x="583478" y="632430"/>
                    <a:pt x="590145" y="625207"/>
                  </a:cubicBezTo>
                  <a:cubicBezTo>
                    <a:pt x="606257" y="659655"/>
                    <a:pt x="619035" y="630763"/>
                    <a:pt x="634593" y="624652"/>
                  </a:cubicBezTo>
                  <a:cubicBezTo>
                    <a:pt x="643482" y="621317"/>
                    <a:pt x="657373" y="624652"/>
                    <a:pt x="657928" y="637431"/>
                  </a:cubicBezTo>
                  <a:cubicBezTo>
                    <a:pt x="658485" y="655209"/>
                    <a:pt x="674041" y="664655"/>
                    <a:pt x="677374" y="680211"/>
                  </a:cubicBezTo>
                  <a:cubicBezTo>
                    <a:pt x="679042" y="688547"/>
                    <a:pt x="683487" y="690212"/>
                    <a:pt x="691820" y="688547"/>
                  </a:cubicBezTo>
                  <a:cubicBezTo>
                    <a:pt x="702376" y="686324"/>
                    <a:pt x="699598" y="682434"/>
                    <a:pt x="696265" y="675211"/>
                  </a:cubicBezTo>
                  <a:cubicBezTo>
                    <a:pt x="692375" y="666323"/>
                    <a:pt x="699598" y="664655"/>
                    <a:pt x="706821" y="662432"/>
                  </a:cubicBezTo>
                  <a:cubicBezTo>
                    <a:pt x="722380" y="657987"/>
                    <a:pt x="739603" y="656877"/>
                    <a:pt x="745714" y="635763"/>
                  </a:cubicBezTo>
                  <a:cubicBezTo>
                    <a:pt x="748492" y="625207"/>
                    <a:pt x="762383" y="622985"/>
                    <a:pt x="774051" y="622985"/>
                  </a:cubicBezTo>
                  <a:cubicBezTo>
                    <a:pt x="966847" y="622985"/>
                    <a:pt x="1160198" y="622985"/>
                    <a:pt x="1352994" y="623540"/>
                  </a:cubicBezTo>
                  <a:cubicBezTo>
                    <a:pt x="1361884" y="624095"/>
                    <a:pt x="1377995" y="617429"/>
                    <a:pt x="1377440" y="639653"/>
                  </a:cubicBezTo>
                  <a:cubicBezTo>
                    <a:pt x="1376885" y="647431"/>
                    <a:pt x="1392441" y="644098"/>
                    <a:pt x="1396331" y="636318"/>
                  </a:cubicBezTo>
                  <a:cubicBezTo>
                    <a:pt x="1401887" y="624652"/>
                    <a:pt x="1409665" y="623540"/>
                    <a:pt x="1420778" y="623540"/>
                  </a:cubicBezTo>
                  <a:cubicBezTo>
                    <a:pt x="1492451" y="624095"/>
                    <a:pt x="1563568" y="624652"/>
                    <a:pt x="1635243" y="624095"/>
                  </a:cubicBezTo>
                  <a:cubicBezTo>
                    <a:pt x="1653577" y="624095"/>
                    <a:pt x="1634131" y="638541"/>
                    <a:pt x="1644132" y="641319"/>
                  </a:cubicBezTo>
                  <a:cubicBezTo>
                    <a:pt x="1652467" y="640208"/>
                    <a:pt x="1648577" y="626875"/>
                    <a:pt x="1661355" y="626318"/>
                  </a:cubicBezTo>
                  <a:cubicBezTo>
                    <a:pt x="1667468" y="630208"/>
                    <a:pt x="1662466" y="647986"/>
                    <a:pt x="1679134" y="646876"/>
                  </a:cubicBezTo>
                  <a:cubicBezTo>
                    <a:pt x="1676914" y="625207"/>
                    <a:pt x="1689692" y="622985"/>
                    <a:pt x="1708026" y="623540"/>
                  </a:cubicBezTo>
                  <a:cubicBezTo>
                    <a:pt x="1744698" y="625207"/>
                    <a:pt x="1780811" y="624095"/>
                    <a:pt x="1817483" y="624095"/>
                  </a:cubicBezTo>
                  <a:cubicBezTo>
                    <a:pt x="1827484" y="624095"/>
                    <a:pt x="1838040" y="620762"/>
                    <a:pt x="1835817" y="638541"/>
                  </a:cubicBezTo>
                  <a:cubicBezTo>
                    <a:pt x="1835262" y="645764"/>
                    <a:pt x="1841373" y="657432"/>
                    <a:pt x="1853041" y="659100"/>
                  </a:cubicBezTo>
                  <a:cubicBezTo>
                    <a:pt x="1848596" y="647986"/>
                    <a:pt x="1863597" y="636318"/>
                    <a:pt x="1851373" y="624095"/>
                  </a:cubicBezTo>
                  <a:cubicBezTo>
                    <a:pt x="1880820" y="639096"/>
                    <a:pt x="1912490" y="610761"/>
                    <a:pt x="1940827" y="632430"/>
                  </a:cubicBezTo>
                  <a:cubicBezTo>
                    <a:pt x="1946382" y="636318"/>
                    <a:pt x="1960273" y="638541"/>
                    <a:pt x="1966941" y="630208"/>
                  </a:cubicBezTo>
                  <a:cubicBezTo>
                    <a:pt x="1973607" y="621872"/>
                    <a:pt x="1981942" y="623540"/>
                    <a:pt x="1989720" y="623540"/>
                  </a:cubicBezTo>
                  <a:cubicBezTo>
                    <a:pt x="2130845" y="622985"/>
                    <a:pt x="2271413" y="623540"/>
                    <a:pt x="2412537" y="622985"/>
                  </a:cubicBezTo>
                  <a:cubicBezTo>
                    <a:pt x="2427538" y="622985"/>
                    <a:pt x="2432539" y="625762"/>
                    <a:pt x="2430873" y="642431"/>
                  </a:cubicBezTo>
                  <a:cubicBezTo>
                    <a:pt x="2431429" y="709103"/>
                    <a:pt x="2431984" y="709103"/>
                    <a:pt x="2364754" y="709103"/>
                  </a:cubicBezTo>
                  <a:cubicBezTo>
                    <a:pt x="2263634" y="709103"/>
                    <a:pt x="2161960" y="709103"/>
                    <a:pt x="2060283" y="709103"/>
                  </a:cubicBezTo>
                  <a:cubicBezTo>
                    <a:pt x="2030281" y="709660"/>
                    <a:pt x="2016945" y="694657"/>
                    <a:pt x="2018612" y="664100"/>
                  </a:cubicBezTo>
                  <a:cubicBezTo>
                    <a:pt x="2018612" y="660210"/>
                    <a:pt x="2025835" y="654099"/>
                    <a:pt x="2015833" y="653542"/>
                  </a:cubicBezTo>
                  <a:cubicBezTo>
                    <a:pt x="2010834" y="653542"/>
                    <a:pt x="2009167" y="657987"/>
                    <a:pt x="2011944" y="662432"/>
                  </a:cubicBezTo>
                  <a:cubicBezTo>
                    <a:pt x="2016390" y="669100"/>
                    <a:pt x="2014722" y="674656"/>
                    <a:pt x="2008612" y="677434"/>
                  </a:cubicBezTo>
                  <a:cubicBezTo>
                    <a:pt x="2000831" y="681324"/>
                    <a:pt x="2003611" y="670766"/>
                    <a:pt x="1999166" y="669100"/>
                  </a:cubicBezTo>
                  <a:cubicBezTo>
                    <a:pt x="1988610" y="665210"/>
                    <a:pt x="1976942" y="656322"/>
                    <a:pt x="1981387" y="679656"/>
                  </a:cubicBezTo>
                  <a:cubicBezTo>
                    <a:pt x="1981942" y="683546"/>
                    <a:pt x="1975830" y="690769"/>
                    <a:pt x="1976942" y="697435"/>
                  </a:cubicBezTo>
                  <a:cubicBezTo>
                    <a:pt x="1977497" y="701325"/>
                    <a:pt x="1975830" y="704658"/>
                    <a:pt x="1971384" y="704103"/>
                  </a:cubicBezTo>
                  <a:cubicBezTo>
                    <a:pt x="1969162" y="703548"/>
                    <a:pt x="1965274" y="701880"/>
                    <a:pt x="1965274" y="700215"/>
                  </a:cubicBezTo>
                  <a:cubicBezTo>
                    <a:pt x="1961386" y="671878"/>
                    <a:pt x="1944160" y="690212"/>
                    <a:pt x="1937494" y="694657"/>
                  </a:cubicBezTo>
                  <a:cubicBezTo>
                    <a:pt x="1915825" y="709660"/>
                    <a:pt x="1891934" y="709103"/>
                    <a:pt x="1867487" y="709103"/>
                  </a:cubicBezTo>
                  <a:cubicBezTo>
                    <a:pt x="1816926" y="708548"/>
                    <a:pt x="1765810" y="709103"/>
                    <a:pt x="1715249" y="708548"/>
                  </a:cubicBezTo>
                  <a:cubicBezTo>
                    <a:pt x="1708026" y="708548"/>
                    <a:pt x="1691358" y="716326"/>
                    <a:pt x="1698580" y="695212"/>
                  </a:cubicBezTo>
                  <a:cubicBezTo>
                    <a:pt x="1701915" y="685767"/>
                    <a:pt x="1694135" y="688547"/>
                    <a:pt x="1690247" y="689657"/>
                  </a:cubicBezTo>
                  <a:cubicBezTo>
                    <a:pt x="1669133" y="694657"/>
                    <a:pt x="1646354" y="693547"/>
                    <a:pt x="1626353" y="698547"/>
                  </a:cubicBezTo>
                  <a:cubicBezTo>
                    <a:pt x="1530788" y="722439"/>
                    <a:pt x="1433557" y="705215"/>
                    <a:pt x="1337437" y="708548"/>
                  </a:cubicBezTo>
                  <a:cubicBezTo>
                    <a:pt x="1240206" y="711881"/>
                    <a:pt x="1142974" y="709103"/>
                    <a:pt x="1045742" y="709103"/>
                  </a:cubicBezTo>
                  <a:cubicBezTo>
                    <a:pt x="1032409" y="709103"/>
                    <a:pt x="1017963" y="710771"/>
                    <a:pt x="1006295" y="703548"/>
                  </a:cubicBezTo>
                  <a:cubicBezTo>
                    <a:pt x="991848" y="694657"/>
                    <a:pt x="984070" y="710214"/>
                    <a:pt x="971292" y="709660"/>
                  </a:cubicBezTo>
                  <a:cubicBezTo>
                    <a:pt x="912953" y="707993"/>
                    <a:pt x="854614" y="709103"/>
                    <a:pt x="796275" y="709103"/>
                  </a:cubicBezTo>
                  <a:cubicBezTo>
                    <a:pt x="780719" y="709103"/>
                    <a:pt x="769050" y="700215"/>
                    <a:pt x="755715" y="694657"/>
                  </a:cubicBezTo>
                  <a:cubicBezTo>
                    <a:pt x="750714" y="692435"/>
                    <a:pt x="741269" y="687434"/>
                    <a:pt x="740714" y="693547"/>
                  </a:cubicBezTo>
                  <a:cubicBezTo>
                    <a:pt x="737936" y="719659"/>
                    <a:pt x="718490" y="708548"/>
                    <a:pt x="706821" y="708548"/>
                  </a:cubicBezTo>
                  <a:cubicBezTo>
                    <a:pt x="535139" y="709660"/>
                    <a:pt x="363457" y="709660"/>
                    <a:pt x="191775" y="709103"/>
                  </a:cubicBezTo>
                  <a:cubicBezTo>
                    <a:pt x="101209" y="708548"/>
                    <a:pt x="18981" y="645209"/>
                    <a:pt x="1200" y="563535"/>
                  </a:cubicBezTo>
                  <a:cubicBezTo>
                    <a:pt x="-466" y="555755"/>
                    <a:pt x="89" y="548532"/>
                    <a:pt x="89" y="540754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CD17D29-F1E8-4B66-A407-9C953C2266FF}"/>
                </a:ext>
              </a:extLst>
            </p:cNvPr>
            <p:cNvSpPr/>
            <p:nvPr/>
          </p:nvSpPr>
          <p:spPr>
            <a:xfrm>
              <a:off x="9310320" y="5603636"/>
              <a:ext cx="2436885" cy="814026"/>
            </a:xfrm>
            <a:custGeom>
              <a:avLst/>
              <a:gdLst>
                <a:gd name="connsiteX0" fmla="*/ 1885948 w 2436885"/>
                <a:gd name="connsiteY0" fmla="*/ 779609 h 814026"/>
                <a:gd name="connsiteX1" fmla="*/ 1875946 w 2436885"/>
                <a:gd name="connsiteY1" fmla="*/ 787943 h 814026"/>
                <a:gd name="connsiteX2" fmla="*/ 1895949 w 2436885"/>
                <a:gd name="connsiteY2" fmla="*/ 807945 h 814026"/>
                <a:gd name="connsiteX3" fmla="*/ 1901505 w 2436885"/>
                <a:gd name="connsiteY3" fmla="*/ 797944 h 814026"/>
                <a:gd name="connsiteX4" fmla="*/ 1885948 w 2436885"/>
                <a:gd name="connsiteY4" fmla="*/ 779609 h 814026"/>
                <a:gd name="connsiteX5" fmla="*/ 46333 w 2436885"/>
                <a:gd name="connsiteY5" fmla="*/ 737938 h 814026"/>
                <a:gd name="connsiteX6" fmla="*/ 45778 w 2436885"/>
                <a:gd name="connsiteY6" fmla="*/ 738494 h 814026"/>
                <a:gd name="connsiteX7" fmla="*/ 45778 w 2436885"/>
                <a:gd name="connsiteY7" fmla="*/ 739049 h 814026"/>
                <a:gd name="connsiteX8" fmla="*/ 45222 w 2436885"/>
                <a:gd name="connsiteY8" fmla="*/ 739049 h 814026"/>
                <a:gd name="connsiteX9" fmla="*/ 45222 w 2436885"/>
                <a:gd name="connsiteY9" fmla="*/ 738494 h 814026"/>
                <a:gd name="connsiteX10" fmla="*/ 44667 w 2436885"/>
                <a:gd name="connsiteY10" fmla="*/ 739049 h 814026"/>
                <a:gd name="connsiteX11" fmla="*/ 49112 w 2436885"/>
                <a:gd name="connsiteY11" fmla="*/ 784609 h 814026"/>
                <a:gd name="connsiteX12" fmla="*/ 54668 w 2436885"/>
                <a:gd name="connsiteY12" fmla="*/ 787943 h 814026"/>
                <a:gd name="connsiteX13" fmla="*/ 86337 w 2436885"/>
                <a:gd name="connsiteY13" fmla="*/ 776275 h 814026"/>
                <a:gd name="connsiteX14" fmla="*/ 66891 w 2436885"/>
                <a:gd name="connsiteY14" fmla="*/ 745717 h 814026"/>
                <a:gd name="connsiteX15" fmla="*/ 47444 w 2436885"/>
                <a:gd name="connsiteY15" fmla="*/ 739049 h 814026"/>
                <a:gd name="connsiteX16" fmla="*/ 46333 w 2436885"/>
                <a:gd name="connsiteY16" fmla="*/ 737938 h 814026"/>
                <a:gd name="connsiteX17" fmla="*/ 2025404 w 2436885"/>
                <a:gd name="connsiteY17" fmla="*/ 726826 h 814026"/>
                <a:gd name="connsiteX18" fmla="*/ 2070408 w 2436885"/>
                <a:gd name="connsiteY18" fmla="*/ 738494 h 814026"/>
                <a:gd name="connsiteX19" fmla="*/ 2077632 w 2436885"/>
                <a:gd name="connsiteY19" fmla="*/ 734049 h 814026"/>
                <a:gd name="connsiteX20" fmla="*/ 2068742 w 2436885"/>
                <a:gd name="connsiteY20" fmla="*/ 728493 h 814026"/>
                <a:gd name="connsiteX21" fmla="*/ 2085966 w 2436885"/>
                <a:gd name="connsiteY21" fmla="*/ 730159 h 814026"/>
                <a:gd name="connsiteX22" fmla="*/ 2107635 w 2436885"/>
                <a:gd name="connsiteY22" fmla="*/ 733494 h 814026"/>
                <a:gd name="connsiteX23" fmla="*/ 2097078 w 2436885"/>
                <a:gd name="connsiteY23" fmla="*/ 750717 h 814026"/>
                <a:gd name="connsiteX24" fmla="*/ 2093744 w 2436885"/>
                <a:gd name="connsiteY24" fmla="*/ 759051 h 814026"/>
                <a:gd name="connsiteX25" fmla="*/ 2129304 w 2436885"/>
                <a:gd name="connsiteY25" fmla="*/ 791277 h 814026"/>
                <a:gd name="connsiteX26" fmla="*/ 2157639 w 2436885"/>
                <a:gd name="connsiteY26" fmla="*/ 813501 h 814026"/>
                <a:gd name="connsiteX27" fmla="*/ 2103190 w 2436885"/>
                <a:gd name="connsiteY27" fmla="*/ 813501 h 814026"/>
                <a:gd name="connsiteX28" fmla="*/ 1689818 w 2436885"/>
                <a:gd name="connsiteY28" fmla="*/ 813501 h 814026"/>
                <a:gd name="connsiteX29" fmla="*/ 1663149 w 2436885"/>
                <a:gd name="connsiteY29" fmla="*/ 809056 h 814026"/>
                <a:gd name="connsiteX30" fmla="*/ 1645369 w 2436885"/>
                <a:gd name="connsiteY30" fmla="*/ 811278 h 814026"/>
                <a:gd name="connsiteX31" fmla="*/ 1632035 w 2436885"/>
                <a:gd name="connsiteY31" fmla="*/ 813501 h 814026"/>
                <a:gd name="connsiteX32" fmla="*/ 1551472 w 2436885"/>
                <a:gd name="connsiteY32" fmla="*/ 811834 h 814026"/>
                <a:gd name="connsiteX33" fmla="*/ 1451463 w 2436885"/>
                <a:gd name="connsiteY33" fmla="*/ 812945 h 814026"/>
                <a:gd name="connsiteX34" fmla="*/ 1243111 w 2436885"/>
                <a:gd name="connsiteY34" fmla="*/ 812390 h 814026"/>
                <a:gd name="connsiteX35" fmla="*/ 1229775 w 2436885"/>
                <a:gd name="connsiteY35" fmla="*/ 794610 h 814026"/>
                <a:gd name="connsiteX36" fmla="*/ 1202551 w 2436885"/>
                <a:gd name="connsiteY36" fmla="*/ 748495 h 814026"/>
                <a:gd name="connsiteX37" fmla="*/ 1174215 w 2436885"/>
                <a:gd name="connsiteY37" fmla="*/ 727382 h 814026"/>
                <a:gd name="connsiteX38" fmla="*/ 1220886 w 2436885"/>
                <a:gd name="connsiteY38" fmla="*/ 727382 h 814026"/>
                <a:gd name="connsiteX39" fmla="*/ 1934841 w 2436885"/>
                <a:gd name="connsiteY39" fmla="*/ 727382 h 814026"/>
                <a:gd name="connsiteX40" fmla="*/ 2025404 w 2436885"/>
                <a:gd name="connsiteY40" fmla="*/ 726826 h 814026"/>
                <a:gd name="connsiteX41" fmla="*/ 784735 w 2436885"/>
                <a:gd name="connsiteY41" fmla="*/ 726826 h 814026"/>
                <a:gd name="connsiteX42" fmla="*/ 810849 w 2436885"/>
                <a:gd name="connsiteY42" fmla="*/ 750162 h 814026"/>
                <a:gd name="connsiteX43" fmla="*/ 845853 w 2436885"/>
                <a:gd name="connsiteY43" fmla="*/ 727382 h 814026"/>
                <a:gd name="connsiteX44" fmla="*/ 1143102 w 2436885"/>
                <a:gd name="connsiteY44" fmla="*/ 727382 h 814026"/>
                <a:gd name="connsiteX45" fmla="*/ 1170882 w 2436885"/>
                <a:gd name="connsiteY45" fmla="*/ 742383 h 814026"/>
                <a:gd name="connsiteX46" fmla="*/ 1116988 w 2436885"/>
                <a:gd name="connsiteY46" fmla="*/ 767942 h 814026"/>
                <a:gd name="connsiteX47" fmla="*/ 1130878 w 2436885"/>
                <a:gd name="connsiteY47" fmla="*/ 775720 h 814026"/>
                <a:gd name="connsiteX48" fmla="*/ 1178660 w 2436885"/>
                <a:gd name="connsiteY48" fmla="*/ 784610 h 814026"/>
                <a:gd name="connsiteX49" fmla="*/ 1188661 w 2436885"/>
                <a:gd name="connsiteY49" fmla="*/ 804611 h 814026"/>
                <a:gd name="connsiteX50" fmla="*/ 1172549 w 2436885"/>
                <a:gd name="connsiteY50" fmla="*/ 812390 h 814026"/>
                <a:gd name="connsiteX51" fmla="*/ 923637 w 2436885"/>
                <a:gd name="connsiteY51" fmla="*/ 812390 h 814026"/>
                <a:gd name="connsiteX52" fmla="*/ 905302 w 2436885"/>
                <a:gd name="connsiteY52" fmla="*/ 804056 h 814026"/>
                <a:gd name="connsiteX53" fmla="*/ 890301 w 2436885"/>
                <a:gd name="connsiteY53" fmla="*/ 802945 h 814026"/>
                <a:gd name="connsiteX54" fmla="*/ 850852 w 2436885"/>
                <a:gd name="connsiteY54" fmla="*/ 812390 h 814026"/>
                <a:gd name="connsiteX55" fmla="*/ 477485 w 2436885"/>
                <a:gd name="connsiteY55" fmla="*/ 812946 h 814026"/>
                <a:gd name="connsiteX56" fmla="*/ 450815 w 2436885"/>
                <a:gd name="connsiteY56" fmla="*/ 795166 h 814026"/>
                <a:gd name="connsiteX57" fmla="*/ 472484 w 2436885"/>
                <a:gd name="connsiteY57" fmla="*/ 776275 h 814026"/>
                <a:gd name="connsiteX58" fmla="*/ 510821 w 2436885"/>
                <a:gd name="connsiteY58" fmla="*/ 746272 h 814026"/>
                <a:gd name="connsiteX59" fmla="*/ 546935 w 2436885"/>
                <a:gd name="connsiteY59" fmla="*/ 757940 h 814026"/>
                <a:gd name="connsiteX60" fmla="*/ 559715 w 2436885"/>
                <a:gd name="connsiteY60" fmla="*/ 752940 h 814026"/>
                <a:gd name="connsiteX61" fmla="*/ 609719 w 2436885"/>
                <a:gd name="connsiteY61" fmla="*/ 727382 h 814026"/>
                <a:gd name="connsiteX62" fmla="*/ 784735 w 2436885"/>
                <a:gd name="connsiteY62" fmla="*/ 726826 h 814026"/>
                <a:gd name="connsiteX63" fmla="*/ 29596 w 2436885"/>
                <a:gd name="connsiteY63" fmla="*/ 726200 h 814026"/>
                <a:gd name="connsiteX64" fmla="*/ 59112 w 2436885"/>
                <a:gd name="connsiteY64" fmla="*/ 726826 h 814026"/>
                <a:gd name="connsiteX65" fmla="*/ 131341 w 2436885"/>
                <a:gd name="connsiteY65" fmla="*/ 726826 h 814026"/>
                <a:gd name="connsiteX66" fmla="*/ 291912 w 2436885"/>
                <a:gd name="connsiteY66" fmla="*/ 727381 h 814026"/>
                <a:gd name="connsiteX67" fmla="*/ 317470 w 2436885"/>
                <a:gd name="connsiteY67" fmla="*/ 743494 h 814026"/>
                <a:gd name="connsiteX68" fmla="*/ 365252 w 2436885"/>
                <a:gd name="connsiteY68" fmla="*/ 731270 h 814026"/>
                <a:gd name="connsiteX69" fmla="*/ 391366 w 2436885"/>
                <a:gd name="connsiteY69" fmla="*/ 727937 h 814026"/>
                <a:gd name="connsiteX70" fmla="*/ 431369 w 2436885"/>
                <a:gd name="connsiteY70" fmla="*/ 727937 h 814026"/>
                <a:gd name="connsiteX71" fmla="*/ 376920 w 2436885"/>
                <a:gd name="connsiteY71" fmla="*/ 794054 h 814026"/>
                <a:gd name="connsiteX72" fmla="*/ 338583 w 2436885"/>
                <a:gd name="connsiteY72" fmla="*/ 813501 h 814026"/>
                <a:gd name="connsiteX73" fmla="*/ 310247 w 2436885"/>
                <a:gd name="connsiteY73" fmla="*/ 778497 h 814026"/>
                <a:gd name="connsiteX74" fmla="*/ 299691 w 2436885"/>
                <a:gd name="connsiteY74" fmla="*/ 785165 h 814026"/>
                <a:gd name="connsiteX75" fmla="*/ 246352 w 2436885"/>
                <a:gd name="connsiteY75" fmla="*/ 813501 h 814026"/>
                <a:gd name="connsiteX76" fmla="*/ 12997 w 2436885"/>
                <a:gd name="connsiteY76" fmla="*/ 812945 h 814026"/>
                <a:gd name="connsiteX77" fmla="*/ 2441 w 2436885"/>
                <a:gd name="connsiteY77" fmla="*/ 806833 h 814026"/>
                <a:gd name="connsiteX78" fmla="*/ 2441 w 2436885"/>
                <a:gd name="connsiteY78" fmla="*/ 786832 h 814026"/>
                <a:gd name="connsiteX79" fmla="*/ 6329 w 2436885"/>
                <a:gd name="connsiteY79" fmla="*/ 731826 h 814026"/>
                <a:gd name="connsiteX80" fmla="*/ 29596 w 2436885"/>
                <a:gd name="connsiteY80" fmla="*/ 726200 h 814026"/>
                <a:gd name="connsiteX81" fmla="*/ 2350293 w 2436885"/>
                <a:gd name="connsiteY81" fmla="*/ 0 h 814026"/>
                <a:gd name="connsiteX82" fmla="*/ 2436885 w 2436885"/>
                <a:gd name="connsiteY82" fmla="*/ 0 h 814026"/>
                <a:gd name="connsiteX83" fmla="*/ 2436554 w 2436885"/>
                <a:gd name="connsiteY83" fmla="*/ 637373 h 814026"/>
                <a:gd name="connsiteX84" fmla="*/ 2355990 w 2436885"/>
                <a:gd name="connsiteY84" fmla="*/ 772385 h 814026"/>
                <a:gd name="connsiteX85" fmla="*/ 2355436 w 2436885"/>
                <a:gd name="connsiteY85" fmla="*/ 772385 h 814026"/>
                <a:gd name="connsiteX86" fmla="*/ 2250981 w 2436885"/>
                <a:gd name="connsiteY86" fmla="*/ 811278 h 814026"/>
                <a:gd name="connsiteX87" fmla="*/ 2228201 w 2436885"/>
                <a:gd name="connsiteY87" fmla="*/ 811278 h 814026"/>
                <a:gd name="connsiteX88" fmla="*/ 2181530 w 2436885"/>
                <a:gd name="connsiteY88" fmla="*/ 771274 h 814026"/>
                <a:gd name="connsiteX89" fmla="*/ 2178197 w 2436885"/>
                <a:gd name="connsiteY89" fmla="*/ 765718 h 814026"/>
                <a:gd name="connsiteX90" fmla="*/ 2141527 w 2436885"/>
                <a:gd name="connsiteY90" fmla="*/ 758495 h 814026"/>
                <a:gd name="connsiteX91" fmla="*/ 2124303 w 2436885"/>
                <a:gd name="connsiteY91" fmla="*/ 742382 h 814026"/>
                <a:gd name="connsiteX92" fmla="*/ 2144860 w 2436885"/>
                <a:gd name="connsiteY92" fmla="*/ 725714 h 814026"/>
                <a:gd name="connsiteX93" fmla="*/ 2220979 w 2436885"/>
                <a:gd name="connsiteY93" fmla="*/ 726270 h 814026"/>
                <a:gd name="connsiteX94" fmla="*/ 2314321 w 2436885"/>
                <a:gd name="connsiteY94" fmla="*/ 700712 h 814026"/>
                <a:gd name="connsiteX95" fmla="*/ 2333211 w 2436885"/>
                <a:gd name="connsiteY95" fmla="*/ 679043 h 814026"/>
                <a:gd name="connsiteX96" fmla="*/ 2352657 w 2436885"/>
                <a:gd name="connsiteY96" fmla="*/ 631817 h 814026"/>
                <a:gd name="connsiteX97" fmla="*/ 2352657 w 2436885"/>
                <a:gd name="connsiteY97" fmla="*/ 441243 h 814026"/>
                <a:gd name="connsiteX98" fmla="*/ 2358213 w 2436885"/>
                <a:gd name="connsiteY98" fmla="*/ 386238 h 814026"/>
                <a:gd name="connsiteX99" fmla="*/ 2355436 w 2436885"/>
                <a:gd name="connsiteY99" fmla="*/ 357346 h 814026"/>
                <a:gd name="connsiteX100" fmla="*/ 2354880 w 2436885"/>
                <a:gd name="connsiteY100" fmla="*/ 368459 h 814026"/>
                <a:gd name="connsiteX101" fmla="*/ 2349879 w 2436885"/>
                <a:gd name="connsiteY101" fmla="*/ 358457 h 814026"/>
                <a:gd name="connsiteX102" fmla="*/ 2350990 w 2436885"/>
                <a:gd name="connsiteY102" fmla="*/ 59541 h 814026"/>
                <a:gd name="connsiteX103" fmla="*/ 2355990 w 2436885"/>
                <a:gd name="connsiteY103" fmla="*/ 75098 h 814026"/>
                <a:gd name="connsiteX104" fmla="*/ 2364880 w 2436885"/>
                <a:gd name="connsiteY104" fmla="*/ 81210 h 814026"/>
                <a:gd name="connsiteX105" fmla="*/ 2385438 w 2436885"/>
                <a:gd name="connsiteY105" fmla="*/ 97322 h 814026"/>
                <a:gd name="connsiteX106" fmla="*/ 2398773 w 2436885"/>
                <a:gd name="connsiteY106" fmla="*/ 68986 h 814026"/>
                <a:gd name="connsiteX107" fmla="*/ 2397106 w 2436885"/>
                <a:gd name="connsiteY107" fmla="*/ 66208 h 814026"/>
                <a:gd name="connsiteX108" fmla="*/ 2374882 w 2436885"/>
                <a:gd name="connsiteY108" fmla="*/ 50095 h 814026"/>
                <a:gd name="connsiteX109" fmla="*/ 2363214 w 2436885"/>
                <a:gd name="connsiteY109" fmla="*/ 51762 h 814026"/>
                <a:gd name="connsiteX110" fmla="*/ 2355990 w 2436885"/>
                <a:gd name="connsiteY110" fmla="*/ 50651 h 814026"/>
                <a:gd name="connsiteX111" fmla="*/ 2350434 w 2436885"/>
                <a:gd name="connsiteY111" fmla="*/ 55095 h 81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436885" h="814026">
                  <a:moveTo>
                    <a:pt x="1885948" y="779609"/>
                  </a:moveTo>
                  <a:cubicBezTo>
                    <a:pt x="1881503" y="779053"/>
                    <a:pt x="1874280" y="782942"/>
                    <a:pt x="1875946" y="787943"/>
                  </a:cubicBezTo>
                  <a:cubicBezTo>
                    <a:pt x="1878724" y="797389"/>
                    <a:pt x="1887059" y="804056"/>
                    <a:pt x="1895949" y="807945"/>
                  </a:cubicBezTo>
                  <a:cubicBezTo>
                    <a:pt x="1899282" y="809612"/>
                    <a:pt x="1900948" y="802945"/>
                    <a:pt x="1901505" y="797944"/>
                  </a:cubicBezTo>
                  <a:cubicBezTo>
                    <a:pt x="1899837" y="789610"/>
                    <a:pt x="1897060" y="780720"/>
                    <a:pt x="1885948" y="779609"/>
                  </a:cubicBezTo>
                  <a:close/>
                  <a:moveTo>
                    <a:pt x="46333" y="737938"/>
                  </a:moveTo>
                  <a:cubicBezTo>
                    <a:pt x="46333" y="737938"/>
                    <a:pt x="45778" y="738494"/>
                    <a:pt x="45778" y="738494"/>
                  </a:cubicBezTo>
                  <a:cubicBezTo>
                    <a:pt x="45778" y="738494"/>
                    <a:pt x="45778" y="739049"/>
                    <a:pt x="45778" y="739049"/>
                  </a:cubicBezTo>
                  <a:cubicBezTo>
                    <a:pt x="45222" y="739049"/>
                    <a:pt x="45222" y="739049"/>
                    <a:pt x="45222" y="739049"/>
                  </a:cubicBezTo>
                  <a:cubicBezTo>
                    <a:pt x="45222" y="738494"/>
                    <a:pt x="45222" y="738494"/>
                    <a:pt x="45222" y="738494"/>
                  </a:cubicBezTo>
                  <a:cubicBezTo>
                    <a:pt x="45222" y="738494"/>
                    <a:pt x="44667" y="739049"/>
                    <a:pt x="44667" y="739049"/>
                  </a:cubicBezTo>
                  <a:cubicBezTo>
                    <a:pt x="37444" y="754606"/>
                    <a:pt x="53001" y="769052"/>
                    <a:pt x="49112" y="784609"/>
                  </a:cubicBezTo>
                  <a:cubicBezTo>
                    <a:pt x="49112" y="785720"/>
                    <a:pt x="54112" y="788498"/>
                    <a:pt x="54668" y="787943"/>
                  </a:cubicBezTo>
                  <a:cubicBezTo>
                    <a:pt x="64113" y="779053"/>
                    <a:pt x="84671" y="788498"/>
                    <a:pt x="86337" y="776275"/>
                  </a:cubicBezTo>
                  <a:cubicBezTo>
                    <a:pt x="87449" y="769608"/>
                    <a:pt x="81336" y="750717"/>
                    <a:pt x="66891" y="745717"/>
                  </a:cubicBezTo>
                  <a:cubicBezTo>
                    <a:pt x="60224" y="744050"/>
                    <a:pt x="54668" y="738494"/>
                    <a:pt x="47444" y="739049"/>
                  </a:cubicBezTo>
                  <a:cubicBezTo>
                    <a:pt x="46889" y="738494"/>
                    <a:pt x="46333" y="738494"/>
                    <a:pt x="46333" y="737938"/>
                  </a:cubicBezTo>
                  <a:close/>
                  <a:moveTo>
                    <a:pt x="2025404" y="726826"/>
                  </a:moveTo>
                  <a:cubicBezTo>
                    <a:pt x="2042628" y="724603"/>
                    <a:pt x="2054852" y="735715"/>
                    <a:pt x="2070408" y="738494"/>
                  </a:cubicBezTo>
                  <a:cubicBezTo>
                    <a:pt x="2075409" y="739605"/>
                    <a:pt x="2078187" y="739050"/>
                    <a:pt x="2077632" y="734049"/>
                  </a:cubicBezTo>
                  <a:cubicBezTo>
                    <a:pt x="2077076" y="732938"/>
                    <a:pt x="2071520" y="732382"/>
                    <a:pt x="2068742" y="728493"/>
                  </a:cubicBezTo>
                  <a:cubicBezTo>
                    <a:pt x="2074298" y="729048"/>
                    <a:pt x="2080410" y="728493"/>
                    <a:pt x="2085966" y="730159"/>
                  </a:cubicBezTo>
                  <a:cubicBezTo>
                    <a:pt x="2093189" y="732382"/>
                    <a:pt x="2102634" y="721270"/>
                    <a:pt x="2107635" y="733494"/>
                  </a:cubicBezTo>
                  <a:cubicBezTo>
                    <a:pt x="2112079" y="744050"/>
                    <a:pt x="2101523" y="745717"/>
                    <a:pt x="2097078" y="750717"/>
                  </a:cubicBezTo>
                  <a:cubicBezTo>
                    <a:pt x="2095411" y="752939"/>
                    <a:pt x="2093744" y="759051"/>
                    <a:pt x="2093744" y="759051"/>
                  </a:cubicBezTo>
                  <a:cubicBezTo>
                    <a:pt x="2108746" y="766830"/>
                    <a:pt x="2116524" y="787943"/>
                    <a:pt x="2129304" y="791277"/>
                  </a:cubicBezTo>
                  <a:cubicBezTo>
                    <a:pt x="2142638" y="794610"/>
                    <a:pt x="2147083" y="800722"/>
                    <a:pt x="2157639" y="813501"/>
                  </a:cubicBezTo>
                  <a:cubicBezTo>
                    <a:pt x="2135971" y="813501"/>
                    <a:pt x="2119858" y="813501"/>
                    <a:pt x="2103190" y="813501"/>
                  </a:cubicBezTo>
                  <a:cubicBezTo>
                    <a:pt x="1965400" y="813501"/>
                    <a:pt x="1827609" y="813501"/>
                    <a:pt x="1689818" y="813501"/>
                  </a:cubicBezTo>
                  <a:cubicBezTo>
                    <a:pt x="1680928" y="813501"/>
                    <a:pt x="1671483" y="816279"/>
                    <a:pt x="1663149" y="809056"/>
                  </a:cubicBezTo>
                  <a:cubicBezTo>
                    <a:pt x="1659260" y="805722"/>
                    <a:pt x="1647592" y="779053"/>
                    <a:pt x="1645369" y="811278"/>
                  </a:cubicBezTo>
                  <a:cubicBezTo>
                    <a:pt x="1645369" y="812390"/>
                    <a:pt x="1636480" y="813501"/>
                    <a:pt x="1632035" y="813501"/>
                  </a:cubicBezTo>
                  <a:cubicBezTo>
                    <a:pt x="1605366" y="812945"/>
                    <a:pt x="1578141" y="811834"/>
                    <a:pt x="1551472" y="811834"/>
                  </a:cubicBezTo>
                  <a:cubicBezTo>
                    <a:pt x="1518136" y="811834"/>
                    <a:pt x="1484799" y="812945"/>
                    <a:pt x="1451463" y="812945"/>
                  </a:cubicBezTo>
                  <a:cubicBezTo>
                    <a:pt x="1382012" y="812945"/>
                    <a:pt x="1312562" y="812945"/>
                    <a:pt x="1243111" y="812390"/>
                  </a:cubicBezTo>
                  <a:cubicBezTo>
                    <a:pt x="1230887" y="812390"/>
                    <a:pt x="1213107" y="816835"/>
                    <a:pt x="1229775" y="794610"/>
                  </a:cubicBezTo>
                  <a:cubicBezTo>
                    <a:pt x="1212552" y="784610"/>
                    <a:pt x="1238666" y="749606"/>
                    <a:pt x="1202551" y="748495"/>
                  </a:cubicBezTo>
                  <a:cubicBezTo>
                    <a:pt x="1194217" y="747939"/>
                    <a:pt x="1181438" y="740716"/>
                    <a:pt x="1174215" y="727382"/>
                  </a:cubicBezTo>
                  <a:cubicBezTo>
                    <a:pt x="1190883" y="727382"/>
                    <a:pt x="1205884" y="727382"/>
                    <a:pt x="1220886" y="727382"/>
                  </a:cubicBezTo>
                  <a:cubicBezTo>
                    <a:pt x="1459241" y="727382"/>
                    <a:pt x="1697041" y="726826"/>
                    <a:pt x="1934841" y="727382"/>
                  </a:cubicBezTo>
                  <a:cubicBezTo>
                    <a:pt x="1964843" y="727382"/>
                    <a:pt x="1995402" y="731271"/>
                    <a:pt x="2025404" y="726826"/>
                  </a:cubicBezTo>
                  <a:close/>
                  <a:moveTo>
                    <a:pt x="784735" y="726826"/>
                  </a:moveTo>
                  <a:cubicBezTo>
                    <a:pt x="799737" y="726826"/>
                    <a:pt x="811960" y="726271"/>
                    <a:pt x="810849" y="750162"/>
                  </a:cubicBezTo>
                  <a:cubicBezTo>
                    <a:pt x="813626" y="723492"/>
                    <a:pt x="830850" y="727382"/>
                    <a:pt x="845853" y="727382"/>
                  </a:cubicBezTo>
                  <a:cubicBezTo>
                    <a:pt x="945305" y="727382"/>
                    <a:pt x="1044204" y="727382"/>
                    <a:pt x="1143102" y="727382"/>
                  </a:cubicBezTo>
                  <a:cubicBezTo>
                    <a:pt x="1154769" y="726826"/>
                    <a:pt x="1166992" y="725159"/>
                    <a:pt x="1170882" y="742383"/>
                  </a:cubicBezTo>
                  <a:cubicBezTo>
                    <a:pt x="1154769" y="732938"/>
                    <a:pt x="1117544" y="751273"/>
                    <a:pt x="1116988" y="767942"/>
                  </a:cubicBezTo>
                  <a:cubicBezTo>
                    <a:pt x="1116433" y="777387"/>
                    <a:pt x="1124212" y="779609"/>
                    <a:pt x="1130878" y="775720"/>
                  </a:cubicBezTo>
                  <a:cubicBezTo>
                    <a:pt x="1149769" y="765719"/>
                    <a:pt x="1162548" y="782943"/>
                    <a:pt x="1178660" y="784610"/>
                  </a:cubicBezTo>
                  <a:cubicBezTo>
                    <a:pt x="1186439" y="785721"/>
                    <a:pt x="1190884" y="796833"/>
                    <a:pt x="1188661" y="804611"/>
                  </a:cubicBezTo>
                  <a:cubicBezTo>
                    <a:pt x="1187550" y="813501"/>
                    <a:pt x="1179217" y="812390"/>
                    <a:pt x="1172549" y="812390"/>
                  </a:cubicBezTo>
                  <a:cubicBezTo>
                    <a:pt x="1089763" y="812390"/>
                    <a:pt x="1006422" y="812390"/>
                    <a:pt x="923637" y="812390"/>
                  </a:cubicBezTo>
                  <a:cubicBezTo>
                    <a:pt x="916414" y="812390"/>
                    <a:pt x="909191" y="814057"/>
                    <a:pt x="905302" y="804056"/>
                  </a:cubicBezTo>
                  <a:cubicBezTo>
                    <a:pt x="902524" y="796833"/>
                    <a:pt x="893634" y="798500"/>
                    <a:pt x="890301" y="802945"/>
                  </a:cubicBezTo>
                  <a:cubicBezTo>
                    <a:pt x="879189" y="816279"/>
                    <a:pt x="864742" y="812390"/>
                    <a:pt x="850852" y="812390"/>
                  </a:cubicBezTo>
                  <a:cubicBezTo>
                    <a:pt x="726397" y="812946"/>
                    <a:pt x="601941" y="812390"/>
                    <a:pt x="477485" y="812946"/>
                  </a:cubicBezTo>
                  <a:cubicBezTo>
                    <a:pt x="463594" y="812946"/>
                    <a:pt x="451927" y="811279"/>
                    <a:pt x="450815" y="795166"/>
                  </a:cubicBezTo>
                  <a:cubicBezTo>
                    <a:pt x="449704" y="779609"/>
                    <a:pt x="463039" y="781276"/>
                    <a:pt x="472484" y="776275"/>
                  </a:cubicBezTo>
                  <a:cubicBezTo>
                    <a:pt x="486374" y="768497"/>
                    <a:pt x="515266" y="781276"/>
                    <a:pt x="510821" y="746272"/>
                  </a:cubicBezTo>
                  <a:cubicBezTo>
                    <a:pt x="523600" y="752940"/>
                    <a:pt x="534157" y="758496"/>
                    <a:pt x="546935" y="757940"/>
                  </a:cubicBezTo>
                  <a:cubicBezTo>
                    <a:pt x="552491" y="757940"/>
                    <a:pt x="558603" y="757385"/>
                    <a:pt x="559715" y="752940"/>
                  </a:cubicBezTo>
                  <a:cubicBezTo>
                    <a:pt x="565826" y="723492"/>
                    <a:pt x="589717" y="727938"/>
                    <a:pt x="609719" y="727382"/>
                  </a:cubicBezTo>
                  <a:cubicBezTo>
                    <a:pt x="668058" y="726826"/>
                    <a:pt x="726397" y="727382"/>
                    <a:pt x="784735" y="726826"/>
                  </a:cubicBezTo>
                  <a:close/>
                  <a:moveTo>
                    <a:pt x="29596" y="726200"/>
                  </a:moveTo>
                  <a:cubicBezTo>
                    <a:pt x="39249" y="726270"/>
                    <a:pt x="49945" y="727381"/>
                    <a:pt x="59112" y="726826"/>
                  </a:cubicBezTo>
                  <a:cubicBezTo>
                    <a:pt x="83004" y="726826"/>
                    <a:pt x="107451" y="726826"/>
                    <a:pt x="131341" y="726826"/>
                  </a:cubicBezTo>
                  <a:cubicBezTo>
                    <a:pt x="184680" y="726826"/>
                    <a:pt x="238574" y="727381"/>
                    <a:pt x="291912" y="727381"/>
                  </a:cubicBezTo>
                  <a:cubicBezTo>
                    <a:pt x="304136" y="727381"/>
                    <a:pt x="315803" y="727381"/>
                    <a:pt x="317470" y="743494"/>
                  </a:cubicBezTo>
                  <a:cubicBezTo>
                    <a:pt x="335805" y="748494"/>
                    <a:pt x="353584" y="756273"/>
                    <a:pt x="365252" y="731270"/>
                  </a:cubicBezTo>
                  <a:cubicBezTo>
                    <a:pt x="369697" y="722381"/>
                    <a:pt x="382476" y="728492"/>
                    <a:pt x="391366" y="727937"/>
                  </a:cubicBezTo>
                  <a:cubicBezTo>
                    <a:pt x="403589" y="726826"/>
                    <a:pt x="416368" y="727381"/>
                    <a:pt x="431369" y="727937"/>
                  </a:cubicBezTo>
                  <a:cubicBezTo>
                    <a:pt x="410256" y="749606"/>
                    <a:pt x="390810" y="771274"/>
                    <a:pt x="376920" y="794054"/>
                  </a:cubicBezTo>
                  <a:cubicBezTo>
                    <a:pt x="365252" y="813501"/>
                    <a:pt x="354696" y="814612"/>
                    <a:pt x="338583" y="813501"/>
                  </a:cubicBezTo>
                  <a:cubicBezTo>
                    <a:pt x="324138" y="812389"/>
                    <a:pt x="308580" y="792944"/>
                    <a:pt x="310247" y="778497"/>
                  </a:cubicBezTo>
                  <a:cubicBezTo>
                    <a:pt x="306358" y="780720"/>
                    <a:pt x="300246" y="782386"/>
                    <a:pt x="299691" y="785165"/>
                  </a:cubicBezTo>
                  <a:cubicBezTo>
                    <a:pt x="295246" y="820168"/>
                    <a:pt x="268576" y="813501"/>
                    <a:pt x="246352" y="813501"/>
                  </a:cubicBezTo>
                  <a:cubicBezTo>
                    <a:pt x="168567" y="813501"/>
                    <a:pt x="90782" y="812945"/>
                    <a:pt x="12997" y="812945"/>
                  </a:cubicBezTo>
                  <a:cubicBezTo>
                    <a:pt x="7441" y="814056"/>
                    <a:pt x="2996" y="813501"/>
                    <a:pt x="2441" y="806833"/>
                  </a:cubicBezTo>
                  <a:cubicBezTo>
                    <a:pt x="2441" y="800166"/>
                    <a:pt x="1885" y="793499"/>
                    <a:pt x="2441" y="786832"/>
                  </a:cubicBezTo>
                  <a:cubicBezTo>
                    <a:pt x="3552" y="767941"/>
                    <a:pt x="-5894" y="742938"/>
                    <a:pt x="6329" y="731826"/>
                  </a:cubicBezTo>
                  <a:cubicBezTo>
                    <a:pt x="11330" y="727103"/>
                    <a:pt x="19942" y="726131"/>
                    <a:pt x="29596" y="726200"/>
                  </a:cubicBezTo>
                  <a:close/>
                  <a:moveTo>
                    <a:pt x="2350293" y="0"/>
                  </a:moveTo>
                  <a:lnTo>
                    <a:pt x="2436885" y="0"/>
                  </a:lnTo>
                  <a:lnTo>
                    <a:pt x="2436554" y="637373"/>
                  </a:lnTo>
                  <a:cubicBezTo>
                    <a:pt x="2435998" y="696267"/>
                    <a:pt x="2405440" y="741271"/>
                    <a:pt x="2355990" y="772385"/>
                  </a:cubicBezTo>
                  <a:lnTo>
                    <a:pt x="2355436" y="772385"/>
                  </a:lnTo>
                  <a:cubicBezTo>
                    <a:pt x="2325433" y="798499"/>
                    <a:pt x="2288762" y="806833"/>
                    <a:pt x="2250981" y="811278"/>
                  </a:cubicBezTo>
                  <a:cubicBezTo>
                    <a:pt x="2243758" y="811833"/>
                    <a:pt x="2235980" y="811278"/>
                    <a:pt x="2228201" y="811278"/>
                  </a:cubicBezTo>
                  <a:cubicBezTo>
                    <a:pt x="2188753" y="811278"/>
                    <a:pt x="2188753" y="811278"/>
                    <a:pt x="2181530" y="771274"/>
                  </a:cubicBezTo>
                  <a:cubicBezTo>
                    <a:pt x="2180419" y="769607"/>
                    <a:pt x="2179308" y="767385"/>
                    <a:pt x="2178197" y="765718"/>
                  </a:cubicBezTo>
                  <a:cubicBezTo>
                    <a:pt x="2165974" y="763496"/>
                    <a:pt x="2153750" y="761273"/>
                    <a:pt x="2141527" y="758495"/>
                  </a:cubicBezTo>
                  <a:cubicBezTo>
                    <a:pt x="2132082" y="756829"/>
                    <a:pt x="2121525" y="754050"/>
                    <a:pt x="2124303" y="742382"/>
                  </a:cubicBezTo>
                  <a:cubicBezTo>
                    <a:pt x="2126526" y="734049"/>
                    <a:pt x="2130970" y="725158"/>
                    <a:pt x="2144860" y="725714"/>
                  </a:cubicBezTo>
                  <a:cubicBezTo>
                    <a:pt x="2170418" y="726825"/>
                    <a:pt x="2195976" y="724047"/>
                    <a:pt x="2220979" y="726270"/>
                  </a:cubicBezTo>
                  <a:cubicBezTo>
                    <a:pt x="2255982" y="729048"/>
                    <a:pt x="2285429" y="716269"/>
                    <a:pt x="2314321" y="700712"/>
                  </a:cubicBezTo>
                  <a:cubicBezTo>
                    <a:pt x="2320432" y="693489"/>
                    <a:pt x="2327100" y="686266"/>
                    <a:pt x="2333211" y="679043"/>
                  </a:cubicBezTo>
                  <a:cubicBezTo>
                    <a:pt x="2348212" y="666820"/>
                    <a:pt x="2352657" y="650707"/>
                    <a:pt x="2352657" y="631817"/>
                  </a:cubicBezTo>
                  <a:cubicBezTo>
                    <a:pt x="2352102" y="568477"/>
                    <a:pt x="2352657" y="504583"/>
                    <a:pt x="2352657" y="441243"/>
                  </a:cubicBezTo>
                  <a:cubicBezTo>
                    <a:pt x="2352657" y="422908"/>
                    <a:pt x="2350990" y="404573"/>
                    <a:pt x="2358213" y="386238"/>
                  </a:cubicBezTo>
                  <a:cubicBezTo>
                    <a:pt x="2362102" y="376237"/>
                    <a:pt x="2359324" y="366792"/>
                    <a:pt x="2355436" y="357346"/>
                  </a:cubicBezTo>
                  <a:cubicBezTo>
                    <a:pt x="2355436" y="361236"/>
                    <a:pt x="2354880" y="364569"/>
                    <a:pt x="2354880" y="368459"/>
                  </a:cubicBezTo>
                  <a:cubicBezTo>
                    <a:pt x="2349879" y="366792"/>
                    <a:pt x="2349879" y="362903"/>
                    <a:pt x="2349879" y="358457"/>
                  </a:cubicBezTo>
                  <a:cubicBezTo>
                    <a:pt x="2349879" y="259004"/>
                    <a:pt x="2350434" y="158994"/>
                    <a:pt x="2350990" y="59541"/>
                  </a:cubicBezTo>
                  <a:cubicBezTo>
                    <a:pt x="2355990" y="63430"/>
                    <a:pt x="2354880" y="69542"/>
                    <a:pt x="2355990" y="75098"/>
                  </a:cubicBezTo>
                  <a:cubicBezTo>
                    <a:pt x="2360436" y="73431"/>
                    <a:pt x="2362658" y="78431"/>
                    <a:pt x="2364880" y="81210"/>
                  </a:cubicBezTo>
                  <a:cubicBezTo>
                    <a:pt x="2370437" y="88432"/>
                    <a:pt x="2370993" y="102878"/>
                    <a:pt x="2385438" y="97322"/>
                  </a:cubicBezTo>
                  <a:cubicBezTo>
                    <a:pt x="2397661" y="92322"/>
                    <a:pt x="2403217" y="82876"/>
                    <a:pt x="2398773" y="68986"/>
                  </a:cubicBezTo>
                  <a:cubicBezTo>
                    <a:pt x="2398217" y="67875"/>
                    <a:pt x="2397661" y="67319"/>
                    <a:pt x="2397106" y="66208"/>
                  </a:cubicBezTo>
                  <a:cubicBezTo>
                    <a:pt x="2387661" y="65652"/>
                    <a:pt x="2382105" y="56207"/>
                    <a:pt x="2374882" y="50095"/>
                  </a:cubicBezTo>
                  <a:cubicBezTo>
                    <a:pt x="2371548" y="50095"/>
                    <a:pt x="2367658" y="50095"/>
                    <a:pt x="2363214" y="51762"/>
                  </a:cubicBezTo>
                  <a:cubicBezTo>
                    <a:pt x="2360436" y="52318"/>
                    <a:pt x="2357658" y="51762"/>
                    <a:pt x="2355990" y="50651"/>
                  </a:cubicBezTo>
                  <a:cubicBezTo>
                    <a:pt x="2355990" y="53985"/>
                    <a:pt x="2354324" y="55651"/>
                    <a:pt x="2350434" y="55095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3268DE3-2C7E-4B47-A5B3-9DE005DE7A18}"/>
                </a:ext>
              </a:extLst>
            </p:cNvPr>
            <p:cNvSpPr/>
            <p:nvPr/>
          </p:nvSpPr>
          <p:spPr>
            <a:xfrm>
              <a:off x="9310950" y="5617270"/>
              <a:ext cx="2558247" cy="924159"/>
            </a:xfrm>
            <a:custGeom>
              <a:avLst/>
              <a:gdLst>
                <a:gd name="connsiteX0" fmla="*/ 1014214 w 2558247"/>
                <a:gd name="connsiteY0" fmla="*/ 906166 h 924159"/>
                <a:gd name="connsiteX1" fmla="*/ 1034772 w 2558247"/>
                <a:gd name="connsiteY1" fmla="*/ 922348 h 924159"/>
                <a:gd name="connsiteX2" fmla="*/ 993657 w 2558247"/>
                <a:gd name="connsiteY2" fmla="*/ 921237 h 924159"/>
                <a:gd name="connsiteX3" fmla="*/ 1014214 w 2558247"/>
                <a:gd name="connsiteY3" fmla="*/ 906166 h 924159"/>
                <a:gd name="connsiteX4" fmla="*/ 1683166 w 2558247"/>
                <a:gd name="connsiteY4" fmla="*/ 887901 h 924159"/>
                <a:gd name="connsiteX5" fmla="*/ 1703724 w 2558247"/>
                <a:gd name="connsiteY5" fmla="*/ 910125 h 924159"/>
                <a:gd name="connsiteX6" fmla="*/ 1665387 w 2558247"/>
                <a:gd name="connsiteY6" fmla="*/ 916237 h 924159"/>
                <a:gd name="connsiteX7" fmla="*/ 1653719 w 2558247"/>
                <a:gd name="connsiteY7" fmla="*/ 903458 h 924159"/>
                <a:gd name="connsiteX8" fmla="*/ 1683166 w 2558247"/>
                <a:gd name="connsiteY8" fmla="*/ 887901 h 924159"/>
                <a:gd name="connsiteX9" fmla="*/ 38013 w 2558247"/>
                <a:gd name="connsiteY9" fmla="*/ 849563 h 924159"/>
                <a:gd name="connsiteX10" fmla="*/ 157469 w 2558247"/>
                <a:gd name="connsiteY10" fmla="*/ 849563 h 924159"/>
                <a:gd name="connsiteX11" fmla="*/ 291925 w 2558247"/>
                <a:gd name="connsiteY11" fmla="*/ 849563 h 924159"/>
                <a:gd name="connsiteX12" fmla="*/ 314705 w 2558247"/>
                <a:gd name="connsiteY12" fmla="*/ 859564 h 924159"/>
                <a:gd name="connsiteX13" fmla="*/ 311927 w 2558247"/>
                <a:gd name="connsiteY13" fmla="*/ 887900 h 924159"/>
                <a:gd name="connsiteX14" fmla="*/ 297481 w 2558247"/>
                <a:gd name="connsiteY14" fmla="*/ 918458 h 924159"/>
                <a:gd name="connsiteX15" fmla="*/ 289703 w 2558247"/>
                <a:gd name="connsiteY15" fmla="*/ 922348 h 924159"/>
                <a:gd name="connsiteX16" fmla="*/ 212474 w 2558247"/>
                <a:gd name="connsiteY16" fmla="*/ 916236 h 924159"/>
                <a:gd name="connsiteX17" fmla="*/ 200250 w 2558247"/>
                <a:gd name="connsiteY17" fmla="*/ 915125 h 924159"/>
                <a:gd name="connsiteX18" fmla="*/ 34124 w 2558247"/>
                <a:gd name="connsiteY18" fmla="*/ 921792 h 924159"/>
                <a:gd name="connsiteX19" fmla="*/ 232 w 2558247"/>
                <a:gd name="connsiteY19" fmla="*/ 886789 h 924159"/>
                <a:gd name="connsiteX20" fmla="*/ 38013 w 2558247"/>
                <a:gd name="connsiteY20" fmla="*/ 849563 h 924159"/>
                <a:gd name="connsiteX21" fmla="*/ 340402 w 2558247"/>
                <a:gd name="connsiteY21" fmla="*/ 849355 h 924159"/>
                <a:gd name="connsiteX22" fmla="*/ 354708 w 2558247"/>
                <a:gd name="connsiteY22" fmla="*/ 857342 h 924159"/>
                <a:gd name="connsiteX23" fmla="*/ 368598 w 2558247"/>
                <a:gd name="connsiteY23" fmla="*/ 865676 h 924159"/>
                <a:gd name="connsiteX24" fmla="*/ 357486 w 2558247"/>
                <a:gd name="connsiteY24" fmla="*/ 871232 h 924159"/>
                <a:gd name="connsiteX25" fmla="*/ 325261 w 2558247"/>
                <a:gd name="connsiteY25" fmla="*/ 865120 h 924159"/>
                <a:gd name="connsiteX26" fmla="*/ 325261 w 2558247"/>
                <a:gd name="connsiteY26" fmla="*/ 853452 h 924159"/>
                <a:gd name="connsiteX27" fmla="*/ 340402 w 2558247"/>
                <a:gd name="connsiteY27" fmla="*/ 849355 h 924159"/>
                <a:gd name="connsiteX28" fmla="*/ 1677054 w 2558247"/>
                <a:gd name="connsiteY28" fmla="*/ 849008 h 924159"/>
                <a:gd name="connsiteX29" fmla="*/ 1684277 w 2558247"/>
                <a:gd name="connsiteY29" fmla="*/ 855675 h 924159"/>
                <a:gd name="connsiteX30" fmla="*/ 1670943 w 2558247"/>
                <a:gd name="connsiteY30" fmla="*/ 868455 h 924159"/>
                <a:gd name="connsiteX31" fmla="*/ 1663720 w 2558247"/>
                <a:gd name="connsiteY31" fmla="*/ 859010 h 924159"/>
                <a:gd name="connsiteX32" fmla="*/ 1677054 w 2558247"/>
                <a:gd name="connsiteY32" fmla="*/ 849008 h 924159"/>
                <a:gd name="connsiteX33" fmla="*/ 888647 w 2558247"/>
                <a:gd name="connsiteY33" fmla="*/ 849008 h 924159"/>
                <a:gd name="connsiteX34" fmla="*/ 909760 w 2558247"/>
                <a:gd name="connsiteY34" fmla="*/ 865120 h 924159"/>
                <a:gd name="connsiteX35" fmla="*/ 924206 w 2558247"/>
                <a:gd name="connsiteY35" fmla="*/ 911792 h 924159"/>
                <a:gd name="connsiteX36" fmla="*/ 903649 w 2558247"/>
                <a:gd name="connsiteY36" fmla="*/ 922904 h 924159"/>
                <a:gd name="connsiteX37" fmla="*/ 670294 w 2558247"/>
                <a:gd name="connsiteY37" fmla="*/ 922904 h 924159"/>
                <a:gd name="connsiteX38" fmla="*/ 599176 w 2558247"/>
                <a:gd name="connsiteY38" fmla="*/ 922904 h 924159"/>
                <a:gd name="connsiteX39" fmla="*/ 503612 w 2558247"/>
                <a:gd name="connsiteY39" fmla="*/ 903458 h 924159"/>
                <a:gd name="connsiteX40" fmla="*/ 484721 w 2558247"/>
                <a:gd name="connsiteY40" fmla="*/ 902902 h 924159"/>
                <a:gd name="connsiteX41" fmla="*/ 486387 w 2558247"/>
                <a:gd name="connsiteY41" fmla="*/ 922349 h 924159"/>
                <a:gd name="connsiteX42" fmla="*/ 320817 w 2558247"/>
                <a:gd name="connsiteY42" fmla="*/ 922349 h 924159"/>
                <a:gd name="connsiteX43" fmla="*/ 331929 w 2558247"/>
                <a:gd name="connsiteY43" fmla="*/ 899013 h 924159"/>
                <a:gd name="connsiteX44" fmla="*/ 341929 w 2558247"/>
                <a:gd name="connsiteY44" fmla="*/ 890123 h 924159"/>
                <a:gd name="connsiteX45" fmla="*/ 393046 w 2558247"/>
                <a:gd name="connsiteY45" fmla="*/ 863454 h 924159"/>
                <a:gd name="connsiteX46" fmla="*/ 369155 w 2558247"/>
                <a:gd name="connsiteY46" fmla="*/ 849564 h 924159"/>
                <a:gd name="connsiteX47" fmla="*/ 400825 w 2558247"/>
                <a:gd name="connsiteY47" fmla="*/ 862343 h 924159"/>
                <a:gd name="connsiteX48" fmla="*/ 474164 w 2558247"/>
                <a:gd name="connsiteY48" fmla="*/ 859564 h 924159"/>
                <a:gd name="connsiteX49" fmla="*/ 495277 w 2558247"/>
                <a:gd name="connsiteY49" fmla="*/ 849564 h 924159"/>
                <a:gd name="connsiteX50" fmla="*/ 888647 w 2558247"/>
                <a:gd name="connsiteY50" fmla="*/ 849008 h 924159"/>
                <a:gd name="connsiteX51" fmla="*/ 1643457 w 2558247"/>
                <a:gd name="connsiteY51" fmla="*/ 848487 h 924159"/>
                <a:gd name="connsiteX52" fmla="*/ 1654274 w 2558247"/>
                <a:gd name="connsiteY52" fmla="*/ 850675 h 924159"/>
                <a:gd name="connsiteX53" fmla="*/ 1649273 w 2558247"/>
                <a:gd name="connsiteY53" fmla="*/ 867343 h 924159"/>
                <a:gd name="connsiteX54" fmla="*/ 1598158 w 2558247"/>
                <a:gd name="connsiteY54" fmla="*/ 917903 h 924159"/>
                <a:gd name="connsiteX55" fmla="*/ 1600936 w 2558247"/>
                <a:gd name="connsiteY55" fmla="*/ 893456 h 924159"/>
                <a:gd name="connsiteX56" fmla="*/ 1578711 w 2558247"/>
                <a:gd name="connsiteY56" fmla="*/ 882900 h 924159"/>
                <a:gd name="connsiteX57" fmla="*/ 1583156 w 2558247"/>
                <a:gd name="connsiteY57" fmla="*/ 906235 h 924159"/>
                <a:gd name="connsiteX58" fmla="*/ 1543152 w 2558247"/>
                <a:gd name="connsiteY58" fmla="*/ 899012 h 924159"/>
                <a:gd name="connsiteX59" fmla="*/ 1548153 w 2558247"/>
                <a:gd name="connsiteY59" fmla="*/ 921237 h 924159"/>
                <a:gd name="connsiteX60" fmla="*/ 1383693 w 2558247"/>
                <a:gd name="connsiteY60" fmla="*/ 921237 h 924159"/>
                <a:gd name="connsiteX61" fmla="*/ 1334244 w 2558247"/>
                <a:gd name="connsiteY61" fmla="*/ 872343 h 924159"/>
                <a:gd name="connsiteX62" fmla="*/ 1302019 w 2558247"/>
                <a:gd name="connsiteY62" fmla="*/ 894012 h 924159"/>
                <a:gd name="connsiteX63" fmla="*/ 1305908 w 2558247"/>
                <a:gd name="connsiteY63" fmla="*/ 915126 h 924159"/>
                <a:gd name="connsiteX64" fmla="*/ 1306464 w 2558247"/>
                <a:gd name="connsiteY64" fmla="*/ 918459 h 924159"/>
                <a:gd name="connsiteX65" fmla="*/ 1248681 w 2558247"/>
                <a:gd name="connsiteY65" fmla="*/ 921792 h 924159"/>
                <a:gd name="connsiteX66" fmla="*/ 1096444 w 2558247"/>
                <a:gd name="connsiteY66" fmla="*/ 922348 h 924159"/>
                <a:gd name="connsiteX67" fmla="*/ 1066997 w 2558247"/>
                <a:gd name="connsiteY67" fmla="*/ 900679 h 924159"/>
                <a:gd name="connsiteX68" fmla="*/ 1060330 w 2558247"/>
                <a:gd name="connsiteY68" fmla="*/ 887345 h 924159"/>
                <a:gd name="connsiteX69" fmla="*/ 1076998 w 2558247"/>
                <a:gd name="connsiteY69" fmla="*/ 871232 h 924159"/>
                <a:gd name="connsiteX70" fmla="*/ 1051996 w 2558247"/>
                <a:gd name="connsiteY70" fmla="*/ 855675 h 924159"/>
                <a:gd name="connsiteX71" fmla="*/ 1039773 w 2558247"/>
                <a:gd name="connsiteY71" fmla="*/ 877344 h 924159"/>
                <a:gd name="connsiteX72" fmla="*/ 1021437 w 2558247"/>
                <a:gd name="connsiteY72" fmla="*/ 886789 h 924159"/>
                <a:gd name="connsiteX73" fmla="*/ 981989 w 2558247"/>
                <a:gd name="connsiteY73" fmla="*/ 881788 h 924159"/>
                <a:gd name="connsiteX74" fmla="*/ 949764 w 2558247"/>
                <a:gd name="connsiteY74" fmla="*/ 849008 h 924159"/>
                <a:gd name="connsiteX75" fmla="*/ 1115335 w 2558247"/>
                <a:gd name="connsiteY75" fmla="*/ 849008 h 924159"/>
                <a:gd name="connsiteX76" fmla="*/ 1181452 w 2558247"/>
                <a:gd name="connsiteY76" fmla="*/ 849008 h 924159"/>
                <a:gd name="connsiteX77" fmla="*/ 1198676 w 2558247"/>
                <a:gd name="connsiteY77" fmla="*/ 848730 h 924159"/>
                <a:gd name="connsiteX78" fmla="*/ 1210899 w 2558247"/>
                <a:gd name="connsiteY78" fmla="*/ 863454 h 924159"/>
                <a:gd name="connsiteX79" fmla="*/ 1246459 w 2558247"/>
                <a:gd name="connsiteY79" fmla="*/ 872343 h 924159"/>
                <a:gd name="connsiteX80" fmla="*/ 1269794 w 2558247"/>
                <a:gd name="connsiteY80" fmla="*/ 874566 h 924159"/>
                <a:gd name="connsiteX81" fmla="*/ 1262571 w 2558247"/>
                <a:gd name="connsiteY81" fmla="*/ 849008 h 924159"/>
                <a:gd name="connsiteX82" fmla="*/ 1318687 w 2558247"/>
                <a:gd name="connsiteY82" fmla="*/ 849008 h 924159"/>
                <a:gd name="connsiteX83" fmla="*/ 1549819 w 2558247"/>
                <a:gd name="connsiteY83" fmla="*/ 849008 h 924159"/>
                <a:gd name="connsiteX84" fmla="*/ 1564822 w 2558247"/>
                <a:gd name="connsiteY84" fmla="*/ 849564 h 924159"/>
                <a:gd name="connsiteX85" fmla="*/ 1572599 w 2558247"/>
                <a:gd name="connsiteY85" fmla="*/ 859564 h 924159"/>
                <a:gd name="connsiteX86" fmla="*/ 1562599 w 2558247"/>
                <a:gd name="connsiteY86" fmla="*/ 861787 h 924159"/>
                <a:gd name="connsiteX87" fmla="*/ 1548708 w 2558247"/>
                <a:gd name="connsiteY87" fmla="*/ 857898 h 924159"/>
                <a:gd name="connsiteX88" fmla="*/ 1538152 w 2558247"/>
                <a:gd name="connsiteY88" fmla="*/ 867343 h 924159"/>
                <a:gd name="connsiteX89" fmla="*/ 1549264 w 2558247"/>
                <a:gd name="connsiteY89" fmla="*/ 874566 h 924159"/>
                <a:gd name="connsiteX90" fmla="*/ 1592046 w 2558247"/>
                <a:gd name="connsiteY90" fmla="*/ 855675 h 924159"/>
                <a:gd name="connsiteX91" fmla="*/ 1643457 w 2558247"/>
                <a:gd name="connsiteY91" fmla="*/ 848487 h 924159"/>
                <a:gd name="connsiteX92" fmla="*/ 2459349 w 2558247"/>
                <a:gd name="connsiteY92" fmla="*/ 759555 h 924159"/>
                <a:gd name="connsiteX93" fmla="*/ 2451570 w 2558247"/>
                <a:gd name="connsiteY93" fmla="*/ 795669 h 924159"/>
                <a:gd name="connsiteX94" fmla="*/ 2469350 w 2558247"/>
                <a:gd name="connsiteY94" fmla="*/ 820116 h 924159"/>
                <a:gd name="connsiteX95" fmla="*/ 2491574 w 2558247"/>
                <a:gd name="connsiteY95" fmla="*/ 785113 h 924159"/>
                <a:gd name="connsiteX96" fmla="*/ 2459349 w 2558247"/>
                <a:gd name="connsiteY96" fmla="*/ 759555 h 924159"/>
                <a:gd name="connsiteX97" fmla="*/ 2477298 w 2558247"/>
                <a:gd name="connsiteY97" fmla="*/ 0 h 924159"/>
                <a:gd name="connsiteX98" fmla="*/ 2558247 w 2558247"/>
                <a:gd name="connsiteY98" fmla="*/ 0 h 924159"/>
                <a:gd name="connsiteX99" fmla="*/ 2558247 w 2558247"/>
                <a:gd name="connsiteY99" fmla="*/ 713439 h 924159"/>
                <a:gd name="connsiteX100" fmla="*/ 2417123 w 2558247"/>
                <a:gd name="connsiteY100" fmla="*/ 910125 h 924159"/>
                <a:gd name="connsiteX101" fmla="*/ 2393788 w 2558247"/>
                <a:gd name="connsiteY101" fmla="*/ 919015 h 924159"/>
                <a:gd name="connsiteX102" fmla="*/ 2312114 w 2558247"/>
                <a:gd name="connsiteY102" fmla="*/ 923459 h 924159"/>
                <a:gd name="connsiteX103" fmla="*/ 2328782 w 2558247"/>
                <a:gd name="connsiteY103" fmla="*/ 899568 h 924159"/>
                <a:gd name="connsiteX104" fmla="*/ 2311002 w 2558247"/>
                <a:gd name="connsiteY104" fmla="*/ 890123 h 924159"/>
                <a:gd name="connsiteX105" fmla="*/ 2317670 w 2558247"/>
                <a:gd name="connsiteY105" fmla="*/ 908458 h 924159"/>
                <a:gd name="connsiteX106" fmla="*/ 2296001 w 2558247"/>
                <a:gd name="connsiteY106" fmla="*/ 901235 h 924159"/>
                <a:gd name="connsiteX107" fmla="*/ 2289333 w 2558247"/>
                <a:gd name="connsiteY107" fmla="*/ 891790 h 924159"/>
                <a:gd name="connsiteX108" fmla="*/ 2275442 w 2558247"/>
                <a:gd name="connsiteY108" fmla="*/ 908458 h 924159"/>
                <a:gd name="connsiteX109" fmla="*/ 2259886 w 2558247"/>
                <a:gd name="connsiteY109" fmla="*/ 922348 h 924159"/>
                <a:gd name="connsiteX110" fmla="*/ 1965969 w 2558247"/>
                <a:gd name="connsiteY110" fmla="*/ 922348 h 924159"/>
                <a:gd name="connsiteX111" fmla="*/ 1947635 w 2558247"/>
                <a:gd name="connsiteY111" fmla="*/ 894567 h 924159"/>
                <a:gd name="connsiteX112" fmla="*/ 1929300 w 2558247"/>
                <a:gd name="connsiteY112" fmla="*/ 879011 h 924159"/>
                <a:gd name="connsiteX113" fmla="*/ 1925966 w 2558247"/>
                <a:gd name="connsiteY113" fmla="*/ 895123 h 924159"/>
                <a:gd name="connsiteX114" fmla="*/ 1914298 w 2558247"/>
                <a:gd name="connsiteY114" fmla="*/ 903458 h 924159"/>
                <a:gd name="connsiteX115" fmla="*/ 1874850 w 2558247"/>
                <a:gd name="connsiteY115" fmla="*/ 872899 h 924159"/>
                <a:gd name="connsiteX116" fmla="*/ 1832069 w 2558247"/>
                <a:gd name="connsiteY116" fmla="*/ 868454 h 924159"/>
                <a:gd name="connsiteX117" fmla="*/ 1812622 w 2558247"/>
                <a:gd name="connsiteY117" fmla="*/ 859009 h 924159"/>
                <a:gd name="connsiteX118" fmla="*/ 1806510 w 2558247"/>
                <a:gd name="connsiteY118" fmla="*/ 885678 h 924159"/>
                <a:gd name="connsiteX119" fmla="*/ 1805399 w 2558247"/>
                <a:gd name="connsiteY119" fmla="*/ 917347 h 924159"/>
                <a:gd name="connsiteX120" fmla="*/ 1796509 w 2558247"/>
                <a:gd name="connsiteY120" fmla="*/ 922348 h 924159"/>
                <a:gd name="connsiteX121" fmla="*/ 1713724 w 2558247"/>
                <a:gd name="connsiteY121" fmla="*/ 922348 h 924159"/>
                <a:gd name="connsiteX122" fmla="*/ 1704278 w 2558247"/>
                <a:gd name="connsiteY122" fmla="*/ 910125 h 924159"/>
                <a:gd name="connsiteX123" fmla="*/ 1724836 w 2558247"/>
                <a:gd name="connsiteY123" fmla="*/ 909569 h 924159"/>
                <a:gd name="connsiteX124" fmla="*/ 1714279 w 2558247"/>
                <a:gd name="connsiteY124" fmla="*/ 888456 h 924159"/>
                <a:gd name="connsiteX125" fmla="*/ 1700389 w 2558247"/>
                <a:gd name="connsiteY125" fmla="*/ 851231 h 924159"/>
                <a:gd name="connsiteX126" fmla="*/ 2177656 w 2558247"/>
                <a:gd name="connsiteY126" fmla="*/ 851231 h 924159"/>
                <a:gd name="connsiteX127" fmla="*/ 2158210 w 2558247"/>
                <a:gd name="connsiteY127" fmla="*/ 881233 h 924159"/>
                <a:gd name="connsiteX128" fmla="*/ 2190991 w 2558247"/>
                <a:gd name="connsiteY128" fmla="*/ 899568 h 924159"/>
                <a:gd name="connsiteX129" fmla="*/ 2219882 w 2558247"/>
                <a:gd name="connsiteY129" fmla="*/ 904569 h 924159"/>
                <a:gd name="connsiteX130" fmla="*/ 2188213 w 2558247"/>
                <a:gd name="connsiteY130" fmla="*/ 882900 h 924159"/>
                <a:gd name="connsiteX131" fmla="*/ 2183767 w 2558247"/>
                <a:gd name="connsiteY131" fmla="*/ 865120 h 924159"/>
                <a:gd name="connsiteX132" fmla="*/ 2213215 w 2558247"/>
                <a:gd name="connsiteY132" fmla="*/ 855120 h 924159"/>
                <a:gd name="connsiteX133" fmla="*/ 2215993 w 2558247"/>
                <a:gd name="connsiteY133" fmla="*/ 866787 h 924159"/>
                <a:gd name="connsiteX134" fmla="*/ 2230994 w 2558247"/>
                <a:gd name="connsiteY134" fmla="*/ 876232 h 924159"/>
                <a:gd name="connsiteX135" fmla="*/ 2243218 w 2558247"/>
                <a:gd name="connsiteY135" fmla="*/ 869010 h 924159"/>
                <a:gd name="connsiteX136" fmla="*/ 2232662 w 2558247"/>
                <a:gd name="connsiteY136" fmla="*/ 847896 h 924159"/>
                <a:gd name="connsiteX137" fmla="*/ 2471017 w 2558247"/>
                <a:gd name="connsiteY137" fmla="*/ 716773 h 924159"/>
                <a:gd name="connsiteX138" fmla="*/ 2477684 w 2558247"/>
                <a:gd name="connsiteY138" fmla="*/ 685659 h 92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558247" h="924159">
                  <a:moveTo>
                    <a:pt x="1014214" y="906166"/>
                  </a:moveTo>
                  <a:cubicBezTo>
                    <a:pt x="1020882" y="905680"/>
                    <a:pt x="1027549" y="910402"/>
                    <a:pt x="1034772" y="922348"/>
                  </a:cubicBezTo>
                  <a:cubicBezTo>
                    <a:pt x="1019771" y="924015"/>
                    <a:pt x="1007548" y="925682"/>
                    <a:pt x="993657" y="921237"/>
                  </a:cubicBezTo>
                  <a:cubicBezTo>
                    <a:pt x="1000880" y="912347"/>
                    <a:pt x="1007547" y="906652"/>
                    <a:pt x="1014214" y="906166"/>
                  </a:cubicBezTo>
                  <a:close/>
                  <a:moveTo>
                    <a:pt x="1683166" y="887901"/>
                  </a:moveTo>
                  <a:cubicBezTo>
                    <a:pt x="1692055" y="891235"/>
                    <a:pt x="1703724" y="896791"/>
                    <a:pt x="1703724" y="910125"/>
                  </a:cubicBezTo>
                  <a:cubicBezTo>
                    <a:pt x="1692055" y="918459"/>
                    <a:pt x="1681500" y="933460"/>
                    <a:pt x="1665387" y="916237"/>
                  </a:cubicBezTo>
                  <a:cubicBezTo>
                    <a:pt x="1661497" y="911792"/>
                    <a:pt x="1643162" y="917904"/>
                    <a:pt x="1653719" y="903458"/>
                  </a:cubicBezTo>
                  <a:cubicBezTo>
                    <a:pt x="1659831" y="895124"/>
                    <a:pt x="1669831" y="882345"/>
                    <a:pt x="1683166" y="887901"/>
                  </a:cubicBezTo>
                  <a:close/>
                  <a:moveTo>
                    <a:pt x="38013" y="849563"/>
                  </a:moveTo>
                  <a:cubicBezTo>
                    <a:pt x="78017" y="849563"/>
                    <a:pt x="117465" y="849563"/>
                    <a:pt x="157469" y="849563"/>
                  </a:cubicBezTo>
                  <a:cubicBezTo>
                    <a:pt x="202473" y="849563"/>
                    <a:pt x="246921" y="849563"/>
                    <a:pt x="291925" y="849563"/>
                  </a:cubicBezTo>
                  <a:cubicBezTo>
                    <a:pt x="300815" y="849563"/>
                    <a:pt x="309705" y="847341"/>
                    <a:pt x="314705" y="859564"/>
                  </a:cubicBezTo>
                  <a:cubicBezTo>
                    <a:pt x="318594" y="870676"/>
                    <a:pt x="317483" y="877899"/>
                    <a:pt x="311927" y="887900"/>
                  </a:cubicBezTo>
                  <a:cubicBezTo>
                    <a:pt x="306371" y="897345"/>
                    <a:pt x="286925" y="901234"/>
                    <a:pt x="297481" y="918458"/>
                  </a:cubicBezTo>
                  <a:cubicBezTo>
                    <a:pt x="298593" y="920125"/>
                    <a:pt x="293592" y="922904"/>
                    <a:pt x="289703" y="922348"/>
                  </a:cubicBezTo>
                  <a:cubicBezTo>
                    <a:pt x="264145" y="919569"/>
                    <a:pt x="237476" y="928460"/>
                    <a:pt x="212474" y="916236"/>
                  </a:cubicBezTo>
                  <a:cubicBezTo>
                    <a:pt x="209140" y="914569"/>
                    <a:pt x="204139" y="914013"/>
                    <a:pt x="200250" y="915125"/>
                  </a:cubicBezTo>
                  <a:cubicBezTo>
                    <a:pt x="145246" y="930681"/>
                    <a:pt x="89685" y="919014"/>
                    <a:pt x="34124" y="921792"/>
                  </a:cubicBezTo>
                  <a:cubicBezTo>
                    <a:pt x="11899" y="922904"/>
                    <a:pt x="-1990" y="915125"/>
                    <a:pt x="232" y="886789"/>
                  </a:cubicBezTo>
                  <a:cubicBezTo>
                    <a:pt x="3566" y="849563"/>
                    <a:pt x="1343" y="849563"/>
                    <a:pt x="38013" y="849563"/>
                  </a:cubicBezTo>
                  <a:close/>
                  <a:moveTo>
                    <a:pt x="340402" y="849355"/>
                  </a:moveTo>
                  <a:cubicBezTo>
                    <a:pt x="345263" y="850674"/>
                    <a:pt x="349986" y="854008"/>
                    <a:pt x="354708" y="857342"/>
                  </a:cubicBezTo>
                  <a:cubicBezTo>
                    <a:pt x="358597" y="860120"/>
                    <a:pt x="365265" y="855675"/>
                    <a:pt x="368598" y="865676"/>
                  </a:cubicBezTo>
                  <a:cubicBezTo>
                    <a:pt x="364709" y="867899"/>
                    <a:pt x="361375" y="870120"/>
                    <a:pt x="357486" y="871232"/>
                  </a:cubicBezTo>
                  <a:cubicBezTo>
                    <a:pt x="345819" y="875121"/>
                    <a:pt x="334707" y="873455"/>
                    <a:pt x="325261" y="865120"/>
                  </a:cubicBezTo>
                  <a:cubicBezTo>
                    <a:pt x="321928" y="861787"/>
                    <a:pt x="321928" y="856231"/>
                    <a:pt x="325261" y="853452"/>
                  </a:cubicBezTo>
                  <a:cubicBezTo>
                    <a:pt x="330540" y="848730"/>
                    <a:pt x="335540" y="848035"/>
                    <a:pt x="340402" y="849355"/>
                  </a:cubicBezTo>
                  <a:close/>
                  <a:moveTo>
                    <a:pt x="1677054" y="849008"/>
                  </a:moveTo>
                  <a:cubicBezTo>
                    <a:pt x="1681499" y="849008"/>
                    <a:pt x="1687055" y="851231"/>
                    <a:pt x="1684277" y="855675"/>
                  </a:cubicBezTo>
                  <a:cubicBezTo>
                    <a:pt x="1681499" y="861231"/>
                    <a:pt x="1675387" y="864566"/>
                    <a:pt x="1670943" y="868455"/>
                  </a:cubicBezTo>
                  <a:cubicBezTo>
                    <a:pt x="1664275" y="866787"/>
                    <a:pt x="1663164" y="864010"/>
                    <a:pt x="1663720" y="859010"/>
                  </a:cubicBezTo>
                  <a:cubicBezTo>
                    <a:pt x="1664831" y="850675"/>
                    <a:pt x="1670387" y="848453"/>
                    <a:pt x="1677054" y="849008"/>
                  </a:cubicBezTo>
                  <a:close/>
                  <a:moveTo>
                    <a:pt x="888647" y="849008"/>
                  </a:moveTo>
                  <a:cubicBezTo>
                    <a:pt x="903649" y="849008"/>
                    <a:pt x="902538" y="860676"/>
                    <a:pt x="909760" y="865120"/>
                  </a:cubicBezTo>
                  <a:cubicBezTo>
                    <a:pt x="928095" y="876233"/>
                    <a:pt x="911983" y="896235"/>
                    <a:pt x="924206" y="911792"/>
                  </a:cubicBezTo>
                  <a:cubicBezTo>
                    <a:pt x="931985" y="920682"/>
                    <a:pt x="913094" y="922904"/>
                    <a:pt x="903649" y="922904"/>
                  </a:cubicBezTo>
                  <a:cubicBezTo>
                    <a:pt x="825864" y="922904"/>
                    <a:pt x="748079" y="922904"/>
                    <a:pt x="670294" y="922904"/>
                  </a:cubicBezTo>
                  <a:cubicBezTo>
                    <a:pt x="646403" y="922904"/>
                    <a:pt x="622511" y="921793"/>
                    <a:pt x="599176" y="922904"/>
                  </a:cubicBezTo>
                  <a:cubicBezTo>
                    <a:pt x="565284" y="924571"/>
                    <a:pt x="533614" y="919570"/>
                    <a:pt x="503612" y="903458"/>
                  </a:cubicBezTo>
                  <a:cubicBezTo>
                    <a:pt x="498056" y="900679"/>
                    <a:pt x="490832" y="898458"/>
                    <a:pt x="484721" y="902902"/>
                  </a:cubicBezTo>
                  <a:cubicBezTo>
                    <a:pt x="474164" y="910125"/>
                    <a:pt x="490277" y="915126"/>
                    <a:pt x="486387" y="922349"/>
                  </a:cubicBezTo>
                  <a:cubicBezTo>
                    <a:pt x="431383" y="922349"/>
                    <a:pt x="376377" y="922349"/>
                    <a:pt x="320817" y="922349"/>
                  </a:cubicBezTo>
                  <a:cubicBezTo>
                    <a:pt x="324706" y="914570"/>
                    <a:pt x="328596" y="906791"/>
                    <a:pt x="331929" y="899013"/>
                  </a:cubicBezTo>
                  <a:cubicBezTo>
                    <a:pt x="334152" y="894012"/>
                    <a:pt x="336373" y="887345"/>
                    <a:pt x="341929" y="890123"/>
                  </a:cubicBezTo>
                  <a:cubicBezTo>
                    <a:pt x="371377" y="905125"/>
                    <a:pt x="381934" y="885123"/>
                    <a:pt x="393046" y="863454"/>
                  </a:cubicBezTo>
                  <a:cubicBezTo>
                    <a:pt x="388045" y="855120"/>
                    <a:pt x="374155" y="864010"/>
                    <a:pt x="369155" y="849564"/>
                  </a:cubicBezTo>
                  <a:cubicBezTo>
                    <a:pt x="381934" y="851231"/>
                    <a:pt x="391935" y="845119"/>
                    <a:pt x="400825" y="862343"/>
                  </a:cubicBezTo>
                  <a:cubicBezTo>
                    <a:pt x="411937" y="884011"/>
                    <a:pt x="463608" y="880678"/>
                    <a:pt x="474164" y="859564"/>
                  </a:cubicBezTo>
                  <a:cubicBezTo>
                    <a:pt x="479720" y="849008"/>
                    <a:pt x="486944" y="849564"/>
                    <a:pt x="495277" y="849564"/>
                  </a:cubicBezTo>
                  <a:cubicBezTo>
                    <a:pt x="626401" y="849564"/>
                    <a:pt x="757524" y="850119"/>
                    <a:pt x="888647" y="849008"/>
                  </a:cubicBezTo>
                  <a:close/>
                  <a:moveTo>
                    <a:pt x="1643457" y="848487"/>
                  </a:moveTo>
                  <a:cubicBezTo>
                    <a:pt x="1649273" y="848730"/>
                    <a:pt x="1653441" y="849425"/>
                    <a:pt x="1654274" y="850675"/>
                  </a:cubicBezTo>
                  <a:cubicBezTo>
                    <a:pt x="1659275" y="857342"/>
                    <a:pt x="1655941" y="865120"/>
                    <a:pt x="1649273" y="867343"/>
                  </a:cubicBezTo>
                  <a:cubicBezTo>
                    <a:pt x="1627605" y="879567"/>
                    <a:pt x="1612048" y="896790"/>
                    <a:pt x="1598158" y="917903"/>
                  </a:cubicBezTo>
                  <a:cubicBezTo>
                    <a:pt x="1599269" y="909569"/>
                    <a:pt x="1604270" y="899012"/>
                    <a:pt x="1600936" y="893456"/>
                  </a:cubicBezTo>
                  <a:cubicBezTo>
                    <a:pt x="1597602" y="887345"/>
                    <a:pt x="1585934" y="886234"/>
                    <a:pt x="1578711" y="882900"/>
                  </a:cubicBezTo>
                  <a:cubicBezTo>
                    <a:pt x="1570378" y="894567"/>
                    <a:pt x="1594824" y="897902"/>
                    <a:pt x="1583156" y="906235"/>
                  </a:cubicBezTo>
                  <a:cubicBezTo>
                    <a:pt x="1570378" y="915681"/>
                    <a:pt x="1557598" y="905124"/>
                    <a:pt x="1543152" y="899012"/>
                  </a:cubicBezTo>
                  <a:cubicBezTo>
                    <a:pt x="1544819" y="906791"/>
                    <a:pt x="1546486" y="913459"/>
                    <a:pt x="1548153" y="921237"/>
                  </a:cubicBezTo>
                  <a:cubicBezTo>
                    <a:pt x="1492592" y="921237"/>
                    <a:pt x="1438143" y="921237"/>
                    <a:pt x="1383693" y="921237"/>
                  </a:cubicBezTo>
                  <a:cubicBezTo>
                    <a:pt x="1383693" y="899568"/>
                    <a:pt x="1357579" y="872343"/>
                    <a:pt x="1334244" y="872343"/>
                  </a:cubicBezTo>
                  <a:cubicBezTo>
                    <a:pt x="1319798" y="872343"/>
                    <a:pt x="1311464" y="885678"/>
                    <a:pt x="1302019" y="894012"/>
                  </a:cubicBezTo>
                  <a:cubicBezTo>
                    <a:pt x="1292574" y="902346"/>
                    <a:pt x="1302575" y="908458"/>
                    <a:pt x="1305908" y="915126"/>
                  </a:cubicBezTo>
                  <a:cubicBezTo>
                    <a:pt x="1305352" y="916236"/>
                    <a:pt x="1305352" y="917347"/>
                    <a:pt x="1306464" y="918459"/>
                  </a:cubicBezTo>
                  <a:cubicBezTo>
                    <a:pt x="1287573" y="925682"/>
                    <a:pt x="1268127" y="921792"/>
                    <a:pt x="1248681" y="921792"/>
                  </a:cubicBezTo>
                  <a:cubicBezTo>
                    <a:pt x="1198121" y="922348"/>
                    <a:pt x="1147004" y="921792"/>
                    <a:pt x="1096444" y="922348"/>
                  </a:cubicBezTo>
                  <a:cubicBezTo>
                    <a:pt x="1079776" y="922348"/>
                    <a:pt x="1065886" y="923459"/>
                    <a:pt x="1066997" y="900679"/>
                  </a:cubicBezTo>
                  <a:cubicBezTo>
                    <a:pt x="1066997" y="896235"/>
                    <a:pt x="1062552" y="891790"/>
                    <a:pt x="1060330" y="887345"/>
                  </a:cubicBezTo>
                  <a:cubicBezTo>
                    <a:pt x="1066441" y="880678"/>
                    <a:pt x="1084221" y="881788"/>
                    <a:pt x="1076998" y="871232"/>
                  </a:cubicBezTo>
                  <a:cubicBezTo>
                    <a:pt x="1073665" y="866232"/>
                    <a:pt x="1065331" y="850675"/>
                    <a:pt x="1051996" y="855675"/>
                  </a:cubicBezTo>
                  <a:cubicBezTo>
                    <a:pt x="1042551" y="859564"/>
                    <a:pt x="1036439" y="865676"/>
                    <a:pt x="1039773" y="877344"/>
                  </a:cubicBezTo>
                  <a:cubicBezTo>
                    <a:pt x="1041995" y="885123"/>
                    <a:pt x="1030327" y="891234"/>
                    <a:pt x="1021437" y="886789"/>
                  </a:cubicBezTo>
                  <a:cubicBezTo>
                    <a:pt x="1008659" y="880122"/>
                    <a:pt x="997546" y="877899"/>
                    <a:pt x="981989" y="881788"/>
                  </a:cubicBezTo>
                  <a:cubicBezTo>
                    <a:pt x="963654" y="886234"/>
                    <a:pt x="964766" y="858453"/>
                    <a:pt x="949764" y="849008"/>
                  </a:cubicBezTo>
                  <a:cubicBezTo>
                    <a:pt x="1004769" y="849008"/>
                    <a:pt x="1060330" y="849008"/>
                    <a:pt x="1115335" y="849008"/>
                  </a:cubicBezTo>
                  <a:cubicBezTo>
                    <a:pt x="1137560" y="849008"/>
                    <a:pt x="1159228" y="848452"/>
                    <a:pt x="1181452" y="849008"/>
                  </a:cubicBezTo>
                  <a:cubicBezTo>
                    <a:pt x="1187286" y="849008"/>
                    <a:pt x="1193398" y="847619"/>
                    <a:pt x="1198676" y="848730"/>
                  </a:cubicBezTo>
                  <a:cubicBezTo>
                    <a:pt x="1203954" y="849841"/>
                    <a:pt x="1208399" y="853453"/>
                    <a:pt x="1210899" y="863454"/>
                  </a:cubicBezTo>
                  <a:cubicBezTo>
                    <a:pt x="1212567" y="869565"/>
                    <a:pt x="1238679" y="877344"/>
                    <a:pt x="1246459" y="872343"/>
                  </a:cubicBezTo>
                  <a:cubicBezTo>
                    <a:pt x="1258126" y="865676"/>
                    <a:pt x="1262016" y="877344"/>
                    <a:pt x="1269794" y="874566"/>
                  </a:cubicBezTo>
                  <a:cubicBezTo>
                    <a:pt x="1275906" y="864564"/>
                    <a:pt x="1262571" y="860676"/>
                    <a:pt x="1262571" y="849008"/>
                  </a:cubicBezTo>
                  <a:cubicBezTo>
                    <a:pt x="1280906" y="849008"/>
                    <a:pt x="1299796" y="849008"/>
                    <a:pt x="1318687" y="849008"/>
                  </a:cubicBezTo>
                  <a:cubicBezTo>
                    <a:pt x="1395916" y="849008"/>
                    <a:pt x="1472590" y="849008"/>
                    <a:pt x="1549819" y="849008"/>
                  </a:cubicBezTo>
                  <a:cubicBezTo>
                    <a:pt x="1554820" y="849008"/>
                    <a:pt x="1559821" y="849008"/>
                    <a:pt x="1564822" y="849564"/>
                  </a:cubicBezTo>
                  <a:cubicBezTo>
                    <a:pt x="1571488" y="849564"/>
                    <a:pt x="1574266" y="854008"/>
                    <a:pt x="1572599" y="859564"/>
                  </a:cubicBezTo>
                  <a:cubicBezTo>
                    <a:pt x="1570933" y="865120"/>
                    <a:pt x="1566488" y="864009"/>
                    <a:pt x="1562599" y="861787"/>
                  </a:cubicBezTo>
                  <a:cubicBezTo>
                    <a:pt x="1558709" y="859008"/>
                    <a:pt x="1554265" y="856231"/>
                    <a:pt x="1548708" y="857898"/>
                  </a:cubicBezTo>
                  <a:cubicBezTo>
                    <a:pt x="1543708" y="859564"/>
                    <a:pt x="1538152" y="861787"/>
                    <a:pt x="1538152" y="867343"/>
                  </a:cubicBezTo>
                  <a:cubicBezTo>
                    <a:pt x="1538152" y="874010"/>
                    <a:pt x="1543708" y="875677"/>
                    <a:pt x="1549264" y="874566"/>
                  </a:cubicBezTo>
                  <a:cubicBezTo>
                    <a:pt x="1564822" y="871788"/>
                    <a:pt x="1583711" y="876232"/>
                    <a:pt x="1592046" y="855675"/>
                  </a:cubicBezTo>
                  <a:cubicBezTo>
                    <a:pt x="1593712" y="851092"/>
                    <a:pt x="1626007" y="847758"/>
                    <a:pt x="1643457" y="848487"/>
                  </a:cubicBezTo>
                  <a:close/>
                  <a:moveTo>
                    <a:pt x="2459349" y="759555"/>
                  </a:moveTo>
                  <a:cubicBezTo>
                    <a:pt x="2444903" y="769556"/>
                    <a:pt x="2450459" y="782890"/>
                    <a:pt x="2451570" y="795669"/>
                  </a:cubicBezTo>
                  <a:cubicBezTo>
                    <a:pt x="2452681" y="808448"/>
                    <a:pt x="2457682" y="822894"/>
                    <a:pt x="2469350" y="820116"/>
                  </a:cubicBezTo>
                  <a:cubicBezTo>
                    <a:pt x="2482685" y="816782"/>
                    <a:pt x="2493241" y="802892"/>
                    <a:pt x="2491574" y="785113"/>
                  </a:cubicBezTo>
                  <a:cubicBezTo>
                    <a:pt x="2489908" y="764555"/>
                    <a:pt x="2465461" y="773445"/>
                    <a:pt x="2459349" y="759555"/>
                  </a:cubicBezTo>
                  <a:close/>
                  <a:moveTo>
                    <a:pt x="2477298" y="0"/>
                  </a:moveTo>
                  <a:lnTo>
                    <a:pt x="2558247" y="0"/>
                  </a:lnTo>
                  <a:lnTo>
                    <a:pt x="2558247" y="713439"/>
                  </a:lnTo>
                  <a:cubicBezTo>
                    <a:pt x="2558247" y="801225"/>
                    <a:pt x="2500464" y="881233"/>
                    <a:pt x="2417123" y="910125"/>
                  </a:cubicBezTo>
                  <a:cubicBezTo>
                    <a:pt x="2409345" y="912903"/>
                    <a:pt x="2401566" y="916236"/>
                    <a:pt x="2393788" y="919015"/>
                  </a:cubicBezTo>
                  <a:cubicBezTo>
                    <a:pt x="2366562" y="920682"/>
                    <a:pt x="2339894" y="921792"/>
                    <a:pt x="2312114" y="923459"/>
                  </a:cubicBezTo>
                  <a:cubicBezTo>
                    <a:pt x="2313225" y="911791"/>
                    <a:pt x="2334338" y="914570"/>
                    <a:pt x="2328782" y="899568"/>
                  </a:cubicBezTo>
                  <a:cubicBezTo>
                    <a:pt x="2325448" y="891234"/>
                    <a:pt x="2320447" y="886789"/>
                    <a:pt x="2311002" y="890123"/>
                  </a:cubicBezTo>
                  <a:cubicBezTo>
                    <a:pt x="2308224" y="897902"/>
                    <a:pt x="2321003" y="899012"/>
                    <a:pt x="2317670" y="908458"/>
                  </a:cubicBezTo>
                  <a:cubicBezTo>
                    <a:pt x="2310446" y="906235"/>
                    <a:pt x="2303223" y="903458"/>
                    <a:pt x="2296001" y="901235"/>
                  </a:cubicBezTo>
                  <a:cubicBezTo>
                    <a:pt x="2291000" y="899568"/>
                    <a:pt x="2301002" y="885123"/>
                    <a:pt x="2289333" y="891790"/>
                  </a:cubicBezTo>
                  <a:cubicBezTo>
                    <a:pt x="2284888" y="894567"/>
                    <a:pt x="2272109" y="896790"/>
                    <a:pt x="2275442" y="908458"/>
                  </a:cubicBezTo>
                  <a:cubicBezTo>
                    <a:pt x="2279888" y="924015"/>
                    <a:pt x="2269886" y="922348"/>
                    <a:pt x="2259886" y="922348"/>
                  </a:cubicBezTo>
                  <a:cubicBezTo>
                    <a:pt x="2162099" y="921792"/>
                    <a:pt x="2063756" y="921792"/>
                    <a:pt x="1965969" y="922348"/>
                  </a:cubicBezTo>
                  <a:cubicBezTo>
                    <a:pt x="1944301" y="922348"/>
                    <a:pt x="1948190" y="904013"/>
                    <a:pt x="1947635" y="894567"/>
                  </a:cubicBezTo>
                  <a:cubicBezTo>
                    <a:pt x="1947635" y="879011"/>
                    <a:pt x="1939300" y="877899"/>
                    <a:pt x="1929300" y="879011"/>
                  </a:cubicBezTo>
                  <a:cubicBezTo>
                    <a:pt x="1913743" y="880678"/>
                    <a:pt x="1924855" y="889011"/>
                    <a:pt x="1925966" y="895123"/>
                  </a:cubicBezTo>
                  <a:cubicBezTo>
                    <a:pt x="1928188" y="906235"/>
                    <a:pt x="1921521" y="904013"/>
                    <a:pt x="1914298" y="903458"/>
                  </a:cubicBezTo>
                  <a:cubicBezTo>
                    <a:pt x="1894296" y="902347"/>
                    <a:pt x="1888185" y="882344"/>
                    <a:pt x="1874850" y="872899"/>
                  </a:cubicBezTo>
                  <a:cubicBezTo>
                    <a:pt x="1858737" y="861787"/>
                    <a:pt x="1847069" y="862898"/>
                    <a:pt x="1832069" y="868454"/>
                  </a:cubicBezTo>
                  <a:cubicBezTo>
                    <a:pt x="1827068" y="861787"/>
                    <a:pt x="1819845" y="861231"/>
                    <a:pt x="1812622" y="859009"/>
                  </a:cubicBezTo>
                  <a:cubicBezTo>
                    <a:pt x="1814845" y="869010"/>
                    <a:pt x="1800398" y="876788"/>
                    <a:pt x="1806510" y="885678"/>
                  </a:cubicBezTo>
                  <a:cubicBezTo>
                    <a:pt x="1814845" y="897346"/>
                    <a:pt x="1797065" y="905680"/>
                    <a:pt x="1805399" y="917347"/>
                  </a:cubicBezTo>
                  <a:cubicBezTo>
                    <a:pt x="1808177" y="920682"/>
                    <a:pt x="1800398" y="922348"/>
                    <a:pt x="1796509" y="922348"/>
                  </a:cubicBezTo>
                  <a:cubicBezTo>
                    <a:pt x="1769285" y="922348"/>
                    <a:pt x="1741504" y="921792"/>
                    <a:pt x="1713724" y="922348"/>
                  </a:cubicBezTo>
                  <a:cubicBezTo>
                    <a:pt x="1703723" y="922903"/>
                    <a:pt x="1703167" y="917347"/>
                    <a:pt x="1704278" y="910125"/>
                  </a:cubicBezTo>
                  <a:cubicBezTo>
                    <a:pt x="1710946" y="905124"/>
                    <a:pt x="1720391" y="921237"/>
                    <a:pt x="1724836" y="909569"/>
                  </a:cubicBezTo>
                  <a:cubicBezTo>
                    <a:pt x="1728169" y="901235"/>
                    <a:pt x="1722058" y="893456"/>
                    <a:pt x="1714279" y="888456"/>
                  </a:cubicBezTo>
                  <a:cubicBezTo>
                    <a:pt x="1700389" y="879567"/>
                    <a:pt x="1715946" y="861231"/>
                    <a:pt x="1700389" y="851231"/>
                  </a:cubicBezTo>
                  <a:cubicBezTo>
                    <a:pt x="1861515" y="851231"/>
                    <a:pt x="2019308" y="851231"/>
                    <a:pt x="2177656" y="851231"/>
                  </a:cubicBezTo>
                  <a:cubicBezTo>
                    <a:pt x="2167099" y="859564"/>
                    <a:pt x="2152654" y="865676"/>
                    <a:pt x="2158210" y="881233"/>
                  </a:cubicBezTo>
                  <a:cubicBezTo>
                    <a:pt x="2163210" y="894567"/>
                    <a:pt x="2176545" y="898457"/>
                    <a:pt x="2190991" y="899568"/>
                  </a:cubicBezTo>
                  <a:cubicBezTo>
                    <a:pt x="2200436" y="900679"/>
                    <a:pt x="2209326" y="905124"/>
                    <a:pt x="2219882" y="904569"/>
                  </a:cubicBezTo>
                  <a:cubicBezTo>
                    <a:pt x="2209326" y="897346"/>
                    <a:pt x="2198770" y="890123"/>
                    <a:pt x="2188213" y="882900"/>
                  </a:cubicBezTo>
                  <a:cubicBezTo>
                    <a:pt x="2180990" y="878455"/>
                    <a:pt x="2179879" y="869566"/>
                    <a:pt x="2183767" y="865120"/>
                  </a:cubicBezTo>
                  <a:cubicBezTo>
                    <a:pt x="2190991" y="856231"/>
                    <a:pt x="2202658" y="854564"/>
                    <a:pt x="2213215" y="855120"/>
                  </a:cubicBezTo>
                  <a:cubicBezTo>
                    <a:pt x="2224882" y="855120"/>
                    <a:pt x="2217104" y="861787"/>
                    <a:pt x="2215993" y="866787"/>
                  </a:cubicBezTo>
                  <a:cubicBezTo>
                    <a:pt x="2214326" y="878455"/>
                    <a:pt x="2225994" y="872899"/>
                    <a:pt x="2230994" y="876232"/>
                  </a:cubicBezTo>
                  <a:cubicBezTo>
                    <a:pt x="2234328" y="879011"/>
                    <a:pt x="2242106" y="877899"/>
                    <a:pt x="2243218" y="869010"/>
                  </a:cubicBezTo>
                  <a:cubicBezTo>
                    <a:pt x="2243774" y="861787"/>
                    <a:pt x="2239884" y="856231"/>
                    <a:pt x="2232662" y="847896"/>
                  </a:cubicBezTo>
                  <a:cubicBezTo>
                    <a:pt x="2344894" y="858453"/>
                    <a:pt x="2425457" y="817893"/>
                    <a:pt x="2471017" y="716773"/>
                  </a:cubicBezTo>
                  <a:cubicBezTo>
                    <a:pt x="2473240" y="706217"/>
                    <a:pt x="2475461" y="696216"/>
                    <a:pt x="2477684" y="685659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4DBD63-CE08-4939-9733-225F855B6C1C}"/>
                </a:ext>
              </a:extLst>
            </p:cNvPr>
            <p:cNvSpPr/>
            <p:nvPr/>
          </p:nvSpPr>
          <p:spPr>
            <a:xfrm>
              <a:off x="2927190" y="6465410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E570D85-C7BF-42E7-80F4-A0E0465E4803}"/>
                </a:ext>
              </a:extLst>
            </p:cNvPr>
            <p:cNvSpPr/>
            <p:nvPr/>
          </p:nvSpPr>
          <p:spPr>
            <a:xfrm>
              <a:off x="385763" y="5736193"/>
              <a:ext cx="2558321" cy="805236"/>
            </a:xfrm>
            <a:custGeom>
              <a:avLst/>
              <a:gdLst>
                <a:gd name="connsiteX0" fmla="*/ 2554926 w 2558321"/>
                <a:gd name="connsiteY0" fmla="*/ 776231 h 805236"/>
                <a:gd name="connsiteX1" fmla="*/ 2536591 w 2558321"/>
                <a:gd name="connsiteY1" fmla="*/ 805123 h 805236"/>
                <a:gd name="connsiteX2" fmla="*/ 2554926 w 2558321"/>
                <a:gd name="connsiteY2" fmla="*/ 776231 h 805236"/>
                <a:gd name="connsiteX3" fmla="*/ 281939 w 2558321"/>
                <a:gd name="connsiteY3" fmla="*/ 749007 h 805236"/>
                <a:gd name="connsiteX4" fmla="*/ 276939 w 2558321"/>
                <a:gd name="connsiteY4" fmla="*/ 755119 h 805236"/>
                <a:gd name="connsiteX5" fmla="*/ 282495 w 2558321"/>
                <a:gd name="connsiteY5" fmla="*/ 782899 h 805236"/>
                <a:gd name="connsiteX6" fmla="*/ 289718 w 2558321"/>
                <a:gd name="connsiteY6" fmla="*/ 782343 h 805236"/>
                <a:gd name="connsiteX7" fmla="*/ 285274 w 2558321"/>
                <a:gd name="connsiteY7" fmla="*/ 758452 h 805236"/>
                <a:gd name="connsiteX8" fmla="*/ 281939 w 2558321"/>
                <a:gd name="connsiteY8" fmla="*/ 749007 h 805236"/>
                <a:gd name="connsiteX9" fmla="*/ 207697 w 2558321"/>
                <a:gd name="connsiteY9" fmla="*/ 741158 h 805236"/>
                <a:gd name="connsiteX10" fmla="*/ 182486 w 2558321"/>
                <a:gd name="connsiteY10" fmla="*/ 746228 h 805236"/>
                <a:gd name="connsiteX11" fmla="*/ 169151 w 2558321"/>
                <a:gd name="connsiteY11" fmla="*/ 751228 h 805236"/>
                <a:gd name="connsiteX12" fmla="*/ 178597 w 2558321"/>
                <a:gd name="connsiteY12" fmla="*/ 764563 h 805236"/>
                <a:gd name="connsiteX13" fmla="*/ 204155 w 2558321"/>
                <a:gd name="connsiteY13" fmla="*/ 779009 h 805236"/>
                <a:gd name="connsiteX14" fmla="*/ 221934 w 2558321"/>
                <a:gd name="connsiteY14" fmla="*/ 789566 h 805236"/>
                <a:gd name="connsiteX15" fmla="*/ 231935 w 2558321"/>
                <a:gd name="connsiteY15" fmla="*/ 766786 h 805236"/>
                <a:gd name="connsiteX16" fmla="*/ 227490 w 2558321"/>
                <a:gd name="connsiteY16" fmla="*/ 757340 h 805236"/>
                <a:gd name="connsiteX17" fmla="*/ 207697 w 2558321"/>
                <a:gd name="connsiteY17" fmla="*/ 741158 h 805236"/>
                <a:gd name="connsiteX18" fmla="*/ 247 w 2558321"/>
                <a:gd name="connsiteY18" fmla="*/ 0 h 805236"/>
                <a:gd name="connsiteX19" fmla="*/ 75254 w 2558321"/>
                <a:gd name="connsiteY19" fmla="*/ 0 h 805236"/>
                <a:gd name="connsiteX20" fmla="*/ 75254 w 2558321"/>
                <a:gd name="connsiteY20" fmla="*/ 540653 h 805236"/>
                <a:gd name="connsiteX21" fmla="*/ 78032 w 2558321"/>
                <a:gd name="connsiteY21" fmla="*/ 591214 h 805236"/>
                <a:gd name="connsiteX22" fmla="*/ 293052 w 2558321"/>
                <a:gd name="connsiteY22" fmla="*/ 729560 h 805236"/>
                <a:gd name="connsiteX23" fmla="*/ 771985 w 2558321"/>
                <a:gd name="connsiteY23" fmla="*/ 729004 h 805236"/>
                <a:gd name="connsiteX24" fmla="*/ 794209 w 2558321"/>
                <a:gd name="connsiteY24" fmla="*/ 739006 h 805236"/>
                <a:gd name="connsiteX25" fmla="*/ 790320 w 2558321"/>
                <a:gd name="connsiteY25" fmla="*/ 754563 h 805236"/>
                <a:gd name="connsiteX26" fmla="*/ 840325 w 2558321"/>
                <a:gd name="connsiteY26" fmla="*/ 769008 h 805236"/>
                <a:gd name="connsiteX27" fmla="*/ 832546 w 2558321"/>
                <a:gd name="connsiteY27" fmla="*/ 750118 h 805236"/>
                <a:gd name="connsiteX28" fmla="*/ 807544 w 2558321"/>
                <a:gd name="connsiteY28" fmla="*/ 737895 h 805236"/>
                <a:gd name="connsiteX29" fmla="*/ 795320 w 2558321"/>
                <a:gd name="connsiteY29" fmla="*/ 739006 h 805236"/>
                <a:gd name="connsiteX30" fmla="*/ 828657 w 2558321"/>
                <a:gd name="connsiteY30" fmla="*/ 733449 h 805236"/>
                <a:gd name="connsiteX31" fmla="*/ 855881 w 2558321"/>
                <a:gd name="connsiteY31" fmla="*/ 740116 h 805236"/>
                <a:gd name="connsiteX32" fmla="*/ 885329 w 2558321"/>
                <a:gd name="connsiteY32" fmla="*/ 729560 h 805236"/>
                <a:gd name="connsiteX33" fmla="*/ 1075901 w 2558321"/>
                <a:gd name="connsiteY33" fmla="*/ 729560 h 805236"/>
                <a:gd name="connsiteX34" fmla="*/ 1058678 w 2558321"/>
                <a:gd name="connsiteY34" fmla="*/ 772342 h 805236"/>
                <a:gd name="connsiteX35" fmla="*/ 1063678 w 2558321"/>
                <a:gd name="connsiteY35" fmla="*/ 781787 h 805236"/>
                <a:gd name="connsiteX36" fmla="*/ 1072568 w 2558321"/>
                <a:gd name="connsiteY36" fmla="*/ 775120 h 805236"/>
                <a:gd name="connsiteX37" fmla="*/ 1083680 w 2558321"/>
                <a:gd name="connsiteY37" fmla="*/ 760675 h 805236"/>
                <a:gd name="connsiteX38" fmla="*/ 1094237 w 2558321"/>
                <a:gd name="connsiteY38" fmla="*/ 785121 h 805236"/>
                <a:gd name="connsiteX39" fmla="*/ 1114239 w 2558321"/>
                <a:gd name="connsiteY39" fmla="*/ 780120 h 805236"/>
                <a:gd name="connsiteX40" fmla="*/ 1108682 w 2558321"/>
                <a:gd name="connsiteY40" fmla="*/ 764008 h 805236"/>
                <a:gd name="connsiteX41" fmla="*/ 1130907 w 2558321"/>
                <a:gd name="connsiteY41" fmla="*/ 730116 h 805236"/>
                <a:gd name="connsiteX42" fmla="*/ 1662623 w 2558321"/>
                <a:gd name="connsiteY42" fmla="*/ 730116 h 805236"/>
                <a:gd name="connsiteX43" fmla="*/ 1678735 w 2558321"/>
                <a:gd name="connsiteY43" fmla="*/ 739561 h 805236"/>
                <a:gd name="connsiteX44" fmla="*/ 1649843 w 2558321"/>
                <a:gd name="connsiteY44" fmla="*/ 753451 h 805236"/>
                <a:gd name="connsiteX45" fmla="*/ 1655400 w 2558321"/>
                <a:gd name="connsiteY45" fmla="*/ 789010 h 805236"/>
                <a:gd name="connsiteX46" fmla="*/ 1687624 w 2558321"/>
                <a:gd name="connsiteY46" fmla="*/ 785676 h 805236"/>
                <a:gd name="connsiteX47" fmla="*/ 1685958 w 2558321"/>
                <a:gd name="connsiteY47" fmla="*/ 760675 h 805236"/>
                <a:gd name="connsiteX48" fmla="*/ 1679291 w 2558321"/>
                <a:gd name="connsiteY48" fmla="*/ 739561 h 805236"/>
                <a:gd name="connsiteX49" fmla="*/ 1703737 w 2558321"/>
                <a:gd name="connsiteY49" fmla="*/ 731783 h 805236"/>
                <a:gd name="connsiteX50" fmla="*/ 1705960 w 2558321"/>
                <a:gd name="connsiteY50" fmla="*/ 760119 h 805236"/>
                <a:gd name="connsiteX51" fmla="*/ 1734296 w 2558321"/>
                <a:gd name="connsiteY51" fmla="*/ 789010 h 805236"/>
                <a:gd name="connsiteX52" fmla="*/ 1747075 w 2558321"/>
                <a:gd name="connsiteY52" fmla="*/ 776231 h 805236"/>
                <a:gd name="connsiteX53" fmla="*/ 1757075 w 2558321"/>
                <a:gd name="connsiteY53" fmla="*/ 759007 h 805236"/>
                <a:gd name="connsiteX54" fmla="*/ 1772632 w 2558321"/>
                <a:gd name="connsiteY54" fmla="*/ 742895 h 805236"/>
                <a:gd name="connsiteX55" fmla="*/ 1770966 w 2558321"/>
                <a:gd name="connsiteY55" fmla="*/ 762896 h 805236"/>
                <a:gd name="connsiteX56" fmla="*/ 1778744 w 2558321"/>
                <a:gd name="connsiteY56" fmla="*/ 779565 h 805236"/>
                <a:gd name="connsiteX57" fmla="*/ 1794301 w 2558321"/>
                <a:gd name="connsiteY57" fmla="*/ 775120 h 805236"/>
                <a:gd name="connsiteX58" fmla="*/ 1804302 w 2558321"/>
                <a:gd name="connsiteY58" fmla="*/ 750673 h 805236"/>
                <a:gd name="connsiteX59" fmla="*/ 1792635 w 2558321"/>
                <a:gd name="connsiteY59" fmla="*/ 739561 h 805236"/>
                <a:gd name="connsiteX60" fmla="*/ 1810414 w 2558321"/>
                <a:gd name="connsiteY60" fmla="*/ 730116 h 805236"/>
                <a:gd name="connsiteX61" fmla="*/ 1964317 w 2558321"/>
                <a:gd name="connsiteY61" fmla="*/ 730116 h 805236"/>
                <a:gd name="connsiteX62" fmla="*/ 2011543 w 2558321"/>
                <a:gd name="connsiteY62" fmla="*/ 730116 h 805236"/>
                <a:gd name="connsiteX63" fmla="*/ 2008766 w 2558321"/>
                <a:gd name="connsiteY63" fmla="*/ 770675 h 805236"/>
                <a:gd name="connsiteX64" fmla="*/ 2038768 w 2558321"/>
                <a:gd name="connsiteY64" fmla="*/ 784565 h 805236"/>
                <a:gd name="connsiteX65" fmla="*/ 2071549 w 2558321"/>
                <a:gd name="connsiteY65" fmla="*/ 759563 h 805236"/>
                <a:gd name="connsiteX66" fmla="*/ 2140999 w 2558321"/>
                <a:gd name="connsiteY66" fmla="*/ 730671 h 805236"/>
                <a:gd name="connsiteX67" fmla="*/ 2516590 w 2558321"/>
                <a:gd name="connsiteY67" fmla="*/ 730116 h 805236"/>
                <a:gd name="connsiteX68" fmla="*/ 2536037 w 2558321"/>
                <a:gd name="connsiteY68" fmla="*/ 766231 h 805236"/>
                <a:gd name="connsiteX69" fmla="*/ 2520480 w 2558321"/>
                <a:gd name="connsiteY69" fmla="*/ 800678 h 805236"/>
                <a:gd name="connsiteX70" fmla="*/ 2512145 w 2558321"/>
                <a:gd name="connsiteY70" fmla="*/ 803456 h 805236"/>
                <a:gd name="connsiteX71" fmla="*/ 2446584 w 2558321"/>
                <a:gd name="connsiteY71" fmla="*/ 801234 h 805236"/>
                <a:gd name="connsiteX72" fmla="*/ 2396024 w 2558321"/>
                <a:gd name="connsiteY72" fmla="*/ 803456 h 805236"/>
                <a:gd name="connsiteX73" fmla="*/ 2352130 w 2558321"/>
                <a:gd name="connsiteY73" fmla="*/ 804011 h 805236"/>
                <a:gd name="connsiteX74" fmla="*/ 2298237 w 2558321"/>
                <a:gd name="connsiteY74" fmla="*/ 804011 h 805236"/>
                <a:gd name="connsiteX75" fmla="*/ 2179337 w 2558321"/>
                <a:gd name="connsiteY75" fmla="*/ 804011 h 805236"/>
                <a:gd name="connsiteX76" fmla="*/ 2130443 w 2558321"/>
                <a:gd name="connsiteY76" fmla="*/ 804011 h 805236"/>
                <a:gd name="connsiteX77" fmla="*/ 484181 w 2558321"/>
                <a:gd name="connsiteY77" fmla="*/ 804011 h 805236"/>
                <a:gd name="connsiteX78" fmla="*/ 451400 w 2558321"/>
                <a:gd name="connsiteY78" fmla="*/ 801234 h 805236"/>
                <a:gd name="connsiteX79" fmla="*/ 282495 w 2558321"/>
                <a:gd name="connsiteY79" fmla="*/ 805123 h 805236"/>
                <a:gd name="connsiteX80" fmla="*/ 261382 w 2558321"/>
                <a:gd name="connsiteY80" fmla="*/ 792899 h 805236"/>
                <a:gd name="connsiteX81" fmla="*/ 156928 w 2558321"/>
                <a:gd name="connsiteY81" fmla="*/ 796788 h 805236"/>
                <a:gd name="connsiteX82" fmla="*/ 54697 w 2558321"/>
                <a:gd name="connsiteY82" fmla="*/ 731783 h 805236"/>
                <a:gd name="connsiteX83" fmla="*/ 6914 w 2558321"/>
                <a:gd name="connsiteY83" fmla="*/ 625106 h 805236"/>
                <a:gd name="connsiteX84" fmla="*/ 247 w 2558321"/>
                <a:gd name="connsiteY84" fmla="*/ 601770 h 80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558321" h="805236">
                  <a:moveTo>
                    <a:pt x="2554926" y="776231"/>
                  </a:moveTo>
                  <a:cubicBezTo>
                    <a:pt x="2561038" y="801789"/>
                    <a:pt x="2561038" y="801789"/>
                    <a:pt x="2536591" y="805123"/>
                  </a:cubicBezTo>
                  <a:cubicBezTo>
                    <a:pt x="2546592" y="795122"/>
                    <a:pt x="2551037" y="786787"/>
                    <a:pt x="2554926" y="776231"/>
                  </a:cubicBezTo>
                  <a:close/>
                  <a:moveTo>
                    <a:pt x="281939" y="749007"/>
                  </a:moveTo>
                  <a:cubicBezTo>
                    <a:pt x="279717" y="751784"/>
                    <a:pt x="278606" y="753451"/>
                    <a:pt x="276939" y="755119"/>
                  </a:cubicBezTo>
                  <a:cubicBezTo>
                    <a:pt x="265827" y="766786"/>
                    <a:pt x="279162" y="774008"/>
                    <a:pt x="282495" y="782899"/>
                  </a:cubicBezTo>
                  <a:cubicBezTo>
                    <a:pt x="284162" y="788455"/>
                    <a:pt x="288051" y="784010"/>
                    <a:pt x="289718" y="782343"/>
                  </a:cubicBezTo>
                  <a:cubicBezTo>
                    <a:pt x="298608" y="772898"/>
                    <a:pt x="290274" y="766231"/>
                    <a:pt x="285274" y="758452"/>
                  </a:cubicBezTo>
                  <a:cubicBezTo>
                    <a:pt x="283606" y="756229"/>
                    <a:pt x="283606" y="753451"/>
                    <a:pt x="281939" y="749007"/>
                  </a:cubicBezTo>
                  <a:close/>
                  <a:moveTo>
                    <a:pt x="207697" y="741158"/>
                  </a:moveTo>
                  <a:cubicBezTo>
                    <a:pt x="199710" y="741506"/>
                    <a:pt x="190820" y="745395"/>
                    <a:pt x="182486" y="746228"/>
                  </a:cubicBezTo>
                  <a:cubicBezTo>
                    <a:pt x="177486" y="746784"/>
                    <a:pt x="170818" y="742339"/>
                    <a:pt x="169151" y="751228"/>
                  </a:cubicBezTo>
                  <a:cubicBezTo>
                    <a:pt x="167485" y="759007"/>
                    <a:pt x="174152" y="761230"/>
                    <a:pt x="178597" y="764563"/>
                  </a:cubicBezTo>
                  <a:cubicBezTo>
                    <a:pt x="186931" y="770119"/>
                    <a:pt x="198043" y="769008"/>
                    <a:pt x="204155" y="779009"/>
                  </a:cubicBezTo>
                  <a:cubicBezTo>
                    <a:pt x="208044" y="785121"/>
                    <a:pt x="213045" y="792899"/>
                    <a:pt x="221934" y="789566"/>
                  </a:cubicBezTo>
                  <a:cubicBezTo>
                    <a:pt x="233046" y="785676"/>
                    <a:pt x="224713" y="773453"/>
                    <a:pt x="231935" y="766786"/>
                  </a:cubicBezTo>
                  <a:cubicBezTo>
                    <a:pt x="230268" y="763452"/>
                    <a:pt x="228602" y="760119"/>
                    <a:pt x="227490" y="757340"/>
                  </a:cubicBezTo>
                  <a:cubicBezTo>
                    <a:pt x="222767" y="744006"/>
                    <a:pt x="215683" y="740811"/>
                    <a:pt x="207697" y="741158"/>
                  </a:cubicBezTo>
                  <a:close/>
                  <a:moveTo>
                    <a:pt x="247" y="0"/>
                  </a:moveTo>
                  <a:lnTo>
                    <a:pt x="75254" y="0"/>
                  </a:lnTo>
                  <a:lnTo>
                    <a:pt x="75254" y="540653"/>
                  </a:lnTo>
                  <a:cubicBezTo>
                    <a:pt x="75254" y="557322"/>
                    <a:pt x="76921" y="574545"/>
                    <a:pt x="78032" y="591214"/>
                  </a:cubicBezTo>
                  <a:cubicBezTo>
                    <a:pt x="120258" y="687889"/>
                    <a:pt x="189709" y="730671"/>
                    <a:pt x="293052" y="729560"/>
                  </a:cubicBezTo>
                  <a:cubicBezTo>
                    <a:pt x="453066" y="728449"/>
                    <a:pt x="612526" y="729560"/>
                    <a:pt x="771985" y="729004"/>
                  </a:cubicBezTo>
                  <a:cubicBezTo>
                    <a:pt x="781986" y="729004"/>
                    <a:pt x="788097" y="732339"/>
                    <a:pt x="794209" y="739006"/>
                  </a:cubicBezTo>
                  <a:cubicBezTo>
                    <a:pt x="793653" y="744562"/>
                    <a:pt x="800877" y="751784"/>
                    <a:pt x="790320" y="754563"/>
                  </a:cubicBezTo>
                  <a:cubicBezTo>
                    <a:pt x="799765" y="789010"/>
                    <a:pt x="805321" y="790677"/>
                    <a:pt x="840325" y="769008"/>
                  </a:cubicBezTo>
                  <a:cubicBezTo>
                    <a:pt x="824212" y="763452"/>
                    <a:pt x="824212" y="763452"/>
                    <a:pt x="832546" y="750118"/>
                  </a:cubicBezTo>
                  <a:cubicBezTo>
                    <a:pt x="823656" y="747895"/>
                    <a:pt x="809210" y="756229"/>
                    <a:pt x="807544" y="737895"/>
                  </a:cubicBezTo>
                  <a:cubicBezTo>
                    <a:pt x="807544" y="734005"/>
                    <a:pt x="799765" y="736783"/>
                    <a:pt x="795320" y="739006"/>
                  </a:cubicBezTo>
                  <a:cubicBezTo>
                    <a:pt x="803098" y="720115"/>
                    <a:pt x="820322" y="727338"/>
                    <a:pt x="828657" y="733449"/>
                  </a:cubicBezTo>
                  <a:cubicBezTo>
                    <a:pt x="838102" y="740672"/>
                    <a:pt x="845881" y="740672"/>
                    <a:pt x="855881" y="740116"/>
                  </a:cubicBezTo>
                  <a:cubicBezTo>
                    <a:pt x="863660" y="730116"/>
                    <a:pt x="874217" y="729560"/>
                    <a:pt x="885329" y="729560"/>
                  </a:cubicBezTo>
                  <a:cubicBezTo>
                    <a:pt x="947001" y="729560"/>
                    <a:pt x="1008117" y="729560"/>
                    <a:pt x="1075901" y="729560"/>
                  </a:cubicBezTo>
                  <a:cubicBezTo>
                    <a:pt x="1054233" y="740672"/>
                    <a:pt x="1058678" y="757340"/>
                    <a:pt x="1058678" y="772342"/>
                  </a:cubicBezTo>
                  <a:cubicBezTo>
                    <a:pt x="1058678" y="775675"/>
                    <a:pt x="1057567" y="781231"/>
                    <a:pt x="1063678" y="781787"/>
                  </a:cubicBezTo>
                  <a:cubicBezTo>
                    <a:pt x="1068124" y="782343"/>
                    <a:pt x="1070901" y="780120"/>
                    <a:pt x="1072568" y="775120"/>
                  </a:cubicBezTo>
                  <a:cubicBezTo>
                    <a:pt x="1074235" y="769564"/>
                    <a:pt x="1070901" y="757340"/>
                    <a:pt x="1083680" y="760675"/>
                  </a:cubicBezTo>
                  <a:cubicBezTo>
                    <a:pt x="1095904" y="764008"/>
                    <a:pt x="1095904" y="774564"/>
                    <a:pt x="1094237" y="785121"/>
                  </a:cubicBezTo>
                  <a:cubicBezTo>
                    <a:pt x="1103126" y="792899"/>
                    <a:pt x="1107572" y="782343"/>
                    <a:pt x="1114239" y="780120"/>
                  </a:cubicBezTo>
                  <a:cubicBezTo>
                    <a:pt x="1112572" y="775120"/>
                    <a:pt x="1110905" y="769564"/>
                    <a:pt x="1108682" y="764008"/>
                  </a:cubicBezTo>
                  <a:cubicBezTo>
                    <a:pt x="1100904" y="744562"/>
                    <a:pt x="1109793" y="730116"/>
                    <a:pt x="1130907" y="730116"/>
                  </a:cubicBezTo>
                  <a:cubicBezTo>
                    <a:pt x="1308145" y="730116"/>
                    <a:pt x="1485384" y="730116"/>
                    <a:pt x="1662623" y="730116"/>
                  </a:cubicBezTo>
                  <a:cubicBezTo>
                    <a:pt x="1668734" y="730116"/>
                    <a:pt x="1681513" y="724004"/>
                    <a:pt x="1678735" y="739561"/>
                  </a:cubicBezTo>
                  <a:cubicBezTo>
                    <a:pt x="1666512" y="739006"/>
                    <a:pt x="1651510" y="736783"/>
                    <a:pt x="1649843" y="753451"/>
                  </a:cubicBezTo>
                  <a:cubicBezTo>
                    <a:pt x="1648732" y="765119"/>
                    <a:pt x="1653177" y="777343"/>
                    <a:pt x="1655400" y="789010"/>
                  </a:cubicBezTo>
                  <a:cubicBezTo>
                    <a:pt x="1667623" y="801234"/>
                    <a:pt x="1676512" y="794566"/>
                    <a:pt x="1687624" y="785676"/>
                  </a:cubicBezTo>
                  <a:cubicBezTo>
                    <a:pt x="1699848" y="775120"/>
                    <a:pt x="1692069" y="768452"/>
                    <a:pt x="1685958" y="760675"/>
                  </a:cubicBezTo>
                  <a:cubicBezTo>
                    <a:pt x="1680957" y="754007"/>
                    <a:pt x="1678735" y="747339"/>
                    <a:pt x="1679291" y="739561"/>
                  </a:cubicBezTo>
                  <a:cubicBezTo>
                    <a:pt x="1685958" y="732339"/>
                    <a:pt x="1696515" y="725671"/>
                    <a:pt x="1703737" y="731783"/>
                  </a:cubicBezTo>
                  <a:cubicBezTo>
                    <a:pt x="1708738" y="736227"/>
                    <a:pt x="1708738" y="750118"/>
                    <a:pt x="1705960" y="760119"/>
                  </a:cubicBezTo>
                  <a:cubicBezTo>
                    <a:pt x="1700404" y="782343"/>
                    <a:pt x="1723739" y="781231"/>
                    <a:pt x="1734296" y="789010"/>
                  </a:cubicBezTo>
                  <a:cubicBezTo>
                    <a:pt x="1747075" y="798455"/>
                    <a:pt x="1743741" y="781787"/>
                    <a:pt x="1747075" y="776231"/>
                  </a:cubicBezTo>
                  <a:cubicBezTo>
                    <a:pt x="1750408" y="770675"/>
                    <a:pt x="1752631" y="763452"/>
                    <a:pt x="1757075" y="759007"/>
                  </a:cubicBezTo>
                  <a:cubicBezTo>
                    <a:pt x="1762631" y="753451"/>
                    <a:pt x="1763743" y="739006"/>
                    <a:pt x="1772632" y="742895"/>
                  </a:cubicBezTo>
                  <a:cubicBezTo>
                    <a:pt x="1782633" y="746784"/>
                    <a:pt x="1774299" y="755674"/>
                    <a:pt x="1770966" y="762896"/>
                  </a:cubicBezTo>
                  <a:cubicBezTo>
                    <a:pt x="1767632" y="769564"/>
                    <a:pt x="1773188" y="776231"/>
                    <a:pt x="1778744" y="779565"/>
                  </a:cubicBezTo>
                  <a:cubicBezTo>
                    <a:pt x="1784300" y="782899"/>
                    <a:pt x="1790412" y="780676"/>
                    <a:pt x="1794301" y="775120"/>
                  </a:cubicBezTo>
                  <a:cubicBezTo>
                    <a:pt x="1799302" y="767897"/>
                    <a:pt x="1806524" y="761230"/>
                    <a:pt x="1804302" y="750673"/>
                  </a:cubicBezTo>
                  <a:cubicBezTo>
                    <a:pt x="1798191" y="749562"/>
                    <a:pt x="1789856" y="749562"/>
                    <a:pt x="1792635" y="739561"/>
                  </a:cubicBezTo>
                  <a:cubicBezTo>
                    <a:pt x="1794856" y="731227"/>
                    <a:pt x="1802080" y="730116"/>
                    <a:pt x="1810414" y="730116"/>
                  </a:cubicBezTo>
                  <a:cubicBezTo>
                    <a:pt x="1861530" y="730116"/>
                    <a:pt x="1913201" y="730116"/>
                    <a:pt x="1964317" y="730116"/>
                  </a:cubicBezTo>
                  <a:cubicBezTo>
                    <a:pt x="1979318" y="730116"/>
                    <a:pt x="1994875" y="730116"/>
                    <a:pt x="2011543" y="730116"/>
                  </a:cubicBezTo>
                  <a:cubicBezTo>
                    <a:pt x="2005987" y="744006"/>
                    <a:pt x="2009876" y="757340"/>
                    <a:pt x="2008766" y="770675"/>
                  </a:cubicBezTo>
                  <a:cubicBezTo>
                    <a:pt x="2015432" y="782899"/>
                    <a:pt x="2021544" y="796233"/>
                    <a:pt x="2038768" y="784565"/>
                  </a:cubicBezTo>
                  <a:cubicBezTo>
                    <a:pt x="2044324" y="769008"/>
                    <a:pt x="2066548" y="774008"/>
                    <a:pt x="2071549" y="759563"/>
                  </a:cubicBezTo>
                  <a:cubicBezTo>
                    <a:pt x="2083772" y="722337"/>
                    <a:pt x="2115442" y="730671"/>
                    <a:pt x="2140999" y="730671"/>
                  </a:cubicBezTo>
                  <a:cubicBezTo>
                    <a:pt x="2266011" y="729560"/>
                    <a:pt x="2391578" y="730116"/>
                    <a:pt x="2516590" y="730116"/>
                  </a:cubicBezTo>
                  <a:cubicBezTo>
                    <a:pt x="2538259" y="730116"/>
                    <a:pt x="2546037" y="746228"/>
                    <a:pt x="2536037" y="766231"/>
                  </a:cubicBezTo>
                  <a:cubicBezTo>
                    <a:pt x="2530480" y="776787"/>
                    <a:pt x="2511034" y="782343"/>
                    <a:pt x="2520480" y="800678"/>
                  </a:cubicBezTo>
                  <a:cubicBezTo>
                    <a:pt x="2521590" y="802345"/>
                    <a:pt x="2515479" y="803456"/>
                    <a:pt x="2512145" y="803456"/>
                  </a:cubicBezTo>
                  <a:cubicBezTo>
                    <a:pt x="2490477" y="802345"/>
                    <a:pt x="2468252" y="805678"/>
                    <a:pt x="2446584" y="801234"/>
                  </a:cubicBezTo>
                  <a:cubicBezTo>
                    <a:pt x="2428805" y="789010"/>
                    <a:pt x="2412692" y="802900"/>
                    <a:pt x="2396024" y="803456"/>
                  </a:cubicBezTo>
                  <a:cubicBezTo>
                    <a:pt x="2381578" y="804011"/>
                    <a:pt x="2366577" y="804011"/>
                    <a:pt x="2352130" y="804011"/>
                  </a:cubicBezTo>
                  <a:cubicBezTo>
                    <a:pt x="2334351" y="805678"/>
                    <a:pt x="2316016" y="805123"/>
                    <a:pt x="2298237" y="804011"/>
                  </a:cubicBezTo>
                  <a:cubicBezTo>
                    <a:pt x="2258789" y="804011"/>
                    <a:pt x="2218785" y="804011"/>
                    <a:pt x="2179337" y="804011"/>
                  </a:cubicBezTo>
                  <a:cubicBezTo>
                    <a:pt x="2163224" y="805123"/>
                    <a:pt x="2147111" y="804567"/>
                    <a:pt x="2130443" y="804011"/>
                  </a:cubicBezTo>
                  <a:cubicBezTo>
                    <a:pt x="1581504" y="804011"/>
                    <a:pt x="1033120" y="804011"/>
                    <a:pt x="484181" y="804011"/>
                  </a:cubicBezTo>
                  <a:cubicBezTo>
                    <a:pt x="473069" y="804011"/>
                    <a:pt x="461957" y="806234"/>
                    <a:pt x="451400" y="801234"/>
                  </a:cubicBezTo>
                  <a:cubicBezTo>
                    <a:pt x="395283" y="806790"/>
                    <a:pt x="338611" y="799567"/>
                    <a:pt x="282495" y="805123"/>
                  </a:cubicBezTo>
                  <a:cubicBezTo>
                    <a:pt x="269161" y="806790"/>
                    <a:pt x="279162" y="789566"/>
                    <a:pt x="261382" y="792899"/>
                  </a:cubicBezTo>
                  <a:cubicBezTo>
                    <a:pt x="228046" y="799567"/>
                    <a:pt x="193043" y="811235"/>
                    <a:pt x="156928" y="796788"/>
                  </a:cubicBezTo>
                  <a:cubicBezTo>
                    <a:pt x="118591" y="781231"/>
                    <a:pt x="81922" y="764563"/>
                    <a:pt x="54697" y="731783"/>
                  </a:cubicBezTo>
                  <a:cubicBezTo>
                    <a:pt x="29139" y="700668"/>
                    <a:pt x="11359" y="665665"/>
                    <a:pt x="6914" y="625106"/>
                  </a:cubicBezTo>
                  <a:cubicBezTo>
                    <a:pt x="-1975" y="618994"/>
                    <a:pt x="247" y="610105"/>
                    <a:pt x="247" y="601770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EF678E8-65C8-4A8B-AF83-8C4B36E353F8}"/>
                </a:ext>
              </a:extLst>
            </p:cNvPr>
            <p:cNvSpPr/>
            <p:nvPr/>
          </p:nvSpPr>
          <p:spPr>
            <a:xfrm>
              <a:off x="385763" y="417483"/>
              <a:ext cx="2558629" cy="806208"/>
            </a:xfrm>
            <a:custGeom>
              <a:avLst/>
              <a:gdLst>
                <a:gd name="connsiteX0" fmla="*/ 9489 w 2558629"/>
                <a:gd name="connsiteY0" fmla="*/ 392327 h 806208"/>
                <a:gd name="connsiteX1" fmla="*/ 29491 w 2558629"/>
                <a:gd name="connsiteY1" fmla="*/ 423441 h 806208"/>
                <a:gd name="connsiteX2" fmla="*/ 40603 w 2558629"/>
                <a:gd name="connsiteY2" fmla="*/ 427331 h 806208"/>
                <a:gd name="connsiteX3" fmla="*/ 37269 w 2558629"/>
                <a:gd name="connsiteY3" fmla="*/ 417885 h 806208"/>
                <a:gd name="connsiteX4" fmla="*/ 31158 w 2558629"/>
                <a:gd name="connsiteY4" fmla="*/ 408440 h 806208"/>
                <a:gd name="connsiteX5" fmla="*/ 9489 w 2558629"/>
                <a:gd name="connsiteY5" fmla="*/ 392327 h 806208"/>
                <a:gd name="connsiteX6" fmla="*/ 32616 w 2558629"/>
                <a:gd name="connsiteY6" fmla="*/ 121955 h 806208"/>
                <a:gd name="connsiteX7" fmla="*/ 64494 w 2558629"/>
                <a:gd name="connsiteY7" fmla="*/ 133414 h 806208"/>
                <a:gd name="connsiteX8" fmla="*/ 101719 w 2558629"/>
                <a:gd name="connsiteY8" fmla="*/ 133414 h 806208"/>
                <a:gd name="connsiteX9" fmla="*/ 123388 w 2558629"/>
                <a:gd name="connsiteY9" fmla="*/ 133970 h 806208"/>
                <a:gd name="connsiteX10" fmla="*/ 63383 w 2558629"/>
                <a:gd name="connsiteY10" fmla="*/ 229534 h 806208"/>
                <a:gd name="connsiteX11" fmla="*/ 64494 w 2558629"/>
                <a:gd name="connsiteY11" fmla="*/ 243980 h 806208"/>
                <a:gd name="connsiteX12" fmla="*/ 76162 w 2558629"/>
                <a:gd name="connsiteY12" fmla="*/ 274538 h 806208"/>
                <a:gd name="connsiteX13" fmla="*/ 75050 w 2558629"/>
                <a:gd name="connsiteY13" fmla="*/ 413440 h 806208"/>
                <a:gd name="connsiteX14" fmla="*/ 67827 w 2558629"/>
                <a:gd name="connsiteY14" fmla="*/ 463445 h 806208"/>
                <a:gd name="connsiteX15" fmla="*/ 73939 w 2558629"/>
                <a:gd name="connsiteY15" fmla="*/ 465112 h 806208"/>
                <a:gd name="connsiteX16" fmla="*/ 73939 w 2558629"/>
                <a:gd name="connsiteY16" fmla="*/ 465668 h 806208"/>
                <a:gd name="connsiteX17" fmla="*/ 73383 w 2558629"/>
                <a:gd name="connsiteY17" fmla="*/ 550675 h 806208"/>
                <a:gd name="connsiteX18" fmla="*/ 75606 w 2558629"/>
                <a:gd name="connsiteY18" fmla="*/ 750694 h 806208"/>
                <a:gd name="connsiteX19" fmla="*/ 75606 w 2558629"/>
                <a:gd name="connsiteY19" fmla="*/ 806208 h 806208"/>
                <a:gd name="connsiteX20" fmla="*/ 599 w 2558629"/>
                <a:gd name="connsiteY20" fmla="*/ 806208 h 806208"/>
                <a:gd name="connsiteX21" fmla="*/ 599 w 2558629"/>
                <a:gd name="connsiteY21" fmla="*/ 542342 h 806208"/>
                <a:gd name="connsiteX22" fmla="*/ 3377 w 2558629"/>
                <a:gd name="connsiteY22" fmla="*/ 525118 h 806208"/>
                <a:gd name="connsiteX23" fmla="*/ 599 w 2558629"/>
                <a:gd name="connsiteY23" fmla="*/ 307320 h 806208"/>
                <a:gd name="connsiteX24" fmla="*/ 10044 w 2558629"/>
                <a:gd name="connsiteY24" fmla="*/ 296208 h 806208"/>
                <a:gd name="connsiteX25" fmla="*/ 26713 w 2558629"/>
                <a:gd name="connsiteY25" fmla="*/ 287317 h 806208"/>
                <a:gd name="connsiteX26" fmla="*/ 20046 w 2558629"/>
                <a:gd name="connsiteY26" fmla="*/ 274538 h 806208"/>
                <a:gd name="connsiteX27" fmla="*/ 1155 w 2558629"/>
                <a:gd name="connsiteY27" fmla="*/ 277872 h 806208"/>
                <a:gd name="connsiteX28" fmla="*/ 12822 w 2558629"/>
                <a:gd name="connsiteY28" fmla="*/ 150082 h 806208"/>
                <a:gd name="connsiteX29" fmla="*/ 32616 w 2558629"/>
                <a:gd name="connsiteY29" fmla="*/ 121955 h 806208"/>
                <a:gd name="connsiteX30" fmla="*/ 150959 w 2558629"/>
                <a:gd name="connsiteY30" fmla="*/ 87854 h 806208"/>
                <a:gd name="connsiteX31" fmla="*/ 157835 w 2558629"/>
                <a:gd name="connsiteY31" fmla="*/ 89521 h 806208"/>
                <a:gd name="connsiteX32" fmla="*/ 160613 w 2558629"/>
                <a:gd name="connsiteY32" fmla="*/ 108412 h 806208"/>
                <a:gd name="connsiteX33" fmla="*/ 125054 w 2558629"/>
                <a:gd name="connsiteY33" fmla="*/ 132858 h 806208"/>
                <a:gd name="connsiteX34" fmla="*/ 144501 w 2558629"/>
                <a:gd name="connsiteY34" fmla="*/ 94522 h 806208"/>
                <a:gd name="connsiteX35" fmla="*/ 150959 w 2558629"/>
                <a:gd name="connsiteY35" fmla="*/ 87854 h 806208"/>
                <a:gd name="connsiteX36" fmla="*/ 2447491 w 2558629"/>
                <a:gd name="connsiteY36" fmla="*/ 64519 h 806208"/>
                <a:gd name="connsiteX37" fmla="*/ 2465271 w 2558629"/>
                <a:gd name="connsiteY37" fmla="*/ 74520 h 806208"/>
                <a:gd name="connsiteX38" fmla="*/ 2443602 w 2558629"/>
                <a:gd name="connsiteY38" fmla="*/ 72297 h 806208"/>
                <a:gd name="connsiteX39" fmla="*/ 2447491 w 2558629"/>
                <a:gd name="connsiteY39" fmla="*/ 64519 h 806208"/>
                <a:gd name="connsiteX40" fmla="*/ 2305257 w 2558629"/>
                <a:gd name="connsiteY40" fmla="*/ 3401 h 806208"/>
                <a:gd name="connsiteX41" fmla="*/ 2506942 w 2558629"/>
                <a:gd name="connsiteY41" fmla="*/ 3401 h 806208"/>
                <a:gd name="connsiteX42" fmla="*/ 2440825 w 2558629"/>
                <a:gd name="connsiteY42" fmla="*/ 58407 h 806208"/>
                <a:gd name="connsiteX43" fmla="*/ 2409710 w 2558629"/>
                <a:gd name="connsiteY43" fmla="*/ 74519 h 806208"/>
                <a:gd name="connsiteX44" fmla="*/ 2318591 w 2558629"/>
                <a:gd name="connsiteY44" fmla="*/ 73963 h 806208"/>
                <a:gd name="connsiteX45" fmla="*/ 2286366 w 2558629"/>
                <a:gd name="connsiteY45" fmla="*/ 50628 h 806208"/>
                <a:gd name="connsiteX46" fmla="*/ 2280254 w 2558629"/>
                <a:gd name="connsiteY46" fmla="*/ 40627 h 806208"/>
                <a:gd name="connsiteX47" fmla="*/ 2324702 w 2558629"/>
                <a:gd name="connsiteY47" fmla="*/ 41183 h 806208"/>
                <a:gd name="connsiteX48" fmla="*/ 2338037 w 2558629"/>
                <a:gd name="connsiteY48" fmla="*/ 27292 h 806208"/>
                <a:gd name="connsiteX49" fmla="*/ 2325258 w 2558629"/>
                <a:gd name="connsiteY49" fmla="*/ 17847 h 806208"/>
                <a:gd name="connsiteX50" fmla="*/ 2305257 w 2558629"/>
                <a:gd name="connsiteY50" fmla="*/ 3401 h 806208"/>
                <a:gd name="connsiteX51" fmla="*/ 800117 w 2558629"/>
                <a:gd name="connsiteY51" fmla="*/ 2291 h 806208"/>
                <a:gd name="connsiteX52" fmla="*/ 1134593 w 2558629"/>
                <a:gd name="connsiteY52" fmla="*/ 2291 h 806208"/>
                <a:gd name="connsiteX53" fmla="*/ 1106257 w 2558629"/>
                <a:gd name="connsiteY53" fmla="*/ 22848 h 806208"/>
                <a:gd name="connsiteX54" fmla="*/ 1096811 w 2558629"/>
                <a:gd name="connsiteY54" fmla="*/ 29515 h 806208"/>
                <a:gd name="connsiteX55" fmla="*/ 1105701 w 2558629"/>
                <a:gd name="connsiteY55" fmla="*/ 43962 h 806208"/>
                <a:gd name="connsiteX56" fmla="*/ 1118480 w 2558629"/>
                <a:gd name="connsiteY56" fmla="*/ 45628 h 806208"/>
                <a:gd name="connsiteX57" fmla="*/ 1150705 w 2558629"/>
                <a:gd name="connsiteY57" fmla="*/ 53407 h 806208"/>
                <a:gd name="connsiteX58" fmla="*/ 1155706 w 2558629"/>
                <a:gd name="connsiteY58" fmla="*/ 61741 h 806208"/>
                <a:gd name="connsiteX59" fmla="*/ 1184597 w 2558629"/>
                <a:gd name="connsiteY59" fmla="*/ 60630 h 806208"/>
                <a:gd name="connsiteX60" fmla="*/ 1201265 w 2558629"/>
                <a:gd name="connsiteY60" fmla="*/ 65630 h 806208"/>
                <a:gd name="connsiteX61" fmla="*/ 1189598 w 2558629"/>
                <a:gd name="connsiteY61" fmla="*/ 76187 h 806208"/>
                <a:gd name="connsiteX62" fmla="*/ 1155706 w 2558629"/>
                <a:gd name="connsiteY62" fmla="*/ 72297 h 806208"/>
                <a:gd name="connsiteX63" fmla="*/ 1067364 w 2558629"/>
                <a:gd name="connsiteY63" fmla="*/ 73408 h 806208"/>
                <a:gd name="connsiteX64" fmla="*/ 1059586 w 2558629"/>
                <a:gd name="connsiteY64" fmla="*/ 52851 h 806208"/>
                <a:gd name="connsiteX65" fmla="*/ 1049029 w 2558629"/>
                <a:gd name="connsiteY65" fmla="*/ 36739 h 806208"/>
                <a:gd name="connsiteX66" fmla="*/ 1001802 w 2558629"/>
                <a:gd name="connsiteY66" fmla="*/ 50073 h 806208"/>
                <a:gd name="connsiteX67" fmla="*/ 1005691 w 2558629"/>
                <a:gd name="connsiteY67" fmla="*/ 75075 h 806208"/>
                <a:gd name="connsiteX68" fmla="*/ 729555 w 2558629"/>
                <a:gd name="connsiteY68" fmla="*/ 75075 h 806208"/>
                <a:gd name="connsiteX69" fmla="*/ 783449 w 2558629"/>
                <a:gd name="connsiteY69" fmla="*/ 17292 h 806208"/>
                <a:gd name="connsiteX70" fmla="*/ 800117 w 2558629"/>
                <a:gd name="connsiteY70" fmla="*/ 2291 h 806208"/>
                <a:gd name="connsiteX71" fmla="*/ 2237471 w 2558629"/>
                <a:gd name="connsiteY71" fmla="*/ 1735 h 806208"/>
                <a:gd name="connsiteX72" fmla="*/ 2257474 w 2558629"/>
                <a:gd name="connsiteY72" fmla="*/ 28404 h 806208"/>
                <a:gd name="connsiteX73" fmla="*/ 2272475 w 2558629"/>
                <a:gd name="connsiteY73" fmla="*/ 58407 h 806208"/>
                <a:gd name="connsiteX74" fmla="*/ 2279142 w 2558629"/>
                <a:gd name="connsiteY74" fmla="*/ 65630 h 806208"/>
                <a:gd name="connsiteX75" fmla="*/ 2271919 w 2558629"/>
                <a:gd name="connsiteY75" fmla="*/ 73964 h 806208"/>
                <a:gd name="connsiteX76" fmla="*/ 2256918 w 2558629"/>
                <a:gd name="connsiteY76" fmla="*/ 73964 h 806208"/>
                <a:gd name="connsiteX77" fmla="*/ 1780207 w 2558629"/>
                <a:gd name="connsiteY77" fmla="*/ 73964 h 806208"/>
                <a:gd name="connsiteX78" fmla="*/ 1757427 w 2558629"/>
                <a:gd name="connsiteY78" fmla="*/ 66185 h 806208"/>
                <a:gd name="connsiteX79" fmla="*/ 1779096 w 2558629"/>
                <a:gd name="connsiteY79" fmla="*/ 54518 h 806208"/>
                <a:gd name="connsiteX80" fmla="*/ 1788541 w 2558629"/>
                <a:gd name="connsiteY80" fmla="*/ 49517 h 806208"/>
                <a:gd name="connsiteX81" fmla="*/ 1777429 w 2558629"/>
                <a:gd name="connsiteY81" fmla="*/ 47295 h 806208"/>
                <a:gd name="connsiteX82" fmla="*/ 1771317 w 2558629"/>
                <a:gd name="connsiteY82" fmla="*/ 40627 h 806208"/>
                <a:gd name="connsiteX83" fmla="*/ 1776318 w 2558629"/>
                <a:gd name="connsiteY83" fmla="*/ 33960 h 806208"/>
                <a:gd name="connsiteX84" fmla="*/ 1809099 w 2558629"/>
                <a:gd name="connsiteY84" fmla="*/ 26737 h 806208"/>
                <a:gd name="connsiteX85" fmla="*/ 1827989 w 2558629"/>
                <a:gd name="connsiteY85" fmla="*/ 18403 h 806208"/>
                <a:gd name="connsiteX86" fmla="*/ 1862992 w 2558629"/>
                <a:gd name="connsiteY86" fmla="*/ 2290 h 806208"/>
                <a:gd name="connsiteX87" fmla="*/ 2033008 w 2558629"/>
                <a:gd name="connsiteY87" fmla="*/ 2290 h 806208"/>
                <a:gd name="connsiteX88" fmla="*/ 2026341 w 2558629"/>
                <a:gd name="connsiteY88" fmla="*/ 32848 h 806208"/>
                <a:gd name="connsiteX89" fmla="*/ 2032452 w 2558629"/>
                <a:gd name="connsiteY89" fmla="*/ 47850 h 806208"/>
                <a:gd name="connsiteX90" fmla="*/ 2047454 w 2558629"/>
                <a:gd name="connsiteY90" fmla="*/ 38960 h 806208"/>
                <a:gd name="connsiteX91" fmla="*/ 2051899 w 2558629"/>
                <a:gd name="connsiteY91" fmla="*/ 30071 h 806208"/>
                <a:gd name="connsiteX92" fmla="*/ 2085235 w 2558629"/>
                <a:gd name="connsiteY92" fmla="*/ 2290 h 806208"/>
                <a:gd name="connsiteX93" fmla="*/ 2237471 w 2558629"/>
                <a:gd name="connsiteY93" fmla="*/ 1735 h 806208"/>
                <a:gd name="connsiteX94" fmla="*/ 223952 w 2558629"/>
                <a:gd name="connsiteY94" fmla="*/ 1735 h 806208"/>
                <a:gd name="connsiteX95" fmla="*/ 538426 w 2558629"/>
                <a:gd name="connsiteY95" fmla="*/ 1735 h 806208"/>
                <a:gd name="connsiteX96" fmla="*/ 563428 w 2558629"/>
                <a:gd name="connsiteY96" fmla="*/ 3402 h 806208"/>
                <a:gd name="connsiteX97" fmla="*/ 573429 w 2558629"/>
                <a:gd name="connsiteY97" fmla="*/ 13403 h 806208"/>
                <a:gd name="connsiteX98" fmla="*/ 512312 w 2558629"/>
                <a:gd name="connsiteY98" fmla="*/ 73965 h 806208"/>
                <a:gd name="connsiteX99" fmla="*/ 289514 w 2558629"/>
                <a:gd name="connsiteY99" fmla="*/ 73965 h 806208"/>
                <a:gd name="connsiteX100" fmla="*/ 184504 w 2558629"/>
                <a:gd name="connsiteY100" fmla="*/ 95633 h 806208"/>
                <a:gd name="connsiteX101" fmla="*/ 163947 w 2558629"/>
                <a:gd name="connsiteY101" fmla="*/ 88410 h 806208"/>
                <a:gd name="connsiteX102" fmla="*/ 136722 w 2558629"/>
                <a:gd name="connsiteY102" fmla="*/ 77298 h 806208"/>
                <a:gd name="connsiteX103" fmla="*/ 85606 w 2558629"/>
                <a:gd name="connsiteY103" fmla="*/ 80632 h 806208"/>
                <a:gd name="connsiteX104" fmla="*/ 73383 w 2558629"/>
                <a:gd name="connsiteY104" fmla="*/ 68964 h 806208"/>
                <a:gd name="connsiteX105" fmla="*/ 90052 w 2558629"/>
                <a:gd name="connsiteY105" fmla="*/ 41739 h 806208"/>
                <a:gd name="connsiteX106" fmla="*/ 105608 w 2558629"/>
                <a:gd name="connsiteY106" fmla="*/ 44517 h 806208"/>
                <a:gd name="connsiteX107" fmla="*/ 142834 w 2558629"/>
                <a:gd name="connsiteY107" fmla="*/ 53407 h 806208"/>
                <a:gd name="connsiteX108" fmla="*/ 142834 w 2558629"/>
                <a:gd name="connsiteY108" fmla="*/ 18403 h 806208"/>
                <a:gd name="connsiteX109" fmla="*/ 142278 w 2558629"/>
                <a:gd name="connsiteY109" fmla="*/ 13958 h 806208"/>
                <a:gd name="connsiteX110" fmla="*/ 223952 w 2558629"/>
                <a:gd name="connsiteY110" fmla="*/ 1735 h 806208"/>
                <a:gd name="connsiteX111" fmla="*/ 651214 w 2558629"/>
                <a:gd name="connsiteY111" fmla="*/ 1179 h 806208"/>
                <a:gd name="connsiteX112" fmla="*/ 682328 w 2558629"/>
                <a:gd name="connsiteY112" fmla="*/ 1179 h 806208"/>
                <a:gd name="connsiteX113" fmla="*/ 691218 w 2558629"/>
                <a:gd name="connsiteY113" fmla="*/ 40627 h 806208"/>
                <a:gd name="connsiteX114" fmla="*/ 687328 w 2558629"/>
                <a:gd name="connsiteY114" fmla="*/ 27292 h 806208"/>
                <a:gd name="connsiteX115" fmla="*/ 686772 w 2558629"/>
                <a:gd name="connsiteY115" fmla="*/ 18403 h 806208"/>
                <a:gd name="connsiteX116" fmla="*/ 697329 w 2558629"/>
                <a:gd name="connsiteY116" fmla="*/ 20070 h 806208"/>
                <a:gd name="connsiteX117" fmla="*/ 718998 w 2558629"/>
                <a:gd name="connsiteY117" fmla="*/ 57851 h 806208"/>
                <a:gd name="connsiteX118" fmla="*/ 704552 w 2558629"/>
                <a:gd name="connsiteY118" fmla="*/ 74519 h 806208"/>
                <a:gd name="connsiteX119" fmla="*/ 593431 w 2558629"/>
                <a:gd name="connsiteY119" fmla="*/ 73963 h 806208"/>
                <a:gd name="connsiteX120" fmla="*/ 578984 w 2558629"/>
                <a:gd name="connsiteY120" fmla="*/ 68407 h 806208"/>
                <a:gd name="connsiteX121" fmla="*/ 588985 w 2558629"/>
                <a:gd name="connsiteY121" fmla="*/ 57295 h 806208"/>
                <a:gd name="connsiteX122" fmla="*/ 599542 w 2558629"/>
                <a:gd name="connsiteY122" fmla="*/ 45072 h 806208"/>
                <a:gd name="connsiteX123" fmla="*/ 651214 w 2558629"/>
                <a:gd name="connsiteY123" fmla="*/ 1179 h 806208"/>
                <a:gd name="connsiteX124" fmla="*/ 2535763 w 2558629"/>
                <a:gd name="connsiteY124" fmla="*/ 1178 h 806208"/>
                <a:gd name="connsiteX125" fmla="*/ 2556390 w 2558629"/>
                <a:gd name="connsiteY125" fmla="*/ 4512 h 806208"/>
                <a:gd name="connsiteX126" fmla="*/ 2555834 w 2558629"/>
                <a:gd name="connsiteY126" fmla="*/ 58406 h 806208"/>
                <a:gd name="connsiteX127" fmla="*/ 2529721 w 2558629"/>
                <a:gd name="connsiteY127" fmla="*/ 51739 h 806208"/>
                <a:gd name="connsiteX128" fmla="*/ 2490273 w 2558629"/>
                <a:gd name="connsiteY128" fmla="*/ 74518 h 806208"/>
                <a:gd name="connsiteX129" fmla="*/ 2509720 w 2558629"/>
                <a:gd name="connsiteY129" fmla="*/ 15069 h 806208"/>
                <a:gd name="connsiteX130" fmla="*/ 2514720 w 2558629"/>
                <a:gd name="connsiteY130" fmla="*/ 2845 h 806208"/>
                <a:gd name="connsiteX131" fmla="*/ 2535763 w 2558629"/>
                <a:gd name="connsiteY131" fmla="*/ 1178 h 806208"/>
                <a:gd name="connsiteX132" fmla="*/ 1370030 w 2558629"/>
                <a:gd name="connsiteY132" fmla="*/ 693 h 806208"/>
                <a:gd name="connsiteX133" fmla="*/ 1381837 w 2558629"/>
                <a:gd name="connsiteY133" fmla="*/ 1735 h 806208"/>
                <a:gd name="connsiteX134" fmla="*/ 1359057 w 2558629"/>
                <a:gd name="connsiteY134" fmla="*/ 5069 h 806208"/>
                <a:gd name="connsiteX135" fmla="*/ 1370030 w 2558629"/>
                <a:gd name="connsiteY135" fmla="*/ 693 h 806208"/>
                <a:gd name="connsiteX136" fmla="*/ 1250158 w 2558629"/>
                <a:gd name="connsiteY136" fmla="*/ 68 h 806208"/>
                <a:gd name="connsiteX137" fmla="*/ 1308497 w 2558629"/>
                <a:gd name="connsiteY137" fmla="*/ 68 h 806208"/>
                <a:gd name="connsiteX138" fmla="*/ 1320720 w 2558629"/>
                <a:gd name="connsiteY138" fmla="*/ 9514 h 806208"/>
                <a:gd name="connsiteX139" fmla="*/ 1360168 w 2558629"/>
                <a:gd name="connsiteY139" fmla="*/ 35071 h 806208"/>
                <a:gd name="connsiteX140" fmla="*/ 1408507 w 2558629"/>
                <a:gd name="connsiteY140" fmla="*/ 36183 h 806208"/>
                <a:gd name="connsiteX141" fmla="*/ 1416284 w 2558629"/>
                <a:gd name="connsiteY141" fmla="*/ 30071 h 806208"/>
                <a:gd name="connsiteX142" fmla="*/ 1418507 w 2558629"/>
                <a:gd name="connsiteY142" fmla="*/ 14514 h 806208"/>
                <a:gd name="connsiteX143" fmla="*/ 1406839 w 2558629"/>
                <a:gd name="connsiteY143" fmla="*/ 16736 h 806208"/>
                <a:gd name="connsiteX144" fmla="*/ 1392949 w 2558629"/>
                <a:gd name="connsiteY144" fmla="*/ 22292 h 806208"/>
                <a:gd name="connsiteX145" fmla="*/ 1446287 w 2558629"/>
                <a:gd name="connsiteY145" fmla="*/ 15070 h 806208"/>
                <a:gd name="connsiteX146" fmla="*/ 1491847 w 2558629"/>
                <a:gd name="connsiteY146" fmla="*/ 65074 h 806208"/>
                <a:gd name="connsiteX147" fmla="*/ 1481847 w 2558629"/>
                <a:gd name="connsiteY147" fmla="*/ 30071 h 806208"/>
                <a:gd name="connsiteX148" fmla="*/ 1478512 w 2558629"/>
                <a:gd name="connsiteY148" fmla="*/ 18403 h 806208"/>
                <a:gd name="connsiteX149" fmla="*/ 1491292 w 2558629"/>
                <a:gd name="connsiteY149" fmla="*/ 17292 h 806208"/>
                <a:gd name="connsiteX150" fmla="*/ 1534073 w 2558629"/>
                <a:gd name="connsiteY150" fmla="*/ 35071 h 806208"/>
                <a:gd name="connsiteX151" fmla="*/ 1542963 w 2558629"/>
                <a:gd name="connsiteY151" fmla="*/ 38961 h 806208"/>
                <a:gd name="connsiteX152" fmla="*/ 1550186 w 2558629"/>
                <a:gd name="connsiteY152" fmla="*/ 40627 h 806208"/>
                <a:gd name="connsiteX153" fmla="*/ 1534629 w 2558629"/>
                <a:gd name="connsiteY153" fmla="*/ 3402 h 806208"/>
                <a:gd name="connsiteX154" fmla="*/ 1512960 w 2558629"/>
                <a:gd name="connsiteY154" fmla="*/ 15625 h 806208"/>
                <a:gd name="connsiteX155" fmla="*/ 1507404 w 2558629"/>
                <a:gd name="connsiteY155" fmla="*/ 5068 h 806208"/>
                <a:gd name="connsiteX156" fmla="*/ 1517405 w 2558629"/>
                <a:gd name="connsiteY156" fmla="*/ 623 h 806208"/>
                <a:gd name="connsiteX157" fmla="*/ 1759094 w 2558629"/>
                <a:gd name="connsiteY157" fmla="*/ 623 h 806208"/>
                <a:gd name="connsiteX158" fmla="*/ 1697422 w 2558629"/>
                <a:gd name="connsiteY158" fmla="*/ 16180 h 806208"/>
                <a:gd name="connsiteX159" fmla="*/ 1672419 w 2558629"/>
                <a:gd name="connsiteY159" fmla="*/ 18959 h 806208"/>
                <a:gd name="connsiteX160" fmla="*/ 1671864 w 2558629"/>
                <a:gd name="connsiteY160" fmla="*/ 42294 h 806208"/>
                <a:gd name="connsiteX161" fmla="*/ 1723535 w 2558629"/>
                <a:gd name="connsiteY161" fmla="*/ 63407 h 806208"/>
                <a:gd name="connsiteX162" fmla="*/ 1734092 w 2558629"/>
                <a:gd name="connsiteY162" fmla="*/ 71742 h 806208"/>
                <a:gd name="connsiteX163" fmla="*/ 1219600 w 2558629"/>
                <a:gd name="connsiteY163" fmla="*/ 70630 h 806208"/>
                <a:gd name="connsiteX164" fmla="*/ 1234601 w 2558629"/>
                <a:gd name="connsiteY164" fmla="*/ 11180 h 806208"/>
                <a:gd name="connsiteX165" fmla="*/ 1250158 w 2558629"/>
                <a:gd name="connsiteY165" fmla="*/ 68 h 80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2558629" h="806208">
                  <a:moveTo>
                    <a:pt x="9489" y="392327"/>
                  </a:moveTo>
                  <a:cubicBezTo>
                    <a:pt x="21157" y="400106"/>
                    <a:pt x="20601" y="415107"/>
                    <a:pt x="29491" y="423441"/>
                  </a:cubicBezTo>
                  <a:cubicBezTo>
                    <a:pt x="32824" y="426219"/>
                    <a:pt x="35047" y="433443"/>
                    <a:pt x="40603" y="427331"/>
                  </a:cubicBezTo>
                  <a:cubicBezTo>
                    <a:pt x="43937" y="423441"/>
                    <a:pt x="41714" y="420108"/>
                    <a:pt x="37269" y="417885"/>
                  </a:cubicBezTo>
                  <a:cubicBezTo>
                    <a:pt x="33380" y="416219"/>
                    <a:pt x="30046" y="413440"/>
                    <a:pt x="31158" y="408440"/>
                  </a:cubicBezTo>
                  <a:cubicBezTo>
                    <a:pt x="36158" y="388438"/>
                    <a:pt x="21712" y="391216"/>
                    <a:pt x="9489" y="392327"/>
                  </a:cubicBezTo>
                  <a:close/>
                  <a:moveTo>
                    <a:pt x="32616" y="121955"/>
                  </a:moveTo>
                  <a:cubicBezTo>
                    <a:pt x="40881" y="119107"/>
                    <a:pt x="51159" y="122858"/>
                    <a:pt x="64494" y="133414"/>
                  </a:cubicBezTo>
                  <a:cubicBezTo>
                    <a:pt x="78384" y="143970"/>
                    <a:pt x="89496" y="147860"/>
                    <a:pt x="101719" y="133414"/>
                  </a:cubicBezTo>
                  <a:cubicBezTo>
                    <a:pt x="109498" y="123969"/>
                    <a:pt x="116166" y="136193"/>
                    <a:pt x="123388" y="133970"/>
                  </a:cubicBezTo>
                  <a:cubicBezTo>
                    <a:pt x="101164" y="165084"/>
                    <a:pt x="90607" y="202865"/>
                    <a:pt x="63383" y="229534"/>
                  </a:cubicBezTo>
                  <a:cubicBezTo>
                    <a:pt x="55049" y="237313"/>
                    <a:pt x="58938" y="240646"/>
                    <a:pt x="64494" y="243980"/>
                  </a:cubicBezTo>
                  <a:cubicBezTo>
                    <a:pt x="77273" y="251203"/>
                    <a:pt x="76162" y="262871"/>
                    <a:pt x="76162" y="274538"/>
                  </a:cubicBezTo>
                  <a:cubicBezTo>
                    <a:pt x="75606" y="320654"/>
                    <a:pt x="77273" y="367325"/>
                    <a:pt x="75050" y="413440"/>
                  </a:cubicBezTo>
                  <a:cubicBezTo>
                    <a:pt x="73939" y="429553"/>
                    <a:pt x="78939" y="447888"/>
                    <a:pt x="67827" y="463445"/>
                  </a:cubicBezTo>
                  <a:cubicBezTo>
                    <a:pt x="69494" y="464000"/>
                    <a:pt x="71717" y="464556"/>
                    <a:pt x="73939" y="465112"/>
                  </a:cubicBezTo>
                  <a:cubicBezTo>
                    <a:pt x="73939" y="465112"/>
                    <a:pt x="73939" y="465668"/>
                    <a:pt x="73939" y="465668"/>
                  </a:cubicBezTo>
                  <a:cubicBezTo>
                    <a:pt x="76718" y="494004"/>
                    <a:pt x="77273" y="522340"/>
                    <a:pt x="73383" y="550675"/>
                  </a:cubicBezTo>
                  <a:cubicBezTo>
                    <a:pt x="74495" y="617349"/>
                    <a:pt x="75606" y="684021"/>
                    <a:pt x="75606" y="750694"/>
                  </a:cubicBezTo>
                  <a:lnTo>
                    <a:pt x="75606" y="806208"/>
                  </a:lnTo>
                  <a:lnTo>
                    <a:pt x="599" y="806208"/>
                  </a:lnTo>
                  <a:lnTo>
                    <a:pt x="599" y="542342"/>
                  </a:lnTo>
                  <a:cubicBezTo>
                    <a:pt x="599" y="536230"/>
                    <a:pt x="-1068" y="530118"/>
                    <a:pt x="3377" y="525118"/>
                  </a:cubicBezTo>
                  <a:cubicBezTo>
                    <a:pt x="-3290" y="452888"/>
                    <a:pt x="2266" y="380104"/>
                    <a:pt x="599" y="307320"/>
                  </a:cubicBezTo>
                  <a:cubicBezTo>
                    <a:pt x="599" y="301208"/>
                    <a:pt x="1155" y="295652"/>
                    <a:pt x="10044" y="296208"/>
                  </a:cubicBezTo>
                  <a:cubicBezTo>
                    <a:pt x="17267" y="296208"/>
                    <a:pt x="24490" y="293985"/>
                    <a:pt x="26713" y="287317"/>
                  </a:cubicBezTo>
                  <a:cubicBezTo>
                    <a:pt x="28379" y="282317"/>
                    <a:pt x="23379" y="278428"/>
                    <a:pt x="20046" y="274538"/>
                  </a:cubicBezTo>
                  <a:cubicBezTo>
                    <a:pt x="10600" y="263426"/>
                    <a:pt x="10044" y="284540"/>
                    <a:pt x="1155" y="277872"/>
                  </a:cubicBezTo>
                  <a:cubicBezTo>
                    <a:pt x="43" y="235646"/>
                    <a:pt x="-1623" y="192309"/>
                    <a:pt x="12822" y="150082"/>
                  </a:cubicBezTo>
                  <a:cubicBezTo>
                    <a:pt x="18101" y="134248"/>
                    <a:pt x="24351" y="124802"/>
                    <a:pt x="32616" y="121955"/>
                  </a:cubicBezTo>
                  <a:close/>
                  <a:moveTo>
                    <a:pt x="150959" y="87854"/>
                  </a:moveTo>
                  <a:cubicBezTo>
                    <a:pt x="153390" y="86743"/>
                    <a:pt x="155891" y="87021"/>
                    <a:pt x="157835" y="89521"/>
                  </a:cubicBezTo>
                  <a:cubicBezTo>
                    <a:pt x="161169" y="93966"/>
                    <a:pt x="170058" y="102856"/>
                    <a:pt x="160613" y="108412"/>
                  </a:cubicBezTo>
                  <a:cubicBezTo>
                    <a:pt x="148390" y="116190"/>
                    <a:pt x="140611" y="130636"/>
                    <a:pt x="125054" y="132858"/>
                  </a:cubicBezTo>
                  <a:cubicBezTo>
                    <a:pt x="128388" y="118413"/>
                    <a:pt x="137833" y="107301"/>
                    <a:pt x="144501" y="94522"/>
                  </a:cubicBezTo>
                  <a:cubicBezTo>
                    <a:pt x="146167" y="91466"/>
                    <a:pt x="148529" y="88966"/>
                    <a:pt x="150959" y="87854"/>
                  </a:cubicBezTo>
                  <a:close/>
                  <a:moveTo>
                    <a:pt x="2447491" y="64519"/>
                  </a:moveTo>
                  <a:cubicBezTo>
                    <a:pt x="2457492" y="60074"/>
                    <a:pt x="2459715" y="68408"/>
                    <a:pt x="2465271" y="74520"/>
                  </a:cubicBezTo>
                  <a:cubicBezTo>
                    <a:pt x="2455826" y="78409"/>
                    <a:pt x="2448603" y="78965"/>
                    <a:pt x="2443602" y="72297"/>
                  </a:cubicBezTo>
                  <a:cubicBezTo>
                    <a:pt x="2440824" y="68964"/>
                    <a:pt x="2444713" y="65630"/>
                    <a:pt x="2447491" y="64519"/>
                  </a:cubicBezTo>
                  <a:close/>
                  <a:moveTo>
                    <a:pt x="2305257" y="3401"/>
                  </a:moveTo>
                  <a:cubicBezTo>
                    <a:pt x="2371929" y="3401"/>
                    <a:pt x="2435824" y="3401"/>
                    <a:pt x="2506942" y="3401"/>
                  </a:cubicBezTo>
                  <a:cubicBezTo>
                    <a:pt x="2479161" y="21181"/>
                    <a:pt x="2452492" y="31181"/>
                    <a:pt x="2440825" y="58407"/>
                  </a:cubicBezTo>
                  <a:cubicBezTo>
                    <a:pt x="2435269" y="71741"/>
                    <a:pt x="2424156" y="75075"/>
                    <a:pt x="2409710" y="74519"/>
                  </a:cubicBezTo>
                  <a:cubicBezTo>
                    <a:pt x="2379152" y="73408"/>
                    <a:pt x="2349149" y="73408"/>
                    <a:pt x="2318591" y="73963"/>
                  </a:cubicBezTo>
                  <a:cubicBezTo>
                    <a:pt x="2301367" y="74519"/>
                    <a:pt x="2283588" y="77298"/>
                    <a:pt x="2286366" y="50628"/>
                  </a:cubicBezTo>
                  <a:cubicBezTo>
                    <a:pt x="2286366" y="49517"/>
                    <a:pt x="2280810" y="47295"/>
                    <a:pt x="2280254" y="40627"/>
                  </a:cubicBezTo>
                  <a:cubicBezTo>
                    <a:pt x="2295255" y="40627"/>
                    <a:pt x="2310257" y="39516"/>
                    <a:pt x="2324702" y="41183"/>
                  </a:cubicBezTo>
                  <a:cubicBezTo>
                    <a:pt x="2337482" y="42849"/>
                    <a:pt x="2336370" y="32848"/>
                    <a:pt x="2338037" y="27292"/>
                  </a:cubicBezTo>
                  <a:cubicBezTo>
                    <a:pt x="2340815" y="17292"/>
                    <a:pt x="2329147" y="16736"/>
                    <a:pt x="2325258" y="17847"/>
                  </a:cubicBezTo>
                  <a:cubicBezTo>
                    <a:pt x="2310257" y="22848"/>
                    <a:pt x="2309146" y="13402"/>
                    <a:pt x="2305257" y="3401"/>
                  </a:cubicBezTo>
                  <a:close/>
                  <a:moveTo>
                    <a:pt x="800117" y="2291"/>
                  </a:moveTo>
                  <a:cubicBezTo>
                    <a:pt x="910683" y="2291"/>
                    <a:pt x="1020693" y="2291"/>
                    <a:pt x="1134593" y="2291"/>
                  </a:cubicBezTo>
                  <a:cubicBezTo>
                    <a:pt x="1125703" y="13403"/>
                    <a:pt x="1121258" y="25071"/>
                    <a:pt x="1106257" y="22848"/>
                  </a:cubicBezTo>
                  <a:cubicBezTo>
                    <a:pt x="1101256" y="21738"/>
                    <a:pt x="1096811" y="25627"/>
                    <a:pt x="1096811" y="29515"/>
                  </a:cubicBezTo>
                  <a:cubicBezTo>
                    <a:pt x="1097367" y="35072"/>
                    <a:pt x="1099589" y="41183"/>
                    <a:pt x="1105701" y="43962"/>
                  </a:cubicBezTo>
                  <a:cubicBezTo>
                    <a:pt x="1110146" y="46184"/>
                    <a:pt x="1114035" y="51740"/>
                    <a:pt x="1118480" y="45628"/>
                  </a:cubicBezTo>
                  <a:cubicBezTo>
                    <a:pt x="1136259" y="20071"/>
                    <a:pt x="1140704" y="47851"/>
                    <a:pt x="1150705" y="53407"/>
                  </a:cubicBezTo>
                  <a:cubicBezTo>
                    <a:pt x="1152927" y="54518"/>
                    <a:pt x="1154038" y="58963"/>
                    <a:pt x="1155706" y="61741"/>
                  </a:cubicBezTo>
                  <a:cubicBezTo>
                    <a:pt x="1165706" y="72297"/>
                    <a:pt x="1175152" y="66741"/>
                    <a:pt x="1184597" y="60630"/>
                  </a:cubicBezTo>
                  <a:cubicBezTo>
                    <a:pt x="1192376" y="55629"/>
                    <a:pt x="1199043" y="58963"/>
                    <a:pt x="1201265" y="65630"/>
                  </a:cubicBezTo>
                  <a:cubicBezTo>
                    <a:pt x="1205154" y="75631"/>
                    <a:pt x="1196265" y="76187"/>
                    <a:pt x="1189598" y="76187"/>
                  </a:cubicBezTo>
                  <a:cubicBezTo>
                    <a:pt x="1178485" y="75631"/>
                    <a:pt x="1166262" y="80076"/>
                    <a:pt x="1155706" y="72297"/>
                  </a:cubicBezTo>
                  <a:cubicBezTo>
                    <a:pt x="1126258" y="72853"/>
                    <a:pt x="1096811" y="73964"/>
                    <a:pt x="1067364" y="73408"/>
                  </a:cubicBezTo>
                  <a:cubicBezTo>
                    <a:pt x="1052362" y="72853"/>
                    <a:pt x="1055696" y="60630"/>
                    <a:pt x="1059586" y="52851"/>
                  </a:cubicBezTo>
                  <a:cubicBezTo>
                    <a:pt x="1066809" y="38961"/>
                    <a:pt x="1061808" y="36183"/>
                    <a:pt x="1049029" y="36739"/>
                  </a:cubicBezTo>
                  <a:cubicBezTo>
                    <a:pt x="1031805" y="37294"/>
                    <a:pt x="1012359" y="25627"/>
                    <a:pt x="1001802" y="50073"/>
                  </a:cubicBezTo>
                  <a:cubicBezTo>
                    <a:pt x="997913" y="59519"/>
                    <a:pt x="997913" y="66741"/>
                    <a:pt x="1005691" y="75075"/>
                  </a:cubicBezTo>
                  <a:cubicBezTo>
                    <a:pt x="915127" y="75075"/>
                    <a:pt x="825675" y="75075"/>
                    <a:pt x="729555" y="75075"/>
                  </a:cubicBezTo>
                  <a:cubicBezTo>
                    <a:pt x="760114" y="62296"/>
                    <a:pt x="772336" y="40072"/>
                    <a:pt x="783449" y="17292"/>
                  </a:cubicBezTo>
                  <a:cubicBezTo>
                    <a:pt x="786783" y="9514"/>
                    <a:pt x="788450" y="2291"/>
                    <a:pt x="800117" y="2291"/>
                  </a:cubicBezTo>
                  <a:close/>
                  <a:moveTo>
                    <a:pt x="2237471" y="1735"/>
                  </a:moveTo>
                  <a:cubicBezTo>
                    <a:pt x="2259696" y="1179"/>
                    <a:pt x="2265252" y="8958"/>
                    <a:pt x="2257474" y="28404"/>
                  </a:cubicBezTo>
                  <a:cubicBezTo>
                    <a:pt x="2251362" y="43961"/>
                    <a:pt x="2250806" y="56740"/>
                    <a:pt x="2272475" y="58407"/>
                  </a:cubicBezTo>
                  <a:cubicBezTo>
                    <a:pt x="2278031" y="58407"/>
                    <a:pt x="2279142" y="60629"/>
                    <a:pt x="2279142" y="65630"/>
                  </a:cubicBezTo>
                  <a:cubicBezTo>
                    <a:pt x="2279142" y="70630"/>
                    <a:pt x="2277475" y="73964"/>
                    <a:pt x="2271919" y="73964"/>
                  </a:cubicBezTo>
                  <a:cubicBezTo>
                    <a:pt x="2266919" y="73964"/>
                    <a:pt x="2261918" y="73964"/>
                    <a:pt x="2256918" y="73964"/>
                  </a:cubicBezTo>
                  <a:cubicBezTo>
                    <a:pt x="2098015" y="73964"/>
                    <a:pt x="1939111" y="74519"/>
                    <a:pt x="1780207" y="73964"/>
                  </a:cubicBezTo>
                  <a:cubicBezTo>
                    <a:pt x="1771873" y="73964"/>
                    <a:pt x="1757983" y="78964"/>
                    <a:pt x="1757427" y="66185"/>
                  </a:cubicBezTo>
                  <a:cubicBezTo>
                    <a:pt x="1756872" y="55628"/>
                    <a:pt x="1769095" y="54518"/>
                    <a:pt x="1779096" y="54518"/>
                  </a:cubicBezTo>
                  <a:cubicBezTo>
                    <a:pt x="1782985" y="54518"/>
                    <a:pt x="1790764" y="56740"/>
                    <a:pt x="1788541" y="49517"/>
                  </a:cubicBezTo>
                  <a:cubicBezTo>
                    <a:pt x="1787430" y="45072"/>
                    <a:pt x="1782985" y="40627"/>
                    <a:pt x="1777429" y="47295"/>
                  </a:cubicBezTo>
                  <a:cubicBezTo>
                    <a:pt x="1775207" y="45072"/>
                    <a:pt x="1772428" y="43405"/>
                    <a:pt x="1771317" y="40627"/>
                  </a:cubicBezTo>
                  <a:cubicBezTo>
                    <a:pt x="1769651" y="36738"/>
                    <a:pt x="1772428" y="33404"/>
                    <a:pt x="1776318" y="33960"/>
                  </a:cubicBezTo>
                  <a:cubicBezTo>
                    <a:pt x="1788541" y="36183"/>
                    <a:pt x="1795764" y="20070"/>
                    <a:pt x="1809099" y="26737"/>
                  </a:cubicBezTo>
                  <a:cubicBezTo>
                    <a:pt x="1817433" y="30627"/>
                    <a:pt x="1825767" y="23959"/>
                    <a:pt x="1827989" y="18403"/>
                  </a:cubicBezTo>
                  <a:cubicBezTo>
                    <a:pt x="1834656" y="68"/>
                    <a:pt x="1848547" y="2290"/>
                    <a:pt x="1862992" y="2290"/>
                  </a:cubicBezTo>
                  <a:cubicBezTo>
                    <a:pt x="1919664" y="2290"/>
                    <a:pt x="1976336" y="2290"/>
                    <a:pt x="2033008" y="2290"/>
                  </a:cubicBezTo>
                  <a:cubicBezTo>
                    <a:pt x="2036342" y="16180"/>
                    <a:pt x="2021896" y="22848"/>
                    <a:pt x="2026341" y="32848"/>
                  </a:cubicBezTo>
                  <a:cubicBezTo>
                    <a:pt x="2028563" y="37294"/>
                    <a:pt x="2019674" y="46183"/>
                    <a:pt x="2032452" y="47850"/>
                  </a:cubicBezTo>
                  <a:cubicBezTo>
                    <a:pt x="2041343" y="48961"/>
                    <a:pt x="2044676" y="46183"/>
                    <a:pt x="2047454" y="38960"/>
                  </a:cubicBezTo>
                  <a:cubicBezTo>
                    <a:pt x="2049120" y="35627"/>
                    <a:pt x="2052455" y="32293"/>
                    <a:pt x="2051899" y="30071"/>
                  </a:cubicBezTo>
                  <a:cubicBezTo>
                    <a:pt x="2043009" y="-3821"/>
                    <a:pt x="2066344" y="2290"/>
                    <a:pt x="2085235" y="2290"/>
                  </a:cubicBezTo>
                  <a:cubicBezTo>
                    <a:pt x="2136351" y="2290"/>
                    <a:pt x="2186911" y="2846"/>
                    <a:pt x="2237471" y="1735"/>
                  </a:cubicBezTo>
                  <a:close/>
                  <a:moveTo>
                    <a:pt x="223952" y="1735"/>
                  </a:moveTo>
                  <a:cubicBezTo>
                    <a:pt x="328962" y="1735"/>
                    <a:pt x="433416" y="1735"/>
                    <a:pt x="538426" y="1735"/>
                  </a:cubicBezTo>
                  <a:cubicBezTo>
                    <a:pt x="546760" y="1735"/>
                    <a:pt x="555094" y="1735"/>
                    <a:pt x="563428" y="3402"/>
                  </a:cubicBezTo>
                  <a:cubicBezTo>
                    <a:pt x="568428" y="4514"/>
                    <a:pt x="573429" y="7847"/>
                    <a:pt x="573429" y="13403"/>
                  </a:cubicBezTo>
                  <a:cubicBezTo>
                    <a:pt x="573984" y="43962"/>
                    <a:pt x="543427" y="73965"/>
                    <a:pt x="512312" y="73965"/>
                  </a:cubicBezTo>
                  <a:cubicBezTo>
                    <a:pt x="437861" y="74520"/>
                    <a:pt x="363965" y="75075"/>
                    <a:pt x="289514" y="73965"/>
                  </a:cubicBezTo>
                  <a:cubicBezTo>
                    <a:pt x="252844" y="73965"/>
                    <a:pt x="217285" y="78409"/>
                    <a:pt x="184504" y="95633"/>
                  </a:cubicBezTo>
                  <a:cubicBezTo>
                    <a:pt x="173948" y="101189"/>
                    <a:pt x="168948" y="100078"/>
                    <a:pt x="163947" y="88410"/>
                  </a:cubicBezTo>
                  <a:cubicBezTo>
                    <a:pt x="159502" y="76742"/>
                    <a:pt x="145612" y="73965"/>
                    <a:pt x="136722" y="77298"/>
                  </a:cubicBezTo>
                  <a:cubicBezTo>
                    <a:pt x="119498" y="83965"/>
                    <a:pt x="102830" y="70075"/>
                    <a:pt x="85606" y="80632"/>
                  </a:cubicBezTo>
                  <a:cubicBezTo>
                    <a:pt x="80050" y="83965"/>
                    <a:pt x="75605" y="76742"/>
                    <a:pt x="73383" y="68964"/>
                  </a:cubicBezTo>
                  <a:cubicBezTo>
                    <a:pt x="70049" y="53407"/>
                    <a:pt x="80606" y="48406"/>
                    <a:pt x="90052" y="41739"/>
                  </a:cubicBezTo>
                  <a:cubicBezTo>
                    <a:pt x="95608" y="37850"/>
                    <a:pt x="103385" y="38961"/>
                    <a:pt x="105608" y="44517"/>
                  </a:cubicBezTo>
                  <a:cubicBezTo>
                    <a:pt x="113942" y="65074"/>
                    <a:pt x="134500" y="57851"/>
                    <a:pt x="142834" y="53407"/>
                  </a:cubicBezTo>
                  <a:cubicBezTo>
                    <a:pt x="152279" y="48406"/>
                    <a:pt x="154501" y="30627"/>
                    <a:pt x="142834" y="18403"/>
                  </a:cubicBezTo>
                  <a:cubicBezTo>
                    <a:pt x="142278" y="17292"/>
                    <a:pt x="142278" y="15626"/>
                    <a:pt x="142278" y="13958"/>
                  </a:cubicBezTo>
                  <a:cubicBezTo>
                    <a:pt x="168392" y="4514"/>
                    <a:pt x="195616" y="1735"/>
                    <a:pt x="223952" y="1735"/>
                  </a:cubicBezTo>
                  <a:close/>
                  <a:moveTo>
                    <a:pt x="651214" y="1179"/>
                  </a:moveTo>
                  <a:cubicBezTo>
                    <a:pt x="661215" y="1179"/>
                    <a:pt x="671215" y="1179"/>
                    <a:pt x="682328" y="1179"/>
                  </a:cubicBezTo>
                  <a:cubicBezTo>
                    <a:pt x="667327" y="21736"/>
                    <a:pt x="669548" y="28959"/>
                    <a:pt x="691218" y="40627"/>
                  </a:cubicBezTo>
                  <a:cubicBezTo>
                    <a:pt x="694551" y="34515"/>
                    <a:pt x="688439" y="31738"/>
                    <a:pt x="687328" y="27292"/>
                  </a:cubicBezTo>
                  <a:cubicBezTo>
                    <a:pt x="686217" y="24515"/>
                    <a:pt x="683439" y="21181"/>
                    <a:pt x="686772" y="18403"/>
                  </a:cubicBezTo>
                  <a:cubicBezTo>
                    <a:pt x="690662" y="14514"/>
                    <a:pt x="693995" y="17292"/>
                    <a:pt x="697329" y="20070"/>
                  </a:cubicBezTo>
                  <a:cubicBezTo>
                    <a:pt x="709552" y="30071"/>
                    <a:pt x="715664" y="43405"/>
                    <a:pt x="718998" y="57851"/>
                  </a:cubicBezTo>
                  <a:cubicBezTo>
                    <a:pt x="721220" y="68407"/>
                    <a:pt x="718442" y="75075"/>
                    <a:pt x="704552" y="74519"/>
                  </a:cubicBezTo>
                  <a:cubicBezTo>
                    <a:pt x="667327" y="73408"/>
                    <a:pt x="630656" y="73963"/>
                    <a:pt x="593431" y="73963"/>
                  </a:cubicBezTo>
                  <a:cubicBezTo>
                    <a:pt x="587875" y="73963"/>
                    <a:pt x="580652" y="75075"/>
                    <a:pt x="578984" y="68407"/>
                  </a:cubicBezTo>
                  <a:cubicBezTo>
                    <a:pt x="576207" y="59518"/>
                    <a:pt x="584541" y="60073"/>
                    <a:pt x="588985" y="57295"/>
                  </a:cubicBezTo>
                  <a:cubicBezTo>
                    <a:pt x="592875" y="53962"/>
                    <a:pt x="598431" y="52851"/>
                    <a:pt x="599542" y="45072"/>
                  </a:cubicBezTo>
                  <a:cubicBezTo>
                    <a:pt x="603431" y="18959"/>
                    <a:pt x="625100" y="1179"/>
                    <a:pt x="651214" y="1179"/>
                  </a:cubicBezTo>
                  <a:close/>
                  <a:moveTo>
                    <a:pt x="2535763" y="1178"/>
                  </a:moveTo>
                  <a:cubicBezTo>
                    <a:pt x="2542778" y="1039"/>
                    <a:pt x="2549723" y="1734"/>
                    <a:pt x="2556390" y="4512"/>
                  </a:cubicBezTo>
                  <a:cubicBezTo>
                    <a:pt x="2559724" y="5624"/>
                    <a:pt x="2559168" y="54517"/>
                    <a:pt x="2555834" y="58406"/>
                  </a:cubicBezTo>
                  <a:cubicBezTo>
                    <a:pt x="2543611" y="71185"/>
                    <a:pt x="2540277" y="50628"/>
                    <a:pt x="2529721" y="51739"/>
                  </a:cubicBezTo>
                  <a:cubicBezTo>
                    <a:pt x="2533054" y="83964"/>
                    <a:pt x="2509720" y="71741"/>
                    <a:pt x="2490273" y="74518"/>
                  </a:cubicBezTo>
                  <a:cubicBezTo>
                    <a:pt x="2503608" y="53961"/>
                    <a:pt x="2519165" y="37849"/>
                    <a:pt x="2509720" y="15069"/>
                  </a:cubicBezTo>
                  <a:cubicBezTo>
                    <a:pt x="2508052" y="10624"/>
                    <a:pt x="2508608" y="3401"/>
                    <a:pt x="2514720" y="2845"/>
                  </a:cubicBezTo>
                  <a:cubicBezTo>
                    <a:pt x="2521665" y="2290"/>
                    <a:pt x="2528749" y="1317"/>
                    <a:pt x="2535763" y="1178"/>
                  </a:cubicBezTo>
                  <a:close/>
                  <a:moveTo>
                    <a:pt x="1370030" y="693"/>
                  </a:moveTo>
                  <a:cubicBezTo>
                    <a:pt x="1373780" y="624"/>
                    <a:pt x="1377670" y="1457"/>
                    <a:pt x="1381837" y="1735"/>
                  </a:cubicBezTo>
                  <a:cubicBezTo>
                    <a:pt x="1374614" y="19515"/>
                    <a:pt x="1367391" y="16181"/>
                    <a:pt x="1359057" y="5069"/>
                  </a:cubicBezTo>
                  <a:cubicBezTo>
                    <a:pt x="1362668" y="1735"/>
                    <a:pt x="1366280" y="763"/>
                    <a:pt x="1370030" y="693"/>
                  </a:cubicBezTo>
                  <a:close/>
                  <a:moveTo>
                    <a:pt x="1250158" y="68"/>
                  </a:moveTo>
                  <a:cubicBezTo>
                    <a:pt x="1269604" y="623"/>
                    <a:pt x="1289051" y="623"/>
                    <a:pt x="1308497" y="68"/>
                  </a:cubicBezTo>
                  <a:cubicBezTo>
                    <a:pt x="1316276" y="-488"/>
                    <a:pt x="1316831" y="2290"/>
                    <a:pt x="1320720" y="9514"/>
                  </a:cubicBezTo>
                  <a:cubicBezTo>
                    <a:pt x="1328499" y="23959"/>
                    <a:pt x="1340722" y="37294"/>
                    <a:pt x="1360168" y="35071"/>
                  </a:cubicBezTo>
                  <a:cubicBezTo>
                    <a:pt x="1376281" y="33405"/>
                    <a:pt x="1392394" y="26182"/>
                    <a:pt x="1408507" y="36183"/>
                  </a:cubicBezTo>
                  <a:cubicBezTo>
                    <a:pt x="1416840" y="41183"/>
                    <a:pt x="1415173" y="34515"/>
                    <a:pt x="1416284" y="30071"/>
                  </a:cubicBezTo>
                  <a:cubicBezTo>
                    <a:pt x="1417396" y="25070"/>
                    <a:pt x="1424619" y="20626"/>
                    <a:pt x="1418507" y="14514"/>
                  </a:cubicBezTo>
                  <a:cubicBezTo>
                    <a:pt x="1413507" y="9514"/>
                    <a:pt x="1410173" y="11736"/>
                    <a:pt x="1406839" y="16736"/>
                  </a:cubicBezTo>
                  <a:cubicBezTo>
                    <a:pt x="1405172" y="18959"/>
                    <a:pt x="1401283" y="18959"/>
                    <a:pt x="1392949" y="22292"/>
                  </a:cubicBezTo>
                  <a:cubicBezTo>
                    <a:pt x="1411284" y="-4933"/>
                    <a:pt x="1425175" y="-6044"/>
                    <a:pt x="1446287" y="15070"/>
                  </a:cubicBezTo>
                  <a:cubicBezTo>
                    <a:pt x="1461289" y="30071"/>
                    <a:pt x="1475179" y="46739"/>
                    <a:pt x="1491847" y="65074"/>
                  </a:cubicBezTo>
                  <a:cubicBezTo>
                    <a:pt x="1499626" y="45072"/>
                    <a:pt x="1494625" y="36183"/>
                    <a:pt x="1481847" y="30071"/>
                  </a:cubicBezTo>
                  <a:cubicBezTo>
                    <a:pt x="1475735" y="27293"/>
                    <a:pt x="1474623" y="23403"/>
                    <a:pt x="1478512" y="18403"/>
                  </a:cubicBezTo>
                  <a:cubicBezTo>
                    <a:pt x="1482402" y="13403"/>
                    <a:pt x="1490180" y="12847"/>
                    <a:pt x="1491292" y="17292"/>
                  </a:cubicBezTo>
                  <a:cubicBezTo>
                    <a:pt x="1498515" y="41183"/>
                    <a:pt x="1515183" y="39516"/>
                    <a:pt x="1534073" y="35071"/>
                  </a:cubicBezTo>
                  <a:cubicBezTo>
                    <a:pt x="1536296" y="34515"/>
                    <a:pt x="1539630" y="37850"/>
                    <a:pt x="1542963" y="38961"/>
                  </a:cubicBezTo>
                  <a:cubicBezTo>
                    <a:pt x="1545186" y="39516"/>
                    <a:pt x="1547408" y="40071"/>
                    <a:pt x="1550186" y="40627"/>
                  </a:cubicBezTo>
                  <a:cubicBezTo>
                    <a:pt x="1557964" y="23959"/>
                    <a:pt x="1544630" y="16180"/>
                    <a:pt x="1534629" y="3402"/>
                  </a:cubicBezTo>
                  <a:cubicBezTo>
                    <a:pt x="1531295" y="16736"/>
                    <a:pt x="1525739" y="25626"/>
                    <a:pt x="1512960" y="15625"/>
                  </a:cubicBezTo>
                  <a:cubicBezTo>
                    <a:pt x="1509627" y="12847"/>
                    <a:pt x="1506848" y="9514"/>
                    <a:pt x="1507404" y="5068"/>
                  </a:cubicBezTo>
                  <a:cubicBezTo>
                    <a:pt x="1508515" y="-1044"/>
                    <a:pt x="1513516" y="623"/>
                    <a:pt x="1517405" y="623"/>
                  </a:cubicBezTo>
                  <a:cubicBezTo>
                    <a:pt x="1597412" y="623"/>
                    <a:pt x="1677420" y="623"/>
                    <a:pt x="1759094" y="623"/>
                  </a:cubicBezTo>
                  <a:cubicBezTo>
                    <a:pt x="1737981" y="28959"/>
                    <a:pt x="1725202" y="31738"/>
                    <a:pt x="1697422" y="16180"/>
                  </a:cubicBezTo>
                  <a:cubicBezTo>
                    <a:pt x="1687976" y="11180"/>
                    <a:pt x="1679642" y="10624"/>
                    <a:pt x="1672419" y="18959"/>
                  </a:cubicBezTo>
                  <a:cubicBezTo>
                    <a:pt x="1666308" y="26182"/>
                    <a:pt x="1662419" y="31738"/>
                    <a:pt x="1671864" y="42294"/>
                  </a:cubicBezTo>
                  <a:cubicBezTo>
                    <a:pt x="1685754" y="57296"/>
                    <a:pt x="1694644" y="63963"/>
                    <a:pt x="1723535" y="63407"/>
                  </a:cubicBezTo>
                  <a:cubicBezTo>
                    <a:pt x="1727980" y="63407"/>
                    <a:pt x="1730758" y="65630"/>
                    <a:pt x="1734092" y="71742"/>
                  </a:cubicBezTo>
                  <a:cubicBezTo>
                    <a:pt x="1562409" y="71742"/>
                    <a:pt x="1391283" y="71742"/>
                    <a:pt x="1219600" y="70630"/>
                  </a:cubicBezTo>
                  <a:cubicBezTo>
                    <a:pt x="1228489" y="52295"/>
                    <a:pt x="1237935" y="33405"/>
                    <a:pt x="1234601" y="11180"/>
                  </a:cubicBezTo>
                  <a:cubicBezTo>
                    <a:pt x="1232935" y="1179"/>
                    <a:pt x="1241824" y="68"/>
                    <a:pt x="1250158" y="68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1379B2-C3D1-436E-A0B6-02D5E522558E}"/>
                </a:ext>
              </a:extLst>
            </p:cNvPr>
            <p:cNvSpPr/>
            <p:nvPr/>
          </p:nvSpPr>
          <p:spPr>
            <a:xfrm>
              <a:off x="507673" y="533609"/>
              <a:ext cx="2436719" cy="712816"/>
            </a:xfrm>
            <a:custGeom>
              <a:avLst/>
              <a:gdLst>
                <a:gd name="connsiteX0" fmla="*/ 173172 w 2436719"/>
                <a:gd name="connsiteY0" fmla="*/ 27346 h 712816"/>
                <a:gd name="connsiteX1" fmla="*/ 159838 w 2436719"/>
                <a:gd name="connsiteY1" fmla="*/ 57348 h 712816"/>
                <a:gd name="connsiteX2" fmla="*/ 174284 w 2436719"/>
                <a:gd name="connsiteY2" fmla="*/ 70129 h 712816"/>
                <a:gd name="connsiteX3" fmla="*/ 192620 w 2436719"/>
                <a:gd name="connsiteY3" fmla="*/ 47347 h 712816"/>
                <a:gd name="connsiteX4" fmla="*/ 173172 w 2436719"/>
                <a:gd name="connsiteY4" fmla="*/ 27346 h 712816"/>
                <a:gd name="connsiteX5" fmla="*/ 908243 w 2436719"/>
                <a:gd name="connsiteY5" fmla="*/ 10677 h 712816"/>
                <a:gd name="connsiteX6" fmla="*/ 891019 w 2436719"/>
                <a:gd name="connsiteY6" fmla="*/ 15122 h 712816"/>
                <a:gd name="connsiteX7" fmla="*/ 881016 w 2436719"/>
                <a:gd name="connsiteY7" fmla="*/ 24568 h 712816"/>
                <a:gd name="connsiteX8" fmla="*/ 901575 w 2436719"/>
                <a:gd name="connsiteY8" fmla="*/ 49015 h 712816"/>
                <a:gd name="connsiteX9" fmla="*/ 937133 w 2436719"/>
                <a:gd name="connsiteY9" fmla="*/ 35679 h 712816"/>
                <a:gd name="connsiteX10" fmla="*/ 908243 w 2436719"/>
                <a:gd name="connsiteY10" fmla="*/ 10677 h 712816"/>
                <a:gd name="connsiteX11" fmla="*/ 506884 w 2436719"/>
                <a:gd name="connsiteY11" fmla="*/ 2274 h 712816"/>
                <a:gd name="connsiteX12" fmla="*/ 519316 w 2436719"/>
                <a:gd name="connsiteY12" fmla="*/ 2899 h 712816"/>
                <a:gd name="connsiteX13" fmla="*/ 929354 w 2436719"/>
                <a:gd name="connsiteY13" fmla="*/ 2899 h 712816"/>
                <a:gd name="connsiteX14" fmla="*/ 958802 w 2436719"/>
                <a:gd name="connsiteY14" fmla="*/ 7899 h 712816"/>
                <a:gd name="connsiteX15" fmla="*/ 942688 w 2436719"/>
                <a:gd name="connsiteY15" fmla="*/ 10122 h 712816"/>
                <a:gd name="connsiteX16" fmla="*/ 964359 w 2436719"/>
                <a:gd name="connsiteY16" fmla="*/ 37346 h 712816"/>
                <a:gd name="connsiteX17" fmla="*/ 983248 w 2436719"/>
                <a:gd name="connsiteY17" fmla="*/ 88463 h 712816"/>
                <a:gd name="connsiteX18" fmla="*/ 825457 w 2436719"/>
                <a:gd name="connsiteY18" fmla="*/ 89575 h 712816"/>
                <a:gd name="connsiteX19" fmla="*/ 801565 w 2436719"/>
                <a:gd name="connsiteY19" fmla="*/ 80684 h 712816"/>
                <a:gd name="connsiteX20" fmla="*/ 793230 w 2436719"/>
                <a:gd name="connsiteY20" fmla="*/ 87907 h 712816"/>
                <a:gd name="connsiteX21" fmla="*/ 222065 w 2436719"/>
                <a:gd name="connsiteY21" fmla="*/ 88463 h 712816"/>
                <a:gd name="connsiteX22" fmla="*/ 205399 w 2436719"/>
                <a:gd name="connsiteY22" fmla="*/ 80684 h 712816"/>
                <a:gd name="connsiteX23" fmla="*/ 87053 w 2436719"/>
                <a:gd name="connsiteY23" fmla="*/ 194028 h 712816"/>
                <a:gd name="connsiteX24" fmla="*/ 88166 w 2436719"/>
                <a:gd name="connsiteY24" fmla="*/ 676294 h 712816"/>
                <a:gd name="connsiteX25" fmla="*/ 88166 w 2436719"/>
                <a:gd name="connsiteY25" fmla="*/ 712816 h 712816"/>
                <a:gd name="connsiteX26" fmla="*/ 3157 w 2436719"/>
                <a:gd name="connsiteY26" fmla="*/ 712816 h 712816"/>
                <a:gd name="connsiteX27" fmla="*/ 3157 w 2436719"/>
                <a:gd name="connsiteY27" fmla="*/ 319596 h 712816"/>
                <a:gd name="connsiteX28" fmla="*/ 5380 w 2436719"/>
                <a:gd name="connsiteY28" fmla="*/ 294592 h 712816"/>
                <a:gd name="connsiteX29" fmla="*/ 1490 w 2436719"/>
                <a:gd name="connsiteY29" fmla="*/ 178471 h 712816"/>
                <a:gd name="connsiteX30" fmla="*/ 31494 w 2436719"/>
                <a:gd name="connsiteY30" fmla="*/ 164025 h 712816"/>
                <a:gd name="connsiteX31" fmla="*/ 19271 w 2436719"/>
                <a:gd name="connsiteY31" fmla="*/ 142912 h 712816"/>
                <a:gd name="connsiteX32" fmla="*/ 10936 w 2436719"/>
                <a:gd name="connsiteY32" fmla="*/ 137356 h 712816"/>
                <a:gd name="connsiteX33" fmla="*/ 56496 w 2436719"/>
                <a:gd name="connsiteY33" fmla="*/ 60683 h 712816"/>
                <a:gd name="connsiteX34" fmla="*/ 53718 w 2436719"/>
                <a:gd name="connsiteY34" fmla="*/ 84017 h 712816"/>
                <a:gd name="connsiteX35" fmla="*/ 63164 w 2436719"/>
                <a:gd name="connsiteY35" fmla="*/ 51237 h 712816"/>
                <a:gd name="connsiteX36" fmla="*/ 155948 w 2436719"/>
                <a:gd name="connsiteY36" fmla="*/ 9012 h 712816"/>
                <a:gd name="connsiteX37" fmla="*/ 318187 w 2436719"/>
                <a:gd name="connsiteY37" fmla="*/ 6789 h 712816"/>
                <a:gd name="connsiteX38" fmla="*/ 386527 w 2436719"/>
                <a:gd name="connsiteY38" fmla="*/ 6789 h 712816"/>
                <a:gd name="connsiteX39" fmla="*/ 392639 w 2436719"/>
                <a:gd name="connsiteY39" fmla="*/ 21790 h 712816"/>
                <a:gd name="connsiteX40" fmla="*/ 369303 w 2436719"/>
                <a:gd name="connsiteY40" fmla="*/ 32901 h 712816"/>
                <a:gd name="connsiteX41" fmla="*/ 344856 w 2436719"/>
                <a:gd name="connsiteY41" fmla="*/ 28456 h 712816"/>
                <a:gd name="connsiteX42" fmla="*/ 336521 w 2436719"/>
                <a:gd name="connsiteY42" fmla="*/ 36236 h 712816"/>
                <a:gd name="connsiteX43" fmla="*/ 345411 w 2436719"/>
                <a:gd name="connsiteY43" fmla="*/ 43459 h 712816"/>
                <a:gd name="connsiteX44" fmla="*/ 379304 w 2436719"/>
                <a:gd name="connsiteY44" fmla="*/ 35124 h 712816"/>
                <a:gd name="connsiteX45" fmla="*/ 418751 w 2436719"/>
                <a:gd name="connsiteY45" fmla="*/ 19568 h 712816"/>
                <a:gd name="connsiteX46" fmla="*/ 433752 w 2436719"/>
                <a:gd name="connsiteY46" fmla="*/ 30123 h 712816"/>
                <a:gd name="connsiteX47" fmla="*/ 449866 w 2436719"/>
                <a:gd name="connsiteY47" fmla="*/ 27903 h 712816"/>
                <a:gd name="connsiteX48" fmla="*/ 453199 w 2436719"/>
                <a:gd name="connsiteY48" fmla="*/ 25680 h 712816"/>
                <a:gd name="connsiteX49" fmla="*/ 494869 w 2436719"/>
                <a:gd name="connsiteY49" fmla="*/ 6232 h 712816"/>
                <a:gd name="connsiteX50" fmla="*/ 506884 w 2436719"/>
                <a:gd name="connsiteY50" fmla="*/ 2274 h 712816"/>
                <a:gd name="connsiteX51" fmla="*/ 2394162 w 2436719"/>
                <a:gd name="connsiteY51" fmla="*/ 1241 h 712816"/>
                <a:gd name="connsiteX52" fmla="*/ 2413383 w 2436719"/>
                <a:gd name="connsiteY52" fmla="*/ 16788 h 712816"/>
                <a:gd name="connsiteX53" fmla="*/ 2431717 w 2436719"/>
                <a:gd name="connsiteY53" fmla="*/ 10122 h 712816"/>
                <a:gd name="connsiteX54" fmla="*/ 2435607 w 2436719"/>
                <a:gd name="connsiteY54" fmla="*/ 26233 h 712816"/>
                <a:gd name="connsiteX55" fmla="*/ 2436719 w 2436719"/>
                <a:gd name="connsiteY55" fmla="*/ 81795 h 712816"/>
                <a:gd name="connsiteX56" fmla="*/ 2414493 w 2436719"/>
                <a:gd name="connsiteY56" fmla="*/ 88461 h 712816"/>
                <a:gd name="connsiteX57" fmla="*/ 2270035 w 2436719"/>
                <a:gd name="connsiteY57" fmla="*/ 89573 h 712816"/>
                <a:gd name="connsiteX58" fmla="*/ 2237811 w 2436719"/>
                <a:gd name="connsiteY58" fmla="*/ 80682 h 712816"/>
                <a:gd name="connsiteX59" fmla="*/ 2189472 w 2436719"/>
                <a:gd name="connsiteY59" fmla="*/ 89573 h 712816"/>
                <a:gd name="connsiteX60" fmla="*/ 2060571 w 2436719"/>
                <a:gd name="connsiteY60" fmla="*/ 90128 h 712816"/>
                <a:gd name="connsiteX61" fmla="*/ 1837773 w 2436719"/>
                <a:gd name="connsiteY61" fmla="*/ 87905 h 712816"/>
                <a:gd name="connsiteX62" fmla="*/ 1787212 w 2436719"/>
                <a:gd name="connsiteY62" fmla="*/ 86238 h 712816"/>
                <a:gd name="connsiteX63" fmla="*/ 1782767 w 2436719"/>
                <a:gd name="connsiteY63" fmla="*/ 87350 h 712816"/>
                <a:gd name="connsiteX64" fmla="*/ 1784434 w 2436719"/>
                <a:gd name="connsiteY64" fmla="*/ 79572 h 712816"/>
                <a:gd name="connsiteX65" fmla="*/ 1815549 w 2436719"/>
                <a:gd name="connsiteY65" fmla="*/ 49570 h 712816"/>
                <a:gd name="connsiteX66" fmla="*/ 1774989 w 2436719"/>
                <a:gd name="connsiteY66" fmla="*/ 20123 h 712816"/>
                <a:gd name="connsiteX67" fmla="*/ 1718872 w 2436719"/>
                <a:gd name="connsiteY67" fmla="*/ 6787 h 712816"/>
                <a:gd name="connsiteX68" fmla="*/ 1743042 w 2436719"/>
                <a:gd name="connsiteY68" fmla="*/ 1926 h 712816"/>
                <a:gd name="connsiteX69" fmla="*/ 1767210 w 2436719"/>
                <a:gd name="connsiteY69" fmla="*/ 2899 h 712816"/>
                <a:gd name="connsiteX70" fmla="*/ 2164470 w 2436719"/>
                <a:gd name="connsiteY70" fmla="*/ 2344 h 712816"/>
                <a:gd name="connsiteX71" fmla="*/ 2181694 w 2436719"/>
                <a:gd name="connsiteY71" fmla="*/ 5120 h 712816"/>
                <a:gd name="connsiteX72" fmla="*/ 2355599 w 2436719"/>
                <a:gd name="connsiteY72" fmla="*/ 2899 h 712816"/>
                <a:gd name="connsiteX73" fmla="*/ 2367267 w 2436719"/>
                <a:gd name="connsiteY73" fmla="*/ 6232 h 712816"/>
                <a:gd name="connsiteX74" fmla="*/ 2388936 w 2436719"/>
                <a:gd name="connsiteY74" fmla="*/ 5677 h 712816"/>
                <a:gd name="connsiteX75" fmla="*/ 2394162 w 2436719"/>
                <a:gd name="connsiteY75" fmla="*/ 1241 h 712816"/>
                <a:gd name="connsiteX76" fmla="*/ 987623 w 2436719"/>
                <a:gd name="connsiteY76" fmla="*/ 51 h 712816"/>
                <a:gd name="connsiteX77" fmla="*/ 997957 w 2436719"/>
                <a:gd name="connsiteY77" fmla="*/ 9302 h 712816"/>
                <a:gd name="connsiteX78" fmla="*/ 998249 w 2436719"/>
                <a:gd name="connsiteY78" fmla="*/ 9010 h 712816"/>
                <a:gd name="connsiteX79" fmla="*/ 1024364 w 2436719"/>
                <a:gd name="connsiteY79" fmla="*/ 2899 h 712816"/>
                <a:gd name="connsiteX80" fmla="*/ 1017141 w 2436719"/>
                <a:gd name="connsiteY80" fmla="*/ 24011 h 712816"/>
                <a:gd name="connsiteX81" fmla="*/ 1037697 w 2436719"/>
                <a:gd name="connsiteY81" fmla="*/ 29011 h 712816"/>
                <a:gd name="connsiteX82" fmla="*/ 1051588 w 2436719"/>
                <a:gd name="connsiteY82" fmla="*/ 40679 h 712816"/>
                <a:gd name="connsiteX83" fmla="*/ 1071034 w 2436719"/>
                <a:gd name="connsiteY83" fmla="*/ 5120 h 712816"/>
                <a:gd name="connsiteX84" fmla="*/ 1123818 w 2436719"/>
                <a:gd name="connsiteY84" fmla="*/ 8455 h 712816"/>
                <a:gd name="connsiteX85" fmla="*/ 1133887 w 2436719"/>
                <a:gd name="connsiteY85" fmla="*/ 1926 h 712816"/>
                <a:gd name="connsiteX86" fmla="*/ 1146042 w 2436719"/>
                <a:gd name="connsiteY86" fmla="*/ 2899 h 712816"/>
                <a:gd name="connsiteX87" fmla="*/ 1626643 w 2436719"/>
                <a:gd name="connsiteY87" fmla="*/ 2899 h 712816"/>
                <a:gd name="connsiteX88" fmla="*/ 1689425 w 2436719"/>
                <a:gd name="connsiteY88" fmla="*/ 3454 h 712816"/>
                <a:gd name="connsiteX89" fmla="*/ 1691093 w 2436719"/>
                <a:gd name="connsiteY89" fmla="*/ 4564 h 712816"/>
                <a:gd name="connsiteX90" fmla="*/ 1687758 w 2436719"/>
                <a:gd name="connsiteY90" fmla="*/ 10122 h 712816"/>
                <a:gd name="connsiteX91" fmla="*/ 1729430 w 2436719"/>
                <a:gd name="connsiteY91" fmla="*/ 40124 h 712816"/>
                <a:gd name="connsiteX92" fmla="*/ 1747209 w 2436719"/>
                <a:gd name="connsiteY92" fmla="*/ 47902 h 712816"/>
                <a:gd name="connsiteX93" fmla="*/ 1745542 w 2436719"/>
                <a:gd name="connsiteY93" fmla="*/ 56236 h 712816"/>
                <a:gd name="connsiteX94" fmla="*/ 1727208 w 2436719"/>
                <a:gd name="connsiteY94" fmla="*/ 56236 h 712816"/>
                <a:gd name="connsiteX95" fmla="*/ 1697760 w 2436719"/>
                <a:gd name="connsiteY95" fmla="*/ 60126 h 712816"/>
                <a:gd name="connsiteX96" fmla="*/ 1717762 w 2436719"/>
                <a:gd name="connsiteY96" fmla="*/ 70126 h 712816"/>
                <a:gd name="connsiteX97" fmla="*/ 1727208 w 2436719"/>
                <a:gd name="connsiteY97" fmla="*/ 77905 h 712816"/>
                <a:gd name="connsiteX98" fmla="*/ 1716650 w 2436719"/>
                <a:gd name="connsiteY98" fmla="*/ 87350 h 712816"/>
                <a:gd name="connsiteX99" fmla="*/ 1698871 w 2436719"/>
                <a:gd name="connsiteY99" fmla="*/ 87905 h 712816"/>
                <a:gd name="connsiteX100" fmla="*/ 1024919 w 2436719"/>
                <a:gd name="connsiteY100" fmla="*/ 87905 h 712816"/>
                <a:gd name="connsiteX101" fmla="*/ 1004917 w 2436719"/>
                <a:gd name="connsiteY101" fmla="*/ 87350 h 712816"/>
                <a:gd name="connsiteX102" fmla="*/ 992694 w 2436719"/>
                <a:gd name="connsiteY102" fmla="*/ 81240 h 712816"/>
                <a:gd name="connsiteX103" fmla="*/ 1002139 w 2436719"/>
                <a:gd name="connsiteY103" fmla="*/ 70682 h 712816"/>
                <a:gd name="connsiteX104" fmla="*/ 997731 w 2436719"/>
                <a:gd name="connsiteY104" fmla="*/ 10084 h 712816"/>
                <a:gd name="connsiteX105" fmla="*/ 997694 w 2436719"/>
                <a:gd name="connsiteY105" fmla="*/ 10122 h 712816"/>
                <a:gd name="connsiteX106" fmla="*/ 992694 w 2436719"/>
                <a:gd name="connsiteY106" fmla="*/ 10122 h 712816"/>
                <a:gd name="connsiteX107" fmla="*/ 969915 w 2436719"/>
                <a:gd name="connsiteY107" fmla="*/ 9565 h 712816"/>
                <a:gd name="connsiteX108" fmla="*/ 973248 w 2436719"/>
                <a:gd name="connsiteY108" fmla="*/ 1787 h 712816"/>
                <a:gd name="connsiteX109" fmla="*/ 987623 w 2436719"/>
                <a:gd name="connsiteY109" fmla="*/ 51 h 71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2436719" h="712816">
                  <a:moveTo>
                    <a:pt x="173172" y="27346"/>
                  </a:moveTo>
                  <a:cubicBezTo>
                    <a:pt x="157616" y="29568"/>
                    <a:pt x="167616" y="47904"/>
                    <a:pt x="159838" y="57348"/>
                  </a:cubicBezTo>
                  <a:cubicBezTo>
                    <a:pt x="157616" y="59571"/>
                    <a:pt x="163728" y="69016"/>
                    <a:pt x="174284" y="70129"/>
                  </a:cubicBezTo>
                  <a:cubicBezTo>
                    <a:pt x="178174" y="61238"/>
                    <a:pt x="194843" y="61793"/>
                    <a:pt x="192620" y="47347"/>
                  </a:cubicBezTo>
                  <a:cubicBezTo>
                    <a:pt x="190953" y="36791"/>
                    <a:pt x="183175" y="26233"/>
                    <a:pt x="173172" y="27346"/>
                  </a:cubicBezTo>
                  <a:close/>
                  <a:moveTo>
                    <a:pt x="908243" y="10677"/>
                  </a:moveTo>
                  <a:cubicBezTo>
                    <a:pt x="903240" y="15122"/>
                    <a:pt x="898240" y="20123"/>
                    <a:pt x="891019" y="15122"/>
                  </a:cubicBezTo>
                  <a:cubicBezTo>
                    <a:pt x="888796" y="20123"/>
                    <a:pt x="878239" y="20123"/>
                    <a:pt x="881016" y="24568"/>
                  </a:cubicBezTo>
                  <a:cubicBezTo>
                    <a:pt x="887129" y="33458"/>
                    <a:pt x="889907" y="47347"/>
                    <a:pt x="901575" y="49015"/>
                  </a:cubicBezTo>
                  <a:cubicBezTo>
                    <a:pt x="913243" y="50680"/>
                    <a:pt x="930467" y="58460"/>
                    <a:pt x="937133" y="35679"/>
                  </a:cubicBezTo>
                  <a:cubicBezTo>
                    <a:pt x="918799" y="37346"/>
                    <a:pt x="913798" y="23458"/>
                    <a:pt x="908243" y="10677"/>
                  </a:cubicBezTo>
                  <a:close/>
                  <a:moveTo>
                    <a:pt x="506884" y="2274"/>
                  </a:moveTo>
                  <a:cubicBezTo>
                    <a:pt x="510982" y="2205"/>
                    <a:pt x="515149" y="2899"/>
                    <a:pt x="519316" y="2899"/>
                  </a:cubicBezTo>
                  <a:cubicBezTo>
                    <a:pt x="655995" y="2899"/>
                    <a:pt x="792675" y="2899"/>
                    <a:pt x="929354" y="2899"/>
                  </a:cubicBezTo>
                  <a:cubicBezTo>
                    <a:pt x="939355" y="2899"/>
                    <a:pt x="949356" y="2899"/>
                    <a:pt x="958802" y="7899"/>
                  </a:cubicBezTo>
                  <a:cubicBezTo>
                    <a:pt x="954356" y="17345"/>
                    <a:pt x="947133" y="5122"/>
                    <a:pt x="942688" y="10122"/>
                  </a:cubicBezTo>
                  <a:cubicBezTo>
                    <a:pt x="942135" y="25123"/>
                    <a:pt x="955469" y="30679"/>
                    <a:pt x="964359" y="37346"/>
                  </a:cubicBezTo>
                  <a:cubicBezTo>
                    <a:pt x="982138" y="51237"/>
                    <a:pt x="968247" y="72351"/>
                    <a:pt x="983248" y="88463"/>
                  </a:cubicBezTo>
                  <a:cubicBezTo>
                    <a:pt x="927687" y="88463"/>
                    <a:pt x="876571" y="87352"/>
                    <a:pt x="825457" y="89575"/>
                  </a:cubicBezTo>
                  <a:cubicBezTo>
                    <a:pt x="813789" y="90130"/>
                    <a:pt x="812677" y="74017"/>
                    <a:pt x="801565" y="80684"/>
                  </a:cubicBezTo>
                  <a:cubicBezTo>
                    <a:pt x="803788" y="89575"/>
                    <a:pt x="798231" y="87907"/>
                    <a:pt x="793230" y="87907"/>
                  </a:cubicBezTo>
                  <a:cubicBezTo>
                    <a:pt x="602657" y="87907"/>
                    <a:pt x="412641" y="88463"/>
                    <a:pt x="222065" y="88463"/>
                  </a:cubicBezTo>
                  <a:cubicBezTo>
                    <a:pt x="215400" y="88463"/>
                    <a:pt x="208177" y="89018"/>
                    <a:pt x="205399" y="80684"/>
                  </a:cubicBezTo>
                  <a:cubicBezTo>
                    <a:pt x="151505" y="85130"/>
                    <a:pt x="85388" y="136246"/>
                    <a:pt x="87053" y="194028"/>
                  </a:cubicBezTo>
                  <a:cubicBezTo>
                    <a:pt x="90943" y="354599"/>
                    <a:pt x="88166" y="515725"/>
                    <a:pt x="88166" y="676294"/>
                  </a:cubicBezTo>
                  <a:lnTo>
                    <a:pt x="88166" y="712816"/>
                  </a:lnTo>
                  <a:lnTo>
                    <a:pt x="3157" y="712816"/>
                  </a:lnTo>
                  <a:lnTo>
                    <a:pt x="3157" y="319596"/>
                  </a:lnTo>
                  <a:cubicBezTo>
                    <a:pt x="3157" y="311261"/>
                    <a:pt x="1490" y="302928"/>
                    <a:pt x="5380" y="294592"/>
                  </a:cubicBezTo>
                  <a:cubicBezTo>
                    <a:pt x="-4621" y="256257"/>
                    <a:pt x="2602" y="217364"/>
                    <a:pt x="1490" y="178471"/>
                  </a:cubicBezTo>
                  <a:cubicBezTo>
                    <a:pt x="18158" y="189027"/>
                    <a:pt x="22604" y="169026"/>
                    <a:pt x="31494" y="164025"/>
                  </a:cubicBezTo>
                  <a:cubicBezTo>
                    <a:pt x="38160" y="160135"/>
                    <a:pt x="27049" y="148467"/>
                    <a:pt x="19271" y="142912"/>
                  </a:cubicBezTo>
                  <a:cubicBezTo>
                    <a:pt x="16491" y="140691"/>
                    <a:pt x="13713" y="139023"/>
                    <a:pt x="10936" y="137356"/>
                  </a:cubicBezTo>
                  <a:cubicBezTo>
                    <a:pt x="12603" y="103464"/>
                    <a:pt x="34827" y="82352"/>
                    <a:pt x="56496" y="60683"/>
                  </a:cubicBezTo>
                  <a:cubicBezTo>
                    <a:pt x="59829" y="68461"/>
                    <a:pt x="47606" y="74574"/>
                    <a:pt x="53718" y="84017"/>
                  </a:cubicBezTo>
                  <a:cubicBezTo>
                    <a:pt x="64829" y="74574"/>
                    <a:pt x="73720" y="65683"/>
                    <a:pt x="63164" y="51237"/>
                  </a:cubicBezTo>
                  <a:cubicBezTo>
                    <a:pt x="93721" y="35679"/>
                    <a:pt x="118723" y="9567"/>
                    <a:pt x="155948" y="9012"/>
                  </a:cubicBezTo>
                  <a:cubicBezTo>
                    <a:pt x="209844" y="4009"/>
                    <a:pt x="264293" y="7899"/>
                    <a:pt x="318187" y="6789"/>
                  </a:cubicBezTo>
                  <a:cubicBezTo>
                    <a:pt x="340966" y="6232"/>
                    <a:pt x="363747" y="6789"/>
                    <a:pt x="386527" y="6789"/>
                  </a:cubicBezTo>
                  <a:cubicBezTo>
                    <a:pt x="395972" y="8455"/>
                    <a:pt x="396527" y="15122"/>
                    <a:pt x="392639" y="21790"/>
                  </a:cubicBezTo>
                  <a:cubicBezTo>
                    <a:pt x="387637" y="30679"/>
                    <a:pt x="379859" y="34569"/>
                    <a:pt x="369303" y="32901"/>
                  </a:cubicBezTo>
                  <a:cubicBezTo>
                    <a:pt x="360968" y="31791"/>
                    <a:pt x="353745" y="26233"/>
                    <a:pt x="344856" y="28456"/>
                  </a:cubicBezTo>
                  <a:cubicBezTo>
                    <a:pt x="340966" y="29568"/>
                    <a:pt x="336521" y="31236"/>
                    <a:pt x="336521" y="36236"/>
                  </a:cubicBezTo>
                  <a:cubicBezTo>
                    <a:pt x="336521" y="41792"/>
                    <a:pt x="340966" y="42904"/>
                    <a:pt x="345411" y="43459"/>
                  </a:cubicBezTo>
                  <a:cubicBezTo>
                    <a:pt x="357635" y="45125"/>
                    <a:pt x="368746" y="41237"/>
                    <a:pt x="379304" y="35124"/>
                  </a:cubicBezTo>
                  <a:cubicBezTo>
                    <a:pt x="391527" y="27903"/>
                    <a:pt x="403750" y="20123"/>
                    <a:pt x="418751" y="19568"/>
                  </a:cubicBezTo>
                  <a:cubicBezTo>
                    <a:pt x="426530" y="19012"/>
                    <a:pt x="429864" y="25123"/>
                    <a:pt x="433752" y="30123"/>
                  </a:cubicBezTo>
                  <a:cubicBezTo>
                    <a:pt x="438198" y="33458"/>
                    <a:pt x="446531" y="31791"/>
                    <a:pt x="449866" y="27903"/>
                  </a:cubicBezTo>
                  <a:cubicBezTo>
                    <a:pt x="450976" y="27346"/>
                    <a:pt x="452644" y="25680"/>
                    <a:pt x="453199" y="25680"/>
                  </a:cubicBezTo>
                  <a:cubicBezTo>
                    <a:pt x="477646" y="40681"/>
                    <a:pt x="483758" y="18457"/>
                    <a:pt x="494869" y="6232"/>
                  </a:cubicBezTo>
                  <a:cubicBezTo>
                    <a:pt x="498758" y="3177"/>
                    <a:pt x="502787" y="2343"/>
                    <a:pt x="506884" y="2274"/>
                  </a:cubicBezTo>
                  <a:close/>
                  <a:moveTo>
                    <a:pt x="2394162" y="1241"/>
                  </a:moveTo>
                  <a:cubicBezTo>
                    <a:pt x="2400569" y="17"/>
                    <a:pt x="2409632" y="7622"/>
                    <a:pt x="2413383" y="16788"/>
                  </a:cubicBezTo>
                  <a:cubicBezTo>
                    <a:pt x="2418383" y="11787"/>
                    <a:pt x="2418938" y="-4324"/>
                    <a:pt x="2431717" y="10122"/>
                  </a:cubicBezTo>
                  <a:cubicBezTo>
                    <a:pt x="2436719" y="15678"/>
                    <a:pt x="2435607" y="20678"/>
                    <a:pt x="2435607" y="26233"/>
                  </a:cubicBezTo>
                  <a:cubicBezTo>
                    <a:pt x="2436162" y="44567"/>
                    <a:pt x="2436719" y="63459"/>
                    <a:pt x="2436719" y="81795"/>
                  </a:cubicBezTo>
                  <a:cubicBezTo>
                    <a:pt x="2431717" y="92351"/>
                    <a:pt x="2422271" y="88461"/>
                    <a:pt x="2414493" y="88461"/>
                  </a:cubicBezTo>
                  <a:cubicBezTo>
                    <a:pt x="2366157" y="89018"/>
                    <a:pt x="2317818" y="87905"/>
                    <a:pt x="2270035" y="89573"/>
                  </a:cubicBezTo>
                  <a:cubicBezTo>
                    <a:pt x="2257812" y="89573"/>
                    <a:pt x="2247811" y="84017"/>
                    <a:pt x="2237811" y="80682"/>
                  </a:cubicBezTo>
                  <a:cubicBezTo>
                    <a:pt x="2218919" y="74572"/>
                    <a:pt x="2206696" y="90683"/>
                    <a:pt x="2189472" y="89573"/>
                  </a:cubicBezTo>
                  <a:cubicBezTo>
                    <a:pt x="2146692" y="87350"/>
                    <a:pt x="2103354" y="89573"/>
                    <a:pt x="2060571" y="90128"/>
                  </a:cubicBezTo>
                  <a:cubicBezTo>
                    <a:pt x="1986121" y="85683"/>
                    <a:pt x="1912223" y="89018"/>
                    <a:pt x="1837773" y="87905"/>
                  </a:cubicBezTo>
                  <a:cubicBezTo>
                    <a:pt x="1820549" y="87905"/>
                    <a:pt x="1803881" y="86795"/>
                    <a:pt x="1787212" y="86238"/>
                  </a:cubicBezTo>
                  <a:cubicBezTo>
                    <a:pt x="1785547" y="86795"/>
                    <a:pt x="1783879" y="87905"/>
                    <a:pt x="1782767" y="87350"/>
                  </a:cubicBezTo>
                  <a:cubicBezTo>
                    <a:pt x="1776656" y="83462"/>
                    <a:pt x="1780544" y="81795"/>
                    <a:pt x="1784434" y="79572"/>
                  </a:cubicBezTo>
                  <a:cubicBezTo>
                    <a:pt x="1797770" y="72904"/>
                    <a:pt x="1807771" y="61793"/>
                    <a:pt x="1815549" y="49570"/>
                  </a:cubicBezTo>
                  <a:cubicBezTo>
                    <a:pt x="1808326" y="30679"/>
                    <a:pt x="1796102" y="19568"/>
                    <a:pt x="1774989" y="20123"/>
                  </a:cubicBezTo>
                  <a:cubicBezTo>
                    <a:pt x="1758877" y="5677"/>
                    <a:pt x="1737763" y="10677"/>
                    <a:pt x="1718872" y="6787"/>
                  </a:cubicBezTo>
                  <a:cubicBezTo>
                    <a:pt x="1726929" y="2899"/>
                    <a:pt x="1734986" y="1926"/>
                    <a:pt x="1743042" y="1926"/>
                  </a:cubicBezTo>
                  <a:cubicBezTo>
                    <a:pt x="1751097" y="1926"/>
                    <a:pt x="1759154" y="2899"/>
                    <a:pt x="1767210" y="2899"/>
                  </a:cubicBezTo>
                  <a:cubicBezTo>
                    <a:pt x="1899445" y="2344"/>
                    <a:pt x="2032234" y="2344"/>
                    <a:pt x="2164470" y="2344"/>
                  </a:cubicBezTo>
                  <a:cubicBezTo>
                    <a:pt x="2170581" y="2344"/>
                    <a:pt x="2176139" y="4009"/>
                    <a:pt x="2181694" y="5120"/>
                  </a:cubicBezTo>
                  <a:cubicBezTo>
                    <a:pt x="2239476" y="-991"/>
                    <a:pt x="2297815" y="4566"/>
                    <a:pt x="2355599" y="2899"/>
                  </a:cubicBezTo>
                  <a:cubicBezTo>
                    <a:pt x="2359489" y="2899"/>
                    <a:pt x="2364489" y="3454"/>
                    <a:pt x="2367267" y="6232"/>
                  </a:cubicBezTo>
                  <a:cubicBezTo>
                    <a:pt x="2375045" y="14010"/>
                    <a:pt x="2378935" y="26233"/>
                    <a:pt x="2388936" y="5677"/>
                  </a:cubicBezTo>
                  <a:cubicBezTo>
                    <a:pt x="2390186" y="3038"/>
                    <a:pt x="2392027" y="1649"/>
                    <a:pt x="2394162" y="1241"/>
                  </a:cubicBezTo>
                  <a:close/>
                  <a:moveTo>
                    <a:pt x="987623" y="51"/>
                  </a:moveTo>
                  <a:lnTo>
                    <a:pt x="997957" y="9302"/>
                  </a:lnTo>
                  <a:lnTo>
                    <a:pt x="998249" y="9010"/>
                  </a:lnTo>
                  <a:cubicBezTo>
                    <a:pt x="1005472" y="1232"/>
                    <a:pt x="1014363" y="1232"/>
                    <a:pt x="1024364" y="2899"/>
                  </a:cubicBezTo>
                  <a:cubicBezTo>
                    <a:pt x="1026586" y="12345"/>
                    <a:pt x="1011583" y="15122"/>
                    <a:pt x="1017141" y="24011"/>
                  </a:cubicBezTo>
                  <a:cubicBezTo>
                    <a:pt x="1021586" y="31789"/>
                    <a:pt x="1032697" y="31234"/>
                    <a:pt x="1037697" y="29011"/>
                  </a:cubicBezTo>
                  <a:cubicBezTo>
                    <a:pt x="1052700" y="22343"/>
                    <a:pt x="1041587" y="41235"/>
                    <a:pt x="1051588" y="40679"/>
                  </a:cubicBezTo>
                  <a:cubicBezTo>
                    <a:pt x="1071590" y="39567"/>
                    <a:pt x="1081035" y="23456"/>
                    <a:pt x="1071034" y="5120"/>
                  </a:cubicBezTo>
                  <a:cubicBezTo>
                    <a:pt x="1089368" y="-4881"/>
                    <a:pt x="1106037" y="8455"/>
                    <a:pt x="1123818" y="8455"/>
                  </a:cubicBezTo>
                  <a:cubicBezTo>
                    <a:pt x="1126317" y="3454"/>
                    <a:pt x="1129928" y="2065"/>
                    <a:pt x="1133887" y="1926"/>
                  </a:cubicBezTo>
                  <a:cubicBezTo>
                    <a:pt x="1137846" y="1787"/>
                    <a:pt x="1142152" y="2899"/>
                    <a:pt x="1146042" y="2899"/>
                  </a:cubicBezTo>
                  <a:cubicBezTo>
                    <a:pt x="1306056" y="2899"/>
                    <a:pt x="1466627" y="2899"/>
                    <a:pt x="1626643" y="2899"/>
                  </a:cubicBezTo>
                  <a:cubicBezTo>
                    <a:pt x="1647755" y="2899"/>
                    <a:pt x="1668311" y="2899"/>
                    <a:pt x="1689425" y="3454"/>
                  </a:cubicBezTo>
                  <a:cubicBezTo>
                    <a:pt x="1689980" y="3454"/>
                    <a:pt x="1691093" y="4009"/>
                    <a:pt x="1691093" y="4564"/>
                  </a:cubicBezTo>
                  <a:cubicBezTo>
                    <a:pt x="1692203" y="7899"/>
                    <a:pt x="1689980" y="9010"/>
                    <a:pt x="1687758" y="10122"/>
                  </a:cubicBezTo>
                  <a:cubicBezTo>
                    <a:pt x="1695538" y="29011"/>
                    <a:pt x="1709427" y="40124"/>
                    <a:pt x="1729430" y="40124"/>
                  </a:cubicBezTo>
                  <a:cubicBezTo>
                    <a:pt x="1737208" y="40124"/>
                    <a:pt x="1741653" y="44567"/>
                    <a:pt x="1747209" y="47902"/>
                  </a:cubicBezTo>
                  <a:cubicBezTo>
                    <a:pt x="1749987" y="49570"/>
                    <a:pt x="1748321" y="53458"/>
                    <a:pt x="1745542" y="56236"/>
                  </a:cubicBezTo>
                  <a:cubicBezTo>
                    <a:pt x="1739431" y="62348"/>
                    <a:pt x="1733320" y="59015"/>
                    <a:pt x="1727208" y="56236"/>
                  </a:cubicBezTo>
                  <a:cubicBezTo>
                    <a:pt x="1716650" y="50680"/>
                    <a:pt x="1707206" y="54013"/>
                    <a:pt x="1697760" y="60126"/>
                  </a:cubicBezTo>
                  <a:cubicBezTo>
                    <a:pt x="1703316" y="66236"/>
                    <a:pt x="1709982" y="69014"/>
                    <a:pt x="1717762" y="70126"/>
                  </a:cubicBezTo>
                  <a:cubicBezTo>
                    <a:pt x="1721652" y="70682"/>
                    <a:pt x="1728875" y="69571"/>
                    <a:pt x="1727208" y="77905"/>
                  </a:cubicBezTo>
                  <a:cubicBezTo>
                    <a:pt x="1726097" y="82905"/>
                    <a:pt x="1722207" y="86795"/>
                    <a:pt x="1716650" y="87350"/>
                  </a:cubicBezTo>
                  <a:cubicBezTo>
                    <a:pt x="1710539" y="87905"/>
                    <a:pt x="1704983" y="87905"/>
                    <a:pt x="1698871" y="87905"/>
                  </a:cubicBezTo>
                  <a:cubicBezTo>
                    <a:pt x="1474405" y="87905"/>
                    <a:pt x="1249384" y="87905"/>
                    <a:pt x="1024919" y="87905"/>
                  </a:cubicBezTo>
                  <a:cubicBezTo>
                    <a:pt x="1018251" y="87905"/>
                    <a:pt x="1011583" y="87905"/>
                    <a:pt x="1004917" y="87350"/>
                  </a:cubicBezTo>
                  <a:cubicBezTo>
                    <a:pt x="999917" y="86795"/>
                    <a:pt x="993249" y="87905"/>
                    <a:pt x="992694" y="81240"/>
                  </a:cubicBezTo>
                  <a:cubicBezTo>
                    <a:pt x="992139" y="76239"/>
                    <a:pt x="997694" y="72904"/>
                    <a:pt x="1002139" y="70682"/>
                  </a:cubicBezTo>
                  <a:lnTo>
                    <a:pt x="997731" y="10084"/>
                  </a:lnTo>
                  <a:lnTo>
                    <a:pt x="997694" y="10122"/>
                  </a:lnTo>
                  <a:cubicBezTo>
                    <a:pt x="996027" y="10122"/>
                    <a:pt x="993804" y="9565"/>
                    <a:pt x="992694" y="10122"/>
                  </a:cubicBezTo>
                  <a:cubicBezTo>
                    <a:pt x="984916" y="13455"/>
                    <a:pt x="977138" y="21788"/>
                    <a:pt x="969915" y="9565"/>
                  </a:cubicBezTo>
                  <a:cubicBezTo>
                    <a:pt x="967692" y="5677"/>
                    <a:pt x="970470" y="2342"/>
                    <a:pt x="973248" y="1787"/>
                  </a:cubicBezTo>
                  <a:cubicBezTo>
                    <a:pt x="977971" y="1232"/>
                    <a:pt x="983109" y="-297"/>
                    <a:pt x="987623" y="5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5A8442D-3DD0-4B0A-9A2E-027F0FBC97C1}"/>
                </a:ext>
              </a:extLst>
            </p:cNvPr>
            <p:cNvSpPr/>
            <p:nvPr/>
          </p:nvSpPr>
          <p:spPr>
            <a:xfrm>
              <a:off x="9310959" y="417483"/>
              <a:ext cx="2558238" cy="686763"/>
            </a:xfrm>
            <a:custGeom>
              <a:avLst/>
              <a:gdLst>
                <a:gd name="connsiteX0" fmla="*/ 2450305 w 2558238"/>
                <a:gd name="connsiteY0" fmla="*/ 147307 h 686763"/>
                <a:gd name="connsiteX1" fmla="*/ 2519757 w 2558238"/>
                <a:gd name="connsiteY1" fmla="*/ 178422 h 686763"/>
                <a:gd name="connsiteX2" fmla="*/ 2509755 w 2558238"/>
                <a:gd name="connsiteY2" fmla="*/ 204535 h 686763"/>
                <a:gd name="connsiteX3" fmla="*/ 2494199 w 2558238"/>
                <a:gd name="connsiteY3" fmla="*/ 211758 h 686763"/>
                <a:gd name="connsiteX4" fmla="*/ 2554759 w 2558238"/>
                <a:gd name="connsiteY4" fmla="*/ 207869 h 686763"/>
                <a:gd name="connsiteX5" fmla="*/ 2556982 w 2558238"/>
                <a:gd name="connsiteY5" fmla="*/ 275653 h 686763"/>
                <a:gd name="connsiteX6" fmla="*/ 2556982 w 2558238"/>
                <a:gd name="connsiteY6" fmla="*/ 686763 h 686763"/>
                <a:gd name="connsiteX7" fmla="*/ 2476033 w 2558238"/>
                <a:gd name="connsiteY7" fmla="*/ 686763 h 686763"/>
                <a:gd name="connsiteX8" fmla="*/ 2475864 w 2558238"/>
                <a:gd name="connsiteY8" fmla="*/ 386774 h 686763"/>
                <a:gd name="connsiteX9" fmla="*/ 2476419 w 2558238"/>
                <a:gd name="connsiteY9" fmla="*/ 234538 h 686763"/>
                <a:gd name="connsiteX10" fmla="*/ 2469197 w 2558238"/>
                <a:gd name="connsiteY10" fmla="*/ 204535 h 686763"/>
                <a:gd name="connsiteX11" fmla="*/ 2441416 w 2558238"/>
                <a:gd name="connsiteY11" fmla="*/ 153419 h 686763"/>
                <a:gd name="connsiteX12" fmla="*/ 2450305 w 2558238"/>
                <a:gd name="connsiteY12" fmla="*/ 147307 h 686763"/>
                <a:gd name="connsiteX13" fmla="*/ 1414655 w 2558238"/>
                <a:gd name="connsiteY13" fmla="*/ 28963 h 686763"/>
                <a:gd name="connsiteX14" fmla="*/ 1404653 w 2558238"/>
                <a:gd name="connsiteY14" fmla="*/ 37853 h 686763"/>
                <a:gd name="connsiteX15" fmla="*/ 1424656 w 2558238"/>
                <a:gd name="connsiteY15" fmla="*/ 57855 h 686763"/>
                <a:gd name="connsiteX16" fmla="*/ 1439656 w 2558238"/>
                <a:gd name="connsiteY16" fmla="*/ 45076 h 686763"/>
                <a:gd name="connsiteX17" fmla="*/ 1414655 w 2558238"/>
                <a:gd name="connsiteY17" fmla="*/ 28963 h 686763"/>
                <a:gd name="connsiteX18" fmla="*/ 343999 w 2558238"/>
                <a:gd name="connsiteY18" fmla="*/ 8962 h 686763"/>
                <a:gd name="connsiteX19" fmla="*/ 333997 w 2558238"/>
                <a:gd name="connsiteY19" fmla="*/ 25074 h 686763"/>
                <a:gd name="connsiteX20" fmla="*/ 358444 w 2558238"/>
                <a:gd name="connsiteY20" fmla="*/ 30074 h 686763"/>
                <a:gd name="connsiteX21" fmla="*/ 343999 w 2558238"/>
                <a:gd name="connsiteY21" fmla="*/ 8962 h 686763"/>
                <a:gd name="connsiteX22" fmla="*/ 1370205 w 2558238"/>
                <a:gd name="connsiteY22" fmla="*/ 8406 h 686763"/>
                <a:gd name="connsiteX23" fmla="*/ 1351871 w 2558238"/>
                <a:gd name="connsiteY23" fmla="*/ 24518 h 686763"/>
                <a:gd name="connsiteX24" fmla="*/ 1342425 w 2558238"/>
                <a:gd name="connsiteY24" fmla="*/ 45076 h 686763"/>
                <a:gd name="connsiteX25" fmla="*/ 1365760 w 2558238"/>
                <a:gd name="connsiteY25" fmla="*/ 45076 h 686763"/>
                <a:gd name="connsiteX26" fmla="*/ 1382428 w 2558238"/>
                <a:gd name="connsiteY26" fmla="*/ 30630 h 686763"/>
                <a:gd name="connsiteX27" fmla="*/ 1370205 w 2558238"/>
                <a:gd name="connsiteY27" fmla="*/ 8406 h 686763"/>
                <a:gd name="connsiteX28" fmla="*/ 19525 w 2558238"/>
                <a:gd name="connsiteY28" fmla="*/ 1183 h 686763"/>
                <a:gd name="connsiteX29" fmla="*/ 36193 w 2558238"/>
                <a:gd name="connsiteY29" fmla="*/ 17296 h 686763"/>
                <a:gd name="connsiteX30" fmla="*/ 35081 w 2558238"/>
                <a:gd name="connsiteY30" fmla="*/ 24519 h 686763"/>
                <a:gd name="connsiteX31" fmla="*/ 58417 w 2558238"/>
                <a:gd name="connsiteY31" fmla="*/ 58967 h 686763"/>
                <a:gd name="connsiteX32" fmla="*/ 40637 w 2558238"/>
                <a:gd name="connsiteY32" fmla="*/ 73968 h 686763"/>
                <a:gd name="connsiteX33" fmla="*/ 633 w 2558238"/>
                <a:gd name="connsiteY33" fmla="*/ 72856 h 686763"/>
                <a:gd name="connsiteX34" fmla="*/ 78 w 2558238"/>
                <a:gd name="connsiteY34" fmla="*/ 15074 h 686763"/>
                <a:gd name="connsiteX35" fmla="*/ 19525 w 2558238"/>
                <a:gd name="connsiteY35" fmla="*/ 1183 h 686763"/>
                <a:gd name="connsiteX36" fmla="*/ 772789 w 2558238"/>
                <a:gd name="connsiteY36" fmla="*/ 627 h 686763"/>
                <a:gd name="connsiteX37" fmla="*/ 809042 w 2558238"/>
                <a:gd name="connsiteY37" fmla="*/ 2849 h 686763"/>
                <a:gd name="connsiteX38" fmla="*/ 1014617 w 2558238"/>
                <a:gd name="connsiteY38" fmla="*/ 2294 h 686763"/>
                <a:gd name="connsiteX39" fmla="*/ 1036841 w 2558238"/>
                <a:gd name="connsiteY39" fmla="*/ 17296 h 686763"/>
                <a:gd name="connsiteX40" fmla="*/ 1059066 w 2558238"/>
                <a:gd name="connsiteY40" fmla="*/ 36742 h 686763"/>
                <a:gd name="connsiteX41" fmla="*/ 1068510 w 2558238"/>
                <a:gd name="connsiteY41" fmla="*/ 3405 h 686763"/>
                <a:gd name="connsiteX42" fmla="*/ 1611895 w 2558238"/>
                <a:gd name="connsiteY42" fmla="*/ 3405 h 686763"/>
                <a:gd name="connsiteX43" fmla="*/ 2172503 w 2558238"/>
                <a:gd name="connsiteY43" fmla="*/ 2294 h 686763"/>
                <a:gd name="connsiteX44" fmla="*/ 2213062 w 2558238"/>
                <a:gd name="connsiteY44" fmla="*/ 13406 h 686763"/>
                <a:gd name="connsiteX45" fmla="*/ 2221396 w 2558238"/>
                <a:gd name="connsiteY45" fmla="*/ 12850 h 686763"/>
                <a:gd name="connsiteX46" fmla="*/ 2290847 w 2558238"/>
                <a:gd name="connsiteY46" fmla="*/ 2294 h 686763"/>
                <a:gd name="connsiteX47" fmla="*/ 2311960 w 2558238"/>
                <a:gd name="connsiteY47" fmla="*/ 3405 h 686763"/>
                <a:gd name="connsiteX48" fmla="*/ 2294736 w 2558238"/>
                <a:gd name="connsiteY48" fmla="*/ 35075 h 686763"/>
                <a:gd name="connsiteX49" fmla="*/ 2309182 w 2558238"/>
                <a:gd name="connsiteY49" fmla="*/ 47298 h 686763"/>
                <a:gd name="connsiteX50" fmla="*/ 2340851 w 2558238"/>
                <a:gd name="connsiteY50" fmla="*/ 22852 h 686763"/>
                <a:gd name="connsiteX51" fmla="*/ 2373077 w 2558238"/>
                <a:gd name="connsiteY51" fmla="*/ 2849 h 686763"/>
                <a:gd name="connsiteX52" fmla="*/ 2558094 w 2558238"/>
                <a:gd name="connsiteY52" fmla="*/ 184533 h 686763"/>
                <a:gd name="connsiteX53" fmla="*/ 2555871 w 2558238"/>
                <a:gd name="connsiteY53" fmla="*/ 197868 h 686763"/>
                <a:gd name="connsiteX54" fmla="*/ 2528091 w 2558238"/>
                <a:gd name="connsiteY54" fmla="*/ 165087 h 686763"/>
                <a:gd name="connsiteX55" fmla="*/ 2458085 w 2558238"/>
                <a:gd name="connsiteY55" fmla="*/ 97303 h 686763"/>
                <a:gd name="connsiteX56" fmla="*/ 2441417 w 2558238"/>
                <a:gd name="connsiteY56" fmla="*/ 104526 h 686763"/>
                <a:gd name="connsiteX57" fmla="*/ 2385856 w 2558238"/>
                <a:gd name="connsiteY57" fmla="*/ 106193 h 686763"/>
                <a:gd name="connsiteX58" fmla="*/ 2275845 w 2558238"/>
                <a:gd name="connsiteY58" fmla="*/ 73412 h 686763"/>
                <a:gd name="connsiteX59" fmla="*/ 1836361 w 2558238"/>
                <a:gd name="connsiteY59" fmla="*/ 73412 h 686763"/>
                <a:gd name="connsiteX60" fmla="*/ 1806913 w 2558238"/>
                <a:gd name="connsiteY60" fmla="*/ 58410 h 686763"/>
                <a:gd name="connsiteX61" fmla="*/ 1764131 w 2558238"/>
                <a:gd name="connsiteY61" fmla="*/ 31741 h 686763"/>
                <a:gd name="connsiteX62" fmla="*/ 1761909 w 2558238"/>
                <a:gd name="connsiteY62" fmla="*/ 50632 h 686763"/>
                <a:gd name="connsiteX63" fmla="*/ 1745796 w 2558238"/>
                <a:gd name="connsiteY63" fmla="*/ 73412 h 686763"/>
                <a:gd name="connsiteX64" fmla="*/ 1527999 w 2558238"/>
                <a:gd name="connsiteY64" fmla="*/ 73412 h 686763"/>
                <a:gd name="connsiteX65" fmla="*/ 789040 w 2558238"/>
                <a:gd name="connsiteY65" fmla="*/ 72856 h 686763"/>
                <a:gd name="connsiteX66" fmla="*/ 771817 w 2558238"/>
                <a:gd name="connsiteY66" fmla="*/ 60633 h 686763"/>
                <a:gd name="connsiteX67" fmla="*/ 760705 w 2558238"/>
                <a:gd name="connsiteY67" fmla="*/ 60077 h 686763"/>
                <a:gd name="connsiteX68" fmla="*/ 737924 w 2558238"/>
                <a:gd name="connsiteY68" fmla="*/ 49521 h 686763"/>
                <a:gd name="connsiteX69" fmla="*/ 742369 w 2558238"/>
                <a:gd name="connsiteY69" fmla="*/ 25074 h 686763"/>
                <a:gd name="connsiteX70" fmla="*/ 772789 w 2558238"/>
                <a:gd name="connsiteY70" fmla="*/ 627 h 686763"/>
                <a:gd name="connsiteX71" fmla="*/ 303995 w 2558238"/>
                <a:gd name="connsiteY71" fmla="*/ 627 h 686763"/>
                <a:gd name="connsiteX72" fmla="*/ 494012 w 2558238"/>
                <a:gd name="connsiteY72" fmla="*/ 2294 h 686763"/>
                <a:gd name="connsiteX73" fmla="*/ 660695 w 2558238"/>
                <a:gd name="connsiteY73" fmla="*/ 627 h 686763"/>
                <a:gd name="connsiteX74" fmla="*/ 687364 w 2558238"/>
                <a:gd name="connsiteY74" fmla="*/ 23407 h 686763"/>
                <a:gd name="connsiteX75" fmla="*/ 714589 w 2558238"/>
                <a:gd name="connsiteY75" fmla="*/ 68967 h 686763"/>
                <a:gd name="connsiteX76" fmla="*/ 695698 w 2558238"/>
                <a:gd name="connsiteY76" fmla="*/ 72857 h 686763"/>
                <a:gd name="connsiteX77" fmla="*/ 379001 w 2558238"/>
                <a:gd name="connsiteY77" fmla="*/ 73412 h 686763"/>
                <a:gd name="connsiteX78" fmla="*/ 352888 w 2558238"/>
                <a:gd name="connsiteY78" fmla="*/ 63966 h 686763"/>
                <a:gd name="connsiteX79" fmla="*/ 337331 w 2558238"/>
                <a:gd name="connsiteY79" fmla="*/ 57855 h 686763"/>
                <a:gd name="connsiteX80" fmla="*/ 306772 w 2558238"/>
                <a:gd name="connsiteY80" fmla="*/ 47854 h 686763"/>
                <a:gd name="connsiteX81" fmla="*/ 300661 w 2558238"/>
                <a:gd name="connsiteY81" fmla="*/ 73412 h 686763"/>
                <a:gd name="connsiteX82" fmla="*/ 268436 w 2558238"/>
                <a:gd name="connsiteY82" fmla="*/ 73412 h 686763"/>
                <a:gd name="connsiteX83" fmla="*/ 276769 w 2558238"/>
                <a:gd name="connsiteY83" fmla="*/ 52854 h 686763"/>
                <a:gd name="connsiteX84" fmla="*/ 287326 w 2558238"/>
                <a:gd name="connsiteY84" fmla="*/ 21185 h 686763"/>
                <a:gd name="connsiteX85" fmla="*/ 303995 w 2558238"/>
                <a:gd name="connsiteY85" fmla="*/ 627 h 686763"/>
                <a:gd name="connsiteX86" fmla="*/ 90433 w 2558238"/>
                <a:gd name="connsiteY86" fmla="*/ 2 h 686763"/>
                <a:gd name="connsiteX87" fmla="*/ 101198 w 2558238"/>
                <a:gd name="connsiteY87" fmla="*/ 1739 h 686763"/>
                <a:gd name="connsiteX88" fmla="*/ 240100 w 2558238"/>
                <a:gd name="connsiteY88" fmla="*/ 1739 h 686763"/>
                <a:gd name="connsiteX89" fmla="*/ 261213 w 2558238"/>
                <a:gd name="connsiteY89" fmla="*/ 8406 h 686763"/>
                <a:gd name="connsiteX90" fmla="*/ 245101 w 2558238"/>
                <a:gd name="connsiteY90" fmla="*/ 25630 h 686763"/>
                <a:gd name="connsiteX91" fmla="*/ 234544 w 2558238"/>
                <a:gd name="connsiteY91" fmla="*/ 32297 h 686763"/>
                <a:gd name="connsiteX92" fmla="*/ 225654 w 2558238"/>
                <a:gd name="connsiteY92" fmla="*/ 46187 h 686763"/>
                <a:gd name="connsiteX93" fmla="*/ 175649 w 2558238"/>
                <a:gd name="connsiteY93" fmla="*/ 74523 h 686763"/>
                <a:gd name="connsiteX94" fmla="*/ 85085 w 2558238"/>
                <a:gd name="connsiteY94" fmla="*/ 73968 h 686763"/>
                <a:gd name="connsiteX95" fmla="*/ 60639 w 2558238"/>
                <a:gd name="connsiteY95" fmla="*/ 58966 h 686763"/>
                <a:gd name="connsiteX96" fmla="*/ 72862 w 2558238"/>
                <a:gd name="connsiteY96" fmla="*/ 42298 h 686763"/>
                <a:gd name="connsiteX97" fmla="*/ 100087 w 2558238"/>
                <a:gd name="connsiteY97" fmla="*/ 41187 h 686763"/>
                <a:gd name="connsiteX98" fmla="*/ 115088 w 2558238"/>
                <a:gd name="connsiteY98" fmla="*/ 25630 h 686763"/>
                <a:gd name="connsiteX99" fmla="*/ 100643 w 2558238"/>
                <a:gd name="connsiteY99" fmla="*/ 17851 h 686763"/>
                <a:gd name="connsiteX100" fmla="*/ 83419 w 2558238"/>
                <a:gd name="connsiteY100" fmla="*/ 7850 h 686763"/>
                <a:gd name="connsiteX101" fmla="*/ 90433 w 2558238"/>
                <a:gd name="connsiteY101" fmla="*/ 2 h 68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558238" h="686763">
                  <a:moveTo>
                    <a:pt x="2450305" y="147307"/>
                  </a:moveTo>
                  <a:cubicBezTo>
                    <a:pt x="2460862" y="144530"/>
                    <a:pt x="2518645" y="168976"/>
                    <a:pt x="2519757" y="178422"/>
                  </a:cubicBezTo>
                  <a:cubicBezTo>
                    <a:pt x="2520868" y="186755"/>
                    <a:pt x="2536425" y="204535"/>
                    <a:pt x="2509755" y="204535"/>
                  </a:cubicBezTo>
                  <a:cubicBezTo>
                    <a:pt x="2504755" y="204535"/>
                    <a:pt x="2499199" y="209535"/>
                    <a:pt x="2494199" y="211758"/>
                  </a:cubicBezTo>
                  <a:cubicBezTo>
                    <a:pt x="2511423" y="236760"/>
                    <a:pt x="2529757" y="235650"/>
                    <a:pt x="2554759" y="207869"/>
                  </a:cubicBezTo>
                  <a:cubicBezTo>
                    <a:pt x="2560315" y="231760"/>
                    <a:pt x="2557538" y="253984"/>
                    <a:pt x="2556982" y="275653"/>
                  </a:cubicBezTo>
                  <a:lnTo>
                    <a:pt x="2556982" y="686763"/>
                  </a:lnTo>
                  <a:lnTo>
                    <a:pt x="2476033" y="686763"/>
                  </a:lnTo>
                  <a:lnTo>
                    <a:pt x="2475864" y="386774"/>
                  </a:lnTo>
                  <a:cubicBezTo>
                    <a:pt x="2475864" y="336214"/>
                    <a:pt x="2476419" y="285098"/>
                    <a:pt x="2476419" y="234538"/>
                  </a:cubicBezTo>
                  <a:cubicBezTo>
                    <a:pt x="2474196" y="224537"/>
                    <a:pt x="2471419" y="214536"/>
                    <a:pt x="2469197" y="204535"/>
                  </a:cubicBezTo>
                  <a:cubicBezTo>
                    <a:pt x="2460307" y="187867"/>
                    <a:pt x="2450861" y="170643"/>
                    <a:pt x="2441416" y="153419"/>
                  </a:cubicBezTo>
                  <a:cubicBezTo>
                    <a:pt x="2441416" y="147863"/>
                    <a:pt x="2446972" y="148419"/>
                    <a:pt x="2450305" y="147307"/>
                  </a:cubicBezTo>
                  <a:close/>
                  <a:moveTo>
                    <a:pt x="1414655" y="28963"/>
                  </a:moveTo>
                  <a:cubicBezTo>
                    <a:pt x="1412987" y="26185"/>
                    <a:pt x="1404653" y="33408"/>
                    <a:pt x="1404653" y="37853"/>
                  </a:cubicBezTo>
                  <a:cubicBezTo>
                    <a:pt x="1405765" y="48965"/>
                    <a:pt x="1415210" y="55077"/>
                    <a:pt x="1424656" y="57855"/>
                  </a:cubicBezTo>
                  <a:cubicBezTo>
                    <a:pt x="1431878" y="59521"/>
                    <a:pt x="1436323" y="52854"/>
                    <a:pt x="1439656" y="45076"/>
                  </a:cubicBezTo>
                  <a:cubicBezTo>
                    <a:pt x="1435768" y="34520"/>
                    <a:pt x="1420766" y="38964"/>
                    <a:pt x="1414655" y="28963"/>
                  </a:cubicBezTo>
                  <a:close/>
                  <a:moveTo>
                    <a:pt x="343999" y="8962"/>
                  </a:moveTo>
                  <a:cubicBezTo>
                    <a:pt x="334553" y="12851"/>
                    <a:pt x="329552" y="18407"/>
                    <a:pt x="333997" y="25074"/>
                  </a:cubicBezTo>
                  <a:cubicBezTo>
                    <a:pt x="338442" y="32853"/>
                    <a:pt x="346777" y="34519"/>
                    <a:pt x="358444" y="30074"/>
                  </a:cubicBezTo>
                  <a:cubicBezTo>
                    <a:pt x="343999" y="28964"/>
                    <a:pt x="343443" y="18962"/>
                    <a:pt x="343999" y="8962"/>
                  </a:cubicBezTo>
                  <a:close/>
                  <a:moveTo>
                    <a:pt x="1370205" y="8406"/>
                  </a:moveTo>
                  <a:cubicBezTo>
                    <a:pt x="1362427" y="7294"/>
                    <a:pt x="1352982" y="12295"/>
                    <a:pt x="1351871" y="24518"/>
                  </a:cubicBezTo>
                  <a:cubicBezTo>
                    <a:pt x="1351315" y="31185"/>
                    <a:pt x="1346315" y="37853"/>
                    <a:pt x="1342425" y="45076"/>
                  </a:cubicBezTo>
                  <a:cubicBezTo>
                    <a:pt x="1351871" y="45076"/>
                    <a:pt x="1359093" y="46187"/>
                    <a:pt x="1365760" y="45076"/>
                  </a:cubicBezTo>
                  <a:cubicBezTo>
                    <a:pt x="1374095" y="43965"/>
                    <a:pt x="1384651" y="41186"/>
                    <a:pt x="1382428" y="30630"/>
                  </a:cubicBezTo>
                  <a:cubicBezTo>
                    <a:pt x="1380762" y="22852"/>
                    <a:pt x="1380207" y="10073"/>
                    <a:pt x="1370205" y="8406"/>
                  </a:cubicBezTo>
                  <a:close/>
                  <a:moveTo>
                    <a:pt x="19525" y="1183"/>
                  </a:moveTo>
                  <a:cubicBezTo>
                    <a:pt x="31192" y="628"/>
                    <a:pt x="36748" y="5628"/>
                    <a:pt x="36193" y="17296"/>
                  </a:cubicBezTo>
                  <a:cubicBezTo>
                    <a:pt x="36193" y="19519"/>
                    <a:pt x="35637" y="22296"/>
                    <a:pt x="35081" y="24519"/>
                  </a:cubicBezTo>
                  <a:cubicBezTo>
                    <a:pt x="27303" y="54522"/>
                    <a:pt x="27858" y="55633"/>
                    <a:pt x="58417" y="58967"/>
                  </a:cubicBezTo>
                  <a:cubicBezTo>
                    <a:pt x="56749" y="68967"/>
                    <a:pt x="52861" y="75079"/>
                    <a:pt x="40637" y="73968"/>
                  </a:cubicBezTo>
                  <a:cubicBezTo>
                    <a:pt x="27303" y="72856"/>
                    <a:pt x="13969" y="73412"/>
                    <a:pt x="633" y="72856"/>
                  </a:cubicBezTo>
                  <a:cubicBezTo>
                    <a:pt x="633" y="53966"/>
                    <a:pt x="1189" y="34520"/>
                    <a:pt x="78" y="15074"/>
                  </a:cubicBezTo>
                  <a:cubicBezTo>
                    <a:pt x="-1033" y="-1594"/>
                    <a:pt x="10079" y="1739"/>
                    <a:pt x="19525" y="1183"/>
                  </a:cubicBezTo>
                  <a:close/>
                  <a:moveTo>
                    <a:pt x="772789" y="627"/>
                  </a:moveTo>
                  <a:cubicBezTo>
                    <a:pt x="784735" y="-345"/>
                    <a:pt x="797653" y="3127"/>
                    <a:pt x="809042" y="2849"/>
                  </a:cubicBezTo>
                  <a:cubicBezTo>
                    <a:pt x="877383" y="1183"/>
                    <a:pt x="946277" y="2849"/>
                    <a:pt x="1014617" y="2294"/>
                  </a:cubicBezTo>
                  <a:cubicBezTo>
                    <a:pt x="1025729" y="2294"/>
                    <a:pt x="1035174" y="1183"/>
                    <a:pt x="1036841" y="17296"/>
                  </a:cubicBezTo>
                  <a:cubicBezTo>
                    <a:pt x="1037952" y="27852"/>
                    <a:pt x="1055177" y="38409"/>
                    <a:pt x="1059066" y="36742"/>
                  </a:cubicBezTo>
                  <a:cubicBezTo>
                    <a:pt x="1072956" y="31741"/>
                    <a:pt x="1077957" y="18407"/>
                    <a:pt x="1068510" y="3405"/>
                  </a:cubicBezTo>
                  <a:cubicBezTo>
                    <a:pt x="1251861" y="3405"/>
                    <a:pt x="1431878" y="3405"/>
                    <a:pt x="1611895" y="3405"/>
                  </a:cubicBezTo>
                  <a:cubicBezTo>
                    <a:pt x="1798579" y="3405"/>
                    <a:pt x="1985819" y="2294"/>
                    <a:pt x="2172503" y="2294"/>
                  </a:cubicBezTo>
                  <a:cubicBezTo>
                    <a:pt x="2186393" y="2294"/>
                    <a:pt x="2203616" y="-5484"/>
                    <a:pt x="2213062" y="13406"/>
                  </a:cubicBezTo>
                  <a:cubicBezTo>
                    <a:pt x="2214729" y="17296"/>
                    <a:pt x="2219174" y="14517"/>
                    <a:pt x="2221396" y="12850"/>
                  </a:cubicBezTo>
                  <a:cubicBezTo>
                    <a:pt x="2242509" y="-4373"/>
                    <a:pt x="2268623" y="13406"/>
                    <a:pt x="2290847" y="2294"/>
                  </a:cubicBezTo>
                  <a:cubicBezTo>
                    <a:pt x="2296403" y="-484"/>
                    <a:pt x="2304181" y="1738"/>
                    <a:pt x="2311960" y="3405"/>
                  </a:cubicBezTo>
                  <a:cubicBezTo>
                    <a:pt x="2297515" y="10073"/>
                    <a:pt x="2295847" y="22852"/>
                    <a:pt x="2294736" y="35075"/>
                  </a:cubicBezTo>
                  <a:cubicBezTo>
                    <a:pt x="2294181" y="42298"/>
                    <a:pt x="2303071" y="45076"/>
                    <a:pt x="2309182" y="47298"/>
                  </a:cubicBezTo>
                  <a:cubicBezTo>
                    <a:pt x="2331407" y="55632"/>
                    <a:pt x="2339740" y="37853"/>
                    <a:pt x="2340851" y="22852"/>
                  </a:cubicBezTo>
                  <a:cubicBezTo>
                    <a:pt x="2342519" y="-2151"/>
                    <a:pt x="2356408" y="627"/>
                    <a:pt x="2373077" y="2849"/>
                  </a:cubicBezTo>
                  <a:cubicBezTo>
                    <a:pt x="2468086" y="15073"/>
                    <a:pt x="2543648" y="88413"/>
                    <a:pt x="2558094" y="184533"/>
                  </a:cubicBezTo>
                  <a:cubicBezTo>
                    <a:pt x="2558650" y="188422"/>
                    <a:pt x="2557538" y="192868"/>
                    <a:pt x="2555871" y="197868"/>
                  </a:cubicBezTo>
                  <a:cubicBezTo>
                    <a:pt x="2558650" y="176199"/>
                    <a:pt x="2534758" y="178421"/>
                    <a:pt x="2528091" y="165087"/>
                  </a:cubicBezTo>
                  <a:cubicBezTo>
                    <a:pt x="2512534" y="135084"/>
                    <a:pt x="2488087" y="113416"/>
                    <a:pt x="2458085" y="97303"/>
                  </a:cubicBezTo>
                  <a:cubicBezTo>
                    <a:pt x="2448639" y="92302"/>
                    <a:pt x="2443639" y="102859"/>
                    <a:pt x="2441417" y="104526"/>
                  </a:cubicBezTo>
                  <a:cubicBezTo>
                    <a:pt x="2422526" y="121194"/>
                    <a:pt x="2408080" y="122861"/>
                    <a:pt x="2385856" y="106193"/>
                  </a:cubicBezTo>
                  <a:cubicBezTo>
                    <a:pt x="2354186" y="82301"/>
                    <a:pt x="2315849" y="73412"/>
                    <a:pt x="2275845" y="73412"/>
                  </a:cubicBezTo>
                  <a:cubicBezTo>
                    <a:pt x="2129165" y="73412"/>
                    <a:pt x="1983041" y="73412"/>
                    <a:pt x="1836361" y="73412"/>
                  </a:cubicBezTo>
                  <a:cubicBezTo>
                    <a:pt x="1823581" y="73412"/>
                    <a:pt x="1814136" y="74523"/>
                    <a:pt x="1806913" y="58410"/>
                  </a:cubicBezTo>
                  <a:cubicBezTo>
                    <a:pt x="1799690" y="42853"/>
                    <a:pt x="1778022" y="41742"/>
                    <a:pt x="1764131" y="31741"/>
                  </a:cubicBezTo>
                  <a:cubicBezTo>
                    <a:pt x="1758575" y="38964"/>
                    <a:pt x="1759686" y="45632"/>
                    <a:pt x="1761909" y="50632"/>
                  </a:cubicBezTo>
                  <a:cubicBezTo>
                    <a:pt x="1770798" y="71745"/>
                    <a:pt x="1770243" y="73412"/>
                    <a:pt x="1745796" y="73412"/>
                  </a:cubicBezTo>
                  <a:cubicBezTo>
                    <a:pt x="1673011" y="73412"/>
                    <a:pt x="1600783" y="73412"/>
                    <a:pt x="1527999" y="73412"/>
                  </a:cubicBezTo>
                  <a:cubicBezTo>
                    <a:pt x="1281309" y="73412"/>
                    <a:pt x="1035174" y="73412"/>
                    <a:pt x="789040" y="72856"/>
                  </a:cubicBezTo>
                  <a:cubicBezTo>
                    <a:pt x="784595" y="72856"/>
                    <a:pt x="762927" y="86746"/>
                    <a:pt x="771817" y="60633"/>
                  </a:cubicBezTo>
                  <a:cubicBezTo>
                    <a:pt x="774039" y="55077"/>
                    <a:pt x="764039" y="57855"/>
                    <a:pt x="760705" y="60077"/>
                  </a:cubicBezTo>
                  <a:cubicBezTo>
                    <a:pt x="746815" y="67856"/>
                    <a:pt x="741814" y="60633"/>
                    <a:pt x="737924" y="49521"/>
                  </a:cubicBezTo>
                  <a:cubicBezTo>
                    <a:pt x="731812" y="38409"/>
                    <a:pt x="738480" y="34520"/>
                    <a:pt x="742369" y="25074"/>
                  </a:cubicBezTo>
                  <a:cubicBezTo>
                    <a:pt x="749870" y="7017"/>
                    <a:pt x="760844" y="1600"/>
                    <a:pt x="772789" y="627"/>
                  </a:cubicBezTo>
                  <a:close/>
                  <a:moveTo>
                    <a:pt x="303995" y="627"/>
                  </a:moveTo>
                  <a:cubicBezTo>
                    <a:pt x="367334" y="1738"/>
                    <a:pt x="430673" y="2294"/>
                    <a:pt x="494012" y="2294"/>
                  </a:cubicBezTo>
                  <a:cubicBezTo>
                    <a:pt x="549573" y="2294"/>
                    <a:pt x="605134" y="2294"/>
                    <a:pt x="660695" y="627"/>
                  </a:cubicBezTo>
                  <a:cubicBezTo>
                    <a:pt x="678474" y="72"/>
                    <a:pt x="687364" y="3406"/>
                    <a:pt x="687364" y="23407"/>
                  </a:cubicBezTo>
                  <a:cubicBezTo>
                    <a:pt x="686809" y="42854"/>
                    <a:pt x="695698" y="58966"/>
                    <a:pt x="714589" y="68967"/>
                  </a:cubicBezTo>
                  <a:cubicBezTo>
                    <a:pt x="708477" y="76190"/>
                    <a:pt x="701254" y="72857"/>
                    <a:pt x="695698" y="72857"/>
                  </a:cubicBezTo>
                  <a:cubicBezTo>
                    <a:pt x="590133" y="73412"/>
                    <a:pt x="484567" y="73412"/>
                    <a:pt x="379001" y="73412"/>
                  </a:cubicBezTo>
                  <a:cubicBezTo>
                    <a:pt x="369001" y="73412"/>
                    <a:pt x="360111" y="73968"/>
                    <a:pt x="352888" y="63966"/>
                  </a:cubicBezTo>
                  <a:cubicBezTo>
                    <a:pt x="350110" y="60077"/>
                    <a:pt x="340109" y="56189"/>
                    <a:pt x="337331" y="57855"/>
                  </a:cubicBezTo>
                  <a:cubicBezTo>
                    <a:pt x="323440" y="67301"/>
                    <a:pt x="316218" y="56189"/>
                    <a:pt x="306772" y="47854"/>
                  </a:cubicBezTo>
                  <a:cubicBezTo>
                    <a:pt x="303995" y="57855"/>
                    <a:pt x="307328" y="67301"/>
                    <a:pt x="300661" y="73412"/>
                  </a:cubicBezTo>
                  <a:cubicBezTo>
                    <a:pt x="290104" y="73412"/>
                    <a:pt x="279548" y="73412"/>
                    <a:pt x="268436" y="73412"/>
                  </a:cubicBezTo>
                  <a:cubicBezTo>
                    <a:pt x="267880" y="65078"/>
                    <a:pt x="280104" y="61745"/>
                    <a:pt x="276769" y="52854"/>
                  </a:cubicBezTo>
                  <a:cubicBezTo>
                    <a:pt x="295660" y="47298"/>
                    <a:pt x="288993" y="31186"/>
                    <a:pt x="287326" y="21185"/>
                  </a:cubicBezTo>
                  <a:cubicBezTo>
                    <a:pt x="283993" y="4517"/>
                    <a:pt x="287882" y="72"/>
                    <a:pt x="303995" y="627"/>
                  </a:cubicBezTo>
                  <a:close/>
                  <a:moveTo>
                    <a:pt x="90433" y="2"/>
                  </a:moveTo>
                  <a:cubicBezTo>
                    <a:pt x="94114" y="72"/>
                    <a:pt x="98420" y="1739"/>
                    <a:pt x="101198" y="1739"/>
                  </a:cubicBezTo>
                  <a:cubicBezTo>
                    <a:pt x="147314" y="1183"/>
                    <a:pt x="193985" y="1183"/>
                    <a:pt x="240100" y="1739"/>
                  </a:cubicBezTo>
                  <a:cubicBezTo>
                    <a:pt x="247323" y="1739"/>
                    <a:pt x="258436" y="-4373"/>
                    <a:pt x="261213" y="8406"/>
                  </a:cubicBezTo>
                  <a:cubicBezTo>
                    <a:pt x="263992" y="21185"/>
                    <a:pt x="254545" y="23407"/>
                    <a:pt x="245101" y="25630"/>
                  </a:cubicBezTo>
                  <a:cubicBezTo>
                    <a:pt x="241212" y="26186"/>
                    <a:pt x="237877" y="30075"/>
                    <a:pt x="234544" y="32297"/>
                  </a:cubicBezTo>
                  <a:cubicBezTo>
                    <a:pt x="227877" y="33964"/>
                    <a:pt x="228432" y="41742"/>
                    <a:pt x="225654" y="46187"/>
                  </a:cubicBezTo>
                  <a:cubicBezTo>
                    <a:pt x="214542" y="65634"/>
                    <a:pt x="200652" y="76746"/>
                    <a:pt x="175649" y="74523"/>
                  </a:cubicBezTo>
                  <a:cubicBezTo>
                    <a:pt x="145647" y="71746"/>
                    <a:pt x="115088" y="73413"/>
                    <a:pt x="85085" y="73968"/>
                  </a:cubicBezTo>
                  <a:cubicBezTo>
                    <a:pt x="73418" y="73968"/>
                    <a:pt x="63417" y="73413"/>
                    <a:pt x="60639" y="58966"/>
                  </a:cubicBezTo>
                  <a:cubicBezTo>
                    <a:pt x="55638" y="46743"/>
                    <a:pt x="55083" y="38964"/>
                    <a:pt x="72862" y="42298"/>
                  </a:cubicBezTo>
                  <a:cubicBezTo>
                    <a:pt x="81197" y="43965"/>
                    <a:pt x="91198" y="40075"/>
                    <a:pt x="100087" y="41187"/>
                  </a:cubicBezTo>
                  <a:cubicBezTo>
                    <a:pt x="113422" y="43410"/>
                    <a:pt x="113977" y="31186"/>
                    <a:pt x="115088" y="25630"/>
                  </a:cubicBezTo>
                  <a:cubicBezTo>
                    <a:pt x="116756" y="17851"/>
                    <a:pt x="104532" y="16740"/>
                    <a:pt x="100643" y="17851"/>
                  </a:cubicBezTo>
                  <a:cubicBezTo>
                    <a:pt x="90086" y="21185"/>
                    <a:pt x="83419" y="17295"/>
                    <a:pt x="83419" y="7850"/>
                  </a:cubicBezTo>
                  <a:cubicBezTo>
                    <a:pt x="83697" y="1460"/>
                    <a:pt x="86752" y="-67"/>
                    <a:pt x="90433" y="2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B934370-44F9-4355-B964-347D22FCD181}"/>
                </a:ext>
              </a:extLst>
            </p:cNvPr>
            <p:cNvSpPr/>
            <p:nvPr/>
          </p:nvSpPr>
          <p:spPr>
            <a:xfrm>
              <a:off x="9311020" y="533609"/>
              <a:ext cx="2436185" cy="608575"/>
            </a:xfrm>
            <a:custGeom>
              <a:avLst/>
              <a:gdLst>
                <a:gd name="connsiteX0" fmla="*/ 140973 w 2436185"/>
                <a:gd name="connsiteY0" fmla="*/ 48058 h 608575"/>
                <a:gd name="connsiteX1" fmla="*/ 134306 w 2436185"/>
                <a:gd name="connsiteY1" fmla="*/ 56948 h 608575"/>
                <a:gd name="connsiteX2" fmla="*/ 143752 w 2436185"/>
                <a:gd name="connsiteY2" fmla="*/ 75839 h 608575"/>
                <a:gd name="connsiteX3" fmla="*/ 151530 w 2436185"/>
                <a:gd name="connsiteY3" fmla="*/ 65282 h 608575"/>
                <a:gd name="connsiteX4" fmla="*/ 140973 w 2436185"/>
                <a:gd name="connsiteY4" fmla="*/ 48058 h 608575"/>
                <a:gd name="connsiteX5" fmla="*/ 879384 w 2436185"/>
                <a:gd name="connsiteY5" fmla="*/ 12716 h 608575"/>
                <a:gd name="connsiteX6" fmla="*/ 865485 w 2436185"/>
                <a:gd name="connsiteY6" fmla="*/ 19166 h 608575"/>
                <a:gd name="connsiteX7" fmla="*/ 854373 w 2436185"/>
                <a:gd name="connsiteY7" fmla="*/ 36945 h 608575"/>
                <a:gd name="connsiteX8" fmla="*/ 881042 w 2436185"/>
                <a:gd name="connsiteY8" fmla="*/ 49169 h 608575"/>
                <a:gd name="connsiteX9" fmla="*/ 919935 w 2436185"/>
                <a:gd name="connsiteY9" fmla="*/ 21388 h 608575"/>
                <a:gd name="connsiteX10" fmla="*/ 879384 w 2436185"/>
                <a:gd name="connsiteY10" fmla="*/ 12716 h 608575"/>
                <a:gd name="connsiteX11" fmla="*/ 1254757 w 2436185"/>
                <a:gd name="connsiteY11" fmla="*/ 2428 h 608575"/>
                <a:gd name="connsiteX12" fmla="*/ 1257188 w 2436185"/>
                <a:gd name="connsiteY12" fmla="*/ 15277 h 608575"/>
                <a:gd name="connsiteX13" fmla="*/ 1277745 w 2436185"/>
                <a:gd name="connsiteY13" fmla="*/ 14721 h 608575"/>
                <a:gd name="connsiteX14" fmla="*/ 1274967 w 2436185"/>
                <a:gd name="connsiteY14" fmla="*/ 5275 h 608575"/>
                <a:gd name="connsiteX15" fmla="*/ 1287190 w 2436185"/>
                <a:gd name="connsiteY15" fmla="*/ 4165 h 608575"/>
                <a:gd name="connsiteX16" fmla="*/ 1732232 w 2436185"/>
                <a:gd name="connsiteY16" fmla="*/ 5831 h 608575"/>
                <a:gd name="connsiteX17" fmla="*/ 1745567 w 2436185"/>
                <a:gd name="connsiteY17" fmla="*/ 32501 h 608575"/>
                <a:gd name="connsiteX18" fmla="*/ 1758345 w 2436185"/>
                <a:gd name="connsiteY18" fmla="*/ 41946 h 608575"/>
                <a:gd name="connsiteX19" fmla="*/ 1780014 w 2436185"/>
                <a:gd name="connsiteY19" fmla="*/ 25833 h 608575"/>
                <a:gd name="connsiteX20" fmla="*/ 1798904 w 2436185"/>
                <a:gd name="connsiteY20" fmla="*/ 7498 h 608575"/>
                <a:gd name="connsiteX21" fmla="*/ 2276171 w 2436185"/>
                <a:gd name="connsiteY21" fmla="*/ 8609 h 608575"/>
                <a:gd name="connsiteX22" fmla="*/ 2278394 w 2436185"/>
                <a:gd name="connsiteY22" fmla="*/ 9165 h 608575"/>
                <a:gd name="connsiteX23" fmla="*/ 2415628 w 2436185"/>
                <a:gd name="connsiteY23" fmla="*/ 109174 h 608575"/>
                <a:gd name="connsiteX24" fmla="*/ 2436185 w 2436185"/>
                <a:gd name="connsiteY24" fmla="*/ 175848 h 608575"/>
                <a:gd name="connsiteX25" fmla="*/ 2435961 w 2436185"/>
                <a:gd name="connsiteY25" fmla="*/ 608575 h 608575"/>
                <a:gd name="connsiteX26" fmla="*/ 2349369 w 2436185"/>
                <a:gd name="connsiteY26" fmla="*/ 608575 h 608575"/>
                <a:gd name="connsiteX27" fmla="*/ 2348400 w 2436185"/>
                <a:gd name="connsiteY27" fmla="*/ 229185 h 608575"/>
                <a:gd name="connsiteX28" fmla="*/ 2348400 w 2436185"/>
                <a:gd name="connsiteY28" fmla="*/ 165846 h 608575"/>
                <a:gd name="connsiteX29" fmla="*/ 2219498 w 2436185"/>
                <a:gd name="connsiteY29" fmla="*/ 86394 h 608575"/>
                <a:gd name="connsiteX30" fmla="*/ 2108934 w 2436185"/>
                <a:gd name="connsiteY30" fmla="*/ 84728 h 608575"/>
                <a:gd name="connsiteX31" fmla="*/ 2020592 w 2436185"/>
                <a:gd name="connsiteY31" fmla="*/ 88061 h 608575"/>
                <a:gd name="connsiteX32" fmla="*/ 1870578 w 2436185"/>
                <a:gd name="connsiteY32" fmla="*/ 89173 h 608575"/>
                <a:gd name="connsiteX33" fmla="*/ 1841130 w 2436185"/>
                <a:gd name="connsiteY33" fmla="*/ 84728 h 608575"/>
                <a:gd name="connsiteX34" fmla="*/ 1782791 w 2436185"/>
                <a:gd name="connsiteY34" fmla="*/ 85283 h 608575"/>
                <a:gd name="connsiteX35" fmla="*/ 1694450 w 2436185"/>
                <a:gd name="connsiteY35" fmla="*/ 85283 h 608575"/>
                <a:gd name="connsiteX36" fmla="*/ 1472764 w 2436185"/>
                <a:gd name="connsiteY36" fmla="*/ 86950 h 608575"/>
                <a:gd name="connsiteX37" fmla="*/ 1461652 w 2436185"/>
                <a:gd name="connsiteY37" fmla="*/ 80838 h 608575"/>
                <a:gd name="connsiteX38" fmla="*/ 1470541 w 2436185"/>
                <a:gd name="connsiteY38" fmla="*/ 76393 h 608575"/>
                <a:gd name="connsiteX39" fmla="*/ 1480542 w 2436185"/>
                <a:gd name="connsiteY39" fmla="*/ 66948 h 608575"/>
                <a:gd name="connsiteX40" fmla="*/ 1470541 w 2436185"/>
                <a:gd name="connsiteY40" fmla="*/ 37501 h 608575"/>
                <a:gd name="connsiteX41" fmla="*/ 1451095 w 2436185"/>
                <a:gd name="connsiteY41" fmla="*/ 46946 h 608575"/>
                <a:gd name="connsiteX42" fmla="*/ 1423870 w 2436185"/>
                <a:gd name="connsiteY42" fmla="*/ 66948 h 608575"/>
                <a:gd name="connsiteX43" fmla="*/ 1398312 w 2436185"/>
                <a:gd name="connsiteY43" fmla="*/ 79171 h 608575"/>
                <a:gd name="connsiteX44" fmla="*/ 1380532 w 2436185"/>
                <a:gd name="connsiteY44" fmla="*/ 86950 h 608575"/>
                <a:gd name="connsiteX45" fmla="*/ 741585 w 2436185"/>
                <a:gd name="connsiteY45" fmla="*/ 87505 h 608575"/>
                <a:gd name="connsiteX46" fmla="*/ 718249 w 2436185"/>
                <a:gd name="connsiteY46" fmla="*/ 73060 h 608575"/>
                <a:gd name="connsiteX47" fmla="*/ 663799 w 2436185"/>
                <a:gd name="connsiteY47" fmla="*/ 86950 h 608575"/>
                <a:gd name="connsiteX48" fmla="*/ 659355 w 2436185"/>
                <a:gd name="connsiteY48" fmla="*/ 76393 h 608575"/>
                <a:gd name="connsiteX49" fmla="*/ 631575 w 2436185"/>
                <a:gd name="connsiteY49" fmla="*/ 49169 h 608575"/>
                <a:gd name="connsiteX50" fmla="*/ 609906 w 2436185"/>
                <a:gd name="connsiteY50" fmla="*/ 75838 h 608575"/>
                <a:gd name="connsiteX51" fmla="*/ 573791 w 2436185"/>
                <a:gd name="connsiteY51" fmla="*/ 81949 h 608575"/>
                <a:gd name="connsiteX52" fmla="*/ 549344 w 2436185"/>
                <a:gd name="connsiteY52" fmla="*/ 89728 h 608575"/>
                <a:gd name="connsiteX53" fmla="*/ 548234 w 2436185"/>
                <a:gd name="connsiteY53" fmla="*/ 89173 h 608575"/>
                <a:gd name="connsiteX54" fmla="*/ 547122 w 2436185"/>
                <a:gd name="connsiteY54" fmla="*/ 90284 h 608575"/>
                <a:gd name="connsiteX55" fmla="*/ 404887 w 2436185"/>
                <a:gd name="connsiteY55" fmla="*/ 90284 h 608575"/>
                <a:gd name="connsiteX56" fmla="*/ 416554 w 2436185"/>
                <a:gd name="connsiteY56" fmla="*/ 68059 h 608575"/>
                <a:gd name="connsiteX57" fmla="*/ 394330 w 2436185"/>
                <a:gd name="connsiteY57" fmla="*/ 62503 h 608575"/>
                <a:gd name="connsiteX58" fmla="*/ 382662 w 2436185"/>
                <a:gd name="connsiteY58" fmla="*/ 84728 h 608575"/>
                <a:gd name="connsiteX59" fmla="*/ 341547 w 2436185"/>
                <a:gd name="connsiteY59" fmla="*/ 86394 h 608575"/>
                <a:gd name="connsiteX60" fmla="*/ 341547 w 2436185"/>
                <a:gd name="connsiteY60" fmla="*/ 54169 h 608575"/>
                <a:gd name="connsiteX61" fmla="*/ 338770 w 2436185"/>
                <a:gd name="connsiteY61" fmla="*/ 40279 h 608575"/>
                <a:gd name="connsiteX62" fmla="*/ 342659 w 2436185"/>
                <a:gd name="connsiteY62" fmla="*/ 39168 h 608575"/>
                <a:gd name="connsiteX63" fmla="*/ 340436 w 2436185"/>
                <a:gd name="connsiteY63" fmla="*/ 30834 h 608575"/>
                <a:gd name="connsiteX64" fmla="*/ 364328 w 2436185"/>
                <a:gd name="connsiteY64" fmla="*/ 6942 h 608575"/>
                <a:gd name="connsiteX65" fmla="*/ 676578 w 2436185"/>
                <a:gd name="connsiteY65" fmla="*/ 6942 h 608575"/>
                <a:gd name="connsiteX66" fmla="*/ 719360 w 2436185"/>
                <a:gd name="connsiteY66" fmla="*/ 19722 h 608575"/>
                <a:gd name="connsiteX67" fmla="*/ 736029 w 2436185"/>
                <a:gd name="connsiteY67" fmla="*/ 9721 h 608575"/>
                <a:gd name="connsiteX68" fmla="*/ 758808 w 2436185"/>
                <a:gd name="connsiteY68" fmla="*/ 3609 h 608575"/>
                <a:gd name="connsiteX69" fmla="*/ 1242742 w 2436185"/>
                <a:gd name="connsiteY69" fmla="*/ 4165 h 608575"/>
                <a:gd name="connsiteX70" fmla="*/ 1254757 w 2436185"/>
                <a:gd name="connsiteY70" fmla="*/ 2428 h 608575"/>
                <a:gd name="connsiteX71" fmla="*/ 25963 w 2436185"/>
                <a:gd name="connsiteY71" fmla="*/ 276 h 608575"/>
                <a:gd name="connsiteX72" fmla="*/ 52632 w 2436185"/>
                <a:gd name="connsiteY72" fmla="*/ 4165 h 608575"/>
                <a:gd name="connsiteX73" fmla="*/ 212091 w 2436185"/>
                <a:gd name="connsiteY73" fmla="*/ 3054 h 608575"/>
                <a:gd name="connsiteX74" fmla="*/ 225426 w 2436185"/>
                <a:gd name="connsiteY74" fmla="*/ 8610 h 608575"/>
                <a:gd name="connsiteX75" fmla="*/ 243761 w 2436185"/>
                <a:gd name="connsiteY75" fmla="*/ 6388 h 608575"/>
                <a:gd name="connsiteX76" fmla="*/ 252095 w 2436185"/>
                <a:gd name="connsiteY76" fmla="*/ 3054 h 608575"/>
                <a:gd name="connsiteX77" fmla="*/ 285987 w 2436185"/>
                <a:gd name="connsiteY77" fmla="*/ 9721 h 608575"/>
                <a:gd name="connsiteX78" fmla="*/ 312101 w 2436185"/>
                <a:gd name="connsiteY78" fmla="*/ 49170 h 608575"/>
                <a:gd name="connsiteX79" fmla="*/ 329880 w 2436185"/>
                <a:gd name="connsiteY79" fmla="*/ 86395 h 608575"/>
                <a:gd name="connsiteX80" fmla="*/ 295988 w 2436185"/>
                <a:gd name="connsiteY80" fmla="*/ 90285 h 608575"/>
                <a:gd name="connsiteX81" fmla="*/ 169309 w 2436185"/>
                <a:gd name="connsiteY81" fmla="*/ 88618 h 608575"/>
                <a:gd name="connsiteX82" fmla="*/ 97637 w 2436185"/>
                <a:gd name="connsiteY82" fmla="*/ 81950 h 608575"/>
                <a:gd name="connsiteX83" fmla="*/ 28186 w 2436185"/>
                <a:gd name="connsiteY83" fmla="*/ 90285 h 608575"/>
                <a:gd name="connsiteX84" fmla="*/ 961 w 2436185"/>
                <a:gd name="connsiteY84" fmla="*/ 63060 h 608575"/>
                <a:gd name="connsiteX85" fmla="*/ 4294 w 2436185"/>
                <a:gd name="connsiteY85" fmla="*/ 9721 h 608575"/>
                <a:gd name="connsiteX86" fmla="*/ 25963 w 2436185"/>
                <a:gd name="connsiteY86" fmla="*/ 276 h 60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436185" h="608575">
                  <a:moveTo>
                    <a:pt x="140973" y="48058"/>
                  </a:moveTo>
                  <a:cubicBezTo>
                    <a:pt x="137085" y="48058"/>
                    <a:pt x="128750" y="49725"/>
                    <a:pt x="134306" y="56948"/>
                  </a:cubicBezTo>
                  <a:cubicBezTo>
                    <a:pt x="138751" y="63060"/>
                    <a:pt x="130973" y="75283"/>
                    <a:pt x="143752" y="75839"/>
                  </a:cubicBezTo>
                  <a:cubicBezTo>
                    <a:pt x="150974" y="76394"/>
                    <a:pt x="153753" y="71950"/>
                    <a:pt x="151530" y="65282"/>
                  </a:cubicBezTo>
                  <a:cubicBezTo>
                    <a:pt x="148197" y="58615"/>
                    <a:pt x="153197" y="47503"/>
                    <a:pt x="140973" y="48058"/>
                  </a:cubicBezTo>
                  <a:close/>
                  <a:moveTo>
                    <a:pt x="879384" y="12716"/>
                  </a:moveTo>
                  <a:cubicBezTo>
                    <a:pt x="874826" y="13471"/>
                    <a:pt x="870208" y="15416"/>
                    <a:pt x="865485" y="19166"/>
                  </a:cubicBezTo>
                  <a:cubicBezTo>
                    <a:pt x="861040" y="24722"/>
                    <a:pt x="847149" y="24722"/>
                    <a:pt x="854373" y="36945"/>
                  </a:cubicBezTo>
                  <a:cubicBezTo>
                    <a:pt x="860485" y="46946"/>
                    <a:pt x="869374" y="54725"/>
                    <a:pt x="881042" y="49169"/>
                  </a:cubicBezTo>
                  <a:cubicBezTo>
                    <a:pt x="895488" y="42501"/>
                    <a:pt x="912711" y="38612"/>
                    <a:pt x="919935" y="21388"/>
                  </a:cubicBezTo>
                  <a:cubicBezTo>
                    <a:pt x="906183" y="18888"/>
                    <a:pt x="893057" y="10450"/>
                    <a:pt x="879384" y="12716"/>
                  </a:cubicBezTo>
                  <a:close/>
                  <a:moveTo>
                    <a:pt x="1254757" y="2428"/>
                  </a:moveTo>
                  <a:cubicBezTo>
                    <a:pt x="1258577" y="2775"/>
                    <a:pt x="1260800" y="5553"/>
                    <a:pt x="1257188" y="15277"/>
                  </a:cubicBezTo>
                  <a:cubicBezTo>
                    <a:pt x="1264411" y="30834"/>
                    <a:pt x="1271078" y="29722"/>
                    <a:pt x="1277745" y="14721"/>
                  </a:cubicBezTo>
                  <a:cubicBezTo>
                    <a:pt x="1272745" y="12498"/>
                    <a:pt x="1271078" y="8054"/>
                    <a:pt x="1274967" y="5275"/>
                  </a:cubicBezTo>
                  <a:cubicBezTo>
                    <a:pt x="1277745" y="3053"/>
                    <a:pt x="1282745" y="4165"/>
                    <a:pt x="1287190" y="4165"/>
                  </a:cubicBezTo>
                  <a:cubicBezTo>
                    <a:pt x="1435537" y="4720"/>
                    <a:pt x="1583885" y="5275"/>
                    <a:pt x="1732232" y="5831"/>
                  </a:cubicBezTo>
                  <a:cubicBezTo>
                    <a:pt x="1758901" y="5831"/>
                    <a:pt x="1758901" y="6942"/>
                    <a:pt x="1745567" y="32501"/>
                  </a:cubicBezTo>
                  <a:cubicBezTo>
                    <a:pt x="1743344" y="44724"/>
                    <a:pt x="1750011" y="45279"/>
                    <a:pt x="1758345" y="41946"/>
                  </a:cubicBezTo>
                  <a:cubicBezTo>
                    <a:pt x="1767235" y="38612"/>
                    <a:pt x="1775013" y="33611"/>
                    <a:pt x="1780014" y="25833"/>
                  </a:cubicBezTo>
                  <a:cubicBezTo>
                    <a:pt x="1782236" y="15277"/>
                    <a:pt x="1784459" y="7498"/>
                    <a:pt x="1798904" y="7498"/>
                  </a:cubicBezTo>
                  <a:cubicBezTo>
                    <a:pt x="1957808" y="8609"/>
                    <a:pt x="2117267" y="6387"/>
                    <a:pt x="2276171" y="8609"/>
                  </a:cubicBezTo>
                  <a:cubicBezTo>
                    <a:pt x="2279505" y="8609"/>
                    <a:pt x="2275060" y="8609"/>
                    <a:pt x="2278394" y="9165"/>
                  </a:cubicBezTo>
                  <a:cubicBezTo>
                    <a:pt x="2342288" y="18054"/>
                    <a:pt x="2383959" y="56947"/>
                    <a:pt x="2415628" y="109174"/>
                  </a:cubicBezTo>
                  <a:cubicBezTo>
                    <a:pt x="2429518" y="129176"/>
                    <a:pt x="2436185" y="151401"/>
                    <a:pt x="2436185" y="175848"/>
                  </a:cubicBezTo>
                  <a:lnTo>
                    <a:pt x="2435961" y="608575"/>
                  </a:lnTo>
                  <a:lnTo>
                    <a:pt x="2349369" y="608575"/>
                  </a:lnTo>
                  <a:lnTo>
                    <a:pt x="2348400" y="229185"/>
                  </a:lnTo>
                  <a:cubicBezTo>
                    <a:pt x="2348400" y="208072"/>
                    <a:pt x="2348400" y="186960"/>
                    <a:pt x="2348400" y="165846"/>
                  </a:cubicBezTo>
                  <a:cubicBezTo>
                    <a:pt x="2324509" y="108618"/>
                    <a:pt x="2280616" y="84728"/>
                    <a:pt x="2219498" y="86394"/>
                  </a:cubicBezTo>
                  <a:cubicBezTo>
                    <a:pt x="2182829" y="87505"/>
                    <a:pt x="2145603" y="89728"/>
                    <a:pt x="2108934" y="84728"/>
                  </a:cubicBezTo>
                  <a:cubicBezTo>
                    <a:pt x="2080042" y="93617"/>
                    <a:pt x="2050038" y="86950"/>
                    <a:pt x="2020592" y="88061"/>
                  </a:cubicBezTo>
                  <a:cubicBezTo>
                    <a:pt x="1970587" y="90284"/>
                    <a:pt x="1920583" y="88061"/>
                    <a:pt x="1870578" y="89173"/>
                  </a:cubicBezTo>
                  <a:cubicBezTo>
                    <a:pt x="1860022" y="89173"/>
                    <a:pt x="1850576" y="86950"/>
                    <a:pt x="1841130" y="84728"/>
                  </a:cubicBezTo>
                  <a:cubicBezTo>
                    <a:pt x="1821684" y="88617"/>
                    <a:pt x="1802238" y="88061"/>
                    <a:pt x="1782791" y="85283"/>
                  </a:cubicBezTo>
                  <a:cubicBezTo>
                    <a:pt x="1753345" y="86394"/>
                    <a:pt x="1723898" y="91950"/>
                    <a:pt x="1694450" y="85283"/>
                  </a:cubicBezTo>
                  <a:cubicBezTo>
                    <a:pt x="1620555" y="85838"/>
                    <a:pt x="1546659" y="86394"/>
                    <a:pt x="1472764" y="86950"/>
                  </a:cubicBezTo>
                  <a:cubicBezTo>
                    <a:pt x="1468318" y="86950"/>
                    <a:pt x="1461652" y="88061"/>
                    <a:pt x="1461652" y="80838"/>
                  </a:cubicBezTo>
                  <a:cubicBezTo>
                    <a:pt x="1461652" y="75838"/>
                    <a:pt x="1466096" y="74171"/>
                    <a:pt x="1470541" y="76393"/>
                  </a:cubicBezTo>
                  <a:cubicBezTo>
                    <a:pt x="1483319" y="83061"/>
                    <a:pt x="1479986" y="71949"/>
                    <a:pt x="1480542" y="66948"/>
                  </a:cubicBezTo>
                  <a:cubicBezTo>
                    <a:pt x="1482764" y="55281"/>
                    <a:pt x="1480542" y="43613"/>
                    <a:pt x="1470541" y="37501"/>
                  </a:cubicBezTo>
                  <a:cubicBezTo>
                    <a:pt x="1461652" y="31389"/>
                    <a:pt x="1460540" y="49725"/>
                    <a:pt x="1451095" y="46946"/>
                  </a:cubicBezTo>
                  <a:cubicBezTo>
                    <a:pt x="1455539" y="71393"/>
                    <a:pt x="1433871" y="61948"/>
                    <a:pt x="1423870" y="66948"/>
                  </a:cubicBezTo>
                  <a:cubicBezTo>
                    <a:pt x="1415536" y="70837"/>
                    <a:pt x="1403313" y="68059"/>
                    <a:pt x="1398312" y="79171"/>
                  </a:cubicBezTo>
                  <a:cubicBezTo>
                    <a:pt x="1396645" y="91394"/>
                    <a:pt x="1386645" y="86950"/>
                    <a:pt x="1380532" y="86950"/>
                  </a:cubicBezTo>
                  <a:cubicBezTo>
                    <a:pt x="1167735" y="86950"/>
                    <a:pt x="954382" y="86394"/>
                    <a:pt x="741585" y="87505"/>
                  </a:cubicBezTo>
                  <a:cubicBezTo>
                    <a:pt x="728250" y="87505"/>
                    <a:pt x="724916" y="79171"/>
                    <a:pt x="718249" y="73060"/>
                  </a:cubicBezTo>
                  <a:cubicBezTo>
                    <a:pt x="703248" y="89728"/>
                    <a:pt x="682690" y="86394"/>
                    <a:pt x="663799" y="86950"/>
                  </a:cubicBezTo>
                  <a:cubicBezTo>
                    <a:pt x="656022" y="87505"/>
                    <a:pt x="660466" y="80282"/>
                    <a:pt x="659355" y="76393"/>
                  </a:cubicBezTo>
                  <a:cubicBezTo>
                    <a:pt x="655465" y="62503"/>
                    <a:pt x="649909" y="49725"/>
                    <a:pt x="631575" y="49169"/>
                  </a:cubicBezTo>
                  <a:cubicBezTo>
                    <a:pt x="612128" y="48613"/>
                    <a:pt x="611572" y="61392"/>
                    <a:pt x="609906" y="75838"/>
                  </a:cubicBezTo>
                  <a:cubicBezTo>
                    <a:pt x="608238" y="89728"/>
                    <a:pt x="585459" y="94173"/>
                    <a:pt x="573791" y="81949"/>
                  </a:cubicBezTo>
                  <a:cubicBezTo>
                    <a:pt x="558234" y="65281"/>
                    <a:pt x="551011" y="68059"/>
                    <a:pt x="549344" y="89728"/>
                  </a:cubicBezTo>
                  <a:lnTo>
                    <a:pt x="548234" y="89173"/>
                  </a:lnTo>
                  <a:cubicBezTo>
                    <a:pt x="548234" y="89173"/>
                    <a:pt x="547122" y="90284"/>
                    <a:pt x="547122" y="90284"/>
                  </a:cubicBezTo>
                  <a:cubicBezTo>
                    <a:pt x="500451" y="90284"/>
                    <a:pt x="453780" y="90284"/>
                    <a:pt x="404887" y="90284"/>
                  </a:cubicBezTo>
                  <a:cubicBezTo>
                    <a:pt x="408776" y="79727"/>
                    <a:pt x="424333" y="78061"/>
                    <a:pt x="416554" y="68059"/>
                  </a:cubicBezTo>
                  <a:cubicBezTo>
                    <a:pt x="412110" y="61948"/>
                    <a:pt x="399886" y="61948"/>
                    <a:pt x="394330" y="62503"/>
                  </a:cubicBezTo>
                  <a:cubicBezTo>
                    <a:pt x="386552" y="63059"/>
                    <a:pt x="378773" y="73060"/>
                    <a:pt x="382662" y="84728"/>
                  </a:cubicBezTo>
                  <a:cubicBezTo>
                    <a:pt x="369327" y="94729"/>
                    <a:pt x="352659" y="93617"/>
                    <a:pt x="341547" y="86394"/>
                  </a:cubicBezTo>
                  <a:cubicBezTo>
                    <a:pt x="333214" y="80838"/>
                    <a:pt x="337103" y="65281"/>
                    <a:pt x="341547" y="54169"/>
                  </a:cubicBezTo>
                  <a:cubicBezTo>
                    <a:pt x="343770" y="49169"/>
                    <a:pt x="340436" y="44724"/>
                    <a:pt x="338770" y="40279"/>
                  </a:cubicBezTo>
                  <a:cubicBezTo>
                    <a:pt x="339881" y="39723"/>
                    <a:pt x="341547" y="39723"/>
                    <a:pt x="342659" y="39168"/>
                  </a:cubicBezTo>
                  <a:cubicBezTo>
                    <a:pt x="341547" y="36390"/>
                    <a:pt x="340992" y="33611"/>
                    <a:pt x="340436" y="30834"/>
                  </a:cubicBezTo>
                  <a:cubicBezTo>
                    <a:pt x="337103" y="11943"/>
                    <a:pt x="345437" y="6942"/>
                    <a:pt x="364328" y="6942"/>
                  </a:cubicBezTo>
                  <a:cubicBezTo>
                    <a:pt x="468226" y="8054"/>
                    <a:pt x="572680" y="8054"/>
                    <a:pt x="676578" y="6942"/>
                  </a:cubicBezTo>
                  <a:cubicBezTo>
                    <a:pt x="693247" y="6942"/>
                    <a:pt x="704914" y="16388"/>
                    <a:pt x="719360" y="19722"/>
                  </a:cubicBezTo>
                  <a:cubicBezTo>
                    <a:pt x="727694" y="21388"/>
                    <a:pt x="727694" y="8609"/>
                    <a:pt x="736029" y="9721"/>
                  </a:cubicBezTo>
                  <a:cubicBezTo>
                    <a:pt x="741585" y="275"/>
                    <a:pt x="751030" y="3609"/>
                    <a:pt x="758808" y="3609"/>
                  </a:cubicBezTo>
                  <a:cubicBezTo>
                    <a:pt x="920490" y="3609"/>
                    <a:pt x="1081616" y="3609"/>
                    <a:pt x="1242742" y="4165"/>
                  </a:cubicBezTo>
                  <a:cubicBezTo>
                    <a:pt x="1245520" y="4165"/>
                    <a:pt x="1250937" y="2081"/>
                    <a:pt x="1254757" y="2428"/>
                  </a:cubicBezTo>
                  <a:close/>
                  <a:moveTo>
                    <a:pt x="25963" y="276"/>
                  </a:moveTo>
                  <a:cubicBezTo>
                    <a:pt x="34853" y="1248"/>
                    <a:pt x="44576" y="4443"/>
                    <a:pt x="52632" y="4165"/>
                  </a:cubicBezTo>
                  <a:cubicBezTo>
                    <a:pt x="105415" y="1943"/>
                    <a:pt x="158753" y="3054"/>
                    <a:pt x="212091" y="3054"/>
                  </a:cubicBezTo>
                  <a:cubicBezTo>
                    <a:pt x="217092" y="3054"/>
                    <a:pt x="221536" y="4165"/>
                    <a:pt x="225426" y="8610"/>
                  </a:cubicBezTo>
                  <a:cubicBezTo>
                    <a:pt x="232093" y="15833"/>
                    <a:pt x="239317" y="26390"/>
                    <a:pt x="243761" y="6388"/>
                  </a:cubicBezTo>
                  <a:cubicBezTo>
                    <a:pt x="243761" y="4720"/>
                    <a:pt x="249872" y="1943"/>
                    <a:pt x="252095" y="3054"/>
                  </a:cubicBezTo>
                  <a:cubicBezTo>
                    <a:pt x="262652" y="8610"/>
                    <a:pt x="274319" y="8055"/>
                    <a:pt x="285987" y="9721"/>
                  </a:cubicBezTo>
                  <a:cubicBezTo>
                    <a:pt x="306545" y="13055"/>
                    <a:pt x="304322" y="35279"/>
                    <a:pt x="312101" y="49170"/>
                  </a:cubicBezTo>
                  <a:cubicBezTo>
                    <a:pt x="296544" y="71394"/>
                    <a:pt x="325435" y="71950"/>
                    <a:pt x="329880" y="86395"/>
                  </a:cubicBezTo>
                  <a:cubicBezTo>
                    <a:pt x="318212" y="88062"/>
                    <a:pt x="307100" y="89174"/>
                    <a:pt x="295988" y="90285"/>
                  </a:cubicBezTo>
                  <a:cubicBezTo>
                    <a:pt x="253762" y="89729"/>
                    <a:pt x="211536" y="89729"/>
                    <a:pt x="169309" y="88618"/>
                  </a:cubicBezTo>
                  <a:cubicBezTo>
                    <a:pt x="145418" y="88062"/>
                    <a:pt x="121528" y="90841"/>
                    <a:pt x="97637" y="81950"/>
                  </a:cubicBezTo>
                  <a:cubicBezTo>
                    <a:pt x="74856" y="74172"/>
                    <a:pt x="52632" y="92507"/>
                    <a:pt x="28186" y="90285"/>
                  </a:cubicBezTo>
                  <a:cubicBezTo>
                    <a:pt x="7628" y="88618"/>
                    <a:pt x="-1262" y="84173"/>
                    <a:pt x="961" y="63060"/>
                  </a:cubicBezTo>
                  <a:cubicBezTo>
                    <a:pt x="2628" y="45280"/>
                    <a:pt x="-4040" y="24723"/>
                    <a:pt x="4294" y="9721"/>
                  </a:cubicBezTo>
                  <a:cubicBezTo>
                    <a:pt x="9017" y="554"/>
                    <a:pt x="17074" y="-697"/>
                    <a:pt x="25963" y="276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CA4202D-208E-468A-8D3A-23EF25675240}"/>
                </a:ext>
              </a:extLst>
            </p:cNvPr>
            <p:cNvSpPr/>
            <p:nvPr/>
          </p:nvSpPr>
          <p:spPr>
            <a:xfrm>
              <a:off x="6216244" y="6453479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705C204-4E3F-4CF3-89CE-2D10854CB31C}"/>
                </a:ext>
              </a:extLst>
            </p:cNvPr>
            <p:cNvGrpSpPr/>
            <p:nvPr/>
          </p:nvGrpSpPr>
          <p:grpSpPr>
            <a:xfrm>
              <a:off x="2923579" y="533609"/>
              <a:ext cx="6387472" cy="90960"/>
              <a:chOff x="2923579" y="529887"/>
              <a:chExt cx="6387472" cy="90960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78DDEE5-519A-4E12-97C8-E361D32D260E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02E572A-1B71-49F2-AE4B-DBB9A8E1DC85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81F38B0-0555-4368-9084-B3EFD3449D67}"/>
                </a:ext>
              </a:extLst>
            </p:cNvPr>
            <p:cNvSpPr/>
            <p:nvPr/>
          </p:nvSpPr>
          <p:spPr>
            <a:xfrm>
              <a:off x="2927190" y="6329712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AB5AA4-5C87-4AC9-A65E-AED92AFF16F0}"/>
                </a:ext>
              </a:extLst>
            </p:cNvPr>
            <p:cNvSpPr/>
            <p:nvPr/>
          </p:nvSpPr>
          <p:spPr>
            <a:xfrm rot="10800000">
              <a:off x="6050127" y="6341642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693B034-2C01-42CB-B891-7B60156CCA32}"/>
                </a:ext>
              </a:extLst>
            </p:cNvPr>
            <p:cNvSpPr/>
            <p:nvPr/>
          </p:nvSpPr>
          <p:spPr>
            <a:xfrm>
              <a:off x="2923579" y="417483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3027BC-B56D-4021-A501-9A904F5327DB}"/>
                </a:ext>
              </a:extLst>
            </p:cNvPr>
            <p:cNvSpPr/>
            <p:nvPr/>
          </p:nvSpPr>
          <p:spPr>
            <a:xfrm>
              <a:off x="6223195" y="417483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8870CF9-C1A3-43D0-9D9B-9B2BC328EB26}"/>
                </a:ext>
              </a:extLst>
            </p:cNvPr>
            <p:cNvGrpSpPr/>
            <p:nvPr/>
          </p:nvGrpSpPr>
          <p:grpSpPr>
            <a:xfrm rot="5400000">
              <a:off x="-2037637" y="3578070"/>
              <a:ext cx="4937760" cy="90960"/>
              <a:chOff x="2923579" y="529887"/>
              <a:chExt cx="6387472" cy="90960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3D57F73-73EE-49FE-A41D-3A07CEF54445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F1CCBE3-A7F5-430E-AA82-B48D05F08B4C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A2D7C65-55AA-4669-A90A-5D7EAFC457F0}"/>
                </a:ext>
              </a:extLst>
            </p:cNvPr>
            <p:cNvGrpSpPr/>
            <p:nvPr/>
          </p:nvGrpSpPr>
          <p:grpSpPr>
            <a:xfrm rot="16200000">
              <a:off x="-1915726" y="3578070"/>
              <a:ext cx="4937760" cy="90960"/>
              <a:chOff x="2923579" y="529887"/>
              <a:chExt cx="6387472" cy="90960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87B540B-3544-4CAC-BAD5-1885B27897F2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BD79187-8E78-4684-B560-A02363FAE95A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D10865-DA1E-41A9-A031-3C18B10AB9A6}"/>
                </a:ext>
              </a:extLst>
            </p:cNvPr>
            <p:cNvGrpSpPr/>
            <p:nvPr/>
          </p:nvGrpSpPr>
          <p:grpSpPr>
            <a:xfrm rot="5400000">
              <a:off x="9354837" y="3479161"/>
              <a:ext cx="4937760" cy="90960"/>
              <a:chOff x="2923579" y="529887"/>
              <a:chExt cx="6387472" cy="90960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C54E5B7-2518-497A-B02F-CE7A59B0BB91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DB9C28C-BEDB-45BB-8645-5FB190CC2FBC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CD239F4-93B9-4334-8AE3-924E7C334DA8}"/>
                </a:ext>
              </a:extLst>
            </p:cNvPr>
            <p:cNvGrpSpPr/>
            <p:nvPr/>
          </p:nvGrpSpPr>
          <p:grpSpPr>
            <a:xfrm rot="16200000">
              <a:off x="9232845" y="3479161"/>
              <a:ext cx="4937760" cy="90960"/>
              <a:chOff x="2923579" y="529887"/>
              <a:chExt cx="6387472" cy="90960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D82C4A9-75B2-4DF4-B8BC-8FC4EDC985B3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DB8CB62-05C2-405A-9CB3-A3BBEC6D4835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65ED8F84-D030-4918-95F8-54A1655E933A}"/>
              </a:ext>
            </a:extLst>
          </p:cNvPr>
          <p:cNvSpPr/>
          <p:nvPr userDrawn="1"/>
        </p:nvSpPr>
        <p:spPr>
          <a:xfrm>
            <a:off x="4571834" y="6041974"/>
            <a:ext cx="3231362" cy="643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B779178-7BD9-4011-B2BC-FEF421E7788F}"/>
              </a:ext>
            </a:extLst>
          </p:cNvPr>
          <p:cNvSpPr/>
          <p:nvPr userDrawn="1"/>
        </p:nvSpPr>
        <p:spPr>
          <a:xfrm>
            <a:off x="4734528" y="6156521"/>
            <a:ext cx="2958511" cy="421370"/>
          </a:xfrm>
          <a:custGeom>
            <a:avLst/>
            <a:gdLst>
              <a:gd name="connsiteX0" fmla="*/ 95530 w 1806696"/>
              <a:gd name="connsiteY0" fmla="*/ 240641 h 257321"/>
              <a:gd name="connsiteX1" fmla="*/ 87507 w 1806696"/>
              <a:gd name="connsiteY1" fmla="*/ 240895 h 257321"/>
              <a:gd name="connsiteX2" fmla="*/ 73922 w 1806696"/>
              <a:gd name="connsiteY2" fmla="*/ 246829 h 257321"/>
              <a:gd name="connsiteX3" fmla="*/ 97501 w 1806696"/>
              <a:gd name="connsiteY3" fmla="*/ 250264 h 257321"/>
              <a:gd name="connsiteX4" fmla="*/ 100624 w 1806696"/>
              <a:gd name="connsiteY4" fmla="*/ 247766 h 257321"/>
              <a:gd name="connsiteX5" fmla="*/ 95530 w 1806696"/>
              <a:gd name="connsiteY5" fmla="*/ 240641 h 257321"/>
              <a:gd name="connsiteX6" fmla="*/ 136696 w 1806696"/>
              <a:gd name="connsiteY6" fmla="*/ 230120 h 257321"/>
              <a:gd name="connsiteX7" fmla="*/ 135291 w 1806696"/>
              <a:gd name="connsiteY7" fmla="*/ 234180 h 257321"/>
              <a:gd name="connsiteX8" fmla="*/ 132324 w 1806696"/>
              <a:gd name="connsiteY8" fmla="*/ 244955 h 257321"/>
              <a:gd name="connsiteX9" fmla="*/ 136228 w 1806696"/>
              <a:gd name="connsiteY9" fmla="*/ 251358 h 257321"/>
              <a:gd name="connsiteX10" fmla="*/ 141849 w 1806696"/>
              <a:gd name="connsiteY10" fmla="*/ 250576 h 257321"/>
              <a:gd name="connsiteX11" fmla="*/ 152312 w 1806696"/>
              <a:gd name="connsiteY11" fmla="*/ 249328 h 257321"/>
              <a:gd name="connsiteX12" fmla="*/ 152156 w 1806696"/>
              <a:gd name="connsiteY12" fmla="*/ 239021 h 257321"/>
              <a:gd name="connsiteX13" fmla="*/ 150282 w 1806696"/>
              <a:gd name="connsiteY13" fmla="*/ 234336 h 257321"/>
              <a:gd name="connsiteX14" fmla="*/ 146846 w 1806696"/>
              <a:gd name="connsiteY14" fmla="*/ 238240 h 257321"/>
              <a:gd name="connsiteX15" fmla="*/ 145910 w 1806696"/>
              <a:gd name="connsiteY15" fmla="*/ 242300 h 257321"/>
              <a:gd name="connsiteX16" fmla="*/ 141538 w 1806696"/>
              <a:gd name="connsiteY16" fmla="*/ 243862 h 257321"/>
              <a:gd name="connsiteX17" fmla="*/ 141225 w 1806696"/>
              <a:gd name="connsiteY17" fmla="*/ 239958 h 257321"/>
              <a:gd name="connsiteX18" fmla="*/ 143098 w 1806696"/>
              <a:gd name="connsiteY18" fmla="*/ 237772 h 257321"/>
              <a:gd name="connsiteX19" fmla="*/ 142318 w 1806696"/>
              <a:gd name="connsiteY19" fmla="*/ 232619 h 257321"/>
              <a:gd name="connsiteX20" fmla="*/ 136696 w 1806696"/>
              <a:gd name="connsiteY20" fmla="*/ 230120 h 257321"/>
              <a:gd name="connsiteX21" fmla="*/ 224671 w 1806696"/>
              <a:gd name="connsiteY21" fmla="*/ 199162 h 257321"/>
              <a:gd name="connsiteX22" fmla="*/ 218991 w 1806696"/>
              <a:gd name="connsiteY22" fmla="*/ 200294 h 257321"/>
              <a:gd name="connsiteX23" fmla="*/ 218991 w 1806696"/>
              <a:gd name="connsiteY23" fmla="*/ 211381 h 257321"/>
              <a:gd name="connsiteX24" fmla="*/ 227892 w 1806696"/>
              <a:gd name="connsiteY24" fmla="*/ 211069 h 257321"/>
              <a:gd name="connsiteX25" fmla="*/ 229297 w 1806696"/>
              <a:gd name="connsiteY25" fmla="*/ 200607 h 257321"/>
              <a:gd name="connsiteX26" fmla="*/ 224671 w 1806696"/>
              <a:gd name="connsiteY26" fmla="*/ 199162 h 257321"/>
              <a:gd name="connsiteX27" fmla="*/ 321395 w 1806696"/>
              <a:gd name="connsiteY27" fmla="*/ 212186 h 257321"/>
              <a:gd name="connsiteX28" fmla="*/ 308912 w 1806696"/>
              <a:gd name="connsiteY28" fmla="*/ 212002 h 257321"/>
              <a:gd name="connsiteX29" fmla="*/ 302120 w 1806696"/>
              <a:gd name="connsiteY29" fmla="*/ 212002 h 257321"/>
              <a:gd name="connsiteX30" fmla="*/ 300835 w 1806696"/>
              <a:gd name="connsiteY30" fmla="*/ 219712 h 257321"/>
              <a:gd name="connsiteX31" fmla="*/ 312584 w 1806696"/>
              <a:gd name="connsiteY31" fmla="*/ 229258 h 257321"/>
              <a:gd name="connsiteX32" fmla="*/ 329839 w 1806696"/>
              <a:gd name="connsiteY32" fmla="*/ 226137 h 257321"/>
              <a:gd name="connsiteX33" fmla="*/ 332960 w 1806696"/>
              <a:gd name="connsiteY33" fmla="*/ 215306 h 257321"/>
              <a:gd name="connsiteX34" fmla="*/ 321395 w 1806696"/>
              <a:gd name="connsiteY34" fmla="*/ 212186 h 257321"/>
              <a:gd name="connsiteX35" fmla="*/ 72672 w 1806696"/>
              <a:gd name="connsiteY35" fmla="*/ 171874 h 257321"/>
              <a:gd name="connsiteX36" fmla="*/ 67363 w 1806696"/>
              <a:gd name="connsiteY36" fmla="*/ 177339 h 257321"/>
              <a:gd name="connsiteX37" fmla="*/ 74858 w 1806696"/>
              <a:gd name="connsiteY37" fmla="*/ 183273 h 257321"/>
              <a:gd name="connsiteX38" fmla="*/ 80636 w 1806696"/>
              <a:gd name="connsiteY38" fmla="*/ 179525 h 257321"/>
              <a:gd name="connsiteX39" fmla="*/ 72672 w 1806696"/>
              <a:gd name="connsiteY39" fmla="*/ 171874 h 257321"/>
              <a:gd name="connsiteX40" fmla="*/ 225861 w 1806696"/>
              <a:gd name="connsiteY40" fmla="*/ 186552 h 257321"/>
              <a:gd name="connsiteX41" fmla="*/ 208059 w 1806696"/>
              <a:gd name="connsiteY41" fmla="*/ 184366 h 257321"/>
              <a:gd name="connsiteX42" fmla="*/ 206343 w 1806696"/>
              <a:gd name="connsiteY42" fmla="*/ 188895 h 257321"/>
              <a:gd name="connsiteX43" fmla="*/ 219303 w 1806696"/>
              <a:gd name="connsiteY43" fmla="*/ 197483 h 257321"/>
              <a:gd name="connsiteX44" fmla="*/ 233358 w 1806696"/>
              <a:gd name="connsiteY44" fmla="*/ 194985 h 257321"/>
              <a:gd name="connsiteX45" fmla="*/ 225861 w 1806696"/>
              <a:gd name="connsiteY45" fmla="*/ 186552 h 257321"/>
              <a:gd name="connsiteX46" fmla="*/ 442853 w 1806696"/>
              <a:gd name="connsiteY46" fmla="*/ 212209 h 257321"/>
              <a:gd name="connsiteX47" fmla="*/ 433192 w 1806696"/>
              <a:gd name="connsiteY47" fmla="*/ 219345 h 257321"/>
              <a:gd name="connsiteX48" fmla="*/ 452101 w 1806696"/>
              <a:gd name="connsiteY48" fmla="*/ 218427 h 257321"/>
              <a:gd name="connsiteX49" fmla="*/ 442853 w 1806696"/>
              <a:gd name="connsiteY49" fmla="*/ 212209 h 257321"/>
              <a:gd name="connsiteX50" fmla="*/ 385096 w 1806696"/>
              <a:gd name="connsiteY50" fmla="*/ 177490 h 257321"/>
              <a:gd name="connsiteX51" fmla="*/ 378671 w 1806696"/>
              <a:gd name="connsiteY51" fmla="*/ 187587 h 257321"/>
              <a:gd name="connsiteX52" fmla="*/ 381424 w 1806696"/>
              <a:gd name="connsiteY52" fmla="*/ 186852 h 257321"/>
              <a:gd name="connsiteX53" fmla="*/ 385096 w 1806696"/>
              <a:gd name="connsiteY53" fmla="*/ 177490 h 257321"/>
              <a:gd name="connsiteX54" fmla="*/ 428787 w 1806696"/>
              <a:gd name="connsiteY54" fmla="*/ 176870 h 257321"/>
              <a:gd name="connsiteX55" fmla="*/ 423278 w 1806696"/>
              <a:gd name="connsiteY55" fmla="*/ 188504 h 257321"/>
              <a:gd name="connsiteX56" fmla="*/ 431357 w 1806696"/>
              <a:gd name="connsiteY56" fmla="*/ 197867 h 257321"/>
              <a:gd name="connsiteX57" fmla="*/ 446043 w 1806696"/>
              <a:gd name="connsiteY57" fmla="*/ 192543 h 257321"/>
              <a:gd name="connsiteX58" fmla="*/ 452284 w 1806696"/>
              <a:gd name="connsiteY58" fmla="*/ 186485 h 257321"/>
              <a:gd name="connsiteX59" fmla="*/ 444206 w 1806696"/>
              <a:gd name="connsiteY59" fmla="*/ 179142 h 257321"/>
              <a:gd name="connsiteX60" fmla="*/ 428787 w 1806696"/>
              <a:gd name="connsiteY60" fmla="*/ 176870 h 257321"/>
              <a:gd name="connsiteX61" fmla="*/ 646390 w 1806696"/>
              <a:gd name="connsiteY61" fmla="*/ 198420 h 257321"/>
              <a:gd name="connsiteX62" fmla="*/ 643326 w 1806696"/>
              <a:gd name="connsiteY62" fmla="*/ 204081 h 257321"/>
              <a:gd name="connsiteX63" fmla="*/ 639735 w 1806696"/>
              <a:gd name="connsiteY63" fmla="*/ 209234 h 257321"/>
              <a:gd name="connsiteX64" fmla="*/ 640827 w 1806696"/>
              <a:gd name="connsiteY64" fmla="*/ 222820 h 257321"/>
              <a:gd name="connsiteX65" fmla="*/ 644106 w 1806696"/>
              <a:gd name="connsiteY65" fmla="*/ 229690 h 257321"/>
              <a:gd name="connsiteX66" fmla="*/ 650822 w 1806696"/>
              <a:gd name="connsiteY66" fmla="*/ 233751 h 257321"/>
              <a:gd name="connsiteX67" fmla="*/ 654569 w 1806696"/>
              <a:gd name="connsiteY67" fmla="*/ 219384 h 257321"/>
              <a:gd name="connsiteX68" fmla="*/ 650821 w 1806696"/>
              <a:gd name="connsiteY68" fmla="*/ 215012 h 257321"/>
              <a:gd name="connsiteX69" fmla="*/ 659722 w 1806696"/>
              <a:gd name="connsiteY69" fmla="*/ 205955 h 257321"/>
              <a:gd name="connsiteX70" fmla="*/ 652852 w 1806696"/>
              <a:gd name="connsiteY70" fmla="*/ 199552 h 257321"/>
              <a:gd name="connsiteX71" fmla="*/ 646390 w 1806696"/>
              <a:gd name="connsiteY71" fmla="*/ 198420 h 257321"/>
              <a:gd name="connsiteX72" fmla="*/ 283165 w 1806696"/>
              <a:gd name="connsiteY72" fmla="*/ 143092 h 257321"/>
              <a:gd name="connsiteX73" fmla="*/ 280458 w 1806696"/>
              <a:gd name="connsiteY73" fmla="*/ 144813 h 257321"/>
              <a:gd name="connsiteX74" fmla="*/ 279907 w 1806696"/>
              <a:gd name="connsiteY74" fmla="*/ 153992 h 257321"/>
              <a:gd name="connsiteX75" fmla="*/ 284496 w 1806696"/>
              <a:gd name="connsiteY75" fmla="*/ 149403 h 257321"/>
              <a:gd name="connsiteX76" fmla="*/ 285598 w 1806696"/>
              <a:gd name="connsiteY76" fmla="*/ 148301 h 257321"/>
              <a:gd name="connsiteX77" fmla="*/ 285598 w 1806696"/>
              <a:gd name="connsiteY77" fmla="*/ 145364 h 257321"/>
              <a:gd name="connsiteX78" fmla="*/ 283165 w 1806696"/>
              <a:gd name="connsiteY78" fmla="*/ 143092 h 257321"/>
              <a:gd name="connsiteX79" fmla="*/ 723434 w 1806696"/>
              <a:gd name="connsiteY79" fmla="*/ 205642 h 257321"/>
              <a:gd name="connsiteX80" fmla="*/ 720780 w 1806696"/>
              <a:gd name="connsiteY80" fmla="*/ 212357 h 257321"/>
              <a:gd name="connsiteX81" fmla="*/ 723903 w 1806696"/>
              <a:gd name="connsiteY81" fmla="*/ 212826 h 257321"/>
              <a:gd name="connsiteX82" fmla="*/ 723434 w 1806696"/>
              <a:gd name="connsiteY82" fmla="*/ 205642 h 257321"/>
              <a:gd name="connsiteX83" fmla="*/ 613187 w 1806696"/>
              <a:gd name="connsiteY83" fmla="*/ 188309 h 257321"/>
              <a:gd name="connsiteX84" fmla="*/ 612095 w 1806696"/>
              <a:gd name="connsiteY84" fmla="*/ 188934 h 257321"/>
              <a:gd name="connsiteX85" fmla="*/ 613500 w 1806696"/>
              <a:gd name="connsiteY85" fmla="*/ 195492 h 257321"/>
              <a:gd name="connsiteX86" fmla="*/ 617091 w 1806696"/>
              <a:gd name="connsiteY86" fmla="*/ 197678 h 257321"/>
              <a:gd name="connsiteX87" fmla="*/ 617092 w 1806696"/>
              <a:gd name="connsiteY87" fmla="*/ 193774 h 257321"/>
              <a:gd name="connsiteX88" fmla="*/ 613187 w 1806696"/>
              <a:gd name="connsiteY88" fmla="*/ 188309 h 257321"/>
              <a:gd name="connsiteX89" fmla="*/ 889336 w 1806696"/>
              <a:gd name="connsiteY89" fmla="*/ 203961 h 257321"/>
              <a:gd name="connsiteX90" fmla="*/ 881603 w 1806696"/>
              <a:gd name="connsiteY90" fmla="*/ 203574 h 257321"/>
              <a:gd name="connsiteX91" fmla="*/ 880830 w 1806696"/>
              <a:gd name="connsiteY91" fmla="*/ 211695 h 257321"/>
              <a:gd name="connsiteX92" fmla="*/ 890303 w 1806696"/>
              <a:gd name="connsiteY92" fmla="*/ 223487 h 257321"/>
              <a:gd name="connsiteX93" fmla="*/ 899004 w 1806696"/>
              <a:gd name="connsiteY93" fmla="*/ 226775 h 257321"/>
              <a:gd name="connsiteX94" fmla="*/ 911183 w 1806696"/>
              <a:gd name="connsiteY94" fmla="*/ 220394 h 257321"/>
              <a:gd name="connsiteX95" fmla="*/ 901516 w 1806696"/>
              <a:gd name="connsiteY95" fmla="*/ 207441 h 257321"/>
              <a:gd name="connsiteX96" fmla="*/ 889336 w 1806696"/>
              <a:gd name="connsiteY96" fmla="*/ 203961 h 257321"/>
              <a:gd name="connsiteX97" fmla="*/ 710629 w 1806696"/>
              <a:gd name="connsiteY97" fmla="*/ 175192 h 257321"/>
              <a:gd name="connsiteX98" fmla="*/ 704695 w 1806696"/>
              <a:gd name="connsiteY98" fmla="*/ 182844 h 257321"/>
              <a:gd name="connsiteX99" fmla="*/ 699542 w 1806696"/>
              <a:gd name="connsiteY99" fmla="*/ 191432 h 257321"/>
              <a:gd name="connsiteX100" fmla="*/ 696106 w 1806696"/>
              <a:gd name="connsiteY100" fmla="*/ 196741 h 257321"/>
              <a:gd name="connsiteX101" fmla="*/ 703134 w 1806696"/>
              <a:gd name="connsiteY101" fmla="*/ 208141 h 257321"/>
              <a:gd name="connsiteX102" fmla="*/ 708287 w 1806696"/>
              <a:gd name="connsiteY102" fmla="*/ 212201 h 257321"/>
              <a:gd name="connsiteX103" fmla="*/ 712035 w 1806696"/>
              <a:gd name="connsiteY103" fmla="*/ 204549 h 257321"/>
              <a:gd name="connsiteX104" fmla="*/ 719061 w 1806696"/>
              <a:gd name="connsiteY104" fmla="*/ 196429 h 257321"/>
              <a:gd name="connsiteX105" fmla="*/ 724527 w 1806696"/>
              <a:gd name="connsiteY105" fmla="*/ 193774 h 257321"/>
              <a:gd name="connsiteX106" fmla="*/ 727806 w 1806696"/>
              <a:gd name="connsiteY106" fmla="*/ 184249 h 257321"/>
              <a:gd name="connsiteX107" fmla="*/ 722810 w 1806696"/>
              <a:gd name="connsiteY107" fmla="*/ 190964 h 257321"/>
              <a:gd name="connsiteX108" fmla="*/ 719530 w 1806696"/>
              <a:gd name="connsiteY108" fmla="*/ 182063 h 257321"/>
              <a:gd name="connsiteX109" fmla="*/ 710629 w 1806696"/>
              <a:gd name="connsiteY109" fmla="*/ 175192 h 257321"/>
              <a:gd name="connsiteX110" fmla="*/ 742485 w 1806696"/>
              <a:gd name="connsiteY110" fmla="*/ 173162 h 257321"/>
              <a:gd name="connsiteX111" fmla="*/ 739362 w 1806696"/>
              <a:gd name="connsiteY111" fmla="*/ 172850 h 257321"/>
              <a:gd name="connsiteX112" fmla="*/ 732804 w 1806696"/>
              <a:gd name="connsiteY112" fmla="*/ 179096 h 257321"/>
              <a:gd name="connsiteX113" fmla="*/ 734052 w 1806696"/>
              <a:gd name="connsiteY113" fmla="*/ 180969 h 257321"/>
              <a:gd name="connsiteX114" fmla="*/ 738894 w 1806696"/>
              <a:gd name="connsiteY114" fmla="*/ 184093 h 257321"/>
              <a:gd name="connsiteX115" fmla="*/ 751854 w 1806696"/>
              <a:gd name="connsiteY115" fmla="*/ 188153 h 257321"/>
              <a:gd name="connsiteX116" fmla="*/ 758257 w 1806696"/>
              <a:gd name="connsiteY116" fmla="*/ 185342 h 257321"/>
              <a:gd name="connsiteX117" fmla="*/ 762317 w 1806696"/>
              <a:gd name="connsiteY117" fmla="*/ 183156 h 257321"/>
              <a:gd name="connsiteX118" fmla="*/ 759975 w 1806696"/>
              <a:gd name="connsiteY118" fmla="*/ 179252 h 257321"/>
              <a:gd name="connsiteX119" fmla="*/ 742485 w 1806696"/>
              <a:gd name="connsiteY119" fmla="*/ 173162 h 257321"/>
              <a:gd name="connsiteX120" fmla="*/ 84384 w 1806696"/>
              <a:gd name="connsiteY120" fmla="*/ 69279 h 257321"/>
              <a:gd name="connsiteX121" fmla="*/ 81261 w 1806696"/>
              <a:gd name="connsiteY121" fmla="*/ 70372 h 257321"/>
              <a:gd name="connsiteX122" fmla="*/ 69236 w 1806696"/>
              <a:gd name="connsiteY122" fmla="*/ 81928 h 257321"/>
              <a:gd name="connsiteX123" fmla="*/ 63928 w 1806696"/>
              <a:gd name="connsiteY123" fmla="*/ 89892 h 257321"/>
              <a:gd name="connsiteX124" fmla="*/ 73921 w 1806696"/>
              <a:gd name="connsiteY124" fmla="*/ 95826 h 257321"/>
              <a:gd name="connsiteX125" fmla="*/ 80792 w 1806696"/>
              <a:gd name="connsiteY125" fmla="*/ 90985 h 257321"/>
              <a:gd name="connsiteX126" fmla="*/ 93441 w 1806696"/>
              <a:gd name="connsiteY126" fmla="*/ 84114 h 257321"/>
              <a:gd name="connsiteX127" fmla="*/ 99531 w 1806696"/>
              <a:gd name="connsiteY127" fmla="*/ 79273 h 257321"/>
              <a:gd name="connsiteX128" fmla="*/ 92660 w 1806696"/>
              <a:gd name="connsiteY128" fmla="*/ 71934 h 257321"/>
              <a:gd name="connsiteX129" fmla="*/ 92036 w 1806696"/>
              <a:gd name="connsiteY129" fmla="*/ 73183 h 257321"/>
              <a:gd name="connsiteX130" fmla="*/ 88131 w 1806696"/>
              <a:gd name="connsiteY130" fmla="*/ 78336 h 257321"/>
              <a:gd name="connsiteX131" fmla="*/ 85946 w 1806696"/>
              <a:gd name="connsiteY131" fmla="*/ 72558 h 257321"/>
              <a:gd name="connsiteX132" fmla="*/ 84384 w 1806696"/>
              <a:gd name="connsiteY132" fmla="*/ 69279 h 257321"/>
              <a:gd name="connsiteX133" fmla="*/ 997660 w 1806696"/>
              <a:gd name="connsiteY133" fmla="*/ 194420 h 257321"/>
              <a:gd name="connsiteX134" fmla="*/ 989815 w 1806696"/>
              <a:gd name="connsiteY134" fmla="*/ 213662 h 257321"/>
              <a:gd name="connsiteX135" fmla="*/ 994858 w 1806696"/>
              <a:gd name="connsiteY135" fmla="*/ 231410 h 257321"/>
              <a:gd name="connsiteX136" fmla="*/ 997660 w 1806696"/>
              <a:gd name="connsiteY136" fmla="*/ 232904 h 257321"/>
              <a:gd name="connsiteX137" fmla="*/ 1009430 w 1806696"/>
              <a:gd name="connsiteY137" fmla="*/ 222629 h 257321"/>
              <a:gd name="connsiteX138" fmla="*/ 1018771 w 1806696"/>
              <a:gd name="connsiteY138" fmla="*/ 216838 h 257321"/>
              <a:gd name="connsiteX139" fmla="*/ 1008309 w 1806696"/>
              <a:gd name="connsiteY139" fmla="*/ 212168 h 257321"/>
              <a:gd name="connsiteX140" fmla="*/ 1015782 w 1806696"/>
              <a:gd name="connsiteY140" fmla="*/ 199464 h 257321"/>
              <a:gd name="connsiteX141" fmla="*/ 997660 w 1806696"/>
              <a:gd name="connsiteY141" fmla="*/ 194420 h 257321"/>
              <a:gd name="connsiteX142" fmla="*/ 215087 w 1806696"/>
              <a:gd name="connsiteY142" fmla="*/ 81928 h 257321"/>
              <a:gd name="connsiteX143" fmla="*/ 209934 w 1806696"/>
              <a:gd name="connsiteY143" fmla="*/ 92390 h 257321"/>
              <a:gd name="connsiteX144" fmla="*/ 215868 w 1806696"/>
              <a:gd name="connsiteY144" fmla="*/ 96919 h 257321"/>
              <a:gd name="connsiteX145" fmla="*/ 221958 w 1806696"/>
              <a:gd name="connsiteY145" fmla="*/ 88955 h 257321"/>
              <a:gd name="connsiteX146" fmla="*/ 215087 w 1806696"/>
              <a:gd name="connsiteY146" fmla="*/ 81928 h 257321"/>
              <a:gd name="connsiteX147" fmla="*/ 633644 w 1806696"/>
              <a:gd name="connsiteY147" fmla="*/ 133966 h 257321"/>
              <a:gd name="connsiteX148" fmla="*/ 633020 w 1806696"/>
              <a:gd name="connsiteY148" fmla="*/ 133966 h 257321"/>
              <a:gd name="connsiteX149" fmla="*/ 624431 w 1806696"/>
              <a:gd name="connsiteY149" fmla="*/ 149114 h 257321"/>
              <a:gd name="connsiteX150" fmla="*/ 629428 w 1806696"/>
              <a:gd name="connsiteY150" fmla="*/ 151300 h 257321"/>
              <a:gd name="connsiteX151" fmla="*/ 632239 w 1806696"/>
              <a:gd name="connsiteY151" fmla="*/ 154267 h 257321"/>
              <a:gd name="connsiteX152" fmla="*/ 637548 w 1806696"/>
              <a:gd name="connsiteY152" fmla="*/ 156453 h 257321"/>
              <a:gd name="connsiteX153" fmla="*/ 638641 w 1806696"/>
              <a:gd name="connsiteY153" fmla="*/ 150207 h 257321"/>
              <a:gd name="connsiteX154" fmla="*/ 638017 w 1806696"/>
              <a:gd name="connsiteY154" fmla="*/ 143492 h 257321"/>
              <a:gd name="connsiteX155" fmla="*/ 633644 w 1806696"/>
              <a:gd name="connsiteY155" fmla="*/ 133966 h 257321"/>
              <a:gd name="connsiteX156" fmla="*/ 437966 w 1806696"/>
              <a:gd name="connsiteY156" fmla="*/ 102407 h 257321"/>
              <a:gd name="connsiteX157" fmla="*/ 431173 w 1806696"/>
              <a:gd name="connsiteY157" fmla="*/ 109383 h 257321"/>
              <a:gd name="connsiteX158" fmla="*/ 437047 w 1806696"/>
              <a:gd name="connsiteY158" fmla="*/ 114523 h 257321"/>
              <a:gd name="connsiteX159" fmla="*/ 443472 w 1806696"/>
              <a:gd name="connsiteY159" fmla="*/ 119296 h 257321"/>
              <a:gd name="connsiteX160" fmla="*/ 443106 w 1806696"/>
              <a:gd name="connsiteY160" fmla="*/ 110852 h 257321"/>
              <a:gd name="connsiteX161" fmla="*/ 437966 w 1806696"/>
              <a:gd name="connsiteY161" fmla="*/ 102407 h 257321"/>
              <a:gd name="connsiteX162" fmla="*/ 451182 w 1806696"/>
              <a:gd name="connsiteY162" fmla="*/ 103692 h 257321"/>
              <a:gd name="connsiteX163" fmla="*/ 448796 w 1806696"/>
              <a:gd name="connsiteY163" fmla="*/ 107547 h 257321"/>
              <a:gd name="connsiteX164" fmla="*/ 453018 w 1806696"/>
              <a:gd name="connsiteY164" fmla="*/ 111402 h 257321"/>
              <a:gd name="connsiteX165" fmla="*/ 454854 w 1806696"/>
              <a:gd name="connsiteY165" fmla="*/ 107547 h 257321"/>
              <a:gd name="connsiteX166" fmla="*/ 451182 w 1806696"/>
              <a:gd name="connsiteY166" fmla="*/ 103692 h 257321"/>
              <a:gd name="connsiteX167" fmla="*/ 756696 w 1806696"/>
              <a:gd name="connsiteY167" fmla="*/ 146303 h 257321"/>
              <a:gd name="connsiteX168" fmla="*/ 755290 w 1806696"/>
              <a:gd name="connsiteY168" fmla="*/ 158795 h 257321"/>
              <a:gd name="connsiteX169" fmla="*/ 762161 w 1806696"/>
              <a:gd name="connsiteY169" fmla="*/ 160045 h 257321"/>
              <a:gd name="connsiteX170" fmla="*/ 756696 w 1806696"/>
              <a:gd name="connsiteY170" fmla="*/ 146303 h 257321"/>
              <a:gd name="connsiteX171" fmla="*/ 768759 w 1806696"/>
              <a:gd name="connsiteY171" fmla="*/ 142672 h 257321"/>
              <a:gd name="connsiteX172" fmla="*/ 763098 w 1806696"/>
              <a:gd name="connsiteY172" fmla="*/ 145210 h 257321"/>
              <a:gd name="connsiteX173" fmla="*/ 763879 w 1806696"/>
              <a:gd name="connsiteY173" fmla="*/ 153798 h 257321"/>
              <a:gd name="connsiteX174" fmla="*/ 768719 w 1806696"/>
              <a:gd name="connsiteY174" fmla="*/ 157078 h 257321"/>
              <a:gd name="connsiteX175" fmla="*/ 778245 w 1806696"/>
              <a:gd name="connsiteY175" fmla="*/ 165042 h 257321"/>
              <a:gd name="connsiteX176" fmla="*/ 784491 w 1806696"/>
              <a:gd name="connsiteY176" fmla="*/ 167540 h 257321"/>
              <a:gd name="connsiteX177" fmla="*/ 791050 w 1806696"/>
              <a:gd name="connsiteY177" fmla="*/ 152393 h 257321"/>
              <a:gd name="connsiteX178" fmla="*/ 774653 w 1806696"/>
              <a:gd name="connsiteY178" fmla="*/ 146459 h 257321"/>
              <a:gd name="connsiteX179" fmla="*/ 768759 w 1806696"/>
              <a:gd name="connsiteY179" fmla="*/ 142672 h 257321"/>
              <a:gd name="connsiteX180" fmla="*/ 82509 w 1806696"/>
              <a:gd name="connsiteY180" fmla="*/ 44138 h 257321"/>
              <a:gd name="connsiteX181" fmla="*/ 76420 w 1806696"/>
              <a:gd name="connsiteY181" fmla="*/ 51789 h 257321"/>
              <a:gd name="connsiteX182" fmla="*/ 81573 w 1806696"/>
              <a:gd name="connsiteY182" fmla="*/ 57099 h 257321"/>
              <a:gd name="connsiteX183" fmla="*/ 85477 w 1806696"/>
              <a:gd name="connsiteY183" fmla="*/ 46636 h 257321"/>
              <a:gd name="connsiteX184" fmla="*/ 82509 w 1806696"/>
              <a:gd name="connsiteY184" fmla="*/ 44138 h 257321"/>
              <a:gd name="connsiteX185" fmla="*/ 37381 w 1806696"/>
              <a:gd name="connsiteY185" fmla="*/ 31020 h 257321"/>
              <a:gd name="connsiteX186" fmla="*/ 29729 w 1806696"/>
              <a:gd name="connsiteY186" fmla="*/ 38048 h 257321"/>
              <a:gd name="connsiteX187" fmla="*/ 26293 w 1806696"/>
              <a:gd name="connsiteY187" fmla="*/ 51321 h 257321"/>
              <a:gd name="connsiteX188" fmla="*/ 26606 w 1806696"/>
              <a:gd name="connsiteY188" fmla="*/ 57723 h 257321"/>
              <a:gd name="connsiteX189" fmla="*/ 37068 w 1806696"/>
              <a:gd name="connsiteY189" fmla="*/ 64594 h 257321"/>
              <a:gd name="connsiteX190" fmla="*/ 44408 w 1806696"/>
              <a:gd name="connsiteY190" fmla="*/ 51165 h 257321"/>
              <a:gd name="connsiteX191" fmla="*/ 43315 w 1806696"/>
              <a:gd name="connsiteY191" fmla="*/ 45075 h 257321"/>
              <a:gd name="connsiteX192" fmla="*/ 40035 w 1806696"/>
              <a:gd name="connsiteY192" fmla="*/ 37735 h 257321"/>
              <a:gd name="connsiteX193" fmla="*/ 37381 w 1806696"/>
              <a:gd name="connsiteY193" fmla="*/ 31020 h 257321"/>
              <a:gd name="connsiteX194" fmla="*/ 198690 w 1806696"/>
              <a:gd name="connsiteY194" fmla="*/ 44918 h 257321"/>
              <a:gd name="connsiteX195" fmla="*/ 196505 w 1806696"/>
              <a:gd name="connsiteY195" fmla="*/ 47105 h 257321"/>
              <a:gd name="connsiteX196" fmla="*/ 198378 w 1806696"/>
              <a:gd name="connsiteY196" fmla="*/ 50540 h 257321"/>
              <a:gd name="connsiteX197" fmla="*/ 200408 w 1806696"/>
              <a:gd name="connsiteY197" fmla="*/ 48978 h 257321"/>
              <a:gd name="connsiteX198" fmla="*/ 198690 w 1806696"/>
              <a:gd name="connsiteY198" fmla="*/ 44918 h 257321"/>
              <a:gd name="connsiteX199" fmla="*/ 45189 w 1806696"/>
              <a:gd name="connsiteY199" fmla="*/ 18372 h 257321"/>
              <a:gd name="connsiteX200" fmla="*/ 35820 w 1806696"/>
              <a:gd name="connsiteY200" fmla="*/ 21963 h 257321"/>
              <a:gd name="connsiteX201" fmla="*/ 34727 w 1806696"/>
              <a:gd name="connsiteY201" fmla="*/ 24462 h 257321"/>
              <a:gd name="connsiteX202" fmla="*/ 37850 w 1806696"/>
              <a:gd name="connsiteY202" fmla="*/ 25087 h 257321"/>
              <a:gd name="connsiteX203" fmla="*/ 45189 w 1806696"/>
              <a:gd name="connsiteY203" fmla="*/ 18372 h 257321"/>
              <a:gd name="connsiteX204" fmla="*/ 384912 w 1806696"/>
              <a:gd name="connsiteY204" fmla="*/ 66794 h 257321"/>
              <a:gd name="connsiteX205" fmla="*/ 364719 w 1806696"/>
              <a:gd name="connsiteY205" fmla="*/ 73953 h 257321"/>
              <a:gd name="connsiteX206" fmla="*/ 363984 w 1806696"/>
              <a:gd name="connsiteY206" fmla="*/ 76340 h 257321"/>
              <a:gd name="connsiteX207" fmla="*/ 376651 w 1806696"/>
              <a:gd name="connsiteY207" fmla="*/ 85885 h 257321"/>
              <a:gd name="connsiteX208" fmla="*/ 380506 w 1806696"/>
              <a:gd name="connsiteY208" fmla="*/ 93963 h 257321"/>
              <a:gd name="connsiteX209" fmla="*/ 381424 w 1806696"/>
              <a:gd name="connsiteY209" fmla="*/ 91943 h 257321"/>
              <a:gd name="connsiteX210" fmla="*/ 384728 w 1806696"/>
              <a:gd name="connsiteY210" fmla="*/ 91760 h 257321"/>
              <a:gd name="connsiteX211" fmla="*/ 384912 w 1806696"/>
              <a:gd name="connsiteY211" fmla="*/ 66794 h 257321"/>
              <a:gd name="connsiteX212" fmla="*/ 299549 w 1806696"/>
              <a:gd name="connsiteY212" fmla="*/ 51740 h 257321"/>
              <a:gd name="connsiteX213" fmla="*/ 294410 w 1806696"/>
              <a:gd name="connsiteY213" fmla="*/ 58900 h 257321"/>
              <a:gd name="connsiteX214" fmla="*/ 295878 w 1806696"/>
              <a:gd name="connsiteY214" fmla="*/ 65325 h 257321"/>
              <a:gd name="connsiteX215" fmla="*/ 290371 w 1806696"/>
              <a:gd name="connsiteY215" fmla="*/ 71750 h 257321"/>
              <a:gd name="connsiteX216" fmla="*/ 279724 w 1806696"/>
              <a:gd name="connsiteY216" fmla="*/ 82398 h 257321"/>
              <a:gd name="connsiteX217" fmla="*/ 279356 w 1806696"/>
              <a:gd name="connsiteY217" fmla="*/ 102407 h 257321"/>
              <a:gd name="connsiteX218" fmla="*/ 280642 w 1806696"/>
              <a:gd name="connsiteY218" fmla="*/ 108282 h 257321"/>
              <a:gd name="connsiteX219" fmla="*/ 285965 w 1806696"/>
              <a:gd name="connsiteY219" fmla="*/ 104977 h 257321"/>
              <a:gd name="connsiteX220" fmla="*/ 294409 w 1806696"/>
              <a:gd name="connsiteY220" fmla="*/ 97451 h 257321"/>
              <a:gd name="connsiteX221" fmla="*/ 301201 w 1806696"/>
              <a:gd name="connsiteY221" fmla="*/ 99654 h 257321"/>
              <a:gd name="connsiteX222" fmla="*/ 311298 w 1806696"/>
              <a:gd name="connsiteY222" fmla="*/ 101306 h 257321"/>
              <a:gd name="connsiteX223" fmla="*/ 318274 w 1806696"/>
              <a:gd name="connsiteY223" fmla="*/ 95432 h 257321"/>
              <a:gd name="connsiteX224" fmla="*/ 326352 w 1806696"/>
              <a:gd name="connsiteY224" fmla="*/ 94147 h 257321"/>
              <a:gd name="connsiteX225" fmla="*/ 330574 w 1806696"/>
              <a:gd name="connsiteY225" fmla="*/ 91393 h 257321"/>
              <a:gd name="connsiteX226" fmla="*/ 325801 w 1806696"/>
              <a:gd name="connsiteY226" fmla="*/ 87354 h 257321"/>
              <a:gd name="connsiteX227" fmla="*/ 320110 w 1806696"/>
              <a:gd name="connsiteY227" fmla="*/ 89924 h 257321"/>
              <a:gd name="connsiteX228" fmla="*/ 313685 w 1806696"/>
              <a:gd name="connsiteY228" fmla="*/ 84233 h 257321"/>
              <a:gd name="connsiteX229" fmla="*/ 310197 w 1806696"/>
              <a:gd name="connsiteY229" fmla="*/ 77257 h 257321"/>
              <a:gd name="connsiteX230" fmla="*/ 316989 w 1806696"/>
              <a:gd name="connsiteY230" fmla="*/ 79460 h 257321"/>
              <a:gd name="connsiteX231" fmla="*/ 314419 w 1806696"/>
              <a:gd name="connsiteY231" fmla="*/ 73402 h 257321"/>
              <a:gd name="connsiteX232" fmla="*/ 313685 w 1806696"/>
              <a:gd name="connsiteY232" fmla="*/ 70098 h 257321"/>
              <a:gd name="connsiteX233" fmla="*/ 299549 w 1806696"/>
              <a:gd name="connsiteY233" fmla="*/ 51740 h 257321"/>
              <a:gd name="connsiteX234" fmla="*/ 1662852 w 1806696"/>
              <a:gd name="connsiteY234" fmla="*/ 244162 h 257321"/>
              <a:gd name="connsiteX235" fmla="*/ 1661447 w 1806696"/>
              <a:gd name="connsiteY235" fmla="*/ 247754 h 257321"/>
              <a:gd name="connsiteX236" fmla="*/ 1669879 w 1806696"/>
              <a:gd name="connsiteY236" fmla="*/ 250252 h 257321"/>
              <a:gd name="connsiteX237" fmla="*/ 1662852 w 1806696"/>
              <a:gd name="connsiteY237" fmla="*/ 244162 h 257321"/>
              <a:gd name="connsiteX238" fmla="*/ 527183 w 1806696"/>
              <a:gd name="connsiteY238" fmla="*/ 78910 h 257321"/>
              <a:gd name="connsiteX239" fmla="*/ 516902 w 1806696"/>
              <a:gd name="connsiteY239" fmla="*/ 85151 h 257321"/>
              <a:gd name="connsiteX240" fmla="*/ 512129 w 1806696"/>
              <a:gd name="connsiteY240" fmla="*/ 92311 h 257321"/>
              <a:gd name="connsiteX241" fmla="*/ 518921 w 1806696"/>
              <a:gd name="connsiteY241" fmla="*/ 98002 h 257321"/>
              <a:gd name="connsiteX242" fmla="*/ 527917 w 1806696"/>
              <a:gd name="connsiteY242" fmla="*/ 91760 h 257321"/>
              <a:gd name="connsiteX243" fmla="*/ 527183 w 1806696"/>
              <a:gd name="connsiteY243" fmla="*/ 78910 h 257321"/>
              <a:gd name="connsiteX244" fmla="*/ 133105 w 1806696"/>
              <a:gd name="connsiteY244" fmla="*/ 21651 h 257321"/>
              <a:gd name="connsiteX245" fmla="*/ 130137 w 1806696"/>
              <a:gd name="connsiteY245" fmla="*/ 25087 h 257321"/>
              <a:gd name="connsiteX246" fmla="*/ 138882 w 1806696"/>
              <a:gd name="connsiteY246" fmla="*/ 33363 h 257321"/>
              <a:gd name="connsiteX247" fmla="*/ 140913 w 1806696"/>
              <a:gd name="connsiteY247" fmla="*/ 30708 h 257321"/>
              <a:gd name="connsiteX248" fmla="*/ 133105 w 1806696"/>
              <a:gd name="connsiteY248" fmla="*/ 21651 h 257321"/>
              <a:gd name="connsiteX249" fmla="*/ 177766 w 1806696"/>
              <a:gd name="connsiteY249" fmla="*/ 26961 h 257321"/>
              <a:gd name="connsiteX250" fmla="*/ 163243 w 1806696"/>
              <a:gd name="connsiteY250" fmla="*/ 40390 h 257321"/>
              <a:gd name="connsiteX251" fmla="*/ 164023 w 1806696"/>
              <a:gd name="connsiteY251" fmla="*/ 43825 h 257321"/>
              <a:gd name="connsiteX252" fmla="*/ 168083 w 1806696"/>
              <a:gd name="connsiteY252" fmla="*/ 50696 h 257321"/>
              <a:gd name="connsiteX253" fmla="*/ 178234 w 1806696"/>
              <a:gd name="connsiteY253" fmla="*/ 46324 h 257321"/>
              <a:gd name="connsiteX254" fmla="*/ 180733 w 1806696"/>
              <a:gd name="connsiteY254" fmla="*/ 44450 h 257321"/>
              <a:gd name="connsiteX255" fmla="*/ 181669 w 1806696"/>
              <a:gd name="connsiteY255" fmla="*/ 32582 h 257321"/>
              <a:gd name="connsiteX256" fmla="*/ 180888 w 1806696"/>
              <a:gd name="connsiteY256" fmla="*/ 29147 h 257321"/>
              <a:gd name="connsiteX257" fmla="*/ 177766 w 1806696"/>
              <a:gd name="connsiteY257" fmla="*/ 26961 h 257321"/>
              <a:gd name="connsiteX258" fmla="*/ 1647081 w 1806696"/>
              <a:gd name="connsiteY258" fmla="*/ 231435 h 257321"/>
              <a:gd name="connsiteX259" fmla="*/ 1638804 w 1806696"/>
              <a:gd name="connsiteY259" fmla="*/ 232606 h 257321"/>
              <a:gd name="connsiteX260" fmla="*/ 1631465 w 1806696"/>
              <a:gd name="connsiteY260" fmla="*/ 234168 h 257321"/>
              <a:gd name="connsiteX261" fmla="*/ 1628499 w 1806696"/>
              <a:gd name="connsiteY261" fmla="*/ 233856 h 257321"/>
              <a:gd name="connsiteX262" fmla="*/ 1627874 w 1806696"/>
              <a:gd name="connsiteY262" fmla="*/ 235886 h 257321"/>
              <a:gd name="connsiteX263" fmla="*/ 1630216 w 1806696"/>
              <a:gd name="connsiteY263" fmla="*/ 237447 h 257321"/>
              <a:gd name="connsiteX264" fmla="*/ 1639585 w 1806696"/>
              <a:gd name="connsiteY264" fmla="*/ 244943 h 257321"/>
              <a:gd name="connsiteX265" fmla="*/ 1643177 w 1806696"/>
              <a:gd name="connsiteY265" fmla="*/ 247441 h 257321"/>
              <a:gd name="connsiteX266" fmla="*/ 1655201 w 1806696"/>
              <a:gd name="connsiteY266" fmla="*/ 237760 h 257321"/>
              <a:gd name="connsiteX267" fmla="*/ 1656606 w 1806696"/>
              <a:gd name="connsiteY267" fmla="*/ 236042 h 257321"/>
              <a:gd name="connsiteX268" fmla="*/ 1655825 w 1806696"/>
              <a:gd name="connsiteY268" fmla="*/ 234012 h 257321"/>
              <a:gd name="connsiteX269" fmla="*/ 1647081 w 1806696"/>
              <a:gd name="connsiteY269" fmla="*/ 231435 h 257321"/>
              <a:gd name="connsiteX270" fmla="*/ 1150289 w 1806696"/>
              <a:gd name="connsiteY270" fmla="*/ 159298 h 257321"/>
              <a:gd name="connsiteX271" fmla="*/ 1127498 w 1806696"/>
              <a:gd name="connsiteY271" fmla="*/ 168826 h 257321"/>
              <a:gd name="connsiteX272" fmla="*/ 1133102 w 1806696"/>
              <a:gd name="connsiteY272" fmla="*/ 175738 h 257321"/>
              <a:gd name="connsiteX273" fmla="*/ 1147674 w 1806696"/>
              <a:gd name="connsiteY273" fmla="*/ 171815 h 257321"/>
              <a:gd name="connsiteX274" fmla="*/ 1153465 w 1806696"/>
              <a:gd name="connsiteY274" fmla="*/ 160046 h 257321"/>
              <a:gd name="connsiteX275" fmla="*/ 1150289 w 1806696"/>
              <a:gd name="connsiteY275" fmla="*/ 159298 h 257321"/>
              <a:gd name="connsiteX276" fmla="*/ 92036 w 1806696"/>
              <a:gd name="connsiteY276" fmla="*/ 5879 h 257321"/>
              <a:gd name="connsiteX277" fmla="*/ 84541 w 1806696"/>
              <a:gd name="connsiteY277" fmla="*/ 8846 h 257321"/>
              <a:gd name="connsiteX278" fmla="*/ 88287 w 1806696"/>
              <a:gd name="connsiteY278" fmla="*/ 11657 h 257321"/>
              <a:gd name="connsiteX279" fmla="*/ 96408 w 1806696"/>
              <a:gd name="connsiteY279" fmla="*/ 8534 h 257321"/>
              <a:gd name="connsiteX280" fmla="*/ 92036 w 1806696"/>
              <a:gd name="connsiteY280" fmla="*/ 5879 h 257321"/>
              <a:gd name="connsiteX281" fmla="*/ 408410 w 1806696"/>
              <a:gd name="connsiteY281" fmla="*/ 49354 h 257321"/>
              <a:gd name="connsiteX282" fmla="*/ 388767 w 1806696"/>
              <a:gd name="connsiteY282" fmla="*/ 60001 h 257321"/>
              <a:gd name="connsiteX283" fmla="*/ 389134 w 1806696"/>
              <a:gd name="connsiteY283" fmla="*/ 197132 h 257321"/>
              <a:gd name="connsiteX284" fmla="*/ 408042 w 1806696"/>
              <a:gd name="connsiteY284" fmla="*/ 207780 h 257321"/>
              <a:gd name="connsiteX285" fmla="*/ 419975 w 1806696"/>
              <a:gd name="connsiteY285" fmla="*/ 193278 h 257321"/>
              <a:gd name="connsiteX286" fmla="*/ 420341 w 1806696"/>
              <a:gd name="connsiteY286" fmla="*/ 131963 h 257321"/>
              <a:gd name="connsiteX287" fmla="*/ 419791 w 1806696"/>
              <a:gd name="connsiteY287" fmla="*/ 64040 h 257321"/>
              <a:gd name="connsiteX288" fmla="*/ 408410 w 1806696"/>
              <a:gd name="connsiteY288" fmla="*/ 49354 h 257321"/>
              <a:gd name="connsiteX289" fmla="*/ 594761 w 1806696"/>
              <a:gd name="connsiteY289" fmla="*/ 74783 h 257321"/>
              <a:gd name="connsiteX290" fmla="*/ 586953 w 1806696"/>
              <a:gd name="connsiteY290" fmla="*/ 79780 h 257321"/>
              <a:gd name="connsiteX291" fmla="*/ 593200 w 1806696"/>
              <a:gd name="connsiteY291" fmla="*/ 86963 h 257321"/>
              <a:gd name="connsiteX292" fmla="*/ 601320 w 1806696"/>
              <a:gd name="connsiteY292" fmla="*/ 79311 h 257321"/>
              <a:gd name="connsiteX293" fmla="*/ 594761 w 1806696"/>
              <a:gd name="connsiteY293" fmla="*/ 74783 h 257321"/>
              <a:gd name="connsiteX294" fmla="*/ 181201 w 1806696"/>
              <a:gd name="connsiteY294" fmla="*/ 14624 h 257321"/>
              <a:gd name="connsiteX295" fmla="*/ 176516 w 1806696"/>
              <a:gd name="connsiteY295" fmla="*/ 18060 h 257321"/>
              <a:gd name="connsiteX296" fmla="*/ 180576 w 1806696"/>
              <a:gd name="connsiteY296" fmla="*/ 20402 h 257321"/>
              <a:gd name="connsiteX297" fmla="*/ 183699 w 1806696"/>
              <a:gd name="connsiteY297" fmla="*/ 17903 h 257321"/>
              <a:gd name="connsiteX298" fmla="*/ 181201 w 1806696"/>
              <a:gd name="connsiteY298" fmla="*/ 14624 h 257321"/>
              <a:gd name="connsiteX299" fmla="*/ 141733 w 1806696"/>
              <a:gd name="connsiteY299" fmla="*/ 3459 h 257321"/>
              <a:gd name="connsiteX300" fmla="*/ 182294 w 1806696"/>
              <a:gd name="connsiteY300" fmla="*/ 10564 h 257321"/>
              <a:gd name="connsiteX301" fmla="*/ 200252 w 1806696"/>
              <a:gd name="connsiteY301" fmla="*/ 17123 h 257321"/>
              <a:gd name="connsiteX302" fmla="*/ 234450 w 1806696"/>
              <a:gd name="connsiteY302" fmla="*/ 56006 h 257321"/>
              <a:gd name="connsiteX303" fmla="*/ 237417 w 1806696"/>
              <a:gd name="connsiteY303" fmla="*/ 80054 h 257321"/>
              <a:gd name="connsiteX304" fmla="*/ 237886 w 1806696"/>
              <a:gd name="connsiteY304" fmla="*/ 108630 h 257321"/>
              <a:gd name="connsiteX305" fmla="*/ 232889 w 1806696"/>
              <a:gd name="connsiteY305" fmla="*/ 113315 h 257321"/>
              <a:gd name="connsiteX306" fmla="*/ 142943 w 1806696"/>
              <a:gd name="connsiteY306" fmla="*/ 113315 h 257321"/>
              <a:gd name="connsiteX307" fmla="*/ 137790 w 1806696"/>
              <a:gd name="connsiteY307" fmla="*/ 108006 h 257321"/>
              <a:gd name="connsiteX308" fmla="*/ 136853 w 1806696"/>
              <a:gd name="connsiteY308" fmla="*/ 55225 h 257321"/>
              <a:gd name="connsiteX309" fmla="*/ 126703 w 1806696"/>
              <a:gd name="connsiteY309" fmla="*/ 44762 h 257321"/>
              <a:gd name="connsiteX310" fmla="*/ 106246 w 1806696"/>
              <a:gd name="connsiteY310" fmla="*/ 48666 h 257321"/>
              <a:gd name="connsiteX311" fmla="*/ 102654 w 1806696"/>
              <a:gd name="connsiteY311" fmla="*/ 60534 h 257321"/>
              <a:gd name="connsiteX312" fmla="*/ 102654 w 1806696"/>
              <a:gd name="connsiteY312" fmla="*/ 155946 h 257321"/>
              <a:gd name="connsiteX313" fmla="*/ 103435 w 1806696"/>
              <a:gd name="connsiteY313" fmla="*/ 201231 h 257321"/>
              <a:gd name="connsiteX314" fmla="*/ 121705 w 1806696"/>
              <a:gd name="connsiteY314" fmla="*/ 213099 h 257321"/>
              <a:gd name="connsiteX315" fmla="*/ 136696 w 1806696"/>
              <a:gd name="connsiteY315" fmla="*/ 200450 h 257321"/>
              <a:gd name="connsiteX316" fmla="*/ 137634 w 1806696"/>
              <a:gd name="connsiteY316" fmla="*/ 161411 h 257321"/>
              <a:gd name="connsiteX317" fmla="*/ 147940 w 1806696"/>
              <a:gd name="connsiteY317" fmla="*/ 152042 h 257321"/>
              <a:gd name="connsiteX318" fmla="*/ 231483 w 1806696"/>
              <a:gd name="connsiteY318" fmla="*/ 151886 h 257321"/>
              <a:gd name="connsiteX319" fmla="*/ 237729 w 1806696"/>
              <a:gd name="connsiteY319" fmla="*/ 158132 h 257321"/>
              <a:gd name="connsiteX320" fmla="*/ 237886 w 1806696"/>
              <a:gd name="connsiteY320" fmla="*/ 173435 h 257321"/>
              <a:gd name="connsiteX321" fmla="*/ 230858 w 1806696"/>
              <a:gd name="connsiteY321" fmla="*/ 213255 h 257321"/>
              <a:gd name="connsiteX322" fmla="*/ 186198 w 1806696"/>
              <a:gd name="connsiteY322" fmla="*/ 245111 h 257321"/>
              <a:gd name="connsiteX323" fmla="*/ 100468 w 1806696"/>
              <a:gd name="connsiteY323" fmla="*/ 253856 h 257321"/>
              <a:gd name="connsiteX324" fmla="*/ 46126 w 1806696"/>
              <a:gd name="connsiteY324" fmla="*/ 243550 h 257321"/>
              <a:gd name="connsiteX325" fmla="*/ 3495 w 1806696"/>
              <a:gd name="connsiteY325" fmla="*/ 187333 h 257321"/>
              <a:gd name="connsiteX326" fmla="*/ 1933 w 1806696"/>
              <a:gd name="connsiteY326" fmla="*/ 133303 h 257321"/>
              <a:gd name="connsiteX327" fmla="*/ 59 w 1806696"/>
              <a:gd name="connsiteY327" fmla="*/ 124558 h 257321"/>
              <a:gd name="connsiteX328" fmla="*/ 1464 w 1806696"/>
              <a:gd name="connsiteY328" fmla="*/ 63657 h 257321"/>
              <a:gd name="connsiteX329" fmla="*/ 4744 w 1806696"/>
              <a:gd name="connsiteY329" fmla="*/ 54600 h 257321"/>
              <a:gd name="connsiteX330" fmla="*/ 45033 w 1806696"/>
              <a:gd name="connsiteY330" fmla="*/ 15249 h 257321"/>
              <a:gd name="connsiteX331" fmla="*/ 100468 w 1806696"/>
              <a:gd name="connsiteY331" fmla="*/ 3381 h 257321"/>
              <a:gd name="connsiteX332" fmla="*/ 141733 w 1806696"/>
              <a:gd name="connsiteY332" fmla="*/ 3459 h 257321"/>
              <a:gd name="connsiteX333" fmla="*/ 1682587 w 1806696"/>
              <a:gd name="connsiteY333" fmla="*/ 221402 h 257321"/>
              <a:gd name="connsiteX334" fmla="*/ 1675033 w 1806696"/>
              <a:gd name="connsiteY334" fmla="*/ 226360 h 257321"/>
              <a:gd name="connsiteX335" fmla="*/ 1660823 w 1806696"/>
              <a:gd name="connsiteY335" fmla="*/ 238853 h 257321"/>
              <a:gd name="connsiteX336" fmla="*/ 1672377 w 1806696"/>
              <a:gd name="connsiteY336" fmla="*/ 240727 h 257321"/>
              <a:gd name="connsiteX337" fmla="*/ 1690024 w 1806696"/>
              <a:gd name="connsiteY337" fmla="*/ 243694 h 257321"/>
              <a:gd name="connsiteX338" fmla="*/ 1700798 w 1806696"/>
              <a:gd name="connsiteY338" fmla="*/ 244630 h 257321"/>
              <a:gd name="connsiteX339" fmla="*/ 1697363 w 1806696"/>
              <a:gd name="connsiteY339" fmla="*/ 240258 h 257321"/>
              <a:gd name="connsiteX340" fmla="*/ 1696738 w 1806696"/>
              <a:gd name="connsiteY340" fmla="*/ 238228 h 257321"/>
              <a:gd name="connsiteX341" fmla="*/ 1690649 w 1806696"/>
              <a:gd name="connsiteY341" fmla="*/ 228703 h 257321"/>
              <a:gd name="connsiteX342" fmla="*/ 1689087 w 1806696"/>
              <a:gd name="connsiteY342" fmla="*/ 227453 h 257321"/>
              <a:gd name="connsiteX343" fmla="*/ 1682587 w 1806696"/>
              <a:gd name="connsiteY343" fmla="*/ 221402 h 257321"/>
              <a:gd name="connsiteX344" fmla="*/ 1707357 w 1806696"/>
              <a:gd name="connsiteY344" fmla="*/ 222300 h 257321"/>
              <a:gd name="connsiteX345" fmla="*/ 1699861 w 1806696"/>
              <a:gd name="connsiteY345" fmla="*/ 227453 h 257321"/>
              <a:gd name="connsiteX346" fmla="*/ 1704390 w 1806696"/>
              <a:gd name="connsiteY346" fmla="*/ 233075 h 257321"/>
              <a:gd name="connsiteX347" fmla="*/ 1708607 w 1806696"/>
              <a:gd name="connsiteY347" fmla="*/ 231357 h 257321"/>
              <a:gd name="connsiteX348" fmla="*/ 1708450 w 1806696"/>
              <a:gd name="connsiteY348" fmla="*/ 228234 h 257321"/>
              <a:gd name="connsiteX349" fmla="*/ 1707357 w 1806696"/>
              <a:gd name="connsiteY349" fmla="*/ 222300 h 257321"/>
              <a:gd name="connsiteX350" fmla="*/ 462748 w 1806696"/>
              <a:gd name="connsiteY350" fmla="*/ 42745 h 257321"/>
              <a:gd name="connsiteX351" fmla="*/ 459076 w 1806696"/>
              <a:gd name="connsiteY351" fmla="*/ 42745 h 257321"/>
              <a:gd name="connsiteX352" fmla="*/ 454854 w 1806696"/>
              <a:gd name="connsiteY352" fmla="*/ 52658 h 257321"/>
              <a:gd name="connsiteX353" fmla="*/ 450448 w 1806696"/>
              <a:gd name="connsiteY353" fmla="*/ 57798 h 257321"/>
              <a:gd name="connsiteX354" fmla="*/ 432641 w 1806696"/>
              <a:gd name="connsiteY354" fmla="*/ 64224 h 257321"/>
              <a:gd name="connsiteX355" fmla="*/ 428052 w 1806696"/>
              <a:gd name="connsiteY355" fmla="*/ 83866 h 257321"/>
              <a:gd name="connsiteX356" fmla="*/ 444023 w 1806696"/>
              <a:gd name="connsiteY356" fmla="*/ 94146 h 257321"/>
              <a:gd name="connsiteX357" fmla="*/ 449162 w 1806696"/>
              <a:gd name="connsiteY357" fmla="*/ 89741 h 257321"/>
              <a:gd name="connsiteX358" fmla="*/ 458893 w 1806696"/>
              <a:gd name="connsiteY358" fmla="*/ 70282 h 257321"/>
              <a:gd name="connsiteX359" fmla="*/ 460728 w 1806696"/>
              <a:gd name="connsiteY359" fmla="*/ 68813 h 257321"/>
              <a:gd name="connsiteX360" fmla="*/ 464584 w 1806696"/>
              <a:gd name="connsiteY360" fmla="*/ 60552 h 257321"/>
              <a:gd name="connsiteX361" fmla="*/ 465685 w 1806696"/>
              <a:gd name="connsiteY361" fmla="*/ 54310 h 257321"/>
              <a:gd name="connsiteX362" fmla="*/ 462748 w 1806696"/>
              <a:gd name="connsiteY362" fmla="*/ 42745 h 257321"/>
              <a:gd name="connsiteX363" fmla="*/ 1775441 w 1806696"/>
              <a:gd name="connsiteY363" fmla="*/ 228078 h 257321"/>
              <a:gd name="connsiteX364" fmla="*/ 1767790 w 1806696"/>
              <a:gd name="connsiteY364" fmla="*/ 233075 h 257321"/>
              <a:gd name="connsiteX365" fmla="*/ 1768258 w 1806696"/>
              <a:gd name="connsiteY365" fmla="*/ 236042 h 257321"/>
              <a:gd name="connsiteX366" fmla="*/ 1772786 w 1806696"/>
              <a:gd name="connsiteY366" fmla="*/ 231201 h 257321"/>
              <a:gd name="connsiteX367" fmla="*/ 1775441 w 1806696"/>
              <a:gd name="connsiteY367" fmla="*/ 228078 h 257321"/>
              <a:gd name="connsiteX368" fmla="*/ 787614 w 1806696"/>
              <a:gd name="connsiteY368" fmla="*/ 82591 h 257321"/>
              <a:gd name="connsiteX369" fmla="*/ 779338 w 1806696"/>
              <a:gd name="connsiteY369" fmla="*/ 89774 h 257321"/>
              <a:gd name="connsiteX370" fmla="*/ 787614 w 1806696"/>
              <a:gd name="connsiteY370" fmla="*/ 82591 h 257321"/>
              <a:gd name="connsiteX371" fmla="*/ 1507225 w 1806696"/>
              <a:gd name="connsiteY371" fmla="*/ 176944 h 257321"/>
              <a:gd name="connsiteX372" fmla="*/ 1504414 w 1806696"/>
              <a:gd name="connsiteY372" fmla="*/ 180224 h 257321"/>
              <a:gd name="connsiteX373" fmla="*/ 1506132 w 1806696"/>
              <a:gd name="connsiteY373" fmla="*/ 181941 h 257321"/>
              <a:gd name="connsiteX374" fmla="*/ 1508943 w 1806696"/>
              <a:gd name="connsiteY374" fmla="*/ 178506 h 257321"/>
              <a:gd name="connsiteX375" fmla="*/ 1507225 w 1806696"/>
              <a:gd name="connsiteY375" fmla="*/ 176944 h 257321"/>
              <a:gd name="connsiteX376" fmla="*/ 1777841 w 1806696"/>
              <a:gd name="connsiteY376" fmla="*/ 215234 h 257321"/>
              <a:gd name="connsiteX377" fmla="*/ 1766853 w 1806696"/>
              <a:gd name="connsiteY377" fmla="*/ 220270 h 257321"/>
              <a:gd name="connsiteX378" fmla="*/ 1784498 w 1806696"/>
              <a:gd name="connsiteY378" fmla="*/ 225892 h 257321"/>
              <a:gd name="connsiteX379" fmla="*/ 1787309 w 1806696"/>
              <a:gd name="connsiteY379" fmla="*/ 225736 h 257321"/>
              <a:gd name="connsiteX380" fmla="*/ 1787309 w 1806696"/>
              <a:gd name="connsiteY380" fmla="*/ 223081 h 257321"/>
              <a:gd name="connsiteX381" fmla="*/ 1777841 w 1806696"/>
              <a:gd name="connsiteY381" fmla="*/ 215234 h 257321"/>
              <a:gd name="connsiteX382" fmla="*/ 1630996 w 1806696"/>
              <a:gd name="connsiteY382" fmla="*/ 193411 h 257321"/>
              <a:gd name="connsiteX383" fmla="*/ 1629435 w 1806696"/>
              <a:gd name="connsiteY383" fmla="*/ 193724 h 257321"/>
              <a:gd name="connsiteX384" fmla="*/ 1628342 w 1806696"/>
              <a:gd name="connsiteY384" fmla="*/ 197471 h 257321"/>
              <a:gd name="connsiteX385" fmla="*/ 1625063 w 1806696"/>
              <a:gd name="connsiteY385" fmla="*/ 199033 h 257321"/>
              <a:gd name="connsiteX386" fmla="*/ 1619285 w 1806696"/>
              <a:gd name="connsiteY386" fmla="*/ 200126 h 257321"/>
              <a:gd name="connsiteX387" fmla="*/ 1607574 w 1806696"/>
              <a:gd name="connsiteY387" fmla="*/ 207465 h 257321"/>
              <a:gd name="connsiteX388" fmla="*/ 1607417 w 1806696"/>
              <a:gd name="connsiteY388" fmla="*/ 207465 h 257321"/>
              <a:gd name="connsiteX389" fmla="*/ 1601795 w 1806696"/>
              <a:gd name="connsiteY389" fmla="*/ 197627 h 257321"/>
              <a:gd name="connsiteX390" fmla="*/ 1597110 w 1806696"/>
              <a:gd name="connsiteY390" fmla="*/ 211057 h 257321"/>
              <a:gd name="connsiteX391" fmla="*/ 1600390 w 1806696"/>
              <a:gd name="connsiteY391" fmla="*/ 211681 h 257321"/>
              <a:gd name="connsiteX392" fmla="*/ 1607574 w 1806696"/>
              <a:gd name="connsiteY392" fmla="*/ 207465 h 257321"/>
              <a:gd name="connsiteX393" fmla="*/ 1607574 w 1806696"/>
              <a:gd name="connsiteY393" fmla="*/ 207621 h 257321"/>
              <a:gd name="connsiteX394" fmla="*/ 1607729 w 1806696"/>
              <a:gd name="connsiteY394" fmla="*/ 207621 h 257321"/>
              <a:gd name="connsiteX395" fmla="*/ 1613039 w 1806696"/>
              <a:gd name="connsiteY395" fmla="*/ 213087 h 257321"/>
              <a:gd name="connsiteX396" fmla="*/ 1625375 w 1806696"/>
              <a:gd name="connsiteY396" fmla="*/ 215117 h 257321"/>
              <a:gd name="connsiteX397" fmla="*/ 1631778 w 1806696"/>
              <a:gd name="connsiteY397" fmla="*/ 201844 h 257321"/>
              <a:gd name="connsiteX398" fmla="*/ 1633963 w 1806696"/>
              <a:gd name="connsiteY398" fmla="*/ 194192 h 257321"/>
              <a:gd name="connsiteX399" fmla="*/ 1630996 w 1806696"/>
              <a:gd name="connsiteY399" fmla="*/ 193411 h 257321"/>
              <a:gd name="connsiteX400" fmla="*/ 461462 w 1806696"/>
              <a:gd name="connsiteY400" fmla="*/ 24938 h 257321"/>
              <a:gd name="connsiteX401" fmla="*/ 457057 w 1806696"/>
              <a:gd name="connsiteY401" fmla="*/ 30813 h 257321"/>
              <a:gd name="connsiteX402" fmla="*/ 460177 w 1806696"/>
              <a:gd name="connsiteY402" fmla="*/ 34301 h 257321"/>
              <a:gd name="connsiteX403" fmla="*/ 463666 w 1806696"/>
              <a:gd name="connsiteY403" fmla="*/ 29711 h 257321"/>
              <a:gd name="connsiteX404" fmla="*/ 461462 w 1806696"/>
              <a:gd name="connsiteY404" fmla="*/ 24938 h 257321"/>
              <a:gd name="connsiteX405" fmla="*/ 1258445 w 1806696"/>
              <a:gd name="connsiteY405" fmla="*/ 137867 h 257321"/>
              <a:gd name="connsiteX406" fmla="*/ 1254854 w 1806696"/>
              <a:gd name="connsiteY406" fmla="*/ 141147 h 257321"/>
              <a:gd name="connsiteX407" fmla="*/ 1260476 w 1806696"/>
              <a:gd name="connsiteY407" fmla="*/ 146768 h 257321"/>
              <a:gd name="connsiteX408" fmla="*/ 1262193 w 1806696"/>
              <a:gd name="connsiteY408" fmla="*/ 143957 h 257321"/>
              <a:gd name="connsiteX409" fmla="*/ 1258445 w 1806696"/>
              <a:gd name="connsiteY409" fmla="*/ 137867 h 257321"/>
              <a:gd name="connsiteX410" fmla="*/ 386748 w 1806696"/>
              <a:gd name="connsiteY410" fmla="*/ 11904 h 257321"/>
              <a:gd name="connsiteX411" fmla="*/ 380139 w 1806696"/>
              <a:gd name="connsiteY411" fmla="*/ 19247 h 257321"/>
              <a:gd name="connsiteX412" fmla="*/ 390787 w 1806696"/>
              <a:gd name="connsiteY412" fmla="*/ 24571 h 257321"/>
              <a:gd name="connsiteX413" fmla="*/ 393172 w 1806696"/>
              <a:gd name="connsiteY413" fmla="*/ 21634 h 257321"/>
              <a:gd name="connsiteX414" fmla="*/ 386748 w 1806696"/>
              <a:gd name="connsiteY414" fmla="*/ 11904 h 257321"/>
              <a:gd name="connsiteX415" fmla="*/ 714689 w 1806696"/>
              <a:gd name="connsiteY415" fmla="*/ 58855 h 257321"/>
              <a:gd name="connsiteX416" fmla="*/ 715158 w 1806696"/>
              <a:gd name="connsiteY416" fmla="*/ 66507 h 257321"/>
              <a:gd name="connsiteX417" fmla="*/ 721092 w 1806696"/>
              <a:gd name="connsiteY417" fmla="*/ 70254 h 257321"/>
              <a:gd name="connsiteX418" fmla="*/ 725776 w 1806696"/>
              <a:gd name="connsiteY418" fmla="*/ 70567 h 257321"/>
              <a:gd name="connsiteX419" fmla="*/ 726869 w 1806696"/>
              <a:gd name="connsiteY419" fmla="*/ 63539 h 257321"/>
              <a:gd name="connsiteX420" fmla="*/ 721560 w 1806696"/>
              <a:gd name="connsiteY420" fmla="*/ 61041 h 257321"/>
              <a:gd name="connsiteX421" fmla="*/ 714689 w 1806696"/>
              <a:gd name="connsiteY421" fmla="*/ 58855 h 257321"/>
              <a:gd name="connsiteX422" fmla="*/ 480371 w 1806696"/>
              <a:gd name="connsiteY422" fmla="*/ 23286 h 257321"/>
              <a:gd name="connsiteX423" fmla="*/ 487530 w 1806696"/>
              <a:gd name="connsiteY423" fmla="*/ 29895 h 257321"/>
              <a:gd name="connsiteX424" fmla="*/ 489734 w 1806696"/>
              <a:gd name="connsiteY424" fmla="*/ 27876 h 257321"/>
              <a:gd name="connsiteX425" fmla="*/ 480371 w 1806696"/>
              <a:gd name="connsiteY425" fmla="*/ 23286 h 257321"/>
              <a:gd name="connsiteX426" fmla="*/ 808071 w 1806696"/>
              <a:gd name="connsiteY426" fmla="*/ 70254 h 257321"/>
              <a:gd name="connsiteX427" fmla="*/ 804947 w 1806696"/>
              <a:gd name="connsiteY427" fmla="*/ 71972 h 257321"/>
              <a:gd name="connsiteX428" fmla="*/ 797140 w 1806696"/>
              <a:gd name="connsiteY428" fmla="*/ 78999 h 257321"/>
              <a:gd name="connsiteX429" fmla="*/ 799794 w 1806696"/>
              <a:gd name="connsiteY429" fmla="*/ 88056 h 257321"/>
              <a:gd name="connsiteX430" fmla="*/ 806821 w 1806696"/>
              <a:gd name="connsiteY430" fmla="*/ 84152 h 257321"/>
              <a:gd name="connsiteX431" fmla="*/ 808852 w 1806696"/>
              <a:gd name="connsiteY431" fmla="*/ 73690 h 257321"/>
              <a:gd name="connsiteX432" fmla="*/ 808071 w 1806696"/>
              <a:gd name="connsiteY432" fmla="*/ 70254 h 257321"/>
              <a:gd name="connsiteX433" fmla="*/ 1222373 w 1806696"/>
              <a:gd name="connsiteY433" fmla="*/ 129435 h 257321"/>
              <a:gd name="connsiteX434" fmla="*/ 1219094 w 1806696"/>
              <a:gd name="connsiteY434" fmla="*/ 133807 h 257321"/>
              <a:gd name="connsiteX435" fmla="*/ 1220656 w 1806696"/>
              <a:gd name="connsiteY435" fmla="*/ 144426 h 257321"/>
              <a:gd name="connsiteX436" fmla="*/ 1226589 w 1806696"/>
              <a:gd name="connsiteY436" fmla="*/ 135369 h 257321"/>
              <a:gd name="connsiteX437" fmla="*/ 1222373 w 1806696"/>
              <a:gd name="connsiteY437" fmla="*/ 129435 h 257321"/>
              <a:gd name="connsiteX438" fmla="*/ 1769819 w 1806696"/>
              <a:gd name="connsiteY438" fmla="*/ 205435 h 257321"/>
              <a:gd name="connsiteX439" fmla="*/ 1766384 w 1806696"/>
              <a:gd name="connsiteY439" fmla="*/ 208246 h 257321"/>
              <a:gd name="connsiteX440" fmla="*/ 1770288 w 1806696"/>
              <a:gd name="connsiteY440" fmla="*/ 210276 h 257321"/>
              <a:gd name="connsiteX441" fmla="*/ 1772942 w 1806696"/>
              <a:gd name="connsiteY441" fmla="*/ 207465 h 257321"/>
              <a:gd name="connsiteX442" fmla="*/ 1769819 w 1806696"/>
              <a:gd name="connsiteY442" fmla="*/ 205435 h 257321"/>
              <a:gd name="connsiteX443" fmla="*/ 1714852 w 1806696"/>
              <a:gd name="connsiteY443" fmla="*/ 196847 h 257321"/>
              <a:gd name="connsiteX444" fmla="*/ 1712979 w 1806696"/>
              <a:gd name="connsiteY444" fmla="*/ 207778 h 257321"/>
              <a:gd name="connsiteX445" fmla="*/ 1720943 w 1806696"/>
              <a:gd name="connsiteY445" fmla="*/ 223237 h 257321"/>
              <a:gd name="connsiteX446" fmla="*/ 1729531 w 1806696"/>
              <a:gd name="connsiteY446" fmla="*/ 219489 h 257321"/>
              <a:gd name="connsiteX447" fmla="*/ 1726408 w 1806696"/>
              <a:gd name="connsiteY447" fmla="*/ 210432 h 257321"/>
              <a:gd name="connsiteX448" fmla="*/ 1722504 w 1806696"/>
              <a:gd name="connsiteY448" fmla="*/ 207153 h 257321"/>
              <a:gd name="connsiteX449" fmla="*/ 1726565 w 1806696"/>
              <a:gd name="connsiteY449" fmla="*/ 206060 h 257321"/>
              <a:gd name="connsiteX450" fmla="*/ 1729063 w 1806696"/>
              <a:gd name="connsiteY450" fmla="*/ 204498 h 257321"/>
              <a:gd name="connsiteX451" fmla="*/ 1727033 w 1806696"/>
              <a:gd name="connsiteY451" fmla="*/ 202156 h 257321"/>
              <a:gd name="connsiteX452" fmla="*/ 1714852 w 1806696"/>
              <a:gd name="connsiteY452" fmla="*/ 196847 h 257321"/>
              <a:gd name="connsiteX453" fmla="*/ 441820 w 1806696"/>
              <a:gd name="connsiteY453" fmla="*/ 10436 h 257321"/>
              <a:gd name="connsiteX454" fmla="*/ 493772 w 1806696"/>
              <a:gd name="connsiteY454" fmla="*/ 25306 h 257321"/>
              <a:gd name="connsiteX455" fmla="*/ 531221 w 1806696"/>
              <a:gd name="connsiteY455" fmla="*/ 74504 h 257321"/>
              <a:gd name="connsiteX456" fmla="*/ 532322 w 1806696"/>
              <a:gd name="connsiteY456" fmla="*/ 85885 h 257321"/>
              <a:gd name="connsiteX457" fmla="*/ 532139 w 1806696"/>
              <a:gd name="connsiteY457" fmla="*/ 166292 h 257321"/>
              <a:gd name="connsiteX458" fmla="*/ 530670 w 1806696"/>
              <a:gd name="connsiteY458" fmla="*/ 177857 h 257321"/>
              <a:gd name="connsiteX459" fmla="*/ 530670 w 1806696"/>
              <a:gd name="connsiteY459" fmla="*/ 178958 h 257321"/>
              <a:gd name="connsiteX460" fmla="*/ 527366 w 1806696"/>
              <a:gd name="connsiteY460" fmla="*/ 196031 h 257321"/>
              <a:gd name="connsiteX461" fmla="*/ 511579 w 1806696"/>
              <a:gd name="connsiteY461" fmla="*/ 220079 h 257321"/>
              <a:gd name="connsiteX462" fmla="*/ 456690 w 1806696"/>
              <a:gd name="connsiteY462" fmla="*/ 244862 h 257321"/>
              <a:gd name="connsiteX463" fmla="*/ 335898 w 1806696"/>
              <a:gd name="connsiteY463" fmla="*/ 242843 h 257321"/>
              <a:gd name="connsiteX464" fmla="*/ 286883 w 1806696"/>
              <a:gd name="connsiteY464" fmla="*/ 214389 h 257321"/>
              <a:gd name="connsiteX465" fmla="*/ 281192 w 1806696"/>
              <a:gd name="connsiteY465" fmla="*/ 208331 h 257321"/>
              <a:gd name="connsiteX466" fmla="*/ 274400 w 1806696"/>
              <a:gd name="connsiteY466" fmla="*/ 159499 h 257321"/>
              <a:gd name="connsiteX467" fmla="*/ 275684 w 1806696"/>
              <a:gd name="connsiteY467" fmla="*/ 158581 h 257321"/>
              <a:gd name="connsiteX468" fmla="*/ 275318 w 1806696"/>
              <a:gd name="connsiteY468" fmla="*/ 155828 h 257321"/>
              <a:gd name="connsiteX469" fmla="*/ 275501 w 1806696"/>
              <a:gd name="connsiteY469" fmla="*/ 93963 h 257321"/>
              <a:gd name="connsiteX470" fmla="*/ 289086 w 1806696"/>
              <a:gd name="connsiteY470" fmla="*/ 44948 h 257321"/>
              <a:gd name="connsiteX471" fmla="*/ 329289 w 1806696"/>
              <a:gd name="connsiteY471" fmla="*/ 17963 h 257321"/>
              <a:gd name="connsiteX472" fmla="*/ 441820 w 1806696"/>
              <a:gd name="connsiteY472" fmla="*/ 10436 h 257321"/>
              <a:gd name="connsiteX473" fmla="*/ 1149916 w 1806696"/>
              <a:gd name="connsiteY473" fmla="*/ 106804 h 257321"/>
              <a:gd name="connsiteX474" fmla="*/ 1128432 w 1806696"/>
              <a:gd name="connsiteY474" fmla="*/ 116517 h 257321"/>
              <a:gd name="connsiteX475" fmla="*/ 1129366 w 1806696"/>
              <a:gd name="connsiteY475" fmla="*/ 105869 h 257321"/>
              <a:gd name="connsiteX476" fmla="*/ 1118905 w 1806696"/>
              <a:gd name="connsiteY476" fmla="*/ 112034 h 257321"/>
              <a:gd name="connsiteX477" fmla="*/ 1130860 w 1806696"/>
              <a:gd name="connsiteY477" fmla="*/ 131650 h 257321"/>
              <a:gd name="connsiteX478" fmla="*/ 1134783 w 1806696"/>
              <a:gd name="connsiteY478" fmla="*/ 119880 h 257321"/>
              <a:gd name="connsiteX479" fmla="*/ 1149916 w 1806696"/>
              <a:gd name="connsiteY479" fmla="*/ 106804 h 257321"/>
              <a:gd name="connsiteX480" fmla="*/ 1725939 w 1806696"/>
              <a:gd name="connsiteY480" fmla="*/ 185037 h 257321"/>
              <a:gd name="connsiteX481" fmla="*/ 1721723 w 1806696"/>
              <a:gd name="connsiteY481" fmla="*/ 187165 h 257321"/>
              <a:gd name="connsiteX482" fmla="*/ 1717039 w 1806696"/>
              <a:gd name="connsiteY482" fmla="*/ 192474 h 257321"/>
              <a:gd name="connsiteX483" fmla="*/ 1723754 w 1806696"/>
              <a:gd name="connsiteY483" fmla="*/ 195129 h 257321"/>
              <a:gd name="connsiteX484" fmla="*/ 1728282 w 1806696"/>
              <a:gd name="connsiteY484" fmla="*/ 191693 h 257321"/>
              <a:gd name="connsiteX485" fmla="*/ 1730624 w 1806696"/>
              <a:gd name="connsiteY485" fmla="*/ 186072 h 257321"/>
              <a:gd name="connsiteX486" fmla="*/ 1725939 w 1806696"/>
              <a:gd name="connsiteY486" fmla="*/ 185037 h 257321"/>
              <a:gd name="connsiteX487" fmla="*/ 794095 w 1806696"/>
              <a:gd name="connsiteY487" fmla="*/ 46382 h 257321"/>
              <a:gd name="connsiteX488" fmla="*/ 787146 w 1806696"/>
              <a:gd name="connsiteY488" fmla="*/ 45581 h 257321"/>
              <a:gd name="connsiteX489" fmla="*/ 777932 w 1806696"/>
              <a:gd name="connsiteY489" fmla="*/ 54639 h 257321"/>
              <a:gd name="connsiteX490" fmla="*/ 775903 w 1806696"/>
              <a:gd name="connsiteY490" fmla="*/ 58074 h 257321"/>
              <a:gd name="connsiteX491" fmla="*/ 773560 w 1806696"/>
              <a:gd name="connsiteY491" fmla="*/ 61666 h 257321"/>
              <a:gd name="connsiteX492" fmla="*/ 779806 w 1806696"/>
              <a:gd name="connsiteY492" fmla="*/ 62446 h 257321"/>
              <a:gd name="connsiteX493" fmla="*/ 791362 w 1806696"/>
              <a:gd name="connsiteY493" fmla="*/ 57606 h 257321"/>
              <a:gd name="connsiteX494" fmla="*/ 796827 w 1806696"/>
              <a:gd name="connsiteY494" fmla="*/ 53389 h 257321"/>
              <a:gd name="connsiteX495" fmla="*/ 794095 w 1806696"/>
              <a:gd name="connsiteY495" fmla="*/ 46382 h 257321"/>
              <a:gd name="connsiteX496" fmla="*/ 1463814 w 1806696"/>
              <a:gd name="connsiteY496" fmla="*/ 138217 h 257321"/>
              <a:gd name="connsiteX497" fmla="*/ 1462877 w 1806696"/>
              <a:gd name="connsiteY497" fmla="*/ 142277 h 257321"/>
              <a:gd name="connsiteX498" fmla="*/ 1452102 w 1806696"/>
              <a:gd name="connsiteY498" fmla="*/ 144620 h 257321"/>
              <a:gd name="connsiteX499" fmla="*/ 1449760 w 1806696"/>
              <a:gd name="connsiteY499" fmla="*/ 144464 h 257321"/>
              <a:gd name="connsiteX500" fmla="*/ 1449135 w 1806696"/>
              <a:gd name="connsiteY500" fmla="*/ 146181 h 257321"/>
              <a:gd name="connsiteX501" fmla="*/ 1448823 w 1806696"/>
              <a:gd name="connsiteY501" fmla="*/ 166170 h 257321"/>
              <a:gd name="connsiteX502" fmla="*/ 1451946 w 1806696"/>
              <a:gd name="connsiteY502" fmla="*/ 173197 h 257321"/>
              <a:gd name="connsiteX503" fmla="*/ 1457724 w 1806696"/>
              <a:gd name="connsiteY503" fmla="*/ 174758 h 257321"/>
              <a:gd name="connsiteX504" fmla="*/ 1457880 w 1806696"/>
              <a:gd name="connsiteY504" fmla="*/ 168200 h 257321"/>
              <a:gd name="connsiteX505" fmla="*/ 1457411 w 1806696"/>
              <a:gd name="connsiteY505" fmla="*/ 164764 h 257321"/>
              <a:gd name="connsiteX506" fmla="*/ 1458036 w 1806696"/>
              <a:gd name="connsiteY506" fmla="*/ 159767 h 257321"/>
              <a:gd name="connsiteX507" fmla="*/ 1460691 w 1806696"/>
              <a:gd name="connsiteY507" fmla="*/ 163515 h 257321"/>
              <a:gd name="connsiteX508" fmla="*/ 1462252 w 1806696"/>
              <a:gd name="connsiteY508" fmla="*/ 165389 h 257321"/>
              <a:gd name="connsiteX509" fmla="*/ 1471153 w 1806696"/>
              <a:gd name="connsiteY509" fmla="*/ 164608 h 257321"/>
              <a:gd name="connsiteX510" fmla="*/ 1473651 w 1806696"/>
              <a:gd name="connsiteY510" fmla="*/ 159142 h 257321"/>
              <a:gd name="connsiteX511" fmla="*/ 1471778 w 1806696"/>
              <a:gd name="connsiteY511" fmla="*/ 149929 h 257321"/>
              <a:gd name="connsiteX512" fmla="*/ 1471309 w 1806696"/>
              <a:gd name="connsiteY512" fmla="*/ 141965 h 257321"/>
              <a:gd name="connsiteX513" fmla="*/ 1463814 w 1806696"/>
              <a:gd name="connsiteY513" fmla="*/ 138217 h 257321"/>
              <a:gd name="connsiteX514" fmla="*/ 721873 w 1806696"/>
              <a:gd name="connsiteY514" fmla="*/ 24969 h 257321"/>
              <a:gd name="connsiteX515" fmla="*/ 718280 w 1806696"/>
              <a:gd name="connsiteY515" fmla="*/ 38086 h 257321"/>
              <a:gd name="connsiteX516" fmla="*/ 724371 w 1806696"/>
              <a:gd name="connsiteY516" fmla="*/ 42771 h 257321"/>
              <a:gd name="connsiteX517" fmla="*/ 735302 w 1806696"/>
              <a:gd name="connsiteY517" fmla="*/ 34963 h 257321"/>
              <a:gd name="connsiteX518" fmla="*/ 721873 w 1806696"/>
              <a:gd name="connsiteY518" fmla="*/ 24969 h 257321"/>
              <a:gd name="connsiteX519" fmla="*/ 634581 w 1806696"/>
              <a:gd name="connsiteY519" fmla="*/ 10915 h 257321"/>
              <a:gd name="connsiteX520" fmla="*/ 608659 w 1806696"/>
              <a:gd name="connsiteY520" fmla="*/ 10915 h 257321"/>
              <a:gd name="connsiteX521" fmla="*/ 622870 w 1806696"/>
              <a:gd name="connsiteY521" fmla="*/ 28717 h 257321"/>
              <a:gd name="connsiteX522" fmla="*/ 628647 w 1806696"/>
              <a:gd name="connsiteY522" fmla="*/ 25750 h 257321"/>
              <a:gd name="connsiteX523" fmla="*/ 634581 w 1806696"/>
              <a:gd name="connsiteY523" fmla="*/ 10915 h 257321"/>
              <a:gd name="connsiteX524" fmla="*/ 1335587 w 1806696"/>
              <a:gd name="connsiteY524" fmla="*/ 107573 h 257321"/>
              <a:gd name="connsiteX525" fmla="*/ 1342146 w 1806696"/>
              <a:gd name="connsiteY525" fmla="*/ 113663 h 257321"/>
              <a:gd name="connsiteX526" fmla="*/ 1342145 w 1806696"/>
              <a:gd name="connsiteY526" fmla="*/ 144426 h 257321"/>
              <a:gd name="connsiteX527" fmla="*/ 1337305 w 1806696"/>
              <a:gd name="connsiteY527" fmla="*/ 149423 h 257321"/>
              <a:gd name="connsiteX528" fmla="*/ 1265941 w 1806696"/>
              <a:gd name="connsiteY528" fmla="*/ 149579 h 257321"/>
              <a:gd name="connsiteX529" fmla="*/ 1222373 w 1806696"/>
              <a:gd name="connsiteY529" fmla="*/ 149735 h 257321"/>
              <a:gd name="connsiteX530" fmla="*/ 1216283 w 1806696"/>
              <a:gd name="connsiteY530" fmla="*/ 143801 h 257321"/>
              <a:gd name="connsiteX531" fmla="*/ 1216284 w 1806696"/>
              <a:gd name="connsiteY531" fmla="*/ 113819 h 257321"/>
              <a:gd name="connsiteX532" fmla="*/ 1222842 w 1806696"/>
              <a:gd name="connsiteY532" fmla="*/ 107573 h 257321"/>
              <a:gd name="connsiteX533" fmla="*/ 1279215 w 1806696"/>
              <a:gd name="connsiteY533" fmla="*/ 107729 h 257321"/>
              <a:gd name="connsiteX534" fmla="*/ 1335587 w 1806696"/>
              <a:gd name="connsiteY534" fmla="*/ 107573 h 257321"/>
              <a:gd name="connsiteX535" fmla="*/ 916210 w 1806696"/>
              <a:gd name="connsiteY535" fmla="*/ 46781 h 257321"/>
              <a:gd name="connsiteX536" fmla="*/ 914857 w 1806696"/>
              <a:gd name="connsiteY536" fmla="*/ 65921 h 257321"/>
              <a:gd name="connsiteX537" fmla="*/ 891270 w 1806696"/>
              <a:gd name="connsiteY537" fmla="*/ 66694 h 257321"/>
              <a:gd name="connsiteX538" fmla="*/ 880637 w 1806696"/>
              <a:gd name="connsiteY538" fmla="*/ 67661 h 257321"/>
              <a:gd name="connsiteX539" fmla="*/ 865556 w 1806696"/>
              <a:gd name="connsiteY539" fmla="*/ 86221 h 257321"/>
              <a:gd name="connsiteX540" fmla="*/ 910217 w 1806696"/>
              <a:gd name="connsiteY540" fmla="*/ 90667 h 257321"/>
              <a:gd name="connsiteX541" fmla="*/ 914470 w 1806696"/>
              <a:gd name="connsiteY541" fmla="*/ 101881 h 257321"/>
              <a:gd name="connsiteX542" fmla="*/ 941731 w 1806696"/>
              <a:gd name="connsiteY542" fmla="*/ 94728 h 257321"/>
              <a:gd name="connsiteX543" fmla="*/ 925877 w 1806696"/>
              <a:gd name="connsiteY543" fmla="*/ 76748 h 257321"/>
              <a:gd name="connsiteX544" fmla="*/ 934189 w 1806696"/>
              <a:gd name="connsiteY544" fmla="*/ 82934 h 257321"/>
              <a:gd name="connsiteX545" fmla="*/ 929743 w 1806696"/>
              <a:gd name="connsiteY545" fmla="*/ 59347 h 257321"/>
              <a:gd name="connsiteX546" fmla="*/ 916210 w 1806696"/>
              <a:gd name="connsiteY546" fmla="*/ 46781 h 257321"/>
              <a:gd name="connsiteX547" fmla="*/ 1147674 w 1806696"/>
              <a:gd name="connsiteY547" fmla="*/ 65330 h 257321"/>
              <a:gd name="connsiteX548" fmla="*/ 1145058 w 1806696"/>
              <a:gd name="connsiteY548" fmla="*/ 66077 h 257321"/>
              <a:gd name="connsiteX549" fmla="*/ 1148047 w 1806696"/>
              <a:gd name="connsiteY549" fmla="*/ 78594 h 257321"/>
              <a:gd name="connsiteX550" fmla="*/ 1138893 w 1806696"/>
              <a:gd name="connsiteY550" fmla="*/ 85319 h 257321"/>
              <a:gd name="connsiteX551" fmla="*/ 1140202 w 1806696"/>
              <a:gd name="connsiteY551" fmla="*/ 88682 h 257321"/>
              <a:gd name="connsiteX552" fmla="*/ 1163927 w 1806696"/>
              <a:gd name="connsiteY552" fmla="*/ 86441 h 257321"/>
              <a:gd name="connsiteX553" fmla="*/ 1147674 w 1806696"/>
              <a:gd name="connsiteY553" fmla="*/ 65330 h 257321"/>
              <a:gd name="connsiteX554" fmla="*/ 821500 w 1806696"/>
              <a:gd name="connsiteY554" fmla="*/ 10758 h 257321"/>
              <a:gd name="connsiteX555" fmla="*/ 806353 w 1806696"/>
              <a:gd name="connsiteY555" fmla="*/ 13257 h 257321"/>
              <a:gd name="connsiteX556" fmla="*/ 797140 w 1806696"/>
              <a:gd name="connsiteY556" fmla="*/ 15131 h 257321"/>
              <a:gd name="connsiteX557" fmla="*/ 798545 w 1806696"/>
              <a:gd name="connsiteY557" fmla="*/ 18254 h 257321"/>
              <a:gd name="connsiteX558" fmla="*/ 806977 w 1806696"/>
              <a:gd name="connsiteY558" fmla="*/ 39179 h 257321"/>
              <a:gd name="connsiteX559" fmla="*/ 814005 w 1806696"/>
              <a:gd name="connsiteY559" fmla="*/ 47768 h 257321"/>
              <a:gd name="connsiteX560" fmla="*/ 821500 w 1806696"/>
              <a:gd name="connsiteY560" fmla="*/ 10758 h 257321"/>
              <a:gd name="connsiteX561" fmla="*/ 904416 w 1806696"/>
              <a:gd name="connsiteY561" fmla="*/ 21647 h 257321"/>
              <a:gd name="connsiteX562" fmla="*/ 900936 w 1806696"/>
              <a:gd name="connsiteY562" fmla="*/ 24934 h 257321"/>
              <a:gd name="connsiteX563" fmla="*/ 910990 w 1806696"/>
              <a:gd name="connsiteY563" fmla="*/ 40208 h 257321"/>
              <a:gd name="connsiteX564" fmla="*/ 914276 w 1806696"/>
              <a:gd name="connsiteY564" fmla="*/ 39628 h 257321"/>
              <a:gd name="connsiteX565" fmla="*/ 913310 w 1806696"/>
              <a:gd name="connsiteY565" fmla="*/ 28221 h 257321"/>
              <a:gd name="connsiteX566" fmla="*/ 904416 w 1806696"/>
              <a:gd name="connsiteY566" fmla="*/ 21647 h 257321"/>
              <a:gd name="connsiteX567" fmla="*/ 821187 w 1806696"/>
              <a:gd name="connsiteY567" fmla="*/ 7792 h 257321"/>
              <a:gd name="connsiteX568" fmla="*/ 824780 w 1806696"/>
              <a:gd name="connsiteY568" fmla="*/ 11539 h 257321"/>
              <a:gd name="connsiteX569" fmla="*/ 814785 w 1806696"/>
              <a:gd name="connsiteY569" fmla="*/ 57137 h 257321"/>
              <a:gd name="connsiteX570" fmla="*/ 814473 w 1806696"/>
              <a:gd name="connsiteY570" fmla="*/ 58543 h 257321"/>
              <a:gd name="connsiteX571" fmla="*/ 801356 w 1806696"/>
              <a:gd name="connsiteY571" fmla="*/ 123348 h 257321"/>
              <a:gd name="connsiteX572" fmla="*/ 776995 w 1806696"/>
              <a:gd name="connsiteY572" fmla="*/ 239684 h 257321"/>
              <a:gd name="connsiteX573" fmla="*/ 776059 w 1806696"/>
              <a:gd name="connsiteY573" fmla="*/ 242339 h 257321"/>
              <a:gd name="connsiteX574" fmla="*/ 768094 w 1806696"/>
              <a:gd name="connsiteY574" fmla="*/ 249679 h 257321"/>
              <a:gd name="connsiteX575" fmla="*/ 630521 w 1806696"/>
              <a:gd name="connsiteY575" fmla="*/ 249678 h 257321"/>
              <a:gd name="connsiteX576" fmla="*/ 622557 w 1806696"/>
              <a:gd name="connsiteY576" fmla="*/ 242027 h 257321"/>
              <a:gd name="connsiteX577" fmla="*/ 600540 w 1806696"/>
              <a:gd name="connsiteY577" fmla="*/ 151456 h 257321"/>
              <a:gd name="connsiteX578" fmla="*/ 567902 w 1806696"/>
              <a:gd name="connsiteY578" fmla="*/ 14350 h 257321"/>
              <a:gd name="connsiteX579" fmla="*/ 573056 w 1806696"/>
              <a:gd name="connsiteY579" fmla="*/ 7635 h 257321"/>
              <a:gd name="connsiteX580" fmla="*/ 665032 w 1806696"/>
              <a:gd name="connsiteY580" fmla="*/ 7635 h 257321"/>
              <a:gd name="connsiteX581" fmla="*/ 672995 w 1806696"/>
              <a:gd name="connsiteY581" fmla="*/ 14506 h 257321"/>
              <a:gd name="connsiteX582" fmla="*/ 696263 w 1806696"/>
              <a:gd name="connsiteY582" fmla="*/ 168009 h 257321"/>
              <a:gd name="connsiteX583" fmla="*/ 697669 w 1806696"/>
              <a:gd name="connsiteY583" fmla="*/ 172069 h 257321"/>
              <a:gd name="connsiteX584" fmla="*/ 704383 w 1806696"/>
              <a:gd name="connsiteY584" fmla="*/ 118194 h 257321"/>
              <a:gd name="connsiteX585" fmla="*/ 713753 w 1806696"/>
              <a:gd name="connsiteY585" fmla="*/ 52609 h 257321"/>
              <a:gd name="connsiteX586" fmla="*/ 718593 w 1806696"/>
              <a:gd name="connsiteY586" fmla="*/ 13257 h 257321"/>
              <a:gd name="connsiteX587" fmla="*/ 724214 w 1806696"/>
              <a:gd name="connsiteY587" fmla="*/ 7792 h 257321"/>
              <a:gd name="connsiteX588" fmla="*/ 792767 w 1806696"/>
              <a:gd name="connsiteY588" fmla="*/ 8104 h 257321"/>
              <a:gd name="connsiteX589" fmla="*/ 821187 w 1806696"/>
              <a:gd name="connsiteY589" fmla="*/ 7792 h 257321"/>
              <a:gd name="connsiteX590" fmla="*/ 1490048 w 1806696"/>
              <a:gd name="connsiteY590" fmla="*/ 101677 h 257321"/>
              <a:gd name="connsiteX591" fmla="*/ 1487705 w 1806696"/>
              <a:gd name="connsiteY591" fmla="*/ 106361 h 257321"/>
              <a:gd name="connsiteX592" fmla="*/ 1490204 w 1806696"/>
              <a:gd name="connsiteY592" fmla="*/ 108391 h 257321"/>
              <a:gd name="connsiteX593" fmla="*/ 1493640 w 1806696"/>
              <a:gd name="connsiteY593" fmla="*/ 105424 h 257321"/>
              <a:gd name="connsiteX594" fmla="*/ 1490048 w 1806696"/>
              <a:gd name="connsiteY594" fmla="*/ 101677 h 257321"/>
              <a:gd name="connsiteX595" fmla="*/ 1008870 w 1806696"/>
              <a:gd name="connsiteY595" fmla="*/ 23670 h 257321"/>
              <a:gd name="connsiteX596" fmla="*/ 993364 w 1806696"/>
              <a:gd name="connsiteY596" fmla="*/ 31516 h 257321"/>
              <a:gd name="connsiteX597" fmla="*/ 1009056 w 1806696"/>
              <a:gd name="connsiteY597" fmla="*/ 37121 h 257321"/>
              <a:gd name="connsiteX598" fmla="*/ 1008870 w 1806696"/>
              <a:gd name="connsiteY598" fmla="*/ 23670 h 257321"/>
              <a:gd name="connsiteX599" fmla="*/ 1139454 w 1806696"/>
              <a:gd name="connsiteY599" fmla="*/ 35066 h 257321"/>
              <a:gd name="connsiteX600" fmla="*/ 1130487 w 1806696"/>
              <a:gd name="connsiteY600" fmla="*/ 41231 h 257321"/>
              <a:gd name="connsiteX601" fmla="*/ 1129739 w 1806696"/>
              <a:gd name="connsiteY601" fmla="*/ 74671 h 257321"/>
              <a:gd name="connsiteX602" fmla="*/ 1132356 w 1806696"/>
              <a:gd name="connsiteY602" fmla="*/ 74857 h 257321"/>
              <a:gd name="connsiteX603" fmla="*/ 1142256 w 1806696"/>
              <a:gd name="connsiteY603" fmla="*/ 55055 h 257321"/>
              <a:gd name="connsiteX604" fmla="*/ 1144311 w 1806696"/>
              <a:gd name="connsiteY604" fmla="*/ 43846 h 257321"/>
              <a:gd name="connsiteX605" fmla="*/ 1139454 w 1806696"/>
              <a:gd name="connsiteY605" fmla="*/ 35066 h 257321"/>
              <a:gd name="connsiteX606" fmla="*/ 1082102 w 1806696"/>
              <a:gd name="connsiteY606" fmla="*/ 24231 h 257321"/>
              <a:gd name="connsiteX607" fmla="*/ 1056134 w 1806696"/>
              <a:gd name="connsiteY607" fmla="*/ 31516 h 257321"/>
              <a:gd name="connsiteX608" fmla="*/ 1076497 w 1806696"/>
              <a:gd name="connsiteY608" fmla="*/ 36373 h 257321"/>
              <a:gd name="connsiteX609" fmla="*/ 1082102 w 1806696"/>
              <a:gd name="connsiteY609" fmla="*/ 24231 h 257321"/>
              <a:gd name="connsiteX610" fmla="*/ 948304 w 1806696"/>
              <a:gd name="connsiteY610" fmla="*/ 1154 h 257321"/>
              <a:gd name="connsiteX611" fmla="*/ 947724 w 1806696"/>
              <a:gd name="connsiteY611" fmla="*/ 257321 h 257321"/>
              <a:gd name="connsiteX612" fmla="*/ 874063 w 1806696"/>
              <a:gd name="connsiteY612" fmla="*/ 255001 h 257321"/>
              <a:gd name="connsiteX613" fmla="*/ 872516 w 1806696"/>
              <a:gd name="connsiteY613" fmla="*/ 241854 h 257321"/>
              <a:gd name="connsiteX614" fmla="*/ 859563 w 1806696"/>
              <a:gd name="connsiteY614" fmla="*/ 227354 h 257321"/>
              <a:gd name="connsiteX615" fmla="*/ 860337 w 1806696"/>
              <a:gd name="connsiteY615" fmla="*/ 45041 h 257321"/>
              <a:gd name="connsiteX616" fmla="*/ 860337 w 1806696"/>
              <a:gd name="connsiteY616" fmla="*/ 7534 h 257321"/>
              <a:gd name="connsiteX617" fmla="*/ 866910 w 1806696"/>
              <a:gd name="connsiteY617" fmla="*/ 767 h 257321"/>
              <a:gd name="connsiteX618" fmla="*/ 902290 w 1806696"/>
              <a:gd name="connsiteY618" fmla="*/ 1734 h 257321"/>
              <a:gd name="connsiteX619" fmla="*/ 928776 w 1806696"/>
              <a:gd name="connsiteY619" fmla="*/ 961 h 257321"/>
              <a:gd name="connsiteX620" fmla="*/ 948304 w 1806696"/>
              <a:gd name="connsiteY620" fmla="*/ 1154 h 257321"/>
              <a:gd name="connsiteX621" fmla="*/ 1439044 w 1806696"/>
              <a:gd name="connsiteY621" fmla="*/ 69118 h 257321"/>
              <a:gd name="connsiteX622" fmla="*/ 1436174 w 1806696"/>
              <a:gd name="connsiteY622" fmla="*/ 69821 h 257321"/>
              <a:gd name="connsiteX623" fmla="*/ 1429459 w 1806696"/>
              <a:gd name="connsiteY623" fmla="*/ 74818 h 257321"/>
              <a:gd name="connsiteX624" fmla="*/ 1449916 w 1806696"/>
              <a:gd name="connsiteY624" fmla="*/ 83562 h 257321"/>
              <a:gd name="connsiteX625" fmla="*/ 1455226 w 1806696"/>
              <a:gd name="connsiteY625" fmla="*/ 86842 h 257321"/>
              <a:gd name="connsiteX626" fmla="*/ 1465063 w 1806696"/>
              <a:gd name="connsiteY626" fmla="*/ 91370 h 257321"/>
              <a:gd name="connsiteX627" fmla="*/ 1469748 w 1806696"/>
              <a:gd name="connsiteY627" fmla="*/ 94806 h 257321"/>
              <a:gd name="connsiteX628" fmla="*/ 1481303 w 1806696"/>
              <a:gd name="connsiteY628" fmla="*/ 104019 h 257321"/>
              <a:gd name="connsiteX629" fmla="*/ 1473808 w 1806696"/>
              <a:gd name="connsiteY629" fmla="*/ 92151 h 257321"/>
              <a:gd name="connsiteX630" fmla="*/ 1470997 w 1806696"/>
              <a:gd name="connsiteY630" fmla="*/ 89028 h 257321"/>
              <a:gd name="connsiteX631" fmla="*/ 1467093 w 1806696"/>
              <a:gd name="connsiteY631" fmla="*/ 82782 h 257321"/>
              <a:gd name="connsiteX632" fmla="*/ 1459441 w 1806696"/>
              <a:gd name="connsiteY632" fmla="*/ 81845 h 257321"/>
              <a:gd name="connsiteX633" fmla="*/ 1441796 w 1806696"/>
              <a:gd name="connsiteY633" fmla="*/ 71694 h 257321"/>
              <a:gd name="connsiteX634" fmla="*/ 1439044 w 1806696"/>
              <a:gd name="connsiteY634" fmla="*/ 69118 h 257321"/>
              <a:gd name="connsiteX635" fmla="*/ 1145805 w 1806696"/>
              <a:gd name="connsiteY635" fmla="*/ 24978 h 257321"/>
              <a:gd name="connsiteX636" fmla="*/ 1143565 w 1806696"/>
              <a:gd name="connsiteY636" fmla="*/ 28527 h 257321"/>
              <a:gd name="connsiteX637" fmla="*/ 1153839 w 1806696"/>
              <a:gd name="connsiteY637" fmla="*/ 43846 h 257321"/>
              <a:gd name="connsiteX638" fmla="*/ 1158323 w 1806696"/>
              <a:gd name="connsiteY638" fmla="*/ 42725 h 257321"/>
              <a:gd name="connsiteX639" fmla="*/ 1160751 w 1806696"/>
              <a:gd name="connsiteY639" fmla="*/ 29835 h 257321"/>
              <a:gd name="connsiteX640" fmla="*/ 1145805 w 1806696"/>
              <a:gd name="connsiteY640" fmla="*/ 24978 h 257321"/>
              <a:gd name="connsiteX641" fmla="*/ 1138893 w 1806696"/>
              <a:gd name="connsiteY641" fmla="*/ 10780 h 257321"/>
              <a:gd name="connsiteX642" fmla="*/ 1135532 w 1806696"/>
              <a:gd name="connsiteY642" fmla="*/ 25912 h 257321"/>
              <a:gd name="connsiteX643" fmla="*/ 1152904 w 1806696"/>
              <a:gd name="connsiteY643" fmla="*/ 16945 h 257321"/>
              <a:gd name="connsiteX644" fmla="*/ 1181674 w 1806696"/>
              <a:gd name="connsiteY644" fmla="*/ 58791 h 257321"/>
              <a:gd name="connsiteX645" fmla="*/ 1180180 w 1806696"/>
              <a:gd name="connsiteY645" fmla="*/ 213662 h 257321"/>
              <a:gd name="connsiteX646" fmla="*/ 1160937 w 1806696"/>
              <a:gd name="connsiteY646" fmla="*/ 242431 h 257321"/>
              <a:gd name="connsiteX647" fmla="*/ 1151784 w 1806696"/>
              <a:gd name="connsiteY647" fmla="*/ 243366 h 257321"/>
              <a:gd name="connsiteX648" fmla="*/ 1144125 w 1806696"/>
              <a:gd name="connsiteY648" fmla="*/ 244860 h 257321"/>
              <a:gd name="connsiteX649" fmla="*/ 1116289 w 1806696"/>
              <a:gd name="connsiteY649" fmla="*/ 251585 h 257321"/>
              <a:gd name="connsiteX650" fmla="*/ 1084530 w 1806696"/>
              <a:gd name="connsiteY650" fmla="*/ 248597 h 257321"/>
              <a:gd name="connsiteX651" fmla="*/ 1076684 w 1806696"/>
              <a:gd name="connsiteY651" fmla="*/ 244299 h 257321"/>
              <a:gd name="connsiteX652" fmla="*/ 1059310 w 1806696"/>
              <a:gd name="connsiteY652" fmla="*/ 250465 h 257321"/>
              <a:gd name="connsiteX653" fmla="*/ 1074442 w 1806696"/>
              <a:gd name="connsiteY653" fmla="*/ 229354 h 257321"/>
              <a:gd name="connsiteX654" fmla="*/ 1074069 w 1806696"/>
              <a:gd name="connsiteY654" fmla="*/ 224124 h 257321"/>
              <a:gd name="connsiteX655" fmla="*/ 1080421 w 1806696"/>
              <a:gd name="connsiteY655" fmla="*/ 211047 h 257321"/>
              <a:gd name="connsiteX656" fmla="*/ 1087706 w 1806696"/>
              <a:gd name="connsiteY656" fmla="*/ 225057 h 257321"/>
              <a:gd name="connsiteX657" fmla="*/ 1099289 w 1806696"/>
              <a:gd name="connsiteY657" fmla="*/ 199464 h 257321"/>
              <a:gd name="connsiteX658" fmla="*/ 1096487 w 1806696"/>
              <a:gd name="connsiteY658" fmla="*/ 191805 h 257321"/>
              <a:gd name="connsiteX659" fmla="*/ 1096860 w 1806696"/>
              <a:gd name="connsiteY659" fmla="*/ 64023 h 257321"/>
              <a:gd name="connsiteX660" fmla="*/ 1071826 w 1806696"/>
              <a:gd name="connsiteY660" fmla="*/ 47022 h 257321"/>
              <a:gd name="connsiteX661" fmla="*/ 1068651 w 1806696"/>
              <a:gd name="connsiteY661" fmla="*/ 54308 h 257321"/>
              <a:gd name="connsiteX662" fmla="*/ 1068276 w 1806696"/>
              <a:gd name="connsiteY662" fmla="*/ 118759 h 257321"/>
              <a:gd name="connsiteX663" fmla="*/ 1067343 w 1806696"/>
              <a:gd name="connsiteY663" fmla="*/ 128847 h 257321"/>
              <a:gd name="connsiteX664" fmla="*/ 1067156 w 1806696"/>
              <a:gd name="connsiteY664" fmla="*/ 128847 h 257321"/>
              <a:gd name="connsiteX665" fmla="*/ 1056134 w 1806696"/>
              <a:gd name="connsiteY665" fmla="*/ 139496 h 257321"/>
              <a:gd name="connsiteX666" fmla="*/ 1067156 w 1806696"/>
              <a:gd name="connsiteY666" fmla="*/ 128847 h 257321"/>
              <a:gd name="connsiteX667" fmla="*/ 1067904 w 1806696"/>
              <a:gd name="connsiteY667" fmla="*/ 190870 h 257321"/>
              <a:gd name="connsiteX668" fmla="*/ 1063793 w 1806696"/>
              <a:gd name="connsiteY668" fmla="*/ 218706 h 257321"/>
              <a:gd name="connsiteX669" fmla="*/ 1065101 w 1806696"/>
              <a:gd name="connsiteY669" fmla="*/ 223002 h 257321"/>
              <a:gd name="connsiteX670" fmla="*/ 1061178 w 1806696"/>
              <a:gd name="connsiteY670" fmla="*/ 230102 h 257321"/>
              <a:gd name="connsiteX671" fmla="*/ 1041562 w 1806696"/>
              <a:gd name="connsiteY671" fmla="*/ 242805 h 257321"/>
              <a:gd name="connsiteX672" fmla="*/ 1054826 w 1806696"/>
              <a:gd name="connsiteY672" fmla="*/ 252333 h 257321"/>
              <a:gd name="connsiteX673" fmla="*/ 982902 w 1806696"/>
              <a:gd name="connsiteY673" fmla="*/ 252146 h 257321"/>
              <a:gd name="connsiteX674" fmla="*/ 983463 w 1806696"/>
              <a:gd name="connsiteY674" fmla="*/ 63836 h 257321"/>
              <a:gd name="connsiteX675" fmla="*/ 993364 w 1806696"/>
              <a:gd name="connsiteY675" fmla="*/ 62154 h 257321"/>
              <a:gd name="connsiteX676" fmla="*/ 999156 w 1806696"/>
              <a:gd name="connsiteY676" fmla="*/ 55803 h 257321"/>
              <a:gd name="connsiteX677" fmla="*/ 997100 w 1806696"/>
              <a:gd name="connsiteY677" fmla="*/ 51132 h 257321"/>
              <a:gd name="connsiteX678" fmla="*/ 990935 w 1806696"/>
              <a:gd name="connsiteY678" fmla="*/ 56550 h 257321"/>
              <a:gd name="connsiteX679" fmla="*/ 985144 w 1806696"/>
              <a:gd name="connsiteY679" fmla="*/ 61033 h 257321"/>
              <a:gd name="connsiteX680" fmla="*/ 983276 w 1806696"/>
              <a:gd name="connsiteY680" fmla="*/ 4989 h 257321"/>
              <a:gd name="connsiteX681" fmla="*/ 1138893 w 1806696"/>
              <a:gd name="connsiteY681" fmla="*/ 10780 h 257321"/>
              <a:gd name="connsiteX682" fmla="*/ 1419309 w 1806696"/>
              <a:gd name="connsiteY682" fmla="*/ 43899 h 257321"/>
              <a:gd name="connsiteX683" fmla="*/ 1407285 w 1806696"/>
              <a:gd name="connsiteY683" fmla="*/ 53424 h 257321"/>
              <a:gd name="connsiteX684" fmla="*/ 1404943 w 1806696"/>
              <a:gd name="connsiteY684" fmla="*/ 57484 h 257321"/>
              <a:gd name="connsiteX685" fmla="*/ 1402288 w 1806696"/>
              <a:gd name="connsiteY685" fmla="*/ 62325 h 257321"/>
              <a:gd name="connsiteX686" fmla="*/ 1409159 w 1806696"/>
              <a:gd name="connsiteY686" fmla="*/ 61857 h 257321"/>
              <a:gd name="connsiteX687" fmla="*/ 1418685 w 1806696"/>
              <a:gd name="connsiteY687" fmla="*/ 57796 h 257321"/>
              <a:gd name="connsiteX688" fmla="*/ 1424618 w 1806696"/>
              <a:gd name="connsiteY688" fmla="*/ 51082 h 257321"/>
              <a:gd name="connsiteX689" fmla="*/ 1419309 w 1806696"/>
              <a:gd name="connsiteY689" fmla="*/ 43899 h 257321"/>
              <a:gd name="connsiteX690" fmla="*/ 1447886 w 1806696"/>
              <a:gd name="connsiteY690" fmla="*/ 32031 h 257321"/>
              <a:gd name="connsiteX691" fmla="*/ 1435549 w 1806696"/>
              <a:gd name="connsiteY691" fmla="*/ 39526 h 257321"/>
              <a:gd name="connsiteX692" fmla="*/ 1443358 w 1806696"/>
              <a:gd name="connsiteY692" fmla="*/ 48115 h 257321"/>
              <a:gd name="connsiteX693" fmla="*/ 1453663 w 1806696"/>
              <a:gd name="connsiteY693" fmla="*/ 41868 h 257321"/>
              <a:gd name="connsiteX694" fmla="*/ 1447886 w 1806696"/>
              <a:gd name="connsiteY694" fmla="*/ 32031 h 257321"/>
              <a:gd name="connsiteX695" fmla="*/ 1657543 w 1806696"/>
              <a:gd name="connsiteY695" fmla="*/ 59272 h 257321"/>
              <a:gd name="connsiteX696" fmla="*/ 1654577 w 1806696"/>
              <a:gd name="connsiteY696" fmla="*/ 62552 h 257321"/>
              <a:gd name="connsiteX697" fmla="*/ 1663790 w 1806696"/>
              <a:gd name="connsiteY697" fmla="*/ 71609 h 257321"/>
              <a:gd name="connsiteX698" fmla="*/ 1666132 w 1806696"/>
              <a:gd name="connsiteY698" fmla="*/ 67861 h 257321"/>
              <a:gd name="connsiteX699" fmla="*/ 1657543 w 1806696"/>
              <a:gd name="connsiteY699" fmla="*/ 59272 h 257321"/>
              <a:gd name="connsiteX700" fmla="*/ 1759045 w 1806696"/>
              <a:gd name="connsiteY700" fmla="*/ 65050 h 257321"/>
              <a:gd name="connsiteX701" fmla="*/ 1757327 w 1806696"/>
              <a:gd name="connsiteY701" fmla="*/ 66456 h 257321"/>
              <a:gd name="connsiteX702" fmla="*/ 1759982 w 1806696"/>
              <a:gd name="connsiteY702" fmla="*/ 70047 h 257321"/>
              <a:gd name="connsiteX703" fmla="*/ 1762636 w 1806696"/>
              <a:gd name="connsiteY703" fmla="*/ 68329 h 257321"/>
              <a:gd name="connsiteX704" fmla="*/ 1759045 w 1806696"/>
              <a:gd name="connsiteY704" fmla="*/ 65050 h 257321"/>
              <a:gd name="connsiteX705" fmla="*/ 1778720 w 1806696"/>
              <a:gd name="connsiteY705" fmla="*/ 67236 h 257321"/>
              <a:gd name="connsiteX706" fmla="*/ 1770913 w 1806696"/>
              <a:gd name="connsiteY706" fmla="*/ 68954 h 257321"/>
              <a:gd name="connsiteX707" fmla="*/ 1765291 w 1806696"/>
              <a:gd name="connsiteY707" fmla="*/ 73795 h 257321"/>
              <a:gd name="connsiteX708" fmla="*/ 1767164 w 1806696"/>
              <a:gd name="connsiteY708" fmla="*/ 78011 h 257321"/>
              <a:gd name="connsiteX709" fmla="*/ 1777003 w 1806696"/>
              <a:gd name="connsiteY709" fmla="*/ 91441 h 257321"/>
              <a:gd name="connsiteX710" fmla="*/ 1775909 w 1806696"/>
              <a:gd name="connsiteY710" fmla="*/ 94564 h 257321"/>
              <a:gd name="connsiteX711" fmla="*/ 1759357 w 1806696"/>
              <a:gd name="connsiteY711" fmla="*/ 95813 h 257321"/>
              <a:gd name="connsiteX712" fmla="*/ 1746240 w 1806696"/>
              <a:gd name="connsiteY712" fmla="*/ 95813 h 257321"/>
              <a:gd name="connsiteX713" fmla="*/ 1739994 w 1806696"/>
              <a:gd name="connsiteY713" fmla="*/ 98936 h 257321"/>
              <a:gd name="connsiteX714" fmla="*/ 1735933 w 1806696"/>
              <a:gd name="connsiteY714" fmla="*/ 92221 h 257321"/>
              <a:gd name="connsiteX715" fmla="*/ 1732186 w 1806696"/>
              <a:gd name="connsiteY715" fmla="*/ 87381 h 257321"/>
              <a:gd name="connsiteX716" fmla="*/ 1727345 w 1806696"/>
              <a:gd name="connsiteY716" fmla="*/ 93002 h 257321"/>
              <a:gd name="connsiteX717" fmla="*/ 1727970 w 1806696"/>
              <a:gd name="connsiteY717" fmla="*/ 100810 h 257321"/>
              <a:gd name="connsiteX718" fmla="*/ 1733592 w 1806696"/>
              <a:gd name="connsiteY718" fmla="*/ 100029 h 257321"/>
              <a:gd name="connsiteX719" fmla="*/ 1736558 w 1806696"/>
              <a:gd name="connsiteY719" fmla="*/ 102059 h 257321"/>
              <a:gd name="connsiteX720" fmla="*/ 1745146 w 1806696"/>
              <a:gd name="connsiteY720" fmla="*/ 113459 h 257321"/>
              <a:gd name="connsiteX721" fmla="*/ 1760137 w 1806696"/>
              <a:gd name="connsiteY721" fmla="*/ 105495 h 257321"/>
              <a:gd name="connsiteX722" fmla="*/ 1767321 w 1806696"/>
              <a:gd name="connsiteY722" fmla="*/ 107525 h 257321"/>
              <a:gd name="connsiteX723" fmla="*/ 1769507 w 1806696"/>
              <a:gd name="connsiteY723" fmla="*/ 113303 h 257321"/>
              <a:gd name="connsiteX724" fmla="*/ 1766853 w 1806696"/>
              <a:gd name="connsiteY724" fmla="*/ 117675 h 257321"/>
              <a:gd name="connsiteX725" fmla="*/ 1760762 w 1806696"/>
              <a:gd name="connsiteY725" fmla="*/ 116426 h 257321"/>
              <a:gd name="connsiteX726" fmla="*/ 1769195 w 1806696"/>
              <a:gd name="connsiteY726" fmla="*/ 122360 h 257321"/>
              <a:gd name="connsiteX727" fmla="*/ 1774660 w 1806696"/>
              <a:gd name="connsiteY727" fmla="*/ 112366 h 257321"/>
              <a:gd name="connsiteX728" fmla="*/ 1776847 w 1806696"/>
              <a:gd name="connsiteY728" fmla="*/ 107525 h 257321"/>
              <a:gd name="connsiteX729" fmla="*/ 1782936 w 1806696"/>
              <a:gd name="connsiteY729" fmla="*/ 104089 h 257321"/>
              <a:gd name="connsiteX730" fmla="*/ 1792775 w 1806696"/>
              <a:gd name="connsiteY730" fmla="*/ 106119 h 257321"/>
              <a:gd name="connsiteX731" fmla="*/ 1796990 w 1806696"/>
              <a:gd name="connsiteY731" fmla="*/ 108930 h 257321"/>
              <a:gd name="connsiteX732" fmla="*/ 1800426 w 1806696"/>
              <a:gd name="connsiteY732" fmla="*/ 104714 h 257321"/>
              <a:gd name="connsiteX733" fmla="*/ 1799958 w 1806696"/>
              <a:gd name="connsiteY733" fmla="*/ 97062 h 257321"/>
              <a:gd name="connsiteX734" fmla="*/ 1795429 w 1806696"/>
              <a:gd name="connsiteY734" fmla="*/ 92065 h 257321"/>
              <a:gd name="connsiteX735" fmla="*/ 1791056 w 1806696"/>
              <a:gd name="connsiteY735" fmla="*/ 95657 h 257321"/>
              <a:gd name="connsiteX736" fmla="*/ 1786372 w 1806696"/>
              <a:gd name="connsiteY736" fmla="*/ 100029 h 257321"/>
              <a:gd name="connsiteX737" fmla="*/ 1782780 w 1806696"/>
              <a:gd name="connsiteY737" fmla="*/ 99249 h 257321"/>
              <a:gd name="connsiteX738" fmla="*/ 1781844 w 1806696"/>
              <a:gd name="connsiteY738" fmla="*/ 94876 h 257321"/>
              <a:gd name="connsiteX739" fmla="*/ 1787153 w 1806696"/>
              <a:gd name="connsiteY739" fmla="*/ 86600 h 257321"/>
              <a:gd name="connsiteX740" fmla="*/ 1786997 w 1806696"/>
              <a:gd name="connsiteY740" fmla="*/ 69891 h 257321"/>
              <a:gd name="connsiteX741" fmla="*/ 1778720 w 1806696"/>
              <a:gd name="connsiteY741" fmla="*/ 67236 h 257321"/>
              <a:gd name="connsiteX742" fmla="*/ 1598985 w 1806696"/>
              <a:gd name="connsiteY742" fmla="*/ 33038 h 257321"/>
              <a:gd name="connsiteX743" fmla="*/ 1591958 w 1806696"/>
              <a:gd name="connsiteY743" fmla="*/ 37879 h 257321"/>
              <a:gd name="connsiteX744" fmla="*/ 1596017 w 1806696"/>
              <a:gd name="connsiteY744" fmla="*/ 40534 h 257321"/>
              <a:gd name="connsiteX745" fmla="*/ 1601796 w 1806696"/>
              <a:gd name="connsiteY745" fmla="*/ 35536 h 257321"/>
              <a:gd name="connsiteX746" fmla="*/ 1598985 w 1806696"/>
              <a:gd name="connsiteY746" fmla="*/ 33038 h 257321"/>
              <a:gd name="connsiteX747" fmla="*/ 1746239 w 1806696"/>
              <a:gd name="connsiteY747" fmla="*/ 50684 h 257321"/>
              <a:gd name="connsiteX748" fmla="*/ 1743585 w 1806696"/>
              <a:gd name="connsiteY748" fmla="*/ 51777 h 257321"/>
              <a:gd name="connsiteX749" fmla="*/ 1747021 w 1806696"/>
              <a:gd name="connsiteY749" fmla="*/ 55525 h 257321"/>
              <a:gd name="connsiteX750" fmla="*/ 1749832 w 1806696"/>
              <a:gd name="connsiteY750" fmla="*/ 53495 h 257321"/>
              <a:gd name="connsiteX751" fmla="*/ 1746239 w 1806696"/>
              <a:gd name="connsiteY751" fmla="*/ 50684 h 257321"/>
              <a:gd name="connsiteX752" fmla="*/ 1757951 w 1806696"/>
              <a:gd name="connsiteY752" fmla="*/ 49903 h 257321"/>
              <a:gd name="connsiteX753" fmla="*/ 1754984 w 1806696"/>
              <a:gd name="connsiteY753" fmla="*/ 56618 h 257321"/>
              <a:gd name="connsiteX754" fmla="*/ 1758107 w 1806696"/>
              <a:gd name="connsiteY754" fmla="*/ 57242 h 257321"/>
              <a:gd name="connsiteX755" fmla="*/ 1757951 w 1806696"/>
              <a:gd name="connsiteY755" fmla="*/ 49903 h 257321"/>
              <a:gd name="connsiteX756" fmla="*/ 1698613 w 1806696"/>
              <a:gd name="connsiteY756" fmla="*/ 41002 h 257321"/>
              <a:gd name="connsiteX757" fmla="*/ 1673315 w 1806696"/>
              <a:gd name="connsiteY757" fmla="*/ 59897 h 257321"/>
              <a:gd name="connsiteX758" fmla="*/ 1673315 w 1806696"/>
              <a:gd name="connsiteY758" fmla="*/ 90191 h 257321"/>
              <a:gd name="connsiteX759" fmla="*/ 1674408 w 1806696"/>
              <a:gd name="connsiteY759" fmla="*/ 120330 h 257321"/>
              <a:gd name="connsiteX760" fmla="*/ 1695802 w 1806696"/>
              <a:gd name="connsiteY760" fmla="*/ 132198 h 257321"/>
              <a:gd name="connsiteX761" fmla="*/ 1710324 w 1806696"/>
              <a:gd name="connsiteY761" fmla="*/ 117831 h 257321"/>
              <a:gd name="connsiteX762" fmla="*/ 1710324 w 1806696"/>
              <a:gd name="connsiteY762" fmla="*/ 55212 h 257321"/>
              <a:gd name="connsiteX763" fmla="*/ 1698613 w 1806696"/>
              <a:gd name="connsiteY763" fmla="*/ 41002 h 257321"/>
              <a:gd name="connsiteX764" fmla="*/ 1732673 w 1806696"/>
              <a:gd name="connsiteY764" fmla="*/ 37332 h 257321"/>
              <a:gd name="connsiteX765" fmla="*/ 1729688 w 1806696"/>
              <a:gd name="connsiteY765" fmla="*/ 42876 h 257321"/>
              <a:gd name="connsiteX766" fmla="*/ 1727345 w 1806696"/>
              <a:gd name="connsiteY766" fmla="*/ 45531 h 257321"/>
              <a:gd name="connsiteX767" fmla="*/ 1727969 w 1806696"/>
              <a:gd name="connsiteY767" fmla="*/ 53182 h 257321"/>
              <a:gd name="connsiteX768" fmla="*/ 1734060 w 1806696"/>
              <a:gd name="connsiteY768" fmla="*/ 51465 h 257321"/>
              <a:gd name="connsiteX769" fmla="*/ 1741711 w 1806696"/>
              <a:gd name="connsiteY769" fmla="*/ 46780 h 257321"/>
              <a:gd name="connsiteX770" fmla="*/ 1737651 w 1806696"/>
              <a:gd name="connsiteY770" fmla="*/ 41627 h 257321"/>
              <a:gd name="connsiteX771" fmla="*/ 1732673 w 1806696"/>
              <a:gd name="connsiteY771" fmla="*/ 37332 h 257321"/>
              <a:gd name="connsiteX772" fmla="*/ 1529711 w 1806696"/>
              <a:gd name="connsiteY772" fmla="*/ 7826 h 257321"/>
              <a:gd name="connsiteX773" fmla="*/ 1538769 w 1806696"/>
              <a:gd name="connsiteY773" fmla="*/ 16259 h 257321"/>
              <a:gd name="connsiteX774" fmla="*/ 1540799 w 1806696"/>
              <a:gd name="connsiteY774" fmla="*/ 36872 h 257321"/>
              <a:gd name="connsiteX775" fmla="*/ 1540798 w 1806696"/>
              <a:gd name="connsiteY775" fmla="*/ 64043 h 257321"/>
              <a:gd name="connsiteX776" fmla="*/ 1540798 w 1806696"/>
              <a:gd name="connsiteY776" fmla="*/ 102457 h 257321"/>
              <a:gd name="connsiteX777" fmla="*/ 1540798 w 1806696"/>
              <a:gd name="connsiteY777" fmla="*/ 138217 h 257321"/>
              <a:gd name="connsiteX778" fmla="*/ 1540799 w 1806696"/>
              <a:gd name="connsiteY778" fmla="*/ 169917 h 257321"/>
              <a:gd name="connsiteX779" fmla="*/ 1540955 w 1806696"/>
              <a:gd name="connsiteY779" fmla="*/ 229413 h 257321"/>
              <a:gd name="connsiteX780" fmla="*/ 1538925 w 1806696"/>
              <a:gd name="connsiteY780" fmla="*/ 236752 h 257321"/>
              <a:gd name="connsiteX781" fmla="*/ 1538456 w 1806696"/>
              <a:gd name="connsiteY781" fmla="*/ 239563 h 257321"/>
              <a:gd name="connsiteX782" fmla="*/ 1538456 w 1806696"/>
              <a:gd name="connsiteY782" fmla="*/ 247527 h 257321"/>
              <a:gd name="connsiteX783" fmla="*/ 1535177 w 1806696"/>
              <a:gd name="connsiteY783" fmla="*/ 249870 h 257321"/>
              <a:gd name="connsiteX784" fmla="*/ 1446636 w 1806696"/>
              <a:gd name="connsiteY784" fmla="*/ 249869 h 257321"/>
              <a:gd name="connsiteX785" fmla="*/ 1442733 w 1806696"/>
              <a:gd name="connsiteY785" fmla="*/ 245653 h 257321"/>
              <a:gd name="connsiteX786" fmla="*/ 1442420 w 1806696"/>
              <a:gd name="connsiteY786" fmla="*/ 233473 h 257321"/>
              <a:gd name="connsiteX787" fmla="*/ 1442576 w 1806696"/>
              <a:gd name="connsiteY787" fmla="*/ 228945 h 257321"/>
              <a:gd name="connsiteX788" fmla="*/ 1442421 w 1806696"/>
              <a:gd name="connsiteY788" fmla="*/ 213329 h 257321"/>
              <a:gd name="connsiteX789" fmla="*/ 1442420 w 1806696"/>
              <a:gd name="connsiteY789" fmla="*/ 193653 h 257321"/>
              <a:gd name="connsiteX790" fmla="*/ 1440703 w 1806696"/>
              <a:gd name="connsiteY790" fmla="*/ 186470 h 257321"/>
              <a:gd name="connsiteX791" fmla="*/ 1440703 w 1806696"/>
              <a:gd name="connsiteY791" fmla="*/ 152428 h 257321"/>
              <a:gd name="connsiteX792" fmla="*/ 1442421 w 1806696"/>
              <a:gd name="connsiteY792" fmla="*/ 145245 h 257321"/>
              <a:gd name="connsiteX793" fmla="*/ 1442421 w 1806696"/>
              <a:gd name="connsiteY793" fmla="*/ 124319 h 257321"/>
              <a:gd name="connsiteX794" fmla="*/ 1442576 w 1806696"/>
              <a:gd name="connsiteY794" fmla="*/ 114794 h 257321"/>
              <a:gd name="connsiteX795" fmla="*/ 1442576 w 1806696"/>
              <a:gd name="connsiteY795" fmla="*/ 108079 h 257321"/>
              <a:gd name="connsiteX796" fmla="*/ 1442108 w 1806696"/>
              <a:gd name="connsiteY796" fmla="*/ 94806 h 257321"/>
              <a:gd name="connsiteX797" fmla="*/ 1426024 w 1806696"/>
              <a:gd name="connsiteY797" fmla="*/ 77160 h 257321"/>
              <a:gd name="connsiteX798" fmla="*/ 1416967 w 1806696"/>
              <a:gd name="connsiteY798" fmla="*/ 75755 h 257321"/>
              <a:gd name="connsiteX799" fmla="*/ 1381363 w 1806696"/>
              <a:gd name="connsiteY799" fmla="*/ 75130 h 257321"/>
              <a:gd name="connsiteX800" fmla="*/ 1376835 w 1806696"/>
              <a:gd name="connsiteY800" fmla="*/ 69977 h 257321"/>
              <a:gd name="connsiteX801" fmla="*/ 1376835 w 1806696"/>
              <a:gd name="connsiteY801" fmla="*/ 52956 h 257321"/>
              <a:gd name="connsiteX802" fmla="*/ 1384018 w 1806696"/>
              <a:gd name="connsiteY802" fmla="*/ 45929 h 257321"/>
              <a:gd name="connsiteX803" fmla="*/ 1401195 w 1806696"/>
              <a:gd name="connsiteY803" fmla="*/ 42025 h 257321"/>
              <a:gd name="connsiteX804" fmla="*/ 1413063 w 1806696"/>
              <a:gd name="connsiteY804" fmla="*/ 37809 h 257321"/>
              <a:gd name="connsiteX805" fmla="*/ 1449135 w 1806696"/>
              <a:gd name="connsiteY805" fmla="*/ 25472 h 257321"/>
              <a:gd name="connsiteX806" fmla="*/ 1458661 w 1806696"/>
              <a:gd name="connsiteY806" fmla="*/ 22818 h 257321"/>
              <a:gd name="connsiteX807" fmla="*/ 1468499 w 1806696"/>
              <a:gd name="connsiteY807" fmla="*/ 17508 h 257321"/>
              <a:gd name="connsiteX808" fmla="*/ 1502228 w 1806696"/>
              <a:gd name="connsiteY808" fmla="*/ 7826 h 257321"/>
              <a:gd name="connsiteX809" fmla="*/ 1508630 w 1806696"/>
              <a:gd name="connsiteY809" fmla="*/ 7670 h 257321"/>
              <a:gd name="connsiteX810" fmla="*/ 1529711 w 1806696"/>
              <a:gd name="connsiteY810" fmla="*/ 7826 h 257321"/>
              <a:gd name="connsiteX811" fmla="*/ 1772162 w 1806696"/>
              <a:gd name="connsiteY811" fmla="*/ 40534 h 257321"/>
              <a:gd name="connsiteX812" fmla="*/ 1769039 w 1806696"/>
              <a:gd name="connsiteY812" fmla="*/ 45999 h 257321"/>
              <a:gd name="connsiteX813" fmla="*/ 1771381 w 1806696"/>
              <a:gd name="connsiteY813" fmla="*/ 50059 h 257321"/>
              <a:gd name="connsiteX814" fmla="*/ 1776690 w 1806696"/>
              <a:gd name="connsiteY814" fmla="*/ 45218 h 257321"/>
              <a:gd name="connsiteX815" fmla="*/ 1772162 w 1806696"/>
              <a:gd name="connsiteY815" fmla="*/ 40534 h 257321"/>
              <a:gd name="connsiteX816" fmla="*/ 1670816 w 1806696"/>
              <a:gd name="connsiteY816" fmla="*/ 13675 h 257321"/>
              <a:gd name="connsiteX817" fmla="*/ 1665508 w 1806696"/>
              <a:gd name="connsiteY817" fmla="*/ 19765 h 257321"/>
              <a:gd name="connsiteX818" fmla="*/ 1677687 w 1806696"/>
              <a:gd name="connsiteY818" fmla="*/ 37723 h 257321"/>
              <a:gd name="connsiteX819" fmla="*/ 1682840 w 1806696"/>
              <a:gd name="connsiteY819" fmla="*/ 38035 h 257321"/>
              <a:gd name="connsiteX820" fmla="*/ 1682529 w 1806696"/>
              <a:gd name="connsiteY820" fmla="*/ 34131 h 257321"/>
              <a:gd name="connsiteX821" fmla="*/ 1682685 w 1806696"/>
              <a:gd name="connsiteY821" fmla="*/ 27572 h 257321"/>
              <a:gd name="connsiteX822" fmla="*/ 1682684 w 1806696"/>
              <a:gd name="connsiteY822" fmla="*/ 19296 h 257321"/>
              <a:gd name="connsiteX823" fmla="*/ 1676282 w 1806696"/>
              <a:gd name="connsiteY823" fmla="*/ 22263 h 257321"/>
              <a:gd name="connsiteX824" fmla="*/ 1673627 w 1806696"/>
              <a:gd name="connsiteY824" fmla="*/ 17735 h 257321"/>
              <a:gd name="connsiteX825" fmla="*/ 1670816 w 1806696"/>
              <a:gd name="connsiteY825" fmla="*/ 13675 h 257321"/>
              <a:gd name="connsiteX826" fmla="*/ 1714598 w 1806696"/>
              <a:gd name="connsiteY826" fmla="*/ 3661 h 257321"/>
              <a:gd name="connsiteX827" fmla="*/ 1753891 w 1806696"/>
              <a:gd name="connsiteY827" fmla="*/ 10395 h 257321"/>
              <a:gd name="connsiteX828" fmla="*/ 1761856 w 1806696"/>
              <a:gd name="connsiteY828" fmla="*/ 13206 h 257321"/>
              <a:gd name="connsiteX829" fmla="*/ 1771537 w 1806696"/>
              <a:gd name="connsiteY829" fmla="*/ 20389 h 257321"/>
              <a:gd name="connsiteX830" fmla="*/ 1773410 w 1806696"/>
              <a:gd name="connsiteY830" fmla="*/ 21482 h 257321"/>
              <a:gd name="connsiteX831" fmla="*/ 1770912 w 1806696"/>
              <a:gd name="connsiteY831" fmla="*/ 21639 h 257321"/>
              <a:gd name="connsiteX832" fmla="*/ 1778565 w 1806696"/>
              <a:gd name="connsiteY832" fmla="*/ 29447 h 257321"/>
              <a:gd name="connsiteX833" fmla="*/ 1781688 w 1806696"/>
              <a:gd name="connsiteY833" fmla="*/ 27416 h 257321"/>
              <a:gd name="connsiteX834" fmla="*/ 1780907 w 1806696"/>
              <a:gd name="connsiteY834" fmla="*/ 26636 h 257321"/>
              <a:gd name="connsiteX835" fmla="*/ 1782468 w 1806696"/>
              <a:gd name="connsiteY835" fmla="*/ 26480 h 257321"/>
              <a:gd name="connsiteX836" fmla="*/ 1791212 w 1806696"/>
              <a:gd name="connsiteY836" fmla="*/ 47404 h 257321"/>
              <a:gd name="connsiteX837" fmla="*/ 1790588 w 1806696"/>
              <a:gd name="connsiteY837" fmla="*/ 54275 h 257321"/>
              <a:gd name="connsiteX838" fmla="*/ 1790276 w 1806696"/>
              <a:gd name="connsiteY838" fmla="*/ 55993 h 257321"/>
              <a:gd name="connsiteX839" fmla="*/ 1801676 w 1806696"/>
              <a:gd name="connsiteY839" fmla="*/ 64426 h 257321"/>
              <a:gd name="connsiteX840" fmla="*/ 1801675 w 1806696"/>
              <a:gd name="connsiteY840" fmla="*/ 63801 h 257321"/>
              <a:gd name="connsiteX841" fmla="*/ 1804486 w 1806696"/>
              <a:gd name="connsiteY841" fmla="*/ 64113 h 257321"/>
              <a:gd name="connsiteX842" fmla="*/ 1806204 w 1806696"/>
              <a:gd name="connsiteY842" fmla="*/ 105026 h 257321"/>
              <a:gd name="connsiteX843" fmla="*/ 1804642 w 1806696"/>
              <a:gd name="connsiteY843" fmla="*/ 114708 h 257321"/>
              <a:gd name="connsiteX844" fmla="*/ 1803237 w 1806696"/>
              <a:gd name="connsiteY844" fmla="*/ 117207 h 257321"/>
              <a:gd name="connsiteX845" fmla="*/ 1801988 w 1806696"/>
              <a:gd name="connsiteY845" fmla="*/ 116113 h 257321"/>
              <a:gd name="connsiteX846" fmla="*/ 1794648 w 1806696"/>
              <a:gd name="connsiteY846" fmla="*/ 118768 h 257321"/>
              <a:gd name="connsiteX847" fmla="*/ 1789495 w 1806696"/>
              <a:gd name="connsiteY847" fmla="*/ 119549 h 257321"/>
              <a:gd name="connsiteX848" fmla="*/ 1788870 w 1806696"/>
              <a:gd name="connsiteY848" fmla="*/ 124078 h 257321"/>
              <a:gd name="connsiteX849" fmla="*/ 1791994 w 1806696"/>
              <a:gd name="connsiteY849" fmla="*/ 128606 h 257321"/>
              <a:gd name="connsiteX850" fmla="*/ 1794961 w 1806696"/>
              <a:gd name="connsiteY850" fmla="*/ 127981 h 257321"/>
              <a:gd name="connsiteX851" fmla="*/ 1795586 w 1806696"/>
              <a:gd name="connsiteY851" fmla="*/ 128294 h 257321"/>
              <a:gd name="connsiteX852" fmla="*/ 1806672 w 1806696"/>
              <a:gd name="connsiteY852" fmla="*/ 139849 h 257321"/>
              <a:gd name="connsiteX853" fmla="*/ 1805423 w 1806696"/>
              <a:gd name="connsiteY853" fmla="*/ 197940 h 257321"/>
              <a:gd name="connsiteX854" fmla="*/ 1786372 w 1806696"/>
              <a:gd name="connsiteY854" fmla="*/ 230576 h 257321"/>
              <a:gd name="connsiteX855" fmla="*/ 1729688 w 1806696"/>
              <a:gd name="connsiteY855" fmla="*/ 251814 h 257321"/>
              <a:gd name="connsiteX856" fmla="*/ 1642396 w 1806696"/>
              <a:gd name="connsiteY856" fmla="*/ 250565 h 257321"/>
              <a:gd name="connsiteX857" fmla="*/ 1615538 w 1806696"/>
              <a:gd name="connsiteY857" fmla="*/ 242132 h 257321"/>
              <a:gd name="connsiteX858" fmla="*/ 1588991 w 1806696"/>
              <a:gd name="connsiteY858" fmla="*/ 222768 h 257321"/>
              <a:gd name="connsiteX859" fmla="*/ 1586805 w 1806696"/>
              <a:gd name="connsiteY859" fmla="*/ 219333 h 257321"/>
              <a:gd name="connsiteX860" fmla="*/ 1586805 w 1806696"/>
              <a:gd name="connsiteY860" fmla="*/ 219021 h 257321"/>
              <a:gd name="connsiteX861" fmla="*/ 1577904 w 1806696"/>
              <a:gd name="connsiteY861" fmla="*/ 189351 h 257321"/>
              <a:gd name="connsiteX862" fmla="*/ 1582276 w 1806696"/>
              <a:gd name="connsiteY862" fmla="*/ 184667 h 257321"/>
              <a:gd name="connsiteX863" fmla="*/ 1589616 w 1806696"/>
              <a:gd name="connsiteY863" fmla="*/ 184666 h 257321"/>
              <a:gd name="connsiteX864" fmla="*/ 1590084 w 1806696"/>
              <a:gd name="connsiteY864" fmla="*/ 184510 h 257321"/>
              <a:gd name="connsiteX865" fmla="*/ 1597111 w 1806696"/>
              <a:gd name="connsiteY865" fmla="*/ 184042 h 257321"/>
              <a:gd name="connsiteX866" fmla="*/ 1660978 w 1806696"/>
              <a:gd name="connsiteY866" fmla="*/ 183886 h 257321"/>
              <a:gd name="connsiteX867" fmla="*/ 1667225 w 1806696"/>
              <a:gd name="connsiteY867" fmla="*/ 184510 h 257321"/>
              <a:gd name="connsiteX868" fmla="*/ 1669254 w 1806696"/>
              <a:gd name="connsiteY868" fmla="*/ 184510 h 257321"/>
              <a:gd name="connsiteX869" fmla="*/ 1673627 w 1806696"/>
              <a:gd name="connsiteY869" fmla="*/ 190444 h 257321"/>
              <a:gd name="connsiteX870" fmla="*/ 1674252 w 1806696"/>
              <a:gd name="connsiteY870" fmla="*/ 192318 h 257321"/>
              <a:gd name="connsiteX871" fmla="*/ 1675501 w 1806696"/>
              <a:gd name="connsiteY871" fmla="*/ 200438 h 257321"/>
              <a:gd name="connsiteX872" fmla="*/ 1688774 w 1806696"/>
              <a:gd name="connsiteY872" fmla="*/ 214024 h 257321"/>
              <a:gd name="connsiteX873" fmla="*/ 1708919 w 1806696"/>
              <a:gd name="connsiteY873" fmla="*/ 191381 h 257321"/>
              <a:gd name="connsiteX874" fmla="*/ 1708919 w 1806696"/>
              <a:gd name="connsiteY874" fmla="*/ 157964 h 257321"/>
              <a:gd name="connsiteX875" fmla="*/ 1601015 w 1806696"/>
              <a:gd name="connsiteY875" fmla="*/ 159057 h 257321"/>
              <a:gd name="connsiteX876" fmla="*/ 1580089 w 1806696"/>
              <a:gd name="connsiteY876" fmla="*/ 136570 h 257321"/>
              <a:gd name="connsiteX877" fmla="*/ 1575873 w 1806696"/>
              <a:gd name="connsiteY877" fmla="*/ 98468 h 257321"/>
              <a:gd name="connsiteX878" fmla="*/ 1576030 w 1806696"/>
              <a:gd name="connsiteY878" fmla="*/ 67549 h 257321"/>
              <a:gd name="connsiteX879" fmla="*/ 1582901 w 1806696"/>
              <a:gd name="connsiteY879" fmla="*/ 39284 h 257321"/>
              <a:gd name="connsiteX880" fmla="*/ 1593675 w 1806696"/>
              <a:gd name="connsiteY880" fmla="*/ 27729 h 257321"/>
              <a:gd name="connsiteX881" fmla="*/ 1674721 w 1806696"/>
              <a:gd name="connsiteY881" fmla="*/ 3368 h 257321"/>
              <a:gd name="connsiteX882" fmla="*/ 1714598 w 1806696"/>
              <a:gd name="connsiteY882" fmla="*/ 3661 h 25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</a:cxnLst>
            <a:rect l="l" t="t" r="r" b="b"/>
            <a:pathLst>
              <a:path w="1806696" h="257321">
                <a:moveTo>
                  <a:pt x="95530" y="240641"/>
                </a:moveTo>
                <a:cubicBezTo>
                  <a:pt x="92817" y="239138"/>
                  <a:pt x="89616" y="238865"/>
                  <a:pt x="87507" y="240895"/>
                </a:cubicBezTo>
                <a:cubicBezTo>
                  <a:pt x="83291" y="244799"/>
                  <a:pt x="78762" y="245424"/>
                  <a:pt x="73922" y="246829"/>
                </a:cubicBezTo>
                <a:cubicBezTo>
                  <a:pt x="81729" y="249171"/>
                  <a:pt x="89537" y="250264"/>
                  <a:pt x="97501" y="250264"/>
                </a:cubicBezTo>
                <a:cubicBezTo>
                  <a:pt x="99219" y="250265"/>
                  <a:pt x="100937" y="250264"/>
                  <a:pt x="100624" y="247766"/>
                </a:cubicBezTo>
                <a:cubicBezTo>
                  <a:pt x="100468" y="244877"/>
                  <a:pt x="98243" y="242144"/>
                  <a:pt x="95530" y="240641"/>
                </a:cubicBezTo>
                <a:close/>
                <a:moveTo>
                  <a:pt x="136696" y="230120"/>
                </a:moveTo>
                <a:cubicBezTo>
                  <a:pt x="134198" y="230432"/>
                  <a:pt x="136072" y="233087"/>
                  <a:pt x="135291" y="234180"/>
                </a:cubicBezTo>
                <a:cubicBezTo>
                  <a:pt x="132949" y="237616"/>
                  <a:pt x="134511" y="241832"/>
                  <a:pt x="132324" y="244955"/>
                </a:cubicBezTo>
                <a:cubicBezTo>
                  <a:pt x="128264" y="250577"/>
                  <a:pt x="130294" y="251982"/>
                  <a:pt x="136228" y="251358"/>
                </a:cubicBezTo>
                <a:cubicBezTo>
                  <a:pt x="138102" y="251045"/>
                  <a:pt x="139976" y="250733"/>
                  <a:pt x="141849" y="250576"/>
                </a:cubicBezTo>
                <a:cubicBezTo>
                  <a:pt x="145441" y="250264"/>
                  <a:pt x="149501" y="250889"/>
                  <a:pt x="152312" y="249328"/>
                </a:cubicBezTo>
                <a:cubicBezTo>
                  <a:pt x="156840" y="246673"/>
                  <a:pt x="150126" y="242925"/>
                  <a:pt x="152156" y="239021"/>
                </a:cubicBezTo>
                <a:cubicBezTo>
                  <a:pt x="153093" y="237460"/>
                  <a:pt x="152468" y="234805"/>
                  <a:pt x="150282" y="234336"/>
                </a:cubicBezTo>
                <a:cubicBezTo>
                  <a:pt x="147940" y="233868"/>
                  <a:pt x="147471" y="236523"/>
                  <a:pt x="146846" y="238240"/>
                </a:cubicBezTo>
                <a:cubicBezTo>
                  <a:pt x="146222" y="239489"/>
                  <a:pt x="146534" y="241051"/>
                  <a:pt x="145910" y="242300"/>
                </a:cubicBezTo>
                <a:cubicBezTo>
                  <a:pt x="144972" y="244018"/>
                  <a:pt x="143255" y="244487"/>
                  <a:pt x="141538" y="243862"/>
                </a:cubicBezTo>
                <a:cubicBezTo>
                  <a:pt x="139195" y="242925"/>
                  <a:pt x="140288" y="241364"/>
                  <a:pt x="141225" y="239958"/>
                </a:cubicBezTo>
                <a:cubicBezTo>
                  <a:pt x="141694" y="239177"/>
                  <a:pt x="142630" y="238552"/>
                  <a:pt x="143098" y="237772"/>
                </a:cubicBezTo>
                <a:cubicBezTo>
                  <a:pt x="144348" y="235898"/>
                  <a:pt x="143255" y="234180"/>
                  <a:pt x="142318" y="232619"/>
                </a:cubicBezTo>
                <a:cubicBezTo>
                  <a:pt x="141069" y="230745"/>
                  <a:pt x="138726" y="229808"/>
                  <a:pt x="136696" y="230120"/>
                </a:cubicBezTo>
                <a:close/>
                <a:moveTo>
                  <a:pt x="224671" y="199162"/>
                </a:moveTo>
                <a:cubicBezTo>
                  <a:pt x="222895" y="199475"/>
                  <a:pt x="220943" y="200216"/>
                  <a:pt x="218991" y="200294"/>
                </a:cubicBezTo>
                <a:cubicBezTo>
                  <a:pt x="226486" y="206853"/>
                  <a:pt x="226330" y="207946"/>
                  <a:pt x="218991" y="211381"/>
                </a:cubicBezTo>
                <a:cubicBezTo>
                  <a:pt x="221958" y="209664"/>
                  <a:pt x="225237" y="216222"/>
                  <a:pt x="227892" y="211069"/>
                </a:cubicBezTo>
                <a:cubicBezTo>
                  <a:pt x="229609" y="207790"/>
                  <a:pt x="231951" y="203730"/>
                  <a:pt x="229297" y="200607"/>
                </a:cubicBezTo>
                <a:cubicBezTo>
                  <a:pt x="228048" y="198967"/>
                  <a:pt x="226448" y="198850"/>
                  <a:pt x="224671" y="199162"/>
                </a:cubicBezTo>
                <a:close/>
                <a:moveTo>
                  <a:pt x="321395" y="212186"/>
                </a:moveTo>
                <a:cubicBezTo>
                  <a:pt x="316438" y="216224"/>
                  <a:pt x="313134" y="214939"/>
                  <a:pt x="308912" y="212002"/>
                </a:cubicBezTo>
                <a:cubicBezTo>
                  <a:pt x="306893" y="210534"/>
                  <a:pt x="303955" y="209983"/>
                  <a:pt x="302120" y="212002"/>
                </a:cubicBezTo>
                <a:cubicBezTo>
                  <a:pt x="300283" y="214021"/>
                  <a:pt x="297530" y="216591"/>
                  <a:pt x="300835" y="219712"/>
                </a:cubicBezTo>
                <a:cubicBezTo>
                  <a:pt x="303772" y="224118"/>
                  <a:pt x="308728" y="225954"/>
                  <a:pt x="312584" y="229258"/>
                </a:cubicBezTo>
                <a:cubicBezTo>
                  <a:pt x="320110" y="235683"/>
                  <a:pt x="323047" y="234582"/>
                  <a:pt x="329839" y="226137"/>
                </a:cubicBezTo>
                <a:cubicBezTo>
                  <a:pt x="334979" y="223751"/>
                  <a:pt x="335897" y="219712"/>
                  <a:pt x="332960" y="215306"/>
                </a:cubicBezTo>
                <a:cubicBezTo>
                  <a:pt x="330207" y="211084"/>
                  <a:pt x="325066" y="209248"/>
                  <a:pt x="321395" y="212186"/>
                </a:cubicBezTo>
                <a:close/>
                <a:moveTo>
                  <a:pt x="72672" y="171874"/>
                </a:moveTo>
                <a:cubicBezTo>
                  <a:pt x="69706" y="171249"/>
                  <a:pt x="67363" y="174997"/>
                  <a:pt x="67363" y="177339"/>
                </a:cubicBezTo>
                <a:cubicBezTo>
                  <a:pt x="67206" y="180931"/>
                  <a:pt x="70174" y="182961"/>
                  <a:pt x="74858" y="183273"/>
                </a:cubicBezTo>
                <a:cubicBezTo>
                  <a:pt x="76732" y="182649"/>
                  <a:pt x="81105" y="182336"/>
                  <a:pt x="80636" y="179525"/>
                </a:cubicBezTo>
                <a:cubicBezTo>
                  <a:pt x="80167" y="175934"/>
                  <a:pt x="76420" y="172655"/>
                  <a:pt x="72672" y="171874"/>
                </a:cubicBezTo>
                <a:close/>
                <a:moveTo>
                  <a:pt x="225861" y="186552"/>
                </a:moveTo>
                <a:cubicBezTo>
                  <a:pt x="225393" y="185303"/>
                  <a:pt x="208840" y="183273"/>
                  <a:pt x="208059" y="184366"/>
                </a:cubicBezTo>
                <a:cubicBezTo>
                  <a:pt x="207123" y="185772"/>
                  <a:pt x="206342" y="187490"/>
                  <a:pt x="206343" y="188895"/>
                </a:cubicBezTo>
                <a:cubicBezTo>
                  <a:pt x="206498" y="192643"/>
                  <a:pt x="216024" y="199201"/>
                  <a:pt x="219303" y="197483"/>
                </a:cubicBezTo>
                <a:cubicBezTo>
                  <a:pt x="223363" y="195141"/>
                  <a:pt x="227423" y="196078"/>
                  <a:pt x="233358" y="194985"/>
                </a:cubicBezTo>
                <a:cubicBezTo>
                  <a:pt x="230078" y="191862"/>
                  <a:pt x="226799" y="190144"/>
                  <a:pt x="225861" y="186552"/>
                </a:cubicBezTo>
                <a:close/>
                <a:moveTo>
                  <a:pt x="442853" y="212209"/>
                </a:moveTo>
                <a:cubicBezTo>
                  <a:pt x="439572" y="212323"/>
                  <a:pt x="436221" y="214664"/>
                  <a:pt x="433192" y="219345"/>
                </a:cubicBezTo>
                <a:cubicBezTo>
                  <a:pt x="439984" y="217142"/>
                  <a:pt x="446043" y="222466"/>
                  <a:pt x="452101" y="218427"/>
                </a:cubicBezTo>
                <a:cubicBezTo>
                  <a:pt x="449347" y="214205"/>
                  <a:pt x="446135" y="212094"/>
                  <a:pt x="442853" y="212209"/>
                </a:cubicBezTo>
                <a:close/>
                <a:moveTo>
                  <a:pt x="385096" y="177490"/>
                </a:moveTo>
                <a:cubicBezTo>
                  <a:pt x="378487" y="178040"/>
                  <a:pt x="378303" y="182997"/>
                  <a:pt x="378671" y="187587"/>
                </a:cubicBezTo>
                <a:cubicBezTo>
                  <a:pt x="378854" y="189789"/>
                  <a:pt x="380506" y="187219"/>
                  <a:pt x="381424" y="186852"/>
                </a:cubicBezTo>
                <a:cubicBezTo>
                  <a:pt x="383076" y="184098"/>
                  <a:pt x="386197" y="181712"/>
                  <a:pt x="385096" y="177490"/>
                </a:cubicBezTo>
                <a:close/>
                <a:moveTo>
                  <a:pt x="428787" y="176870"/>
                </a:moveTo>
                <a:cubicBezTo>
                  <a:pt x="425344" y="178408"/>
                  <a:pt x="423555" y="182263"/>
                  <a:pt x="423278" y="188504"/>
                </a:cubicBezTo>
                <a:cubicBezTo>
                  <a:pt x="420893" y="195297"/>
                  <a:pt x="426033" y="196582"/>
                  <a:pt x="431357" y="197867"/>
                </a:cubicBezTo>
                <a:cubicBezTo>
                  <a:pt x="437598" y="199335"/>
                  <a:pt x="442004" y="197316"/>
                  <a:pt x="446043" y="192543"/>
                </a:cubicBezTo>
                <a:cubicBezTo>
                  <a:pt x="447878" y="190340"/>
                  <a:pt x="453019" y="191809"/>
                  <a:pt x="452284" y="186485"/>
                </a:cubicBezTo>
                <a:cubicBezTo>
                  <a:pt x="451733" y="181528"/>
                  <a:pt x="447327" y="180611"/>
                  <a:pt x="444206" y="179142"/>
                </a:cubicBezTo>
                <a:cubicBezTo>
                  <a:pt x="437323" y="176113"/>
                  <a:pt x="432228" y="175333"/>
                  <a:pt x="428787" y="176870"/>
                </a:cubicBezTo>
                <a:close/>
                <a:moveTo>
                  <a:pt x="646390" y="198420"/>
                </a:moveTo>
                <a:cubicBezTo>
                  <a:pt x="644731" y="198928"/>
                  <a:pt x="643638" y="200567"/>
                  <a:pt x="643326" y="204081"/>
                </a:cubicBezTo>
                <a:cubicBezTo>
                  <a:pt x="643170" y="206423"/>
                  <a:pt x="641140" y="207672"/>
                  <a:pt x="639735" y="209234"/>
                </a:cubicBezTo>
                <a:cubicBezTo>
                  <a:pt x="635206" y="214543"/>
                  <a:pt x="635518" y="217823"/>
                  <a:pt x="640827" y="222820"/>
                </a:cubicBezTo>
                <a:cubicBezTo>
                  <a:pt x="642701" y="224693"/>
                  <a:pt x="643326" y="227192"/>
                  <a:pt x="644106" y="229690"/>
                </a:cubicBezTo>
                <a:cubicBezTo>
                  <a:pt x="645044" y="232501"/>
                  <a:pt x="646450" y="235468"/>
                  <a:pt x="650822" y="233751"/>
                </a:cubicBezTo>
                <a:cubicBezTo>
                  <a:pt x="656599" y="231408"/>
                  <a:pt x="658629" y="224225"/>
                  <a:pt x="654569" y="219384"/>
                </a:cubicBezTo>
                <a:cubicBezTo>
                  <a:pt x="653632" y="218291"/>
                  <a:pt x="652851" y="217198"/>
                  <a:pt x="650821" y="215012"/>
                </a:cubicBezTo>
                <a:cubicBezTo>
                  <a:pt x="658785" y="215949"/>
                  <a:pt x="659254" y="210639"/>
                  <a:pt x="659722" y="205955"/>
                </a:cubicBezTo>
                <a:cubicBezTo>
                  <a:pt x="660347" y="200958"/>
                  <a:pt x="655975" y="200958"/>
                  <a:pt x="652852" y="199552"/>
                </a:cubicBezTo>
                <a:cubicBezTo>
                  <a:pt x="650275" y="198537"/>
                  <a:pt x="648050" y="197913"/>
                  <a:pt x="646390" y="198420"/>
                </a:cubicBezTo>
                <a:close/>
                <a:moveTo>
                  <a:pt x="283165" y="143092"/>
                </a:moveTo>
                <a:cubicBezTo>
                  <a:pt x="282340" y="142381"/>
                  <a:pt x="281467" y="142335"/>
                  <a:pt x="280458" y="144813"/>
                </a:cubicBezTo>
                <a:cubicBezTo>
                  <a:pt x="279356" y="147751"/>
                  <a:pt x="276970" y="152156"/>
                  <a:pt x="279907" y="153992"/>
                </a:cubicBezTo>
                <a:cubicBezTo>
                  <a:pt x="282844" y="156011"/>
                  <a:pt x="284129" y="152340"/>
                  <a:pt x="284496" y="149403"/>
                </a:cubicBezTo>
                <a:cubicBezTo>
                  <a:pt x="284680" y="149036"/>
                  <a:pt x="285231" y="148668"/>
                  <a:pt x="285598" y="148301"/>
                </a:cubicBezTo>
                <a:cubicBezTo>
                  <a:pt x="285597" y="147383"/>
                  <a:pt x="285781" y="146466"/>
                  <a:pt x="285598" y="145364"/>
                </a:cubicBezTo>
                <a:cubicBezTo>
                  <a:pt x="284772" y="145180"/>
                  <a:pt x="283991" y="143804"/>
                  <a:pt x="283165" y="143092"/>
                </a:cubicBezTo>
                <a:close/>
                <a:moveTo>
                  <a:pt x="723434" y="205642"/>
                </a:moveTo>
                <a:cubicBezTo>
                  <a:pt x="722341" y="208141"/>
                  <a:pt x="718750" y="209078"/>
                  <a:pt x="720780" y="212357"/>
                </a:cubicBezTo>
                <a:cubicBezTo>
                  <a:pt x="721560" y="213450"/>
                  <a:pt x="722809" y="213450"/>
                  <a:pt x="723903" y="212826"/>
                </a:cubicBezTo>
                <a:cubicBezTo>
                  <a:pt x="727182" y="210639"/>
                  <a:pt x="724684" y="208609"/>
                  <a:pt x="723434" y="205642"/>
                </a:cubicBezTo>
                <a:close/>
                <a:moveTo>
                  <a:pt x="613187" y="188309"/>
                </a:moveTo>
                <a:cubicBezTo>
                  <a:pt x="612876" y="188621"/>
                  <a:pt x="612407" y="188778"/>
                  <a:pt x="612095" y="188934"/>
                </a:cubicBezTo>
                <a:cubicBezTo>
                  <a:pt x="612563" y="191120"/>
                  <a:pt x="612876" y="193306"/>
                  <a:pt x="613500" y="195492"/>
                </a:cubicBezTo>
                <a:cubicBezTo>
                  <a:pt x="613968" y="197054"/>
                  <a:pt x="615062" y="198615"/>
                  <a:pt x="617091" y="197678"/>
                </a:cubicBezTo>
                <a:cubicBezTo>
                  <a:pt x="619278" y="196585"/>
                  <a:pt x="618184" y="195024"/>
                  <a:pt x="617092" y="193774"/>
                </a:cubicBezTo>
                <a:cubicBezTo>
                  <a:pt x="615687" y="191901"/>
                  <a:pt x="614437" y="190183"/>
                  <a:pt x="613187" y="188309"/>
                </a:cubicBezTo>
                <a:close/>
                <a:moveTo>
                  <a:pt x="889336" y="203961"/>
                </a:moveTo>
                <a:cubicBezTo>
                  <a:pt x="887789" y="202608"/>
                  <a:pt x="882763" y="202221"/>
                  <a:pt x="881603" y="203574"/>
                </a:cubicBezTo>
                <a:cubicBezTo>
                  <a:pt x="880056" y="205121"/>
                  <a:pt x="879670" y="209568"/>
                  <a:pt x="880830" y="211695"/>
                </a:cubicBezTo>
                <a:cubicBezTo>
                  <a:pt x="883343" y="216141"/>
                  <a:pt x="886630" y="220201"/>
                  <a:pt x="890303" y="223487"/>
                </a:cubicBezTo>
                <a:cubicBezTo>
                  <a:pt x="892430" y="225421"/>
                  <a:pt x="896490" y="227548"/>
                  <a:pt x="899004" y="226775"/>
                </a:cubicBezTo>
                <a:cubicBezTo>
                  <a:pt x="903837" y="225421"/>
                  <a:pt x="908283" y="222134"/>
                  <a:pt x="911183" y="220394"/>
                </a:cubicBezTo>
                <a:cubicBezTo>
                  <a:pt x="913117" y="212468"/>
                  <a:pt x="906930" y="205314"/>
                  <a:pt x="901516" y="207441"/>
                </a:cubicBezTo>
                <a:cubicBezTo>
                  <a:pt x="895523" y="209955"/>
                  <a:pt x="893010" y="207441"/>
                  <a:pt x="889336" y="203961"/>
                </a:cubicBezTo>
                <a:close/>
                <a:moveTo>
                  <a:pt x="710629" y="175192"/>
                </a:moveTo>
                <a:cubicBezTo>
                  <a:pt x="705788" y="175192"/>
                  <a:pt x="703602" y="178627"/>
                  <a:pt x="704695" y="182844"/>
                </a:cubicBezTo>
                <a:cubicBezTo>
                  <a:pt x="705944" y="187997"/>
                  <a:pt x="705632" y="190963"/>
                  <a:pt x="699542" y="191432"/>
                </a:cubicBezTo>
                <a:cubicBezTo>
                  <a:pt x="696731" y="191744"/>
                  <a:pt x="696420" y="194087"/>
                  <a:pt x="696106" y="196741"/>
                </a:cubicBezTo>
                <a:cubicBezTo>
                  <a:pt x="695638" y="202519"/>
                  <a:pt x="699543" y="205174"/>
                  <a:pt x="703134" y="208141"/>
                </a:cubicBezTo>
                <a:cubicBezTo>
                  <a:pt x="704851" y="209702"/>
                  <a:pt x="704851" y="214075"/>
                  <a:pt x="708287" y="212201"/>
                </a:cubicBezTo>
                <a:cubicBezTo>
                  <a:pt x="710785" y="210795"/>
                  <a:pt x="713128" y="208453"/>
                  <a:pt x="712035" y="204549"/>
                </a:cubicBezTo>
                <a:cubicBezTo>
                  <a:pt x="710473" y="198771"/>
                  <a:pt x="714689" y="197054"/>
                  <a:pt x="719061" y="196429"/>
                </a:cubicBezTo>
                <a:cubicBezTo>
                  <a:pt x="721404" y="196117"/>
                  <a:pt x="723903" y="197210"/>
                  <a:pt x="724527" y="193774"/>
                </a:cubicBezTo>
                <a:cubicBezTo>
                  <a:pt x="728274" y="191588"/>
                  <a:pt x="729524" y="188465"/>
                  <a:pt x="727806" y="184249"/>
                </a:cubicBezTo>
                <a:cubicBezTo>
                  <a:pt x="724059" y="185342"/>
                  <a:pt x="727494" y="190964"/>
                  <a:pt x="722810" y="190964"/>
                </a:cubicBezTo>
                <a:cubicBezTo>
                  <a:pt x="720779" y="188309"/>
                  <a:pt x="719374" y="185967"/>
                  <a:pt x="719530" y="182063"/>
                </a:cubicBezTo>
                <a:cubicBezTo>
                  <a:pt x="719687" y="176597"/>
                  <a:pt x="715157" y="175192"/>
                  <a:pt x="710629" y="175192"/>
                </a:cubicBezTo>
                <a:close/>
                <a:moveTo>
                  <a:pt x="742485" y="173162"/>
                </a:moveTo>
                <a:cubicBezTo>
                  <a:pt x="740767" y="173006"/>
                  <a:pt x="739830" y="172537"/>
                  <a:pt x="739362" y="172850"/>
                </a:cubicBezTo>
                <a:cubicBezTo>
                  <a:pt x="736708" y="174411"/>
                  <a:pt x="734365" y="176441"/>
                  <a:pt x="732804" y="179096"/>
                </a:cubicBezTo>
                <a:cubicBezTo>
                  <a:pt x="732178" y="179877"/>
                  <a:pt x="732960" y="181126"/>
                  <a:pt x="734052" y="180969"/>
                </a:cubicBezTo>
                <a:cubicBezTo>
                  <a:pt x="737020" y="180345"/>
                  <a:pt x="737332" y="183468"/>
                  <a:pt x="738894" y="184093"/>
                </a:cubicBezTo>
                <a:cubicBezTo>
                  <a:pt x="743109" y="185810"/>
                  <a:pt x="747170" y="190651"/>
                  <a:pt x="751854" y="188153"/>
                </a:cubicBezTo>
                <a:cubicBezTo>
                  <a:pt x="754041" y="187060"/>
                  <a:pt x="755445" y="185030"/>
                  <a:pt x="758257" y="185342"/>
                </a:cubicBezTo>
                <a:cubicBezTo>
                  <a:pt x="759975" y="185498"/>
                  <a:pt x="761693" y="185030"/>
                  <a:pt x="762317" y="183156"/>
                </a:cubicBezTo>
                <a:cubicBezTo>
                  <a:pt x="762942" y="181282"/>
                  <a:pt x="761380" y="180033"/>
                  <a:pt x="759975" y="179252"/>
                </a:cubicBezTo>
                <a:cubicBezTo>
                  <a:pt x="754509" y="175348"/>
                  <a:pt x="747013" y="176753"/>
                  <a:pt x="742485" y="173162"/>
                </a:cubicBezTo>
                <a:close/>
                <a:moveTo>
                  <a:pt x="84384" y="69279"/>
                </a:moveTo>
                <a:cubicBezTo>
                  <a:pt x="82823" y="67717"/>
                  <a:pt x="82041" y="69123"/>
                  <a:pt x="81261" y="70372"/>
                </a:cubicBezTo>
                <a:cubicBezTo>
                  <a:pt x="78137" y="75213"/>
                  <a:pt x="74390" y="78961"/>
                  <a:pt x="69236" y="81928"/>
                </a:cubicBezTo>
                <a:cubicBezTo>
                  <a:pt x="66739" y="83333"/>
                  <a:pt x="63303" y="86925"/>
                  <a:pt x="63928" y="89892"/>
                </a:cubicBezTo>
                <a:cubicBezTo>
                  <a:pt x="64864" y="94108"/>
                  <a:pt x="70486" y="93952"/>
                  <a:pt x="73921" y="95826"/>
                </a:cubicBezTo>
                <a:cubicBezTo>
                  <a:pt x="75014" y="96450"/>
                  <a:pt x="80167" y="94108"/>
                  <a:pt x="80792" y="90985"/>
                </a:cubicBezTo>
                <a:cubicBezTo>
                  <a:pt x="82198" y="83021"/>
                  <a:pt x="87038" y="82396"/>
                  <a:pt x="93441" y="84114"/>
                </a:cubicBezTo>
                <a:cubicBezTo>
                  <a:pt x="97501" y="85207"/>
                  <a:pt x="99375" y="83957"/>
                  <a:pt x="99531" y="79273"/>
                </a:cubicBezTo>
                <a:cubicBezTo>
                  <a:pt x="99843" y="73807"/>
                  <a:pt x="97189" y="72246"/>
                  <a:pt x="92660" y="71934"/>
                </a:cubicBezTo>
                <a:cubicBezTo>
                  <a:pt x="92348" y="72402"/>
                  <a:pt x="92035" y="72714"/>
                  <a:pt x="92036" y="73183"/>
                </a:cubicBezTo>
                <a:cubicBezTo>
                  <a:pt x="91567" y="75681"/>
                  <a:pt x="93285" y="79898"/>
                  <a:pt x="88131" y="78336"/>
                </a:cubicBezTo>
                <a:cubicBezTo>
                  <a:pt x="85789" y="77555"/>
                  <a:pt x="81260" y="76774"/>
                  <a:pt x="85946" y="72558"/>
                </a:cubicBezTo>
                <a:cubicBezTo>
                  <a:pt x="87351" y="71153"/>
                  <a:pt x="85321" y="70216"/>
                  <a:pt x="84384" y="69279"/>
                </a:cubicBezTo>
                <a:close/>
                <a:moveTo>
                  <a:pt x="997660" y="194420"/>
                </a:moveTo>
                <a:cubicBezTo>
                  <a:pt x="994858" y="200959"/>
                  <a:pt x="990375" y="207123"/>
                  <a:pt x="989815" y="213662"/>
                </a:cubicBezTo>
                <a:cubicBezTo>
                  <a:pt x="989254" y="219453"/>
                  <a:pt x="992990" y="225431"/>
                  <a:pt x="994858" y="231410"/>
                </a:cubicBezTo>
                <a:cubicBezTo>
                  <a:pt x="995793" y="231970"/>
                  <a:pt x="996726" y="232344"/>
                  <a:pt x="997660" y="232904"/>
                </a:cubicBezTo>
                <a:cubicBezTo>
                  <a:pt x="996166" y="220948"/>
                  <a:pt x="1002517" y="220014"/>
                  <a:pt x="1009430" y="222629"/>
                </a:cubicBezTo>
                <a:cubicBezTo>
                  <a:pt x="1015782" y="225057"/>
                  <a:pt x="1016529" y="221135"/>
                  <a:pt x="1018771" y="216838"/>
                </a:cubicBezTo>
                <a:cubicBezTo>
                  <a:pt x="1015222" y="215343"/>
                  <a:pt x="1012232" y="214035"/>
                  <a:pt x="1008309" y="212168"/>
                </a:cubicBezTo>
                <a:cubicBezTo>
                  <a:pt x="1010737" y="207871"/>
                  <a:pt x="1012792" y="204321"/>
                  <a:pt x="1015782" y="199464"/>
                </a:cubicBezTo>
                <a:cubicBezTo>
                  <a:pt x="1009617" y="197783"/>
                  <a:pt x="1004012" y="196288"/>
                  <a:pt x="997660" y="194420"/>
                </a:cubicBezTo>
                <a:close/>
                <a:moveTo>
                  <a:pt x="215087" y="81928"/>
                </a:moveTo>
                <a:cubicBezTo>
                  <a:pt x="202282" y="80210"/>
                  <a:pt x="211651" y="89111"/>
                  <a:pt x="209934" y="92390"/>
                </a:cubicBezTo>
                <a:cubicBezTo>
                  <a:pt x="208215" y="95826"/>
                  <a:pt x="212588" y="96606"/>
                  <a:pt x="215868" y="96919"/>
                </a:cubicBezTo>
                <a:cubicBezTo>
                  <a:pt x="222427" y="97543"/>
                  <a:pt x="221802" y="92546"/>
                  <a:pt x="221958" y="88955"/>
                </a:cubicBezTo>
                <a:cubicBezTo>
                  <a:pt x="222114" y="84270"/>
                  <a:pt x="218054" y="83177"/>
                  <a:pt x="215087" y="81928"/>
                </a:cubicBezTo>
                <a:close/>
                <a:moveTo>
                  <a:pt x="633644" y="133966"/>
                </a:moveTo>
                <a:cubicBezTo>
                  <a:pt x="633488" y="133966"/>
                  <a:pt x="633176" y="133966"/>
                  <a:pt x="633020" y="133966"/>
                </a:cubicBezTo>
                <a:cubicBezTo>
                  <a:pt x="625993" y="136465"/>
                  <a:pt x="626305" y="143804"/>
                  <a:pt x="624431" y="149114"/>
                </a:cubicBezTo>
                <a:cubicBezTo>
                  <a:pt x="622869" y="153642"/>
                  <a:pt x="627710" y="150519"/>
                  <a:pt x="629428" y="151300"/>
                </a:cubicBezTo>
                <a:cubicBezTo>
                  <a:pt x="630521" y="151768"/>
                  <a:pt x="631301" y="153174"/>
                  <a:pt x="632239" y="154267"/>
                </a:cubicBezTo>
                <a:cubicBezTo>
                  <a:pt x="633644" y="155985"/>
                  <a:pt x="636142" y="157546"/>
                  <a:pt x="637548" y="156453"/>
                </a:cubicBezTo>
                <a:cubicBezTo>
                  <a:pt x="639266" y="155360"/>
                  <a:pt x="639735" y="152549"/>
                  <a:pt x="638641" y="150207"/>
                </a:cubicBezTo>
                <a:cubicBezTo>
                  <a:pt x="637548" y="148020"/>
                  <a:pt x="636767" y="145678"/>
                  <a:pt x="638017" y="143492"/>
                </a:cubicBezTo>
                <a:cubicBezTo>
                  <a:pt x="640203" y="139588"/>
                  <a:pt x="637861" y="134279"/>
                  <a:pt x="633644" y="133966"/>
                </a:cubicBezTo>
                <a:close/>
                <a:moveTo>
                  <a:pt x="437966" y="102407"/>
                </a:moveTo>
                <a:cubicBezTo>
                  <a:pt x="436451" y="102224"/>
                  <a:pt x="434661" y="104610"/>
                  <a:pt x="431173" y="109383"/>
                </a:cubicBezTo>
                <a:cubicBezTo>
                  <a:pt x="431907" y="112321"/>
                  <a:pt x="436313" y="110852"/>
                  <a:pt x="437047" y="114523"/>
                </a:cubicBezTo>
                <a:cubicBezTo>
                  <a:pt x="437598" y="117093"/>
                  <a:pt x="440168" y="120949"/>
                  <a:pt x="443472" y="119296"/>
                </a:cubicBezTo>
                <a:cubicBezTo>
                  <a:pt x="448061" y="117093"/>
                  <a:pt x="444390" y="113606"/>
                  <a:pt x="443106" y="110852"/>
                </a:cubicBezTo>
                <a:cubicBezTo>
                  <a:pt x="440720" y="105345"/>
                  <a:pt x="439480" y="102591"/>
                  <a:pt x="437966" y="102407"/>
                </a:cubicBezTo>
                <a:close/>
                <a:moveTo>
                  <a:pt x="451182" y="103692"/>
                </a:moveTo>
                <a:cubicBezTo>
                  <a:pt x="449714" y="104610"/>
                  <a:pt x="448429" y="105712"/>
                  <a:pt x="448796" y="107547"/>
                </a:cubicBezTo>
                <a:cubicBezTo>
                  <a:pt x="449162" y="109750"/>
                  <a:pt x="450265" y="111953"/>
                  <a:pt x="453018" y="111402"/>
                </a:cubicBezTo>
                <a:cubicBezTo>
                  <a:pt x="454670" y="111035"/>
                  <a:pt x="455772" y="109383"/>
                  <a:pt x="454854" y="107547"/>
                </a:cubicBezTo>
                <a:cubicBezTo>
                  <a:pt x="454119" y="105895"/>
                  <a:pt x="453568" y="103876"/>
                  <a:pt x="451182" y="103692"/>
                </a:cubicBezTo>
                <a:close/>
                <a:moveTo>
                  <a:pt x="756696" y="146303"/>
                </a:moveTo>
                <a:cubicBezTo>
                  <a:pt x="752792" y="150831"/>
                  <a:pt x="753572" y="154891"/>
                  <a:pt x="755290" y="158795"/>
                </a:cubicBezTo>
                <a:cubicBezTo>
                  <a:pt x="756383" y="161294"/>
                  <a:pt x="758569" y="161294"/>
                  <a:pt x="762161" y="160045"/>
                </a:cubicBezTo>
                <a:cubicBezTo>
                  <a:pt x="754977" y="157390"/>
                  <a:pt x="758256" y="151456"/>
                  <a:pt x="756696" y="146303"/>
                </a:cubicBezTo>
                <a:close/>
                <a:moveTo>
                  <a:pt x="768759" y="142672"/>
                </a:moveTo>
                <a:cubicBezTo>
                  <a:pt x="766846" y="142828"/>
                  <a:pt x="764972" y="144038"/>
                  <a:pt x="763098" y="145210"/>
                </a:cubicBezTo>
                <a:cubicBezTo>
                  <a:pt x="758569" y="148020"/>
                  <a:pt x="761692" y="150831"/>
                  <a:pt x="763879" y="153798"/>
                </a:cubicBezTo>
                <a:cubicBezTo>
                  <a:pt x="765284" y="155672"/>
                  <a:pt x="766533" y="156453"/>
                  <a:pt x="768719" y="157078"/>
                </a:cubicBezTo>
                <a:cubicBezTo>
                  <a:pt x="772779" y="158327"/>
                  <a:pt x="777464" y="159108"/>
                  <a:pt x="778245" y="165042"/>
                </a:cubicBezTo>
                <a:cubicBezTo>
                  <a:pt x="778713" y="167852"/>
                  <a:pt x="783710" y="170195"/>
                  <a:pt x="784491" y="167540"/>
                </a:cubicBezTo>
                <a:cubicBezTo>
                  <a:pt x="786209" y="162074"/>
                  <a:pt x="793861" y="159888"/>
                  <a:pt x="791050" y="152393"/>
                </a:cubicBezTo>
                <a:cubicBezTo>
                  <a:pt x="784959" y="152237"/>
                  <a:pt x="778089" y="151768"/>
                  <a:pt x="774653" y="146459"/>
                </a:cubicBezTo>
                <a:cubicBezTo>
                  <a:pt x="772623" y="143414"/>
                  <a:pt x="770671" y="142516"/>
                  <a:pt x="768759" y="142672"/>
                </a:cubicBezTo>
                <a:close/>
                <a:moveTo>
                  <a:pt x="82509" y="44138"/>
                </a:moveTo>
                <a:cubicBezTo>
                  <a:pt x="75483" y="42888"/>
                  <a:pt x="77513" y="48978"/>
                  <a:pt x="76420" y="51789"/>
                </a:cubicBezTo>
                <a:cubicBezTo>
                  <a:pt x="75171" y="55381"/>
                  <a:pt x="79699" y="57411"/>
                  <a:pt x="81573" y="57099"/>
                </a:cubicBezTo>
                <a:cubicBezTo>
                  <a:pt x="87975" y="55849"/>
                  <a:pt x="81729" y="49135"/>
                  <a:pt x="85477" y="46636"/>
                </a:cubicBezTo>
                <a:cubicBezTo>
                  <a:pt x="85789" y="43669"/>
                  <a:pt x="84228" y="44450"/>
                  <a:pt x="82509" y="44138"/>
                </a:cubicBezTo>
                <a:close/>
                <a:moveTo>
                  <a:pt x="37381" y="31020"/>
                </a:moveTo>
                <a:cubicBezTo>
                  <a:pt x="35038" y="33831"/>
                  <a:pt x="31759" y="35549"/>
                  <a:pt x="29729" y="38048"/>
                </a:cubicBezTo>
                <a:cubicBezTo>
                  <a:pt x="26919" y="41639"/>
                  <a:pt x="19892" y="45075"/>
                  <a:pt x="26293" y="51321"/>
                </a:cubicBezTo>
                <a:cubicBezTo>
                  <a:pt x="26294" y="53507"/>
                  <a:pt x="26293" y="55693"/>
                  <a:pt x="26606" y="57723"/>
                </a:cubicBezTo>
                <a:cubicBezTo>
                  <a:pt x="26918" y="59753"/>
                  <a:pt x="35351" y="65063"/>
                  <a:pt x="37068" y="64594"/>
                </a:cubicBezTo>
                <a:cubicBezTo>
                  <a:pt x="39567" y="63813"/>
                  <a:pt x="44876" y="54288"/>
                  <a:pt x="44408" y="51165"/>
                </a:cubicBezTo>
                <a:cubicBezTo>
                  <a:pt x="45032" y="48978"/>
                  <a:pt x="47843" y="46792"/>
                  <a:pt x="43315" y="45075"/>
                </a:cubicBezTo>
                <a:cubicBezTo>
                  <a:pt x="40504" y="44138"/>
                  <a:pt x="38318" y="41795"/>
                  <a:pt x="40035" y="37735"/>
                </a:cubicBezTo>
                <a:cubicBezTo>
                  <a:pt x="40972" y="35705"/>
                  <a:pt x="39411" y="33363"/>
                  <a:pt x="37381" y="31020"/>
                </a:cubicBezTo>
                <a:close/>
                <a:moveTo>
                  <a:pt x="198690" y="44918"/>
                </a:moveTo>
                <a:cubicBezTo>
                  <a:pt x="197598" y="44606"/>
                  <a:pt x="196661" y="45855"/>
                  <a:pt x="196505" y="47105"/>
                </a:cubicBezTo>
                <a:cubicBezTo>
                  <a:pt x="196504" y="48510"/>
                  <a:pt x="197129" y="49759"/>
                  <a:pt x="198378" y="50540"/>
                </a:cubicBezTo>
                <a:cubicBezTo>
                  <a:pt x="199627" y="50540"/>
                  <a:pt x="200252" y="50072"/>
                  <a:pt x="200408" y="48978"/>
                </a:cubicBezTo>
                <a:cubicBezTo>
                  <a:pt x="200565" y="47261"/>
                  <a:pt x="200408" y="45543"/>
                  <a:pt x="198690" y="44918"/>
                </a:cubicBezTo>
                <a:close/>
                <a:moveTo>
                  <a:pt x="45189" y="18372"/>
                </a:moveTo>
                <a:cubicBezTo>
                  <a:pt x="40816" y="18528"/>
                  <a:pt x="38474" y="20714"/>
                  <a:pt x="35820" y="21963"/>
                </a:cubicBezTo>
                <a:cubicBezTo>
                  <a:pt x="34883" y="22276"/>
                  <a:pt x="33633" y="23057"/>
                  <a:pt x="34727" y="24462"/>
                </a:cubicBezTo>
                <a:cubicBezTo>
                  <a:pt x="35663" y="25555"/>
                  <a:pt x="36757" y="25867"/>
                  <a:pt x="37850" y="25087"/>
                </a:cubicBezTo>
                <a:cubicBezTo>
                  <a:pt x="40036" y="23213"/>
                  <a:pt x="42222" y="21027"/>
                  <a:pt x="45189" y="18372"/>
                </a:cubicBezTo>
                <a:close/>
                <a:moveTo>
                  <a:pt x="384912" y="66794"/>
                </a:moveTo>
                <a:cubicBezTo>
                  <a:pt x="377385" y="66794"/>
                  <a:pt x="372980" y="75789"/>
                  <a:pt x="364719" y="73953"/>
                </a:cubicBezTo>
                <a:cubicBezTo>
                  <a:pt x="363800" y="73769"/>
                  <a:pt x="363250" y="76340"/>
                  <a:pt x="363984" y="76340"/>
                </a:cubicBezTo>
                <a:cubicBezTo>
                  <a:pt x="371511" y="75422"/>
                  <a:pt x="370777" y="84968"/>
                  <a:pt x="376651" y="85885"/>
                </a:cubicBezTo>
                <a:cubicBezTo>
                  <a:pt x="375366" y="89741"/>
                  <a:pt x="378119" y="92494"/>
                  <a:pt x="380506" y="93963"/>
                </a:cubicBezTo>
                <a:cubicBezTo>
                  <a:pt x="383260" y="95615"/>
                  <a:pt x="381057" y="92678"/>
                  <a:pt x="381424" y="91943"/>
                </a:cubicBezTo>
                <a:cubicBezTo>
                  <a:pt x="382525" y="91760"/>
                  <a:pt x="383627" y="91760"/>
                  <a:pt x="384728" y="91760"/>
                </a:cubicBezTo>
                <a:cubicBezTo>
                  <a:pt x="384912" y="83499"/>
                  <a:pt x="384912" y="75055"/>
                  <a:pt x="384912" y="66794"/>
                </a:cubicBezTo>
                <a:close/>
                <a:moveTo>
                  <a:pt x="299549" y="51740"/>
                </a:moveTo>
                <a:cubicBezTo>
                  <a:pt x="293675" y="51006"/>
                  <a:pt x="288718" y="50823"/>
                  <a:pt x="294410" y="58900"/>
                </a:cubicBezTo>
                <a:cubicBezTo>
                  <a:pt x="295694" y="60552"/>
                  <a:pt x="295694" y="63122"/>
                  <a:pt x="295878" y="65325"/>
                </a:cubicBezTo>
                <a:cubicBezTo>
                  <a:pt x="296062" y="69180"/>
                  <a:pt x="296612" y="72117"/>
                  <a:pt x="290371" y="71750"/>
                </a:cubicBezTo>
                <a:cubicBezTo>
                  <a:pt x="283946" y="71200"/>
                  <a:pt x="279724" y="75238"/>
                  <a:pt x="279724" y="82398"/>
                </a:cubicBezTo>
                <a:cubicBezTo>
                  <a:pt x="279540" y="89006"/>
                  <a:pt x="279356" y="95798"/>
                  <a:pt x="279356" y="102407"/>
                </a:cubicBezTo>
                <a:cubicBezTo>
                  <a:pt x="279356" y="104427"/>
                  <a:pt x="278071" y="107364"/>
                  <a:pt x="280642" y="108282"/>
                </a:cubicBezTo>
                <a:cubicBezTo>
                  <a:pt x="282844" y="109016"/>
                  <a:pt x="283945" y="105895"/>
                  <a:pt x="285965" y="104977"/>
                </a:cubicBezTo>
                <a:cubicBezTo>
                  <a:pt x="287801" y="101490"/>
                  <a:pt x="291105" y="99654"/>
                  <a:pt x="294409" y="97451"/>
                </a:cubicBezTo>
                <a:cubicBezTo>
                  <a:pt x="298081" y="95064"/>
                  <a:pt x="299550" y="92678"/>
                  <a:pt x="301201" y="99654"/>
                </a:cubicBezTo>
                <a:cubicBezTo>
                  <a:pt x="302487" y="105895"/>
                  <a:pt x="306893" y="106079"/>
                  <a:pt x="311298" y="101306"/>
                </a:cubicBezTo>
                <a:cubicBezTo>
                  <a:pt x="313318" y="99103"/>
                  <a:pt x="315887" y="97451"/>
                  <a:pt x="318274" y="95432"/>
                </a:cubicBezTo>
                <a:cubicBezTo>
                  <a:pt x="321027" y="95064"/>
                  <a:pt x="323598" y="94697"/>
                  <a:pt x="326352" y="94147"/>
                </a:cubicBezTo>
                <a:cubicBezTo>
                  <a:pt x="328187" y="93779"/>
                  <a:pt x="330757" y="93779"/>
                  <a:pt x="330574" y="91393"/>
                </a:cubicBezTo>
                <a:cubicBezTo>
                  <a:pt x="330390" y="89006"/>
                  <a:pt x="327820" y="88089"/>
                  <a:pt x="325801" y="87354"/>
                </a:cubicBezTo>
                <a:cubicBezTo>
                  <a:pt x="323230" y="86436"/>
                  <a:pt x="322312" y="89924"/>
                  <a:pt x="320110" y="89924"/>
                </a:cubicBezTo>
                <a:cubicBezTo>
                  <a:pt x="319927" y="85885"/>
                  <a:pt x="316071" y="85702"/>
                  <a:pt x="313685" y="84233"/>
                </a:cubicBezTo>
                <a:cubicBezTo>
                  <a:pt x="310748" y="82398"/>
                  <a:pt x="308728" y="80745"/>
                  <a:pt x="310197" y="77257"/>
                </a:cubicBezTo>
                <a:cubicBezTo>
                  <a:pt x="313501" y="75605"/>
                  <a:pt x="313868" y="82581"/>
                  <a:pt x="316989" y="79460"/>
                </a:cubicBezTo>
                <a:cubicBezTo>
                  <a:pt x="319743" y="76523"/>
                  <a:pt x="314235" y="75972"/>
                  <a:pt x="314419" y="73402"/>
                </a:cubicBezTo>
                <a:cubicBezTo>
                  <a:pt x="314602" y="72301"/>
                  <a:pt x="313868" y="71199"/>
                  <a:pt x="313685" y="70098"/>
                </a:cubicBezTo>
                <a:cubicBezTo>
                  <a:pt x="312399" y="61286"/>
                  <a:pt x="308912" y="54311"/>
                  <a:pt x="299549" y="51740"/>
                </a:cubicBezTo>
                <a:close/>
                <a:moveTo>
                  <a:pt x="1662852" y="244162"/>
                </a:moveTo>
                <a:cubicBezTo>
                  <a:pt x="1661603" y="244475"/>
                  <a:pt x="1660979" y="246192"/>
                  <a:pt x="1661447" y="247754"/>
                </a:cubicBezTo>
                <a:cubicBezTo>
                  <a:pt x="1662696" y="251970"/>
                  <a:pt x="1665663" y="250408"/>
                  <a:pt x="1669879" y="250252"/>
                </a:cubicBezTo>
                <a:cubicBezTo>
                  <a:pt x="1667068" y="247285"/>
                  <a:pt x="1667069" y="243381"/>
                  <a:pt x="1662852" y="244162"/>
                </a:cubicBezTo>
                <a:close/>
                <a:moveTo>
                  <a:pt x="527183" y="78910"/>
                </a:moveTo>
                <a:cubicBezTo>
                  <a:pt x="522961" y="79644"/>
                  <a:pt x="520207" y="82765"/>
                  <a:pt x="516902" y="85151"/>
                </a:cubicBezTo>
                <a:cubicBezTo>
                  <a:pt x="513964" y="87170"/>
                  <a:pt x="510660" y="88823"/>
                  <a:pt x="512129" y="92311"/>
                </a:cubicBezTo>
                <a:cubicBezTo>
                  <a:pt x="513231" y="94881"/>
                  <a:pt x="518188" y="98552"/>
                  <a:pt x="518921" y="98002"/>
                </a:cubicBezTo>
                <a:cubicBezTo>
                  <a:pt x="521859" y="96166"/>
                  <a:pt x="527733" y="97634"/>
                  <a:pt x="527917" y="91760"/>
                </a:cubicBezTo>
                <a:cubicBezTo>
                  <a:pt x="529569" y="87354"/>
                  <a:pt x="530487" y="82948"/>
                  <a:pt x="527183" y="78910"/>
                </a:cubicBezTo>
                <a:close/>
                <a:moveTo>
                  <a:pt x="133105" y="21651"/>
                </a:moveTo>
                <a:cubicBezTo>
                  <a:pt x="131543" y="22432"/>
                  <a:pt x="129201" y="23213"/>
                  <a:pt x="130137" y="25087"/>
                </a:cubicBezTo>
                <a:cubicBezTo>
                  <a:pt x="132012" y="28678"/>
                  <a:pt x="133885" y="32738"/>
                  <a:pt x="138882" y="33363"/>
                </a:cubicBezTo>
                <a:cubicBezTo>
                  <a:pt x="141225" y="33675"/>
                  <a:pt x="141069" y="31958"/>
                  <a:pt x="140913" y="30708"/>
                </a:cubicBezTo>
                <a:cubicBezTo>
                  <a:pt x="140444" y="25867"/>
                  <a:pt x="137165" y="23525"/>
                  <a:pt x="133105" y="21651"/>
                </a:cubicBezTo>
                <a:close/>
                <a:moveTo>
                  <a:pt x="177766" y="26961"/>
                </a:moveTo>
                <a:cubicBezTo>
                  <a:pt x="171363" y="27429"/>
                  <a:pt x="164180" y="33988"/>
                  <a:pt x="163243" y="40390"/>
                </a:cubicBezTo>
                <a:cubicBezTo>
                  <a:pt x="163087" y="41795"/>
                  <a:pt x="162306" y="44294"/>
                  <a:pt x="164023" y="43825"/>
                </a:cubicBezTo>
                <a:cubicBezTo>
                  <a:pt x="169645" y="42108"/>
                  <a:pt x="168084" y="46480"/>
                  <a:pt x="168083" y="50696"/>
                </a:cubicBezTo>
                <a:cubicBezTo>
                  <a:pt x="171519" y="46636"/>
                  <a:pt x="173705" y="42888"/>
                  <a:pt x="178234" y="46324"/>
                </a:cubicBezTo>
                <a:cubicBezTo>
                  <a:pt x="179015" y="46948"/>
                  <a:pt x="180576" y="45543"/>
                  <a:pt x="180733" y="44450"/>
                </a:cubicBezTo>
                <a:cubicBezTo>
                  <a:pt x="181045" y="40546"/>
                  <a:pt x="187915" y="37111"/>
                  <a:pt x="181669" y="32582"/>
                </a:cubicBezTo>
                <a:cubicBezTo>
                  <a:pt x="181044" y="31957"/>
                  <a:pt x="181201" y="30240"/>
                  <a:pt x="180888" y="29147"/>
                </a:cubicBezTo>
                <a:cubicBezTo>
                  <a:pt x="180420" y="27585"/>
                  <a:pt x="179483" y="26804"/>
                  <a:pt x="177766" y="26961"/>
                </a:cubicBezTo>
                <a:close/>
                <a:moveTo>
                  <a:pt x="1647081" y="231435"/>
                </a:moveTo>
                <a:cubicBezTo>
                  <a:pt x="1643215" y="231084"/>
                  <a:pt x="1639429" y="231357"/>
                  <a:pt x="1638804" y="232606"/>
                </a:cubicBezTo>
                <a:cubicBezTo>
                  <a:pt x="1636774" y="236667"/>
                  <a:pt x="1634744" y="237760"/>
                  <a:pt x="1631465" y="234168"/>
                </a:cubicBezTo>
                <a:cubicBezTo>
                  <a:pt x="1630684" y="233231"/>
                  <a:pt x="1629591" y="232450"/>
                  <a:pt x="1628499" y="233856"/>
                </a:cubicBezTo>
                <a:cubicBezTo>
                  <a:pt x="1628030" y="234480"/>
                  <a:pt x="1627874" y="235261"/>
                  <a:pt x="1627874" y="235886"/>
                </a:cubicBezTo>
                <a:cubicBezTo>
                  <a:pt x="1627717" y="237603"/>
                  <a:pt x="1629123" y="237135"/>
                  <a:pt x="1630216" y="237447"/>
                </a:cubicBezTo>
                <a:cubicBezTo>
                  <a:pt x="1634120" y="238853"/>
                  <a:pt x="1638960" y="239165"/>
                  <a:pt x="1639585" y="244943"/>
                </a:cubicBezTo>
                <a:cubicBezTo>
                  <a:pt x="1639897" y="246817"/>
                  <a:pt x="1642240" y="248378"/>
                  <a:pt x="1643177" y="247441"/>
                </a:cubicBezTo>
                <a:cubicBezTo>
                  <a:pt x="1646769" y="243537"/>
                  <a:pt x="1648018" y="237135"/>
                  <a:pt x="1655201" y="237760"/>
                </a:cubicBezTo>
                <a:cubicBezTo>
                  <a:pt x="1655513" y="237916"/>
                  <a:pt x="1655982" y="236823"/>
                  <a:pt x="1656606" y="236042"/>
                </a:cubicBezTo>
                <a:cubicBezTo>
                  <a:pt x="1656294" y="235261"/>
                  <a:pt x="1656138" y="234480"/>
                  <a:pt x="1655825" y="234012"/>
                </a:cubicBezTo>
                <a:cubicBezTo>
                  <a:pt x="1654888" y="232763"/>
                  <a:pt x="1650946" y="231787"/>
                  <a:pt x="1647081" y="231435"/>
                </a:cubicBezTo>
                <a:close/>
                <a:moveTo>
                  <a:pt x="1150289" y="159298"/>
                </a:moveTo>
                <a:cubicBezTo>
                  <a:pt x="1143377" y="162101"/>
                  <a:pt x="1136278" y="165090"/>
                  <a:pt x="1127498" y="168826"/>
                </a:cubicBezTo>
                <a:cubicBezTo>
                  <a:pt x="1129366" y="171068"/>
                  <a:pt x="1130674" y="174057"/>
                  <a:pt x="1133102" y="175738"/>
                </a:cubicBezTo>
                <a:cubicBezTo>
                  <a:pt x="1139081" y="179848"/>
                  <a:pt x="1144124" y="176859"/>
                  <a:pt x="1147674" y="171815"/>
                </a:cubicBezTo>
                <a:cubicBezTo>
                  <a:pt x="1150102" y="168266"/>
                  <a:pt x="1151410" y="163969"/>
                  <a:pt x="1153465" y="160046"/>
                </a:cubicBezTo>
                <a:cubicBezTo>
                  <a:pt x="1152344" y="159859"/>
                  <a:pt x="1151410" y="159485"/>
                  <a:pt x="1150289" y="159298"/>
                </a:cubicBezTo>
                <a:close/>
                <a:moveTo>
                  <a:pt x="92036" y="5879"/>
                </a:moveTo>
                <a:cubicBezTo>
                  <a:pt x="89693" y="6816"/>
                  <a:pt x="85789" y="5723"/>
                  <a:pt x="84541" y="8846"/>
                </a:cubicBezTo>
                <a:cubicBezTo>
                  <a:pt x="83759" y="10408"/>
                  <a:pt x="87039" y="12594"/>
                  <a:pt x="88287" y="11657"/>
                </a:cubicBezTo>
                <a:cubicBezTo>
                  <a:pt x="90786" y="9627"/>
                  <a:pt x="95471" y="12906"/>
                  <a:pt x="96408" y="8534"/>
                </a:cubicBezTo>
                <a:cubicBezTo>
                  <a:pt x="97032" y="6035"/>
                  <a:pt x="94378" y="5879"/>
                  <a:pt x="92036" y="5879"/>
                </a:cubicBezTo>
                <a:close/>
                <a:moveTo>
                  <a:pt x="408410" y="49354"/>
                </a:moveTo>
                <a:cubicBezTo>
                  <a:pt x="396844" y="48252"/>
                  <a:pt x="392071" y="50455"/>
                  <a:pt x="388767" y="60001"/>
                </a:cubicBezTo>
                <a:cubicBezTo>
                  <a:pt x="388216" y="105712"/>
                  <a:pt x="387482" y="151422"/>
                  <a:pt x="389134" y="197132"/>
                </a:cubicBezTo>
                <a:cubicBezTo>
                  <a:pt x="392623" y="206311"/>
                  <a:pt x="397395" y="208881"/>
                  <a:pt x="408042" y="207780"/>
                </a:cubicBezTo>
                <a:cubicBezTo>
                  <a:pt x="416854" y="206862"/>
                  <a:pt x="419791" y="200804"/>
                  <a:pt x="419975" y="193278"/>
                </a:cubicBezTo>
                <a:cubicBezTo>
                  <a:pt x="420342" y="172900"/>
                  <a:pt x="420342" y="152523"/>
                  <a:pt x="420341" y="131963"/>
                </a:cubicBezTo>
                <a:cubicBezTo>
                  <a:pt x="420341" y="109383"/>
                  <a:pt x="420158" y="86620"/>
                  <a:pt x="419791" y="64040"/>
                </a:cubicBezTo>
                <a:cubicBezTo>
                  <a:pt x="419607" y="56697"/>
                  <a:pt x="417772" y="50272"/>
                  <a:pt x="408410" y="49354"/>
                </a:cubicBezTo>
                <a:close/>
                <a:moveTo>
                  <a:pt x="594761" y="74783"/>
                </a:moveTo>
                <a:cubicBezTo>
                  <a:pt x="594136" y="79311"/>
                  <a:pt x="586798" y="73690"/>
                  <a:pt x="586953" y="79780"/>
                </a:cubicBezTo>
                <a:cubicBezTo>
                  <a:pt x="586954" y="83372"/>
                  <a:pt x="589452" y="87275"/>
                  <a:pt x="593200" y="86963"/>
                </a:cubicBezTo>
                <a:cubicBezTo>
                  <a:pt x="597104" y="86651"/>
                  <a:pt x="600695" y="83371"/>
                  <a:pt x="601320" y="79311"/>
                </a:cubicBezTo>
                <a:cubicBezTo>
                  <a:pt x="601789" y="76032"/>
                  <a:pt x="598041" y="75095"/>
                  <a:pt x="594761" y="74783"/>
                </a:cubicBezTo>
                <a:close/>
                <a:moveTo>
                  <a:pt x="181201" y="14624"/>
                </a:moveTo>
                <a:cubicBezTo>
                  <a:pt x="179015" y="14780"/>
                  <a:pt x="176828" y="15873"/>
                  <a:pt x="176516" y="18060"/>
                </a:cubicBezTo>
                <a:cubicBezTo>
                  <a:pt x="176204" y="21183"/>
                  <a:pt x="179171" y="19777"/>
                  <a:pt x="180576" y="20402"/>
                </a:cubicBezTo>
                <a:cubicBezTo>
                  <a:pt x="182450" y="21026"/>
                  <a:pt x="183856" y="20714"/>
                  <a:pt x="183699" y="17903"/>
                </a:cubicBezTo>
                <a:cubicBezTo>
                  <a:pt x="183231" y="16654"/>
                  <a:pt x="183543" y="14468"/>
                  <a:pt x="181201" y="14624"/>
                </a:cubicBezTo>
                <a:close/>
                <a:moveTo>
                  <a:pt x="141733" y="3459"/>
                </a:moveTo>
                <a:cubicBezTo>
                  <a:pt x="155396" y="4474"/>
                  <a:pt x="168943" y="6660"/>
                  <a:pt x="182294" y="10564"/>
                </a:cubicBezTo>
                <a:cubicBezTo>
                  <a:pt x="188384" y="12438"/>
                  <a:pt x="194318" y="14937"/>
                  <a:pt x="200252" y="17123"/>
                </a:cubicBezTo>
                <a:cubicBezTo>
                  <a:pt x="217429" y="25087"/>
                  <a:pt x="231015" y="36174"/>
                  <a:pt x="234450" y="56006"/>
                </a:cubicBezTo>
                <a:cubicBezTo>
                  <a:pt x="235700" y="63970"/>
                  <a:pt x="236949" y="72090"/>
                  <a:pt x="237417" y="80054"/>
                </a:cubicBezTo>
                <a:cubicBezTo>
                  <a:pt x="238042" y="89579"/>
                  <a:pt x="237573" y="99105"/>
                  <a:pt x="237886" y="108630"/>
                </a:cubicBezTo>
                <a:cubicBezTo>
                  <a:pt x="237885" y="112378"/>
                  <a:pt x="236480" y="113315"/>
                  <a:pt x="232889" y="113315"/>
                </a:cubicBezTo>
                <a:cubicBezTo>
                  <a:pt x="202907" y="113159"/>
                  <a:pt x="172925" y="113159"/>
                  <a:pt x="142943" y="113315"/>
                </a:cubicBezTo>
                <a:cubicBezTo>
                  <a:pt x="138726" y="113315"/>
                  <a:pt x="137789" y="111910"/>
                  <a:pt x="137790" y="108006"/>
                </a:cubicBezTo>
                <a:cubicBezTo>
                  <a:pt x="137477" y="90360"/>
                  <a:pt x="139039" y="72714"/>
                  <a:pt x="136853" y="55225"/>
                </a:cubicBezTo>
                <a:cubicBezTo>
                  <a:pt x="136072" y="49291"/>
                  <a:pt x="133729" y="44762"/>
                  <a:pt x="126703" y="44762"/>
                </a:cubicBezTo>
                <a:cubicBezTo>
                  <a:pt x="119206" y="42420"/>
                  <a:pt x="112024" y="42420"/>
                  <a:pt x="106246" y="48666"/>
                </a:cubicBezTo>
                <a:cubicBezTo>
                  <a:pt x="102810" y="51946"/>
                  <a:pt x="102810" y="56474"/>
                  <a:pt x="102654" y="60534"/>
                </a:cubicBezTo>
                <a:cubicBezTo>
                  <a:pt x="101874" y="92234"/>
                  <a:pt x="101873" y="124090"/>
                  <a:pt x="102654" y="155946"/>
                </a:cubicBezTo>
                <a:cubicBezTo>
                  <a:pt x="102030" y="171093"/>
                  <a:pt x="100936" y="186240"/>
                  <a:pt x="103435" y="201231"/>
                </a:cubicBezTo>
                <a:cubicBezTo>
                  <a:pt x="104997" y="211069"/>
                  <a:pt x="109056" y="213412"/>
                  <a:pt x="121705" y="213099"/>
                </a:cubicBezTo>
                <a:cubicBezTo>
                  <a:pt x="131387" y="212787"/>
                  <a:pt x="135291" y="209664"/>
                  <a:pt x="136696" y="200450"/>
                </a:cubicBezTo>
                <a:cubicBezTo>
                  <a:pt x="138726" y="187490"/>
                  <a:pt x="137946" y="174372"/>
                  <a:pt x="137634" y="161411"/>
                </a:cubicBezTo>
                <a:cubicBezTo>
                  <a:pt x="138101" y="152042"/>
                  <a:pt x="138101" y="152042"/>
                  <a:pt x="147940" y="152042"/>
                </a:cubicBezTo>
                <a:cubicBezTo>
                  <a:pt x="175736" y="152042"/>
                  <a:pt x="203687" y="152198"/>
                  <a:pt x="231483" y="151886"/>
                </a:cubicBezTo>
                <a:cubicBezTo>
                  <a:pt x="236324" y="151730"/>
                  <a:pt x="238198" y="153135"/>
                  <a:pt x="237729" y="158132"/>
                </a:cubicBezTo>
                <a:cubicBezTo>
                  <a:pt x="237261" y="162973"/>
                  <a:pt x="237730" y="167970"/>
                  <a:pt x="237886" y="173435"/>
                </a:cubicBezTo>
                <a:cubicBezTo>
                  <a:pt x="239291" y="187490"/>
                  <a:pt x="238510" y="200919"/>
                  <a:pt x="230858" y="213255"/>
                </a:cubicBezTo>
                <a:cubicBezTo>
                  <a:pt x="220552" y="230432"/>
                  <a:pt x="203844" y="238396"/>
                  <a:pt x="186198" y="245111"/>
                </a:cubicBezTo>
                <a:cubicBezTo>
                  <a:pt x="158246" y="254324"/>
                  <a:pt x="129513" y="255730"/>
                  <a:pt x="100468" y="253856"/>
                </a:cubicBezTo>
                <a:cubicBezTo>
                  <a:pt x="81886" y="252763"/>
                  <a:pt x="63772" y="249640"/>
                  <a:pt x="46126" y="243550"/>
                </a:cubicBezTo>
                <a:cubicBezTo>
                  <a:pt x="19266" y="234180"/>
                  <a:pt x="5838" y="215285"/>
                  <a:pt x="3495" y="187333"/>
                </a:cubicBezTo>
                <a:cubicBezTo>
                  <a:pt x="1934" y="169375"/>
                  <a:pt x="3027" y="151261"/>
                  <a:pt x="1933" y="133303"/>
                </a:cubicBezTo>
                <a:cubicBezTo>
                  <a:pt x="-97" y="130805"/>
                  <a:pt x="60" y="127682"/>
                  <a:pt x="59" y="124558"/>
                </a:cubicBezTo>
                <a:cubicBezTo>
                  <a:pt x="372" y="104258"/>
                  <a:pt x="-878" y="83958"/>
                  <a:pt x="1464" y="63657"/>
                </a:cubicBezTo>
                <a:cubicBezTo>
                  <a:pt x="1933" y="60378"/>
                  <a:pt x="2089" y="57099"/>
                  <a:pt x="4744" y="54600"/>
                </a:cubicBezTo>
                <a:cubicBezTo>
                  <a:pt x="10990" y="34143"/>
                  <a:pt x="26449" y="23056"/>
                  <a:pt x="45033" y="15249"/>
                </a:cubicBezTo>
                <a:cubicBezTo>
                  <a:pt x="62835" y="7753"/>
                  <a:pt x="81417" y="4474"/>
                  <a:pt x="100468" y="3381"/>
                </a:cubicBezTo>
                <a:cubicBezTo>
                  <a:pt x="114288" y="2600"/>
                  <a:pt x="128069" y="2444"/>
                  <a:pt x="141733" y="3459"/>
                </a:cubicBezTo>
                <a:close/>
                <a:moveTo>
                  <a:pt x="1682587" y="221402"/>
                </a:moveTo>
                <a:cubicBezTo>
                  <a:pt x="1680654" y="221246"/>
                  <a:pt x="1678546" y="222925"/>
                  <a:pt x="1675033" y="226360"/>
                </a:cubicBezTo>
                <a:cubicBezTo>
                  <a:pt x="1663945" y="226360"/>
                  <a:pt x="1658480" y="231045"/>
                  <a:pt x="1660823" y="238853"/>
                </a:cubicBezTo>
                <a:cubicBezTo>
                  <a:pt x="1664414" y="241039"/>
                  <a:pt x="1668006" y="241195"/>
                  <a:pt x="1672377" y="240727"/>
                </a:cubicBezTo>
                <a:cubicBezTo>
                  <a:pt x="1677999" y="240258"/>
                  <a:pt x="1684871" y="236511"/>
                  <a:pt x="1690024" y="243694"/>
                </a:cubicBezTo>
                <a:cubicBezTo>
                  <a:pt x="1691898" y="246348"/>
                  <a:pt x="1698144" y="247129"/>
                  <a:pt x="1700798" y="244630"/>
                </a:cubicBezTo>
                <a:cubicBezTo>
                  <a:pt x="1703453" y="242288"/>
                  <a:pt x="1696738" y="243381"/>
                  <a:pt x="1697363" y="240258"/>
                </a:cubicBezTo>
                <a:cubicBezTo>
                  <a:pt x="1697363" y="239634"/>
                  <a:pt x="1696426" y="238540"/>
                  <a:pt x="1696738" y="238228"/>
                </a:cubicBezTo>
                <a:cubicBezTo>
                  <a:pt x="1701267" y="230889"/>
                  <a:pt x="1696739" y="229327"/>
                  <a:pt x="1690649" y="228703"/>
                </a:cubicBezTo>
                <a:cubicBezTo>
                  <a:pt x="1690023" y="228702"/>
                  <a:pt x="1689399" y="227922"/>
                  <a:pt x="1689087" y="227453"/>
                </a:cubicBezTo>
                <a:cubicBezTo>
                  <a:pt x="1686276" y="223549"/>
                  <a:pt x="1684519" y="221558"/>
                  <a:pt x="1682587" y="221402"/>
                </a:cubicBezTo>
                <a:close/>
                <a:moveTo>
                  <a:pt x="1707357" y="222300"/>
                </a:moveTo>
                <a:cubicBezTo>
                  <a:pt x="1702516" y="219958"/>
                  <a:pt x="1700642" y="222925"/>
                  <a:pt x="1699861" y="227453"/>
                </a:cubicBezTo>
                <a:cubicBezTo>
                  <a:pt x="1699080" y="231045"/>
                  <a:pt x="1701735" y="232138"/>
                  <a:pt x="1704390" y="233075"/>
                </a:cubicBezTo>
                <a:cubicBezTo>
                  <a:pt x="1705952" y="233700"/>
                  <a:pt x="1707513" y="232763"/>
                  <a:pt x="1708607" y="231357"/>
                </a:cubicBezTo>
                <a:cubicBezTo>
                  <a:pt x="1709387" y="230264"/>
                  <a:pt x="1709387" y="228390"/>
                  <a:pt x="1708450" y="228234"/>
                </a:cubicBezTo>
                <a:cubicBezTo>
                  <a:pt x="1700174" y="227297"/>
                  <a:pt x="1709543" y="224174"/>
                  <a:pt x="1707357" y="222300"/>
                </a:cubicBezTo>
                <a:close/>
                <a:moveTo>
                  <a:pt x="462748" y="42745"/>
                </a:moveTo>
                <a:cubicBezTo>
                  <a:pt x="462197" y="41460"/>
                  <a:pt x="459627" y="41460"/>
                  <a:pt x="459076" y="42745"/>
                </a:cubicBezTo>
                <a:cubicBezTo>
                  <a:pt x="457424" y="45866"/>
                  <a:pt x="453018" y="47885"/>
                  <a:pt x="454854" y="52658"/>
                </a:cubicBezTo>
                <a:cubicBezTo>
                  <a:pt x="456322" y="56513"/>
                  <a:pt x="453569" y="57798"/>
                  <a:pt x="450448" y="57798"/>
                </a:cubicBezTo>
                <a:cubicBezTo>
                  <a:pt x="443655" y="57798"/>
                  <a:pt x="437781" y="61653"/>
                  <a:pt x="432641" y="64224"/>
                </a:cubicBezTo>
                <a:cubicBezTo>
                  <a:pt x="426767" y="67344"/>
                  <a:pt x="422728" y="76156"/>
                  <a:pt x="428052" y="83866"/>
                </a:cubicBezTo>
                <a:cubicBezTo>
                  <a:pt x="431540" y="88823"/>
                  <a:pt x="435211" y="94697"/>
                  <a:pt x="444023" y="94146"/>
                </a:cubicBezTo>
                <a:cubicBezTo>
                  <a:pt x="447144" y="95615"/>
                  <a:pt x="448796" y="94513"/>
                  <a:pt x="449162" y="89741"/>
                </a:cubicBezTo>
                <a:cubicBezTo>
                  <a:pt x="449897" y="82214"/>
                  <a:pt x="458341" y="78175"/>
                  <a:pt x="458893" y="70282"/>
                </a:cubicBezTo>
                <a:cubicBezTo>
                  <a:pt x="458892" y="69731"/>
                  <a:pt x="460178" y="68813"/>
                  <a:pt x="460728" y="68813"/>
                </a:cubicBezTo>
                <a:cubicBezTo>
                  <a:pt x="471376" y="70098"/>
                  <a:pt x="466970" y="64774"/>
                  <a:pt x="464584" y="60552"/>
                </a:cubicBezTo>
                <a:cubicBezTo>
                  <a:pt x="463665" y="58349"/>
                  <a:pt x="464767" y="56514"/>
                  <a:pt x="465685" y="54310"/>
                </a:cubicBezTo>
                <a:cubicBezTo>
                  <a:pt x="467337" y="50088"/>
                  <a:pt x="464583" y="46417"/>
                  <a:pt x="462748" y="42745"/>
                </a:cubicBezTo>
                <a:close/>
                <a:moveTo>
                  <a:pt x="1775441" y="228078"/>
                </a:moveTo>
                <a:cubicBezTo>
                  <a:pt x="1770756" y="226516"/>
                  <a:pt x="1769663" y="230577"/>
                  <a:pt x="1767790" y="233075"/>
                </a:cubicBezTo>
                <a:cubicBezTo>
                  <a:pt x="1767008" y="234168"/>
                  <a:pt x="1767009" y="235730"/>
                  <a:pt x="1768258" y="236042"/>
                </a:cubicBezTo>
                <a:cubicBezTo>
                  <a:pt x="1772474" y="237135"/>
                  <a:pt x="1769820" y="231826"/>
                  <a:pt x="1772786" y="231201"/>
                </a:cubicBezTo>
                <a:cubicBezTo>
                  <a:pt x="1773880" y="231045"/>
                  <a:pt x="1775441" y="230264"/>
                  <a:pt x="1775441" y="228078"/>
                </a:cubicBezTo>
                <a:close/>
                <a:moveTo>
                  <a:pt x="787614" y="82591"/>
                </a:moveTo>
                <a:cubicBezTo>
                  <a:pt x="784335" y="85245"/>
                  <a:pt x="781368" y="86026"/>
                  <a:pt x="779338" y="89774"/>
                </a:cubicBezTo>
                <a:cubicBezTo>
                  <a:pt x="783242" y="88525"/>
                  <a:pt x="786677" y="88681"/>
                  <a:pt x="787614" y="82591"/>
                </a:cubicBezTo>
                <a:close/>
                <a:moveTo>
                  <a:pt x="1507225" y="176944"/>
                </a:moveTo>
                <a:cubicBezTo>
                  <a:pt x="1505507" y="177413"/>
                  <a:pt x="1504259" y="178350"/>
                  <a:pt x="1504414" y="180224"/>
                </a:cubicBezTo>
                <a:cubicBezTo>
                  <a:pt x="1504414" y="181160"/>
                  <a:pt x="1504883" y="181941"/>
                  <a:pt x="1506132" y="181941"/>
                </a:cubicBezTo>
                <a:cubicBezTo>
                  <a:pt x="1507849" y="181473"/>
                  <a:pt x="1508786" y="180224"/>
                  <a:pt x="1508943" y="178506"/>
                </a:cubicBezTo>
                <a:cubicBezTo>
                  <a:pt x="1508943" y="177725"/>
                  <a:pt x="1508474" y="176632"/>
                  <a:pt x="1507225" y="176944"/>
                </a:cubicBezTo>
                <a:close/>
                <a:moveTo>
                  <a:pt x="1777841" y="215234"/>
                </a:moveTo>
                <a:cubicBezTo>
                  <a:pt x="1774661" y="214766"/>
                  <a:pt x="1771225" y="216444"/>
                  <a:pt x="1766853" y="220270"/>
                </a:cubicBezTo>
                <a:cubicBezTo>
                  <a:pt x="1774192" y="217772"/>
                  <a:pt x="1778876" y="223393"/>
                  <a:pt x="1784498" y="225892"/>
                </a:cubicBezTo>
                <a:cubicBezTo>
                  <a:pt x="1785747" y="226360"/>
                  <a:pt x="1786371" y="226516"/>
                  <a:pt x="1787309" y="225736"/>
                </a:cubicBezTo>
                <a:cubicBezTo>
                  <a:pt x="1788245" y="224799"/>
                  <a:pt x="1788090" y="224174"/>
                  <a:pt x="1787309" y="223081"/>
                </a:cubicBezTo>
                <a:cubicBezTo>
                  <a:pt x="1783951" y="218318"/>
                  <a:pt x="1781023" y="215702"/>
                  <a:pt x="1777841" y="215234"/>
                </a:cubicBezTo>
                <a:close/>
                <a:moveTo>
                  <a:pt x="1630996" y="193411"/>
                </a:moveTo>
                <a:cubicBezTo>
                  <a:pt x="1630372" y="193411"/>
                  <a:pt x="1629904" y="193567"/>
                  <a:pt x="1629435" y="193724"/>
                </a:cubicBezTo>
                <a:cubicBezTo>
                  <a:pt x="1628186" y="194192"/>
                  <a:pt x="1628186" y="194816"/>
                  <a:pt x="1628342" y="197471"/>
                </a:cubicBezTo>
                <a:cubicBezTo>
                  <a:pt x="1628342" y="199657"/>
                  <a:pt x="1626780" y="200594"/>
                  <a:pt x="1625063" y="199033"/>
                </a:cubicBezTo>
                <a:cubicBezTo>
                  <a:pt x="1622408" y="196690"/>
                  <a:pt x="1620222" y="198096"/>
                  <a:pt x="1619285" y="200126"/>
                </a:cubicBezTo>
                <a:cubicBezTo>
                  <a:pt x="1616787" y="205123"/>
                  <a:pt x="1611790" y="205591"/>
                  <a:pt x="1607574" y="207465"/>
                </a:cubicBezTo>
                <a:cubicBezTo>
                  <a:pt x="1607574" y="207465"/>
                  <a:pt x="1607417" y="207465"/>
                  <a:pt x="1607417" y="207465"/>
                </a:cubicBezTo>
                <a:cubicBezTo>
                  <a:pt x="1606792" y="203561"/>
                  <a:pt x="1603982" y="200750"/>
                  <a:pt x="1601795" y="197627"/>
                </a:cubicBezTo>
                <a:cubicBezTo>
                  <a:pt x="1597423" y="200126"/>
                  <a:pt x="1594924" y="206684"/>
                  <a:pt x="1597110" y="211057"/>
                </a:cubicBezTo>
                <a:cubicBezTo>
                  <a:pt x="1597423" y="211682"/>
                  <a:pt x="1599297" y="211525"/>
                  <a:pt x="1600390" y="211681"/>
                </a:cubicBezTo>
                <a:cubicBezTo>
                  <a:pt x="1602576" y="209964"/>
                  <a:pt x="1604606" y="207778"/>
                  <a:pt x="1607574" y="207465"/>
                </a:cubicBezTo>
                <a:cubicBezTo>
                  <a:pt x="1607574" y="207621"/>
                  <a:pt x="1607574" y="207621"/>
                  <a:pt x="1607574" y="207621"/>
                </a:cubicBezTo>
                <a:cubicBezTo>
                  <a:pt x="1607574" y="207621"/>
                  <a:pt x="1607729" y="207621"/>
                  <a:pt x="1607729" y="207621"/>
                </a:cubicBezTo>
                <a:cubicBezTo>
                  <a:pt x="1609447" y="209495"/>
                  <a:pt x="1611321" y="211213"/>
                  <a:pt x="1613039" y="213087"/>
                </a:cubicBezTo>
                <a:cubicBezTo>
                  <a:pt x="1616318" y="218709"/>
                  <a:pt x="1622877" y="216991"/>
                  <a:pt x="1625375" y="215117"/>
                </a:cubicBezTo>
                <a:cubicBezTo>
                  <a:pt x="1629123" y="212774"/>
                  <a:pt x="1634120" y="208402"/>
                  <a:pt x="1631778" y="201844"/>
                </a:cubicBezTo>
                <a:cubicBezTo>
                  <a:pt x="1631309" y="198877"/>
                  <a:pt x="1632714" y="196378"/>
                  <a:pt x="1633963" y="194192"/>
                </a:cubicBezTo>
                <a:cubicBezTo>
                  <a:pt x="1632714" y="192786"/>
                  <a:pt x="1631934" y="193255"/>
                  <a:pt x="1630996" y="193411"/>
                </a:cubicBezTo>
                <a:close/>
                <a:moveTo>
                  <a:pt x="461462" y="24938"/>
                </a:moveTo>
                <a:cubicBezTo>
                  <a:pt x="457975" y="25122"/>
                  <a:pt x="457240" y="27692"/>
                  <a:pt x="457057" y="30813"/>
                </a:cubicBezTo>
                <a:cubicBezTo>
                  <a:pt x="456873" y="33383"/>
                  <a:pt x="457607" y="34668"/>
                  <a:pt x="460177" y="34301"/>
                </a:cubicBezTo>
                <a:cubicBezTo>
                  <a:pt x="463482" y="34117"/>
                  <a:pt x="464400" y="32465"/>
                  <a:pt x="463666" y="29711"/>
                </a:cubicBezTo>
                <a:cubicBezTo>
                  <a:pt x="463665" y="27508"/>
                  <a:pt x="464584" y="24938"/>
                  <a:pt x="461462" y="24938"/>
                </a:cubicBezTo>
                <a:close/>
                <a:moveTo>
                  <a:pt x="1258445" y="137867"/>
                </a:moveTo>
                <a:cubicBezTo>
                  <a:pt x="1256103" y="137555"/>
                  <a:pt x="1254542" y="139273"/>
                  <a:pt x="1254854" y="141147"/>
                </a:cubicBezTo>
                <a:cubicBezTo>
                  <a:pt x="1255323" y="143957"/>
                  <a:pt x="1257353" y="146144"/>
                  <a:pt x="1260476" y="146768"/>
                </a:cubicBezTo>
                <a:cubicBezTo>
                  <a:pt x="1261881" y="146925"/>
                  <a:pt x="1262662" y="145987"/>
                  <a:pt x="1262193" y="143957"/>
                </a:cubicBezTo>
                <a:cubicBezTo>
                  <a:pt x="1260788" y="142552"/>
                  <a:pt x="1262662" y="138336"/>
                  <a:pt x="1258445" y="137867"/>
                </a:cubicBezTo>
                <a:close/>
                <a:moveTo>
                  <a:pt x="386748" y="11904"/>
                </a:moveTo>
                <a:cubicBezTo>
                  <a:pt x="383627" y="13189"/>
                  <a:pt x="379589" y="16310"/>
                  <a:pt x="380139" y="19247"/>
                </a:cubicBezTo>
                <a:cubicBezTo>
                  <a:pt x="381241" y="23286"/>
                  <a:pt x="387481" y="21634"/>
                  <a:pt x="390787" y="24571"/>
                </a:cubicBezTo>
                <a:cubicBezTo>
                  <a:pt x="392438" y="26040"/>
                  <a:pt x="393172" y="23286"/>
                  <a:pt x="393172" y="21634"/>
                </a:cubicBezTo>
                <a:cubicBezTo>
                  <a:pt x="393172" y="16677"/>
                  <a:pt x="389317" y="10803"/>
                  <a:pt x="386748" y="11904"/>
                </a:cubicBezTo>
                <a:close/>
                <a:moveTo>
                  <a:pt x="714689" y="58855"/>
                </a:moveTo>
                <a:cubicBezTo>
                  <a:pt x="715626" y="61978"/>
                  <a:pt x="713909" y="66975"/>
                  <a:pt x="715158" y="66507"/>
                </a:cubicBezTo>
                <a:cubicBezTo>
                  <a:pt x="719998" y="64477"/>
                  <a:pt x="719842" y="68380"/>
                  <a:pt x="721092" y="70254"/>
                </a:cubicBezTo>
                <a:cubicBezTo>
                  <a:pt x="722810" y="72597"/>
                  <a:pt x="724058" y="71816"/>
                  <a:pt x="725776" y="70567"/>
                </a:cubicBezTo>
                <a:cubicBezTo>
                  <a:pt x="728275" y="68537"/>
                  <a:pt x="727807" y="66194"/>
                  <a:pt x="726869" y="63539"/>
                </a:cubicBezTo>
                <a:cubicBezTo>
                  <a:pt x="725933" y="60885"/>
                  <a:pt x="724214" y="59323"/>
                  <a:pt x="721560" y="61041"/>
                </a:cubicBezTo>
                <a:cubicBezTo>
                  <a:pt x="718750" y="62915"/>
                  <a:pt x="717500" y="60260"/>
                  <a:pt x="714689" y="58855"/>
                </a:cubicBezTo>
                <a:close/>
                <a:moveTo>
                  <a:pt x="480371" y="23286"/>
                </a:moveTo>
                <a:cubicBezTo>
                  <a:pt x="482206" y="27692"/>
                  <a:pt x="482941" y="30813"/>
                  <a:pt x="487530" y="29895"/>
                </a:cubicBezTo>
                <a:cubicBezTo>
                  <a:pt x="488632" y="29528"/>
                  <a:pt x="490284" y="28977"/>
                  <a:pt x="489734" y="27876"/>
                </a:cubicBezTo>
                <a:cubicBezTo>
                  <a:pt x="488081" y="24571"/>
                  <a:pt x="484777" y="24388"/>
                  <a:pt x="480371" y="23286"/>
                </a:cubicBezTo>
                <a:close/>
                <a:moveTo>
                  <a:pt x="808071" y="70254"/>
                </a:moveTo>
                <a:cubicBezTo>
                  <a:pt x="806040" y="69317"/>
                  <a:pt x="805885" y="71035"/>
                  <a:pt x="804947" y="71972"/>
                </a:cubicBezTo>
                <a:cubicBezTo>
                  <a:pt x="802605" y="74471"/>
                  <a:pt x="799325" y="76032"/>
                  <a:pt x="797140" y="78999"/>
                </a:cubicBezTo>
                <a:cubicBezTo>
                  <a:pt x="792611" y="85089"/>
                  <a:pt x="792767" y="85245"/>
                  <a:pt x="799794" y="88056"/>
                </a:cubicBezTo>
                <a:cubicBezTo>
                  <a:pt x="804479" y="89930"/>
                  <a:pt x="805885" y="87588"/>
                  <a:pt x="806821" y="84152"/>
                </a:cubicBezTo>
                <a:cubicBezTo>
                  <a:pt x="807759" y="80717"/>
                  <a:pt x="808226" y="77125"/>
                  <a:pt x="808852" y="73690"/>
                </a:cubicBezTo>
                <a:cubicBezTo>
                  <a:pt x="809008" y="72441"/>
                  <a:pt x="810100" y="71035"/>
                  <a:pt x="808071" y="70254"/>
                </a:cubicBezTo>
                <a:close/>
                <a:moveTo>
                  <a:pt x="1222373" y="129435"/>
                </a:moveTo>
                <a:cubicBezTo>
                  <a:pt x="1218313" y="128654"/>
                  <a:pt x="1219094" y="131777"/>
                  <a:pt x="1219094" y="133807"/>
                </a:cubicBezTo>
                <a:cubicBezTo>
                  <a:pt x="1219095" y="136774"/>
                  <a:pt x="1218470" y="139741"/>
                  <a:pt x="1220656" y="144426"/>
                </a:cubicBezTo>
                <a:cubicBezTo>
                  <a:pt x="1221593" y="139585"/>
                  <a:pt x="1225965" y="139429"/>
                  <a:pt x="1226589" y="135369"/>
                </a:cubicBezTo>
                <a:cubicBezTo>
                  <a:pt x="1227215" y="131777"/>
                  <a:pt x="1225965" y="130216"/>
                  <a:pt x="1222373" y="129435"/>
                </a:cubicBezTo>
                <a:close/>
                <a:moveTo>
                  <a:pt x="1769819" y="205435"/>
                </a:moveTo>
                <a:cubicBezTo>
                  <a:pt x="1768258" y="205748"/>
                  <a:pt x="1766071" y="206060"/>
                  <a:pt x="1766384" y="208246"/>
                </a:cubicBezTo>
                <a:cubicBezTo>
                  <a:pt x="1766696" y="209808"/>
                  <a:pt x="1768570" y="210744"/>
                  <a:pt x="1770288" y="210276"/>
                </a:cubicBezTo>
                <a:cubicBezTo>
                  <a:pt x="1771537" y="209964"/>
                  <a:pt x="1772942" y="209339"/>
                  <a:pt x="1772942" y="207465"/>
                </a:cubicBezTo>
                <a:cubicBezTo>
                  <a:pt x="1772474" y="206060"/>
                  <a:pt x="1771381" y="205123"/>
                  <a:pt x="1769819" y="205435"/>
                </a:cubicBezTo>
                <a:close/>
                <a:moveTo>
                  <a:pt x="1714852" y="196847"/>
                </a:moveTo>
                <a:cubicBezTo>
                  <a:pt x="1713135" y="200750"/>
                  <a:pt x="1714228" y="204655"/>
                  <a:pt x="1712979" y="207778"/>
                </a:cubicBezTo>
                <a:cubicBezTo>
                  <a:pt x="1709700" y="216366"/>
                  <a:pt x="1711886" y="220895"/>
                  <a:pt x="1720943" y="223237"/>
                </a:cubicBezTo>
                <a:cubicBezTo>
                  <a:pt x="1725627" y="224486"/>
                  <a:pt x="1728594" y="222456"/>
                  <a:pt x="1729531" y="219489"/>
                </a:cubicBezTo>
                <a:cubicBezTo>
                  <a:pt x="1730468" y="216678"/>
                  <a:pt x="1732186" y="211682"/>
                  <a:pt x="1726408" y="210432"/>
                </a:cubicBezTo>
                <a:cubicBezTo>
                  <a:pt x="1724534" y="210120"/>
                  <a:pt x="1722192" y="209339"/>
                  <a:pt x="1722504" y="207153"/>
                </a:cubicBezTo>
                <a:cubicBezTo>
                  <a:pt x="1722816" y="204810"/>
                  <a:pt x="1725003" y="205904"/>
                  <a:pt x="1726565" y="206060"/>
                </a:cubicBezTo>
                <a:cubicBezTo>
                  <a:pt x="1727813" y="206216"/>
                  <a:pt x="1729063" y="206216"/>
                  <a:pt x="1729063" y="204498"/>
                </a:cubicBezTo>
                <a:cubicBezTo>
                  <a:pt x="1729062" y="203093"/>
                  <a:pt x="1727813" y="201687"/>
                  <a:pt x="1727033" y="202156"/>
                </a:cubicBezTo>
                <a:cubicBezTo>
                  <a:pt x="1720943" y="205279"/>
                  <a:pt x="1719225" y="198408"/>
                  <a:pt x="1714852" y="196847"/>
                </a:cubicBezTo>
                <a:close/>
                <a:moveTo>
                  <a:pt x="441820" y="10436"/>
                </a:moveTo>
                <a:cubicBezTo>
                  <a:pt x="459994" y="12639"/>
                  <a:pt x="477617" y="16861"/>
                  <a:pt x="493772" y="25306"/>
                </a:cubicBezTo>
                <a:cubicBezTo>
                  <a:pt x="513781" y="35769"/>
                  <a:pt x="530119" y="49538"/>
                  <a:pt x="531221" y="74504"/>
                </a:cubicBezTo>
                <a:cubicBezTo>
                  <a:pt x="533424" y="78175"/>
                  <a:pt x="532689" y="82214"/>
                  <a:pt x="532322" y="85885"/>
                </a:cubicBezTo>
                <a:cubicBezTo>
                  <a:pt x="532322" y="112688"/>
                  <a:pt x="532323" y="139490"/>
                  <a:pt x="532139" y="166292"/>
                </a:cubicBezTo>
                <a:cubicBezTo>
                  <a:pt x="532139" y="170147"/>
                  <a:pt x="532323" y="174185"/>
                  <a:pt x="530670" y="177857"/>
                </a:cubicBezTo>
                <a:cubicBezTo>
                  <a:pt x="531038" y="178224"/>
                  <a:pt x="531038" y="178591"/>
                  <a:pt x="530670" y="178958"/>
                </a:cubicBezTo>
                <a:cubicBezTo>
                  <a:pt x="530854" y="184833"/>
                  <a:pt x="530120" y="190707"/>
                  <a:pt x="527366" y="196031"/>
                </a:cubicBezTo>
                <a:cubicBezTo>
                  <a:pt x="525347" y="206311"/>
                  <a:pt x="518738" y="213471"/>
                  <a:pt x="511579" y="220079"/>
                </a:cubicBezTo>
                <a:cubicBezTo>
                  <a:pt x="496158" y="234398"/>
                  <a:pt x="477067" y="241374"/>
                  <a:pt x="456690" y="244862"/>
                </a:cubicBezTo>
                <a:cubicBezTo>
                  <a:pt x="416303" y="252021"/>
                  <a:pt x="375917" y="251104"/>
                  <a:pt x="335898" y="242843"/>
                </a:cubicBezTo>
                <a:cubicBezTo>
                  <a:pt x="316438" y="238804"/>
                  <a:pt x="299549" y="230176"/>
                  <a:pt x="286883" y="214389"/>
                </a:cubicBezTo>
                <a:cubicBezTo>
                  <a:pt x="284496" y="212736"/>
                  <a:pt x="282293" y="211084"/>
                  <a:pt x="281192" y="208331"/>
                </a:cubicBezTo>
                <a:cubicBezTo>
                  <a:pt x="274583" y="192727"/>
                  <a:pt x="270912" y="176572"/>
                  <a:pt x="274400" y="159499"/>
                </a:cubicBezTo>
                <a:cubicBezTo>
                  <a:pt x="274767" y="159132"/>
                  <a:pt x="275134" y="158949"/>
                  <a:pt x="275684" y="158581"/>
                </a:cubicBezTo>
                <a:cubicBezTo>
                  <a:pt x="275684" y="157664"/>
                  <a:pt x="275501" y="156746"/>
                  <a:pt x="275318" y="155828"/>
                </a:cubicBezTo>
                <a:cubicBezTo>
                  <a:pt x="275318" y="135267"/>
                  <a:pt x="275134" y="114523"/>
                  <a:pt x="275501" y="93963"/>
                </a:cubicBezTo>
                <a:cubicBezTo>
                  <a:pt x="275868" y="76523"/>
                  <a:pt x="277887" y="59451"/>
                  <a:pt x="289086" y="44948"/>
                </a:cubicBezTo>
                <a:cubicBezTo>
                  <a:pt x="298999" y="30629"/>
                  <a:pt x="313685" y="23286"/>
                  <a:pt x="329289" y="17963"/>
                </a:cubicBezTo>
                <a:cubicBezTo>
                  <a:pt x="366187" y="5663"/>
                  <a:pt x="403820" y="6030"/>
                  <a:pt x="441820" y="10436"/>
                </a:cubicBezTo>
                <a:close/>
                <a:moveTo>
                  <a:pt x="1149916" y="106804"/>
                </a:moveTo>
                <a:cubicBezTo>
                  <a:pt x="1143190" y="109792"/>
                  <a:pt x="1136652" y="112781"/>
                  <a:pt x="1128432" y="116517"/>
                </a:cubicBezTo>
                <a:cubicBezTo>
                  <a:pt x="1128805" y="111661"/>
                  <a:pt x="1129180" y="108671"/>
                  <a:pt x="1129366" y="105869"/>
                </a:cubicBezTo>
                <a:cubicBezTo>
                  <a:pt x="1120772" y="100638"/>
                  <a:pt x="1120586" y="108111"/>
                  <a:pt x="1118905" y="112034"/>
                </a:cubicBezTo>
                <a:cubicBezTo>
                  <a:pt x="1122827" y="118386"/>
                  <a:pt x="1126377" y="124177"/>
                  <a:pt x="1130860" y="131650"/>
                </a:cubicBezTo>
                <a:cubicBezTo>
                  <a:pt x="1132729" y="126045"/>
                  <a:pt x="1133849" y="122870"/>
                  <a:pt x="1134783" y="119880"/>
                </a:cubicBezTo>
                <a:cubicBezTo>
                  <a:pt x="1148422" y="123056"/>
                  <a:pt x="1150850" y="120814"/>
                  <a:pt x="1149916" y="106804"/>
                </a:cubicBezTo>
                <a:close/>
                <a:moveTo>
                  <a:pt x="1725939" y="185037"/>
                </a:moveTo>
                <a:cubicBezTo>
                  <a:pt x="1724534" y="185486"/>
                  <a:pt x="1723206" y="186462"/>
                  <a:pt x="1721723" y="187165"/>
                </a:cubicBezTo>
                <a:cubicBezTo>
                  <a:pt x="1719225" y="188414"/>
                  <a:pt x="1716414" y="189663"/>
                  <a:pt x="1717039" y="192474"/>
                </a:cubicBezTo>
                <a:cubicBezTo>
                  <a:pt x="1717664" y="195441"/>
                  <a:pt x="1721411" y="194348"/>
                  <a:pt x="1723754" y="195129"/>
                </a:cubicBezTo>
                <a:cubicBezTo>
                  <a:pt x="1727189" y="196222"/>
                  <a:pt x="1727658" y="194036"/>
                  <a:pt x="1728282" y="191693"/>
                </a:cubicBezTo>
                <a:cubicBezTo>
                  <a:pt x="1728906" y="189663"/>
                  <a:pt x="1729999" y="187789"/>
                  <a:pt x="1730624" y="186072"/>
                </a:cubicBezTo>
                <a:cubicBezTo>
                  <a:pt x="1728828" y="184666"/>
                  <a:pt x="1727345" y="184588"/>
                  <a:pt x="1725939" y="185037"/>
                </a:cubicBezTo>
                <a:close/>
                <a:moveTo>
                  <a:pt x="794095" y="46382"/>
                </a:moveTo>
                <a:cubicBezTo>
                  <a:pt x="792455" y="45269"/>
                  <a:pt x="790113" y="45191"/>
                  <a:pt x="787146" y="45581"/>
                </a:cubicBezTo>
                <a:cubicBezTo>
                  <a:pt x="780743" y="46362"/>
                  <a:pt x="778869" y="49642"/>
                  <a:pt x="777932" y="54639"/>
                </a:cubicBezTo>
                <a:cubicBezTo>
                  <a:pt x="777620" y="56044"/>
                  <a:pt x="777464" y="57293"/>
                  <a:pt x="775903" y="58074"/>
                </a:cubicBezTo>
                <a:cubicBezTo>
                  <a:pt x="774497" y="58855"/>
                  <a:pt x="771687" y="59167"/>
                  <a:pt x="773560" y="61666"/>
                </a:cubicBezTo>
                <a:cubicBezTo>
                  <a:pt x="775122" y="63852"/>
                  <a:pt x="777464" y="64164"/>
                  <a:pt x="779806" y="62446"/>
                </a:cubicBezTo>
                <a:cubicBezTo>
                  <a:pt x="783398" y="60104"/>
                  <a:pt x="786990" y="58386"/>
                  <a:pt x="791362" y="57606"/>
                </a:cubicBezTo>
                <a:cubicBezTo>
                  <a:pt x="793704" y="57137"/>
                  <a:pt x="796671" y="55732"/>
                  <a:pt x="796827" y="53389"/>
                </a:cubicBezTo>
                <a:cubicBezTo>
                  <a:pt x="796672" y="49642"/>
                  <a:pt x="795734" y="47495"/>
                  <a:pt x="794095" y="46382"/>
                </a:cubicBezTo>
                <a:close/>
                <a:moveTo>
                  <a:pt x="1463814" y="138217"/>
                </a:moveTo>
                <a:cubicBezTo>
                  <a:pt x="1461784" y="138530"/>
                  <a:pt x="1460847" y="140404"/>
                  <a:pt x="1462877" y="142277"/>
                </a:cubicBezTo>
                <a:cubicBezTo>
                  <a:pt x="1459753" y="145244"/>
                  <a:pt x="1457567" y="152272"/>
                  <a:pt x="1452102" y="144620"/>
                </a:cubicBezTo>
                <a:cubicBezTo>
                  <a:pt x="1451477" y="143839"/>
                  <a:pt x="1450540" y="143527"/>
                  <a:pt x="1449760" y="144464"/>
                </a:cubicBezTo>
                <a:cubicBezTo>
                  <a:pt x="1449447" y="144932"/>
                  <a:pt x="1448979" y="145869"/>
                  <a:pt x="1449135" y="146181"/>
                </a:cubicBezTo>
                <a:cubicBezTo>
                  <a:pt x="1453819" y="152896"/>
                  <a:pt x="1452570" y="159455"/>
                  <a:pt x="1448823" y="166170"/>
                </a:cubicBezTo>
                <a:cubicBezTo>
                  <a:pt x="1447105" y="169136"/>
                  <a:pt x="1449760" y="171635"/>
                  <a:pt x="1451946" y="173197"/>
                </a:cubicBezTo>
                <a:cubicBezTo>
                  <a:pt x="1453508" y="174446"/>
                  <a:pt x="1455849" y="176164"/>
                  <a:pt x="1457724" y="174758"/>
                </a:cubicBezTo>
                <a:cubicBezTo>
                  <a:pt x="1459910" y="173040"/>
                  <a:pt x="1458348" y="170386"/>
                  <a:pt x="1457880" y="168200"/>
                </a:cubicBezTo>
                <a:cubicBezTo>
                  <a:pt x="1457567" y="167106"/>
                  <a:pt x="1457255" y="165857"/>
                  <a:pt x="1457411" y="164764"/>
                </a:cubicBezTo>
                <a:cubicBezTo>
                  <a:pt x="1457568" y="163046"/>
                  <a:pt x="1455694" y="160548"/>
                  <a:pt x="1458036" y="159767"/>
                </a:cubicBezTo>
                <a:cubicBezTo>
                  <a:pt x="1460690" y="158986"/>
                  <a:pt x="1460534" y="161797"/>
                  <a:pt x="1460691" y="163515"/>
                </a:cubicBezTo>
                <a:cubicBezTo>
                  <a:pt x="1460847" y="164608"/>
                  <a:pt x="1462096" y="165701"/>
                  <a:pt x="1462252" y="165389"/>
                </a:cubicBezTo>
                <a:cubicBezTo>
                  <a:pt x="1465063" y="160236"/>
                  <a:pt x="1468187" y="164764"/>
                  <a:pt x="1471153" y="164608"/>
                </a:cubicBezTo>
                <a:cubicBezTo>
                  <a:pt x="1473651" y="164608"/>
                  <a:pt x="1474901" y="162578"/>
                  <a:pt x="1473651" y="159142"/>
                </a:cubicBezTo>
                <a:cubicBezTo>
                  <a:pt x="1472402" y="156175"/>
                  <a:pt x="1469904" y="152428"/>
                  <a:pt x="1471778" y="149929"/>
                </a:cubicBezTo>
                <a:cubicBezTo>
                  <a:pt x="1474588" y="146494"/>
                  <a:pt x="1472715" y="144464"/>
                  <a:pt x="1471309" y="141965"/>
                </a:cubicBezTo>
                <a:cubicBezTo>
                  <a:pt x="1470216" y="138061"/>
                  <a:pt x="1466937" y="137749"/>
                  <a:pt x="1463814" y="138217"/>
                </a:cubicBezTo>
                <a:close/>
                <a:moveTo>
                  <a:pt x="721873" y="24969"/>
                </a:moveTo>
                <a:cubicBezTo>
                  <a:pt x="717343" y="27155"/>
                  <a:pt x="719842" y="33714"/>
                  <a:pt x="718280" y="38086"/>
                </a:cubicBezTo>
                <a:cubicBezTo>
                  <a:pt x="716563" y="44645"/>
                  <a:pt x="722341" y="42458"/>
                  <a:pt x="724371" y="42771"/>
                </a:cubicBezTo>
                <a:cubicBezTo>
                  <a:pt x="729524" y="43864"/>
                  <a:pt x="735146" y="39179"/>
                  <a:pt x="735302" y="34963"/>
                </a:cubicBezTo>
                <a:cubicBezTo>
                  <a:pt x="735458" y="30903"/>
                  <a:pt x="726089" y="22939"/>
                  <a:pt x="721873" y="24969"/>
                </a:cubicBezTo>
                <a:close/>
                <a:moveTo>
                  <a:pt x="634581" y="10915"/>
                </a:moveTo>
                <a:cubicBezTo>
                  <a:pt x="625212" y="10915"/>
                  <a:pt x="616780" y="10915"/>
                  <a:pt x="608659" y="10915"/>
                </a:cubicBezTo>
                <a:cubicBezTo>
                  <a:pt x="609596" y="20284"/>
                  <a:pt x="611002" y="28404"/>
                  <a:pt x="622870" y="28717"/>
                </a:cubicBezTo>
                <a:cubicBezTo>
                  <a:pt x="626149" y="28873"/>
                  <a:pt x="628335" y="28404"/>
                  <a:pt x="628647" y="25750"/>
                </a:cubicBezTo>
                <a:cubicBezTo>
                  <a:pt x="629584" y="20596"/>
                  <a:pt x="631614" y="15912"/>
                  <a:pt x="634581" y="10915"/>
                </a:cubicBezTo>
                <a:close/>
                <a:moveTo>
                  <a:pt x="1335587" y="107573"/>
                </a:moveTo>
                <a:cubicBezTo>
                  <a:pt x="1340428" y="107573"/>
                  <a:pt x="1342458" y="108510"/>
                  <a:pt x="1342146" y="113663"/>
                </a:cubicBezTo>
                <a:cubicBezTo>
                  <a:pt x="1341834" y="123969"/>
                  <a:pt x="1341990" y="134120"/>
                  <a:pt x="1342145" y="144426"/>
                </a:cubicBezTo>
                <a:cubicBezTo>
                  <a:pt x="1342145" y="148018"/>
                  <a:pt x="1341053" y="149423"/>
                  <a:pt x="1337305" y="149423"/>
                </a:cubicBezTo>
                <a:cubicBezTo>
                  <a:pt x="1313569" y="149423"/>
                  <a:pt x="1289677" y="149579"/>
                  <a:pt x="1265941" y="149579"/>
                </a:cubicBezTo>
                <a:cubicBezTo>
                  <a:pt x="1251419" y="149579"/>
                  <a:pt x="1236896" y="149423"/>
                  <a:pt x="1222373" y="149735"/>
                </a:cubicBezTo>
                <a:cubicBezTo>
                  <a:pt x="1217845" y="149891"/>
                  <a:pt x="1216127" y="148642"/>
                  <a:pt x="1216283" y="143801"/>
                </a:cubicBezTo>
                <a:cubicBezTo>
                  <a:pt x="1216752" y="133807"/>
                  <a:pt x="1216752" y="123813"/>
                  <a:pt x="1216284" y="113819"/>
                </a:cubicBezTo>
                <a:cubicBezTo>
                  <a:pt x="1216127" y="108510"/>
                  <a:pt x="1218001" y="107573"/>
                  <a:pt x="1222842" y="107573"/>
                </a:cubicBezTo>
                <a:cubicBezTo>
                  <a:pt x="1241581" y="107885"/>
                  <a:pt x="1260476" y="107729"/>
                  <a:pt x="1279215" y="107729"/>
                </a:cubicBezTo>
                <a:cubicBezTo>
                  <a:pt x="1297954" y="107729"/>
                  <a:pt x="1316849" y="107885"/>
                  <a:pt x="1335587" y="107573"/>
                </a:cubicBezTo>
                <a:close/>
                <a:moveTo>
                  <a:pt x="916210" y="46781"/>
                </a:moveTo>
                <a:cubicBezTo>
                  <a:pt x="915630" y="54707"/>
                  <a:pt x="915243" y="60894"/>
                  <a:pt x="914857" y="65921"/>
                </a:cubicBezTo>
                <a:cubicBezTo>
                  <a:pt x="905770" y="66307"/>
                  <a:pt x="898423" y="66501"/>
                  <a:pt x="891270" y="66694"/>
                </a:cubicBezTo>
                <a:cubicBezTo>
                  <a:pt x="887596" y="66887"/>
                  <a:pt x="882570" y="65727"/>
                  <a:pt x="880637" y="67661"/>
                </a:cubicBezTo>
                <a:cubicBezTo>
                  <a:pt x="875223" y="72881"/>
                  <a:pt x="870776" y="79647"/>
                  <a:pt x="865556" y="86221"/>
                </a:cubicBezTo>
                <a:cubicBezTo>
                  <a:pt x="879476" y="100914"/>
                  <a:pt x="895137" y="100141"/>
                  <a:pt x="910217" y="90667"/>
                </a:cubicBezTo>
                <a:cubicBezTo>
                  <a:pt x="912150" y="95888"/>
                  <a:pt x="913697" y="99754"/>
                  <a:pt x="914470" y="101881"/>
                </a:cubicBezTo>
                <a:cubicBezTo>
                  <a:pt x="924136" y="99368"/>
                  <a:pt x="932450" y="97241"/>
                  <a:pt x="941731" y="94728"/>
                </a:cubicBezTo>
                <a:cubicBezTo>
                  <a:pt x="936123" y="89508"/>
                  <a:pt x="925876" y="87961"/>
                  <a:pt x="925877" y="76748"/>
                </a:cubicBezTo>
                <a:cubicBezTo>
                  <a:pt x="928390" y="78681"/>
                  <a:pt x="930323" y="80034"/>
                  <a:pt x="934189" y="82934"/>
                </a:cubicBezTo>
                <a:cubicBezTo>
                  <a:pt x="932257" y="73461"/>
                  <a:pt x="929357" y="66307"/>
                  <a:pt x="929743" y="59347"/>
                </a:cubicBezTo>
                <a:cubicBezTo>
                  <a:pt x="930517" y="47167"/>
                  <a:pt x="920270" y="51808"/>
                  <a:pt x="916210" y="46781"/>
                </a:cubicBezTo>
                <a:close/>
                <a:moveTo>
                  <a:pt x="1147674" y="65330"/>
                </a:moveTo>
                <a:cubicBezTo>
                  <a:pt x="1146740" y="65517"/>
                  <a:pt x="1145992" y="65890"/>
                  <a:pt x="1145058" y="66077"/>
                </a:cubicBezTo>
                <a:cubicBezTo>
                  <a:pt x="1146179" y="70374"/>
                  <a:pt x="1147113" y="74484"/>
                  <a:pt x="1148047" y="78594"/>
                </a:cubicBezTo>
                <a:cubicBezTo>
                  <a:pt x="1145246" y="80649"/>
                  <a:pt x="1142069" y="83078"/>
                  <a:pt x="1138893" y="85319"/>
                </a:cubicBezTo>
                <a:cubicBezTo>
                  <a:pt x="1139267" y="86440"/>
                  <a:pt x="1139828" y="87561"/>
                  <a:pt x="1140202" y="88682"/>
                </a:cubicBezTo>
                <a:cubicBezTo>
                  <a:pt x="1147861" y="84759"/>
                  <a:pt x="1155147" y="98210"/>
                  <a:pt x="1163927" y="86441"/>
                </a:cubicBezTo>
                <a:cubicBezTo>
                  <a:pt x="1158696" y="79715"/>
                  <a:pt x="1153092" y="72429"/>
                  <a:pt x="1147674" y="65330"/>
                </a:cubicBezTo>
                <a:close/>
                <a:moveTo>
                  <a:pt x="821500" y="10758"/>
                </a:moveTo>
                <a:cubicBezTo>
                  <a:pt x="816191" y="12008"/>
                  <a:pt x="810725" y="7948"/>
                  <a:pt x="806353" y="13257"/>
                </a:cubicBezTo>
                <a:cubicBezTo>
                  <a:pt x="802293" y="9197"/>
                  <a:pt x="799950" y="12945"/>
                  <a:pt x="797140" y="15131"/>
                </a:cubicBezTo>
                <a:cubicBezTo>
                  <a:pt x="797608" y="16068"/>
                  <a:pt x="797921" y="17317"/>
                  <a:pt x="798545" y="18254"/>
                </a:cubicBezTo>
                <a:cubicBezTo>
                  <a:pt x="803230" y="24500"/>
                  <a:pt x="807290" y="30903"/>
                  <a:pt x="806977" y="39179"/>
                </a:cubicBezTo>
                <a:cubicBezTo>
                  <a:pt x="806822" y="43551"/>
                  <a:pt x="808070" y="47924"/>
                  <a:pt x="814005" y="47768"/>
                </a:cubicBezTo>
                <a:cubicBezTo>
                  <a:pt x="816347" y="35744"/>
                  <a:pt x="818846" y="23563"/>
                  <a:pt x="821500" y="10758"/>
                </a:cubicBezTo>
                <a:close/>
                <a:moveTo>
                  <a:pt x="904416" y="21647"/>
                </a:moveTo>
                <a:cubicBezTo>
                  <a:pt x="903257" y="22807"/>
                  <a:pt x="902097" y="23774"/>
                  <a:pt x="900936" y="24934"/>
                </a:cubicBezTo>
                <a:cubicBezTo>
                  <a:pt x="904224" y="29961"/>
                  <a:pt x="907703" y="35181"/>
                  <a:pt x="910990" y="40208"/>
                </a:cubicBezTo>
                <a:cubicBezTo>
                  <a:pt x="911957" y="40014"/>
                  <a:pt x="913116" y="39821"/>
                  <a:pt x="914276" y="39628"/>
                </a:cubicBezTo>
                <a:cubicBezTo>
                  <a:pt x="914084" y="35761"/>
                  <a:pt x="915050" y="31314"/>
                  <a:pt x="913310" y="28221"/>
                </a:cubicBezTo>
                <a:cubicBezTo>
                  <a:pt x="911763" y="25321"/>
                  <a:pt x="907510" y="23774"/>
                  <a:pt x="904416" y="21647"/>
                </a:cubicBezTo>
                <a:close/>
                <a:moveTo>
                  <a:pt x="821187" y="7792"/>
                </a:moveTo>
                <a:cubicBezTo>
                  <a:pt x="823687" y="7792"/>
                  <a:pt x="825560" y="7635"/>
                  <a:pt x="824780" y="11539"/>
                </a:cubicBezTo>
                <a:cubicBezTo>
                  <a:pt x="821344" y="26687"/>
                  <a:pt x="818065" y="41990"/>
                  <a:pt x="814785" y="57137"/>
                </a:cubicBezTo>
                <a:cubicBezTo>
                  <a:pt x="814629" y="57606"/>
                  <a:pt x="814629" y="58074"/>
                  <a:pt x="814473" y="58543"/>
                </a:cubicBezTo>
                <a:cubicBezTo>
                  <a:pt x="810101" y="80092"/>
                  <a:pt x="805884" y="101798"/>
                  <a:pt x="801356" y="123348"/>
                </a:cubicBezTo>
                <a:cubicBezTo>
                  <a:pt x="793236" y="162075"/>
                  <a:pt x="785116" y="200958"/>
                  <a:pt x="776995" y="239684"/>
                </a:cubicBezTo>
                <a:cubicBezTo>
                  <a:pt x="776839" y="240622"/>
                  <a:pt x="776371" y="241402"/>
                  <a:pt x="776059" y="242339"/>
                </a:cubicBezTo>
                <a:cubicBezTo>
                  <a:pt x="776683" y="248273"/>
                  <a:pt x="773716" y="249679"/>
                  <a:pt x="768094" y="249679"/>
                </a:cubicBezTo>
                <a:cubicBezTo>
                  <a:pt x="722184" y="249366"/>
                  <a:pt x="676431" y="249366"/>
                  <a:pt x="630521" y="249678"/>
                </a:cubicBezTo>
                <a:cubicBezTo>
                  <a:pt x="624275" y="249835"/>
                  <a:pt x="621933" y="247961"/>
                  <a:pt x="622557" y="242027"/>
                </a:cubicBezTo>
                <a:cubicBezTo>
                  <a:pt x="615218" y="211733"/>
                  <a:pt x="607723" y="181594"/>
                  <a:pt x="600540" y="151456"/>
                </a:cubicBezTo>
                <a:cubicBezTo>
                  <a:pt x="589608" y="105702"/>
                  <a:pt x="578989" y="59948"/>
                  <a:pt x="567902" y="14350"/>
                </a:cubicBezTo>
                <a:cubicBezTo>
                  <a:pt x="566653" y="9197"/>
                  <a:pt x="567122" y="7635"/>
                  <a:pt x="573056" y="7635"/>
                </a:cubicBezTo>
                <a:cubicBezTo>
                  <a:pt x="603662" y="7948"/>
                  <a:pt x="634425" y="7948"/>
                  <a:pt x="665032" y="7635"/>
                </a:cubicBezTo>
                <a:cubicBezTo>
                  <a:pt x="670340" y="7635"/>
                  <a:pt x="672059" y="9353"/>
                  <a:pt x="672995" y="14506"/>
                </a:cubicBezTo>
                <a:cubicBezTo>
                  <a:pt x="681585" y="65570"/>
                  <a:pt x="690641" y="116477"/>
                  <a:pt x="696263" y="168009"/>
                </a:cubicBezTo>
                <a:cubicBezTo>
                  <a:pt x="696263" y="168945"/>
                  <a:pt x="696732" y="169726"/>
                  <a:pt x="697669" y="172069"/>
                </a:cubicBezTo>
                <a:cubicBezTo>
                  <a:pt x="700010" y="153017"/>
                  <a:pt x="702041" y="135684"/>
                  <a:pt x="704383" y="118194"/>
                </a:cubicBezTo>
                <a:cubicBezTo>
                  <a:pt x="707350" y="96332"/>
                  <a:pt x="710786" y="74471"/>
                  <a:pt x="713753" y="52609"/>
                </a:cubicBezTo>
                <a:cubicBezTo>
                  <a:pt x="715470" y="39491"/>
                  <a:pt x="717031" y="26374"/>
                  <a:pt x="718593" y="13257"/>
                </a:cubicBezTo>
                <a:cubicBezTo>
                  <a:pt x="718905" y="9822"/>
                  <a:pt x="720155" y="7792"/>
                  <a:pt x="724214" y="7792"/>
                </a:cubicBezTo>
                <a:cubicBezTo>
                  <a:pt x="747170" y="8104"/>
                  <a:pt x="769969" y="8104"/>
                  <a:pt x="792767" y="8104"/>
                </a:cubicBezTo>
                <a:cubicBezTo>
                  <a:pt x="802293" y="7948"/>
                  <a:pt x="811662" y="7948"/>
                  <a:pt x="821187" y="7792"/>
                </a:cubicBezTo>
                <a:close/>
                <a:moveTo>
                  <a:pt x="1490048" y="101677"/>
                </a:moveTo>
                <a:cubicBezTo>
                  <a:pt x="1487862" y="102145"/>
                  <a:pt x="1487862" y="104644"/>
                  <a:pt x="1487705" y="106361"/>
                </a:cubicBezTo>
                <a:cubicBezTo>
                  <a:pt x="1487393" y="107923"/>
                  <a:pt x="1488331" y="109172"/>
                  <a:pt x="1490204" y="108391"/>
                </a:cubicBezTo>
                <a:cubicBezTo>
                  <a:pt x="1491453" y="107767"/>
                  <a:pt x="1493484" y="107454"/>
                  <a:pt x="1493640" y="105424"/>
                </a:cubicBezTo>
                <a:cubicBezTo>
                  <a:pt x="1492078" y="104487"/>
                  <a:pt x="1492390" y="101208"/>
                  <a:pt x="1490048" y="101677"/>
                </a:cubicBezTo>
                <a:close/>
                <a:moveTo>
                  <a:pt x="1008870" y="23670"/>
                </a:moveTo>
                <a:cubicBezTo>
                  <a:pt x="1004013" y="26098"/>
                  <a:pt x="1000089" y="28154"/>
                  <a:pt x="993364" y="31516"/>
                </a:cubicBezTo>
                <a:cubicBezTo>
                  <a:pt x="1000089" y="34132"/>
                  <a:pt x="1000650" y="43286"/>
                  <a:pt x="1009056" y="37121"/>
                </a:cubicBezTo>
                <a:cubicBezTo>
                  <a:pt x="1016529" y="31703"/>
                  <a:pt x="1008870" y="28527"/>
                  <a:pt x="1008870" y="23670"/>
                </a:cubicBezTo>
                <a:close/>
                <a:moveTo>
                  <a:pt x="1139454" y="35066"/>
                </a:moveTo>
                <a:cubicBezTo>
                  <a:pt x="1136839" y="36748"/>
                  <a:pt x="1133850" y="38802"/>
                  <a:pt x="1130487" y="41231"/>
                </a:cubicBezTo>
                <a:cubicBezTo>
                  <a:pt x="1130113" y="51879"/>
                  <a:pt x="1129740" y="63275"/>
                  <a:pt x="1129739" y="74671"/>
                </a:cubicBezTo>
                <a:cubicBezTo>
                  <a:pt x="1130673" y="74857"/>
                  <a:pt x="1131421" y="74857"/>
                  <a:pt x="1132356" y="74857"/>
                </a:cubicBezTo>
                <a:cubicBezTo>
                  <a:pt x="1135531" y="68132"/>
                  <a:pt x="1137772" y="60660"/>
                  <a:pt x="1142256" y="55055"/>
                </a:cubicBezTo>
                <a:cubicBezTo>
                  <a:pt x="1146366" y="50011"/>
                  <a:pt x="1147674" y="48890"/>
                  <a:pt x="1144311" y="43846"/>
                </a:cubicBezTo>
                <a:cubicBezTo>
                  <a:pt x="1142256" y="40857"/>
                  <a:pt x="1140762" y="37308"/>
                  <a:pt x="1139454" y="35066"/>
                </a:cubicBezTo>
                <a:close/>
                <a:moveTo>
                  <a:pt x="1082102" y="24231"/>
                </a:moveTo>
                <a:cubicBezTo>
                  <a:pt x="1072948" y="26659"/>
                  <a:pt x="1064541" y="29088"/>
                  <a:pt x="1056134" y="31516"/>
                </a:cubicBezTo>
                <a:cubicBezTo>
                  <a:pt x="1063046" y="34318"/>
                  <a:pt x="1069772" y="36373"/>
                  <a:pt x="1076497" y="36373"/>
                </a:cubicBezTo>
                <a:cubicBezTo>
                  <a:pt x="1083036" y="36561"/>
                  <a:pt x="1085278" y="32264"/>
                  <a:pt x="1082102" y="24231"/>
                </a:cubicBezTo>
                <a:close/>
                <a:moveTo>
                  <a:pt x="948304" y="1154"/>
                </a:moveTo>
                <a:cubicBezTo>
                  <a:pt x="948110" y="86801"/>
                  <a:pt x="947917" y="171288"/>
                  <a:pt x="947724" y="257321"/>
                </a:cubicBezTo>
                <a:cubicBezTo>
                  <a:pt x="922590" y="256548"/>
                  <a:pt x="898617" y="255774"/>
                  <a:pt x="874063" y="255001"/>
                </a:cubicBezTo>
                <a:cubicBezTo>
                  <a:pt x="873483" y="249395"/>
                  <a:pt x="872904" y="245528"/>
                  <a:pt x="872516" y="241854"/>
                </a:cubicBezTo>
                <a:cubicBezTo>
                  <a:pt x="864784" y="240308"/>
                  <a:pt x="859370" y="237215"/>
                  <a:pt x="859563" y="227354"/>
                </a:cubicBezTo>
                <a:cubicBezTo>
                  <a:pt x="860143" y="166648"/>
                  <a:pt x="860142" y="105747"/>
                  <a:pt x="860337" y="45041"/>
                </a:cubicBezTo>
                <a:cubicBezTo>
                  <a:pt x="860337" y="32474"/>
                  <a:pt x="860529" y="20101"/>
                  <a:pt x="860337" y="7534"/>
                </a:cubicBezTo>
                <a:cubicBezTo>
                  <a:pt x="860143" y="2700"/>
                  <a:pt x="861689" y="574"/>
                  <a:pt x="866910" y="767"/>
                </a:cubicBezTo>
                <a:cubicBezTo>
                  <a:pt x="878703" y="1154"/>
                  <a:pt x="891463" y="-1746"/>
                  <a:pt x="902290" y="1734"/>
                </a:cubicBezTo>
                <a:cubicBezTo>
                  <a:pt x="912150" y="4828"/>
                  <a:pt x="920077" y="961"/>
                  <a:pt x="928776" y="961"/>
                </a:cubicBezTo>
                <a:cubicBezTo>
                  <a:pt x="934770" y="961"/>
                  <a:pt x="940957" y="961"/>
                  <a:pt x="948304" y="1154"/>
                </a:cubicBezTo>
                <a:close/>
                <a:moveTo>
                  <a:pt x="1439044" y="69118"/>
                </a:moveTo>
                <a:cubicBezTo>
                  <a:pt x="1438243" y="69079"/>
                  <a:pt x="1437424" y="69587"/>
                  <a:pt x="1436174" y="69821"/>
                </a:cubicBezTo>
                <a:cubicBezTo>
                  <a:pt x="1433051" y="70445"/>
                  <a:pt x="1432270" y="73256"/>
                  <a:pt x="1429459" y="74818"/>
                </a:cubicBezTo>
                <a:cubicBezTo>
                  <a:pt x="1436799" y="77941"/>
                  <a:pt x="1442420" y="82938"/>
                  <a:pt x="1449916" y="83562"/>
                </a:cubicBezTo>
                <a:cubicBezTo>
                  <a:pt x="1452102" y="83719"/>
                  <a:pt x="1454288" y="84812"/>
                  <a:pt x="1455226" y="86842"/>
                </a:cubicBezTo>
                <a:cubicBezTo>
                  <a:pt x="1457255" y="91370"/>
                  <a:pt x="1458973" y="95118"/>
                  <a:pt x="1465063" y="91370"/>
                </a:cubicBezTo>
                <a:cubicBezTo>
                  <a:pt x="1467249" y="90121"/>
                  <a:pt x="1469279" y="93088"/>
                  <a:pt x="1469748" y="94806"/>
                </a:cubicBezTo>
                <a:cubicBezTo>
                  <a:pt x="1471310" y="100896"/>
                  <a:pt x="1475837" y="102770"/>
                  <a:pt x="1481303" y="104019"/>
                </a:cubicBezTo>
                <a:cubicBezTo>
                  <a:pt x="1480678" y="98710"/>
                  <a:pt x="1481615" y="92776"/>
                  <a:pt x="1473808" y="92151"/>
                </a:cubicBezTo>
                <a:cubicBezTo>
                  <a:pt x="1472090" y="91995"/>
                  <a:pt x="1469903" y="90277"/>
                  <a:pt x="1470997" y="89028"/>
                </a:cubicBezTo>
                <a:cubicBezTo>
                  <a:pt x="1476774" y="82469"/>
                  <a:pt x="1469123" y="84187"/>
                  <a:pt x="1467093" y="82782"/>
                </a:cubicBezTo>
                <a:cubicBezTo>
                  <a:pt x="1464751" y="81064"/>
                  <a:pt x="1462096" y="81689"/>
                  <a:pt x="1459441" y="81845"/>
                </a:cubicBezTo>
                <a:cubicBezTo>
                  <a:pt x="1451477" y="82157"/>
                  <a:pt x="1445231" y="77316"/>
                  <a:pt x="1441796" y="71694"/>
                </a:cubicBezTo>
                <a:cubicBezTo>
                  <a:pt x="1440624" y="69743"/>
                  <a:pt x="1439843" y="69157"/>
                  <a:pt x="1439044" y="69118"/>
                </a:cubicBezTo>
                <a:close/>
                <a:moveTo>
                  <a:pt x="1145805" y="24978"/>
                </a:moveTo>
                <a:cubicBezTo>
                  <a:pt x="1145058" y="26285"/>
                  <a:pt x="1144124" y="27406"/>
                  <a:pt x="1143565" y="28527"/>
                </a:cubicBezTo>
                <a:cubicBezTo>
                  <a:pt x="1146926" y="33572"/>
                  <a:pt x="1150476" y="38802"/>
                  <a:pt x="1153839" y="43846"/>
                </a:cubicBezTo>
                <a:cubicBezTo>
                  <a:pt x="1155333" y="43472"/>
                  <a:pt x="1156828" y="43099"/>
                  <a:pt x="1158323" y="42725"/>
                </a:cubicBezTo>
                <a:cubicBezTo>
                  <a:pt x="1159256" y="38242"/>
                  <a:pt x="1162432" y="31143"/>
                  <a:pt x="1160751" y="29835"/>
                </a:cubicBezTo>
                <a:cubicBezTo>
                  <a:pt x="1157014" y="26659"/>
                  <a:pt x="1150850" y="26473"/>
                  <a:pt x="1145805" y="24978"/>
                </a:cubicBezTo>
                <a:close/>
                <a:moveTo>
                  <a:pt x="1138893" y="10780"/>
                </a:moveTo>
                <a:cubicBezTo>
                  <a:pt x="1137773" y="15637"/>
                  <a:pt x="1137025" y="19373"/>
                  <a:pt x="1135532" y="25912"/>
                </a:cubicBezTo>
                <a:cubicBezTo>
                  <a:pt x="1142629" y="22176"/>
                  <a:pt x="1147301" y="19747"/>
                  <a:pt x="1152904" y="16945"/>
                </a:cubicBezTo>
                <a:cubicBezTo>
                  <a:pt x="1171400" y="24043"/>
                  <a:pt x="1181488" y="38428"/>
                  <a:pt x="1181674" y="58791"/>
                </a:cubicBezTo>
                <a:cubicBezTo>
                  <a:pt x="1181488" y="110540"/>
                  <a:pt x="1181114" y="162101"/>
                  <a:pt x="1180180" y="213662"/>
                </a:cubicBezTo>
                <a:cubicBezTo>
                  <a:pt x="1179806" y="226552"/>
                  <a:pt x="1172707" y="236640"/>
                  <a:pt x="1160937" y="242431"/>
                </a:cubicBezTo>
                <a:cubicBezTo>
                  <a:pt x="1158322" y="243739"/>
                  <a:pt x="1154773" y="242992"/>
                  <a:pt x="1151784" y="243366"/>
                </a:cubicBezTo>
                <a:cubicBezTo>
                  <a:pt x="1149168" y="243740"/>
                  <a:pt x="1145805" y="243365"/>
                  <a:pt x="1144125" y="244860"/>
                </a:cubicBezTo>
                <a:cubicBezTo>
                  <a:pt x="1136092" y="252520"/>
                  <a:pt x="1126004" y="251772"/>
                  <a:pt x="1116289" y="251585"/>
                </a:cubicBezTo>
                <a:cubicBezTo>
                  <a:pt x="1105641" y="251586"/>
                  <a:pt x="1094991" y="249904"/>
                  <a:pt x="1084530" y="248597"/>
                </a:cubicBezTo>
                <a:cubicBezTo>
                  <a:pt x="1082102" y="248223"/>
                  <a:pt x="1079672" y="245981"/>
                  <a:pt x="1076684" y="244299"/>
                </a:cubicBezTo>
                <a:cubicBezTo>
                  <a:pt x="1074442" y="252333"/>
                  <a:pt x="1068277" y="252520"/>
                  <a:pt x="1059310" y="250465"/>
                </a:cubicBezTo>
                <a:cubicBezTo>
                  <a:pt x="1067716" y="244673"/>
                  <a:pt x="1075003" y="239443"/>
                  <a:pt x="1074442" y="229354"/>
                </a:cubicBezTo>
                <a:cubicBezTo>
                  <a:pt x="1074255" y="227673"/>
                  <a:pt x="1074815" y="225618"/>
                  <a:pt x="1074069" y="224124"/>
                </a:cubicBezTo>
                <a:cubicBezTo>
                  <a:pt x="1068837" y="213475"/>
                  <a:pt x="1070146" y="211420"/>
                  <a:pt x="1080421" y="211047"/>
                </a:cubicBezTo>
                <a:cubicBezTo>
                  <a:pt x="1083036" y="216090"/>
                  <a:pt x="1085464" y="220574"/>
                  <a:pt x="1087706" y="225057"/>
                </a:cubicBezTo>
                <a:cubicBezTo>
                  <a:pt x="1100596" y="223003"/>
                  <a:pt x="1106200" y="209926"/>
                  <a:pt x="1099289" y="199464"/>
                </a:cubicBezTo>
                <a:cubicBezTo>
                  <a:pt x="1097794" y="197222"/>
                  <a:pt x="1096486" y="194420"/>
                  <a:pt x="1096487" y="191805"/>
                </a:cubicBezTo>
                <a:cubicBezTo>
                  <a:pt x="1096486" y="149210"/>
                  <a:pt x="1097047" y="106616"/>
                  <a:pt x="1096860" y="64023"/>
                </a:cubicBezTo>
                <a:cubicBezTo>
                  <a:pt x="1096673" y="51132"/>
                  <a:pt x="1083596" y="42539"/>
                  <a:pt x="1071826" y="47022"/>
                </a:cubicBezTo>
                <a:cubicBezTo>
                  <a:pt x="1070146" y="47582"/>
                  <a:pt x="1068651" y="51693"/>
                  <a:pt x="1068651" y="54308"/>
                </a:cubicBezTo>
                <a:cubicBezTo>
                  <a:pt x="1068277" y="75792"/>
                  <a:pt x="1068464" y="97275"/>
                  <a:pt x="1068276" y="118759"/>
                </a:cubicBezTo>
                <a:cubicBezTo>
                  <a:pt x="1068277" y="122122"/>
                  <a:pt x="1067716" y="125485"/>
                  <a:pt x="1067343" y="128847"/>
                </a:cubicBezTo>
                <a:cubicBezTo>
                  <a:pt x="1067343" y="128847"/>
                  <a:pt x="1067156" y="128847"/>
                  <a:pt x="1067156" y="128847"/>
                </a:cubicBezTo>
                <a:cubicBezTo>
                  <a:pt x="1056134" y="124924"/>
                  <a:pt x="1059123" y="134265"/>
                  <a:pt x="1056134" y="139496"/>
                </a:cubicBezTo>
                <a:cubicBezTo>
                  <a:pt x="1067530" y="142112"/>
                  <a:pt x="1066222" y="134452"/>
                  <a:pt x="1067156" y="128847"/>
                </a:cubicBezTo>
                <a:cubicBezTo>
                  <a:pt x="1067343" y="149584"/>
                  <a:pt x="1068091" y="170134"/>
                  <a:pt x="1067904" y="190870"/>
                </a:cubicBezTo>
                <a:cubicBezTo>
                  <a:pt x="1067716" y="200211"/>
                  <a:pt x="1070706" y="210112"/>
                  <a:pt x="1063793" y="218706"/>
                </a:cubicBezTo>
                <a:cubicBezTo>
                  <a:pt x="1063233" y="219266"/>
                  <a:pt x="1065475" y="221882"/>
                  <a:pt x="1065101" y="223002"/>
                </a:cubicBezTo>
                <a:cubicBezTo>
                  <a:pt x="1064354" y="225618"/>
                  <a:pt x="1063233" y="228794"/>
                  <a:pt x="1061178" y="230102"/>
                </a:cubicBezTo>
                <a:cubicBezTo>
                  <a:pt x="1054826" y="234211"/>
                  <a:pt x="1048101" y="237761"/>
                  <a:pt x="1041562" y="242805"/>
                </a:cubicBezTo>
                <a:cubicBezTo>
                  <a:pt x="1049034" y="242244"/>
                  <a:pt x="1054639" y="242619"/>
                  <a:pt x="1054826" y="252333"/>
                </a:cubicBezTo>
                <a:cubicBezTo>
                  <a:pt x="1031474" y="252146"/>
                  <a:pt x="1007935" y="252146"/>
                  <a:pt x="982902" y="252146"/>
                </a:cubicBezTo>
                <a:cubicBezTo>
                  <a:pt x="983090" y="189189"/>
                  <a:pt x="983275" y="126979"/>
                  <a:pt x="983463" y="63836"/>
                </a:cubicBezTo>
                <a:cubicBezTo>
                  <a:pt x="987012" y="63275"/>
                  <a:pt x="990562" y="63462"/>
                  <a:pt x="993364" y="62154"/>
                </a:cubicBezTo>
                <a:cubicBezTo>
                  <a:pt x="995793" y="61033"/>
                  <a:pt x="997847" y="58231"/>
                  <a:pt x="999156" y="55803"/>
                </a:cubicBezTo>
                <a:cubicBezTo>
                  <a:pt x="999716" y="54868"/>
                  <a:pt x="997848" y="52814"/>
                  <a:pt x="997100" y="51132"/>
                </a:cubicBezTo>
                <a:cubicBezTo>
                  <a:pt x="995045" y="53000"/>
                  <a:pt x="992990" y="54868"/>
                  <a:pt x="990935" y="56550"/>
                </a:cubicBezTo>
                <a:cubicBezTo>
                  <a:pt x="989814" y="57484"/>
                  <a:pt x="988507" y="58418"/>
                  <a:pt x="985144" y="61033"/>
                </a:cubicBezTo>
                <a:cubicBezTo>
                  <a:pt x="981968" y="41605"/>
                  <a:pt x="984210" y="24044"/>
                  <a:pt x="983276" y="4989"/>
                </a:cubicBezTo>
                <a:cubicBezTo>
                  <a:pt x="1035958" y="6483"/>
                  <a:pt x="1087706" y="2747"/>
                  <a:pt x="1138893" y="10780"/>
                </a:cubicBezTo>
                <a:close/>
                <a:moveTo>
                  <a:pt x="1419309" y="43899"/>
                </a:moveTo>
                <a:cubicBezTo>
                  <a:pt x="1414625" y="43430"/>
                  <a:pt x="1407754" y="49052"/>
                  <a:pt x="1407285" y="53424"/>
                </a:cubicBezTo>
                <a:cubicBezTo>
                  <a:pt x="1406504" y="54830"/>
                  <a:pt x="1405879" y="56235"/>
                  <a:pt x="1404943" y="57484"/>
                </a:cubicBezTo>
                <a:cubicBezTo>
                  <a:pt x="1403694" y="59046"/>
                  <a:pt x="1399321" y="58889"/>
                  <a:pt x="1402288" y="62325"/>
                </a:cubicBezTo>
                <a:cubicBezTo>
                  <a:pt x="1404474" y="64824"/>
                  <a:pt x="1406817" y="63418"/>
                  <a:pt x="1409159" y="61857"/>
                </a:cubicBezTo>
                <a:cubicBezTo>
                  <a:pt x="1411970" y="59983"/>
                  <a:pt x="1414937" y="57953"/>
                  <a:pt x="1418685" y="57796"/>
                </a:cubicBezTo>
                <a:cubicBezTo>
                  <a:pt x="1421964" y="56703"/>
                  <a:pt x="1425712" y="56235"/>
                  <a:pt x="1424618" y="51082"/>
                </a:cubicBezTo>
                <a:cubicBezTo>
                  <a:pt x="1423994" y="47802"/>
                  <a:pt x="1423369" y="44367"/>
                  <a:pt x="1419309" y="43899"/>
                </a:cubicBezTo>
                <a:close/>
                <a:moveTo>
                  <a:pt x="1447886" y="32031"/>
                </a:moveTo>
                <a:cubicBezTo>
                  <a:pt x="1443669" y="32812"/>
                  <a:pt x="1436018" y="31718"/>
                  <a:pt x="1435549" y="39526"/>
                </a:cubicBezTo>
                <a:cubicBezTo>
                  <a:pt x="1435237" y="44367"/>
                  <a:pt x="1437111" y="47959"/>
                  <a:pt x="1443358" y="48115"/>
                </a:cubicBezTo>
                <a:cubicBezTo>
                  <a:pt x="1446480" y="45772"/>
                  <a:pt x="1454132" y="48740"/>
                  <a:pt x="1453663" y="41868"/>
                </a:cubicBezTo>
                <a:cubicBezTo>
                  <a:pt x="1453507" y="38745"/>
                  <a:pt x="1453820" y="30781"/>
                  <a:pt x="1447886" y="32031"/>
                </a:cubicBezTo>
                <a:close/>
                <a:moveTo>
                  <a:pt x="1657543" y="59272"/>
                </a:moveTo>
                <a:cubicBezTo>
                  <a:pt x="1655513" y="59428"/>
                  <a:pt x="1654577" y="60678"/>
                  <a:pt x="1654577" y="62552"/>
                </a:cubicBezTo>
                <a:cubicBezTo>
                  <a:pt x="1654576" y="64894"/>
                  <a:pt x="1661760" y="71921"/>
                  <a:pt x="1663790" y="71609"/>
                </a:cubicBezTo>
                <a:cubicBezTo>
                  <a:pt x="1665820" y="71296"/>
                  <a:pt x="1666288" y="69579"/>
                  <a:pt x="1666132" y="67861"/>
                </a:cubicBezTo>
                <a:cubicBezTo>
                  <a:pt x="1665351" y="63020"/>
                  <a:pt x="1661603" y="60834"/>
                  <a:pt x="1657543" y="59272"/>
                </a:cubicBezTo>
                <a:close/>
                <a:moveTo>
                  <a:pt x="1759045" y="65050"/>
                </a:moveTo>
                <a:cubicBezTo>
                  <a:pt x="1758263" y="64582"/>
                  <a:pt x="1757327" y="65206"/>
                  <a:pt x="1757327" y="66456"/>
                </a:cubicBezTo>
                <a:cubicBezTo>
                  <a:pt x="1757483" y="68173"/>
                  <a:pt x="1758264" y="69579"/>
                  <a:pt x="1759982" y="70047"/>
                </a:cubicBezTo>
                <a:cubicBezTo>
                  <a:pt x="1761386" y="70360"/>
                  <a:pt x="1762480" y="69422"/>
                  <a:pt x="1762636" y="68329"/>
                </a:cubicBezTo>
                <a:cubicBezTo>
                  <a:pt x="1763104" y="65519"/>
                  <a:pt x="1760450" y="65987"/>
                  <a:pt x="1759045" y="65050"/>
                </a:cubicBezTo>
                <a:close/>
                <a:moveTo>
                  <a:pt x="1778720" y="67236"/>
                </a:moveTo>
                <a:cubicBezTo>
                  <a:pt x="1775910" y="70516"/>
                  <a:pt x="1773411" y="69735"/>
                  <a:pt x="1770913" y="68954"/>
                </a:cubicBezTo>
                <a:cubicBezTo>
                  <a:pt x="1766228" y="67549"/>
                  <a:pt x="1767321" y="72390"/>
                  <a:pt x="1765291" y="73795"/>
                </a:cubicBezTo>
                <a:cubicBezTo>
                  <a:pt x="1763105" y="75357"/>
                  <a:pt x="1765760" y="77387"/>
                  <a:pt x="1767164" y="78011"/>
                </a:cubicBezTo>
                <a:cubicBezTo>
                  <a:pt x="1773255" y="80666"/>
                  <a:pt x="1773411" y="87225"/>
                  <a:pt x="1777003" y="91441"/>
                </a:cubicBezTo>
                <a:cubicBezTo>
                  <a:pt x="1778564" y="93315"/>
                  <a:pt x="1776690" y="93627"/>
                  <a:pt x="1775909" y="94564"/>
                </a:cubicBezTo>
                <a:cubicBezTo>
                  <a:pt x="1770756" y="100810"/>
                  <a:pt x="1765291" y="99092"/>
                  <a:pt x="1759357" y="95813"/>
                </a:cubicBezTo>
                <a:cubicBezTo>
                  <a:pt x="1755141" y="93471"/>
                  <a:pt x="1750144" y="91128"/>
                  <a:pt x="1746240" y="95813"/>
                </a:cubicBezTo>
                <a:cubicBezTo>
                  <a:pt x="1744366" y="97999"/>
                  <a:pt x="1742335" y="99873"/>
                  <a:pt x="1739994" y="98936"/>
                </a:cubicBezTo>
                <a:cubicBezTo>
                  <a:pt x="1737495" y="97999"/>
                  <a:pt x="1735309" y="95657"/>
                  <a:pt x="1735933" y="92221"/>
                </a:cubicBezTo>
                <a:cubicBezTo>
                  <a:pt x="1736402" y="89098"/>
                  <a:pt x="1734840" y="87224"/>
                  <a:pt x="1732186" y="87381"/>
                </a:cubicBezTo>
                <a:cubicBezTo>
                  <a:pt x="1729218" y="87693"/>
                  <a:pt x="1728594" y="90660"/>
                  <a:pt x="1727345" y="93002"/>
                </a:cubicBezTo>
                <a:cubicBezTo>
                  <a:pt x="1725940" y="95969"/>
                  <a:pt x="1725940" y="98624"/>
                  <a:pt x="1727970" y="100810"/>
                </a:cubicBezTo>
                <a:cubicBezTo>
                  <a:pt x="1729843" y="102840"/>
                  <a:pt x="1731717" y="101279"/>
                  <a:pt x="1733592" y="100029"/>
                </a:cubicBezTo>
                <a:cubicBezTo>
                  <a:pt x="1735622" y="98780"/>
                  <a:pt x="1737183" y="98468"/>
                  <a:pt x="1736558" y="102059"/>
                </a:cubicBezTo>
                <a:cubicBezTo>
                  <a:pt x="1735309" y="109086"/>
                  <a:pt x="1738119" y="112366"/>
                  <a:pt x="1745146" y="113459"/>
                </a:cubicBezTo>
                <a:cubicBezTo>
                  <a:pt x="1752330" y="114552"/>
                  <a:pt x="1755922" y="109086"/>
                  <a:pt x="1760137" y="105495"/>
                </a:cubicBezTo>
                <a:cubicBezTo>
                  <a:pt x="1764354" y="102059"/>
                  <a:pt x="1766071" y="103933"/>
                  <a:pt x="1767321" y="107525"/>
                </a:cubicBezTo>
                <a:cubicBezTo>
                  <a:pt x="1767946" y="109555"/>
                  <a:pt x="1768101" y="111429"/>
                  <a:pt x="1769507" y="113303"/>
                </a:cubicBezTo>
                <a:cubicBezTo>
                  <a:pt x="1771693" y="116270"/>
                  <a:pt x="1769820" y="117675"/>
                  <a:pt x="1766853" y="117675"/>
                </a:cubicBezTo>
                <a:cubicBezTo>
                  <a:pt x="1764822" y="117675"/>
                  <a:pt x="1762949" y="116894"/>
                  <a:pt x="1760762" y="116426"/>
                </a:cubicBezTo>
                <a:cubicBezTo>
                  <a:pt x="1761543" y="121891"/>
                  <a:pt x="1765604" y="124077"/>
                  <a:pt x="1769195" y="122360"/>
                </a:cubicBezTo>
                <a:cubicBezTo>
                  <a:pt x="1772942" y="121111"/>
                  <a:pt x="1777784" y="118300"/>
                  <a:pt x="1774660" y="112366"/>
                </a:cubicBezTo>
                <a:cubicBezTo>
                  <a:pt x="1773255" y="109711"/>
                  <a:pt x="1774504" y="108149"/>
                  <a:pt x="1776847" y="107525"/>
                </a:cubicBezTo>
                <a:cubicBezTo>
                  <a:pt x="1779189" y="106900"/>
                  <a:pt x="1781062" y="105651"/>
                  <a:pt x="1782936" y="104089"/>
                </a:cubicBezTo>
                <a:cubicBezTo>
                  <a:pt x="1786840" y="100966"/>
                  <a:pt x="1790589" y="99873"/>
                  <a:pt x="1792775" y="106119"/>
                </a:cubicBezTo>
                <a:cubicBezTo>
                  <a:pt x="1793399" y="107993"/>
                  <a:pt x="1794648" y="109867"/>
                  <a:pt x="1796990" y="108930"/>
                </a:cubicBezTo>
                <a:cubicBezTo>
                  <a:pt x="1798864" y="108306"/>
                  <a:pt x="1800114" y="106900"/>
                  <a:pt x="1800426" y="104714"/>
                </a:cubicBezTo>
                <a:cubicBezTo>
                  <a:pt x="1800738" y="102215"/>
                  <a:pt x="1800739" y="99717"/>
                  <a:pt x="1799958" y="97062"/>
                </a:cubicBezTo>
                <a:cubicBezTo>
                  <a:pt x="1799177" y="94564"/>
                  <a:pt x="1797459" y="92690"/>
                  <a:pt x="1795429" y="92065"/>
                </a:cubicBezTo>
                <a:cubicBezTo>
                  <a:pt x="1793243" y="91441"/>
                  <a:pt x="1792306" y="94095"/>
                  <a:pt x="1791056" y="95657"/>
                </a:cubicBezTo>
                <a:cubicBezTo>
                  <a:pt x="1789651" y="97375"/>
                  <a:pt x="1788090" y="98780"/>
                  <a:pt x="1786372" y="100029"/>
                </a:cubicBezTo>
                <a:cubicBezTo>
                  <a:pt x="1785123" y="100966"/>
                  <a:pt x="1783717" y="100654"/>
                  <a:pt x="1782780" y="99249"/>
                </a:cubicBezTo>
                <a:cubicBezTo>
                  <a:pt x="1781843" y="97843"/>
                  <a:pt x="1780907" y="95189"/>
                  <a:pt x="1781844" y="94876"/>
                </a:cubicBezTo>
                <a:cubicBezTo>
                  <a:pt x="1786684" y="93627"/>
                  <a:pt x="1785435" y="89098"/>
                  <a:pt x="1787153" y="86600"/>
                </a:cubicBezTo>
                <a:cubicBezTo>
                  <a:pt x="1791369" y="80510"/>
                  <a:pt x="1787309" y="75356"/>
                  <a:pt x="1786997" y="69891"/>
                </a:cubicBezTo>
                <a:cubicBezTo>
                  <a:pt x="1786841" y="67549"/>
                  <a:pt x="1780750" y="64894"/>
                  <a:pt x="1778720" y="67236"/>
                </a:cubicBezTo>
                <a:close/>
                <a:moveTo>
                  <a:pt x="1598985" y="33038"/>
                </a:moveTo>
                <a:cubicBezTo>
                  <a:pt x="1596331" y="34287"/>
                  <a:pt x="1592270" y="33819"/>
                  <a:pt x="1591958" y="37879"/>
                </a:cubicBezTo>
                <a:cubicBezTo>
                  <a:pt x="1591801" y="40690"/>
                  <a:pt x="1594144" y="40690"/>
                  <a:pt x="1596017" y="40534"/>
                </a:cubicBezTo>
                <a:cubicBezTo>
                  <a:pt x="1599141" y="40065"/>
                  <a:pt x="1601171" y="38347"/>
                  <a:pt x="1601796" y="35536"/>
                </a:cubicBezTo>
                <a:cubicBezTo>
                  <a:pt x="1601639" y="33351"/>
                  <a:pt x="1600390" y="32257"/>
                  <a:pt x="1598985" y="33038"/>
                </a:cubicBezTo>
                <a:close/>
                <a:moveTo>
                  <a:pt x="1746239" y="50684"/>
                </a:moveTo>
                <a:cubicBezTo>
                  <a:pt x="1745147" y="50371"/>
                  <a:pt x="1743585" y="50059"/>
                  <a:pt x="1743585" y="51777"/>
                </a:cubicBezTo>
                <a:cubicBezTo>
                  <a:pt x="1743585" y="53807"/>
                  <a:pt x="1744678" y="55368"/>
                  <a:pt x="1747021" y="55525"/>
                </a:cubicBezTo>
                <a:cubicBezTo>
                  <a:pt x="1748113" y="55056"/>
                  <a:pt x="1750143" y="55837"/>
                  <a:pt x="1749832" y="53495"/>
                </a:cubicBezTo>
                <a:cubicBezTo>
                  <a:pt x="1749519" y="51464"/>
                  <a:pt x="1747958" y="50996"/>
                  <a:pt x="1746239" y="50684"/>
                </a:cubicBezTo>
                <a:close/>
                <a:moveTo>
                  <a:pt x="1757951" y="49903"/>
                </a:moveTo>
                <a:cubicBezTo>
                  <a:pt x="1756234" y="52558"/>
                  <a:pt x="1753891" y="53963"/>
                  <a:pt x="1754984" y="56618"/>
                </a:cubicBezTo>
                <a:cubicBezTo>
                  <a:pt x="1755453" y="57711"/>
                  <a:pt x="1757326" y="58023"/>
                  <a:pt x="1758107" y="57242"/>
                </a:cubicBezTo>
                <a:cubicBezTo>
                  <a:pt x="1759981" y="55369"/>
                  <a:pt x="1759045" y="53026"/>
                  <a:pt x="1757951" y="49903"/>
                </a:cubicBezTo>
                <a:close/>
                <a:moveTo>
                  <a:pt x="1698613" y="41002"/>
                </a:moveTo>
                <a:cubicBezTo>
                  <a:pt x="1684246" y="37723"/>
                  <a:pt x="1673940" y="45218"/>
                  <a:pt x="1673315" y="59897"/>
                </a:cubicBezTo>
                <a:cubicBezTo>
                  <a:pt x="1673003" y="68954"/>
                  <a:pt x="1673315" y="78011"/>
                  <a:pt x="1673315" y="90191"/>
                </a:cubicBezTo>
                <a:cubicBezTo>
                  <a:pt x="1674096" y="97999"/>
                  <a:pt x="1671910" y="109243"/>
                  <a:pt x="1674408" y="120330"/>
                </a:cubicBezTo>
                <a:cubicBezTo>
                  <a:pt x="1676438" y="129075"/>
                  <a:pt x="1684402" y="133135"/>
                  <a:pt x="1695802" y="132198"/>
                </a:cubicBezTo>
                <a:cubicBezTo>
                  <a:pt x="1704858" y="131417"/>
                  <a:pt x="1709855" y="126888"/>
                  <a:pt x="1710324" y="117831"/>
                </a:cubicBezTo>
                <a:cubicBezTo>
                  <a:pt x="1711417" y="96906"/>
                  <a:pt x="1711417" y="75981"/>
                  <a:pt x="1710324" y="55212"/>
                </a:cubicBezTo>
                <a:cubicBezTo>
                  <a:pt x="1709856" y="47248"/>
                  <a:pt x="1705639" y="42564"/>
                  <a:pt x="1698613" y="41002"/>
                </a:cubicBezTo>
                <a:close/>
                <a:moveTo>
                  <a:pt x="1732673" y="37332"/>
                </a:moveTo>
                <a:cubicBezTo>
                  <a:pt x="1731678" y="37489"/>
                  <a:pt x="1731014" y="39284"/>
                  <a:pt x="1729688" y="42876"/>
                </a:cubicBezTo>
                <a:cubicBezTo>
                  <a:pt x="1729375" y="43969"/>
                  <a:pt x="1728282" y="44750"/>
                  <a:pt x="1727345" y="45531"/>
                </a:cubicBezTo>
                <a:cubicBezTo>
                  <a:pt x="1724378" y="48341"/>
                  <a:pt x="1724847" y="50684"/>
                  <a:pt x="1727969" y="53182"/>
                </a:cubicBezTo>
                <a:cubicBezTo>
                  <a:pt x="1731093" y="55837"/>
                  <a:pt x="1732498" y="55056"/>
                  <a:pt x="1734060" y="51465"/>
                </a:cubicBezTo>
                <a:cubicBezTo>
                  <a:pt x="1735152" y="48654"/>
                  <a:pt x="1738432" y="48185"/>
                  <a:pt x="1741711" y="46780"/>
                </a:cubicBezTo>
                <a:cubicBezTo>
                  <a:pt x="1739993" y="44594"/>
                  <a:pt x="1738900" y="43032"/>
                  <a:pt x="1737651" y="41627"/>
                </a:cubicBezTo>
                <a:cubicBezTo>
                  <a:pt x="1734996" y="38660"/>
                  <a:pt x="1733669" y="37176"/>
                  <a:pt x="1732673" y="37332"/>
                </a:cubicBezTo>
                <a:close/>
                <a:moveTo>
                  <a:pt x="1529711" y="7826"/>
                </a:moveTo>
                <a:cubicBezTo>
                  <a:pt x="1536426" y="7202"/>
                  <a:pt x="1540018" y="8763"/>
                  <a:pt x="1538769" y="16259"/>
                </a:cubicBezTo>
                <a:cubicBezTo>
                  <a:pt x="1542359" y="22817"/>
                  <a:pt x="1540330" y="29688"/>
                  <a:pt x="1540799" y="36872"/>
                </a:cubicBezTo>
                <a:cubicBezTo>
                  <a:pt x="1540955" y="45929"/>
                  <a:pt x="1541111" y="54986"/>
                  <a:pt x="1540798" y="64043"/>
                </a:cubicBezTo>
                <a:cubicBezTo>
                  <a:pt x="1541111" y="76848"/>
                  <a:pt x="1541111" y="89653"/>
                  <a:pt x="1540798" y="102457"/>
                </a:cubicBezTo>
                <a:cubicBezTo>
                  <a:pt x="1541111" y="114481"/>
                  <a:pt x="1541111" y="126349"/>
                  <a:pt x="1540798" y="138217"/>
                </a:cubicBezTo>
                <a:cubicBezTo>
                  <a:pt x="1541111" y="148836"/>
                  <a:pt x="1541111" y="159299"/>
                  <a:pt x="1540799" y="169917"/>
                </a:cubicBezTo>
                <a:cubicBezTo>
                  <a:pt x="1541267" y="189749"/>
                  <a:pt x="1540955" y="209581"/>
                  <a:pt x="1540955" y="229413"/>
                </a:cubicBezTo>
                <a:cubicBezTo>
                  <a:pt x="1540955" y="232068"/>
                  <a:pt x="1540799" y="234566"/>
                  <a:pt x="1538925" y="236752"/>
                </a:cubicBezTo>
                <a:cubicBezTo>
                  <a:pt x="1538768" y="237689"/>
                  <a:pt x="1538613" y="238626"/>
                  <a:pt x="1538456" y="239563"/>
                </a:cubicBezTo>
                <a:cubicBezTo>
                  <a:pt x="1538456" y="242218"/>
                  <a:pt x="1538300" y="244873"/>
                  <a:pt x="1538456" y="247527"/>
                </a:cubicBezTo>
                <a:cubicBezTo>
                  <a:pt x="1538612" y="250338"/>
                  <a:pt x="1536739" y="249870"/>
                  <a:pt x="1535177" y="249870"/>
                </a:cubicBezTo>
                <a:cubicBezTo>
                  <a:pt x="1505664" y="249870"/>
                  <a:pt x="1476150" y="249713"/>
                  <a:pt x="1446636" y="249869"/>
                </a:cubicBezTo>
                <a:cubicBezTo>
                  <a:pt x="1443357" y="249869"/>
                  <a:pt x="1442733" y="248620"/>
                  <a:pt x="1442733" y="245653"/>
                </a:cubicBezTo>
                <a:cubicBezTo>
                  <a:pt x="1442732" y="241593"/>
                  <a:pt x="1442576" y="237533"/>
                  <a:pt x="1442420" y="233473"/>
                </a:cubicBezTo>
                <a:cubicBezTo>
                  <a:pt x="1442420" y="231911"/>
                  <a:pt x="1442576" y="230506"/>
                  <a:pt x="1442576" y="228945"/>
                </a:cubicBezTo>
                <a:cubicBezTo>
                  <a:pt x="1441952" y="223791"/>
                  <a:pt x="1442421" y="218482"/>
                  <a:pt x="1442421" y="213329"/>
                </a:cubicBezTo>
                <a:cubicBezTo>
                  <a:pt x="1442420" y="206770"/>
                  <a:pt x="1442421" y="200212"/>
                  <a:pt x="1442420" y="193653"/>
                </a:cubicBezTo>
                <a:cubicBezTo>
                  <a:pt x="1441015" y="191467"/>
                  <a:pt x="1440703" y="188969"/>
                  <a:pt x="1440703" y="186470"/>
                </a:cubicBezTo>
                <a:cubicBezTo>
                  <a:pt x="1440546" y="175070"/>
                  <a:pt x="1440546" y="163827"/>
                  <a:pt x="1440703" y="152428"/>
                </a:cubicBezTo>
                <a:cubicBezTo>
                  <a:pt x="1440703" y="149929"/>
                  <a:pt x="1440858" y="147431"/>
                  <a:pt x="1442421" y="145245"/>
                </a:cubicBezTo>
                <a:cubicBezTo>
                  <a:pt x="1442421" y="138374"/>
                  <a:pt x="1442421" y="131346"/>
                  <a:pt x="1442421" y="124319"/>
                </a:cubicBezTo>
                <a:cubicBezTo>
                  <a:pt x="1442420" y="121196"/>
                  <a:pt x="1442420" y="117917"/>
                  <a:pt x="1442576" y="114794"/>
                </a:cubicBezTo>
                <a:cubicBezTo>
                  <a:pt x="1442577" y="112451"/>
                  <a:pt x="1442576" y="110265"/>
                  <a:pt x="1442576" y="108079"/>
                </a:cubicBezTo>
                <a:cubicBezTo>
                  <a:pt x="1444138" y="103551"/>
                  <a:pt x="1440859" y="99334"/>
                  <a:pt x="1442108" y="94806"/>
                </a:cubicBezTo>
                <a:cubicBezTo>
                  <a:pt x="1441015" y="83094"/>
                  <a:pt x="1438204" y="79971"/>
                  <a:pt x="1426024" y="77160"/>
                </a:cubicBezTo>
                <a:cubicBezTo>
                  <a:pt x="1423057" y="76535"/>
                  <a:pt x="1419934" y="76223"/>
                  <a:pt x="1416967" y="75755"/>
                </a:cubicBezTo>
                <a:cubicBezTo>
                  <a:pt x="1405100" y="75442"/>
                  <a:pt x="1393232" y="75130"/>
                  <a:pt x="1381363" y="75130"/>
                </a:cubicBezTo>
                <a:cubicBezTo>
                  <a:pt x="1377303" y="75130"/>
                  <a:pt x="1376679" y="73412"/>
                  <a:pt x="1376835" y="69977"/>
                </a:cubicBezTo>
                <a:cubicBezTo>
                  <a:pt x="1377147" y="64355"/>
                  <a:pt x="1377460" y="58577"/>
                  <a:pt x="1376835" y="52956"/>
                </a:cubicBezTo>
                <a:cubicBezTo>
                  <a:pt x="1376367" y="47178"/>
                  <a:pt x="1378709" y="45304"/>
                  <a:pt x="1384018" y="45929"/>
                </a:cubicBezTo>
                <a:cubicBezTo>
                  <a:pt x="1389639" y="44367"/>
                  <a:pt x="1395730" y="44367"/>
                  <a:pt x="1401195" y="42025"/>
                </a:cubicBezTo>
                <a:cubicBezTo>
                  <a:pt x="1404630" y="39370"/>
                  <a:pt x="1409003" y="38745"/>
                  <a:pt x="1413063" y="37809"/>
                </a:cubicBezTo>
                <a:cubicBezTo>
                  <a:pt x="1425556" y="34841"/>
                  <a:pt x="1437580" y="30782"/>
                  <a:pt x="1449135" y="25472"/>
                </a:cubicBezTo>
                <a:cubicBezTo>
                  <a:pt x="1452259" y="24067"/>
                  <a:pt x="1455382" y="22974"/>
                  <a:pt x="1458661" y="22818"/>
                </a:cubicBezTo>
                <a:cubicBezTo>
                  <a:pt x="1461940" y="21100"/>
                  <a:pt x="1465844" y="20007"/>
                  <a:pt x="1468499" y="17508"/>
                </a:cubicBezTo>
                <a:cubicBezTo>
                  <a:pt x="1478180" y="8451"/>
                  <a:pt x="1489579" y="6421"/>
                  <a:pt x="1502228" y="7826"/>
                </a:cubicBezTo>
                <a:cubicBezTo>
                  <a:pt x="1504414" y="7983"/>
                  <a:pt x="1506444" y="7670"/>
                  <a:pt x="1508630" y="7670"/>
                </a:cubicBezTo>
                <a:cubicBezTo>
                  <a:pt x="1515657" y="7826"/>
                  <a:pt x="1522685" y="8295"/>
                  <a:pt x="1529711" y="7826"/>
                </a:cubicBezTo>
                <a:close/>
                <a:moveTo>
                  <a:pt x="1772162" y="40534"/>
                </a:moveTo>
                <a:cubicBezTo>
                  <a:pt x="1768570" y="41002"/>
                  <a:pt x="1769351" y="43813"/>
                  <a:pt x="1769039" y="45999"/>
                </a:cubicBezTo>
                <a:cubicBezTo>
                  <a:pt x="1768726" y="48029"/>
                  <a:pt x="1769039" y="50528"/>
                  <a:pt x="1771381" y="50059"/>
                </a:cubicBezTo>
                <a:cubicBezTo>
                  <a:pt x="1773410" y="49434"/>
                  <a:pt x="1776221" y="47248"/>
                  <a:pt x="1776690" y="45218"/>
                </a:cubicBezTo>
                <a:cubicBezTo>
                  <a:pt x="1777314" y="42876"/>
                  <a:pt x="1774348" y="41471"/>
                  <a:pt x="1772162" y="40534"/>
                </a:cubicBezTo>
                <a:close/>
                <a:moveTo>
                  <a:pt x="1670816" y="13675"/>
                </a:moveTo>
                <a:cubicBezTo>
                  <a:pt x="1667849" y="14455"/>
                  <a:pt x="1663633" y="14924"/>
                  <a:pt x="1665508" y="19765"/>
                </a:cubicBezTo>
                <a:cubicBezTo>
                  <a:pt x="1668162" y="26636"/>
                  <a:pt x="1673159" y="32101"/>
                  <a:pt x="1677687" y="37723"/>
                </a:cubicBezTo>
                <a:cubicBezTo>
                  <a:pt x="1678936" y="39128"/>
                  <a:pt x="1680967" y="39441"/>
                  <a:pt x="1682840" y="38035"/>
                </a:cubicBezTo>
                <a:cubicBezTo>
                  <a:pt x="1684714" y="36630"/>
                  <a:pt x="1683777" y="35693"/>
                  <a:pt x="1682529" y="34131"/>
                </a:cubicBezTo>
                <a:cubicBezTo>
                  <a:pt x="1680810" y="32101"/>
                  <a:pt x="1681279" y="29759"/>
                  <a:pt x="1682685" y="27572"/>
                </a:cubicBezTo>
                <a:cubicBezTo>
                  <a:pt x="1684402" y="24762"/>
                  <a:pt x="1684558" y="21951"/>
                  <a:pt x="1682684" y="19296"/>
                </a:cubicBezTo>
                <a:cubicBezTo>
                  <a:pt x="1679561" y="18516"/>
                  <a:pt x="1679874" y="24449"/>
                  <a:pt x="1676282" y="22263"/>
                </a:cubicBezTo>
                <a:cubicBezTo>
                  <a:pt x="1674565" y="21326"/>
                  <a:pt x="1673315" y="19765"/>
                  <a:pt x="1673627" y="17735"/>
                </a:cubicBezTo>
                <a:cubicBezTo>
                  <a:pt x="1674096" y="15236"/>
                  <a:pt x="1674720" y="12582"/>
                  <a:pt x="1670816" y="13675"/>
                </a:cubicBezTo>
                <a:close/>
                <a:moveTo>
                  <a:pt x="1714598" y="3661"/>
                </a:moveTo>
                <a:cubicBezTo>
                  <a:pt x="1727814" y="4618"/>
                  <a:pt x="1740930" y="6648"/>
                  <a:pt x="1753891" y="10395"/>
                </a:cubicBezTo>
                <a:cubicBezTo>
                  <a:pt x="1756546" y="11176"/>
                  <a:pt x="1759201" y="12269"/>
                  <a:pt x="1761856" y="13206"/>
                </a:cubicBezTo>
                <a:cubicBezTo>
                  <a:pt x="1765291" y="15236"/>
                  <a:pt x="1769039" y="17110"/>
                  <a:pt x="1771537" y="20389"/>
                </a:cubicBezTo>
                <a:cubicBezTo>
                  <a:pt x="1772317" y="20545"/>
                  <a:pt x="1772787" y="21014"/>
                  <a:pt x="1773410" y="21482"/>
                </a:cubicBezTo>
                <a:cubicBezTo>
                  <a:pt x="1772631" y="21483"/>
                  <a:pt x="1771850" y="21483"/>
                  <a:pt x="1770912" y="21639"/>
                </a:cubicBezTo>
                <a:cubicBezTo>
                  <a:pt x="1772786" y="24762"/>
                  <a:pt x="1776847" y="25543"/>
                  <a:pt x="1778565" y="29447"/>
                </a:cubicBezTo>
                <a:cubicBezTo>
                  <a:pt x="1779969" y="32570"/>
                  <a:pt x="1780595" y="28197"/>
                  <a:pt x="1781688" y="27416"/>
                </a:cubicBezTo>
                <a:cubicBezTo>
                  <a:pt x="1781375" y="27104"/>
                  <a:pt x="1781063" y="26948"/>
                  <a:pt x="1780907" y="26636"/>
                </a:cubicBezTo>
                <a:cubicBezTo>
                  <a:pt x="1781375" y="26636"/>
                  <a:pt x="1781843" y="26636"/>
                  <a:pt x="1782468" y="26480"/>
                </a:cubicBezTo>
                <a:cubicBezTo>
                  <a:pt x="1790120" y="29446"/>
                  <a:pt x="1794336" y="39128"/>
                  <a:pt x="1791212" y="47404"/>
                </a:cubicBezTo>
                <a:cubicBezTo>
                  <a:pt x="1790276" y="49747"/>
                  <a:pt x="1789027" y="51933"/>
                  <a:pt x="1790588" y="54275"/>
                </a:cubicBezTo>
                <a:cubicBezTo>
                  <a:pt x="1790588" y="54900"/>
                  <a:pt x="1790432" y="55368"/>
                  <a:pt x="1790276" y="55993"/>
                </a:cubicBezTo>
                <a:cubicBezTo>
                  <a:pt x="1793086" y="60209"/>
                  <a:pt x="1792618" y="68642"/>
                  <a:pt x="1801676" y="64426"/>
                </a:cubicBezTo>
                <a:cubicBezTo>
                  <a:pt x="1801675" y="64113"/>
                  <a:pt x="1801675" y="63957"/>
                  <a:pt x="1801675" y="63801"/>
                </a:cubicBezTo>
                <a:cubicBezTo>
                  <a:pt x="1802612" y="63957"/>
                  <a:pt x="1803549" y="64113"/>
                  <a:pt x="1804486" y="64113"/>
                </a:cubicBezTo>
                <a:cubicBezTo>
                  <a:pt x="1806360" y="77699"/>
                  <a:pt x="1806204" y="91441"/>
                  <a:pt x="1806204" y="105026"/>
                </a:cubicBezTo>
                <a:cubicBezTo>
                  <a:pt x="1806203" y="108306"/>
                  <a:pt x="1806829" y="111741"/>
                  <a:pt x="1804642" y="114708"/>
                </a:cubicBezTo>
                <a:cubicBezTo>
                  <a:pt x="1804173" y="115489"/>
                  <a:pt x="1803706" y="116426"/>
                  <a:pt x="1803237" y="117207"/>
                </a:cubicBezTo>
                <a:cubicBezTo>
                  <a:pt x="1802924" y="116738"/>
                  <a:pt x="1802456" y="116426"/>
                  <a:pt x="1801988" y="116113"/>
                </a:cubicBezTo>
                <a:cubicBezTo>
                  <a:pt x="1799801" y="117831"/>
                  <a:pt x="1800270" y="125951"/>
                  <a:pt x="1794648" y="118768"/>
                </a:cubicBezTo>
                <a:cubicBezTo>
                  <a:pt x="1793399" y="117207"/>
                  <a:pt x="1790900" y="118456"/>
                  <a:pt x="1789495" y="119549"/>
                </a:cubicBezTo>
                <a:cubicBezTo>
                  <a:pt x="1788089" y="120642"/>
                  <a:pt x="1787934" y="122516"/>
                  <a:pt x="1788870" y="124078"/>
                </a:cubicBezTo>
                <a:cubicBezTo>
                  <a:pt x="1789807" y="125639"/>
                  <a:pt x="1790901" y="127045"/>
                  <a:pt x="1791994" y="128606"/>
                </a:cubicBezTo>
                <a:cubicBezTo>
                  <a:pt x="1792931" y="128450"/>
                  <a:pt x="1794024" y="128294"/>
                  <a:pt x="1794961" y="127981"/>
                </a:cubicBezTo>
                <a:cubicBezTo>
                  <a:pt x="1795273" y="128138"/>
                  <a:pt x="1795429" y="128294"/>
                  <a:pt x="1795586" y="128294"/>
                </a:cubicBezTo>
                <a:cubicBezTo>
                  <a:pt x="1806048" y="129231"/>
                  <a:pt x="1805891" y="129231"/>
                  <a:pt x="1806672" y="139849"/>
                </a:cubicBezTo>
                <a:cubicBezTo>
                  <a:pt x="1806828" y="159213"/>
                  <a:pt x="1806204" y="178576"/>
                  <a:pt x="1805423" y="197940"/>
                </a:cubicBezTo>
                <a:cubicBezTo>
                  <a:pt x="1805267" y="212462"/>
                  <a:pt x="1796835" y="222144"/>
                  <a:pt x="1786372" y="230576"/>
                </a:cubicBezTo>
                <a:cubicBezTo>
                  <a:pt x="1769820" y="243850"/>
                  <a:pt x="1750144" y="248847"/>
                  <a:pt x="1729688" y="251814"/>
                </a:cubicBezTo>
                <a:cubicBezTo>
                  <a:pt x="1700642" y="256030"/>
                  <a:pt x="1671441" y="254624"/>
                  <a:pt x="1642396" y="250565"/>
                </a:cubicBezTo>
                <a:cubicBezTo>
                  <a:pt x="1633339" y="247910"/>
                  <a:pt x="1624125" y="245880"/>
                  <a:pt x="1615538" y="242132"/>
                </a:cubicBezTo>
                <a:cubicBezTo>
                  <a:pt x="1605231" y="237603"/>
                  <a:pt x="1596174" y="231513"/>
                  <a:pt x="1588991" y="222768"/>
                </a:cubicBezTo>
                <a:cubicBezTo>
                  <a:pt x="1587585" y="221988"/>
                  <a:pt x="1586960" y="220895"/>
                  <a:pt x="1586805" y="219333"/>
                </a:cubicBezTo>
                <a:cubicBezTo>
                  <a:pt x="1586805" y="219333"/>
                  <a:pt x="1586805" y="219177"/>
                  <a:pt x="1586805" y="219021"/>
                </a:cubicBezTo>
                <a:cubicBezTo>
                  <a:pt x="1580559" y="210120"/>
                  <a:pt x="1578684" y="199970"/>
                  <a:pt x="1577904" y="189351"/>
                </a:cubicBezTo>
                <a:cubicBezTo>
                  <a:pt x="1577591" y="185916"/>
                  <a:pt x="1578841" y="184666"/>
                  <a:pt x="1582276" y="184667"/>
                </a:cubicBezTo>
                <a:cubicBezTo>
                  <a:pt x="1584775" y="184666"/>
                  <a:pt x="1587116" y="184666"/>
                  <a:pt x="1589616" y="184666"/>
                </a:cubicBezTo>
                <a:cubicBezTo>
                  <a:pt x="1589772" y="184510"/>
                  <a:pt x="1589927" y="184510"/>
                  <a:pt x="1590084" y="184510"/>
                </a:cubicBezTo>
                <a:cubicBezTo>
                  <a:pt x="1592426" y="183886"/>
                  <a:pt x="1594769" y="184042"/>
                  <a:pt x="1597111" y="184042"/>
                </a:cubicBezTo>
                <a:cubicBezTo>
                  <a:pt x="1618348" y="184042"/>
                  <a:pt x="1639741" y="184198"/>
                  <a:pt x="1660978" y="183886"/>
                </a:cubicBezTo>
                <a:cubicBezTo>
                  <a:pt x="1663321" y="183886"/>
                  <a:pt x="1665351" y="184042"/>
                  <a:pt x="1667225" y="184510"/>
                </a:cubicBezTo>
                <a:cubicBezTo>
                  <a:pt x="1667849" y="184510"/>
                  <a:pt x="1668630" y="184510"/>
                  <a:pt x="1669254" y="184510"/>
                </a:cubicBezTo>
                <a:cubicBezTo>
                  <a:pt x="1674876" y="184510"/>
                  <a:pt x="1674096" y="187477"/>
                  <a:pt x="1673627" y="190444"/>
                </a:cubicBezTo>
                <a:cubicBezTo>
                  <a:pt x="1673784" y="191069"/>
                  <a:pt x="1674096" y="191693"/>
                  <a:pt x="1674252" y="192318"/>
                </a:cubicBezTo>
                <a:cubicBezTo>
                  <a:pt x="1675501" y="194816"/>
                  <a:pt x="1675501" y="197627"/>
                  <a:pt x="1675501" y="200438"/>
                </a:cubicBezTo>
                <a:cubicBezTo>
                  <a:pt x="1675969" y="209808"/>
                  <a:pt x="1678624" y="212618"/>
                  <a:pt x="1688774" y="214024"/>
                </a:cubicBezTo>
                <a:cubicBezTo>
                  <a:pt x="1707357" y="213868"/>
                  <a:pt x="1710324" y="210432"/>
                  <a:pt x="1708919" y="191381"/>
                </a:cubicBezTo>
                <a:cubicBezTo>
                  <a:pt x="1708138" y="180138"/>
                  <a:pt x="1708606" y="168738"/>
                  <a:pt x="1708919" y="157964"/>
                </a:cubicBezTo>
                <a:cubicBezTo>
                  <a:pt x="1673159" y="177015"/>
                  <a:pt x="1637243" y="175453"/>
                  <a:pt x="1601015" y="159057"/>
                </a:cubicBezTo>
                <a:cubicBezTo>
                  <a:pt x="1592114" y="153435"/>
                  <a:pt x="1583681" y="147345"/>
                  <a:pt x="1580089" y="136570"/>
                </a:cubicBezTo>
                <a:cubicBezTo>
                  <a:pt x="1576342" y="124077"/>
                  <a:pt x="1575249" y="111429"/>
                  <a:pt x="1575873" y="98468"/>
                </a:cubicBezTo>
                <a:cubicBezTo>
                  <a:pt x="1575718" y="88161"/>
                  <a:pt x="1575405" y="77855"/>
                  <a:pt x="1576030" y="67549"/>
                </a:cubicBezTo>
                <a:cubicBezTo>
                  <a:pt x="1578060" y="58023"/>
                  <a:pt x="1577279" y="47873"/>
                  <a:pt x="1582901" y="39284"/>
                </a:cubicBezTo>
                <a:cubicBezTo>
                  <a:pt x="1585711" y="34756"/>
                  <a:pt x="1588366" y="29915"/>
                  <a:pt x="1593675" y="27729"/>
                </a:cubicBezTo>
                <a:cubicBezTo>
                  <a:pt x="1617568" y="9146"/>
                  <a:pt x="1645676" y="4618"/>
                  <a:pt x="1674721" y="3368"/>
                </a:cubicBezTo>
                <a:cubicBezTo>
                  <a:pt x="1688072" y="2822"/>
                  <a:pt x="1701384" y="2705"/>
                  <a:pt x="1714598" y="3661"/>
                </a:cubicBezTo>
                <a:close/>
              </a:path>
            </a:pathLst>
          </a:custGeom>
          <a:solidFill>
            <a:schemeClr val="accent3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5" name="Graphic 101">
            <a:extLst>
              <a:ext uri="{FF2B5EF4-FFF2-40B4-BE49-F238E27FC236}">
                <a16:creationId xmlns:a16="http://schemas.microsoft.com/office/drawing/2014/main" id="{6CBC7FB3-6D62-4761-BF59-1E2290005E3A}"/>
              </a:ext>
            </a:extLst>
          </p:cNvPr>
          <p:cNvGrpSpPr/>
          <p:nvPr userDrawn="1"/>
        </p:nvGrpSpPr>
        <p:grpSpPr>
          <a:xfrm>
            <a:off x="3817736" y="1161522"/>
            <a:ext cx="4556528" cy="4534956"/>
            <a:chOff x="6590183" y="440651"/>
            <a:chExt cx="3299274" cy="3283656"/>
          </a:xfrm>
          <a:solidFill>
            <a:schemeClr val="accent3">
              <a:alpha val="5000"/>
            </a:schemeClr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72EB0B9-2580-4FDD-815B-21B0DA3F8788}"/>
                </a:ext>
              </a:extLst>
            </p:cNvPr>
            <p:cNvSpPr/>
            <p:nvPr/>
          </p:nvSpPr>
          <p:spPr>
            <a:xfrm>
              <a:off x="6749875" y="2381170"/>
              <a:ext cx="2977545" cy="1342745"/>
            </a:xfrm>
            <a:custGeom>
              <a:avLst/>
              <a:gdLst>
                <a:gd name="connsiteX0" fmla="*/ 739506 w 2977545"/>
                <a:gd name="connsiteY0" fmla="*/ 1342746 h 1342745"/>
                <a:gd name="connsiteX1" fmla="*/ 632133 w 2977545"/>
                <a:gd name="connsiteY1" fmla="*/ 1279494 h 1342745"/>
                <a:gd name="connsiteX2" fmla="*/ 6638 w 2977545"/>
                <a:gd name="connsiteY2" fmla="*/ 918331 h 1342745"/>
                <a:gd name="connsiteX3" fmla="*/ 0 w 2977545"/>
                <a:gd name="connsiteY3" fmla="*/ 911693 h 1342745"/>
                <a:gd name="connsiteX4" fmla="*/ 75356 w 2977545"/>
                <a:gd name="connsiteY4" fmla="*/ 930825 h 1342745"/>
                <a:gd name="connsiteX5" fmla="*/ 671568 w 2977545"/>
                <a:gd name="connsiteY5" fmla="*/ 1087004 h 1342745"/>
                <a:gd name="connsiteX6" fmla="*/ 691481 w 2977545"/>
                <a:gd name="connsiteY6" fmla="*/ 1082708 h 1342745"/>
                <a:gd name="connsiteX7" fmla="*/ 1247477 w 2977545"/>
                <a:gd name="connsiteY7" fmla="*/ 670006 h 1342745"/>
                <a:gd name="connsiteX8" fmla="*/ 1256067 w 2977545"/>
                <a:gd name="connsiteY8" fmla="*/ 648532 h 1342745"/>
                <a:gd name="connsiteX9" fmla="*/ 1231469 w 2977545"/>
                <a:gd name="connsiteY9" fmla="*/ 452137 h 1342745"/>
                <a:gd name="connsiteX10" fmla="*/ 1204137 w 2977545"/>
                <a:gd name="connsiteY10" fmla="*/ 232706 h 1342745"/>
                <a:gd name="connsiteX11" fmla="*/ 1186177 w 2977545"/>
                <a:gd name="connsiteY11" fmla="*/ 85898 h 1342745"/>
                <a:gd name="connsiteX12" fmla="*/ 1191643 w 2977545"/>
                <a:gd name="connsiteY12" fmla="*/ 76137 h 1342745"/>
                <a:gd name="connsiteX13" fmla="*/ 1323224 w 2977545"/>
                <a:gd name="connsiteY13" fmla="*/ 0 h 1342745"/>
                <a:gd name="connsiteX14" fmla="*/ 1487602 w 2977545"/>
                <a:gd name="connsiteY14" fmla="*/ 284245 h 1342745"/>
                <a:gd name="connsiteX15" fmla="*/ 1651980 w 2977545"/>
                <a:gd name="connsiteY15" fmla="*/ 0 h 1342745"/>
                <a:gd name="connsiteX16" fmla="*/ 1783951 w 2977545"/>
                <a:gd name="connsiteY16" fmla="*/ 76527 h 1342745"/>
                <a:gd name="connsiteX17" fmla="*/ 1789027 w 2977545"/>
                <a:gd name="connsiteY17" fmla="*/ 87460 h 1342745"/>
                <a:gd name="connsiteX18" fmla="*/ 1743735 w 2977545"/>
                <a:gd name="connsiteY18" fmla="*/ 457603 h 1342745"/>
                <a:gd name="connsiteX19" fmla="*/ 1718746 w 2977545"/>
                <a:gd name="connsiteY19" fmla="*/ 652827 h 1342745"/>
                <a:gd name="connsiteX20" fmla="*/ 1726555 w 2977545"/>
                <a:gd name="connsiteY20" fmla="*/ 668445 h 1342745"/>
                <a:gd name="connsiteX21" fmla="*/ 2047893 w 2977545"/>
                <a:gd name="connsiteY21" fmla="*/ 907007 h 1342745"/>
                <a:gd name="connsiteX22" fmla="*/ 2283332 w 2977545"/>
                <a:gd name="connsiteY22" fmla="*/ 1081928 h 1342745"/>
                <a:gd name="connsiteX23" fmla="*/ 2305588 w 2977545"/>
                <a:gd name="connsiteY23" fmla="*/ 1086223 h 1342745"/>
                <a:gd name="connsiteX24" fmla="*/ 2970128 w 2977545"/>
                <a:gd name="connsiteY24" fmla="*/ 912474 h 1342745"/>
                <a:gd name="connsiteX25" fmla="*/ 2977546 w 2977545"/>
                <a:gd name="connsiteY25" fmla="*/ 911693 h 1342745"/>
                <a:gd name="connsiteX26" fmla="*/ 2969737 w 2977545"/>
                <a:gd name="connsiteY26" fmla="*/ 917550 h 1342745"/>
                <a:gd name="connsiteX27" fmla="*/ 2245068 w 2977545"/>
                <a:gd name="connsiteY27" fmla="*/ 1335718 h 1342745"/>
                <a:gd name="connsiteX28" fmla="*/ 2235698 w 2977545"/>
                <a:gd name="connsiteY28" fmla="*/ 1342355 h 1342745"/>
                <a:gd name="connsiteX29" fmla="*/ 2230622 w 2977545"/>
                <a:gd name="connsiteY29" fmla="*/ 1342355 h 1342745"/>
                <a:gd name="connsiteX30" fmla="*/ 2221642 w 2977545"/>
                <a:gd name="connsiteY30" fmla="*/ 1336108 h 1342745"/>
                <a:gd name="connsiteX31" fmla="*/ 1498144 w 2977545"/>
                <a:gd name="connsiteY31" fmla="*/ 957375 h 1342745"/>
                <a:gd name="connsiteX32" fmla="*/ 1477060 w 2977545"/>
                <a:gd name="connsiteY32" fmla="*/ 957375 h 1342745"/>
                <a:gd name="connsiteX33" fmla="*/ 753562 w 2977545"/>
                <a:gd name="connsiteY33" fmla="*/ 1336108 h 1342745"/>
                <a:gd name="connsiteX34" fmla="*/ 744582 w 2977545"/>
                <a:gd name="connsiteY34" fmla="*/ 1342355 h 1342745"/>
                <a:gd name="connsiteX35" fmla="*/ 739506 w 2977545"/>
                <a:gd name="connsiteY35" fmla="*/ 1342746 h 134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977545" h="1342745">
                  <a:moveTo>
                    <a:pt x="739506" y="1342746"/>
                  </a:moveTo>
                  <a:cubicBezTo>
                    <a:pt x="703585" y="1321662"/>
                    <a:pt x="668054" y="1300187"/>
                    <a:pt x="632133" y="1279494"/>
                  </a:cubicBezTo>
                  <a:cubicBezTo>
                    <a:pt x="424025" y="1159236"/>
                    <a:pt x="215136" y="1038978"/>
                    <a:pt x="6638" y="918331"/>
                  </a:cubicBezTo>
                  <a:cubicBezTo>
                    <a:pt x="4295" y="916769"/>
                    <a:pt x="1562" y="915207"/>
                    <a:pt x="0" y="911693"/>
                  </a:cubicBezTo>
                  <a:cubicBezTo>
                    <a:pt x="24989" y="917940"/>
                    <a:pt x="50368" y="924578"/>
                    <a:pt x="75356" y="930825"/>
                  </a:cubicBezTo>
                  <a:cubicBezTo>
                    <a:pt x="274094" y="982754"/>
                    <a:pt x="472831" y="1034684"/>
                    <a:pt x="671568" y="1087004"/>
                  </a:cubicBezTo>
                  <a:cubicBezTo>
                    <a:pt x="679377" y="1088956"/>
                    <a:pt x="684843" y="1087394"/>
                    <a:pt x="691481" y="1082708"/>
                  </a:cubicBezTo>
                  <a:cubicBezTo>
                    <a:pt x="876553" y="944881"/>
                    <a:pt x="1062015" y="807444"/>
                    <a:pt x="1247477" y="670006"/>
                  </a:cubicBezTo>
                  <a:cubicBezTo>
                    <a:pt x="1255286" y="664150"/>
                    <a:pt x="1257629" y="658684"/>
                    <a:pt x="1256067" y="648532"/>
                  </a:cubicBezTo>
                  <a:cubicBezTo>
                    <a:pt x="1247477" y="582937"/>
                    <a:pt x="1239668" y="517732"/>
                    <a:pt x="1231469" y="452137"/>
                  </a:cubicBezTo>
                  <a:cubicBezTo>
                    <a:pt x="1222488" y="379124"/>
                    <a:pt x="1213508" y="305720"/>
                    <a:pt x="1204137" y="232706"/>
                  </a:cubicBezTo>
                  <a:cubicBezTo>
                    <a:pt x="1198281" y="183900"/>
                    <a:pt x="1192034" y="134704"/>
                    <a:pt x="1186177" y="85898"/>
                  </a:cubicBezTo>
                  <a:cubicBezTo>
                    <a:pt x="1185786" y="82775"/>
                    <a:pt x="1188910" y="78089"/>
                    <a:pt x="1191643" y="76137"/>
                  </a:cubicBezTo>
                  <a:cubicBezTo>
                    <a:pt x="1234983" y="50758"/>
                    <a:pt x="1278322" y="25770"/>
                    <a:pt x="1323224" y="0"/>
                  </a:cubicBezTo>
                  <a:cubicBezTo>
                    <a:pt x="1377886" y="94488"/>
                    <a:pt x="1432549" y="188976"/>
                    <a:pt x="1487602" y="284245"/>
                  </a:cubicBezTo>
                  <a:cubicBezTo>
                    <a:pt x="1542655" y="188586"/>
                    <a:pt x="1597317" y="94488"/>
                    <a:pt x="1651980" y="0"/>
                  </a:cubicBezTo>
                  <a:cubicBezTo>
                    <a:pt x="1696491" y="25770"/>
                    <a:pt x="1740221" y="50758"/>
                    <a:pt x="1783951" y="76527"/>
                  </a:cubicBezTo>
                  <a:cubicBezTo>
                    <a:pt x="1786684" y="78089"/>
                    <a:pt x="1789417" y="83946"/>
                    <a:pt x="1789027" y="87460"/>
                  </a:cubicBezTo>
                  <a:cubicBezTo>
                    <a:pt x="1774189" y="210841"/>
                    <a:pt x="1758962" y="334222"/>
                    <a:pt x="1743735" y="457603"/>
                  </a:cubicBezTo>
                  <a:cubicBezTo>
                    <a:pt x="1735535" y="522808"/>
                    <a:pt x="1727336" y="587622"/>
                    <a:pt x="1718746" y="652827"/>
                  </a:cubicBezTo>
                  <a:cubicBezTo>
                    <a:pt x="1717575" y="661026"/>
                    <a:pt x="1721479" y="664540"/>
                    <a:pt x="1726555" y="668445"/>
                  </a:cubicBezTo>
                  <a:cubicBezTo>
                    <a:pt x="1833928" y="747705"/>
                    <a:pt x="1940910" y="827356"/>
                    <a:pt x="2047893" y="907007"/>
                  </a:cubicBezTo>
                  <a:cubicBezTo>
                    <a:pt x="2126372" y="965184"/>
                    <a:pt x="2205243" y="1023361"/>
                    <a:pt x="2283332" y="1081928"/>
                  </a:cubicBezTo>
                  <a:cubicBezTo>
                    <a:pt x="2290750" y="1087394"/>
                    <a:pt x="2296998" y="1088565"/>
                    <a:pt x="2305588" y="1086223"/>
                  </a:cubicBezTo>
                  <a:cubicBezTo>
                    <a:pt x="2526971" y="1028046"/>
                    <a:pt x="2748744" y="970260"/>
                    <a:pt x="2970128" y="912474"/>
                  </a:cubicBezTo>
                  <a:cubicBezTo>
                    <a:pt x="2971689" y="912083"/>
                    <a:pt x="2973642" y="912083"/>
                    <a:pt x="2977546" y="911693"/>
                  </a:cubicBezTo>
                  <a:cubicBezTo>
                    <a:pt x="2973642" y="914426"/>
                    <a:pt x="2971689" y="916378"/>
                    <a:pt x="2969737" y="917550"/>
                  </a:cubicBezTo>
                  <a:cubicBezTo>
                    <a:pt x="2728051" y="1056939"/>
                    <a:pt x="2486364" y="1196329"/>
                    <a:pt x="2245068" y="1335718"/>
                  </a:cubicBezTo>
                  <a:cubicBezTo>
                    <a:pt x="2241945" y="1337670"/>
                    <a:pt x="2238821" y="1340013"/>
                    <a:pt x="2235698" y="1342355"/>
                  </a:cubicBezTo>
                  <a:cubicBezTo>
                    <a:pt x="2234136" y="1342355"/>
                    <a:pt x="2232183" y="1342355"/>
                    <a:pt x="2230622" y="1342355"/>
                  </a:cubicBezTo>
                  <a:cubicBezTo>
                    <a:pt x="2227498" y="1340013"/>
                    <a:pt x="2224765" y="1337670"/>
                    <a:pt x="2221642" y="1336108"/>
                  </a:cubicBezTo>
                  <a:cubicBezTo>
                    <a:pt x="1980345" y="1209994"/>
                    <a:pt x="1739049" y="1083880"/>
                    <a:pt x="1498144" y="957375"/>
                  </a:cubicBezTo>
                  <a:cubicBezTo>
                    <a:pt x="1490335" y="953471"/>
                    <a:pt x="1484869" y="953471"/>
                    <a:pt x="1477060" y="957375"/>
                  </a:cubicBezTo>
                  <a:cubicBezTo>
                    <a:pt x="1236154" y="1083880"/>
                    <a:pt x="994858" y="1209994"/>
                    <a:pt x="753562" y="1336108"/>
                  </a:cubicBezTo>
                  <a:cubicBezTo>
                    <a:pt x="750438" y="1337670"/>
                    <a:pt x="747315" y="1340403"/>
                    <a:pt x="744582" y="1342355"/>
                  </a:cubicBezTo>
                  <a:cubicBezTo>
                    <a:pt x="743020" y="1342746"/>
                    <a:pt x="741458" y="1342746"/>
                    <a:pt x="739506" y="134274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CC8469E-C2C1-466A-9952-DCBBBAEB8DF0}"/>
                </a:ext>
              </a:extLst>
            </p:cNvPr>
            <p:cNvSpPr/>
            <p:nvPr/>
          </p:nvSpPr>
          <p:spPr>
            <a:xfrm>
              <a:off x="8269493" y="441431"/>
              <a:ext cx="1618401" cy="2582023"/>
            </a:xfrm>
            <a:custGeom>
              <a:avLst/>
              <a:gdLst>
                <a:gd name="connsiteX0" fmla="*/ 1618401 w 1618401"/>
                <a:gd name="connsiteY0" fmla="*/ 2582024 h 2582023"/>
                <a:gd name="connsiteX1" fmla="*/ 1593022 w 1618401"/>
                <a:gd name="connsiteY1" fmla="*/ 2494954 h 2582023"/>
                <a:gd name="connsiteX2" fmla="*/ 1433330 w 1618401"/>
                <a:gd name="connsiteY2" fmla="*/ 1913189 h 2582023"/>
                <a:gd name="connsiteX3" fmla="*/ 1416150 w 1618401"/>
                <a:gd name="connsiteY3" fmla="*/ 1893666 h 2582023"/>
                <a:gd name="connsiteX4" fmla="*/ 783236 w 1618401"/>
                <a:gd name="connsiteY4" fmla="*/ 1619573 h 2582023"/>
                <a:gd name="connsiteX5" fmla="*/ 760200 w 1618401"/>
                <a:gd name="connsiteY5" fmla="*/ 1622696 h 2582023"/>
                <a:gd name="connsiteX6" fmla="*/ 312357 w 1618401"/>
                <a:gd name="connsiteY6" fmla="*/ 1960823 h 2582023"/>
                <a:gd name="connsiteX7" fmla="*/ 292054 w 1618401"/>
                <a:gd name="connsiteY7" fmla="*/ 1962385 h 2582023"/>
                <a:gd name="connsiteX8" fmla="*/ 164378 w 1618401"/>
                <a:gd name="connsiteY8" fmla="*/ 1888590 h 2582023"/>
                <a:gd name="connsiteX9" fmla="*/ 328756 w 1618401"/>
                <a:gd name="connsiteY9" fmla="*/ 1603955 h 2582023"/>
                <a:gd name="connsiteX10" fmla="*/ 1171 w 1618401"/>
                <a:gd name="connsiteY10" fmla="*/ 1603955 h 2582023"/>
                <a:gd name="connsiteX11" fmla="*/ 390 w 1618401"/>
                <a:gd name="connsiteY11" fmla="*/ 1591460 h 2582023"/>
                <a:gd name="connsiteX12" fmla="*/ 0 w 1618401"/>
                <a:gd name="connsiteY12" fmla="*/ 1456366 h 2582023"/>
                <a:gd name="connsiteX13" fmla="*/ 11323 w 1618401"/>
                <a:gd name="connsiteY13" fmla="*/ 1439967 h 2582023"/>
                <a:gd name="connsiteX14" fmla="*/ 524760 w 1618401"/>
                <a:gd name="connsiteY14" fmla="*/ 1222879 h 2582023"/>
                <a:gd name="connsiteX15" fmla="*/ 542721 w 1618401"/>
                <a:gd name="connsiteY15" fmla="*/ 1200623 h 2582023"/>
                <a:gd name="connsiteX16" fmla="*/ 564586 w 1618401"/>
                <a:gd name="connsiteY16" fmla="*/ 1007743 h 2582023"/>
                <a:gd name="connsiteX17" fmla="*/ 586841 w 1618401"/>
                <a:gd name="connsiteY17" fmla="*/ 817595 h 2582023"/>
                <a:gd name="connsiteX18" fmla="*/ 608316 w 1618401"/>
                <a:gd name="connsiteY18" fmla="*/ 629790 h 2582023"/>
                <a:gd name="connsiteX19" fmla="*/ 621201 w 1618401"/>
                <a:gd name="connsiteY19" fmla="*/ 513437 h 2582023"/>
                <a:gd name="connsiteX20" fmla="*/ 615344 w 1618401"/>
                <a:gd name="connsiteY20" fmla="*/ 497039 h 2582023"/>
                <a:gd name="connsiteX21" fmla="*/ 131190 w 1618401"/>
                <a:gd name="connsiteY21" fmla="*/ 6638 h 2582023"/>
                <a:gd name="connsiteX22" fmla="*/ 127676 w 1618401"/>
                <a:gd name="connsiteY22" fmla="*/ 0 h 2582023"/>
                <a:gd name="connsiteX23" fmla="*/ 247543 w 1618401"/>
                <a:gd name="connsiteY23" fmla="*/ 69109 h 2582023"/>
                <a:gd name="connsiteX24" fmla="*/ 860935 w 1618401"/>
                <a:gd name="connsiteY24" fmla="*/ 422854 h 2582023"/>
                <a:gd name="connsiteX25" fmla="*/ 872648 w 1618401"/>
                <a:gd name="connsiteY25" fmla="*/ 441986 h 2582023"/>
                <a:gd name="connsiteX26" fmla="*/ 881629 w 1618401"/>
                <a:gd name="connsiteY26" fmla="*/ 659464 h 2582023"/>
                <a:gd name="connsiteX27" fmla="*/ 890999 w 1618401"/>
                <a:gd name="connsiteY27" fmla="*/ 883190 h 2582023"/>
                <a:gd name="connsiteX28" fmla="*/ 899979 w 1618401"/>
                <a:gd name="connsiteY28" fmla="*/ 1103012 h 2582023"/>
                <a:gd name="connsiteX29" fmla="*/ 906227 w 1618401"/>
                <a:gd name="connsiteY29" fmla="*/ 1256067 h 2582023"/>
                <a:gd name="connsiteX30" fmla="*/ 919892 w 1618401"/>
                <a:gd name="connsiteY30" fmla="*/ 1279494 h 2582023"/>
                <a:gd name="connsiteX31" fmla="*/ 1606688 w 1618401"/>
                <a:gd name="connsiteY31" fmla="*/ 1714451 h 2582023"/>
                <a:gd name="connsiteX32" fmla="*/ 1618401 w 1618401"/>
                <a:gd name="connsiteY32" fmla="*/ 1722260 h 2582023"/>
                <a:gd name="connsiteX33" fmla="*/ 1618401 w 1618401"/>
                <a:gd name="connsiteY33" fmla="*/ 2582024 h 25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18401" h="2582023">
                  <a:moveTo>
                    <a:pt x="1618401" y="2582024"/>
                  </a:moveTo>
                  <a:cubicBezTo>
                    <a:pt x="1609812" y="2553130"/>
                    <a:pt x="1600831" y="2524238"/>
                    <a:pt x="1593022" y="2494954"/>
                  </a:cubicBezTo>
                  <a:cubicBezTo>
                    <a:pt x="1539531" y="2300902"/>
                    <a:pt x="1486430" y="2107241"/>
                    <a:pt x="1433330" y="1913189"/>
                  </a:cubicBezTo>
                  <a:cubicBezTo>
                    <a:pt x="1430596" y="1903427"/>
                    <a:pt x="1425911" y="1897571"/>
                    <a:pt x="1416150" y="1893666"/>
                  </a:cubicBezTo>
                  <a:cubicBezTo>
                    <a:pt x="1204918" y="1802692"/>
                    <a:pt x="994077" y="1711328"/>
                    <a:pt x="783236" y="1619573"/>
                  </a:cubicBezTo>
                  <a:cubicBezTo>
                    <a:pt x="773865" y="1615668"/>
                    <a:pt x="768008" y="1616839"/>
                    <a:pt x="760200" y="1622696"/>
                  </a:cubicBezTo>
                  <a:cubicBezTo>
                    <a:pt x="611049" y="1735535"/>
                    <a:pt x="461508" y="1847984"/>
                    <a:pt x="312357" y="1960823"/>
                  </a:cubicBezTo>
                  <a:cubicBezTo>
                    <a:pt x="305329" y="1966289"/>
                    <a:pt x="300253" y="1967070"/>
                    <a:pt x="292054" y="1962385"/>
                  </a:cubicBezTo>
                  <a:cubicBezTo>
                    <a:pt x="250276" y="1937396"/>
                    <a:pt x="207718" y="1913579"/>
                    <a:pt x="164378" y="1888590"/>
                  </a:cubicBezTo>
                  <a:cubicBezTo>
                    <a:pt x="219041" y="1793712"/>
                    <a:pt x="273313" y="1699614"/>
                    <a:pt x="328756" y="1603955"/>
                  </a:cubicBezTo>
                  <a:cubicBezTo>
                    <a:pt x="218260" y="1603955"/>
                    <a:pt x="110106" y="1603955"/>
                    <a:pt x="1171" y="1603955"/>
                  </a:cubicBezTo>
                  <a:cubicBezTo>
                    <a:pt x="781" y="1598879"/>
                    <a:pt x="390" y="1595365"/>
                    <a:pt x="390" y="1591460"/>
                  </a:cubicBezTo>
                  <a:cubicBezTo>
                    <a:pt x="390" y="1546559"/>
                    <a:pt x="781" y="1501267"/>
                    <a:pt x="0" y="1456366"/>
                  </a:cubicBezTo>
                  <a:cubicBezTo>
                    <a:pt x="0" y="1446995"/>
                    <a:pt x="3514" y="1443091"/>
                    <a:pt x="11323" y="1439967"/>
                  </a:cubicBezTo>
                  <a:cubicBezTo>
                    <a:pt x="182339" y="1367735"/>
                    <a:pt x="353354" y="1295111"/>
                    <a:pt x="524760" y="1222879"/>
                  </a:cubicBezTo>
                  <a:cubicBezTo>
                    <a:pt x="535693" y="1218194"/>
                    <a:pt x="541159" y="1213508"/>
                    <a:pt x="542721" y="1200623"/>
                  </a:cubicBezTo>
                  <a:cubicBezTo>
                    <a:pt x="549358" y="1136200"/>
                    <a:pt x="557167" y="1072166"/>
                    <a:pt x="564586" y="1007743"/>
                  </a:cubicBezTo>
                  <a:cubicBezTo>
                    <a:pt x="572004" y="944490"/>
                    <a:pt x="579423" y="880848"/>
                    <a:pt x="586841" y="817595"/>
                  </a:cubicBezTo>
                  <a:cubicBezTo>
                    <a:pt x="594260" y="755124"/>
                    <a:pt x="601288" y="692262"/>
                    <a:pt x="608316" y="629790"/>
                  </a:cubicBezTo>
                  <a:cubicBezTo>
                    <a:pt x="612611" y="591136"/>
                    <a:pt x="617296" y="552482"/>
                    <a:pt x="621201" y="513437"/>
                  </a:cubicBezTo>
                  <a:cubicBezTo>
                    <a:pt x="621591" y="507971"/>
                    <a:pt x="618858" y="500943"/>
                    <a:pt x="615344" y="497039"/>
                  </a:cubicBezTo>
                  <a:cubicBezTo>
                    <a:pt x="454090" y="333441"/>
                    <a:pt x="292835" y="169844"/>
                    <a:pt x="131190" y="6638"/>
                  </a:cubicBezTo>
                  <a:cubicBezTo>
                    <a:pt x="129628" y="5076"/>
                    <a:pt x="128066" y="3124"/>
                    <a:pt x="127676" y="0"/>
                  </a:cubicBezTo>
                  <a:cubicBezTo>
                    <a:pt x="167502" y="23036"/>
                    <a:pt x="207327" y="46073"/>
                    <a:pt x="247543" y="69109"/>
                  </a:cubicBezTo>
                  <a:cubicBezTo>
                    <a:pt x="452137" y="187024"/>
                    <a:pt x="656341" y="305329"/>
                    <a:pt x="860935" y="422854"/>
                  </a:cubicBezTo>
                  <a:cubicBezTo>
                    <a:pt x="869134" y="427539"/>
                    <a:pt x="872258" y="432615"/>
                    <a:pt x="872648" y="441986"/>
                  </a:cubicBezTo>
                  <a:cubicBezTo>
                    <a:pt x="875381" y="514609"/>
                    <a:pt x="878505" y="586841"/>
                    <a:pt x="881629" y="659464"/>
                  </a:cubicBezTo>
                  <a:cubicBezTo>
                    <a:pt x="884752" y="734040"/>
                    <a:pt x="887876" y="808615"/>
                    <a:pt x="890999" y="883190"/>
                  </a:cubicBezTo>
                  <a:cubicBezTo>
                    <a:pt x="894123" y="956594"/>
                    <a:pt x="896856" y="1029998"/>
                    <a:pt x="899979" y="1103012"/>
                  </a:cubicBezTo>
                  <a:cubicBezTo>
                    <a:pt x="901932" y="1154160"/>
                    <a:pt x="904665" y="1204918"/>
                    <a:pt x="906227" y="1256067"/>
                  </a:cubicBezTo>
                  <a:cubicBezTo>
                    <a:pt x="906617" y="1267390"/>
                    <a:pt x="910521" y="1273246"/>
                    <a:pt x="919892" y="1279494"/>
                  </a:cubicBezTo>
                  <a:cubicBezTo>
                    <a:pt x="1149085" y="1424349"/>
                    <a:pt x="1377886" y="1569205"/>
                    <a:pt x="1606688" y="1714451"/>
                  </a:cubicBezTo>
                  <a:cubicBezTo>
                    <a:pt x="1610592" y="1716794"/>
                    <a:pt x="1614497" y="1719527"/>
                    <a:pt x="1618401" y="1722260"/>
                  </a:cubicBezTo>
                  <a:cubicBezTo>
                    <a:pt x="1618401" y="2008067"/>
                    <a:pt x="1618401" y="2295045"/>
                    <a:pt x="1618401" y="2582024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8A2E8BE-0DEC-44F8-8438-359BB9C4D17A}"/>
                </a:ext>
              </a:extLst>
            </p:cNvPr>
            <p:cNvSpPr/>
            <p:nvPr/>
          </p:nvSpPr>
          <p:spPr>
            <a:xfrm>
              <a:off x="6589011" y="445392"/>
              <a:ext cx="1619218" cy="2576891"/>
            </a:xfrm>
            <a:custGeom>
              <a:avLst/>
              <a:gdLst>
                <a:gd name="connsiteX0" fmla="*/ 1490725 w 1619218"/>
                <a:gd name="connsiteY0" fmla="*/ 725 h 2576891"/>
                <a:gd name="connsiteX1" fmla="*/ 1480964 w 1619218"/>
                <a:gd name="connsiteY1" fmla="*/ 10876 h 2576891"/>
                <a:gd name="connsiteX2" fmla="*/ 1005790 w 1619218"/>
                <a:gd name="connsiteY2" fmla="*/ 491906 h 2576891"/>
                <a:gd name="connsiteX3" fmla="*/ 997982 w 1619218"/>
                <a:gd name="connsiteY3" fmla="*/ 513381 h 2576891"/>
                <a:gd name="connsiteX4" fmla="*/ 1019847 w 1619218"/>
                <a:gd name="connsiteY4" fmla="*/ 703919 h 2576891"/>
                <a:gd name="connsiteX5" fmla="*/ 1041712 w 1619218"/>
                <a:gd name="connsiteY5" fmla="*/ 892895 h 2576891"/>
                <a:gd name="connsiteX6" fmla="*/ 1063967 w 1619218"/>
                <a:gd name="connsiteY6" fmla="*/ 1084604 h 2576891"/>
                <a:gd name="connsiteX7" fmla="*/ 1077242 w 1619218"/>
                <a:gd name="connsiteY7" fmla="*/ 1202129 h 2576891"/>
                <a:gd name="connsiteX8" fmla="*/ 1090127 w 1619218"/>
                <a:gd name="connsiteY8" fmla="*/ 1218528 h 2576891"/>
                <a:gd name="connsiteX9" fmla="*/ 1485259 w 1619218"/>
                <a:gd name="connsiteY9" fmla="*/ 1385639 h 2576891"/>
                <a:gd name="connsiteX10" fmla="*/ 1608250 w 1619218"/>
                <a:gd name="connsiteY10" fmla="*/ 1437568 h 2576891"/>
                <a:gd name="connsiteX11" fmla="*/ 1619182 w 1619218"/>
                <a:gd name="connsiteY11" fmla="*/ 1454748 h 2576891"/>
                <a:gd name="connsiteX12" fmla="*/ 1618792 w 1619218"/>
                <a:gd name="connsiteY12" fmla="*/ 1601556 h 2576891"/>
                <a:gd name="connsiteX13" fmla="*/ 1290036 w 1619218"/>
                <a:gd name="connsiteY13" fmla="*/ 1601556 h 2576891"/>
                <a:gd name="connsiteX14" fmla="*/ 1454414 w 1619218"/>
                <a:gd name="connsiteY14" fmla="*/ 1886582 h 2576891"/>
                <a:gd name="connsiteX15" fmla="*/ 1372030 w 1619218"/>
                <a:gd name="connsiteY15" fmla="*/ 1934216 h 2576891"/>
                <a:gd name="connsiteX16" fmla="*/ 1326347 w 1619218"/>
                <a:gd name="connsiteY16" fmla="*/ 1960767 h 2576891"/>
                <a:gd name="connsiteX17" fmla="*/ 1307215 w 1619218"/>
                <a:gd name="connsiteY17" fmla="*/ 1959595 h 2576891"/>
                <a:gd name="connsiteX18" fmla="*/ 1054596 w 1619218"/>
                <a:gd name="connsiteY18" fmla="*/ 1768667 h 2576891"/>
                <a:gd name="connsiteX19" fmla="*/ 856640 w 1619218"/>
                <a:gd name="connsiteY19" fmla="*/ 1618735 h 2576891"/>
                <a:gd name="connsiteX20" fmla="*/ 837508 w 1619218"/>
                <a:gd name="connsiteY20" fmla="*/ 1617174 h 2576891"/>
                <a:gd name="connsiteX21" fmla="*/ 203423 w 1619218"/>
                <a:gd name="connsiteY21" fmla="*/ 1891267 h 2576891"/>
                <a:gd name="connsiteX22" fmla="*/ 186243 w 1619218"/>
                <a:gd name="connsiteY22" fmla="*/ 1910789 h 2576891"/>
                <a:gd name="connsiteX23" fmla="*/ 5857 w 1619218"/>
                <a:gd name="connsiteY23" fmla="*/ 2567130 h 2576891"/>
                <a:gd name="connsiteX24" fmla="*/ 1171 w 1619218"/>
                <a:gd name="connsiteY24" fmla="*/ 2576891 h 2576891"/>
                <a:gd name="connsiteX25" fmla="*/ 390 w 1619218"/>
                <a:gd name="connsiteY25" fmla="*/ 2566740 h 2576891"/>
                <a:gd name="connsiteX26" fmla="*/ 0 w 1619218"/>
                <a:gd name="connsiteY26" fmla="*/ 1730794 h 2576891"/>
                <a:gd name="connsiteX27" fmla="*/ 11713 w 1619218"/>
                <a:gd name="connsiteY27" fmla="*/ 1712052 h 2576891"/>
                <a:gd name="connsiteX28" fmla="*/ 700461 w 1619218"/>
                <a:gd name="connsiteY28" fmla="*/ 1275923 h 2576891"/>
                <a:gd name="connsiteX29" fmla="*/ 712565 w 1619218"/>
                <a:gd name="connsiteY29" fmla="*/ 1256010 h 2576891"/>
                <a:gd name="connsiteX30" fmla="*/ 721545 w 1619218"/>
                <a:gd name="connsiteY30" fmla="*/ 1032285 h 2576891"/>
                <a:gd name="connsiteX31" fmla="*/ 730916 w 1619218"/>
                <a:gd name="connsiteY31" fmla="*/ 810901 h 2576891"/>
                <a:gd name="connsiteX32" fmla="*/ 739896 w 1619218"/>
                <a:gd name="connsiteY32" fmla="*/ 592251 h 2576891"/>
                <a:gd name="connsiteX33" fmla="*/ 746924 w 1619218"/>
                <a:gd name="connsiteY33" fmla="*/ 436463 h 2576891"/>
                <a:gd name="connsiteX34" fmla="*/ 755124 w 1619218"/>
                <a:gd name="connsiteY34" fmla="*/ 422797 h 2576891"/>
                <a:gd name="connsiteX35" fmla="*/ 1484088 w 1619218"/>
                <a:gd name="connsiteY35" fmla="*/ 1505 h 2576891"/>
                <a:gd name="connsiteX36" fmla="*/ 1487602 w 1619218"/>
                <a:gd name="connsiteY36" fmla="*/ 334 h 2576891"/>
                <a:gd name="connsiteX37" fmla="*/ 1490725 w 1619218"/>
                <a:gd name="connsiteY37" fmla="*/ 725 h 257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19218" h="2576891">
                  <a:moveTo>
                    <a:pt x="1490725" y="725"/>
                  </a:moveTo>
                  <a:cubicBezTo>
                    <a:pt x="1487602" y="4239"/>
                    <a:pt x="1484478" y="7362"/>
                    <a:pt x="1480964" y="10876"/>
                  </a:cubicBezTo>
                  <a:cubicBezTo>
                    <a:pt x="1322833" y="170959"/>
                    <a:pt x="1164312" y="331433"/>
                    <a:pt x="1005790" y="491906"/>
                  </a:cubicBezTo>
                  <a:cubicBezTo>
                    <a:pt x="999543" y="498544"/>
                    <a:pt x="997201" y="504401"/>
                    <a:pt x="997982" y="513381"/>
                  </a:cubicBezTo>
                  <a:cubicBezTo>
                    <a:pt x="1005400" y="576633"/>
                    <a:pt x="1012428" y="640276"/>
                    <a:pt x="1019847" y="703919"/>
                  </a:cubicBezTo>
                  <a:cubicBezTo>
                    <a:pt x="1027265" y="766781"/>
                    <a:pt x="1034684" y="830033"/>
                    <a:pt x="1041712" y="892895"/>
                  </a:cubicBezTo>
                  <a:cubicBezTo>
                    <a:pt x="1049130" y="956928"/>
                    <a:pt x="1056549" y="1020571"/>
                    <a:pt x="1063967" y="1084604"/>
                  </a:cubicBezTo>
                  <a:cubicBezTo>
                    <a:pt x="1068652" y="1123649"/>
                    <a:pt x="1073728" y="1163084"/>
                    <a:pt x="1077242" y="1202129"/>
                  </a:cubicBezTo>
                  <a:cubicBezTo>
                    <a:pt x="1078023" y="1211890"/>
                    <a:pt x="1082318" y="1215014"/>
                    <a:pt x="1090127" y="1218528"/>
                  </a:cubicBezTo>
                  <a:cubicBezTo>
                    <a:pt x="1221708" y="1273971"/>
                    <a:pt x="1353678" y="1329805"/>
                    <a:pt x="1485259" y="1385639"/>
                  </a:cubicBezTo>
                  <a:cubicBezTo>
                    <a:pt x="1526256" y="1402818"/>
                    <a:pt x="1567253" y="1420389"/>
                    <a:pt x="1608250" y="1437568"/>
                  </a:cubicBezTo>
                  <a:cubicBezTo>
                    <a:pt x="1616839" y="1441082"/>
                    <a:pt x="1619573" y="1445768"/>
                    <a:pt x="1619182" y="1454748"/>
                  </a:cubicBezTo>
                  <a:cubicBezTo>
                    <a:pt x="1618792" y="1503163"/>
                    <a:pt x="1618792" y="1551579"/>
                    <a:pt x="1618792" y="1601556"/>
                  </a:cubicBezTo>
                  <a:cubicBezTo>
                    <a:pt x="1509857" y="1601556"/>
                    <a:pt x="1401704" y="1601556"/>
                    <a:pt x="1290036" y="1601556"/>
                  </a:cubicBezTo>
                  <a:cubicBezTo>
                    <a:pt x="1345479" y="1697606"/>
                    <a:pt x="1399751" y="1791703"/>
                    <a:pt x="1454414" y="1886582"/>
                  </a:cubicBezTo>
                  <a:cubicBezTo>
                    <a:pt x="1426692" y="1902590"/>
                    <a:pt x="1399361" y="1918598"/>
                    <a:pt x="1372030" y="1934216"/>
                  </a:cubicBezTo>
                  <a:cubicBezTo>
                    <a:pt x="1356802" y="1943197"/>
                    <a:pt x="1341184" y="1951005"/>
                    <a:pt x="1326347" y="1960767"/>
                  </a:cubicBezTo>
                  <a:cubicBezTo>
                    <a:pt x="1318929" y="1965452"/>
                    <a:pt x="1314243" y="1965062"/>
                    <a:pt x="1307215" y="1959595"/>
                  </a:cubicBezTo>
                  <a:cubicBezTo>
                    <a:pt x="1223269" y="1895952"/>
                    <a:pt x="1138933" y="1832310"/>
                    <a:pt x="1054596" y="1768667"/>
                  </a:cubicBezTo>
                  <a:cubicBezTo>
                    <a:pt x="988611" y="1718690"/>
                    <a:pt x="922235" y="1669103"/>
                    <a:pt x="856640" y="1618735"/>
                  </a:cubicBezTo>
                  <a:cubicBezTo>
                    <a:pt x="849612" y="1613269"/>
                    <a:pt x="844536" y="1613660"/>
                    <a:pt x="837508" y="1617174"/>
                  </a:cubicBezTo>
                  <a:cubicBezTo>
                    <a:pt x="626276" y="1708929"/>
                    <a:pt x="415045" y="1800293"/>
                    <a:pt x="203423" y="1891267"/>
                  </a:cubicBezTo>
                  <a:cubicBezTo>
                    <a:pt x="193662" y="1895562"/>
                    <a:pt x="188976" y="1901028"/>
                    <a:pt x="186243" y="1910789"/>
                  </a:cubicBezTo>
                  <a:cubicBezTo>
                    <a:pt x="126505" y="2129440"/>
                    <a:pt x="65985" y="2348090"/>
                    <a:pt x="5857" y="2567130"/>
                  </a:cubicBezTo>
                  <a:cubicBezTo>
                    <a:pt x="5076" y="2570254"/>
                    <a:pt x="3904" y="2573768"/>
                    <a:pt x="1171" y="2576891"/>
                  </a:cubicBezTo>
                  <a:cubicBezTo>
                    <a:pt x="781" y="2573377"/>
                    <a:pt x="390" y="2570254"/>
                    <a:pt x="390" y="2566740"/>
                  </a:cubicBezTo>
                  <a:cubicBezTo>
                    <a:pt x="390" y="2287961"/>
                    <a:pt x="390" y="2009573"/>
                    <a:pt x="0" y="1730794"/>
                  </a:cubicBezTo>
                  <a:cubicBezTo>
                    <a:pt x="0" y="1721032"/>
                    <a:pt x="3904" y="1716737"/>
                    <a:pt x="11713" y="1712052"/>
                  </a:cubicBezTo>
                  <a:cubicBezTo>
                    <a:pt x="241296" y="1566806"/>
                    <a:pt x="470879" y="1421169"/>
                    <a:pt x="700461" y="1275923"/>
                  </a:cubicBezTo>
                  <a:cubicBezTo>
                    <a:pt x="708661" y="1270848"/>
                    <a:pt x="712175" y="1265772"/>
                    <a:pt x="712565" y="1256010"/>
                  </a:cubicBezTo>
                  <a:cubicBezTo>
                    <a:pt x="715298" y="1181435"/>
                    <a:pt x="718422" y="1106860"/>
                    <a:pt x="721545" y="1032285"/>
                  </a:cubicBezTo>
                  <a:cubicBezTo>
                    <a:pt x="724669" y="958490"/>
                    <a:pt x="727793" y="884696"/>
                    <a:pt x="730916" y="810901"/>
                  </a:cubicBezTo>
                  <a:cubicBezTo>
                    <a:pt x="734040" y="737888"/>
                    <a:pt x="736773" y="665265"/>
                    <a:pt x="739896" y="592251"/>
                  </a:cubicBezTo>
                  <a:cubicBezTo>
                    <a:pt x="742239" y="540322"/>
                    <a:pt x="744191" y="488392"/>
                    <a:pt x="746924" y="436463"/>
                  </a:cubicBezTo>
                  <a:cubicBezTo>
                    <a:pt x="747315" y="431778"/>
                    <a:pt x="751219" y="425140"/>
                    <a:pt x="755124" y="422797"/>
                  </a:cubicBezTo>
                  <a:cubicBezTo>
                    <a:pt x="997982" y="282237"/>
                    <a:pt x="1241230" y="142066"/>
                    <a:pt x="1484088" y="1505"/>
                  </a:cubicBezTo>
                  <a:cubicBezTo>
                    <a:pt x="1485259" y="725"/>
                    <a:pt x="1486430" y="725"/>
                    <a:pt x="1487602" y="334"/>
                  </a:cubicBezTo>
                  <a:cubicBezTo>
                    <a:pt x="1489554" y="-447"/>
                    <a:pt x="1489944" y="334"/>
                    <a:pt x="1490725" y="725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0791C82-024A-481D-A609-6D26741BBFA0}"/>
                </a:ext>
              </a:extLst>
            </p:cNvPr>
            <p:cNvSpPr/>
            <p:nvPr/>
          </p:nvSpPr>
          <p:spPr>
            <a:xfrm>
              <a:off x="7427691" y="2118400"/>
              <a:ext cx="522808" cy="903493"/>
            </a:xfrm>
            <a:custGeom>
              <a:avLst/>
              <a:gdLst>
                <a:gd name="connsiteX0" fmla="*/ 781 w 522808"/>
                <a:gd name="connsiteY0" fmla="*/ 0 h 903493"/>
                <a:gd name="connsiteX1" fmla="*/ 155788 w 522808"/>
                <a:gd name="connsiteY1" fmla="*/ 116353 h 903493"/>
                <a:gd name="connsiteX2" fmla="*/ 169063 w 522808"/>
                <a:gd name="connsiteY2" fmla="*/ 126505 h 903493"/>
                <a:gd name="connsiteX3" fmla="*/ 204204 w 522808"/>
                <a:gd name="connsiteY3" fmla="*/ 196004 h 903493"/>
                <a:gd name="connsiteX4" fmla="*/ 196785 w 522808"/>
                <a:gd name="connsiteY4" fmla="*/ 477907 h 903493"/>
                <a:gd name="connsiteX5" fmla="*/ 206546 w 522808"/>
                <a:gd name="connsiteY5" fmla="*/ 493524 h 903493"/>
                <a:gd name="connsiteX6" fmla="*/ 480249 w 522808"/>
                <a:gd name="connsiteY6" fmla="*/ 643456 h 903493"/>
                <a:gd name="connsiteX7" fmla="*/ 493525 w 522808"/>
                <a:gd name="connsiteY7" fmla="*/ 661807 h 903493"/>
                <a:gd name="connsiteX8" fmla="*/ 514999 w 522808"/>
                <a:gd name="connsiteY8" fmla="*/ 840632 h 903493"/>
                <a:gd name="connsiteX9" fmla="*/ 522808 w 522808"/>
                <a:gd name="connsiteY9" fmla="*/ 903493 h 903493"/>
                <a:gd name="connsiteX10" fmla="*/ 453699 w 522808"/>
                <a:gd name="connsiteY10" fmla="*/ 863668 h 903493"/>
                <a:gd name="connsiteX11" fmla="*/ 10933 w 522808"/>
                <a:gd name="connsiteY11" fmla="*/ 607535 h 903493"/>
                <a:gd name="connsiteX12" fmla="*/ 0 w 522808"/>
                <a:gd name="connsiteY12" fmla="*/ 592308 h 903493"/>
                <a:gd name="connsiteX13" fmla="*/ 0 w 522808"/>
                <a:gd name="connsiteY13" fmla="*/ 7809 h 903493"/>
                <a:gd name="connsiteX14" fmla="*/ 781 w 522808"/>
                <a:gd name="connsiteY14" fmla="*/ 0 h 90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2808" h="903493">
                  <a:moveTo>
                    <a:pt x="781" y="0"/>
                  </a:moveTo>
                  <a:cubicBezTo>
                    <a:pt x="53491" y="39825"/>
                    <a:pt x="104640" y="78089"/>
                    <a:pt x="155788" y="116353"/>
                  </a:cubicBezTo>
                  <a:cubicBezTo>
                    <a:pt x="160083" y="119867"/>
                    <a:pt x="164378" y="123772"/>
                    <a:pt x="169063" y="126505"/>
                  </a:cubicBezTo>
                  <a:cubicBezTo>
                    <a:pt x="198737" y="140951"/>
                    <a:pt x="205765" y="163597"/>
                    <a:pt x="204204" y="196004"/>
                  </a:cubicBezTo>
                  <a:cubicBezTo>
                    <a:pt x="199909" y="289711"/>
                    <a:pt x="199128" y="383809"/>
                    <a:pt x="196785" y="477907"/>
                  </a:cubicBezTo>
                  <a:cubicBezTo>
                    <a:pt x="196395" y="486496"/>
                    <a:pt x="199909" y="489620"/>
                    <a:pt x="206546" y="493524"/>
                  </a:cubicBezTo>
                  <a:cubicBezTo>
                    <a:pt x="297911" y="543502"/>
                    <a:pt x="388885" y="593479"/>
                    <a:pt x="480249" y="643456"/>
                  </a:cubicBezTo>
                  <a:cubicBezTo>
                    <a:pt x="488058" y="647751"/>
                    <a:pt x="492353" y="652436"/>
                    <a:pt x="493525" y="661807"/>
                  </a:cubicBezTo>
                  <a:cubicBezTo>
                    <a:pt x="500553" y="721545"/>
                    <a:pt x="507971" y="780893"/>
                    <a:pt x="514999" y="840632"/>
                  </a:cubicBezTo>
                  <a:cubicBezTo>
                    <a:pt x="517342" y="860935"/>
                    <a:pt x="520075" y="881238"/>
                    <a:pt x="522808" y="903493"/>
                  </a:cubicBezTo>
                  <a:cubicBezTo>
                    <a:pt x="498991" y="889828"/>
                    <a:pt x="476345" y="876943"/>
                    <a:pt x="453699" y="863668"/>
                  </a:cubicBezTo>
                  <a:cubicBezTo>
                    <a:pt x="306110" y="778160"/>
                    <a:pt x="158521" y="693043"/>
                    <a:pt x="10933" y="607535"/>
                  </a:cubicBezTo>
                  <a:cubicBezTo>
                    <a:pt x="4685" y="604021"/>
                    <a:pt x="0" y="601288"/>
                    <a:pt x="0" y="592308"/>
                  </a:cubicBezTo>
                  <a:cubicBezTo>
                    <a:pt x="390" y="397475"/>
                    <a:pt x="0" y="202642"/>
                    <a:pt x="0" y="7809"/>
                  </a:cubicBezTo>
                  <a:cubicBezTo>
                    <a:pt x="390" y="5857"/>
                    <a:pt x="390" y="3904"/>
                    <a:pt x="781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BA2FDBB-79A0-44EB-A7C9-7467B2095256}"/>
                </a:ext>
              </a:extLst>
            </p:cNvPr>
            <p:cNvSpPr/>
            <p:nvPr/>
          </p:nvSpPr>
          <p:spPr>
            <a:xfrm>
              <a:off x="8524455" y="2117619"/>
              <a:ext cx="520855" cy="902712"/>
            </a:xfrm>
            <a:custGeom>
              <a:avLst/>
              <a:gdLst>
                <a:gd name="connsiteX0" fmla="*/ 520856 w 520855"/>
                <a:gd name="connsiteY0" fmla="*/ 0 h 902712"/>
                <a:gd name="connsiteX1" fmla="*/ 520856 w 520855"/>
                <a:gd name="connsiteY1" fmla="*/ 63252 h 902712"/>
                <a:gd name="connsiteX2" fmla="*/ 520856 w 520855"/>
                <a:gd name="connsiteY2" fmla="*/ 588793 h 902712"/>
                <a:gd name="connsiteX3" fmla="*/ 509533 w 520855"/>
                <a:gd name="connsiteY3" fmla="*/ 609097 h 902712"/>
                <a:gd name="connsiteX4" fmla="*/ 10933 w 520855"/>
                <a:gd name="connsiteY4" fmla="*/ 896856 h 902712"/>
                <a:gd name="connsiteX5" fmla="*/ 0 w 520855"/>
                <a:gd name="connsiteY5" fmla="*/ 902713 h 902712"/>
                <a:gd name="connsiteX6" fmla="*/ 6638 w 520855"/>
                <a:gd name="connsiteY6" fmla="*/ 845317 h 902712"/>
                <a:gd name="connsiteX7" fmla="*/ 28893 w 520855"/>
                <a:gd name="connsiteY7" fmla="*/ 661417 h 902712"/>
                <a:gd name="connsiteX8" fmla="*/ 40216 w 520855"/>
                <a:gd name="connsiteY8" fmla="*/ 644627 h 902712"/>
                <a:gd name="connsiteX9" fmla="*/ 313138 w 520855"/>
                <a:gd name="connsiteY9" fmla="*/ 495477 h 902712"/>
                <a:gd name="connsiteX10" fmla="*/ 324852 w 520855"/>
                <a:gd name="connsiteY10" fmla="*/ 474393 h 902712"/>
                <a:gd name="connsiteX11" fmla="*/ 317433 w 520855"/>
                <a:gd name="connsiteY11" fmla="*/ 163988 h 902712"/>
                <a:gd name="connsiteX12" fmla="*/ 326804 w 520855"/>
                <a:gd name="connsiteY12" fmla="*/ 144856 h 902712"/>
                <a:gd name="connsiteX13" fmla="*/ 509142 w 520855"/>
                <a:gd name="connsiteY13" fmla="*/ 8199 h 902712"/>
                <a:gd name="connsiteX14" fmla="*/ 520856 w 520855"/>
                <a:gd name="connsiteY14" fmla="*/ 0 h 90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855" h="902712">
                  <a:moveTo>
                    <a:pt x="520856" y="0"/>
                  </a:moveTo>
                  <a:cubicBezTo>
                    <a:pt x="520856" y="23036"/>
                    <a:pt x="520856" y="42949"/>
                    <a:pt x="520856" y="63252"/>
                  </a:cubicBezTo>
                  <a:cubicBezTo>
                    <a:pt x="520856" y="238563"/>
                    <a:pt x="520856" y="413483"/>
                    <a:pt x="520856" y="588793"/>
                  </a:cubicBezTo>
                  <a:cubicBezTo>
                    <a:pt x="520856" y="598555"/>
                    <a:pt x="518123" y="604021"/>
                    <a:pt x="509533" y="609097"/>
                  </a:cubicBezTo>
                  <a:cubicBezTo>
                    <a:pt x="343203" y="704756"/>
                    <a:pt x="176872" y="800806"/>
                    <a:pt x="10933" y="896856"/>
                  </a:cubicBezTo>
                  <a:cubicBezTo>
                    <a:pt x="8199" y="898418"/>
                    <a:pt x="5076" y="899979"/>
                    <a:pt x="0" y="902713"/>
                  </a:cubicBezTo>
                  <a:cubicBezTo>
                    <a:pt x="2343" y="882409"/>
                    <a:pt x="4295" y="863668"/>
                    <a:pt x="6638" y="845317"/>
                  </a:cubicBezTo>
                  <a:cubicBezTo>
                    <a:pt x="14056" y="784017"/>
                    <a:pt x="21865" y="722717"/>
                    <a:pt x="28893" y="661417"/>
                  </a:cubicBezTo>
                  <a:cubicBezTo>
                    <a:pt x="29674" y="653608"/>
                    <a:pt x="32797" y="648532"/>
                    <a:pt x="40216" y="644627"/>
                  </a:cubicBezTo>
                  <a:cubicBezTo>
                    <a:pt x="131190" y="595041"/>
                    <a:pt x="222164" y="545063"/>
                    <a:pt x="313138" y="495477"/>
                  </a:cubicBezTo>
                  <a:cubicBezTo>
                    <a:pt x="322509" y="490401"/>
                    <a:pt x="324852" y="484544"/>
                    <a:pt x="324852" y="474393"/>
                  </a:cubicBezTo>
                  <a:cubicBezTo>
                    <a:pt x="322119" y="370924"/>
                    <a:pt x="320166" y="267456"/>
                    <a:pt x="317433" y="163988"/>
                  </a:cubicBezTo>
                  <a:cubicBezTo>
                    <a:pt x="317043" y="155398"/>
                    <a:pt x="319776" y="150322"/>
                    <a:pt x="326804" y="144856"/>
                  </a:cubicBezTo>
                  <a:cubicBezTo>
                    <a:pt x="387714" y="99564"/>
                    <a:pt x="448233" y="53882"/>
                    <a:pt x="509142" y="8199"/>
                  </a:cubicBezTo>
                  <a:cubicBezTo>
                    <a:pt x="512266" y="5857"/>
                    <a:pt x="515780" y="3514"/>
                    <a:pt x="520856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6CC6D1C-30A9-4AB2-B7D0-CDAD36AD94FD}"/>
                </a:ext>
              </a:extLst>
            </p:cNvPr>
            <p:cNvSpPr/>
            <p:nvPr/>
          </p:nvSpPr>
          <p:spPr>
            <a:xfrm>
              <a:off x="7716621" y="1306856"/>
              <a:ext cx="1042882" cy="395220"/>
            </a:xfrm>
            <a:custGeom>
              <a:avLst/>
              <a:gdLst>
                <a:gd name="connsiteX0" fmla="*/ 1042883 w 1042882"/>
                <a:gd name="connsiteY0" fmla="*/ 297716 h 395220"/>
                <a:gd name="connsiteX1" fmla="*/ 815253 w 1042882"/>
                <a:gd name="connsiteY1" fmla="*/ 394156 h 395220"/>
                <a:gd name="connsiteX2" fmla="*/ 799244 w 1042882"/>
                <a:gd name="connsiteY2" fmla="*/ 391423 h 395220"/>
                <a:gd name="connsiteX3" fmla="*/ 534521 w 1042882"/>
                <a:gd name="connsiteY3" fmla="*/ 230559 h 395220"/>
                <a:gd name="connsiteX4" fmla="*/ 509533 w 1042882"/>
                <a:gd name="connsiteY4" fmla="*/ 230559 h 395220"/>
                <a:gd name="connsiteX5" fmla="*/ 245981 w 1042882"/>
                <a:gd name="connsiteY5" fmla="*/ 391032 h 395220"/>
                <a:gd name="connsiteX6" fmla="*/ 221383 w 1042882"/>
                <a:gd name="connsiteY6" fmla="*/ 392594 h 395220"/>
                <a:gd name="connsiteX7" fmla="*/ 12104 w 1042882"/>
                <a:gd name="connsiteY7" fmla="*/ 303572 h 395220"/>
                <a:gd name="connsiteX8" fmla="*/ 0 w 1042882"/>
                <a:gd name="connsiteY8" fmla="*/ 298106 h 395220"/>
                <a:gd name="connsiteX9" fmla="*/ 19132 w 1042882"/>
                <a:gd name="connsiteY9" fmla="*/ 286783 h 395220"/>
                <a:gd name="connsiteX10" fmla="*/ 509142 w 1042882"/>
                <a:gd name="connsiteY10" fmla="*/ 4100 h 395220"/>
                <a:gd name="connsiteX11" fmla="*/ 534521 w 1042882"/>
                <a:gd name="connsiteY11" fmla="*/ 4100 h 395220"/>
                <a:gd name="connsiteX12" fmla="*/ 1032341 w 1042882"/>
                <a:gd name="connsiteY12" fmla="*/ 291078 h 395220"/>
                <a:gd name="connsiteX13" fmla="*/ 1042883 w 1042882"/>
                <a:gd name="connsiteY13" fmla="*/ 297716 h 39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2882" h="395220">
                  <a:moveTo>
                    <a:pt x="1042883" y="297716"/>
                  </a:moveTo>
                  <a:cubicBezTo>
                    <a:pt x="965574" y="330513"/>
                    <a:pt x="890609" y="362920"/>
                    <a:pt x="815253" y="394156"/>
                  </a:cubicBezTo>
                  <a:cubicBezTo>
                    <a:pt x="810958" y="396108"/>
                    <a:pt x="803539" y="394156"/>
                    <a:pt x="799244" y="391423"/>
                  </a:cubicBezTo>
                  <a:cubicBezTo>
                    <a:pt x="710613" y="337932"/>
                    <a:pt x="622372" y="284440"/>
                    <a:pt x="534521" y="230559"/>
                  </a:cubicBezTo>
                  <a:cubicBezTo>
                    <a:pt x="525151" y="224702"/>
                    <a:pt x="518904" y="225092"/>
                    <a:pt x="509533" y="230559"/>
                  </a:cubicBezTo>
                  <a:cubicBezTo>
                    <a:pt x="421682" y="284440"/>
                    <a:pt x="333832" y="337541"/>
                    <a:pt x="245981" y="391032"/>
                  </a:cubicBezTo>
                  <a:cubicBezTo>
                    <a:pt x="237392" y="396108"/>
                    <a:pt x="230754" y="396499"/>
                    <a:pt x="221383" y="392594"/>
                  </a:cubicBezTo>
                  <a:cubicBezTo>
                    <a:pt x="151884" y="362530"/>
                    <a:pt x="81994" y="333246"/>
                    <a:pt x="12104" y="303572"/>
                  </a:cubicBezTo>
                  <a:cubicBezTo>
                    <a:pt x="8590" y="302011"/>
                    <a:pt x="5076" y="300449"/>
                    <a:pt x="0" y="298106"/>
                  </a:cubicBezTo>
                  <a:cubicBezTo>
                    <a:pt x="7028" y="293811"/>
                    <a:pt x="13275" y="290297"/>
                    <a:pt x="19132" y="286783"/>
                  </a:cubicBezTo>
                  <a:cubicBezTo>
                    <a:pt x="182339" y="192685"/>
                    <a:pt x="345936" y="98588"/>
                    <a:pt x="509142" y="4100"/>
                  </a:cubicBezTo>
                  <a:cubicBezTo>
                    <a:pt x="518513" y="-1367"/>
                    <a:pt x="525151" y="-1367"/>
                    <a:pt x="534521" y="4100"/>
                  </a:cubicBezTo>
                  <a:cubicBezTo>
                    <a:pt x="700461" y="100150"/>
                    <a:pt x="866401" y="195419"/>
                    <a:pt x="1032341" y="291078"/>
                  </a:cubicBezTo>
                  <a:cubicBezTo>
                    <a:pt x="1035074" y="293030"/>
                    <a:pt x="1038198" y="294592"/>
                    <a:pt x="1042883" y="29771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2860F6B-AE0A-4602-BB74-6EAB6D723431}"/>
              </a:ext>
            </a:extLst>
          </p:cNvPr>
          <p:cNvSpPr/>
          <p:nvPr userDrawn="1"/>
        </p:nvSpPr>
        <p:spPr>
          <a:xfrm>
            <a:off x="1324408" y="4928848"/>
            <a:ext cx="55524" cy="35763"/>
          </a:xfrm>
          <a:custGeom>
            <a:avLst/>
            <a:gdLst>
              <a:gd name="connsiteX0" fmla="*/ 45793 w 55524"/>
              <a:gd name="connsiteY0" fmla="*/ 35450 h 35763"/>
              <a:gd name="connsiteX1" fmla="*/ 40775 w 55524"/>
              <a:gd name="connsiteY1" fmla="*/ 28863 h 35763"/>
              <a:gd name="connsiteX2" fmla="*/ 31992 w 55524"/>
              <a:gd name="connsiteY2" fmla="*/ 13494 h 35763"/>
              <a:gd name="connsiteX3" fmla="*/ 11291 w 55524"/>
              <a:gd name="connsiteY3" fmla="*/ 27295 h 35763"/>
              <a:gd name="connsiteX4" fmla="*/ 3137 w 55524"/>
              <a:gd name="connsiteY4" fmla="*/ 35763 h 35763"/>
              <a:gd name="connsiteX5" fmla="*/ 0 w 55524"/>
              <a:gd name="connsiteY5" fmla="*/ 32313 h 35763"/>
              <a:gd name="connsiteX6" fmla="*/ 12232 w 55524"/>
              <a:gd name="connsiteY6" fmla="*/ 9103 h 35763"/>
              <a:gd name="connsiteX7" fmla="*/ 46420 w 55524"/>
              <a:gd name="connsiteY7" fmla="*/ 7 h 35763"/>
              <a:gd name="connsiteX8" fmla="*/ 55516 w 55524"/>
              <a:gd name="connsiteY8" fmla="*/ 15063 h 35763"/>
              <a:gd name="connsiteX9" fmla="*/ 45793 w 55524"/>
              <a:gd name="connsiteY9" fmla="*/ 35450 h 3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524" h="35763">
                <a:moveTo>
                  <a:pt x="45793" y="35450"/>
                </a:moveTo>
                <a:cubicBezTo>
                  <a:pt x="42657" y="31372"/>
                  <a:pt x="40461" y="29490"/>
                  <a:pt x="40775" y="28863"/>
                </a:cubicBezTo>
                <a:cubicBezTo>
                  <a:pt x="44225" y="19767"/>
                  <a:pt x="42657" y="11612"/>
                  <a:pt x="31992" y="13494"/>
                </a:cubicBezTo>
                <a:cubicBezTo>
                  <a:pt x="24465" y="14749"/>
                  <a:pt x="17878" y="22276"/>
                  <a:pt x="11291" y="27295"/>
                </a:cubicBezTo>
                <a:cubicBezTo>
                  <a:pt x="8155" y="29804"/>
                  <a:pt x="5646" y="32940"/>
                  <a:pt x="3137" y="35763"/>
                </a:cubicBezTo>
                <a:cubicBezTo>
                  <a:pt x="2196" y="34509"/>
                  <a:pt x="1255" y="33568"/>
                  <a:pt x="0" y="32313"/>
                </a:cubicBezTo>
                <a:cubicBezTo>
                  <a:pt x="4077" y="24472"/>
                  <a:pt x="7841" y="16631"/>
                  <a:pt x="12232" y="9103"/>
                </a:cubicBezTo>
                <a:cubicBezTo>
                  <a:pt x="20074" y="-5325"/>
                  <a:pt x="35756" y="5653"/>
                  <a:pt x="46420" y="7"/>
                </a:cubicBezTo>
                <a:cubicBezTo>
                  <a:pt x="47048" y="-306"/>
                  <a:pt x="55830" y="9730"/>
                  <a:pt x="55516" y="15063"/>
                </a:cubicBezTo>
                <a:cubicBezTo>
                  <a:pt x="55516" y="21336"/>
                  <a:pt x="49870" y="27295"/>
                  <a:pt x="45793" y="35450"/>
                </a:cubicBezTo>
                <a:close/>
              </a:path>
            </a:pathLst>
          </a:custGeom>
          <a:solidFill>
            <a:srgbClr val="FFFFFF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94F171E-E391-4ED5-A73D-DC679F465DCF}"/>
              </a:ext>
            </a:extLst>
          </p:cNvPr>
          <p:cNvSpPr/>
          <p:nvPr userDrawn="1"/>
        </p:nvSpPr>
        <p:spPr>
          <a:xfrm>
            <a:off x="3132604" y="4947674"/>
            <a:ext cx="22269" cy="26974"/>
          </a:xfrm>
          <a:custGeom>
            <a:avLst/>
            <a:gdLst>
              <a:gd name="connsiteX0" fmla="*/ 0 w 22269"/>
              <a:gd name="connsiteY0" fmla="*/ 0 h 26974"/>
              <a:gd name="connsiteX1" fmla="*/ 22269 w 22269"/>
              <a:gd name="connsiteY1" fmla="*/ 627 h 26974"/>
              <a:gd name="connsiteX2" fmla="*/ 16937 w 22269"/>
              <a:gd name="connsiteY2" fmla="*/ 26974 h 26974"/>
              <a:gd name="connsiteX3" fmla="*/ 0 w 22269"/>
              <a:gd name="connsiteY3" fmla="*/ 0 h 2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9" h="26974">
                <a:moveTo>
                  <a:pt x="0" y="0"/>
                </a:moveTo>
                <a:cubicBezTo>
                  <a:pt x="8782" y="314"/>
                  <a:pt x="14114" y="314"/>
                  <a:pt x="22269" y="627"/>
                </a:cubicBezTo>
                <a:cubicBezTo>
                  <a:pt x="20387" y="9410"/>
                  <a:pt x="18819" y="17878"/>
                  <a:pt x="16937" y="26974"/>
                </a:cubicBezTo>
                <a:cubicBezTo>
                  <a:pt x="-5646" y="26033"/>
                  <a:pt x="10037" y="784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AC562CF-278F-4666-9259-ECBAD4F56D3C}"/>
              </a:ext>
            </a:extLst>
          </p:cNvPr>
          <p:cNvSpPr/>
          <p:nvPr userDrawn="1"/>
        </p:nvSpPr>
        <p:spPr>
          <a:xfrm>
            <a:off x="1545068" y="2852364"/>
            <a:ext cx="9101864" cy="1153272"/>
          </a:xfrm>
          <a:custGeom>
            <a:avLst/>
            <a:gdLst>
              <a:gd name="connsiteX0" fmla="*/ 453073 w 3332855"/>
              <a:gd name="connsiteY0" fmla="*/ 336758 h 422296"/>
              <a:gd name="connsiteX1" fmla="*/ 444228 w 3332855"/>
              <a:gd name="connsiteY1" fmla="*/ 341333 h 422296"/>
              <a:gd name="connsiteX2" fmla="*/ 457649 w 3332855"/>
              <a:gd name="connsiteY2" fmla="*/ 364819 h 422296"/>
              <a:gd name="connsiteX3" fmla="*/ 472900 w 3332855"/>
              <a:gd name="connsiteY3" fmla="*/ 357194 h 422296"/>
              <a:gd name="connsiteX4" fmla="*/ 453073 w 3332855"/>
              <a:gd name="connsiteY4" fmla="*/ 336758 h 422296"/>
              <a:gd name="connsiteX5" fmla="*/ 671160 w 3332855"/>
              <a:gd name="connsiteY5" fmla="*/ 321507 h 422296"/>
              <a:gd name="connsiteX6" fmla="*/ 649199 w 3332855"/>
              <a:gd name="connsiteY6" fmla="*/ 333098 h 422296"/>
              <a:gd name="connsiteX7" fmla="*/ 641573 w 3332855"/>
              <a:gd name="connsiteY7" fmla="*/ 338588 h 422296"/>
              <a:gd name="connsiteX8" fmla="*/ 660485 w 3332855"/>
              <a:gd name="connsiteY8" fmla="*/ 363599 h 422296"/>
              <a:gd name="connsiteX9" fmla="*/ 683970 w 3332855"/>
              <a:gd name="connsiteY9" fmla="*/ 341333 h 422296"/>
              <a:gd name="connsiteX10" fmla="*/ 684886 w 3332855"/>
              <a:gd name="connsiteY10" fmla="*/ 347433 h 422296"/>
              <a:gd name="connsiteX11" fmla="*/ 682751 w 3332855"/>
              <a:gd name="connsiteY11" fmla="*/ 360549 h 422296"/>
              <a:gd name="connsiteX12" fmla="*/ 690071 w 3332855"/>
              <a:gd name="connsiteY12" fmla="*/ 362989 h 422296"/>
              <a:gd name="connsiteX13" fmla="*/ 701356 w 3332855"/>
              <a:gd name="connsiteY13" fmla="*/ 352008 h 422296"/>
              <a:gd name="connsiteX14" fmla="*/ 702881 w 3332855"/>
              <a:gd name="connsiteY14" fmla="*/ 326997 h 422296"/>
              <a:gd name="connsiteX15" fmla="*/ 671160 w 3332855"/>
              <a:gd name="connsiteY15" fmla="*/ 321507 h 422296"/>
              <a:gd name="connsiteX16" fmla="*/ 922854 w 3332855"/>
              <a:gd name="connsiteY16" fmla="*/ 313869 h 422296"/>
              <a:gd name="connsiteX17" fmla="*/ 910043 w 3332855"/>
              <a:gd name="connsiteY17" fmla="*/ 345286 h 422296"/>
              <a:gd name="connsiteX18" fmla="*/ 918279 w 3332855"/>
              <a:gd name="connsiteY18" fmla="*/ 374263 h 422296"/>
              <a:gd name="connsiteX19" fmla="*/ 922854 w 3332855"/>
              <a:gd name="connsiteY19" fmla="*/ 376702 h 422296"/>
              <a:gd name="connsiteX20" fmla="*/ 942069 w 3332855"/>
              <a:gd name="connsiteY20" fmla="*/ 359926 h 422296"/>
              <a:gd name="connsiteX21" fmla="*/ 957320 w 3332855"/>
              <a:gd name="connsiteY21" fmla="*/ 350776 h 422296"/>
              <a:gd name="connsiteX22" fmla="*/ 940240 w 3332855"/>
              <a:gd name="connsiteY22" fmla="*/ 343150 h 422296"/>
              <a:gd name="connsiteX23" fmla="*/ 952441 w 3332855"/>
              <a:gd name="connsiteY23" fmla="*/ 322409 h 422296"/>
              <a:gd name="connsiteX24" fmla="*/ 922854 w 3332855"/>
              <a:gd name="connsiteY24" fmla="*/ 313869 h 422296"/>
              <a:gd name="connsiteX25" fmla="*/ 1186223 w 3332855"/>
              <a:gd name="connsiteY25" fmla="*/ 343028 h 422296"/>
              <a:gd name="connsiteX26" fmla="*/ 1146705 w 3332855"/>
              <a:gd name="connsiteY26" fmla="*/ 351084 h 422296"/>
              <a:gd name="connsiteX27" fmla="*/ 1153498 w 3332855"/>
              <a:gd name="connsiteY27" fmla="*/ 363929 h 422296"/>
              <a:gd name="connsiteX28" fmla="*/ 1178078 w 3332855"/>
              <a:gd name="connsiteY28" fmla="*/ 362251 h 422296"/>
              <a:gd name="connsiteX29" fmla="*/ 1190835 w 3332855"/>
              <a:gd name="connsiteY29" fmla="*/ 344871 h 422296"/>
              <a:gd name="connsiteX30" fmla="*/ 1186223 w 3332855"/>
              <a:gd name="connsiteY30" fmla="*/ 343028 h 422296"/>
              <a:gd name="connsiteX31" fmla="*/ 725758 w 3332855"/>
              <a:gd name="connsiteY31" fmla="*/ 239152 h 422296"/>
              <a:gd name="connsiteX32" fmla="*/ 719353 w 3332855"/>
              <a:gd name="connsiteY32" fmla="*/ 241288 h 422296"/>
              <a:gd name="connsiteX33" fmla="*/ 723012 w 3332855"/>
              <a:gd name="connsiteY33" fmla="*/ 262334 h 422296"/>
              <a:gd name="connsiteX34" fmla="*/ 731858 w 3332855"/>
              <a:gd name="connsiteY34" fmla="*/ 260198 h 422296"/>
              <a:gd name="connsiteX35" fmla="*/ 725758 w 3332855"/>
              <a:gd name="connsiteY35" fmla="*/ 239152 h 422296"/>
              <a:gd name="connsiteX36" fmla="*/ 197650 w 3332855"/>
              <a:gd name="connsiteY36" fmla="*/ 159355 h 422296"/>
              <a:gd name="connsiteX37" fmla="*/ 189109 w 3332855"/>
              <a:gd name="connsiteY37" fmla="*/ 164540 h 422296"/>
              <a:gd name="connsiteX38" fmla="*/ 188195 w 3332855"/>
              <a:gd name="connsiteY38" fmla="*/ 206938 h 422296"/>
              <a:gd name="connsiteX39" fmla="*/ 187584 w 3332855"/>
              <a:gd name="connsiteY39" fmla="*/ 227679 h 422296"/>
              <a:gd name="connsiteX40" fmla="*/ 196735 w 3332855"/>
              <a:gd name="connsiteY40" fmla="*/ 221883 h 422296"/>
              <a:gd name="connsiteX41" fmla="*/ 207715 w 3332855"/>
              <a:gd name="connsiteY41" fmla="*/ 171556 h 422296"/>
              <a:gd name="connsiteX42" fmla="*/ 197650 w 3332855"/>
              <a:gd name="connsiteY42" fmla="*/ 159355 h 422296"/>
              <a:gd name="connsiteX43" fmla="*/ 970400 w 3332855"/>
              <a:gd name="connsiteY43" fmla="*/ 254264 h 422296"/>
              <a:gd name="connsiteX44" fmla="*/ 932279 w 3332855"/>
              <a:gd name="connsiteY44" fmla="*/ 275213 h 422296"/>
              <a:gd name="connsiteX45" fmla="*/ 932832 w 3332855"/>
              <a:gd name="connsiteY45" fmla="*/ 279619 h 422296"/>
              <a:gd name="connsiteX46" fmla="*/ 953774 w 3332855"/>
              <a:gd name="connsiteY46" fmla="*/ 277924 h 422296"/>
              <a:gd name="connsiteX47" fmla="*/ 962338 w 3332855"/>
              <a:gd name="connsiteY47" fmla="*/ 294375 h 422296"/>
              <a:gd name="connsiteX48" fmla="*/ 968136 w 3332855"/>
              <a:gd name="connsiteY48" fmla="*/ 292804 h 422296"/>
              <a:gd name="connsiteX49" fmla="*/ 970400 w 3332855"/>
              <a:gd name="connsiteY49" fmla="*/ 254264 h 422296"/>
              <a:gd name="connsiteX50" fmla="*/ 1371353 w 3332855"/>
              <a:gd name="connsiteY50" fmla="*/ 309287 h 422296"/>
              <a:gd name="connsiteX51" fmla="*/ 1358543 w 3332855"/>
              <a:gd name="connsiteY51" fmla="*/ 340704 h 422296"/>
              <a:gd name="connsiteX52" fmla="*/ 1366779 w 3332855"/>
              <a:gd name="connsiteY52" fmla="*/ 369680 h 422296"/>
              <a:gd name="connsiteX53" fmla="*/ 1371353 w 3332855"/>
              <a:gd name="connsiteY53" fmla="*/ 372120 h 422296"/>
              <a:gd name="connsiteX54" fmla="*/ 1390570 w 3332855"/>
              <a:gd name="connsiteY54" fmla="*/ 355344 h 422296"/>
              <a:gd name="connsiteX55" fmla="*/ 1405821 w 3332855"/>
              <a:gd name="connsiteY55" fmla="*/ 345889 h 422296"/>
              <a:gd name="connsiteX56" fmla="*/ 1388740 w 3332855"/>
              <a:gd name="connsiteY56" fmla="*/ 338263 h 422296"/>
              <a:gd name="connsiteX57" fmla="*/ 1400941 w 3332855"/>
              <a:gd name="connsiteY57" fmla="*/ 317522 h 422296"/>
              <a:gd name="connsiteX58" fmla="*/ 1371353 w 3332855"/>
              <a:gd name="connsiteY58" fmla="*/ 309287 h 422296"/>
              <a:gd name="connsiteX59" fmla="*/ 735518 w 3332855"/>
              <a:gd name="connsiteY59" fmla="*/ 194925 h 422296"/>
              <a:gd name="connsiteX60" fmla="*/ 705017 w 3332855"/>
              <a:gd name="connsiteY60" fmla="*/ 193400 h 422296"/>
              <a:gd name="connsiteX61" fmla="*/ 695866 w 3332855"/>
              <a:gd name="connsiteY61" fmla="*/ 214447 h 422296"/>
              <a:gd name="connsiteX62" fmla="*/ 674515 w 3332855"/>
              <a:gd name="connsiteY62" fmla="*/ 232442 h 422296"/>
              <a:gd name="connsiteX63" fmla="*/ 658045 w 3332855"/>
              <a:gd name="connsiteY63" fmla="*/ 244033 h 422296"/>
              <a:gd name="connsiteX64" fmla="*/ 670245 w 3332855"/>
              <a:gd name="connsiteY64" fmla="*/ 281550 h 422296"/>
              <a:gd name="connsiteX65" fmla="*/ 679701 w 3332855"/>
              <a:gd name="connsiteY65" fmla="*/ 278805 h 422296"/>
              <a:gd name="connsiteX66" fmla="*/ 687631 w 3332855"/>
              <a:gd name="connsiteY66" fmla="*/ 272704 h 422296"/>
              <a:gd name="connsiteX67" fmla="*/ 689766 w 3332855"/>
              <a:gd name="connsiteY67" fmla="*/ 275144 h 422296"/>
              <a:gd name="connsiteX68" fmla="*/ 680310 w 3332855"/>
              <a:gd name="connsiteY68" fmla="*/ 293141 h 422296"/>
              <a:gd name="connsiteX69" fmla="*/ 682750 w 3332855"/>
              <a:gd name="connsiteY69" fmla="*/ 294970 h 422296"/>
              <a:gd name="connsiteX70" fmla="*/ 690986 w 3332855"/>
              <a:gd name="connsiteY70" fmla="*/ 289785 h 422296"/>
              <a:gd name="connsiteX71" fmla="*/ 698307 w 3332855"/>
              <a:gd name="connsiteY71" fmla="*/ 303816 h 422296"/>
              <a:gd name="connsiteX72" fmla="*/ 719353 w 3332855"/>
              <a:gd name="connsiteY72" fmla="*/ 268740 h 422296"/>
              <a:gd name="connsiteX73" fmla="*/ 703186 w 3332855"/>
              <a:gd name="connsiteY73" fmla="*/ 224512 h 422296"/>
              <a:gd name="connsiteX74" fmla="*/ 720268 w 3332855"/>
              <a:gd name="connsiteY74" fmla="*/ 214141 h 422296"/>
              <a:gd name="connsiteX75" fmla="*/ 736434 w 3332855"/>
              <a:gd name="connsiteY75" fmla="*/ 200416 h 422296"/>
              <a:gd name="connsiteX76" fmla="*/ 735518 w 3332855"/>
              <a:gd name="connsiteY76" fmla="*/ 194925 h 422296"/>
              <a:gd name="connsiteX77" fmla="*/ 1145935 w 3332855"/>
              <a:gd name="connsiteY77" fmla="*/ 246359 h 422296"/>
              <a:gd name="connsiteX78" fmla="*/ 1140994 w 3332855"/>
              <a:gd name="connsiteY78" fmla="*/ 247788 h 422296"/>
              <a:gd name="connsiteX79" fmla="*/ 1134708 w 3332855"/>
              <a:gd name="connsiteY79" fmla="*/ 257391 h 422296"/>
              <a:gd name="connsiteX80" fmla="*/ 1147659 w 3332855"/>
              <a:gd name="connsiteY80" fmla="*/ 292591 h 422296"/>
              <a:gd name="connsiteX81" fmla="*/ 1157663 w 3332855"/>
              <a:gd name="connsiteY81" fmla="*/ 274979 h 422296"/>
              <a:gd name="connsiteX82" fmla="*/ 1186036 w 3332855"/>
              <a:gd name="connsiteY82" fmla="*/ 258815 h 422296"/>
              <a:gd name="connsiteX83" fmla="*/ 1148552 w 3332855"/>
              <a:gd name="connsiteY83" fmla="*/ 267585 h 422296"/>
              <a:gd name="connsiteX84" fmla="*/ 1153414 w 3332855"/>
              <a:gd name="connsiteY84" fmla="*/ 250824 h 422296"/>
              <a:gd name="connsiteX85" fmla="*/ 1145935 w 3332855"/>
              <a:gd name="connsiteY85" fmla="*/ 246359 h 422296"/>
              <a:gd name="connsiteX86" fmla="*/ 162883 w 3332855"/>
              <a:gd name="connsiteY86" fmla="*/ 68160 h 422296"/>
              <a:gd name="connsiteX87" fmla="*/ 140612 w 3332855"/>
              <a:gd name="connsiteY87" fmla="*/ 69375 h 422296"/>
              <a:gd name="connsiteX88" fmla="*/ 140307 w 3332855"/>
              <a:gd name="connsiteY88" fmla="*/ 162710 h 422296"/>
              <a:gd name="connsiteX89" fmla="*/ 145187 w 3332855"/>
              <a:gd name="connsiteY89" fmla="*/ 172471 h 422296"/>
              <a:gd name="connsiteX90" fmla="*/ 186669 w 3332855"/>
              <a:gd name="connsiteY90" fmla="*/ 149290 h 422296"/>
              <a:gd name="connsiteX91" fmla="*/ 187890 w 3332855"/>
              <a:gd name="connsiteY91" fmla="*/ 106892 h 422296"/>
              <a:gd name="connsiteX92" fmla="*/ 162883 w 3332855"/>
              <a:gd name="connsiteY92" fmla="*/ 68160 h 422296"/>
              <a:gd name="connsiteX93" fmla="*/ 2042658 w 3332855"/>
              <a:gd name="connsiteY93" fmla="*/ 322709 h 422296"/>
              <a:gd name="connsiteX94" fmla="*/ 2042353 w 3332855"/>
              <a:gd name="connsiteY94" fmla="*/ 360531 h 422296"/>
              <a:gd name="connsiteX95" fmla="*/ 2020391 w 3332855"/>
              <a:gd name="connsiteY95" fmla="*/ 332774 h 422296"/>
              <a:gd name="connsiteX96" fmla="*/ 2042658 w 3332855"/>
              <a:gd name="connsiteY96" fmla="*/ 322709 h 422296"/>
              <a:gd name="connsiteX97" fmla="*/ 1620552 w 3332855"/>
              <a:gd name="connsiteY97" fmla="*/ 251943 h 422296"/>
              <a:gd name="connsiteX98" fmla="*/ 1583341 w 3332855"/>
              <a:gd name="connsiteY98" fmla="*/ 267500 h 422296"/>
              <a:gd name="connsiteX99" fmla="*/ 1592491 w 3332855"/>
              <a:gd name="connsiteY99" fmla="*/ 278785 h 422296"/>
              <a:gd name="connsiteX100" fmla="*/ 1616283 w 3332855"/>
              <a:gd name="connsiteY100" fmla="*/ 272380 h 422296"/>
              <a:gd name="connsiteX101" fmla="*/ 1625738 w 3332855"/>
              <a:gd name="connsiteY101" fmla="*/ 253164 h 422296"/>
              <a:gd name="connsiteX102" fmla="*/ 1620552 w 3332855"/>
              <a:gd name="connsiteY102" fmla="*/ 251943 h 422296"/>
              <a:gd name="connsiteX103" fmla="*/ 610156 w 3332855"/>
              <a:gd name="connsiteY103" fmla="*/ 98540 h 422296"/>
              <a:gd name="connsiteX104" fmla="*/ 606497 w 3332855"/>
              <a:gd name="connsiteY104" fmla="*/ 98540 h 422296"/>
              <a:gd name="connsiteX105" fmla="*/ 592161 w 3332855"/>
              <a:gd name="connsiteY105" fmla="*/ 173574 h 422296"/>
              <a:gd name="connsiteX106" fmla="*/ 555864 w 3332855"/>
              <a:gd name="connsiteY106" fmla="*/ 173269 h 422296"/>
              <a:gd name="connsiteX107" fmla="*/ 565014 w 3332855"/>
              <a:gd name="connsiteY107" fmla="*/ 194620 h 422296"/>
              <a:gd name="connsiteX108" fmla="*/ 551289 w 3332855"/>
              <a:gd name="connsiteY108" fmla="*/ 229087 h 422296"/>
              <a:gd name="connsiteX109" fmla="*/ 546714 w 3332855"/>
              <a:gd name="connsiteY109" fmla="*/ 215362 h 422296"/>
              <a:gd name="connsiteX110" fmla="*/ 530852 w 3332855"/>
              <a:gd name="connsiteY110" fmla="*/ 207431 h 422296"/>
              <a:gd name="connsiteX111" fmla="*/ 521703 w 3332855"/>
              <a:gd name="connsiteY111" fmla="*/ 212007 h 422296"/>
              <a:gd name="connsiteX112" fmla="*/ 525667 w 3332855"/>
              <a:gd name="connsiteY112" fmla="*/ 226342 h 422296"/>
              <a:gd name="connsiteX113" fmla="*/ 540003 w 3332855"/>
              <a:gd name="connsiteY113" fmla="*/ 248913 h 422296"/>
              <a:gd name="connsiteX114" fmla="*/ 553119 w 3332855"/>
              <a:gd name="connsiteY114" fmla="*/ 253794 h 422296"/>
              <a:gd name="connsiteX115" fmla="*/ 569590 w 3332855"/>
              <a:gd name="connsiteY115" fmla="*/ 245252 h 422296"/>
              <a:gd name="connsiteX116" fmla="*/ 571724 w 3332855"/>
              <a:gd name="connsiteY116" fmla="*/ 247693 h 422296"/>
              <a:gd name="connsiteX117" fmla="*/ 581790 w 3332855"/>
              <a:gd name="connsiteY117" fmla="*/ 224207 h 422296"/>
              <a:gd name="connsiteX118" fmla="*/ 584230 w 3332855"/>
              <a:gd name="connsiteY118" fmla="*/ 224817 h 422296"/>
              <a:gd name="connsiteX119" fmla="*/ 580569 w 3332855"/>
              <a:gd name="connsiteY119" fmla="*/ 262334 h 422296"/>
              <a:gd name="connsiteX120" fmla="*/ 630593 w 3332855"/>
              <a:gd name="connsiteY120" fmla="*/ 262334 h 422296"/>
              <a:gd name="connsiteX121" fmla="*/ 610156 w 3332855"/>
              <a:gd name="connsiteY121" fmla="*/ 98540 h 422296"/>
              <a:gd name="connsiteX122" fmla="*/ 249808 w 3332855"/>
              <a:gd name="connsiteY122" fmla="*/ 32773 h 422296"/>
              <a:gd name="connsiteX123" fmla="*/ 271769 w 3332855"/>
              <a:gd name="connsiteY123" fmla="*/ 63580 h 422296"/>
              <a:gd name="connsiteX124" fmla="*/ 249808 w 3332855"/>
              <a:gd name="connsiteY124" fmla="*/ 32773 h 422296"/>
              <a:gd name="connsiteX125" fmla="*/ 224797 w 3332855"/>
              <a:gd name="connsiteY125" fmla="*/ 7152 h 422296"/>
              <a:gd name="connsiteX126" fmla="*/ 241572 w 3332855"/>
              <a:gd name="connsiteY126" fmla="*/ 18437 h 422296"/>
              <a:gd name="connsiteX127" fmla="*/ 241268 w 3332855"/>
              <a:gd name="connsiteY127" fmla="*/ 24233 h 422296"/>
              <a:gd name="connsiteX128" fmla="*/ 258043 w 3332855"/>
              <a:gd name="connsiteY128" fmla="*/ 14778 h 422296"/>
              <a:gd name="connsiteX129" fmla="*/ 287630 w 3332855"/>
              <a:gd name="connsiteY129" fmla="*/ 34298 h 422296"/>
              <a:gd name="connsiteX130" fmla="*/ 285494 w 3332855"/>
              <a:gd name="connsiteY130" fmla="*/ 37958 h 422296"/>
              <a:gd name="connsiteX131" fmla="*/ 267193 w 3332855"/>
              <a:gd name="connsiteY131" fmla="*/ 27588 h 422296"/>
              <a:gd name="connsiteX132" fmla="*/ 271158 w 3332855"/>
              <a:gd name="connsiteY132" fmla="*/ 46499 h 422296"/>
              <a:gd name="connsiteX133" fmla="*/ 294950 w 3332855"/>
              <a:gd name="connsiteY133" fmla="*/ 48024 h 422296"/>
              <a:gd name="connsiteX134" fmla="*/ 300746 w 3332855"/>
              <a:gd name="connsiteY134" fmla="*/ 68155 h 422296"/>
              <a:gd name="connsiteX135" fmla="*/ 299525 w 3332855"/>
              <a:gd name="connsiteY135" fmla="*/ 180401 h 422296"/>
              <a:gd name="connsiteX136" fmla="*/ 263228 w 3332855"/>
              <a:gd name="connsiteY136" fmla="*/ 227069 h 422296"/>
              <a:gd name="connsiteX137" fmla="*/ 195210 w 3332855"/>
              <a:gd name="connsiteY137" fmla="*/ 237744 h 422296"/>
              <a:gd name="connsiteX138" fmla="*/ 138782 w 3332855"/>
              <a:gd name="connsiteY138" fmla="*/ 242015 h 422296"/>
              <a:gd name="connsiteX139" fmla="*/ 138172 w 3332855"/>
              <a:gd name="connsiteY139" fmla="*/ 387508 h 422296"/>
              <a:gd name="connsiteX140" fmla="*/ 119871 w 3332855"/>
              <a:gd name="connsiteY140" fmla="*/ 324064 h 422296"/>
              <a:gd name="connsiteX141" fmla="*/ 101265 w 3332855"/>
              <a:gd name="connsiteY141" fmla="*/ 300578 h 422296"/>
              <a:gd name="connsiteX142" fmla="*/ 94249 w 3332855"/>
              <a:gd name="connsiteY142" fmla="*/ 313693 h 422296"/>
              <a:gd name="connsiteX143" fmla="*/ 91809 w 3332855"/>
              <a:gd name="connsiteY143" fmla="*/ 339925 h 422296"/>
              <a:gd name="connsiteX144" fmla="*/ 103705 w 3332855"/>
              <a:gd name="connsiteY144" fmla="*/ 356091 h 422296"/>
              <a:gd name="connsiteX145" fmla="*/ 82659 w 3332855"/>
              <a:gd name="connsiteY145" fmla="*/ 386593 h 422296"/>
              <a:gd name="connsiteX146" fmla="*/ 103400 w 3332855"/>
              <a:gd name="connsiteY146" fmla="*/ 388728 h 422296"/>
              <a:gd name="connsiteX147" fmla="*/ 102790 w 3332855"/>
              <a:gd name="connsiteY147" fmla="*/ 392998 h 422296"/>
              <a:gd name="connsiteX148" fmla="*/ 35077 w 3332855"/>
              <a:gd name="connsiteY148" fmla="*/ 400624 h 422296"/>
              <a:gd name="connsiteX149" fmla="*/ 39652 w 3332855"/>
              <a:gd name="connsiteY149" fmla="*/ 396048 h 422296"/>
              <a:gd name="connsiteX150" fmla="*/ 51547 w 3332855"/>
              <a:gd name="connsiteY150" fmla="*/ 378968 h 422296"/>
              <a:gd name="connsiteX151" fmla="*/ 58563 w 3332855"/>
              <a:gd name="connsiteY151" fmla="*/ 358531 h 422296"/>
              <a:gd name="connsiteX152" fmla="*/ 60698 w 3332855"/>
              <a:gd name="connsiteY152" fmla="*/ 348771 h 422296"/>
              <a:gd name="connsiteX153" fmla="*/ 71984 w 3332855"/>
              <a:gd name="connsiteY153" fmla="*/ 334740 h 422296"/>
              <a:gd name="connsiteX154" fmla="*/ 65273 w 3332855"/>
              <a:gd name="connsiteY154" fmla="*/ 348770 h 422296"/>
              <a:gd name="connsiteX155" fmla="*/ 87539 w 3332855"/>
              <a:gd name="connsiteY155" fmla="*/ 342975 h 422296"/>
              <a:gd name="connsiteX156" fmla="*/ 61308 w 3332855"/>
              <a:gd name="connsiteY156" fmla="*/ 279837 h 422296"/>
              <a:gd name="connsiteX157" fmla="*/ 32941 w 3332855"/>
              <a:gd name="connsiteY157" fmla="*/ 285937 h 422296"/>
              <a:gd name="connsiteX158" fmla="*/ 21351 w 3332855"/>
              <a:gd name="connsiteY158" fmla="*/ 299968 h 422296"/>
              <a:gd name="connsiteX159" fmla="*/ 10065 w 3332855"/>
              <a:gd name="connsiteY159" fmla="*/ 346331 h 422296"/>
              <a:gd name="connsiteX160" fmla="*/ 10065 w 3332855"/>
              <a:gd name="connsiteY160" fmla="*/ 353956 h 422296"/>
              <a:gd name="connsiteX161" fmla="*/ 18911 w 3332855"/>
              <a:gd name="connsiteY161" fmla="*/ 357311 h 422296"/>
              <a:gd name="connsiteX162" fmla="*/ 36907 w 3332855"/>
              <a:gd name="connsiteY162" fmla="*/ 352736 h 422296"/>
              <a:gd name="connsiteX163" fmla="*/ 30501 w 3332855"/>
              <a:gd name="connsiteY163" fmla="*/ 364326 h 422296"/>
              <a:gd name="connsiteX164" fmla="*/ 25011 w 3332855"/>
              <a:gd name="connsiteY164" fmla="*/ 383238 h 422296"/>
              <a:gd name="connsiteX165" fmla="*/ 4879 w 3332855"/>
              <a:gd name="connsiteY165" fmla="*/ 404894 h 422296"/>
              <a:gd name="connsiteX166" fmla="*/ 0 w 3332855"/>
              <a:gd name="connsiteY166" fmla="*/ 402454 h 422296"/>
              <a:gd name="connsiteX167" fmla="*/ 1220 w 3332855"/>
              <a:gd name="connsiteY167" fmla="*/ 136 h 422296"/>
              <a:gd name="connsiteX168" fmla="*/ 75034 w 3332855"/>
              <a:gd name="connsiteY168" fmla="*/ 136 h 422296"/>
              <a:gd name="connsiteX169" fmla="*/ 190635 w 3332855"/>
              <a:gd name="connsiteY169" fmla="*/ 2272 h 422296"/>
              <a:gd name="connsiteX170" fmla="*/ 224797 w 3332855"/>
              <a:gd name="connsiteY170" fmla="*/ 7152 h 422296"/>
              <a:gd name="connsiteX171" fmla="*/ 1183590 w 3332855"/>
              <a:gd name="connsiteY171" fmla="*/ 114519 h 422296"/>
              <a:gd name="connsiteX172" fmla="*/ 1179165 w 3332855"/>
              <a:gd name="connsiteY172" fmla="*/ 114889 h 422296"/>
              <a:gd name="connsiteX173" fmla="*/ 1179994 w 3332855"/>
              <a:gd name="connsiteY173" fmla="*/ 135883 h 422296"/>
              <a:gd name="connsiteX174" fmla="*/ 1163206 w 3332855"/>
              <a:gd name="connsiteY174" fmla="*/ 143762 h 422296"/>
              <a:gd name="connsiteX175" fmla="*/ 1164538 w 3332855"/>
              <a:gd name="connsiteY175" fmla="*/ 149620 h 422296"/>
              <a:gd name="connsiteX176" fmla="*/ 1202951 w 3332855"/>
              <a:gd name="connsiteY176" fmla="*/ 153470 h 422296"/>
              <a:gd name="connsiteX177" fmla="*/ 1183590 w 3332855"/>
              <a:gd name="connsiteY177" fmla="*/ 114519 h 422296"/>
              <a:gd name="connsiteX178" fmla="*/ 2187503 w 3332855"/>
              <a:gd name="connsiteY178" fmla="*/ 252859 h 422296"/>
              <a:gd name="connsiteX179" fmla="*/ 2195434 w 3332855"/>
              <a:gd name="connsiteY179" fmla="*/ 282751 h 422296"/>
              <a:gd name="connsiteX180" fmla="*/ 2187808 w 3332855"/>
              <a:gd name="connsiteY180" fmla="*/ 309898 h 422296"/>
              <a:gd name="connsiteX181" fmla="*/ 2195129 w 3332855"/>
              <a:gd name="connsiteY181" fmla="*/ 312338 h 422296"/>
              <a:gd name="connsiteX182" fmla="*/ 2209465 w 3332855"/>
              <a:gd name="connsiteY182" fmla="*/ 282141 h 422296"/>
              <a:gd name="connsiteX183" fmla="*/ 2187503 w 3332855"/>
              <a:gd name="connsiteY183" fmla="*/ 252859 h 422296"/>
              <a:gd name="connsiteX184" fmla="*/ 1619943 w 3332855"/>
              <a:gd name="connsiteY184" fmla="*/ 166234 h 422296"/>
              <a:gd name="connsiteX185" fmla="*/ 1584865 w 3332855"/>
              <a:gd name="connsiteY185" fmla="*/ 182095 h 422296"/>
              <a:gd name="connsiteX186" fmla="*/ 1586390 w 3332855"/>
              <a:gd name="connsiteY186" fmla="*/ 164709 h 422296"/>
              <a:gd name="connsiteX187" fmla="*/ 1569309 w 3332855"/>
              <a:gd name="connsiteY187" fmla="*/ 174775 h 422296"/>
              <a:gd name="connsiteX188" fmla="*/ 1588830 w 3332855"/>
              <a:gd name="connsiteY188" fmla="*/ 206801 h 422296"/>
              <a:gd name="connsiteX189" fmla="*/ 1595236 w 3332855"/>
              <a:gd name="connsiteY189" fmla="*/ 187585 h 422296"/>
              <a:gd name="connsiteX190" fmla="*/ 1619943 w 3332855"/>
              <a:gd name="connsiteY190" fmla="*/ 166234 h 422296"/>
              <a:gd name="connsiteX191" fmla="*/ 2779815 w 3332855"/>
              <a:gd name="connsiteY191" fmla="*/ 321785 h 422296"/>
              <a:gd name="connsiteX192" fmla="*/ 2767614 w 3332855"/>
              <a:gd name="connsiteY192" fmla="*/ 321174 h 422296"/>
              <a:gd name="connsiteX193" fmla="*/ 2766395 w 3332855"/>
              <a:gd name="connsiteY193" fmla="*/ 333986 h 422296"/>
              <a:gd name="connsiteX194" fmla="*/ 2781341 w 3332855"/>
              <a:gd name="connsiteY194" fmla="*/ 352591 h 422296"/>
              <a:gd name="connsiteX195" fmla="*/ 2795067 w 3332855"/>
              <a:gd name="connsiteY195" fmla="*/ 357777 h 422296"/>
              <a:gd name="connsiteX196" fmla="*/ 2814282 w 3332855"/>
              <a:gd name="connsiteY196" fmla="*/ 347711 h 422296"/>
              <a:gd name="connsiteX197" fmla="*/ 2799031 w 3332855"/>
              <a:gd name="connsiteY197" fmla="*/ 327275 h 422296"/>
              <a:gd name="connsiteX198" fmla="*/ 2779815 w 3332855"/>
              <a:gd name="connsiteY198" fmla="*/ 321785 h 422296"/>
              <a:gd name="connsiteX199" fmla="*/ 650757 w 3332855"/>
              <a:gd name="connsiteY199" fmla="*/ 2255 h 422296"/>
              <a:gd name="connsiteX200" fmla="*/ 661094 w 3332855"/>
              <a:gd name="connsiteY200" fmla="*/ 25031 h 422296"/>
              <a:gd name="connsiteX201" fmla="*/ 706541 w 3332855"/>
              <a:gd name="connsiteY201" fmla="*/ 14356 h 422296"/>
              <a:gd name="connsiteX202" fmla="*/ 719048 w 3332855"/>
              <a:gd name="connsiteY202" fmla="*/ 72613 h 422296"/>
              <a:gd name="connsiteX203" fmla="*/ 690071 w 3332855"/>
              <a:gd name="connsiteY203" fmla="*/ 72308 h 422296"/>
              <a:gd name="connsiteX204" fmla="*/ 723318 w 3332855"/>
              <a:gd name="connsiteY204" fmla="*/ 104336 h 422296"/>
              <a:gd name="connsiteX205" fmla="*/ 704407 w 3332855"/>
              <a:gd name="connsiteY205" fmla="*/ 123246 h 422296"/>
              <a:gd name="connsiteX206" fmla="*/ 722097 w 3332855"/>
              <a:gd name="connsiteY206" fmla="*/ 115621 h 422296"/>
              <a:gd name="connsiteX207" fmla="*/ 730028 w 3332855"/>
              <a:gd name="connsiteY207" fmla="*/ 129652 h 422296"/>
              <a:gd name="connsiteX208" fmla="*/ 744059 w 3332855"/>
              <a:gd name="connsiteY208" fmla="*/ 199806 h 422296"/>
              <a:gd name="connsiteX209" fmla="*/ 726063 w 3332855"/>
              <a:gd name="connsiteY209" fmla="*/ 214447 h 422296"/>
              <a:gd name="connsiteX210" fmla="*/ 720573 w 3332855"/>
              <a:gd name="connsiteY210" fmla="*/ 214141 h 422296"/>
              <a:gd name="connsiteX211" fmla="*/ 737958 w 3332855"/>
              <a:gd name="connsiteY211" fmla="*/ 230917 h 422296"/>
              <a:gd name="connsiteX212" fmla="*/ 750769 w 3332855"/>
              <a:gd name="connsiteY212" fmla="*/ 237933 h 422296"/>
              <a:gd name="connsiteX213" fmla="*/ 784321 w 3332855"/>
              <a:gd name="connsiteY213" fmla="*/ 405081 h 422296"/>
              <a:gd name="connsiteX214" fmla="*/ 639439 w 3332855"/>
              <a:gd name="connsiteY214" fmla="*/ 403862 h 422296"/>
              <a:gd name="connsiteX215" fmla="*/ 641573 w 3332855"/>
              <a:gd name="connsiteY215" fmla="*/ 337978 h 422296"/>
              <a:gd name="connsiteX216" fmla="*/ 636999 w 3332855"/>
              <a:gd name="connsiteY216" fmla="*/ 319677 h 422296"/>
              <a:gd name="connsiteX217" fmla="*/ 616562 w 3332855"/>
              <a:gd name="connsiteY217" fmla="*/ 329743 h 422296"/>
              <a:gd name="connsiteX218" fmla="*/ 593991 w 3332855"/>
              <a:gd name="connsiteY218" fmla="*/ 330658 h 422296"/>
              <a:gd name="connsiteX219" fmla="*/ 580570 w 3332855"/>
              <a:gd name="connsiteY219" fmla="*/ 342553 h 422296"/>
              <a:gd name="connsiteX220" fmla="*/ 574775 w 3332855"/>
              <a:gd name="connsiteY220" fmla="*/ 389526 h 422296"/>
              <a:gd name="connsiteX221" fmla="*/ 565320 w 3332855"/>
              <a:gd name="connsiteY221" fmla="*/ 402641 h 422296"/>
              <a:gd name="connsiteX222" fmla="*/ 549153 w 3332855"/>
              <a:gd name="connsiteY222" fmla="*/ 398371 h 422296"/>
              <a:gd name="connsiteX223" fmla="*/ 519567 w 3332855"/>
              <a:gd name="connsiteY223" fmla="*/ 369090 h 422296"/>
              <a:gd name="connsiteX224" fmla="*/ 500656 w 3332855"/>
              <a:gd name="connsiteY224" fmla="*/ 376105 h 422296"/>
              <a:gd name="connsiteX225" fmla="*/ 511942 w 3332855"/>
              <a:gd name="connsiteY225" fmla="*/ 403556 h 422296"/>
              <a:gd name="connsiteX226" fmla="*/ 427147 w 3332855"/>
              <a:gd name="connsiteY226" fmla="*/ 403556 h 422296"/>
              <a:gd name="connsiteX227" fmla="*/ 448499 w 3332855"/>
              <a:gd name="connsiteY227" fmla="*/ 319067 h 422296"/>
              <a:gd name="connsiteX228" fmla="*/ 450329 w 3332855"/>
              <a:gd name="connsiteY228" fmla="*/ 288260 h 422296"/>
              <a:gd name="connsiteX229" fmla="*/ 499436 w 3332855"/>
              <a:gd name="connsiteY229" fmla="*/ 13746 h 422296"/>
              <a:gd name="connsiteX230" fmla="*/ 516211 w 3332855"/>
              <a:gd name="connsiteY230" fmla="*/ 20 h 422296"/>
              <a:gd name="connsiteX231" fmla="*/ 589416 w 3332855"/>
              <a:gd name="connsiteY231" fmla="*/ 325 h 422296"/>
              <a:gd name="connsiteX232" fmla="*/ 609242 w 3332855"/>
              <a:gd name="connsiteY232" fmla="*/ 14661 h 422296"/>
              <a:gd name="connsiteX233" fmla="*/ 633032 w 3332855"/>
              <a:gd name="connsiteY233" fmla="*/ 48212 h 422296"/>
              <a:gd name="connsiteX234" fmla="*/ 639438 w 3332855"/>
              <a:gd name="connsiteY234" fmla="*/ 46687 h 422296"/>
              <a:gd name="connsiteX235" fmla="*/ 652249 w 3332855"/>
              <a:gd name="connsiteY235" fmla="*/ 16490 h 422296"/>
              <a:gd name="connsiteX236" fmla="*/ 637608 w 3332855"/>
              <a:gd name="connsiteY236" fmla="*/ 2765 h 422296"/>
              <a:gd name="connsiteX237" fmla="*/ 650757 w 3332855"/>
              <a:gd name="connsiteY237" fmla="*/ 2255 h 422296"/>
              <a:gd name="connsiteX238" fmla="*/ 941154 w 3332855"/>
              <a:gd name="connsiteY238" fmla="*/ 34779 h 422296"/>
              <a:gd name="connsiteX239" fmla="*/ 915838 w 3332855"/>
              <a:gd name="connsiteY239" fmla="*/ 47589 h 422296"/>
              <a:gd name="connsiteX240" fmla="*/ 941459 w 3332855"/>
              <a:gd name="connsiteY240" fmla="*/ 56740 h 422296"/>
              <a:gd name="connsiteX241" fmla="*/ 941154 w 3332855"/>
              <a:gd name="connsiteY241" fmla="*/ 34779 h 422296"/>
              <a:gd name="connsiteX242" fmla="*/ 1172179 w 3332855"/>
              <a:gd name="connsiteY242" fmla="*/ 67270 h 422296"/>
              <a:gd name="connsiteX243" fmla="*/ 1155866 w 3332855"/>
              <a:gd name="connsiteY243" fmla="*/ 74310 h 422296"/>
              <a:gd name="connsiteX244" fmla="*/ 1144098 w 3332855"/>
              <a:gd name="connsiteY244" fmla="*/ 127639 h 422296"/>
              <a:gd name="connsiteX245" fmla="*/ 1148229 w 3332855"/>
              <a:gd name="connsiteY245" fmla="*/ 128765 h 422296"/>
              <a:gd name="connsiteX246" fmla="*/ 1170349 w 3332855"/>
              <a:gd name="connsiteY246" fmla="*/ 100176 h 422296"/>
              <a:gd name="connsiteX247" fmla="*/ 1177183 w 3332855"/>
              <a:gd name="connsiteY247" fmla="*/ 82870 h 422296"/>
              <a:gd name="connsiteX248" fmla="*/ 1172179 w 3332855"/>
              <a:gd name="connsiteY248" fmla="*/ 67270 h 422296"/>
              <a:gd name="connsiteX249" fmla="*/ 1179187 w 3332855"/>
              <a:gd name="connsiteY249" fmla="*/ 47925 h 422296"/>
              <a:gd name="connsiteX250" fmla="*/ 1174474 w 3332855"/>
              <a:gd name="connsiteY250" fmla="*/ 52902 h 422296"/>
              <a:gd name="connsiteX251" fmla="*/ 1186090 w 3332855"/>
              <a:gd name="connsiteY251" fmla="*/ 80689 h 422296"/>
              <a:gd name="connsiteX252" fmla="*/ 1193626 w 3332855"/>
              <a:gd name="connsiteY252" fmla="*/ 80310 h 422296"/>
              <a:gd name="connsiteX253" fmla="*/ 1201591 w 3332855"/>
              <a:gd name="connsiteY253" fmla="*/ 60431 h 422296"/>
              <a:gd name="connsiteX254" fmla="*/ 1179187 w 3332855"/>
              <a:gd name="connsiteY254" fmla="*/ 47925 h 422296"/>
              <a:gd name="connsiteX255" fmla="*/ 1616282 w 3332855"/>
              <a:gd name="connsiteY255" fmla="*/ 98520 h 422296"/>
              <a:gd name="connsiteX256" fmla="*/ 1612013 w 3332855"/>
              <a:gd name="connsiteY256" fmla="*/ 99741 h 422296"/>
              <a:gd name="connsiteX257" fmla="*/ 1616891 w 3332855"/>
              <a:gd name="connsiteY257" fmla="*/ 120176 h 422296"/>
              <a:gd name="connsiteX258" fmla="*/ 1601946 w 3332855"/>
              <a:gd name="connsiteY258" fmla="*/ 131157 h 422296"/>
              <a:gd name="connsiteX259" fmla="*/ 1604081 w 3332855"/>
              <a:gd name="connsiteY259" fmla="*/ 136647 h 422296"/>
              <a:gd name="connsiteX260" fmla="*/ 1642819 w 3332855"/>
              <a:gd name="connsiteY260" fmla="*/ 132987 h 422296"/>
              <a:gd name="connsiteX261" fmla="*/ 1616282 w 3332855"/>
              <a:gd name="connsiteY261" fmla="*/ 98520 h 422296"/>
              <a:gd name="connsiteX262" fmla="*/ 2234782 w 3332855"/>
              <a:gd name="connsiteY262" fmla="*/ 158915 h 422296"/>
              <a:gd name="connsiteX263" fmla="*/ 2218920 w 3332855"/>
              <a:gd name="connsiteY263" fmla="*/ 163794 h 422296"/>
              <a:gd name="connsiteX264" fmla="*/ 2243321 w 3332855"/>
              <a:gd name="connsiteY264" fmla="*/ 189111 h 422296"/>
              <a:gd name="connsiteX265" fmla="*/ 2249116 w 3332855"/>
              <a:gd name="connsiteY265" fmla="*/ 186061 h 422296"/>
              <a:gd name="connsiteX266" fmla="*/ 2246982 w 3332855"/>
              <a:gd name="connsiteY266" fmla="*/ 178436 h 422296"/>
              <a:gd name="connsiteX267" fmla="*/ 2234782 w 3332855"/>
              <a:gd name="connsiteY267" fmla="*/ 158915 h 422296"/>
              <a:gd name="connsiteX268" fmla="*/ 1389655 w 3332855"/>
              <a:gd name="connsiteY268" fmla="*/ 30502 h 422296"/>
              <a:gd name="connsiteX269" fmla="*/ 1364339 w 3332855"/>
              <a:gd name="connsiteY269" fmla="*/ 43312 h 422296"/>
              <a:gd name="connsiteX270" fmla="*/ 1389960 w 3332855"/>
              <a:gd name="connsiteY270" fmla="*/ 52463 h 422296"/>
              <a:gd name="connsiteX271" fmla="*/ 1389655 w 3332855"/>
              <a:gd name="connsiteY271" fmla="*/ 30502 h 422296"/>
              <a:gd name="connsiteX272" fmla="*/ 1221628 w 3332855"/>
              <a:gd name="connsiteY272" fmla="*/ 1 h 422296"/>
              <a:gd name="connsiteX273" fmla="*/ 1221628 w 3332855"/>
              <a:gd name="connsiteY273" fmla="*/ 401022 h 422296"/>
              <a:gd name="connsiteX274" fmla="*/ 1134110 w 3332855"/>
              <a:gd name="connsiteY274" fmla="*/ 401022 h 422296"/>
              <a:gd name="connsiteX275" fmla="*/ 1044317 w 3332855"/>
              <a:gd name="connsiteY275" fmla="*/ 235833 h 422296"/>
              <a:gd name="connsiteX276" fmla="*/ 1078525 w 3332855"/>
              <a:gd name="connsiteY276" fmla="*/ 241915 h 422296"/>
              <a:gd name="connsiteX277" fmla="*/ 1079480 w 3332855"/>
              <a:gd name="connsiteY277" fmla="*/ 237742 h 422296"/>
              <a:gd name="connsiteX278" fmla="*/ 1050003 w 3332855"/>
              <a:gd name="connsiteY278" fmla="*/ 216818 h 422296"/>
              <a:gd name="connsiteX279" fmla="*/ 1032432 w 3332855"/>
              <a:gd name="connsiteY279" fmla="*/ 210702 h 422296"/>
              <a:gd name="connsiteX280" fmla="*/ 1030952 w 3332855"/>
              <a:gd name="connsiteY280" fmla="*/ 211245 h 422296"/>
              <a:gd name="connsiteX281" fmla="*/ 997542 w 3332855"/>
              <a:gd name="connsiteY281" fmla="*/ 149781 h 422296"/>
              <a:gd name="connsiteX282" fmla="*/ 1006011 w 3332855"/>
              <a:gd name="connsiteY282" fmla="*/ 145824 h 422296"/>
              <a:gd name="connsiteX283" fmla="*/ 1005323 w 3332855"/>
              <a:gd name="connsiteY283" fmla="*/ 138310 h 422296"/>
              <a:gd name="connsiteX284" fmla="*/ 985131 w 3332855"/>
              <a:gd name="connsiteY284" fmla="*/ 131170 h 422296"/>
              <a:gd name="connsiteX285" fmla="*/ 973559 w 3332855"/>
              <a:gd name="connsiteY285" fmla="*/ 154071 h 422296"/>
              <a:gd name="connsiteX286" fmla="*/ 978726 w 3332855"/>
              <a:gd name="connsiteY286" fmla="*/ 158575 h 422296"/>
              <a:gd name="connsiteX287" fmla="*/ 992161 w 3332855"/>
              <a:gd name="connsiteY287" fmla="*/ 152296 h 422296"/>
              <a:gd name="connsiteX288" fmla="*/ 992891 w 3332855"/>
              <a:gd name="connsiteY288" fmla="*/ 162143 h 422296"/>
              <a:gd name="connsiteX289" fmla="*/ 992890 w 3332855"/>
              <a:gd name="connsiteY289" fmla="*/ 189844 h 422296"/>
              <a:gd name="connsiteX290" fmla="*/ 968414 w 3332855"/>
              <a:gd name="connsiteY290" fmla="*/ 172470 h 422296"/>
              <a:gd name="connsiteX291" fmla="*/ 950842 w 3332855"/>
              <a:gd name="connsiteY291" fmla="*/ 166354 h 422296"/>
              <a:gd name="connsiteX292" fmla="*/ 935461 w 3332855"/>
              <a:gd name="connsiteY292" fmla="*/ 171998 h 422296"/>
              <a:gd name="connsiteX293" fmla="*/ 943167 w 3332855"/>
              <a:gd name="connsiteY293" fmla="*/ 188007 h 422296"/>
              <a:gd name="connsiteX294" fmla="*/ 992891 w 3332855"/>
              <a:gd name="connsiteY294" fmla="*/ 196848 h 422296"/>
              <a:gd name="connsiteX295" fmla="*/ 992890 w 3332855"/>
              <a:gd name="connsiteY295" fmla="*/ 260834 h 422296"/>
              <a:gd name="connsiteX296" fmla="*/ 991845 w 3332855"/>
              <a:gd name="connsiteY296" fmla="*/ 260696 h 422296"/>
              <a:gd name="connsiteX297" fmla="*/ 983438 w 3332855"/>
              <a:gd name="connsiteY297" fmla="*/ 279397 h 422296"/>
              <a:gd name="connsiteX298" fmla="*/ 992891 w 3332855"/>
              <a:gd name="connsiteY298" fmla="*/ 279645 h 422296"/>
              <a:gd name="connsiteX299" fmla="*/ 992890 w 3332855"/>
              <a:gd name="connsiteY299" fmla="*/ 401022 h 422296"/>
              <a:gd name="connsiteX300" fmla="*/ 909950 w 3332855"/>
              <a:gd name="connsiteY300" fmla="*/ 401022 h 422296"/>
              <a:gd name="connsiteX301" fmla="*/ 909950 w 3332855"/>
              <a:gd name="connsiteY301" fmla="*/ 1 h 422296"/>
              <a:gd name="connsiteX302" fmla="*/ 1017531 w 3332855"/>
              <a:gd name="connsiteY302" fmla="*/ 1 h 422296"/>
              <a:gd name="connsiteX303" fmla="*/ 1039920 w 3332855"/>
              <a:gd name="connsiteY303" fmla="*/ 41637 h 422296"/>
              <a:gd name="connsiteX304" fmla="*/ 1018018 w 3332855"/>
              <a:gd name="connsiteY304" fmla="*/ 47895 h 422296"/>
              <a:gd name="connsiteX305" fmla="*/ 1047003 w 3332855"/>
              <a:gd name="connsiteY305" fmla="*/ 54809 h 422296"/>
              <a:gd name="connsiteX306" fmla="*/ 1078849 w 3332855"/>
              <a:gd name="connsiteY306" fmla="*/ 114029 h 422296"/>
              <a:gd name="connsiteX307" fmla="*/ 1066219 w 3332855"/>
              <a:gd name="connsiteY307" fmla="*/ 116999 h 422296"/>
              <a:gd name="connsiteX308" fmla="*/ 1045271 w 3332855"/>
              <a:gd name="connsiteY308" fmla="*/ 167435 h 422296"/>
              <a:gd name="connsiteX309" fmla="*/ 1049140 w 3332855"/>
              <a:gd name="connsiteY309" fmla="*/ 169268 h 422296"/>
              <a:gd name="connsiteX310" fmla="*/ 1075936 w 3332855"/>
              <a:gd name="connsiteY310" fmla="*/ 145006 h 422296"/>
              <a:gd name="connsiteX311" fmla="*/ 1085702 w 3332855"/>
              <a:gd name="connsiteY311" fmla="*/ 129169 h 422296"/>
              <a:gd name="connsiteX312" fmla="*/ 1085271 w 3332855"/>
              <a:gd name="connsiteY312" fmla="*/ 125971 h 422296"/>
              <a:gd name="connsiteX313" fmla="*/ 1141017 w 3332855"/>
              <a:gd name="connsiteY313" fmla="*/ 229635 h 422296"/>
              <a:gd name="connsiteX314" fmla="*/ 1139271 w 3332855"/>
              <a:gd name="connsiteY314" fmla="*/ 209497 h 422296"/>
              <a:gd name="connsiteX315" fmla="*/ 1139271 w 3332855"/>
              <a:gd name="connsiteY315" fmla="*/ 1 h 422296"/>
              <a:gd name="connsiteX316" fmla="*/ 1602861 w 3332855"/>
              <a:gd name="connsiteY316" fmla="*/ 49108 h 422296"/>
              <a:gd name="connsiteX317" fmla="*/ 1588220 w 3332855"/>
              <a:gd name="connsiteY317" fmla="*/ 59173 h 422296"/>
              <a:gd name="connsiteX318" fmla="*/ 1587001 w 3332855"/>
              <a:gd name="connsiteY318" fmla="*/ 113771 h 422296"/>
              <a:gd name="connsiteX319" fmla="*/ 1591271 w 3332855"/>
              <a:gd name="connsiteY319" fmla="*/ 114076 h 422296"/>
              <a:gd name="connsiteX320" fmla="*/ 1607436 w 3332855"/>
              <a:gd name="connsiteY320" fmla="*/ 81744 h 422296"/>
              <a:gd name="connsiteX321" fmla="*/ 1610792 w 3332855"/>
              <a:gd name="connsiteY321" fmla="*/ 63443 h 422296"/>
              <a:gd name="connsiteX322" fmla="*/ 1602861 w 3332855"/>
              <a:gd name="connsiteY322" fmla="*/ 49108 h 422296"/>
              <a:gd name="connsiteX323" fmla="*/ 1509222 w 3332855"/>
              <a:gd name="connsiteY323" fmla="*/ 31417 h 422296"/>
              <a:gd name="connsiteX324" fmla="*/ 1466824 w 3332855"/>
              <a:gd name="connsiteY324" fmla="*/ 43312 h 422296"/>
              <a:gd name="connsiteX325" fmla="*/ 1500071 w 3332855"/>
              <a:gd name="connsiteY325" fmla="*/ 51243 h 422296"/>
              <a:gd name="connsiteX326" fmla="*/ 1509222 w 3332855"/>
              <a:gd name="connsiteY326" fmla="*/ 31417 h 422296"/>
              <a:gd name="connsiteX327" fmla="*/ 1613232 w 3332855"/>
              <a:gd name="connsiteY327" fmla="*/ 32637 h 422296"/>
              <a:gd name="connsiteX328" fmla="*/ 1609573 w 3332855"/>
              <a:gd name="connsiteY328" fmla="*/ 38432 h 422296"/>
              <a:gd name="connsiteX329" fmla="*/ 1626347 w 3332855"/>
              <a:gd name="connsiteY329" fmla="*/ 63443 h 422296"/>
              <a:gd name="connsiteX330" fmla="*/ 1633668 w 3332855"/>
              <a:gd name="connsiteY330" fmla="*/ 61613 h 422296"/>
              <a:gd name="connsiteX331" fmla="*/ 1637633 w 3332855"/>
              <a:gd name="connsiteY331" fmla="*/ 40568 h 422296"/>
              <a:gd name="connsiteX332" fmla="*/ 1613232 w 3332855"/>
              <a:gd name="connsiteY332" fmla="*/ 32637 h 422296"/>
              <a:gd name="connsiteX333" fmla="*/ 1601946 w 3332855"/>
              <a:gd name="connsiteY333" fmla="*/ 9456 h 422296"/>
              <a:gd name="connsiteX334" fmla="*/ 1596456 w 3332855"/>
              <a:gd name="connsiteY334" fmla="*/ 34162 h 422296"/>
              <a:gd name="connsiteX335" fmla="*/ 1624822 w 3332855"/>
              <a:gd name="connsiteY335" fmla="*/ 19521 h 422296"/>
              <a:gd name="connsiteX336" fmla="*/ 1671794 w 3332855"/>
              <a:gd name="connsiteY336" fmla="*/ 87844 h 422296"/>
              <a:gd name="connsiteX337" fmla="*/ 1669354 w 3332855"/>
              <a:gd name="connsiteY337" fmla="*/ 340703 h 422296"/>
              <a:gd name="connsiteX338" fmla="*/ 1637938 w 3332855"/>
              <a:gd name="connsiteY338" fmla="*/ 387676 h 422296"/>
              <a:gd name="connsiteX339" fmla="*/ 1622992 w 3332855"/>
              <a:gd name="connsiteY339" fmla="*/ 389201 h 422296"/>
              <a:gd name="connsiteX340" fmla="*/ 1610487 w 3332855"/>
              <a:gd name="connsiteY340" fmla="*/ 391641 h 422296"/>
              <a:gd name="connsiteX341" fmla="*/ 1565039 w 3332855"/>
              <a:gd name="connsiteY341" fmla="*/ 402622 h 422296"/>
              <a:gd name="connsiteX342" fmla="*/ 1513187 w 3332855"/>
              <a:gd name="connsiteY342" fmla="*/ 397742 h 422296"/>
              <a:gd name="connsiteX343" fmla="*/ 1500377 w 3332855"/>
              <a:gd name="connsiteY343" fmla="*/ 390725 h 422296"/>
              <a:gd name="connsiteX344" fmla="*/ 1472009 w 3332855"/>
              <a:gd name="connsiteY344" fmla="*/ 400791 h 422296"/>
              <a:gd name="connsiteX345" fmla="*/ 1496716 w 3332855"/>
              <a:gd name="connsiteY345" fmla="*/ 366324 h 422296"/>
              <a:gd name="connsiteX346" fmla="*/ 1496106 w 3332855"/>
              <a:gd name="connsiteY346" fmla="*/ 357784 h 422296"/>
              <a:gd name="connsiteX347" fmla="*/ 1506477 w 3332855"/>
              <a:gd name="connsiteY347" fmla="*/ 336433 h 422296"/>
              <a:gd name="connsiteX348" fmla="*/ 1518372 w 3332855"/>
              <a:gd name="connsiteY348" fmla="*/ 359309 h 422296"/>
              <a:gd name="connsiteX349" fmla="*/ 1537283 w 3332855"/>
              <a:gd name="connsiteY349" fmla="*/ 317522 h 422296"/>
              <a:gd name="connsiteX350" fmla="*/ 1532708 w 3332855"/>
              <a:gd name="connsiteY350" fmla="*/ 305017 h 422296"/>
              <a:gd name="connsiteX351" fmla="*/ 1533317 w 3332855"/>
              <a:gd name="connsiteY351" fmla="*/ 96386 h 422296"/>
              <a:gd name="connsiteX352" fmla="*/ 1492445 w 3332855"/>
              <a:gd name="connsiteY352" fmla="*/ 68628 h 422296"/>
              <a:gd name="connsiteX353" fmla="*/ 1487260 w 3332855"/>
              <a:gd name="connsiteY353" fmla="*/ 80525 h 422296"/>
              <a:gd name="connsiteX354" fmla="*/ 1486650 w 3332855"/>
              <a:gd name="connsiteY354" fmla="*/ 185755 h 422296"/>
              <a:gd name="connsiteX355" fmla="*/ 1485125 w 3332855"/>
              <a:gd name="connsiteY355" fmla="*/ 202226 h 422296"/>
              <a:gd name="connsiteX356" fmla="*/ 1484821 w 3332855"/>
              <a:gd name="connsiteY356" fmla="*/ 202226 h 422296"/>
              <a:gd name="connsiteX357" fmla="*/ 1466824 w 3332855"/>
              <a:gd name="connsiteY357" fmla="*/ 219611 h 422296"/>
              <a:gd name="connsiteX358" fmla="*/ 1484821 w 3332855"/>
              <a:gd name="connsiteY358" fmla="*/ 202226 h 422296"/>
              <a:gd name="connsiteX359" fmla="*/ 1486040 w 3332855"/>
              <a:gd name="connsiteY359" fmla="*/ 303491 h 422296"/>
              <a:gd name="connsiteX360" fmla="*/ 1479330 w 3332855"/>
              <a:gd name="connsiteY360" fmla="*/ 348938 h 422296"/>
              <a:gd name="connsiteX361" fmla="*/ 1481465 w 3332855"/>
              <a:gd name="connsiteY361" fmla="*/ 355954 h 422296"/>
              <a:gd name="connsiteX362" fmla="*/ 1475060 w 3332855"/>
              <a:gd name="connsiteY362" fmla="*/ 367545 h 422296"/>
              <a:gd name="connsiteX363" fmla="*/ 1443033 w 3332855"/>
              <a:gd name="connsiteY363" fmla="*/ 388286 h 422296"/>
              <a:gd name="connsiteX364" fmla="*/ 1464690 w 3332855"/>
              <a:gd name="connsiteY364" fmla="*/ 403842 h 422296"/>
              <a:gd name="connsiteX365" fmla="*/ 1347258 w 3332855"/>
              <a:gd name="connsiteY365" fmla="*/ 403537 h 422296"/>
              <a:gd name="connsiteX366" fmla="*/ 1348173 w 3332855"/>
              <a:gd name="connsiteY366" fmla="*/ 96080 h 422296"/>
              <a:gd name="connsiteX367" fmla="*/ 1364339 w 3332855"/>
              <a:gd name="connsiteY367" fmla="*/ 93335 h 422296"/>
              <a:gd name="connsiteX368" fmla="*/ 1373794 w 3332855"/>
              <a:gd name="connsiteY368" fmla="*/ 82965 h 422296"/>
              <a:gd name="connsiteX369" fmla="*/ 1370439 w 3332855"/>
              <a:gd name="connsiteY369" fmla="*/ 75339 h 422296"/>
              <a:gd name="connsiteX370" fmla="*/ 1360374 w 3332855"/>
              <a:gd name="connsiteY370" fmla="*/ 84185 h 422296"/>
              <a:gd name="connsiteX371" fmla="*/ 1350918 w 3332855"/>
              <a:gd name="connsiteY371" fmla="*/ 91505 h 422296"/>
              <a:gd name="connsiteX372" fmla="*/ 1347867 w 3332855"/>
              <a:gd name="connsiteY372" fmla="*/ 0 h 422296"/>
              <a:gd name="connsiteX373" fmla="*/ 1601946 w 3332855"/>
              <a:gd name="connsiteY373" fmla="*/ 9456 h 422296"/>
              <a:gd name="connsiteX374" fmla="*/ 2453477 w 3332855"/>
              <a:gd name="connsiteY374" fmla="*/ 67104 h 422296"/>
              <a:gd name="connsiteX375" fmla="*/ 2433346 w 3332855"/>
              <a:gd name="connsiteY375" fmla="*/ 77170 h 422296"/>
              <a:gd name="connsiteX376" fmla="*/ 2444060 w 3332855"/>
              <a:gd name="connsiteY376" fmla="*/ 106909 h 422296"/>
              <a:gd name="connsiteX377" fmla="*/ 2447826 w 3332855"/>
              <a:gd name="connsiteY377" fmla="*/ 109241 h 422296"/>
              <a:gd name="connsiteX378" fmla="*/ 2447987 w 3332855"/>
              <a:gd name="connsiteY378" fmla="*/ 110112 h 422296"/>
              <a:gd name="connsiteX379" fmla="*/ 2459577 w 3332855"/>
              <a:gd name="connsiteY379" fmla="*/ 116518 h 422296"/>
              <a:gd name="connsiteX380" fmla="*/ 2447826 w 3332855"/>
              <a:gd name="connsiteY380" fmla="*/ 109241 h 422296"/>
              <a:gd name="connsiteX381" fmla="*/ 2442802 w 3332855"/>
              <a:gd name="connsiteY381" fmla="*/ 82050 h 422296"/>
              <a:gd name="connsiteX382" fmla="*/ 2455612 w 3332855"/>
              <a:gd name="connsiteY382" fmla="*/ 69850 h 422296"/>
              <a:gd name="connsiteX383" fmla="*/ 2453477 w 3332855"/>
              <a:gd name="connsiteY383" fmla="*/ 67104 h 422296"/>
              <a:gd name="connsiteX384" fmla="*/ 2034118 w 3332855"/>
              <a:gd name="connsiteY384" fmla="*/ 916 h 422296"/>
              <a:gd name="connsiteX385" fmla="*/ 2034118 w 3332855"/>
              <a:gd name="connsiteY385" fmla="*/ 79305 h 422296"/>
              <a:gd name="connsiteX386" fmla="*/ 1965794 w 3332855"/>
              <a:gd name="connsiteY386" fmla="*/ 79611 h 422296"/>
              <a:gd name="connsiteX387" fmla="*/ 1939562 w 3332855"/>
              <a:gd name="connsiteY387" fmla="*/ 105231 h 422296"/>
              <a:gd name="connsiteX388" fmla="*/ 1939563 w 3332855"/>
              <a:gd name="connsiteY388" fmla="*/ 161355 h 422296"/>
              <a:gd name="connsiteX389" fmla="*/ 1924007 w 3332855"/>
              <a:gd name="connsiteY389" fmla="*/ 144884 h 422296"/>
              <a:gd name="connsiteX390" fmla="*/ 1898690 w 3332855"/>
              <a:gd name="connsiteY390" fmla="*/ 119873 h 422296"/>
              <a:gd name="connsiteX391" fmla="*/ 1901436 w 3332855"/>
              <a:gd name="connsiteY391" fmla="*/ 147020 h 422296"/>
              <a:gd name="connsiteX392" fmla="*/ 1880084 w 3332855"/>
              <a:gd name="connsiteY392" fmla="*/ 182707 h 422296"/>
              <a:gd name="connsiteX393" fmla="*/ 1885880 w 3332855"/>
              <a:gd name="connsiteY393" fmla="*/ 187586 h 422296"/>
              <a:gd name="connsiteX394" fmla="*/ 1902655 w 3332855"/>
              <a:gd name="connsiteY394" fmla="*/ 173251 h 422296"/>
              <a:gd name="connsiteX395" fmla="*/ 1956339 w 3332855"/>
              <a:gd name="connsiteY395" fmla="*/ 167455 h 422296"/>
              <a:gd name="connsiteX396" fmla="*/ 1979215 w 3332855"/>
              <a:gd name="connsiteY396" fmla="*/ 159524 h 422296"/>
              <a:gd name="connsiteX397" fmla="*/ 2021918 w 3332855"/>
              <a:gd name="connsiteY397" fmla="*/ 159525 h 422296"/>
              <a:gd name="connsiteX398" fmla="*/ 2027712 w 3332855"/>
              <a:gd name="connsiteY398" fmla="*/ 161660 h 422296"/>
              <a:gd name="connsiteX399" fmla="*/ 2027407 w 3332855"/>
              <a:gd name="connsiteY399" fmla="*/ 233034 h 422296"/>
              <a:gd name="connsiteX400" fmla="*/ 1966709 w 3332855"/>
              <a:gd name="connsiteY400" fmla="*/ 215343 h 422296"/>
              <a:gd name="connsiteX401" fmla="*/ 1966709 w 3332855"/>
              <a:gd name="connsiteY401" fmla="*/ 231204 h 422296"/>
              <a:gd name="connsiteX402" fmla="*/ 1963964 w 3332855"/>
              <a:gd name="connsiteY402" fmla="*/ 232424 h 422296"/>
              <a:gd name="connsiteX403" fmla="*/ 1938648 w 3332855"/>
              <a:gd name="connsiteY403" fmla="*/ 263231 h 422296"/>
              <a:gd name="connsiteX404" fmla="*/ 1934683 w 3332855"/>
              <a:gd name="connsiteY404" fmla="*/ 306543 h 422296"/>
              <a:gd name="connsiteX405" fmla="*/ 1924922 w 3332855"/>
              <a:gd name="connsiteY405" fmla="*/ 313559 h 422296"/>
              <a:gd name="connsiteX406" fmla="*/ 1907536 w 3332855"/>
              <a:gd name="connsiteY406" fmla="*/ 331860 h 422296"/>
              <a:gd name="connsiteX407" fmla="*/ 2007581 w 3332855"/>
              <a:gd name="connsiteY407" fmla="*/ 324844 h 422296"/>
              <a:gd name="connsiteX408" fmla="*/ 2011242 w 3332855"/>
              <a:gd name="connsiteY408" fmla="*/ 372426 h 422296"/>
              <a:gd name="connsiteX409" fmla="*/ 2035948 w 3332855"/>
              <a:gd name="connsiteY409" fmla="*/ 370902 h 422296"/>
              <a:gd name="connsiteX410" fmla="*/ 2045098 w 3332855"/>
              <a:gd name="connsiteY410" fmla="*/ 404454 h 422296"/>
              <a:gd name="connsiteX411" fmla="*/ 2011851 w 3332855"/>
              <a:gd name="connsiteY411" fmla="*/ 403539 h 422296"/>
              <a:gd name="connsiteX412" fmla="*/ 2019782 w 3332855"/>
              <a:gd name="connsiteY412" fmla="*/ 391338 h 422296"/>
              <a:gd name="connsiteX413" fmla="*/ 2018257 w 3332855"/>
              <a:gd name="connsiteY413" fmla="*/ 387068 h 422296"/>
              <a:gd name="connsiteX414" fmla="*/ 1969760 w 3332855"/>
              <a:gd name="connsiteY414" fmla="*/ 401403 h 422296"/>
              <a:gd name="connsiteX415" fmla="*/ 1946883 w 3332855"/>
              <a:gd name="connsiteY415" fmla="*/ 346806 h 422296"/>
              <a:gd name="connsiteX416" fmla="*/ 1912721 w 3332855"/>
              <a:gd name="connsiteY416" fmla="*/ 366631 h 422296"/>
              <a:gd name="connsiteX417" fmla="*/ 1912722 w 3332855"/>
              <a:gd name="connsiteY417" fmla="*/ 403539 h 422296"/>
              <a:gd name="connsiteX418" fmla="*/ 1799865 w 3332855"/>
              <a:gd name="connsiteY418" fmla="*/ 402014 h 422296"/>
              <a:gd name="connsiteX419" fmla="*/ 1800170 w 3332855"/>
              <a:gd name="connsiteY419" fmla="*/ 257435 h 422296"/>
              <a:gd name="connsiteX420" fmla="*/ 1844094 w 3332855"/>
              <a:gd name="connsiteY420" fmla="*/ 274517 h 422296"/>
              <a:gd name="connsiteX421" fmla="*/ 1846533 w 3332855"/>
              <a:gd name="connsiteY421" fmla="*/ 265061 h 422296"/>
              <a:gd name="connsiteX422" fmla="*/ 1825181 w 3332855"/>
              <a:gd name="connsiteY422" fmla="*/ 255301 h 422296"/>
              <a:gd name="connsiteX423" fmla="*/ 1797425 w 3332855"/>
              <a:gd name="connsiteY423" fmla="*/ 247980 h 422296"/>
              <a:gd name="connsiteX424" fmla="*/ 1805355 w 3332855"/>
              <a:gd name="connsiteY424" fmla="*/ 205887 h 422296"/>
              <a:gd name="connsiteX425" fmla="*/ 1802916 w 3332855"/>
              <a:gd name="connsiteY425" fmla="*/ 175995 h 422296"/>
              <a:gd name="connsiteX426" fmla="*/ 1800171 w 3332855"/>
              <a:gd name="connsiteY426" fmla="*/ 168065 h 422296"/>
              <a:gd name="connsiteX427" fmla="*/ 1800476 w 3332855"/>
              <a:gd name="connsiteY427" fmla="*/ 34468 h 422296"/>
              <a:gd name="connsiteX428" fmla="*/ 1819691 w 3332855"/>
              <a:gd name="connsiteY428" fmla="*/ 8541 h 422296"/>
              <a:gd name="connsiteX429" fmla="*/ 1804440 w 3332855"/>
              <a:gd name="connsiteY429" fmla="*/ 86321 h 422296"/>
              <a:gd name="connsiteX430" fmla="*/ 1842873 w 3332855"/>
              <a:gd name="connsiteY430" fmla="*/ 59174 h 422296"/>
              <a:gd name="connsiteX431" fmla="*/ 1837688 w 3332855"/>
              <a:gd name="connsiteY431" fmla="*/ 42703 h 422296"/>
              <a:gd name="connsiteX432" fmla="*/ 1831892 w 3332855"/>
              <a:gd name="connsiteY432" fmla="*/ 23793 h 422296"/>
              <a:gd name="connsiteX433" fmla="*/ 1825791 w 3332855"/>
              <a:gd name="connsiteY433" fmla="*/ 2441 h 422296"/>
              <a:gd name="connsiteX434" fmla="*/ 1831892 w 3332855"/>
              <a:gd name="connsiteY434" fmla="*/ 306 h 422296"/>
              <a:gd name="connsiteX435" fmla="*/ 1860258 w 3332855"/>
              <a:gd name="connsiteY435" fmla="*/ 1 h 422296"/>
              <a:gd name="connsiteX436" fmla="*/ 1881610 w 3332855"/>
              <a:gd name="connsiteY436" fmla="*/ 13117 h 422296"/>
              <a:gd name="connsiteX437" fmla="*/ 1897470 w 3332855"/>
              <a:gd name="connsiteY437" fmla="*/ 14642 h 422296"/>
              <a:gd name="connsiteX438" fmla="*/ 1928582 w 3332855"/>
              <a:gd name="connsiteY438" fmla="*/ 18912 h 422296"/>
              <a:gd name="connsiteX439" fmla="*/ 1949323 w 3332855"/>
              <a:gd name="connsiteY439" fmla="*/ 5186 h 422296"/>
              <a:gd name="connsiteX440" fmla="*/ 1946883 w 3332855"/>
              <a:gd name="connsiteY440" fmla="*/ 611 h 422296"/>
              <a:gd name="connsiteX441" fmla="*/ 2034118 w 3332855"/>
              <a:gd name="connsiteY441" fmla="*/ 916 h 422296"/>
              <a:gd name="connsiteX442" fmla="*/ 3240739 w 3332855"/>
              <a:gd name="connsiteY442" fmla="*/ 156703 h 422296"/>
              <a:gd name="connsiteX443" fmla="*/ 3240434 w 3332855"/>
              <a:gd name="connsiteY443" fmla="*/ 157008 h 422296"/>
              <a:gd name="connsiteX444" fmla="*/ 3240421 w 3332855"/>
              <a:gd name="connsiteY444" fmla="*/ 156719 h 422296"/>
              <a:gd name="connsiteX445" fmla="*/ 3240434 w 3332855"/>
              <a:gd name="connsiteY445" fmla="*/ 156703 h 422296"/>
              <a:gd name="connsiteX446" fmla="*/ 3240739 w 3332855"/>
              <a:gd name="connsiteY446" fmla="*/ 156703 h 422296"/>
              <a:gd name="connsiteX447" fmla="*/ 2237221 w 3332855"/>
              <a:gd name="connsiteY447" fmla="*/ 7626 h 422296"/>
              <a:gd name="connsiteX448" fmla="*/ 2202144 w 3332855"/>
              <a:gd name="connsiteY448" fmla="*/ 25623 h 422296"/>
              <a:gd name="connsiteX449" fmla="*/ 2196349 w 3332855"/>
              <a:gd name="connsiteY449" fmla="*/ 12201 h 422296"/>
              <a:gd name="connsiteX450" fmla="*/ 2192994 w 3332855"/>
              <a:gd name="connsiteY450" fmla="*/ 11896 h 422296"/>
              <a:gd name="connsiteX451" fmla="*/ 2187503 w 3332855"/>
              <a:gd name="connsiteY451" fmla="*/ 44533 h 422296"/>
              <a:gd name="connsiteX452" fmla="*/ 2200313 w 3332855"/>
              <a:gd name="connsiteY452" fmla="*/ 50634 h 422296"/>
              <a:gd name="connsiteX453" fmla="*/ 2224411 w 3332855"/>
              <a:gd name="connsiteY453" fmla="*/ 44228 h 422296"/>
              <a:gd name="connsiteX454" fmla="*/ 2220445 w 3332855"/>
              <a:gd name="connsiteY454" fmla="*/ 26842 h 422296"/>
              <a:gd name="connsiteX455" fmla="*/ 2237221 w 3332855"/>
              <a:gd name="connsiteY455" fmla="*/ 7626 h 422296"/>
              <a:gd name="connsiteX456" fmla="*/ 3260870 w 3332855"/>
              <a:gd name="connsiteY456" fmla="*/ 148162 h 422296"/>
              <a:gd name="connsiteX457" fmla="*/ 3265140 w 3332855"/>
              <a:gd name="connsiteY457" fmla="*/ 164633 h 422296"/>
              <a:gd name="connsiteX458" fmla="*/ 3251110 w 3332855"/>
              <a:gd name="connsiteY458" fmla="*/ 162193 h 422296"/>
              <a:gd name="connsiteX459" fmla="*/ 3254160 w 3332855"/>
              <a:gd name="connsiteY459" fmla="*/ 171649 h 422296"/>
              <a:gd name="connsiteX460" fmla="*/ 3250804 w 3332855"/>
              <a:gd name="connsiteY460" fmla="*/ 173478 h 422296"/>
              <a:gd name="connsiteX461" fmla="*/ 3241044 w 3332855"/>
              <a:gd name="connsiteY461" fmla="*/ 155483 h 422296"/>
              <a:gd name="connsiteX462" fmla="*/ 3260870 w 3332855"/>
              <a:gd name="connsiteY462" fmla="*/ 148162 h 422296"/>
              <a:gd name="connsiteX463" fmla="*/ 2822213 w 3332855"/>
              <a:gd name="connsiteY463" fmla="*/ 73806 h 422296"/>
              <a:gd name="connsiteX464" fmla="*/ 2820078 w 3332855"/>
              <a:gd name="connsiteY464" fmla="*/ 104002 h 422296"/>
              <a:gd name="connsiteX465" fmla="*/ 2782866 w 3332855"/>
              <a:gd name="connsiteY465" fmla="*/ 105223 h 422296"/>
              <a:gd name="connsiteX466" fmla="*/ 2766089 w 3332855"/>
              <a:gd name="connsiteY466" fmla="*/ 106748 h 422296"/>
              <a:gd name="connsiteX467" fmla="*/ 2742298 w 3332855"/>
              <a:gd name="connsiteY467" fmla="*/ 136029 h 422296"/>
              <a:gd name="connsiteX468" fmla="*/ 2812758 w 3332855"/>
              <a:gd name="connsiteY468" fmla="*/ 143044 h 422296"/>
              <a:gd name="connsiteX469" fmla="*/ 2819467 w 3332855"/>
              <a:gd name="connsiteY469" fmla="*/ 160735 h 422296"/>
              <a:gd name="connsiteX470" fmla="*/ 2862475 w 3332855"/>
              <a:gd name="connsiteY470" fmla="*/ 149450 h 422296"/>
              <a:gd name="connsiteX471" fmla="*/ 2837464 w 3332855"/>
              <a:gd name="connsiteY471" fmla="*/ 121084 h 422296"/>
              <a:gd name="connsiteX472" fmla="*/ 2850579 w 3332855"/>
              <a:gd name="connsiteY472" fmla="*/ 130843 h 422296"/>
              <a:gd name="connsiteX473" fmla="*/ 2843564 w 3332855"/>
              <a:gd name="connsiteY473" fmla="*/ 93632 h 422296"/>
              <a:gd name="connsiteX474" fmla="*/ 2822213 w 3332855"/>
              <a:gd name="connsiteY474" fmla="*/ 73806 h 422296"/>
              <a:gd name="connsiteX475" fmla="*/ 2803607 w 3332855"/>
              <a:gd name="connsiteY475" fmla="*/ 34153 h 422296"/>
              <a:gd name="connsiteX476" fmla="*/ 2798116 w 3332855"/>
              <a:gd name="connsiteY476" fmla="*/ 39339 h 422296"/>
              <a:gd name="connsiteX477" fmla="*/ 2813977 w 3332855"/>
              <a:gd name="connsiteY477" fmla="*/ 63436 h 422296"/>
              <a:gd name="connsiteX478" fmla="*/ 2819163 w 3332855"/>
              <a:gd name="connsiteY478" fmla="*/ 62520 h 422296"/>
              <a:gd name="connsiteX479" fmla="*/ 2817638 w 3332855"/>
              <a:gd name="connsiteY479" fmla="*/ 44524 h 422296"/>
              <a:gd name="connsiteX480" fmla="*/ 2803607 w 3332855"/>
              <a:gd name="connsiteY480" fmla="*/ 34153 h 422296"/>
              <a:gd name="connsiteX481" fmla="*/ 2607205 w 3332855"/>
              <a:gd name="connsiteY481" fmla="*/ 1831 h 422296"/>
              <a:gd name="connsiteX482" fmla="*/ 2605986 w 3332855"/>
              <a:gd name="connsiteY482" fmla="*/ 404148 h 422296"/>
              <a:gd name="connsiteX483" fmla="*/ 2499230 w 3332855"/>
              <a:gd name="connsiteY483" fmla="*/ 400487 h 422296"/>
              <a:gd name="connsiteX484" fmla="*/ 2485199 w 3332855"/>
              <a:gd name="connsiteY484" fmla="*/ 406588 h 422296"/>
              <a:gd name="connsiteX485" fmla="*/ 2485504 w 3332855"/>
              <a:gd name="connsiteY485" fmla="*/ 143969 h 422296"/>
              <a:gd name="connsiteX486" fmla="*/ 2481234 w 3332855"/>
              <a:gd name="connsiteY486" fmla="*/ 143054 h 422296"/>
              <a:gd name="connsiteX487" fmla="*/ 2465983 w 3332855"/>
              <a:gd name="connsiteY487" fmla="*/ 223578 h 422296"/>
              <a:gd name="connsiteX488" fmla="*/ 2434566 w 3332855"/>
              <a:gd name="connsiteY488" fmla="*/ 394387 h 422296"/>
              <a:gd name="connsiteX489" fmla="*/ 2423281 w 3332855"/>
              <a:gd name="connsiteY489" fmla="*/ 404148 h 422296"/>
              <a:gd name="connsiteX490" fmla="*/ 2356178 w 3332855"/>
              <a:gd name="connsiteY490" fmla="*/ 403843 h 422296"/>
              <a:gd name="connsiteX491" fmla="*/ 2345806 w 3332855"/>
              <a:gd name="connsiteY491" fmla="*/ 394998 h 422296"/>
              <a:gd name="connsiteX492" fmla="*/ 2306154 w 3332855"/>
              <a:gd name="connsiteY492" fmla="*/ 186976 h 422296"/>
              <a:gd name="connsiteX493" fmla="*/ 2312865 w 3332855"/>
              <a:gd name="connsiteY493" fmla="*/ 153424 h 422296"/>
              <a:gd name="connsiteX494" fmla="*/ 2283583 w 3332855"/>
              <a:gd name="connsiteY494" fmla="*/ 104927 h 422296"/>
              <a:gd name="connsiteX495" fmla="*/ 2257046 w 3332855"/>
              <a:gd name="connsiteY495" fmla="*/ 86930 h 422296"/>
              <a:gd name="connsiteX496" fmla="*/ 2241796 w 3332855"/>
              <a:gd name="connsiteY496" fmla="*/ 88456 h 422296"/>
              <a:gd name="connsiteX497" fmla="*/ 2241491 w 3332855"/>
              <a:gd name="connsiteY497" fmla="*/ 107977 h 422296"/>
              <a:gd name="connsiteX498" fmla="*/ 2250642 w 3332855"/>
              <a:gd name="connsiteY498" fmla="*/ 122007 h 422296"/>
              <a:gd name="connsiteX499" fmla="*/ 2258877 w 3332855"/>
              <a:gd name="connsiteY499" fmla="*/ 117127 h 422296"/>
              <a:gd name="connsiteX500" fmla="*/ 2261927 w 3332855"/>
              <a:gd name="connsiteY500" fmla="*/ 129023 h 422296"/>
              <a:gd name="connsiteX501" fmla="*/ 2267113 w 3332855"/>
              <a:gd name="connsiteY501" fmla="*/ 147323 h 422296"/>
              <a:gd name="connsiteX502" fmla="*/ 2293345 w 3332855"/>
              <a:gd name="connsiteY502" fmla="*/ 169895 h 422296"/>
              <a:gd name="connsiteX503" fmla="*/ 2292124 w 3332855"/>
              <a:gd name="connsiteY503" fmla="*/ 400183 h 422296"/>
              <a:gd name="connsiteX504" fmla="*/ 2189944 w 3332855"/>
              <a:gd name="connsiteY504" fmla="*/ 394998 h 422296"/>
              <a:gd name="connsiteX505" fmla="*/ 2174387 w 3332855"/>
              <a:gd name="connsiteY505" fmla="*/ 403233 h 422296"/>
              <a:gd name="connsiteX506" fmla="*/ 2170727 w 3332855"/>
              <a:gd name="connsiteY506" fmla="*/ 401098 h 422296"/>
              <a:gd name="connsiteX507" fmla="*/ 2179267 w 3332855"/>
              <a:gd name="connsiteY507" fmla="*/ 378222 h 422296"/>
              <a:gd name="connsiteX508" fmla="*/ 2171948 w 3332855"/>
              <a:gd name="connsiteY508" fmla="*/ 379137 h 422296"/>
              <a:gd name="connsiteX509" fmla="*/ 2172558 w 3332855"/>
              <a:gd name="connsiteY509" fmla="*/ 916 h 422296"/>
              <a:gd name="connsiteX510" fmla="*/ 2186589 w 3332855"/>
              <a:gd name="connsiteY510" fmla="*/ 1 h 422296"/>
              <a:gd name="connsiteX511" fmla="*/ 2339096 w 3332855"/>
              <a:gd name="connsiteY511" fmla="*/ 1 h 422296"/>
              <a:gd name="connsiteX512" fmla="*/ 2357397 w 3332855"/>
              <a:gd name="connsiteY512" fmla="*/ 15862 h 422296"/>
              <a:gd name="connsiteX513" fmla="*/ 2384544 w 3332855"/>
              <a:gd name="connsiteY513" fmla="*/ 161050 h 422296"/>
              <a:gd name="connsiteX514" fmla="*/ 2392779 w 3332855"/>
              <a:gd name="connsiteY514" fmla="*/ 183010 h 422296"/>
              <a:gd name="connsiteX515" fmla="*/ 2397965 w 3332855"/>
              <a:gd name="connsiteY515" fmla="*/ 158914 h 422296"/>
              <a:gd name="connsiteX516" fmla="*/ 2415960 w 3332855"/>
              <a:gd name="connsiteY516" fmla="*/ 71985 h 422296"/>
              <a:gd name="connsiteX517" fmla="*/ 2423585 w 3332855"/>
              <a:gd name="connsiteY517" fmla="*/ 11896 h 422296"/>
              <a:gd name="connsiteX518" fmla="*/ 2433955 w 3332855"/>
              <a:gd name="connsiteY518" fmla="*/ 1221 h 422296"/>
              <a:gd name="connsiteX519" fmla="*/ 2607205 w 3332855"/>
              <a:gd name="connsiteY519" fmla="*/ 1831 h 422296"/>
              <a:gd name="connsiteX520" fmla="*/ 2872846 w 3332855"/>
              <a:gd name="connsiteY520" fmla="*/ 1822 h 422296"/>
              <a:gd name="connsiteX521" fmla="*/ 2871931 w 3332855"/>
              <a:gd name="connsiteY521" fmla="*/ 405969 h 422296"/>
              <a:gd name="connsiteX522" fmla="*/ 2755719 w 3332855"/>
              <a:gd name="connsiteY522" fmla="*/ 402310 h 422296"/>
              <a:gd name="connsiteX523" fmla="*/ 2753279 w 3332855"/>
              <a:gd name="connsiteY523" fmla="*/ 381568 h 422296"/>
              <a:gd name="connsiteX524" fmla="*/ 2732843 w 3332855"/>
              <a:gd name="connsiteY524" fmla="*/ 358691 h 422296"/>
              <a:gd name="connsiteX525" fmla="*/ 2734063 w 3332855"/>
              <a:gd name="connsiteY525" fmla="*/ 71061 h 422296"/>
              <a:gd name="connsiteX526" fmla="*/ 2734064 w 3332855"/>
              <a:gd name="connsiteY526" fmla="*/ 11888 h 422296"/>
              <a:gd name="connsiteX527" fmla="*/ 2744434 w 3332855"/>
              <a:gd name="connsiteY527" fmla="*/ 1212 h 422296"/>
              <a:gd name="connsiteX528" fmla="*/ 2800252 w 3332855"/>
              <a:gd name="connsiteY528" fmla="*/ 2736 h 422296"/>
              <a:gd name="connsiteX529" fmla="*/ 2842039 w 3332855"/>
              <a:gd name="connsiteY529" fmla="*/ 1517 h 422296"/>
              <a:gd name="connsiteX530" fmla="*/ 2872846 w 3332855"/>
              <a:gd name="connsiteY530" fmla="*/ 1822 h 422296"/>
              <a:gd name="connsiteX531" fmla="*/ 3177792 w 3332855"/>
              <a:gd name="connsiteY531" fmla="*/ 230 h 422296"/>
              <a:gd name="connsiteX532" fmla="*/ 3283442 w 3332855"/>
              <a:gd name="connsiteY532" fmla="*/ 28902 h 422296"/>
              <a:gd name="connsiteX533" fmla="*/ 3324924 w 3332855"/>
              <a:gd name="connsiteY533" fmla="*/ 85939 h 422296"/>
              <a:gd name="connsiteX534" fmla="*/ 3332855 w 3332855"/>
              <a:gd name="connsiteY534" fmla="*/ 184459 h 422296"/>
              <a:gd name="connsiteX535" fmla="*/ 3287711 w 3332855"/>
              <a:gd name="connsiteY535" fmla="*/ 184765 h 422296"/>
              <a:gd name="connsiteX536" fmla="*/ 3287102 w 3332855"/>
              <a:gd name="connsiteY536" fmla="*/ 174089 h 422296"/>
              <a:gd name="connsiteX537" fmla="*/ 3277951 w 3332855"/>
              <a:gd name="connsiteY537" fmla="*/ 133217 h 422296"/>
              <a:gd name="connsiteX538" fmla="*/ 3273681 w 3332855"/>
              <a:gd name="connsiteY538" fmla="*/ 123762 h 422296"/>
              <a:gd name="connsiteX539" fmla="*/ 3263615 w 3332855"/>
              <a:gd name="connsiteY539" fmla="*/ 107901 h 422296"/>
              <a:gd name="connsiteX540" fmla="*/ 3253855 w 3332855"/>
              <a:gd name="connsiteY540" fmla="*/ 92650 h 422296"/>
              <a:gd name="connsiteX541" fmla="*/ 3256600 w 3332855"/>
              <a:gd name="connsiteY541" fmla="*/ 88990 h 422296"/>
              <a:gd name="connsiteX542" fmla="*/ 3220304 w 3332855"/>
              <a:gd name="connsiteY542" fmla="*/ 83499 h 422296"/>
              <a:gd name="connsiteX543" fmla="*/ 3222133 w 3332855"/>
              <a:gd name="connsiteY543" fmla="*/ 66114 h 422296"/>
              <a:gd name="connsiteX544" fmla="*/ 3210848 w 3332855"/>
              <a:gd name="connsiteY544" fmla="*/ 132302 h 422296"/>
              <a:gd name="connsiteX545" fmla="*/ 3217863 w 3332855"/>
              <a:gd name="connsiteY545" fmla="*/ 130472 h 422296"/>
              <a:gd name="connsiteX546" fmla="*/ 3237079 w 3332855"/>
              <a:gd name="connsiteY546" fmla="*/ 129862 h 422296"/>
              <a:gd name="connsiteX547" fmla="*/ 3240129 w 3332855"/>
              <a:gd name="connsiteY547" fmla="*/ 149689 h 422296"/>
              <a:gd name="connsiteX548" fmla="*/ 3240421 w 3332855"/>
              <a:gd name="connsiteY548" fmla="*/ 156719 h 422296"/>
              <a:gd name="connsiteX549" fmla="*/ 3231589 w 3332855"/>
              <a:gd name="connsiteY549" fmla="*/ 168294 h 422296"/>
              <a:gd name="connsiteX550" fmla="*/ 3206883 w 3332855"/>
              <a:gd name="connsiteY550" fmla="*/ 183850 h 422296"/>
              <a:gd name="connsiteX551" fmla="*/ 3192851 w 3332855"/>
              <a:gd name="connsiteY551" fmla="*/ 183240 h 422296"/>
              <a:gd name="connsiteX552" fmla="*/ 3192547 w 3332855"/>
              <a:gd name="connsiteY552" fmla="*/ 128947 h 422296"/>
              <a:gd name="connsiteX553" fmla="*/ 3184616 w 3332855"/>
              <a:gd name="connsiteY553" fmla="*/ 63978 h 422296"/>
              <a:gd name="connsiteX554" fmla="*/ 3171500 w 3332855"/>
              <a:gd name="connsiteY554" fmla="*/ 50253 h 422296"/>
              <a:gd name="connsiteX555" fmla="*/ 3173330 w 3332855"/>
              <a:gd name="connsiteY555" fmla="*/ 36832 h 422296"/>
              <a:gd name="connsiteX556" fmla="*/ 3136424 w 3332855"/>
              <a:gd name="connsiteY556" fmla="*/ 36832 h 422296"/>
              <a:gd name="connsiteX557" fmla="*/ 3136119 w 3332855"/>
              <a:gd name="connsiteY557" fmla="*/ 54828 h 422296"/>
              <a:gd name="connsiteX558" fmla="*/ 3155640 w 3332855"/>
              <a:gd name="connsiteY558" fmla="*/ 41407 h 422296"/>
              <a:gd name="connsiteX559" fmla="*/ 3144355 w 3332855"/>
              <a:gd name="connsiteY559" fmla="*/ 56964 h 422296"/>
              <a:gd name="connsiteX560" fmla="*/ 3138864 w 3332855"/>
              <a:gd name="connsiteY560" fmla="*/ 62453 h 422296"/>
              <a:gd name="connsiteX561" fmla="*/ 3128188 w 3332855"/>
              <a:gd name="connsiteY561" fmla="*/ 94785 h 422296"/>
              <a:gd name="connsiteX562" fmla="*/ 3137948 w 3332855"/>
              <a:gd name="connsiteY562" fmla="*/ 91735 h 422296"/>
              <a:gd name="connsiteX563" fmla="*/ 3123918 w 3332855"/>
              <a:gd name="connsiteY563" fmla="*/ 108206 h 422296"/>
              <a:gd name="connsiteX564" fmla="*/ 3102262 w 3332855"/>
              <a:gd name="connsiteY564" fmla="*/ 99055 h 422296"/>
              <a:gd name="connsiteX565" fmla="*/ 3137949 w 3332855"/>
              <a:gd name="connsiteY565" fmla="*/ 122846 h 422296"/>
              <a:gd name="connsiteX566" fmla="*/ 3137949 w 3332855"/>
              <a:gd name="connsiteY566" fmla="*/ 219536 h 422296"/>
              <a:gd name="connsiteX567" fmla="*/ 3139168 w 3332855"/>
              <a:gd name="connsiteY567" fmla="*/ 329038 h 422296"/>
              <a:gd name="connsiteX568" fmla="*/ 3166620 w 3332855"/>
              <a:gd name="connsiteY568" fmla="*/ 353745 h 422296"/>
              <a:gd name="connsiteX569" fmla="*/ 3189802 w 3332855"/>
              <a:gd name="connsiteY569" fmla="*/ 332698 h 422296"/>
              <a:gd name="connsiteX570" fmla="*/ 3191936 w 3332855"/>
              <a:gd name="connsiteY570" fmla="*/ 272000 h 422296"/>
              <a:gd name="connsiteX571" fmla="*/ 3191327 w 3332855"/>
              <a:gd name="connsiteY571" fmla="*/ 253394 h 422296"/>
              <a:gd name="connsiteX572" fmla="*/ 3330414 w 3332855"/>
              <a:gd name="connsiteY572" fmla="*/ 253394 h 422296"/>
              <a:gd name="connsiteX573" fmla="*/ 3327974 w 3332855"/>
              <a:gd name="connsiteY573" fmla="*/ 312567 h 422296"/>
              <a:gd name="connsiteX574" fmla="*/ 3260565 w 3332855"/>
              <a:gd name="connsiteY574" fmla="*/ 404377 h 422296"/>
              <a:gd name="connsiteX575" fmla="*/ 3065660 w 3332855"/>
              <a:gd name="connsiteY575" fmla="*/ 404987 h 422296"/>
              <a:gd name="connsiteX576" fmla="*/ 3002522 w 3332855"/>
              <a:gd name="connsiteY576" fmla="*/ 325377 h 422296"/>
              <a:gd name="connsiteX577" fmla="*/ 2998556 w 3332855"/>
              <a:gd name="connsiteY577" fmla="*/ 177749 h 422296"/>
              <a:gd name="connsiteX578" fmla="*/ 2999166 w 3332855"/>
              <a:gd name="connsiteY578" fmla="*/ 118271 h 422296"/>
              <a:gd name="connsiteX579" fmla="*/ 3069625 w 3332855"/>
              <a:gd name="connsiteY579" fmla="*/ 17311 h 422296"/>
              <a:gd name="connsiteX580" fmla="*/ 3177792 w 3332855"/>
              <a:gd name="connsiteY580" fmla="*/ 230 h 42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</a:cxnLst>
            <a:rect l="l" t="t" r="r" b="b"/>
            <a:pathLst>
              <a:path w="3332855" h="422296">
                <a:moveTo>
                  <a:pt x="453073" y="336758"/>
                </a:moveTo>
                <a:cubicBezTo>
                  <a:pt x="452158" y="336147"/>
                  <a:pt x="447278" y="339808"/>
                  <a:pt x="444228" y="341333"/>
                </a:cubicBezTo>
                <a:cubicBezTo>
                  <a:pt x="448499" y="348653"/>
                  <a:pt x="452463" y="355974"/>
                  <a:pt x="457649" y="364819"/>
                </a:cubicBezTo>
                <a:cubicBezTo>
                  <a:pt x="464664" y="361464"/>
                  <a:pt x="468934" y="359329"/>
                  <a:pt x="472900" y="357194"/>
                </a:cubicBezTo>
                <a:cubicBezTo>
                  <a:pt x="466494" y="350484"/>
                  <a:pt x="460089" y="343163"/>
                  <a:pt x="453073" y="336758"/>
                </a:cubicBezTo>
                <a:close/>
                <a:moveTo>
                  <a:pt x="671160" y="321507"/>
                </a:moveTo>
                <a:cubicBezTo>
                  <a:pt x="658655" y="317542"/>
                  <a:pt x="652249" y="320287"/>
                  <a:pt x="649199" y="333098"/>
                </a:cubicBezTo>
                <a:cubicBezTo>
                  <a:pt x="648590" y="335538"/>
                  <a:pt x="644318" y="337062"/>
                  <a:pt x="641573" y="338588"/>
                </a:cubicBezTo>
                <a:cubicBezTo>
                  <a:pt x="647979" y="346823"/>
                  <a:pt x="654385" y="355363"/>
                  <a:pt x="660485" y="363599"/>
                </a:cubicBezTo>
                <a:cubicBezTo>
                  <a:pt x="669634" y="355059"/>
                  <a:pt x="676650" y="348348"/>
                  <a:pt x="683970" y="341333"/>
                </a:cubicBezTo>
                <a:cubicBezTo>
                  <a:pt x="685495" y="344688"/>
                  <a:pt x="685191" y="346214"/>
                  <a:pt x="684886" y="347433"/>
                </a:cubicBezTo>
                <a:cubicBezTo>
                  <a:pt x="683971" y="352008"/>
                  <a:pt x="682750" y="356279"/>
                  <a:pt x="682751" y="360549"/>
                </a:cubicBezTo>
                <a:cubicBezTo>
                  <a:pt x="682751" y="361464"/>
                  <a:pt x="688851" y="363905"/>
                  <a:pt x="690071" y="362989"/>
                </a:cubicBezTo>
                <a:cubicBezTo>
                  <a:pt x="694646" y="360244"/>
                  <a:pt x="700136" y="356584"/>
                  <a:pt x="701356" y="352008"/>
                </a:cubicBezTo>
                <a:cubicBezTo>
                  <a:pt x="703492" y="344078"/>
                  <a:pt x="702577" y="335538"/>
                  <a:pt x="702881" y="326997"/>
                </a:cubicBezTo>
                <a:cubicBezTo>
                  <a:pt x="693121" y="325472"/>
                  <a:pt x="681531" y="324862"/>
                  <a:pt x="671160" y="321507"/>
                </a:cubicBezTo>
                <a:close/>
                <a:moveTo>
                  <a:pt x="922854" y="313869"/>
                </a:moveTo>
                <a:cubicBezTo>
                  <a:pt x="918278" y="324545"/>
                  <a:pt x="910957" y="334610"/>
                  <a:pt x="910043" y="345286"/>
                </a:cubicBezTo>
                <a:cubicBezTo>
                  <a:pt x="909127" y="354741"/>
                  <a:pt x="915228" y="364502"/>
                  <a:pt x="918279" y="374263"/>
                </a:cubicBezTo>
                <a:cubicBezTo>
                  <a:pt x="919803" y="375178"/>
                  <a:pt x="921328" y="375787"/>
                  <a:pt x="922854" y="376702"/>
                </a:cubicBezTo>
                <a:cubicBezTo>
                  <a:pt x="920413" y="357181"/>
                  <a:pt x="930783" y="355656"/>
                  <a:pt x="942069" y="359926"/>
                </a:cubicBezTo>
                <a:cubicBezTo>
                  <a:pt x="952441" y="363892"/>
                  <a:pt x="953660" y="357181"/>
                  <a:pt x="957320" y="350776"/>
                </a:cubicBezTo>
                <a:cubicBezTo>
                  <a:pt x="951525" y="348335"/>
                  <a:pt x="946645" y="346201"/>
                  <a:pt x="940240" y="343150"/>
                </a:cubicBezTo>
                <a:cubicBezTo>
                  <a:pt x="944205" y="336135"/>
                  <a:pt x="947560" y="330340"/>
                  <a:pt x="952441" y="322409"/>
                </a:cubicBezTo>
                <a:cubicBezTo>
                  <a:pt x="942069" y="319359"/>
                  <a:pt x="932920" y="316920"/>
                  <a:pt x="922854" y="313869"/>
                </a:cubicBezTo>
                <a:close/>
                <a:moveTo>
                  <a:pt x="1186223" y="343028"/>
                </a:moveTo>
                <a:cubicBezTo>
                  <a:pt x="1174266" y="345332"/>
                  <a:pt x="1161951" y="347876"/>
                  <a:pt x="1146705" y="351084"/>
                </a:cubicBezTo>
                <a:cubicBezTo>
                  <a:pt x="1148989" y="355266"/>
                  <a:pt x="1150138" y="360467"/>
                  <a:pt x="1153498" y="363929"/>
                </a:cubicBezTo>
                <a:cubicBezTo>
                  <a:pt x="1161773" y="372402"/>
                  <a:pt x="1170798" y="369209"/>
                  <a:pt x="1178078" y="362251"/>
                </a:cubicBezTo>
                <a:cubicBezTo>
                  <a:pt x="1183091" y="357333"/>
                  <a:pt x="1186602" y="350564"/>
                  <a:pt x="1190835" y="344871"/>
                </a:cubicBezTo>
                <a:cubicBezTo>
                  <a:pt x="1189158" y="343918"/>
                  <a:pt x="1187722" y="343323"/>
                  <a:pt x="1186223" y="343028"/>
                </a:cubicBezTo>
                <a:close/>
                <a:moveTo>
                  <a:pt x="725758" y="239152"/>
                </a:moveTo>
                <a:cubicBezTo>
                  <a:pt x="723318" y="239763"/>
                  <a:pt x="719048" y="240982"/>
                  <a:pt x="719353" y="241288"/>
                </a:cubicBezTo>
                <a:cubicBezTo>
                  <a:pt x="720267" y="248303"/>
                  <a:pt x="721794" y="255318"/>
                  <a:pt x="723012" y="262334"/>
                </a:cubicBezTo>
                <a:cubicBezTo>
                  <a:pt x="726063" y="261724"/>
                  <a:pt x="728809" y="260809"/>
                  <a:pt x="731858" y="260198"/>
                </a:cubicBezTo>
                <a:cubicBezTo>
                  <a:pt x="729723" y="253183"/>
                  <a:pt x="727893" y="246168"/>
                  <a:pt x="725758" y="239152"/>
                </a:cubicBezTo>
                <a:close/>
                <a:moveTo>
                  <a:pt x="197650" y="159355"/>
                </a:moveTo>
                <a:cubicBezTo>
                  <a:pt x="196735" y="158746"/>
                  <a:pt x="189109" y="162406"/>
                  <a:pt x="189109" y="164540"/>
                </a:cubicBezTo>
                <a:cubicBezTo>
                  <a:pt x="188195" y="178877"/>
                  <a:pt x="188499" y="192907"/>
                  <a:pt x="188195" y="206938"/>
                </a:cubicBezTo>
                <a:cubicBezTo>
                  <a:pt x="188195" y="213343"/>
                  <a:pt x="187890" y="219443"/>
                  <a:pt x="187584" y="227679"/>
                </a:cubicBezTo>
                <a:cubicBezTo>
                  <a:pt x="190635" y="225849"/>
                  <a:pt x="197039" y="222798"/>
                  <a:pt x="196735" y="221883"/>
                </a:cubicBezTo>
                <a:cubicBezTo>
                  <a:pt x="191854" y="203278"/>
                  <a:pt x="196735" y="187111"/>
                  <a:pt x="207715" y="171556"/>
                </a:cubicBezTo>
                <a:cubicBezTo>
                  <a:pt x="208325" y="170335"/>
                  <a:pt x="201920" y="162710"/>
                  <a:pt x="197650" y="159355"/>
                </a:cubicBezTo>
                <a:close/>
                <a:moveTo>
                  <a:pt x="970400" y="254264"/>
                </a:moveTo>
                <a:cubicBezTo>
                  <a:pt x="958242" y="261024"/>
                  <a:pt x="945087" y="268245"/>
                  <a:pt x="932279" y="275213"/>
                </a:cubicBezTo>
                <a:cubicBezTo>
                  <a:pt x="932348" y="276768"/>
                  <a:pt x="932763" y="278066"/>
                  <a:pt x="932832" y="279619"/>
                </a:cubicBezTo>
                <a:cubicBezTo>
                  <a:pt x="940044" y="278885"/>
                  <a:pt x="946909" y="278405"/>
                  <a:pt x="953774" y="277924"/>
                </a:cubicBezTo>
                <a:cubicBezTo>
                  <a:pt x="956389" y="282960"/>
                  <a:pt x="959515" y="288691"/>
                  <a:pt x="962338" y="294375"/>
                </a:cubicBezTo>
                <a:cubicBezTo>
                  <a:pt x="964540" y="294098"/>
                  <a:pt x="966490" y="293475"/>
                  <a:pt x="968136" y="292804"/>
                </a:cubicBezTo>
                <a:cubicBezTo>
                  <a:pt x="963674" y="279766"/>
                  <a:pt x="987196" y="271371"/>
                  <a:pt x="970400" y="254264"/>
                </a:cubicBezTo>
                <a:close/>
                <a:moveTo>
                  <a:pt x="1371353" y="309287"/>
                </a:moveTo>
                <a:cubicBezTo>
                  <a:pt x="1366779" y="319963"/>
                  <a:pt x="1359458" y="330028"/>
                  <a:pt x="1358543" y="340704"/>
                </a:cubicBezTo>
                <a:cubicBezTo>
                  <a:pt x="1357628" y="350159"/>
                  <a:pt x="1363729" y="359920"/>
                  <a:pt x="1366779" y="369680"/>
                </a:cubicBezTo>
                <a:cubicBezTo>
                  <a:pt x="1368304" y="370595"/>
                  <a:pt x="1369829" y="371205"/>
                  <a:pt x="1371353" y="372120"/>
                </a:cubicBezTo>
                <a:cubicBezTo>
                  <a:pt x="1368914" y="352599"/>
                  <a:pt x="1379284" y="351074"/>
                  <a:pt x="1390570" y="355344"/>
                </a:cubicBezTo>
                <a:cubicBezTo>
                  <a:pt x="1400941" y="359309"/>
                  <a:pt x="1402161" y="352904"/>
                  <a:pt x="1405821" y="345889"/>
                </a:cubicBezTo>
                <a:cubicBezTo>
                  <a:pt x="1400026" y="343449"/>
                  <a:pt x="1395145" y="341313"/>
                  <a:pt x="1388740" y="338263"/>
                </a:cubicBezTo>
                <a:cubicBezTo>
                  <a:pt x="1392705" y="331248"/>
                  <a:pt x="1396060" y="325452"/>
                  <a:pt x="1400941" y="317522"/>
                </a:cubicBezTo>
                <a:cubicBezTo>
                  <a:pt x="1390875" y="314777"/>
                  <a:pt x="1381725" y="312337"/>
                  <a:pt x="1371353" y="309287"/>
                </a:cubicBezTo>
                <a:close/>
                <a:moveTo>
                  <a:pt x="735518" y="194925"/>
                </a:moveTo>
                <a:cubicBezTo>
                  <a:pt x="725452" y="194010"/>
                  <a:pt x="714166" y="190655"/>
                  <a:pt x="705017" y="193400"/>
                </a:cubicBezTo>
                <a:cubicBezTo>
                  <a:pt x="700136" y="194620"/>
                  <a:pt x="696781" y="206820"/>
                  <a:pt x="695866" y="214447"/>
                </a:cubicBezTo>
                <a:cubicBezTo>
                  <a:pt x="694342" y="228477"/>
                  <a:pt x="689156" y="235493"/>
                  <a:pt x="674515" y="232442"/>
                </a:cubicBezTo>
                <a:cubicBezTo>
                  <a:pt x="664450" y="230307"/>
                  <a:pt x="659570" y="233357"/>
                  <a:pt x="658045" y="244033"/>
                </a:cubicBezTo>
                <a:cubicBezTo>
                  <a:pt x="656824" y="251964"/>
                  <a:pt x="663230" y="277890"/>
                  <a:pt x="670245" y="281550"/>
                </a:cubicBezTo>
                <a:cubicBezTo>
                  <a:pt x="672380" y="282769"/>
                  <a:pt x="676649" y="280329"/>
                  <a:pt x="679701" y="278805"/>
                </a:cubicBezTo>
                <a:cubicBezTo>
                  <a:pt x="682750" y="277280"/>
                  <a:pt x="684886" y="274840"/>
                  <a:pt x="687631" y="272704"/>
                </a:cubicBezTo>
                <a:cubicBezTo>
                  <a:pt x="688241" y="273619"/>
                  <a:pt x="689156" y="274229"/>
                  <a:pt x="689766" y="275144"/>
                </a:cubicBezTo>
                <a:cubicBezTo>
                  <a:pt x="686716" y="281245"/>
                  <a:pt x="683361" y="287040"/>
                  <a:pt x="680310" y="293141"/>
                </a:cubicBezTo>
                <a:cubicBezTo>
                  <a:pt x="680921" y="293751"/>
                  <a:pt x="681835" y="294360"/>
                  <a:pt x="682750" y="294970"/>
                </a:cubicBezTo>
                <a:cubicBezTo>
                  <a:pt x="685496" y="293141"/>
                  <a:pt x="688241" y="291615"/>
                  <a:pt x="690986" y="289785"/>
                </a:cubicBezTo>
                <a:cubicBezTo>
                  <a:pt x="693121" y="294056"/>
                  <a:pt x="695562" y="298326"/>
                  <a:pt x="698307" y="303816"/>
                </a:cubicBezTo>
                <a:cubicBezTo>
                  <a:pt x="706847" y="289480"/>
                  <a:pt x="714167" y="277280"/>
                  <a:pt x="719353" y="268740"/>
                </a:cubicBezTo>
                <a:cubicBezTo>
                  <a:pt x="713252" y="252268"/>
                  <a:pt x="708372" y="238542"/>
                  <a:pt x="703186" y="224512"/>
                </a:cubicBezTo>
                <a:cubicBezTo>
                  <a:pt x="708372" y="221157"/>
                  <a:pt x="714472" y="217801"/>
                  <a:pt x="720268" y="214141"/>
                </a:cubicBezTo>
                <a:cubicBezTo>
                  <a:pt x="725758" y="209566"/>
                  <a:pt x="730943" y="204991"/>
                  <a:pt x="736434" y="200416"/>
                </a:cubicBezTo>
                <a:cubicBezTo>
                  <a:pt x="736129" y="198586"/>
                  <a:pt x="735824" y="196755"/>
                  <a:pt x="735518" y="194925"/>
                </a:cubicBezTo>
                <a:close/>
                <a:moveTo>
                  <a:pt x="1145935" y="246359"/>
                </a:moveTo>
                <a:cubicBezTo>
                  <a:pt x="1143921" y="246005"/>
                  <a:pt x="1142329" y="246634"/>
                  <a:pt x="1140994" y="247788"/>
                </a:cubicBezTo>
                <a:cubicBezTo>
                  <a:pt x="1138324" y="250098"/>
                  <a:pt x="1136674" y="254514"/>
                  <a:pt x="1134708" y="257391"/>
                </a:cubicBezTo>
                <a:cubicBezTo>
                  <a:pt x="1138984" y="268805"/>
                  <a:pt x="1142839" y="279203"/>
                  <a:pt x="1147659" y="292591"/>
                </a:cubicBezTo>
                <a:cubicBezTo>
                  <a:pt x="1152422" y="284205"/>
                  <a:pt x="1155222" y="279472"/>
                  <a:pt x="1157663" y="274979"/>
                </a:cubicBezTo>
                <a:cubicBezTo>
                  <a:pt x="1178504" y="284377"/>
                  <a:pt x="1183103" y="281554"/>
                  <a:pt x="1186036" y="258815"/>
                </a:cubicBezTo>
                <a:cubicBezTo>
                  <a:pt x="1174318" y="261477"/>
                  <a:pt x="1162600" y="264140"/>
                  <a:pt x="1148552" y="267585"/>
                </a:cubicBezTo>
                <a:cubicBezTo>
                  <a:pt x="1150686" y="259922"/>
                  <a:pt x="1152230" y="255252"/>
                  <a:pt x="1153414" y="250824"/>
                </a:cubicBezTo>
                <a:cubicBezTo>
                  <a:pt x="1150386" y="248050"/>
                  <a:pt x="1147949" y="246713"/>
                  <a:pt x="1145935" y="246359"/>
                </a:cubicBezTo>
                <a:close/>
                <a:moveTo>
                  <a:pt x="162883" y="68160"/>
                </a:moveTo>
                <a:cubicBezTo>
                  <a:pt x="156759" y="67488"/>
                  <a:pt x="149381" y="67927"/>
                  <a:pt x="140612" y="69375"/>
                </a:cubicBezTo>
                <a:cubicBezTo>
                  <a:pt x="140307" y="101097"/>
                  <a:pt x="140002" y="131904"/>
                  <a:pt x="140307" y="162710"/>
                </a:cubicBezTo>
                <a:cubicBezTo>
                  <a:pt x="140307" y="166065"/>
                  <a:pt x="142442" y="171251"/>
                  <a:pt x="145187" y="172471"/>
                </a:cubicBezTo>
                <a:cubicBezTo>
                  <a:pt x="161049" y="180096"/>
                  <a:pt x="184839" y="167286"/>
                  <a:pt x="186669" y="149290"/>
                </a:cubicBezTo>
                <a:cubicBezTo>
                  <a:pt x="187890" y="135259"/>
                  <a:pt x="187584" y="120923"/>
                  <a:pt x="187890" y="106892"/>
                </a:cubicBezTo>
                <a:cubicBezTo>
                  <a:pt x="188347" y="82186"/>
                  <a:pt x="181256" y="70176"/>
                  <a:pt x="162883" y="68160"/>
                </a:cubicBezTo>
                <a:close/>
                <a:moveTo>
                  <a:pt x="2042658" y="322709"/>
                </a:moveTo>
                <a:cubicBezTo>
                  <a:pt x="2042658" y="337960"/>
                  <a:pt x="2042353" y="348025"/>
                  <a:pt x="2042353" y="360531"/>
                </a:cubicBezTo>
                <a:cubicBezTo>
                  <a:pt x="2028627" y="353820"/>
                  <a:pt x="2014901" y="349246"/>
                  <a:pt x="2020391" y="332774"/>
                </a:cubicBezTo>
                <a:cubicBezTo>
                  <a:pt x="2021917" y="328199"/>
                  <a:pt x="2032896" y="326979"/>
                  <a:pt x="2042658" y="322709"/>
                </a:cubicBezTo>
                <a:close/>
                <a:moveTo>
                  <a:pt x="1620552" y="251943"/>
                </a:moveTo>
                <a:cubicBezTo>
                  <a:pt x="1609267" y="256519"/>
                  <a:pt x="1597675" y="261399"/>
                  <a:pt x="1583341" y="267500"/>
                </a:cubicBezTo>
                <a:cubicBezTo>
                  <a:pt x="1586391" y="271160"/>
                  <a:pt x="1588526" y="276040"/>
                  <a:pt x="1592491" y="278785"/>
                </a:cubicBezTo>
                <a:cubicBezTo>
                  <a:pt x="1602251" y="285495"/>
                  <a:pt x="1610487" y="280615"/>
                  <a:pt x="1616283" y="272380"/>
                </a:cubicBezTo>
                <a:cubicBezTo>
                  <a:pt x="1620247" y="266585"/>
                  <a:pt x="1622383" y="259569"/>
                  <a:pt x="1625738" y="253164"/>
                </a:cubicBezTo>
                <a:cubicBezTo>
                  <a:pt x="1623908" y="252858"/>
                  <a:pt x="1622383" y="252249"/>
                  <a:pt x="1620552" y="251943"/>
                </a:cubicBezTo>
                <a:close/>
                <a:moveTo>
                  <a:pt x="610156" y="98540"/>
                </a:moveTo>
                <a:cubicBezTo>
                  <a:pt x="608937" y="98540"/>
                  <a:pt x="607717" y="98539"/>
                  <a:pt x="606497" y="98540"/>
                </a:cubicBezTo>
                <a:cubicBezTo>
                  <a:pt x="601616" y="123552"/>
                  <a:pt x="597041" y="148563"/>
                  <a:pt x="592161" y="173574"/>
                </a:cubicBezTo>
                <a:cubicBezTo>
                  <a:pt x="584230" y="156798"/>
                  <a:pt x="584230" y="156798"/>
                  <a:pt x="555864" y="173269"/>
                </a:cubicBezTo>
                <a:cubicBezTo>
                  <a:pt x="558914" y="180589"/>
                  <a:pt x="561050" y="188215"/>
                  <a:pt x="565014" y="194620"/>
                </a:cubicBezTo>
                <a:cubicBezTo>
                  <a:pt x="574165" y="209261"/>
                  <a:pt x="569284" y="224207"/>
                  <a:pt x="551289" y="229087"/>
                </a:cubicBezTo>
                <a:cubicBezTo>
                  <a:pt x="550068" y="224512"/>
                  <a:pt x="549763" y="218411"/>
                  <a:pt x="546714" y="215362"/>
                </a:cubicBezTo>
                <a:cubicBezTo>
                  <a:pt x="542749" y="211396"/>
                  <a:pt x="536343" y="208651"/>
                  <a:pt x="530852" y="207431"/>
                </a:cubicBezTo>
                <a:cubicBezTo>
                  <a:pt x="528107" y="206820"/>
                  <a:pt x="521702" y="210481"/>
                  <a:pt x="521703" y="212007"/>
                </a:cubicBezTo>
                <a:cubicBezTo>
                  <a:pt x="521703" y="216887"/>
                  <a:pt x="523228" y="222072"/>
                  <a:pt x="525667" y="226342"/>
                </a:cubicBezTo>
                <a:cubicBezTo>
                  <a:pt x="529937" y="234272"/>
                  <a:pt x="536648" y="240982"/>
                  <a:pt x="540003" y="248913"/>
                </a:cubicBezTo>
                <a:cubicBezTo>
                  <a:pt x="543968" y="258064"/>
                  <a:pt x="545188" y="258979"/>
                  <a:pt x="553119" y="253794"/>
                </a:cubicBezTo>
                <a:cubicBezTo>
                  <a:pt x="558304" y="250438"/>
                  <a:pt x="564100" y="247998"/>
                  <a:pt x="569590" y="245252"/>
                </a:cubicBezTo>
                <a:cubicBezTo>
                  <a:pt x="570504" y="246168"/>
                  <a:pt x="571115" y="246778"/>
                  <a:pt x="571724" y="247693"/>
                </a:cubicBezTo>
                <a:cubicBezTo>
                  <a:pt x="575081" y="239763"/>
                  <a:pt x="578436" y="232137"/>
                  <a:pt x="581790" y="224207"/>
                </a:cubicBezTo>
                <a:cubicBezTo>
                  <a:pt x="582400" y="224207"/>
                  <a:pt x="583315" y="224512"/>
                  <a:pt x="584230" y="224817"/>
                </a:cubicBezTo>
                <a:cubicBezTo>
                  <a:pt x="583010" y="236408"/>
                  <a:pt x="582096" y="248303"/>
                  <a:pt x="580569" y="262334"/>
                </a:cubicBezTo>
                <a:cubicBezTo>
                  <a:pt x="598870" y="262028"/>
                  <a:pt x="614122" y="262028"/>
                  <a:pt x="630593" y="262334"/>
                </a:cubicBezTo>
                <a:cubicBezTo>
                  <a:pt x="623578" y="206211"/>
                  <a:pt x="616868" y="152223"/>
                  <a:pt x="610156" y="98540"/>
                </a:cubicBezTo>
                <a:close/>
                <a:moveTo>
                  <a:pt x="249808" y="32773"/>
                </a:moveTo>
                <a:cubicBezTo>
                  <a:pt x="240353" y="66020"/>
                  <a:pt x="242487" y="69375"/>
                  <a:pt x="271769" y="63580"/>
                </a:cubicBezTo>
                <a:cubicBezTo>
                  <a:pt x="264144" y="52904"/>
                  <a:pt x="257738" y="43753"/>
                  <a:pt x="249808" y="32773"/>
                </a:cubicBezTo>
                <a:close/>
                <a:moveTo>
                  <a:pt x="224797" y="7152"/>
                </a:moveTo>
                <a:cubicBezTo>
                  <a:pt x="231202" y="8982"/>
                  <a:pt x="236082" y="14472"/>
                  <a:pt x="241572" y="18437"/>
                </a:cubicBezTo>
                <a:cubicBezTo>
                  <a:pt x="241572" y="20573"/>
                  <a:pt x="241267" y="22403"/>
                  <a:pt x="241268" y="24233"/>
                </a:cubicBezTo>
                <a:cubicBezTo>
                  <a:pt x="245842" y="21793"/>
                  <a:pt x="250113" y="19352"/>
                  <a:pt x="258043" y="14778"/>
                </a:cubicBezTo>
                <a:cubicBezTo>
                  <a:pt x="265669" y="19963"/>
                  <a:pt x="276649" y="26978"/>
                  <a:pt x="287630" y="34298"/>
                </a:cubicBezTo>
                <a:cubicBezTo>
                  <a:pt x="287019" y="35519"/>
                  <a:pt x="286104" y="36738"/>
                  <a:pt x="285494" y="37958"/>
                </a:cubicBezTo>
                <a:cubicBezTo>
                  <a:pt x="280919" y="35519"/>
                  <a:pt x="276345" y="32773"/>
                  <a:pt x="267193" y="27588"/>
                </a:cubicBezTo>
                <a:cubicBezTo>
                  <a:pt x="269024" y="36738"/>
                  <a:pt x="268414" y="45584"/>
                  <a:pt x="271158" y="46499"/>
                </a:cubicBezTo>
                <a:cubicBezTo>
                  <a:pt x="277259" y="48940"/>
                  <a:pt x="284885" y="47719"/>
                  <a:pt x="294950" y="48024"/>
                </a:cubicBezTo>
                <a:cubicBezTo>
                  <a:pt x="296170" y="52295"/>
                  <a:pt x="300440" y="60225"/>
                  <a:pt x="300746" y="68155"/>
                </a:cubicBezTo>
                <a:cubicBezTo>
                  <a:pt x="301660" y="105673"/>
                  <a:pt x="302270" y="143190"/>
                  <a:pt x="299525" y="180401"/>
                </a:cubicBezTo>
                <a:cubicBezTo>
                  <a:pt x="298610" y="203278"/>
                  <a:pt x="284579" y="219139"/>
                  <a:pt x="263228" y="227069"/>
                </a:cubicBezTo>
                <a:cubicBezTo>
                  <a:pt x="241268" y="235304"/>
                  <a:pt x="219611" y="240490"/>
                  <a:pt x="195210" y="237744"/>
                </a:cubicBezTo>
                <a:cubicBezTo>
                  <a:pt x="177519" y="235610"/>
                  <a:pt x="159219" y="240185"/>
                  <a:pt x="138782" y="242015"/>
                </a:cubicBezTo>
                <a:cubicBezTo>
                  <a:pt x="138782" y="288988"/>
                  <a:pt x="138477" y="336570"/>
                  <a:pt x="138172" y="387508"/>
                </a:cubicBezTo>
                <a:cubicBezTo>
                  <a:pt x="122617" y="366462"/>
                  <a:pt x="107975" y="349380"/>
                  <a:pt x="119871" y="324064"/>
                </a:cubicBezTo>
                <a:cubicBezTo>
                  <a:pt x="123226" y="317049"/>
                  <a:pt x="108890" y="298748"/>
                  <a:pt x="101265" y="300578"/>
                </a:cubicBezTo>
                <a:cubicBezTo>
                  <a:pt x="97910" y="301188"/>
                  <a:pt x="94555" y="308814"/>
                  <a:pt x="94249" y="313693"/>
                </a:cubicBezTo>
                <a:cubicBezTo>
                  <a:pt x="93335" y="322235"/>
                  <a:pt x="94859" y="331079"/>
                  <a:pt x="91809" y="339925"/>
                </a:cubicBezTo>
                <a:cubicBezTo>
                  <a:pt x="96385" y="346331"/>
                  <a:pt x="100959" y="352431"/>
                  <a:pt x="103705" y="356091"/>
                </a:cubicBezTo>
                <a:cubicBezTo>
                  <a:pt x="95165" y="368292"/>
                  <a:pt x="88455" y="378357"/>
                  <a:pt x="82659" y="386593"/>
                </a:cubicBezTo>
                <a:cubicBezTo>
                  <a:pt x="89674" y="387508"/>
                  <a:pt x="96689" y="388118"/>
                  <a:pt x="103400" y="388728"/>
                </a:cubicBezTo>
                <a:cubicBezTo>
                  <a:pt x="103095" y="390253"/>
                  <a:pt x="103095" y="391473"/>
                  <a:pt x="102790" y="392998"/>
                </a:cubicBezTo>
                <a:cubicBezTo>
                  <a:pt x="79914" y="390558"/>
                  <a:pt x="60393" y="413739"/>
                  <a:pt x="35077" y="400624"/>
                </a:cubicBezTo>
                <a:cubicBezTo>
                  <a:pt x="36602" y="399098"/>
                  <a:pt x="38126" y="396048"/>
                  <a:pt x="39652" y="396048"/>
                </a:cubicBezTo>
                <a:cubicBezTo>
                  <a:pt x="53378" y="396963"/>
                  <a:pt x="53072" y="387812"/>
                  <a:pt x="51547" y="378968"/>
                </a:cubicBezTo>
                <a:cubicBezTo>
                  <a:pt x="50023" y="370426"/>
                  <a:pt x="49717" y="363411"/>
                  <a:pt x="58563" y="358531"/>
                </a:cubicBezTo>
                <a:cubicBezTo>
                  <a:pt x="60393" y="357311"/>
                  <a:pt x="61308" y="351821"/>
                  <a:pt x="60698" y="348771"/>
                </a:cubicBezTo>
                <a:cubicBezTo>
                  <a:pt x="59478" y="340840"/>
                  <a:pt x="60088" y="335045"/>
                  <a:pt x="71984" y="334740"/>
                </a:cubicBezTo>
                <a:cubicBezTo>
                  <a:pt x="69543" y="340230"/>
                  <a:pt x="67409" y="344195"/>
                  <a:pt x="65273" y="348770"/>
                </a:cubicBezTo>
                <a:cubicBezTo>
                  <a:pt x="73204" y="346636"/>
                  <a:pt x="79915" y="344806"/>
                  <a:pt x="87539" y="342975"/>
                </a:cubicBezTo>
                <a:cubicBezTo>
                  <a:pt x="61613" y="330164"/>
                  <a:pt x="69543" y="301798"/>
                  <a:pt x="61308" y="279837"/>
                </a:cubicBezTo>
                <a:cubicBezTo>
                  <a:pt x="50938" y="281972"/>
                  <a:pt x="44227" y="294783"/>
                  <a:pt x="32941" y="285937"/>
                </a:cubicBezTo>
                <a:cubicBezTo>
                  <a:pt x="32637" y="285632"/>
                  <a:pt x="18606" y="286852"/>
                  <a:pt x="21351" y="299968"/>
                </a:cubicBezTo>
                <a:cubicBezTo>
                  <a:pt x="24401" y="316134"/>
                  <a:pt x="23791" y="333215"/>
                  <a:pt x="10065" y="346331"/>
                </a:cubicBezTo>
                <a:cubicBezTo>
                  <a:pt x="8845" y="347550"/>
                  <a:pt x="8845" y="352736"/>
                  <a:pt x="10065" y="353956"/>
                </a:cubicBezTo>
                <a:cubicBezTo>
                  <a:pt x="12200" y="356091"/>
                  <a:pt x="16165" y="357922"/>
                  <a:pt x="18911" y="357311"/>
                </a:cubicBezTo>
                <a:cubicBezTo>
                  <a:pt x="24096" y="356091"/>
                  <a:pt x="28671" y="353346"/>
                  <a:pt x="36907" y="352736"/>
                </a:cubicBezTo>
                <a:cubicBezTo>
                  <a:pt x="34771" y="356701"/>
                  <a:pt x="33552" y="363411"/>
                  <a:pt x="30501" y="364326"/>
                </a:cubicBezTo>
                <a:cubicBezTo>
                  <a:pt x="17080" y="367987"/>
                  <a:pt x="19826" y="375307"/>
                  <a:pt x="25011" y="383238"/>
                </a:cubicBezTo>
                <a:cubicBezTo>
                  <a:pt x="17995" y="390863"/>
                  <a:pt x="11285" y="397879"/>
                  <a:pt x="4879" y="404894"/>
                </a:cubicBezTo>
                <a:cubicBezTo>
                  <a:pt x="3355" y="404284"/>
                  <a:pt x="1525" y="403369"/>
                  <a:pt x="0" y="402454"/>
                </a:cubicBezTo>
                <a:cubicBezTo>
                  <a:pt x="609" y="268856"/>
                  <a:pt x="915" y="135259"/>
                  <a:pt x="1220" y="136"/>
                </a:cubicBezTo>
                <a:cubicBezTo>
                  <a:pt x="26537" y="136"/>
                  <a:pt x="50938" y="-168"/>
                  <a:pt x="75034" y="136"/>
                </a:cubicBezTo>
                <a:cubicBezTo>
                  <a:pt x="113466" y="747"/>
                  <a:pt x="152203" y="1051"/>
                  <a:pt x="190635" y="2272"/>
                </a:cubicBezTo>
                <a:cubicBezTo>
                  <a:pt x="202225" y="2577"/>
                  <a:pt x="213815" y="4102"/>
                  <a:pt x="224797" y="7152"/>
                </a:cubicBezTo>
                <a:close/>
                <a:moveTo>
                  <a:pt x="1183590" y="114519"/>
                </a:moveTo>
                <a:cubicBezTo>
                  <a:pt x="1182034" y="114522"/>
                  <a:pt x="1180719" y="114884"/>
                  <a:pt x="1179165" y="114889"/>
                </a:cubicBezTo>
                <a:cubicBezTo>
                  <a:pt x="1179601" y="122125"/>
                  <a:pt x="1179798" y="129005"/>
                  <a:pt x="1179994" y="135883"/>
                </a:cubicBezTo>
                <a:cubicBezTo>
                  <a:pt x="1174858" y="138288"/>
                  <a:pt x="1169002" y="141175"/>
                  <a:pt x="1163206" y="143762"/>
                </a:cubicBezTo>
                <a:cubicBezTo>
                  <a:pt x="1163391" y="145974"/>
                  <a:pt x="1163934" y="147947"/>
                  <a:pt x="1164538" y="149620"/>
                </a:cubicBezTo>
                <a:cubicBezTo>
                  <a:pt x="1177746" y="145699"/>
                  <a:pt x="1185166" y="169547"/>
                  <a:pt x="1202951" y="153470"/>
                </a:cubicBezTo>
                <a:cubicBezTo>
                  <a:pt x="1196698" y="141044"/>
                  <a:pt x="1190024" y="127602"/>
                  <a:pt x="1183590" y="114519"/>
                </a:cubicBezTo>
                <a:close/>
                <a:moveTo>
                  <a:pt x="2187503" y="252859"/>
                </a:moveTo>
                <a:cubicBezTo>
                  <a:pt x="2185673" y="266586"/>
                  <a:pt x="2180488" y="277871"/>
                  <a:pt x="2195434" y="282751"/>
                </a:cubicBezTo>
                <a:cubicBezTo>
                  <a:pt x="2192689" y="292207"/>
                  <a:pt x="2190249" y="301052"/>
                  <a:pt x="2187808" y="309898"/>
                </a:cubicBezTo>
                <a:cubicBezTo>
                  <a:pt x="2190249" y="310507"/>
                  <a:pt x="2192689" y="311423"/>
                  <a:pt x="2195129" y="312338"/>
                </a:cubicBezTo>
                <a:cubicBezTo>
                  <a:pt x="2200009" y="302273"/>
                  <a:pt x="2207329" y="292817"/>
                  <a:pt x="2209465" y="282141"/>
                </a:cubicBezTo>
                <a:cubicBezTo>
                  <a:pt x="2212820" y="266890"/>
                  <a:pt x="2198179" y="262316"/>
                  <a:pt x="2187503" y="252859"/>
                </a:cubicBezTo>
                <a:close/>
                <a:moveTo>
                  <a:pt x="1619943" y="166234"/>
                </a:moveTo>
                <a:cubicBezTo>
                  <a:pt x="1608961" y="171114"/>
                  <a:pt x="1598287" y="175994"/>
                  <a:pt x="1584865" y="182095"/>
                </a:cubicBezTo>
                <a:cubicBezTo>
                  <a:pt x="1585475" y="174165"/>
                  <a:pt x="1586086" y="169284"/>
                  <a:pt x="1586390" y="164709"/>
                </a:cubicBezTo>
                <a:cubicBezTo>
                  <a:pt x="1572360" y="156169"/>
                  <a:pt x="1572055" y="168369"/>
                  <a:pt x="1569309" y="174775"/>
                </a:cubicBezTo>
                <a:cubicBezTo>
                  <a:pt x="1575714" y="185145"/>
                  <a:pt x="1581510" y="194600"/>
                  <a:pt x="1588830" y="206801"/>
                </a:cubicBezTo>
                <a:cubicBezTo>
                  <a:pt x="1591881" y="197651"/>
                  <a:pt x="1593711" y="192466"/>
                  <a:pt x="1595236" y="187585"/>
                </a:cubicBezTo>
                <a:cubicBezTo>
                  <a:pt x="1617503" y="192770"/>
                  <a:pt x="1621467" y="189110"/>
                  <a:pt x="1619943" y="166234"/>
                </a:cubicBezTo>
                <a:close/>
                <a:moveTo>
                  <a:pt x="2779815" y="321785"/>
                </a:moveTo>
                <a:cubicBezTo>
                  <a:pt x="2777376" y="319649"/>
                  <a:pt x="2769445" y="319040"/>
                  <a:pt x="2767614" y="321174"/>
                </a:cubicBezTo>
                <a:cubicBezTo>
                  <a:pt x="2765175" y="323615"/>
                  <a:pt x="2764565" y="330631"/>
                  <a:pt x="2766395" y="333986"/>
                </a:cubicBezTo>
                <a:cubicBezTo>
                  <a:pt x="2770360" y="341001"/>
                  <a:pt x="2775545" y="347406"/>
                  <a:pt x="2781341" y="352591"/>
                </a:cubicBezTo>
                <a:cubicBezTo>
                  <a:pt x="2784696" y="355642"/>
                  <a:pt x="2791101" y="358997"/>
                  <a:pt x="2795067" y="357777"/>
                </a:cubicBezTo>
                <a:cubicBezTo>
                  <a:pt x="2802691" y="355642"/>
                  <a:pt x="2809707" y="350456"/>
                  <a:pt x="2814282" y="347711"/>
                </a:cubicBezTo>
                <a:cubicBezTo>
                  <a:pt x="2817333" y="335205"/>
                  <a:pt x="2807572" y="323919"/>
                  <a:pt x="2799031" y="327275"/>
                </a:cubicBezTo>
                <a:cubicBezTo>
                  <a:pt x="2789576" y="331240"/>
                  <a:pt x="2785611" y="327275"/>
                  <a:pt x="2779815" y="321785"/>
                </a:cubicBezTo>
                <a:close/>
                <a:moveTo>
                  <a:pt x="650757" y="2255"/>
                </a:moveTo>
                <a:cubicBezTo>
                  <a:pt x="660294" y="4614"/>
                  <a:pt x="660179" y="14737"/>
                  <a:pt x="661094" y="25031"/>
                </a:cubicBezTo>
                <a:cubicBezTo>
                  <a:pt x="675735" y="21676"/>
                  <a:pt x="689766" y="18320"/>
                  <a:pt x="706541" y="14356"/>
                </a:cubicBezTo>
                <a:cubicBezTo>
                  <a:pt x="710202" y="31742"/>
                  <a:pt x="714167" y="49433"/>
                  <a:pt x="719048" y="72613"/>
                </a:cubicBezTo>
                <a:cubicBezTo>
                  <a:pt x="706237" y="60413"/>
                  <a:pt x="697392" y="58888"/>
                  <a:pt x="690071" y="72308"/>
                </a:cubicBezTo>
                <a:cubicBezTo>
                  <a:pt x="701051" y="82374"/>
                  <a:pt x="727893" y="77189"/>
                  <a:pt x="723318" y="104336"/>
                </a:cubicBezTo>
                <a:cubicBezTo>
                  <a:pt x="713557" y="104945"/>
                  <a:pt x="701357" y="104640"/>
                  <a:pt x="704407" y="123246"/>
                </a:cubicBezTo>
                <a:cubicBezTo>
                  <a:pt x="710202" y="120806"/>
                  <a:pt x="714472" y="118976"/>
                  <a:pt x="722097" y="115621"/>
                </a:cubicBezTo>
                <a:cubicBezTo>
                  <a:pt x="723928" y="118671"/>
                  <a:pt x="728809" y="123856"/>
                  <a:pt x="730028" y="129652"/>
                </a:cubicBezTo>
                <a:cubicBezTo>
                  <a:pt x="735213" y="152833"/>
                  <a:pt x="739483" y="176319"/>
                  <a:pt x="744059" y="199806"/>
                </a:cubicBezTo>
                <a:cubicBezTo>
                  <a:pt x="747413" y="217192"/>
                  <a:pt x="744059" y="219936"/>
                  <a:pt x="726063" y="214447"/>
                </a:cubicBezTo>
                <a:cubicBezTo>
                  <a:pt x="724233" y="213836"/>
                  <a:pt x="722403" y="214141"/>
                  <a:pt x="720573" y="214141"/>
                </a:cubicBezTo>
                <a:cubicBezTo>
                  <a:pt x="718437" y="227562"/>
                  <a:pt x="720878" y="235797"/>
                  <a:pt x="737958" y="230917"/>
                </a:cubicBezTo>
                <a:cubicBezTo>
                  <a:pt x="741313" y="230002"/>
                  <a:pt x="750159" y="234578"/>
                  <a:pt x="750769" y="237933"/>
                </a:cubicBezTo>
                <a:cubicBezTo>
                  <a:pt x="762360" y="292836"/>
                  <a:pt x="773035" y="348043"/>
                  <a:pt x="784321" y="405081"/>
                </a:cubicBezTo>
                <a:cubicBezTo>
                  <a:pt x="736128" y="405081"/>
                  <a:pt x="689766" y="405081"/>
                  <a:pt x="639439" y="403862"/>
                </a:cubicBezTo>
                <a:cubicBezTo>
                  <a:pt x="640048" y="381290"/>
                  <a:pt x="640963" y="359633"/>
                  <a:pt x="641573" y="337978"/>
                </a:cubicBezTo>
                <a:cubicBezTo>
                  <a:pt x="640354" y="333098"/>
                  <a:pt x="639133" y="328217"/>
                  <a:pt x="636999" y="319677"/>
                </a:cubicBezTo>
                <a:cubicBezTo>
                  <a:pt x="630898" y="322727"/>
                  <a:pt x="624187" y="327607"/>
                  <a:pt x="616562" y="329743"/>
                </a:cubicBezTo>
                <a:cubicBezTo>
                  <a:pt x="609547" y="331573"/>
                  <a:pt x="601616" y="331267"/>
                  <a:pt x="593991" y="330658"/>
                </a:cubicBezTo>
                <a:cubicBezTo>
                  <a:pt x="585145" y="330352"/>
                  <a:pt x="581181" y="333402"/>
                  <a:pt x="580570" y="342553"/>
                </a:cubicBezTo>
                <a:cubicBezTo>
                  <a:pt x="579351" y="358414"/>
                  <a:pt x="577521" y="373970"/>
                  <a:pt x="574775" y="389526"/>
                </a:cubicBezTo>
                <a:cubicBezTo>
                  <a:pt x="573555" y="394406"/>
                  <a:pt x="569590" y="401116"/>
                  <a:pt x="565320" y="402641"/>
                </a:cubicBezTo>
                <a:cubicBezTo>
                  <a:pt x="560744" y="404166"/>
                  <a:pt x="553119" y="401726"/>
                  <a:pt x="549153" y="398371"/>
                </a:cubicBezTo>
                <a:cubicBezTo>
                  <a:pt x="539088" y="390136"/>
                  <a:pt x="530548" y="380070"/>
                  <a:pt x="519567" y="369090"/>
                </a:cubicBezTo>
                <a:cubicBezTo>
                  <a:pt x="516212" y="370309"/>
                  <a:pt x="509196" y="372749"/>
                  <a:pt x="500656" y="376105"/>
                </a:cubicBezTo>
                <a:cubicBezTo>
                  <a:pt x="504317" y="384950"/>
                  <a:pt x="507672" y="393491"/>
                  <a:pt x="511942" y="403556"/>
                </a:cubicBezTo>
                <a:cubicBezTo>
                  <a:pt x="486320" y="403556"/>
                  <a:pt x="459174" y="403556"/>
                  <a:pt x="427147" y="403556"/>
                </a:cubicBezTo>
                <a:cubicBezTo>
                  <a:pt x="434772" y="373970"/>
                  <a:pt x="442398" y="346518"/>
                  <a:pt x="448499" y="319067"/>
                </a:cubicBezTo>
                <a:cubicBezTo>
                  <a:pt x="450938" y="309001"/>
                  <a:pt x="448498" y="298326"/>
                  <a:pt x="450329" y="288260"/>
                </a:cubicBezTo>
                <a:cubicBezTo>
                  <a:pt x="466494" y="196755"/>
                  <a:pt x="483270" y="105251"/>
                  <a:pt x="499436" y="13746"/>
                </a:cubicBezTo>
                <a:cubicBezTo>
                  <a:pt x="501571" y="3070"/>
                  <a:pt x="505536" y="-285"/>
                  <a:pt x="516211" y="20"/>
                </a:cubicBezTo>
                <a:cubicBezTo>
                  <a:pt x="540613" y="935"/>
                  <a:pt x="565014" y="935"/>
                  <a:pt x="589416" y="325"/>
                </a:cubicBezTo>
                <a:cubicBezTo>
                  <a:pt x="600396" y="19"/>
                  <a:pt x="604667" y="5815"/>
                  <a:pt x="609242" y="14661"/>
                </a:cubicBezTo>
                <a:cubicBezTo>
                  <a:pt x="615647" y="26556"/>
                  <a:pt x="625102" y="36927"/>
                  <a:pt x="633032" y="48212"/>
                </a:cubicBezTo>
                <a:cubicBezTo>
                  <a:pt x="635169" y="47603"/>
                  <a:pt x="637303" y="47297"/>
                  <a:pt x="639438" y="46687"/>
                </a:cubicBezTo>
                <a:cubicBezTo>
                  <a:pt x="644014" y="36012"/>
                  <a:pt x="648284" y="25336"/>
                  <a:pt x="652249" y="16490"/>
                </a:cubicBezTo>
                <a:cubicBezTo>
                  <a:pt x="646759" y="11305"/>
                  <a:pt x="643099" y="7950"/>
                  <a:pt x="637608" y="2765"/>
                </a:cubicBezTo>
                <a:cubicBezTo>
                  <a:pt x="643327" y="1545"/>
                  <a:pt x="647578" y="1468"/>
                  <a:pt x="650757" y="2255"/>
                </a:cubicBezTo>
                <a:close/>
                <a:moveTo>
                  <a:pt x="941154" y="34779"/>
                </a:moveTo>
                <a:cubicBezTo>
                  <a:pt x="933224" y="38743"/>
                  <a:pt x="926818" y="42099"/>
                  <a:pt x="915838" y="47589"/>
                </a:cubicBezTo>
                <a:cubicBezTo>
                  <a:pt x="926818" y="51859"/>
                  <a:pt x="927733" y="66805"/>
                  <a:pt x="941459" y="56740"/>
                </a:cubicBezTo>
                <a:cubicBezTo>
                  <a:pt x="953660" y="47894"/>
                  <a:pt x="941154" y="42709"/>
                  <a:pt x="941154" y="34779"/>
                </a:cubicBezTo>
                <a:close/>
                <a:moveTo>
                  <a:pt x="1172179" y="67270"/>
                </a:moveTo>
                <a:cubicBezTo>
                  <a:pt x="1167458" y="69136"/>
                  <a:pt x="1162020" y="71483"/>
                  <a:pt x="1155866" y="74310"/>
                </a:cubicBezTo>
                <a:cubicBezTo>
                  <a:pt x="1151901" y="91249"/>
                  <a:pt x="1147701" y="109385"/>
                  <a:pt x="1144098" y="127639"/>
                </a:cubicBezTo>
                <a:cubicBezTo>
                  <a:pt x="1145536" y="128233"/>
                  <a:pt x="1146732" y="128470"/>
                  <a:pt x="1148229" y="128765"/>
                </a:cubicBezTo>
                <a:cubicBezTo>
                  <a:pt x="1155442" y="118996"/>
                  <a:pt x="1161396" y="107735"/>
                  <a:pt x="1170349" y="100176"/>
                </a:cubicBezTo>
                <a:cubicBezTo>
                  <a:pt x="1178526" y="93395"/>
                  <a:pt x="1180975" y="92012"/>
                  <a:pt x="1177183" y="82870"/>
                </a:cubicBezTo>
                <a:cubicBezTo>
                  <a:pt x="1174837" y="77432"/>
                  <a:pt x="1173565" y="71274"/>
                  <a:pt x="1172179" y="67270"/>
                </a:cubicBezTo>
                <a:close/>
                <a:moveTo>
                  <a:pt x="1179187" y="47925"/>
                </a:moveTo>
                <a:cubicBezTo>
                  <a:pt x="1177636" y="49484"/>
                  <a:pt x="1176026" y="51343"/>
                  <a:pt x="1174474" y="52902"/>
                </a:cubicBezTo>
                <a:cubicBezTo>
                  <a:pt x="1178266" y="62045"/>
                  <a:pt x="1182298" y="71546"/>
                  <a:pt x="1186090" y="80689"/>
                </a:cubicBezTo>
                <a:cubicBezTo>
                  <a:pt x="1188602" y="80562"/>
                  <a:pt x="1191114" y="80436"/>
                  <a:pt x="1193626" y="80310"/>
                </a:cubicBezTo>
                <a:cubicBezTo>
                  <a:pt x="1196539" y="73424"/>
                  <a:pt x="1203871" y="63056"/>
                  <a:pt x="1201591" y="60431"/>
                </a:cubicBezTo>
                <a:cubicBezTo>
                  <a:pt x="1196611" y="54162"/>
                  <a:pt x="1186794" y="51914"/>
                  <a:pt x="1179187" y="47925"/>
                </a:cubicBezTo>
                <a:close/>
                <a:moveTo>
                  <a:pt x="1616282" y="98520"/>
                </a:moveTo>
                <a:cubicBezTo>
                  <a:pt x="1614757" y="98826"/>
                  <a:pt x="1613536" y="99435"/>
                  <a:pt x="1612013" y="99741"/>
                </a:cubicBezTo>
                <a:cubicBezTo>
                  <a:pt x="1613843" y="106756"/>
                  <a:pt x="1615367" y="113466"/>
                  <a:pt x="1616891" y="120176"/>
                </a:cubicBezTo>
                <a:cubicBezTo>
                  <a:pt x="1612317" y="123532"/>
                  <a:pt x="1607131" y="127497"/>
                  <a:pt x="1601946" y="131157"/>
                </a:cubicBezTo>
                <a:cubicBezTo>
                  <a:pt x="1602557" y="132988"/>
                  <a:pt x="1603472" y="134818"/>
                  <a:pt x="1604081" y="136647"/>
                </a:cubicBezTo>
                <a:cubicBezTo>
                  <a:pt x="1616588" y="130242"/>
                  <a:pt x="1628483" y="152204"/>
                  <a:pt x="1642819" y="132987"/>
                </a:cubicBezTo>
                <a:cubicBezTo>
                  <a:pt x="1634278" y="122006"/>
                  <a:pt x="1625128" y="110111"/>
                  <a:pt x="1616282" y="98520"/>
                </a:cubicBezTo>
                <a:close/>
                <a:moveTo>
                  <a:pt x="2234782" y="158915"/>
                </a:moveTo>
                <a:cubicBezTo>
                  <a:pt x="2230816" y="160439"/>
                  <a:pt x="2224715" y="161965"/>
                  <a:pt x="2218920" y="163794"/>
                </a:cubicBezTo>
                <a:cubicBezTo>
                  <a:pt x="2218920" y="172945"/>
                  <a:pt x="2234475" y="189416"/>
                  <a:pt x="2243321" y="189111"/>
                </a:cubicBezTo>
                <a:cubicBezTo>
                  <a:pt x="2245456" y="189111"/>
                  <a:pt x="2248812" y="187586"/>
                  <a:pt x="2249116" y="186061"/>
                </a:cubicBezTo>
                <a:cubicBezTo>
                  <a:pt x="2249422" y="183621"/>
                  <a:pt x="2248201" y="180570"/>
                  <a:pt x="2246982" y="178436"/>
                </a:cubicBezTo>
                <a:cubicBezTo>
                  <a:pt x="2243016" y="172030"/>
                  <a:pt x="2239051" y="165625"/>
                  <a:pt x="2234782" y="158915"/>
                </a:cubicBezTo>
                <a:close/>
                <a:moveTo>
                  <a:pt x="1389655" y="30502"/>
                </a:moveTo>
                <a:cubicBezTo>
                  <a:pt x="1381725" y="34466"/>
                  <a:pt x="1375319" y="37822"/>
                  <a:pt x="1364339" y="43312"/>
                </a:cubicBezTo>
                <a:cubicBezTo>
                  <a:pt x="1375319" y="47583"/>
                  <a:pt x="1376235" y="62528"/>
                  <a:pt x="1389960" y="52463"/>
                </a:cubicBezTo>
                <a:cubicBezTo>
                  <a:pt x="1402160" y="43617"/>
                  <a:pt x="1389655" y="38432"/>
                  <a:pt x="1389655" y="30502"/>
                </a:cubicBezTo>
                <a:close/>
                <a:moveTo>
                  <a:pt x="1221628" y="1"/>
                </a:moveTo>
                <a:lnTo>
                  <a:pt x="1221628" y="401022"/>
                </a:lnTo>
                <a:lnTo>
                  <a:pt x="1134110" y="401022"/>
                </a:lnTo>
                <a:lnTo>
                  <a:pt x="1044317" y="235833"/>
                </a:lnTo>
                <a:lnTo>
                  <a:pt x="1078525" y="241915"/>
                </a:lnTo>
                <a:cubicBezTo>
                  <a:pt x="1079061" y="240455"/>
                  <a:pt x="1079248" y="239249"/>
                  <a:pt x="1079480" y="237742"/>
                </a:cubicBezTo>
                <a:cubicBezTo>
                  <a:pt x="1069422" y="230937"/>
                  <a:pt x="1057925" y="225452"/>
                  <a:pt x="1050003" y="216818"/>
                </a:cubicBezTo>
                <a:cubicBezTo>
                  <a:pt x="1042892" y="208927"/>
                  <a:pt x="1041410" y="206537"/>
                  <a:pt x="1032432" y="210702"/>
                </a:cubicBezTo>
                <a:lnTo>
                  <a:pt x="1030952" y="211245"/>
                </a:lnTo>
                <a:lnTo>
                  <a:pt x="997542" y="149781"/>
                </a:lnTo>
                <a:lnTo>
                  <a:pt x="1006011" y="145824"/>
                </a:lnTo>
                <a:cubicBezTo>
                  <a:pt x="1005780" y="143319"/>
                  <a:pt x="1005551" y="140815"/>
                  <a:pt x="1005323" y="138310"/>
                </a:cubicBezTo>
                <a:cubicBezTo>
                  <a:pt x="998321" y="135683"/>
                  <a:pt x="987661" y="128785"/>
                  <a:pt x="985131" y="131170"/>
                </a:cubicBezTo>
                <a:cubicBezTo>
                  <a:pt x="979073" y="136406"/>
                  <a:pt x="977230" y="146307"/>
                  <a:pt x="973559" y="154071"/>
                </a:cubicBezTo>
                <a:cubicBezTo>
                  <a:pt x="975182" y="155557"/>
                  <a:pt x="977105" y="157089"/>
                  <a:pt x="978726" y="158575"/>
                </a:cubicBezTo>
                <a:lnTo>
                  <a:pt x="992161" y="152296"/>
                </a:lnTo>
                <a:lnTo>
                  <a:pt x="992891" y="162143"/>
                </a:lnTo>
                <a:lnTo>
                  <a:pt x="992890" y="189844"/>
                </a:lnTo>
                <a:lnTo>
                  <a:pt x="968414" y="172470"/>
                </a:lnTo>
                <a:cubicBezTo>
                  <a:pt x="961302" y="164580"/>
                  <a:pt x="959821" y="162189"/>
                  <a:pt x="950842" y="166354"/>
                </a:cubicBezTo>
                <a:cubicBezTo>
                  <a:pt x="945505" y="168923"/>
                  <a:pt x="939406" y="170449"/>
                  <a:pt x="935461" y="171998"/>
                </a:cubicBezTo>
                <a:cubicBezTo>
                  <a:pt x="937521" y="176637"/>
                  <a:pt x="940089" y="181974"/>
                  <a:pt x="943167" y="188007"/>
                </a:cubicBezTo>
                <a:lnTo>
                  <a:pt x="992891" y="196848"/>
                </a:lnTo>
                <a:lnTo>
                  <a:pt x="992890" y="260834"/>
                </a:lnTo>
                <a:lnTo>
                  <a:pt x="991845" y="260696"/>
                </a:lnTo>
                <a:cubicBezTo>
                  <a:pt x="985268" y="262640"/>
                  <a:pt x="987099" y="272992"/>
                  <a:pt x="983438" y="279397"/>
                </a:cubicBezTo>
                <a:lnTo>
                  <a:pt x="992891" y="279645"/>
                </a:lnTo>
                <a:lnTo>
                  <a:pt x="992890" y="401022"/>
                </a:lnTo>
                <a:lnTo>
                  <a:pt x="909950" y="401022"/>
                </a:lnTo>
                <a:lnTo>
                  <a:pt x="909950" y="1"/>
                </a:lnTo>
                <a:lnTo>
                  <a:pt x="1017531" y="1"/>
                </a:lnTo>
                <a:lnTo>
                  <a:pt x="1039920" y="41637"/>
                </a:lnTo>
                <a:lnTo>
                  <a:pt x="1018018" y="47895"/>
                </a:lnTo>
                <a:lnTo>
                  <a:pt x="1047003" y="54809"/>
                </a:lnTo>
                <a:lnTo>
                  <a:pt x="1078849" y="114029"/>
                </a:lnTo>
                <a:lnTo>
                  <a:pt x="1066219" y="116999"/>
                </a:lnTo>
                <a:cubicBezTo>
                  <a:pt x="1059342" y="132980"/>
                  <a:pt x="1052022" y="150097"/>
                  <a:pt x="1045271" y="167435"/>
                </a:cubicBezTo>
                <a:cubicBezTo>
                  <a:pt x="1046582" y="168272"/>
                  <a:pt x="1047718" y="168715"/>
                  <a:pt x="1049140" y="169268"/>
                </a:cubicBezTo>
                <a:cubicBezTo>
                  <a:pt x="1057956" y="160917"/>
                  <a:pt x="1065793" y="150875"/>
                  <a:pt x="1075936" y="145006"/>
                </a:cubicBezTo>
                <a:cubicBezTo>
                  <a:pt x="1085177" y="139766"/>
                  <a:pt x="1087830" y="138835"/>
                  <a:pt x="1085702" y="129169"/>
                </a:cubicBezTo>
                <a:lnTo>
                  <a:pt x="1085271" y="125971"/>
                </a:lnTo>
                <a:lnTo>
                  <a:pt x="1141017" y="229635"/>
                </a:lnTo>
                <a:cubicBezTo>
                  <a:pt x="1139853" y="222523"/>
                  <a:pt x="1139271" y="215811"/>
                  <a:pt x="1139271" y="209497"/>
                </a:cubicBezTo>
                <a:lnTo>
                  <a:pt x="1139271" y="1"/>
                </a:lnTo>
                <a:close/>
                <a:moveTo>
                  <a:pt x="1602861" y="49108"/>
                </a:moveTo>
                <a:cubicBezTo>
                  <a:pt x="1598591" y="51853"/>
                  <a:pt x="1593711" y="55208"/>
                  <a:pt x="1588220" y="59173"/>
                </a:cubicBezTo>
                <a:cubicBezTo>
                  <a:pt x="1587611" y="76559"/>
                  <a:pt x="1587001" y="95165"/>
                  <a:pt x="1587001" y="113771"/>
                </a:cubicBezTo>
                <a:cubicBezTo>
                  <a:pt x="1588526" y="114076"/>
                  <a:pt x="1589746" y="114076"/>
                  <a:pt x="1591271" y="114076"/>
                </a:cubicBezTo>
                <a:cubicBezTo>
                  <a:pt x="1596456" y="103096"/>
                  <a:pt x="1600116" y="90895"/>
                  <a:pt x="1607436" y="81744"/>
                </a:cubicBezTo>
                <a:cubicBezTo>
                  <a:pt x="1614147" y="73509"/>
                  <a:pt x="1616282" y="71679"/>
                  <a:pt x="1610792" y="63443"/>
                </a:cubicBezTo>
                <a:cubicBezTo>
                  <a:pt x="1607437" y="58563"/>
                  <a:pt x="1604997" y="52768"/>
                  <a:pt x="1602861" y="49108"/>
                </a:cubicBezTo>
                <a:close/>
                <a:moveTo>
                  <a:pt x="1509222" y="31417"/>
                </a:moveTo>
                <a:cubicBezTo>
                  <a:pt x="1494276" y="35382"/>
                  <a:pt x="1480550" y="39347"/>
                  <a:pt x="1466824" y="43312"/>
                </a:cubicBezTo>
                <a:cubicBezTo>
                  <a:pt x="1478110" y="47888"/>
                  <a:pt x="1489091" y="51243"/>
                  <a:pt x="1500071" y="51243"/>
                </a:cubicBezTo>
                <a:cubicBezTo>
                  <a:pt x="1510747" y="51548"/>
                  <a:pt x="1514407" y="44533"/>
                  <a:pt x="1509222" y="31417"/>
                </a:cubicBezTo>
                <a:close/>
                <a:moveTo>
                  <a:pt x="1613232" y="32637"/>
                </a:moveTo>
                <a:cubicBezTo>
                  <a:pt x="1612012" y="34772"/>
                  <a:pt x="1610487" y="36602"/>
                  <a:pt x="1609573" y="38432"/>
                </a:cubicBezTo>
                <a:cubicBezTo>
                  <a:pt x="1615061" y="46668"/>
                  <a:pt x="1620857" y="55208"/>
                  <a:pt x="1626347" y="63443"/>
                </a:cubicBezTo>
                <a:cubicBezTo>
                  <a:pt x="1628789" y="62833"/>
                  <a:pt x="1631228" y="62224"/>
                  <a:pt x="1633668" y="61613"/>
                </a:cubicBezTo>
                <a:cubicBezTo>
                  <a:pt x="1635193" y="54293"/>
                  <a:pt x="1640378" y="42702"/>
                  <a:pt x="1637633" y="40568"/>
                </a:cubicBezTo>
                <a:cubicBezTo>
                  <a:pt x="1631532" y="35382"/>
                  <a:pt x="1621468" y="35077"/>
                  <a:pt x="1613232" y="32637"/>
                </a:cubicBezTo>
                <a:close/>
                <a:moveTo>
                  <a:pt x="1601946" y="9456"/>
                </a:moveTo>
                <a:cubicBezTo>
                  <a:pt x="1600116" y="17386"/>
                  <a:pt x="1598896" y="23486"/>
                  <a:pt x="1596456" y="34162"/>
                </a:cubicBezTo>
                <a:cubicBezTo>
                  <a:pt x="1608046" y="28062"/>
                  <a:pt x="1615673" y="24096"/>
                  <a:pt x="1624822" y="19521"/>
                </a:cubicBezTo>
                <a:cubicBezTo>
                  <a:pt x="1655019" y="31111"/>
                  <a:pt x="1671490" y="54598"/>
                  <a:pt x="1671794" y="87844"/>
                </a:cubicBezTo>
                <a:cubicBezTo>
                  <a:pt x="1671490" y="172335"/>
                  <a:pt x="1670880" y="256519"/>
                  <a:pt x="1669354" y="340703"/>
                </a:cubicBezTo>
                <a:cubicBezTo>
                  <a:pt x="1668745" y="361750"/>
                  <a:pt x="1657154" y="378220"/>
                  <a:pt x="1637938" y="387676"/>
                </a:cubicBezTo>
                <a:cubicBezTo>
                  <a:pt x="1633668" y="389811"/>
                  <a:pt x="1627873" y="388591"/>
                  <a:pt x="1622992" y="389201"/>
                </a:cubicBezTo>
                <a:cubicBezTo>
                  <a:pt x="1618722" y="389811"/>
                  <a:pt x="1613231" y="389201"/>
                  <a:pt x="1610487" y="391641"/>
                </a:cubicBezTo>
                <a:cubicBezTo>
                  <a:pt x="1597372" y="404146"/>
                  <a:pt x="1580901" y="402926"/>
                  <a:pt x="1565039" y="402622"/>
                </a:cubicBezTo>
                <a:cubicBezTo>
                  <a:pt x="1547654" y="402622"/>
                  <a:pt x="1530267" y="399876"/>
                  <a:pt x="1513187" y="397742"/>
                </a:cubicBezTo>
                <a:cubicBezTo>
                  <a:pt x="1509221" y="397131"/>
                  <a:pt x="1505256" y="393471"/>
                  <a:pt x="1500377" y="390725"/>
                </a:cubicBezTo>
                <a:cubicBezTo>
                  <a:pt x="1496715" y="403842"/>
                  <a:pt x="1486650" y="404146"/>
                  <a:pt x="1472009" y="400791"/>
                </a:cubicBezTo>
                <a:cubicBezTo>
                  <a:pt x="1485734" y="391336"/>
                  <a:pt x="1497631" y="382796"/>
                  <a:pt x="1496716" y="366324"/>
                </a:cubicBezTo>
                <a:cubicBezTo>
                  <a:pt x="1496411" y="363580"/>
                  <a:pt x="1497326" y="360224"/>
                  <a:pt x="1496106" y="357784"/>
                </a:cubicBezTo>
                <a:cubicBezTo>
                  <a:pt x="1487565" y="340398"/>
                  <a:pt x="1489700" y="337043"/>
                  <a:pt x="1506477" y="336433"/>
                </a:cubicBezTo>
                <a:cubicBezTo>
                  <a:pt x="1510746" y="344668"/>
                  <a:pt x="1514712" y="351989"/>
                  <a:pt x="1518372" y="359309"/>
                </a:cubicBezTo>
                <a:cubicBezTo>
                  <a:pt x="1539418" y="355954"/>
                  <a:pt x="1548568" y="334603"/>
                  <a:pt x="1537283" y="317522"/>
                </a:cubicBezTo>
                <a:cubicBezTo>
                  <a:pt x="1534842" y="313862"/>
                  <a:pt x="1532708" y="309287"/>
                  <a:pt x="1532708" y="305017"/>
                </a:cubicBezTo>
                <a:cubicBezTo>
                  <a:pt x="1532708" y="235472"/>
                  <a:pt x="1533623" y="165929"/>
                  <a:pt x="1533317" y="96386"/>
                </a:cubicBezTo>
                <a:cubicBezTo>
                  <a:pt x="1533012" y="75339"/>
                  <a:pt x="1511662" y="61309"/>
                  <a:pt x="1492445" y="68628"/>
                </a:cubicBezTo>
                <a:cubicBezTo>
                  <a:pt x="1489701" y="69544"/>
                  <a:pt x="1487261" y="76255"/>
                  <a:pt x="1487260" y="80525"/>
                </a:cubicBezTo>
                <a:cubicBezTo>
                  <a:pt x="1486650" y="115602"/>
                  <a:pt x="1486955" y="150678"/>
                  <a:pt x="1486650" y="185755"/>
                </a:cubicBezTo>
                <a:cubicBezTo>
                  <a:pt x="1486650" y="191245"/>
                  <a:pt x="1485735" y="196736"/>
                  <a:pt x="1485125" y="202226"/>
                </a:cubicBezTo>
                <a:cubicBezTo>
                  <a:pt x="1485125" y="202226"/>
                  <a:pt x="1484821" y="202226"/>
                  <a:pt x="1484821" y="202226"/>
                </a:cubicBezTo>
                <a:cubicBezTo>
                  <a:pt x="1466824" y="195821"/>
                  <a:pt x="1471705" y="211071"/>
                  <a:pt x="1466824" y="219611"/>
                </a:cubicBezTo>
                <a:cubicBezTo>
                  <a:pt x="1485430" y="223882"/>
                  <a:pt x="1483295" y="211377"/>
                  <a:pt x="1484821" y="202226"/>
                </a:cubicBezTo>
                <a:cubicBezTo>
                  <a:pt x="1485125" y="236083"/>
                  <a:pt x="1486345" y="269634"/>
                  <a:pt x="1486040" y="303491"/>
                </a:cubicBezTo>
                <a:cubicBezTo>
                  <a:pt x="1485735" y="318742"/>
                  <a:pt x="1490616" y="334907"/>
                  <a:pt x="1479330" y="348938"/>
                </a:cubicBezTo>
                <a:cubicBezTo>
                  <a:pt x="1478415" y="349853"/>
                  <a:pt x="1482076" y="354124"/>
                  <a:pt x="1481465" y="355954"/>
                </a:cubicBezTo>
                <a:cubicBezTo>
                  <a:pt x="1480245" y="360224"/>
                  <a:pt x="1478415" y="365409"/>
                  <a:pt x="1475060" y="367545"/>
                </a:cubicBezTo>
                <a:cubicBezTo>
                  <a:pt x="1464689" y="374255"/>
                  <a:pt x="1453709" y="380051"/>
                  <a:pt x="1443033" y="388286"/>
                </a:cubicBezTo>
                <a:cubicBezTo>
                  <a:pt x="1455233" y="387370"/>
                  <a:pt x="1464385" y="387981"/>
                  <a:pt x="1464690" y="403842"/>
                </a:cubicBezTo>
                <a:cubicBezTo>
                  <a:pt x="1426562" y="403537"/>
                  <a:pt x="1388130" y="403537"/>
                  <a:pt x="1347258" y="403537"/>
                </a:cubicBezTo>
                <a:cubicBezTo>
                  <a:pt x="1347563" y="300746"/>
                  <a:pt x="1347868" y="199176"/>
                  <a:pt x="1348173" y="96080"/>
                </a:cubicBezTo>
                <a:cubicBezTo>
                  <a:pt x="1353967" y="95165"/>
                  <a:pt x="1359764" y="95471"/>
                  <a:pt x="1364339" y="93335"/>
                </a:cubicBezTo>
                <a:cubicBezTo>
                  <a:pt x="1368304" y="91505"/>
                  <a:pt x="1371658" y="86929"/>
                  <a:pt x="1373794" y="82965"/>
                </a:cubicBezTo>
                <a:cubicBezTo>
                  <a:pt x="1374710" y="81440"/>
                  <a:pt x="1371659" y="78085"/>
                  <a:pt x="1370439" y="75339"/>
                </a:cubicBezTo>
                <a:cubicBezTo>
                  <a:pt x="1367083" y="78389"/>
                  <a:pt x="1363729" y="81440"/>
                  <a:pt x="1360374" y="84185"/>
                </a:cubicBezTo>
                <a:cubicBezTo>
                  <a:pt x="1358544" y="85710"/>
                  <a:pt x="1356408" y="87235"/>
                  <a:pt x="1350918" y="91505"/>
                </a:cubicBezTo>
                <a:cubicBezTo>
                  <a:pt x="1345733" y="59784"/>
                  <a:pt x="1349394" y="31112"/>
                  <a:pt x="1347867" y="0"/>
                </a:cubicBezTo>
                <a:cubicBezTo>
                  <a:pt x="1433882" y="2440"/>
                  <a:pt x="1518371" y="-3660"/>
                  <a:pt x="1601946" y="9456"/>
                </a:cubicBezTo>
                <a:close/>
                <a:moveTo>
                  <a:pt x="2453477" y="67104"/>
                </a:moveTo>
                <a:cubicBezTo>
                  <a:pt x="2446767" y="70459"/>
                  <a:pt x="2440057" y="73814"/>
                  <a:pt x="2433346" y="77170"/>
                </a:cubicBezTo>
                <a:cubicBezTo>
                  <a:pt x="2436549" y="90896"/>
                  <a:pt x="2439904" y="100580"/>
                  <a:pt x="2444060" y="106909"/>
                </a:cubicBezTo>
                <a:lnTo>
                  <a:pt x="2447826" y="109241"/>
                </a:lnTo>
                <a:lnTo>
                  <a:pt x="2447987" y="110112"/>
                </a:lnTo>
                <a:cubicBezTo>
                  <a:pt x="2451343" y="111942"/>
                  <a:pt x="2454393" y="113772"/>
                  <a:pt x="2459577" y="116518"/>
                </a:cubicBezTo>
                <a:lnTo>
                  <a:pt x="2447826" y="109241"/>
                </a:lnTo>
                <a:lnTo>
                  <a:pt x="2442802" y="82050"/>
                </a:lnTo>
                <a:cubicBezTo>
                  <a:pt x="2447072" y="78086"/>
                  <a:pt x="2451343" y="73814"/>
                  <a:pt x="2455612" y="69850"/>
                </a:cubicBezTo>
                <a:cubicBezTo>
                  <a:pt x="2455002" y="68935"/>
                  <a:pt x="2454087" y="68019"/>
                  <a:pt x="2453477" y="67104"/>
                </a:cubicBezTo>
                <a:close/>
                <a:moveTo>
                  <a:pt x="2034118" y="916"/>
                </a:moveTo>
                <a:cubicBezTo>
                  <a:pt x="2034118" y="26842"/>
                  <a:pt x="2034118" y="51854"/>
                  <a:pt x="2034118" y="79305"/>
                </a:cubicBezTo>
                <a:cubicBezTo>
                  <a:pt x="2010936" y="79610"/>
                  <a:pt x="1988365" y="79611"/>
                  <a:pt x="1965794" y="79611"/>
                </a:cubicBezTo>
                <a:cubicBezTo>
                  <a:pt x="1936207" y="79611"/>
                  <a:pt x="1939868" y="75950"/>
                  <a:pt x="1939562" y="105231"/>
                </a:cubicBezTo>
                <a:cubicBezTo>
                  <a:pt x="1939259" y="123534"/>
                  <a:pt x="1939563" y="141529"/>
                  <a:pt x="1939563" y="161355"/>
                </a:cubicBezTo>
                <a:cubicBezTo>
                  <a:pt x="1925837" y="165015"/>
                  <a:pt x="1924313" y="152509"/>
                  <a:pt x="1924007" y="144884"/>
                </a:cubicBezTo>
                <a:cubicBezTo>
                  <a:pt x="1923701" y="128108"/>
                  <a:pt x="1915467" y="121398"/>
                  <a:pt x="1898690" y="119873"/>
                </a:cubicBezTo>
                <a:cubicBezTo>
                  <a:pt x="1902655" y="128718"/>
                  <a:pt x="1881914" y="138784"/>
                  <a:pt x="1901436" y="147020"/>
                </a:cubicBezTo>
                <a:cubicBezTo>
                  <a:pt x="1898080" y="160440"/>
                  <a:pt x="1901740" y="177826"/>
                  <a:pt x="1880084" y="182707"/>
                </a:cubicBezTo>
                <a:cubicBezTo>
                  <a:pt x="1881915" y="184537"/>
                  <a:pt x="1884050" y="186062"/>
                  <a:pt x="1885880" y="187586"/>
                </a:cubicBezTo>
                <a:cubicBezTo>
                  <a:pt x="1891370" y="182706"/>
                  <a:pt x="1897165" y="178131"/>
                  <a:pt x="1902655" y="173251"/>
                </a:cubicBezTo>
                <a:cubicBezTo>
                  <a:pt x="1915772" y="180571"/>
                  <a:pt x="1942614" y="176911"/>
                  <a:pt x="1956339" y="167455"/>
                </a:cubicBezTo>
                <a:cubicBezTo>
                  <a:pt x="1962744" y="163185"/>
                  <a:pt x="1971285" y="160135"/>
                  <a:pt x="1979215" y="159524"/>
                </a:cubicBezTo>
                <a:cubicBezTo>
                  <a:pt x="1993551" y="158305"/>
                  <a:pt x="2007582" y="159220"/>
                  <a:pt x="2021918" y="159525"/>
                </a:cubicBezTo>
                <a:cubicBezTo>
                  <a:pt x="2023442" y="159525"/>
                  <a:pt x="2024663" y="160440"/>
                  <a:pt x="2027712" y="161660"/>
                </a:cubicBezTo>
                <a:cubicBezTo>
                  <a:pt x="2027713" y="184841"/>
                  <a:pt x="2027407" y="208633"/>
                  <a:pt x="2027407" y="233034"/>
                </a:cubicBezTo>
                <a:cubicBezTo>
                  <a:pt x="2005446" y="233034"/>
                  <a:pt x="1983789" y="241880"/>
                  <a:pt x="1966709" y="215343"/>
                </a:cubicBezTo>
                <a:cubicBezTo>
                  <a:pt x="1966710" y="224494"/>
                  <a:pt x="1966709" y="227849"/>
                  <a:pt x="1966709" y="231204"/>
                </a:cubicBezTo>
                <a:cubicBezTo>
                  <a:pt x="1965794" y="231509"/>
                  <a:pt x="1964880" y="232424"/>
                  <a:pt x="1963964" y="232424"/>
                </a:cubicBezTo>
                <a:cubicBezTo>
                  <a:pt x="1938343" y="236085"/>
                  <a:pt x="1938953" y="236085"/>
                  <a:pt x="1938648" y="263231"/>
                </a:cubicBezTo>
                <a:cubicBezTo>
                  <a:pt x="1938648" y="277872"/>
                  <a:pt x="1936817" y="292207"/>
                  <a:pt x="1934683" y="306543"/>
                </a:cubicBezTo>
                <a:cubicBezTo>
                  <a:pt x="1934072" y="309289"/>
                  <a:pt x="1927972" y="311119"/>
                  <a:pt x="1924922" y="313559"/>
                </a:cubicBezTo>
                <a:cubicBezTo>
                  <a:pt x="1918821" y="318744"/>
                  <a:pt x="1912721" y="323929"/>
                  <a:pt x="1907536" y="331860"/>
                </a:cubicBezTo>
                <a:cubicBezTo>
                  <a:pt x="1939868" y="317829"/>
                  <a:pt x="1972809" y="329420"/>
                  <a:pt x="2007581" y="324844"/>
                </a:cubicBezTo>
                <a:cubicBezTo>
                  <a:pt x="2009106" y="343145"/>
                  <a:pt x="2010327" y="359006"/>
                  <a:pt x="2011242" y="372426"/>
                </a:cubicBezTo>
                <a:cubicBezTo>
                  <a:pt x="2020392" y="371817"/>
                  <a:pt x="2034118" y="367852"/>
                  <a:pt x="2035948" y="370902"/>
                </a:cubicBezTo>
                <a:cubicBezTo>
                  <a:pt x="2041439" y="379747"/>
                  <a:pt x="2042049" y="391643"/>
                  <a:pt x="2045098" y="404454"/>
                </a:cubicBezTo>
                <a:cubicBezTo>
                  <a:pt x="2031982" y="404454"/>
                  <a:pt x="2023137" y="404454"/>
                  <a:pt x="2011851" y="403539"/>
                </a:cubicBezTo>
                <a:cubicBezTo>
                  <a:pt x="2015511" y="397743"/>
                  <a:pt x="2017647" y="394693"/>
                  <a:pt x="2019782" y="391338"/>
                </a:cubicBezTo>
                <a:cubicBezTo>
                  <a:pt x="2019172" y="390118"/>
                  <a:pt x="2018867" y="388593"/>
                  <a:pt x="2018257" y="387068"/>
                </a:cubicBezTo>
                <a:cubicBezTo>
                  <a:pt x="2002396" y="391643"/>
                  <a:pt x="1986535" y="396523"/>
                  <a:pt x="1969760" y="401403"/>
                </a:cubicBezTo>
                <a:cubicBezTo>
                  <a:pt x="1962439" y="383713"/>
                  <a:pt x="1955424" y="366937"/>
                  <a:pt x="1946883" y="346806"/>
                </a:cubicBezTo>
                <a:cubicBezTo>
                  <a:pt x="1935598" y="353210"/>
                  <a:pt x="1923398" y="358701"/>
                  <a:pt x="1912721" y="366631"/>
                </a:cubicBezTo>
                <a:cubicBezTo>
                  <a:pt x="1899301" y="376392"/>
                  <a:pt x="1901131" y="389203"/>
                  <a:pt x="1912722" y="403539"/>
                </a:cubicBezTo>
                <a:cubicBezTo>
                  <a:pt x="1873680" y="402928"/>
                  <a:pt x="1837382" y="402624"/>
                  <a:pt x="1799865" y="402014"/>
                </a:cubicBezTo>
                <a:cubicBezTo>
                  <a:pt x="1799865" y="352906"/>
                  <a:pt x="1800170" y="306543"/>
                  <a:pt x="1800170" y="257435"/>
                </a:cubicBezTo>
                <a:cubicBezTo>
                  <a:pt x="1815727" y="263536"/>
                  <a:pt x="1829147" y="268721"/>
                  <a:pt x="1844094" y="274517"/>
                </a:cubicBezTo>
                <a:cubicBezTo>
                  <a:pt x="1844703" y="272381"/>
                  <a:pt x="1847448" y="265671"/>
                  <a:pt x="1846533" y="265061"/>
                </a:cubicBezTo>
                <a:cubicBezTo>
                  <a:pt x="1840737" y="261401"/>
                  <a:pt x="1834027" y="258960"/>
                  <a:pt x="1825181" y="255301"/>
                </a:cubicBezTo>
                <a:cubicBezTo>
                  <a:pt x="1823352" y="244625"/>
                  <a:pt x="1813896" y="243100"/>
                  <a:pt x="1797425" y="247980"/>
                </a:cubicBezTo>
                <a:cubicBezTo>
                  <a:pt x="1800476" y="232119"/>
                  <a:pt x="1803220" y="219003"/>
                  <a:pt x="1805355" y="205887"/>
                </a:cubicBezTo>
                <a:cubicBezTo>
                  <a:pt x="1806880" y="195822"/>
                  <a:pt x="1812981" y="185452"/>
                  <a:pt x="1802916" y="175995"/>
                </a:cubicBezTo>
                <a:cubicBezTo>
                  <a:pt x="1801085" y="174471"/>
                  <a:pt x="1800171" y="170810"/>
                  <a:pt x="1800171" y="168065"/>
                </a:cubicBezTo>
                <a:cubicBezTo>
                  <a:pt x="1800171" y="123533"/>
                  <a:pt x="1800171" y="79001"/>
                  <a:pt x="1800476" y="34468"/>
                </a:cubicBezTo>
                <a:cubicBezTo>
                  <a:pt x="1800476" y="17692"/>
                  <a:pt x="1807186" y="9456"/>
                  <a:pt x="1819691" y="8541"/>
                </a:cubicBezTo>
                <a:cubicBezTo>
                  <a:pt x="1814811" y="34163"/>
                  <a:pt x="1809626" y="60394"/>
                  <a:pt x="1804440" y="86321"/>
                </a:cubicBezTo>
                <a:cubicBezTo>
                  <a:pt x="1829757" y="98521"/>
                  <a:pt x="1839822" y="91811"/>
                  <a:pt x="1842873" y="59174"/>
                </a:cubicBezTo>
                <a:cubicBezTo>
                  <a:pt x="1841043" y="53684"/>
                  <a:pt x="1839517" y="48194"/>
                  <a:pt x="1837688" y="42703"/>
                </a:cubicBezTo>
                <a:cubicBezTo>
                  <a:pt x="1835857" y="36603"/>
                  <a:pt x="1833722" y="30197"/>
                  <a:pt x="1831892" y="23793"/>
                </a:cubicBezTo>
                <a:cubicBezTo>
                  <a:pt x="1829758" y="16777"/>
                  <a:pt x="1827927" y="9456"/>
                  <a:pt x="1825791" y="2441"/>
                </a:cubicBezTo>
                <a:cubicBezTo>
                  <a:pt x="1829148" y="1222"/>
                  <a:pt x="1830367" y="306"/>
                  <a:pt x="1831892" y="306"/>
                </a:cubicBezTo>
                <a:cubicBezTo>
                  <a:pt x="1841043" y="1"/>
                  <a:pt x="1850193" y="1"/>
                  <a:pt x="1860258" y="1"/>
                </a:cubicBezTo>
                <a:cubicBezTo>
                  <a:pt x="1861479" y="14032"/>
                  <a:pt x="1871238" y="13726"/>
                  <a:pt x="1881610" y="13117"/>
                </a:cubicBezTo>
                <a:cubicBezTo>
                  <a:pt x="1887100" y="12811"/>
                  <a:pt x="1894420" y="11896"/>
                  <a:pt x="1897470" y="14642"/>
                </a:cubicBezTo>
                <a:cubicBezTo>
                  <a:pt x="1907231" y="24097"/>
                  <a:pt x="1917297" y="25317"/>
                  <a:pt x="1928582" y="18912"/>
                </a:cubicBezTo>
                <a:cubicBezTo>
                  <a:pt x="1935598" y="14642"/>
                  <a:pt x="1942308" y="9762"/>
                  <a:pt x="1949323" y="5186"/>
                </a:cubicBezTo>
                <a:cubicBezTo>
                  <a:pt x="1948408" y="3661"/>
                  <a:pt x="1947799" y="2137"/>
                  <a:pt x="1946883" y="611"/>
                </a:cubicBezTo>
                <a:cubicBezTo>
                  <a:pt x="1975249" y="916"/>
                  <a:pt x="2003617" y="916"/>
                  <a:pt x="2034118" y="916"/>
                </a:cubicBezTo>
                <a:close/>
                <a:moveTo>
                  <a:pt x="3240739" y="156703"/>
                </a:moveTo>
                <a:cubicBezTo>
                  <a:pt x="3240739" y="156703"/>
                  <a:pt x="3240434" y="157008"/>
                  <a:pt x="3240434" y="157008"/>
                </a:cubicBezTo>
                <a:lnTo>
                  <a:pt x="3240421" y="156719"/>
                </a:lnTo>
                <a:lnTo>
                  <a:pt x="3240434" y="156703"/>
                </a:lnTo>
                <a:cubicBezTo>
                  <a:pt x="3240434" y="156703"/>
                  <a:pt x="3240739" y="156703"/>
                  <a:pt x="3240739" y="156703"/>
                </a:cubicBezTo>
                <a:close/>
                <a:moveTo>
                  <a:pt x="2237221" y="7626"/>
                </a:moveTo>
                <a:cubicBezTo>
                  <a:pt x="2225020" y="13726"/>
                  <a:pt x="2213734" y="19522"/>
                  <a:pt x="2202144" y="25623"/>
                </a:cubicBezTo>
                <a:cubicBezTo>
                  <a:pt x="2200314" y="21047"/>
                  <a:pt x="2198180" y="16777"/>
                  <a:pt x="2196349" y="12201"/>
                </a:cubicBezTo>
                <a:cubicBezTo>
                  <a:pt x="2195129" y="12201"/>
                  <a:pt x="2194214" y="11896"/>
                  <a:pt x="2192994" y="11896"/>
                </a:cubicBezTo>
                <a:cubicBezTo>
                  <a:pt x="2191164" y="22877"/>
                  <a:pt x="2188419" y="33553"/>
                  <a:pt x="2187503" y="44533"/>
                </a:cubicBezTo>
                <a:cubicBezTo>
                  <a:pt x="2187504" y="46669"/>
                  <a:pt x="2196044" y="50939"/>
                  <a:pt x="2200313" y="50634"/>
                </a:cubicBezTo>
                <a:cubicBezTo>
                  <a:pt x="2208244" y="50024"/>
                  <a:pt x="2215869" y="46669"/>
                  <a:pt x="2224411" y="44228"/>
                </a:cubicBezTo>
                <a:cubicBezTo>
                  <a:pt x="2222885" y="38127"/>
                  <a:pt x="2221666" y="32942"/>
                  <a:pt x="2220445" y="26842"/>
                </a:cubicBezTo>
                <a:cubicBezTo>
                  <a:pt x="2232951" y="26538"/>
                  <a:pt x="2239356" y="21047"/>
                  <a:pt x="2237221" y="7626"/>
                </a:cubicBezTo>
                <a:close/>
                <a:moveTo>
                  <a:pt x="3260870" y="148162"/>
                </a:moveTo>
                <a:cubicBezTo>
                  <a:pt x="3262396" y="153653"/>
                  <a:pt x="3263615" y="159143"/>
                  <a:pt x="3265140" y="164633"/>
                </a:cubicBezTo>
                <a:cubicBezTo>
                  <a:pt x="3260870" y="164023"/>
                  <a:pt x="3256600" y="163108"/>
                  <a:pt x="3251110" y="162193"/>
                </a:cubicBezTo>
                <a:cubicBezTo>
                  <a:pt x="3252024" y="165243"/>
                  <a:pt x="3253245" y="168599"/>
                  <a:pt x="3254160" y="171649"/>
                </a:cubicBezTo>
                <a:cubicBezTo>
                  <a:pt x="3252940" y="172563"/>
                  <a:pt x="3251720" y="173173"/>
                  <a:pt x="3250804" y="173478"/>
                </a:cubicBezTo>
                <a:cubicBezTo>
                  <a:pt x="3247450" y="167378"/>
                  <a:pt x="3244400" y="161583"/>
                  <a:pt x="3241044" y="155483"/>
                </a:cubicBezTo>
                <a:cubicBezTo>
                  <a:pt x="3246839" y="153348"/>
                  <a:pt x="3252635" y="151213"/>
                  <a:pt x="3260870" y="148162"/>
                </a:cubicBezTo>
                <a:close/>
                <a:moveTo>
                  <a:pt x="2822213" y="73806"/>
                </a:moveTo>
                <a:cubicBezTo>
                  <a:pt x="2821298" y="86311"/>
                  <a:pt x="2820687" y="96072"/>
                  <a:pt x="2820078" y="104002"/>
                </a:cubicBezTo>
                <a:cubicBezTo>
                  <a:pt x="2805743" y="104612"/>
                  <a:pt x="2794152" y="104917"/>
                  <a:pt x="2782866" y="105223"/>
                </a:cubicBezTo>
                <a:cubicBezTo>
                  <a:pt x="2777070" y="105527"/>
                  <a:pt x="2769141" y="103697"/>
                  <a:pt x="2766089" y="106748"/>
                </a:cubicBezTo>
                <a:cubicBezTo>
                  <a:pt x="2757550" y="114983"/>
                  <a:pt x="2750534" y="125658"/>
                  <a:pt x="2742298" y="136029"/>
                </a:cubicBezTo>
                <a:cubicBezTo>
                  <a:pt x="2764259" y="159211"/>
                  <a:pt x="2788966" y="157990"/>
                  <a:pt x="2812758" y="143044"/>
                </a:cubicBezTo>
                <a:cubicBezTo>
                  <a:pt x="2815807" y="151280"/>
                  <a:pt x="2818248" y="157380"/>
                  <a:pt x="2819467" y="160735"/>
                </a:cubicBezTo>
                <a:cubicBezTo>
                  <a:pt x="2834718" y="156771"/>
                  <a:pt x="2847834" y="153416"/>
                  <a:pt x="2862475" y="149450"/>
                </a:cubicBezTo>
                <a:cubicBezTo>
                  <a:pt x="2853630" y="141215"/>
                  <a:pt x="2837463" y="138774"/>
                  <a:pt x="2837464" y="121084"/>
                </a:cubicBezTo>
                <a:cubicBezTo>
                  <a:pt x="2841430" y="124134"/>
                  <a:pt x="2844479" y="126269"/>
                  <a:pt x="2850579" y="130843"/>
                </a:cubicBezTo>
                <a:cubicBezTo>
                  <a:pt x="2847529" y="115898"/>
                  <a:pt x="2842954" y="104612"/>
                  <a:pt x="2843564" y="93632"/>
                </a:cubicBezTo>
                <a:cubicBezTo>
                  <a:pt x="2844784" y="74416"/>
                  <a:pt x="2828619" y="81736"/>
                  <a:pt x="2822213" y="73806"/>
                </a:cubicBezTo>
                <a:close/>
                <a:moveTo>
                  <a:pt x="2803607" y="34153"/>
                </a:moveTo>
                <a:cubicBezTo>
                  <a:pt x="2801777" y="35984"/>
                  <a:pt x="2799947" y="37508"/>
                  <a:pt x="2798116" y="39339"/>
                </a:cubicBezTo>
                <a:cubicBezTo>
                  <a:pt x="2803302" y="47269"/>
                  <a:pt x="2808792" y="55505"/>
                  <a:pt x="2813977" y="63436"/>
                </a:cubicBezTo>
                <a:cubicBezTo>
                  <a:pt x="2815503" y="63130"/>
                  <a:pt x="2817332" y="62825"/>
                  <a:pt x="2819163" y="62520"/>
                </a:cubicBezTo>
                <a:cubicBezTo>
                  <a:pt x="2818858" y="56420"/>
                  <a:pt x="2820383" y="49405"/>
                  <a:pt x="2817638" y="44524"/>
                </a:cubicBezTo>
                <a:cubicBezTo>
                  <a:pt x="2815198" y="39949"/>
                  <a:pt x="2808486" y="37508"/>
                  <a:pt x="2803607" y="34153"/>
                </a:cubicBezTo>
                <a:close/>
                <a:moveTo>
                  <a:pt x="2607205" y="1831"/>
                </a:moveTo>
                <a:cubicBezTo>
                  <a:pt x="2606899" y="135734"/>
                  <a:pt x="2606291" y="269026"/>
                  <a:pt x="2605986" y="404148"/>
                </a:cubicBezTo>
                <a:cubicBezTo>
                  <a:pt x="2569689" y="404148"/>
                  <a:pt x="2534001" y="408723"/>
                  <a:pt x="2499230" y="400487"/>
                </a:cubicBezTo>
                <a:cubicBezTo>
                  <a:pt x="2495875" y="401708"/>
                  <a:pt x="2491605" y="403842"/>
                  <a:pt x="2485199" y="406588"/>
                </a:cubicBezTo>
                <a:cubicBezTo>
                  <a:pt x="2485504" y="316913"/>
                  <a:pt x="2485504" y="230288"/>
                  <a:pt x="2485504" y="143969"/>
                </a:cubicBezTo>
                <a:cubicBezTo>
                  <a:pt x="2483979" y="143663"/>
                  <a:pt x="2482759" y="143359"/>
                  <a:pt x="2481234" y="143054"/>
                </a:cubicBezTo>
                <a:cubicBezTo>
                  <a:pt x="2476048" y="169895"/>
                  <a:pt x="2470863" y="196737"/>
                  <a:pt x="2465983" y="223578"/>
                </a:cubicBezTo>
                <a:cubicBezTo>
                  <a:pt x="2455613" y="280617"/>
                  <a:pt x="2445547" y="337654"/>
                  <a:pt x="2434566" y="394387"/>
                </a:cubicBezTo>
                <a:cubicBezTo>
                  <a:pt x="2433652" y="398353"/>
                  <a:pt x="2427246" y="403843"/>
                  <a:pt x="2423281" y="404148"/>
                </a:cubicBezTo>
                <a:cubicBezTo>
                  <a:pt x="2401014" y="404758"/>
                  <a:pt x="2378443" y="404758"/>
                  <a:pt x="2356178" y="403843"/>
                </a:cubicBezTo>
                <a:cubicBezTo>
                  <a:pt x="2352518" y="403843"/>
                  <a:pt x="2346417" y="398657"/>
                  <a:pt x="2345806" y="394998"/>
                </a:cubicBezTo>
                <a:cubicBezTo>
                  <a:pt x="2332081" y="325759"/>
                  <a:pt x="2318355" y="256520"/>
                  <a:pt x="2306154" y="186976"/>
                </a:cubicBezTo>
                <a:cubicBezTo>
                  <a:pt x="2304630" y="177521"/>
                  <a:pt x="2309814" y="167150"/>
                  <a:pt x="2312865" y="153424"/>
                </a:cubicBezTo>
                <a:cubicBezTo>
                  <a:pt x="2300664" y="142748"/>
                  <a:pt x="2274738" y="134819"/>
                  <a:pt x="2283583" y="104927"/>
                </a:cubicBezTo>
                <a:cubicBezTo>
                  <a:pt x="2274738" y="98826"/>
                  <a:pt x="2266502" y="91811"/>
                  <a:pt x="2257046" y="86930"/>
                </a:cubicBezTo>
                <a:cubicBezTo>
                  <a:pt x="2252777" y="85101"/>
                  <a:pt x="2242712" y="86320"/>
                  <a:pt x="2241796" y="88456"/>
                </a:cubicBezTo>
                <a:cubicBezTo>
                  <a:pt x="2239661" y="94251"/>
                  <a:pt x="2239661" y="101876"/>
                  <a:pt x="2241491" y="107977"/>
                </a:cubicBezTo>
                <a:cubicBezTo>
                  <a:pt x="2243016" y="113467"/>
                  <a:pt x="2247591" y="117737"/>
                  <a:pt x="2250642" y="122007"/>
                </a:cubicBezTo>
                <a:cubicBezTo>
                  <a:pt x="2252776" y="120788"/>
                  <a:pt x="2255827" y="118958"/>
                  <a:pt x="2258877" y="117127"/>
                </a:cubicBezTo>
                <a:cubicBezTo>
                  <a:pt x="2260097" y="121092"/>
                  <a:pt x="2263453" y="127193"/>
                  <a:pt x="2261927" y="129023"/>
                </a:cubicBezTo>
                <a:cubicBezTo>
                  <a:pt x="2253082" y="138783"/>
                  <a:pt x="2254912" y="142444"/>
                  <a:pt x="2267113" y="147323"/>
                </a:cubicBezTo>
                <a:cubicBezTo>
                  <a:pt x="2275958" y="150679"/>
                  <a:pt x="2282669" y="160135"/>
                  <a:pt x="2293345" y="169895"/>
                </a:cubicBezTo>
                <a:cubicBezTo>
                  <a:pt x="2293039" y="243404"/>
                  <a:pt x="2292429" y="321793"/>
                  <a:pt x="2292124" y="400183"/>
                </a:cubicBezTo>
                <a:cubicBezTo>
                  <a:pt x="2270467" y="407808"/>
                  <a:pt x="2193604" y="404453"/>
                  <a:pt x="2189944" y="394998"/>
                </a:cubicBezTo>
                <a:cubicBezTo>
                  <a:pt x="2184758" y="397742"/>
                  <a:pt x="2179573" y="400488"/>
                  <a:pt x="2174387" y="403233"/>
                </a:cubicBezTo>
                <a:cubicBezTo>
                  <a:pt x="2173167" y="402318"/>
                  <a:pt x="2171948" y="401708"/>
                  <a:pt x="2170727" y="401098"/>
                </a:cubicBezTo>
                <a:cubicBezTo>
                  <a:pt x="2173472" y="393472"/>
                  <a:pt x="2176218" y="385847"/>
                  <a:pt x="2179267" y="378222"/>
                </a:cubicBezTo>
                <a:cubicBezTo>
                  <a:pt x="2178353" y="378222"/>
                  <a:pt x="2175913" y="378526"/>
                  <a:pt x="2171948" y="379137"/>
                </a:cubicBezTo>
                <a:cubicBezTo>
                  <a:pt x="2171948" y="253470"/>
                  <a:pt x="2172252" y="127803"/>
                  <a:pt x="2172558" y="916"/>
                </a:cubicBezTo>
                <a:cubicBezTo>
                  <a:pt x="2177743" y="610"/>
                  <a:pt x="2182319" y="1"/>
                  <a:pt x="2186589" y="1"/>
                </a:cubicBezTo>
                <a:cubicBezTo>
                  <a:pt x="2237525" y="1"/>
                  <a:pt x="2288463" y="611"/>
                  <a:pt x="2339096" y="1"/>
                </a:cubicBezTo>
                <a:cubicBezTo>
                  <a:pt x="2351297" y="1"/>
                  <a:pt x="2355262" y="4271"/>
                  <a:pt x="2357397" y="15862"/>
                </a:cubicBezTo>
                <a:cubicBezTo>
                  <a:pt x="2365937" y="64359"/>
                  <a:pt x="2375393" y="112552"/>
                  <a:pt x="2384544" y="161050"/>
                </a:cubicBezTo>
                <a:cubicBezTo>
                  <a:pt x="2386068" y="168370"/>
                  <a:pt x="2387594" y="175691"/>
                  <a:pt x="2392779" y="183010"/>
                </a:cubicBezTo>
                <a:cubicBezTo>
                  <a:pt x="2394609" y="174775"/>
                  <a:pt x="2396134" y="166845"/>
                  <a:pt x="2397965" y="158914"/>
                </a:cubicBezTo>
                <a:cubicBezTo>
                  <a:pt x="2404065" y="129938"/>
                  <a:pt x="2410775" y="101266"/>
                  <a:pt x="2415960" y="71985"/>
                </a:cubicBezTo>
                <a:cubicBezTo>
                  <a:pt x="2419620" y="52158"/>
                  <a:pt x="2420230" y="31723"/>
                  <a:pt x="2423585" y="11896"/>
                </a:cubicBezTo>
                <a:cubicBezTo>
                  <a:pt x="2424196" y="7931"/>
                  <a:pt x="2430296" y="1221"/>
                  <a:pt x="2433955" y="1221"/>
                </a:cubicBezTo>
                <a:cubicBezTo>
                  <a:pt x="2490994" y="611"/>
                  <a:pt x="2547727" y="916"/>
                  <a:pt x="2607205" y="1831"/>
                </a:cubicBezTo>
                <a:close/>
                <a:moveTo>
                  <a:pt x="2872846" y="1822"/>
                </a:moveTo>
                <a:cubicBezTo>
                  <a:pt x="2872541" y="136944"/>
                  <a:pt x="2872237" y="270237"/>
                  <a:pt x="2871931" y="405969"/>
                </a:cubicBezTo>
                <a:cubicBezTo>
                  <a:pt x="2832278" y="404750"/>
                  <a:pt x="2794456" y="403529"/>
                  <a:pt x="2755719" y="402310"/>
                </a:cubicBezTo>
                <a:cubicBezTo>
                  <a:pt x="2754804" y="393464"/>
                  <a:pt x="2753889" y="387364"/>
                  <a:pt x="2753279" y="381568"/>
                </a:cubicBezTo>
                <a:cubicBezTo>
                  <a:pt x="2741079" y="379128"/>
                  <a:pt x="2732539" y="374248"/>
                  <a:pt x="2732843" y="358691"/>
                </a:cubicBezTo>
                <a:cubicBezTo>
                  <a:pt x="2733758" y="262916"/>
                  <a:pt x="2733758" y="166836"/>
                  <a:pt x="2734063" y="71061"/>
                </a:cubicBezTo>
                <a:cubicBezTo>
                  <a:pt x="2734063" y="51235"/>
                  <a:pt x="2734368" y="31713"/>
                  <a:pt x="2734064" y="11888"/>
                </a:cubicBezTo>
                <a:cubicBezTo>
                  <a:pt x="2733758" y="4261"/>
                  <a:pt x="2736198" y="906"/>
                  <a:pt x="2744434" y="1212"/>
                </a:cubicBezTo>
                <a:cubicBezTo>
                  <a:pt x="2763040" y="1822"/>
                  <a:pt x="2783170" y="-2754"/>
                  <a:pt x="2800252" y="2736"/>
                </a:cubicBezTo>
                <a:cubicBezTo>
                  <a:pt x="2815808" y="7617"/>
                  <a:pt x="2828313" y="1517"/>
                  <a:pt x="2842039" y="1517"/>
                </a:cubicBezTo>
                <a:cubicBezTo>
                  <a:pt x="2851494" y="1517"/>
                  <a:pt x="2861255" y="1517"/>
                  <a:pt x="2872846" y="1822"/>
                </a:cubicBezTo>
                <a:close/>
                <a:moveTo>
                  <a:pt x="3177792" y="230"/>
                </a:moveTo>
                <a:cubicBezTo>
                  <a:pt x="3213517" y="1756"/>
                  <a:pt x="3248823" y="10906"/>
                  <a:pt x="3283442" y="28902"/>
                </a:cubicBezTo>
                <a:cubicBezTo>
                  <a:pt x="3306318" y="40797"/>
                  <a:pt x="3321874" y="59708"/>
                  <a:pt x="3324924" y="85939"/>
                </a:cubicBezTo>
                <a:cubicBezTo>
                  <a:pt x="3328584" y="117967"/>
                  <a:pt x="3330110" y="150298"/>
                  <a:pt x="3332855" y="184459"/>
                </a:cubicBezTo>
                <a:cubicBezTo>
                  <a:pt x="3315469" y="184459"/>
                  <a:pt x="3302048" y="184765"/>
                  <a:pt x="3287711" y="184765"/>
                </a:cubicBezTo>
                <a:cubicBezTo>
                  <a:pt x="3287408" y="180800"/>
                  <a:pt x="3286492" y="177445"/>
                  <a:pt x="3287102" y="174089"/>
                </a:cubicBezTo>
                <a:cubicBezTo>
                  <a:pt x="3289542" y="159144"/>
                  <a:pt x="3288322" y="145418"/>
                  <a:pt x="3277951" y="133217"/>
                </a:cubicBezTo>
                <a:cubicBezTo>
                  <a:pt x="3275817" y="130777"/>
                  <a:pt x="3275511" y="126812"/>
                  <a:pt x="3273681" y="123762"/>
                </a:cubicBezTo>
                <a:cubicBezTo>
                  <a:pt x="3270632" y="118271"/>
                  <a:pt x="3266971" y="113086"/>
                  <a:pt x="3263615" y="107901"/>
                </a:cubicBezTo>
                <a:cubicBezTo>
                  <a:pt x="3260565" y="102715"/>
                  <a:pt x="3257210" y="97836"/>
                  <a:pt x="3253855" y="92650"/>
                </a:cubicBezTo>
                <a:cubicBezTo>
                  <a:pt x="3254770" y="91430"/>
                  <a:pt x="3255686" y="90209"/>
                  <a:pt x="3256600" y="88990"/>
                </a:cubicBezTo>
                <a:cubicBezTo>
                  <a:pt x="3244400" y="87161"/>
                  <a:pt x="3232199" y="85329"/>
                  <a:pt x="3220304" y="83499"/>
                </a:cubicBezTo>
                <a:cubicBezTo>
                  <a:pt x="3220608" y="80754"/>
                  <a:pt x="3221218" y="74044"/>
                  <a:pt x="3222133" y="66114"/>
                </a:cubicBezTo>
                <a:cubicBezTo>
                  <a:pt x="3197732" y="73129"/>
                  <a:pt x="3195597" y="91430"/>
                  <a:pt x="3210848" y="132302"/>
                </a:cubicBezTo>
                <a:cubicBezTo>
                  <a:pt x="3213288" y="131693"/>
                  <a:pt x="3215423" y="130777"/>
                  <a:pt x="3217863" y="130472"/>
                </a:cubicBezTo>
                <a:cubicBezTo>
                  <a:pt x="3224574" y="129862"/>
                  <a:pt x="3234029" y="126812"/>
                  <a:pt x="3237079" y="129862"/>
                </a:cubicBezTo>
                <a:cubicBezTo>
                  <a:pt x="3241044" y="133827"/>
                  <a:pt x="3239517" y="142672"/>
                  <a:pt x="3240129" y="149689"/>
                </a:cubicBezTo>
                <a:lnTo>
                  <a:pt x="3240421" y="156719"/>
                </a:lnTo>
                <a:lnTo>
                  <a:pt x="3231589" y="168294"/>
                </a:lnTo>
                <a:cubicBezTo>
                  <a:pt x="3227318" y="180495"/>
                  <a:pt x="3219999" y="186291"/>
                  <a:pt x="3206883" y="183850"/>
                </a:cubicBezTo>
                <a:cubicBezTo>
                  <a:pt x="3202917" y="182935"/>
                  <a:pt x="3198952" y="183545"/>
                  <a:pt x="3192851" y="183240"/>
                </a:cubicBezTo>
                <a:cubicBezTo>
                  <a:pt x="3192852" y="164939"/>
                  <a:pt x="3192242" y="146942"/>
                  <a:pt x="3192547" y="128947"/>
                </a:cubicBezTo>
                <a:cubicBezTo>
                  <a:pt x="3192852" y="106986"/>
                  <a:pt x="3194072" y="84720"/>
                  <a:pt x="3184616" y="63978"/>
                </a:cubicBezTo>
                <a:cubicBezTo>
                  <a:pt x="3182481" y="59098"/>
                  <a:pt x="3177296" y="56048"/>
                  <a:pt x="3171500" y="50253"/>
                </a:cubicBezTo>
                <a:cubicBezTo>
                  <a:pt x="3171805" y="48422"/>
                  <a:pt x="3172415" y="43848"/>
                  <a:pt x="3173330" y="36832"/>
                </a:cubicBezTo>
                <a:cubicBezTo>
                  <a:pt x="3160214" y="36527"/>
                  <a:pt x="3147404" y="33782"/>
                  <a:pt x="3136424" y="36832"/>
                </a:cubicBezTo>
                <a:cubicBezTo>
                  <a:pt x="3124224" y="40187"/>
                  <a:pt x="3130628" y="48422"/>
                  <a:pt x="3136119" y="54828"/>
                </a:cubicBezTo>
                <a:cubicBezTo>
                  <a:pt x="3142219" y="50558"/>
                  <a:pt x="3147710" y="46897"/>
                  <a:pt x="3155640" y="41407"/>
                </a:cubicBezTo>
                <a:cubicBezTo>
                  <a:pt x="3154113" y="50863"/>
                  <a:pt x="3155945" y="58793"/>
                  <a:pt x="3144355" y="56964"/>
                </a:cubicBezTo>
                <a:cubicBezTo>
                  <a:pt x="3142829" y="56658"/>
                  <a:pt x="3138558" y="61843"/>
                  <a:pt x="3138864" y="62453"/>
                </a:cubicBezTo>
                <a:cubicBezTo>
                  <a:pt x="3147405" y="77095"/>
                  <a:pt x="3136424" y="84720"/>
                  <a:pt x="3128188" y="94785"/>
                </a:cubicBezTo>
                <a:cubicBezTo>
                  <a:pt x="3131238" y="93870"/>
                  <a:pt x="3134288" y="92650"/>
                  <a:pt x="3137948" y="91735"/>
                </a:cubicBezTo>
                <a:cubicBezTo>
                  <a:pt x="3140694" y="103325"/>
                  <a:pt x="3130627" y="107596"/>
                  <a:pt x="3123918" y="108206"/>
                </a:cubicBezTo>
                <a:cubicBezTo>
                  <a:pt x="3117208" y="108510"/>
                  <a:pt x="3109887" y="102410"/>
                  <a:pt x="3102262" y="99055"/>
                </a:cubicBezTo>
                <a:cubicBezTo>
                  <a:pt x="3101652" y="116442"/>
                  <a:pt x="3106226" y="119492"/>
                  <a:pt x="3137949" y="122846"/>
                </a:cubicBezTo>
                <a:cubicBezTo>
                  <a:pt x="3137949" y="154873"/>
                  <a:pt x="3137949" y="187205"/>
                  <a:pt x="3137949" y="219536"/>
                </a:cubicBezTo>
                <a:cubicBezTo>
                  <a:pt x="3138254" y="255834"/>
                  <a:pt x="3137948" y="292436"/>
                  <a:pt x="3139168" y="329038"/>
                </a:cubicBezTo>
                <a:cubicBezTo>
                  <a:pt x="3140083" y="348254"/>
                  <a:pt x="3148624" y="354355"/>
                  <a:pt x="3166620" y="353745"/>
                </a:cubicBezTo>
                <a:cubicBezTo>
                  <a:pt x="3180651" y="353135"/>
                  <a:pt x="3188887" y="346729"/>
                  <a:pt x="3189802" y="332698"/>
                </a:cubicBezTo>
                <a:cubicBezTo>
                  <a:pt x="3190716" y="312568"/>
                  <a:pt x="3191327" y="292131"/>
                  <a:pt x="3191936" y="272000"/>
                </a:cubicBezTo>
                <a:cubicBezTo>
                  <a:pt x="3192242" y="266204"/>
                  <a:pt x="3192242" y="260104"/>
                  <a:pt x="3191327" y="253394"/>
                </a:cubicBezTo>
                <a:cubicBezTo>
                  <a:pt x="3237079" y="253394"/>
                  <a:pt x="3282222" y="253394"/>
                  <a:pt x="3330414" y="253394"/>
                </a:cubicBezTo>
                <a:cubicBezTo>
                  <a:pt x="3329499" y="273830"/>
                  <a:pt x="3328279" y="293047"/>
                  <a:pt x="3327974" y="312567"/>
                </a:cubicBezTo>
                <a:cubicBezTo>
                  <a:pt x="3327059" y="359234"/>
                  <a:pt x="3302048" y="388822"/>
                  <a:pt x="3260565" y="404377"/>
                </a:cubicBezTo>
                <a:cubicBezTo>
                  <a:pt x="3196206" y="428473"/>
                  <a:pt x="3130628" y="427863"/>
                  <a:pt x="3065660" y="404987"/>
                </a:cubicBezTo>
                <a:cubicBezTo>
                  <a:pt x="3028143" y="391871"/>
                  <a:pt x="3004961" y="365335"/>
                  <a:pt x="3002522" y="325377"/>
                </a:cubicBezTo>
                <a:cubicBezTo>
                  <a:pt x="2999471" y="276270"/>
                  <a:pt x="2999471" y="226857"/>
                  <a:pt x="2998556" y="177749"/>
                </a:cubicBezTo>
                <a:cubicBezTo>
                  <a:pt x="2998251" y="157924"/>
                  <a:pt x="2998861" y="138098"/>
                  <a:pt x="2999166" y="118271"/>
                </a:cubicBezTo>
                <a:cubicBezTo>
                  <a:pt x="2999776" y="68859"/>
                  <a:pt x="3022347" y="33476"/>
                  <a:pt x="3069625" y="17311"/>
                </a:cubicBezTo>
                <a:cubicBezTo>
                  <a:pt x="3105922" y="4806"/>
                  <a:pt x="3142066" y="-1295"/>
                  <a:pt x="3177792" y="230"/>
                </a:cubicBezTo>
                <a:close/>
              </a:path>
            </a:pathLst>
          </a:custGeom>
          <a:solidFill>
            <a:schemeClr val="accent3">
              <a:alpha val="10000"/>
            </a:schemeClr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8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F5A59-8F9B-4C95-8120-F11CF4FC2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563BF6-9448-407D-AFAF-1B68899B9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B0200D-A863-418F-AAC2-9ADB063F0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355E-EF59-4859-B236-AF38264BB696}" type="datetimeFigureOut">
              <a:rPr lang="es-CL" smtClean="0"/>
              <a:t>04-03-2021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CC8174-6F00-46B7-A1D7-4E4126551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C009D3-A88B-4729-B02C-BE037CFF9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3303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F824D07-1D7F-43A0-A9B8-18F3529EB4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392433 w 12192000"/>
              <a:gd name="connsiteY0" fmla="*/ 6323276 h 6858000"/>
              <a:gd name="connsiteX1" fmla="*/ 9416431 w 12192000"/>
              <a:gd name="connsiteY1" fmla="*/ 6339923 h 6858000"/>
              <a:gd name="connsiteX2" fmla="*/ 9430367 w 12192000"/>
              <a:gd name="connsiteY2" fmla="*/ 6451826 h 6858000"/>
              <a:gd name="connsiteX3" fmla="*/ 9330256 w 12192000"/>
              <a:gd name="connsiteY3" fmla="*/ 6498913 h 6858000"/>
              <a:gd name="connsiteX4" fmla="*/ 9317015 w 12192000"/>
              <a:gd name="connsiteY4" fmla="*/ 6493620 h 6858000"/>
              <a:gd name="connsiteX5" fmla="*/ 9408670 w 12192000"/>
              <a:gd name="connsiteY5" fmla="*/ 6074766 h 6858000"/>
              <a:gd name="connsiteX6" fmla="*/ 9465918 w 12192000"/>
              <a:gd name="connsiteY6" fmla="*/ 6078055 h 6858000"/>
              <a:gd name="connsiteX7" fmla="*/ 9502082 w 12192000"/>
              <a:gd name="connsiteY7" fmla="*/ 6075615 h 6858000"/>
              <a:gd name="connsiteX8" fmla="*/ 9392433 w 12192000"/>
              <a:gd name="connsiteY8" fmla="*/ 6323276 h 6858000"/>
              <a:gd name="connsiteX9" fmla="*/ 9379936 w 12192000"/>
              <a:gd name="connsiteY9" fmla="*/ 6314606 h 6858000"/>
              <a:gd name="connsiteX10" fmla="*/ 9408670 w 12192000"/>
              <a:gd name="connsiteY10" fmla="*/ 6074766 h 6858000"/>
              <a:gd name="connsiteX11" fmla="*/ 9402806 w 12192000"/>
              <a:gd name="connsiteY11" fmla="*/ 5850170 h 6858000"/>
              <a:gd name="connsiteX12" fmla="*/ 9470243 w 12192000"/>
              <a:gd name="connsiteY12" fmla="*/ 5917607 h 6858000"/>
              <a:gd name="connsiteX13" fmla="*/ 9402219 w 12192000"/>
              <a:gd name="connsiteY13" fmla="*/ 5983871 h 6858000"/>
              <a:gd name="connsiteX14" fmla="*/ 9336542 w 12192000"/>
              <a:gd name="connsiteY14" fmla="*/ 5917021 h 6858000"/>
              <a:gd name="connsiteX15" fmla="*/ 9402806 w 12192000"/>
              <a:gd name="connsiteY15" fmla="*/ 5850170 h 6858000"/>
              <a:gd name="connsiteX16" fmla="*/ 9561136 w 12192000"/>
              <a:gd name="connsiteY16" fmla="*/ 5711778 h 6858000"/>
              <a:gd name="connsiteX17" fmla="*/ 9591043 w 12192000"/>
              <a:gd name="connsiteY17" fmla="*/ 5740512 h 6858000"/>
              <a:gd name="connsiteX18" fmla="*/ 9562895 w 12192000"/>
              <a:gd name="connsiteY18" fmla="*/ 5770419 h 6858000"/>
              <a:gd name="connsiteX19" fmla="*/ 9532988 w 12192000"/>
              <a:gd name="connsiteY19" fmla="*/ 5739339 h 6858000"/>
              <a:gd name="connsiteX20" fmla="*/ 9561136 w 12192000"/>
              <a:gd name="connsiteY20" fmla="*/ 5711778 h 6858000"/>
              <a:gd name="connsiteX21" fmla="*/ 9215741 w 12192000"/>
              <a:gd name="connsiteY21" fmla="*/ 5662520 h 6858000"/>
              <a:gd name="connsiteX22" fmla="*/ 9259722 w 12192000"/>
              <a:gd name="connsiteY22" fmla="*/ 5708260 h 6858000"/>
              <a:gd name="connsiteX23" fmla="*/ 9216914 w 12192000"/>
              <a:gd name="connsiteY23" fmla="*/ 5754000 h 6858000"/>
              <a:gd name="connsiteX24" fmla="*/ 9171760 w 12192000"/>
              <a:gd name="connsiteY24" fmla="*/ 5710019 h 6858000"/>
              <a:gd name="connsiteX25" fmla="*/ 9215741 w 12192000"/>
              <a:gd name="connsiteY25" fmla="*/ 5662520 h 6858000"/>
              <a:gd name="connsiteX26" fmla="*/ 9774003 w 12192000"/>
              <a:gd name="connsiteY26" fmla="*/ 5588632 h 6858000"/>
              <a:gd name="connsiteX27" fmla="*/ 9738818 w 12192000"/>
              <a:gd name="connsiteY27" fmla="*/ 5623817 h 6858000"/>
              <a:gd name="connsiteX28" fmla="*/ 9772243 w 12192000"/>
              <a:gd name="connsiteY28" fmla="*/ 5655483 h 6858000"/>
              <a:gd name="connsiteX29" fmla="*/ 9805669 w 12192000"/>
              <a:gd name="connsiteY29" fmla="*/ 5622644 h 6858000"/>
              <a:gd name="connsiteX30" fmla="*/ 9774003 w 12192000"/>
              <a:gd name="connsiteY30" fmla="*/ 5588632 h 6858000"/>
              <a:gd name="connsiteX31" fmla="*/ 9245062 w 12192000"/>
              <a:gd name="connsiteY31" fmla="*/ 5447895 h 6858000"/>
              <a:gd name="connsiteX32" fmla="*/ 9281419 w 12192000"/>
              <a:gd name="connsiteY32" fmla="*/ 5483666 h 6858000"/>
              <a:gd name="connsiteX33" fmla="*/ 9243889 w 12192000"/>
              <a:gd name="connsiteY33" fmla="*/ 5522955 h 6858000"/>
              <a:gd name="connsiteX34" fmla="*/ 9208118 w 12192000"/>
              <a:gd name="connsiteY34" fmla="*/ 5484252 h 6858000"/>
              <a:gd name="connsiteX35" fmla="*/ 9245062 w 12192000"/>
              <a:gd name="connsiteY35" fmla="*/ 5447895 h 6858000"/>
              <a:gd name="connsiteX36" fmla="*/ 9459687 w 12192000"/>
              <a:gd name="connsiteY36" fmla="*/ 5392186 h 6858000"/>
              <a:gd name="connsiteX37" fmla="*/ 9535921 w 12192000"/>
              <a:gd name="connsiteY37" fmla="*/ 5471938 h 6858000"/>
              <a:gd name="connsiteX38" fmla="*/ 9456169 w 12192000"/>
              <a:gd name="connsiteY38" fmla="*/ 5548757 h 6858000"/>
              <a:gd name="connsiteX39" fmla="*/ 9383454 w 12192000"/>
              <a:gd name="connsiteY39" fmla="*/ 5468419 h 6858000"/>
              <a:gd name="connsiteX40" fmla="*/ 9459687 w 12192000"/>
              <a:gd name="connsiteY40" fmla="*/ 5392186 h 6858000"/>
              <a:gd name="connsiteX41" fmla="*/ 10051960 w 12192000"/>
              <a:gd name="connsiteY41" fmla="*/ 5366971 h 6858000"/>
              <a:gd name="connsiteX42" fmla="*/ 10149890 w 12192000"/>
              <a:gd name="connsiteY42" fmla="*/ 5434994 h 6858000"/>
              <a:gd name="connsiteX43" fmla="*/ 10103564 w 12192000"/>
              <a:gd name="connsiteY43" fmla="*/ 5547585 h 6858000"/>
              <a:gd name="connsiteX44" fmla="*/ 9983937 w 12192000"/>
              <a:gd name="connsiteY44" fmla="*/ 5524715 h 6858000"/>
              <a:gd name="connsiteX45" fmla="*/ 9965172 w 12192000"/>
              <a:gd name="connsiteY45" fmla="*/ 5507123 h 6858000"/>
              <a:gd name="connsiteX46" fmla="*/ 9858446 w 12192000"/>
              <a:gd name="connsiteY46" fmla="*/ 5540548 h 6858000"/>
              <a:gd name="connsiteX47" fmla="*/ 9859032 w 12192000"/>
              <a:gd name="connsiteY47" fmla="*/ 5562831 h 6858000"/>
              <a:gd name="connsiteX48" fmla="*/ 9869587 w 12192000"/>
              <a:gd name="connsiteY48" fmla="*/ 5727612 h 6858000"/>
              <a:gd name="connsiteX49" fmla="*/ 9875451 w 12192000"/>
              <a:gd name="connsiteY49" fmla="*/ 5754000 h 6858000"/>
              <a:gd name="connsiteX50" fmla="*/ 10068380 w 12192000"/>
              <a:gd name="connsiteY50" fmla="*/ 5883010 h 6858000"/>
              <a:gd name="connsiteX51" fmla="*/ 10105323 w 12192000"/>
              <a:gd name="connsiteY51" fmla="*/ 5905880 h 6858000"/>
              <a:gd name="connsiteX52" fmla="*/ 10211464 w 12192000"/>
              <a:gd name="connsiteY52" fmla="*/ 5891806 h 6858000"/>
              <a:gd name="connsiteX53" fmla="*/ 10265413 w 12192000"/>
              <a:gd name="connsiteY53" fmla="*/ 5975076 h 6858000"/>
              <a:gd name="connsiteX54" fmla="*/ 10168069 w 12192000"/>
              <a:gd name="connsiteY54" fmla="*/ 6073593 h 6858000"/>
              <a:gd name="connsiteX55" fmla="*/ 10074244 w 12192000"/>
              <a:gd name="connsiteY55" fmla="*/ 5969212 h 6858000"/>
              <a:gd name="connsiteX56" fmla="*/ 10077176 w 12192000"/>
              <a:gd name="connsiteY56" fmla="*/ 5932268 h 6858000"/>
              <a:gd name="connsiteX57" fmla="*/ 9884834 w 12192000"/>
              <a:gd name="connsiteY57" fmla="*/ 5800913 h 6858000"/>
              <a:gd name="connsiteX58" fmla="*/ 9854340 w 12192000"/>
              <a:gd name="connsiteY58" fmla="*/ 5790357 h 6858000"/>
              <a:gd name="connsiteX59" fmla="*/ 9671967 w 12192000"/>
              <a:gd name="connsiteY59" fmla="*/ 6021402 h 6858000"/>
              <a:gd name="connsiteX60" fmla="*/ 9770484 w 12192000"/>
              <a:gd name="connsiteY60" fmla="*/ 6144548 h 6858000"/>
              <a:gd name="connsiteX61" fmla="*/ 9793940 w 12192000"/>
              <a:gd name="connsiteY61" fmla="*/ 6174455 h 6858000"/>
              <a:gd name="connsiteX62" fmla="*/ 9827952 w 12192000"/>
              <a:gd name="connsiteY62" fmla="*/ 6168004 h 6858000"/>
              <a:gd name="connsiteX63" fmla="*/ 9931746 w 12192000"/>
              <a:gd name="connsiteY63" fmla="*/ 6226645 h 6858000"/>
              <a:gd name="connsiteX64" fmla="*/ 9898321 w 12192000"/>
              <a:gd name="connsiteY64" fmla="*/ 6340995 h 6858000"/>
              <a:gd name="connsiteX65" fmla="*/ 9779280 w 12192000"/>
              <a:gd name="connsiteY65" fmla="*/ 6335131 h 6858000"/>
              <a:gd name="connsiteX66" fmla="*/ 9758169 w 12192000"/>
              <a:gd name="connsiteY66" fmla="*/ 6217849 h 6858000"/>
              <a:gd name="connsiteX67" fmla="*/ 9767552 w 12192000"/>
              <a:gd name="connsiteY67" fmla="*/ 6203189 h 6858000"/>
              <a:gd name="connsiteX68" fmla="*/ 9631505 w 12192000"/>
              <a:gd name="connsiteY68" fmla="*/ 6042513 h 6858000"/>
              <a:gd name="connsiteX69" fmla="*/ 9522287 w 12192000"/>
              <a:gd name="connsiteY69" fmla="*/ 6074252 h 6858000"/>
              <a:gd name="connsiteX70" fmla="*/ 9502082 w 12192000"/>
              <a:gd name="connsiteY70" fmla="*/ 6075615 h 6858000"/>
              <a:gd name="connsiteX71" fmla="*/ 9789793 w 12192000"/>
              <a:gd name="connsiteY71" fmla="*/ 5425774 h 6858000"/>
              <a:gd name="connsiteX72" fmla="*/ 9836162 w 12192000"/>
              <a:gd name="connsiteY72" fmla="*/ 5503604 h 6858000"/>
              <a:gd name="connsiteX73" fmla="*/ 9905358 w 12192000"/>
              <a:gd name="connsiteY73" fmla="*/ 5488944 h 6858000"/>
              <a:gd name="connsiteX74" fmla="*/ 9946993 w 12192000"/>
              <a:gd name="connsiteY74" fmla="*/ 5477802 h 6858000"/>
              <a:gd name="connsiteX75" fmla="*/ 9963412 w 12192000"/>
              <a:gd name="connsiteY75" fmla="*/ 5449655 h 6858000"/>
              <a:gd name="connsiteX76" fmla="*/ 10051960 w 12192000"/>
              <a:gd name="connsiteY76" fmla="*/ 5366971 h 6858000"/>
              <a:gd name="connsiteX77" fmla="*/ 10479589 w 12192000"/>
              <a:gd name="connsiteY77" fmla="*/ 4475676 h 6858000"/>
              <a:gd name="connsiteX78" fmla="*/ 10422043 w 12192000"/>
              <a:gd name="connsiteY78" fmla="*/ 4533730 h 6858000"/>
              <a:gd name="connsiteX79" fmla="*/ 10479079 w 12192000"/>
              <a:gd name="connsiteY79" fmla="*/ 4591785 h 6858000"/>
              <a:gd name="connsiteX80" fmla="*/ 10538153 w 12192000"/>
              <a:gd name="connsiteY80" fmla="*/ 4534239 h 6858000"/>
              <a:gd name="connsiteX81" fmla="*/ 10479589 w 12192000"/>
              <a:gd name="connsiteY81" fmla="*/ 4475676 h 6858000"/>
              <a:gd name="connsiteX82" fmla="*/ 10617086 w 12192000"/>
              <a:gd name="connsiteY82" fmla="*/ 4355492 h 6858000"/>
              <a:gd name="connsiteX83" fmla="*/ 10592642 w 12192000"/>
              <a:gd name="connsiteY83" fmla="*/ 4379427 h 6858000"/>
              <a:gd name="connsiteX84" fmla="*/ 10618614 w 12192000"/>
              <a:gd name="connsiteY84" fmla="*/ 4406418 h 6858000"/>
              <a:gd name="connsiteX85" fmla="*/ 10643059 w 12192000"/>
              <a:gd name="connsiteY85" fmla="*/ 4380445 h 6858000"/>
              <a:gd name="connsiteX86" fmla="*/ 10617086 w 12192000"/>
              <a:gd name="connsiteY86" fmla="*/ 4355492 h 6858000"/>
              <a:gd name="connsiteX87" fmla="*/ 10317137 w 12192000"/>
              <a:gd name="connsiteY87" fmla="*/ 4312715 h 6858000"/>
              <a:gd name="connsiteX88" fmla="*/ 10278943 w 12192000"/>
              <a:gd name="connsiteY88" fmla="*/ 4353965 h 6858000"/>
              <a:gd name="connsiteX89" fmla="*/ 10318156 w 12192000"/>
              <a:gd name="connsiteY89" fmla="*/ 4392159 h 6858000"/>
              <a:gd name="connsiteX90" fmla="*/ 10355331 w 12192000"/>
              <a:gd name="connsiteY90" fmla="*/ 4352437 h 6858000"/>
              <a:gd name="connsiteX91" fmla="*/ 10317137 w 12192000"/>
              <a:gd name="connsiteY91" fmla="*/ 4312715 h 6858000"/>
              <a:gd name="connsiteX92" fmla="*/ 10801945 w 12192000"/>
              <a:gd name="connsiteY92" fmla="*/ 4248550 h 6858000"/>
              <a:gd name="connsiteX93" fmla="*/ 10771390 w 12192000"/>
              <a:gd name="connsiteY93" fmla="*/ 4279105 h 6858000"/>
              <a:gd name="connsiteX94" fmla="*/ 10800417 w 12192000"/>
              <a:gd name="connsiteY94" fmla="*/ 4306604 h 6858000"/>
              <a:gd name="connsiteX95" fmla="*/ 10829445 w 12192000"/>
              <a:gd name="connsiteY95" fmla="*/ 4278086 h 6858000"/>
              <a:gd name="connsiteX96" fmla="*/ 10801945 w 12192000"/>
              <a:gd name="connsiteY96" fmla="*/ 4248550 h 6858000"/>
              <a:gd name="connsiteX97" fmla="*/ 10342600 w 12192000"/>
              <a:gd name="connsiteY97" fmla="*/ 4126329 h 6858000"/>
              <a:gd name="connsiteX98" fmla="*/ 10361413 w 12192000"/>
              <a:gd name="connsiteY98" fmla="*/ 4134678 h 6858000"/>
              <a:gd name="connsiteX99" fmla="*/ 10337118 w 12192000"/>
              <a:gd name="connsiteY99" fmla="*/ 4189552 h 6858000"/>
              <a:gd name="connsiteX100" fmla="*/ 10318983 w 12192000"/>
              <a:gd name="connsiteY100" fmla="*/ 4181583 h 6858000"/>
              <a:gd name="connsiteX101" fmla="*/ 10310517 w 12192000"/>
              <a:gd name="connsiteY101" fmla="*/ 4157903 h 6858000"/>
              <a:gd name="connsiteX102" fmla="*/ 10342600 w 12192000"/>
              <a:gd name="connsiteY102" fmla="*/ 4126329 h 6858000"/>
              <a:gd name="connsiteX103" fmla="*/ 10528986 w 12192000"/>
              <a:gd name="connsiteY103" fmla="*/ 4077951 h 6858000"/>
              <a:gd name="connsiteX104" fmla="*/ 10462783 w 12192000"/>
              <a:gd name="connsiteY104" fmla="*/ 4144153 h 6858000"/>
              <a:gd name="connsiteX105" fmla="*/ 10525931 w 12192000"/>
              <a:gd name="connsiteY105" fmla="*/ 4213921 h 6858000"/>
              <a:gd name="connsiteX106" fmla="*/ 10595189 w 12192000"/>
              <a:gd name="connsiteY106" fmla="*/ 4147209 h 6858000"/>
              <a:gd name="connsiteX107" fmla="*/ 10528986 w 12192000"/>
              <a:gd name="connsiteY107" fmla="*/ 4077951 h 6858000"/>
              <a:gd name="connsiteX108" fmla="*/ 10859745 w 12192000"/>
              <a:gd name="connsiteY108" fmla="*/ 3680608 h 6858000"/>
              <a:gd name="connsiteX109" fmla="*/ 10914999 w 12192000"/>
              <a:gd name="connsiteY109" fmla="*/ 3691429 h 6858000"/>
              <a:gd name="connsiteX110" fmla="*/ 10950137 w 12192000"/>
              <a:gd name="connsiteY110" fmla="*/ 3793279 h 6858000"/>
              <a:gd name="connsiteX111" fmla="*/ 10855416 w 12192000"/>
              <a:gd name="connsiteY111" fmla="*/ 3845223 h 6858000"/>
              <a:gd name="connsiteX112" fmla="*/ 10835556 w 12192000"/>
              <a:gd name="connsiteY112" fmla="*/ 3842677 h 6858000"/>
              <a:gd name="connsiteX113" fmla="*/ 10723520 w 12192000"/>
              <a:gd name="connsiteY113" fmla="*/ 4015313 h 6858000"/>
              <a:gd name="connsiteX114" fmla="*/ 10743381 w 12192000"/>
              <a:gd name="connsiteY114" fmla="*/ 4034156 h 6858000"/>
              <a:gd name="connsiteX115" fmla="*/ 10855926 w 12192000"/>
              <a:gd name="connsiteY115" fmla="*/ 4174709 h 6858000"/>
              <a:gd name="connsiteX116" fmla="*/ 10916018 w 12192000"/>
              <a:gd name="connsiteY116" fmla="*/ 4161977 h 6858000"/>
              <a:gd name="connsiteX117" fmla="*/ 10952174 w 12192000"/>
              <a:gd name="connsiteY117" fmla="*/ 4152302 h 6858000"/>
              <a:gd name="connsiteX118" fmla="*/ 10966433 w 12192000"/>
              <a:gd name="connsiteY118" fmla="*/ 4127858 h 6858000"/>
              <a:gd name="connsiteX119" fmla="*/ 11043330 w 12192000"/>
              <a:gd name="connsiteY119" fmla="*/ 4056053 h 6858000"/>
              <a:gd name="connsiteX120" fmla="*/ 11128375 w 12192000"/>
              <a:gd name="connsiteY120" fmla="*/ 4115126 h 6858000"/>
              <a:gd name="connsiteX121" fmla="*/ 11088145 w 12192000"/>
              <a:gd name="connsiteY121" fmla="*/ 4212903 h 6858000"/>
              <a:gd name="connsiteX122" fmla="*/ 10984257 w 12192000"/>
              <a:gd name="connsiteY122" fmla="*/ 4193042 h 6858000"/>
              <a:gd name="connsiteX123" fmla="*/ 10967961 w 12192000"/>
              <a:gd name="connsiteY123" fmla="*/ 4177764 h 6858000"/>
              <a:gd name="connsiteX124" fmla="*/ 10875277 w 12192000"/>
              <a:gd name="connsiteY124" fmla="*/ 4206792 h 6858000"/>
              <a:gd name="connsiteX125" fmla="*/ 10875786 w 12192000"/>
              <a:gd name="connsiteY125" fmla="*/ 4226143 h 6858000"/>
              <a:gd name="connsiteX126" fmla="*/ 10884953 w 12192000"/>
              <a:gd name="connsiteY126" fmla="*/ 4369243 h 6858000"/>
              <a:gd name="connsiteX127" fmla="*/ 10890045 w 12192000"/>
              <a:gd name="connsiteY127" fmla="*/ 4392159 h 6858000"/>
              <a:gd name="connsiteX128" fmla="*/ 11057590 w 12192000"/>
              <a:gd name="connsiteY128" fmla="*/ 4504194 h 6858000"/>
              <a:gd name="connsiteX129" fmla="*/ 11089672 w 12192000"/>
              <a:gd name="connsiteY129" fmla="*/ 4524055 h 6858000"/>
              <a:gd name="connsiteX130" fmla="*/ 11181847 w 12192000"/>
              <a:gd name="connsiteY130" fmla="*/ 4511833 h 6858000"/>
              <a:gd name="connsiteX131" fmla="*/ 11228698 w 12192000"/>
              <a:gd name="connsiteY131" fmla="*/ 4584147 h 6858000"/>
              <a:gd name="connsiteX132" fmla="*/ 11144162 w 12192000"/>
              <a:gd name="connsiteY132" fmla="*/ 4669701 h 6858000"/>
              <a:gd name="connsiteX133" fmla="*/ 11062682 w 12192000"/>
              <a:gd name="connsiteY133" fmla="*/ 4579055 h 6858000"/>
              <a:gd name="connsiteX134" fmla="*/ 11065228 w 12192000"/>
              <a:gd name="connsiteY134" fmla="*/ 4546971 h 6858000"/>
              <a:gd name="connsiteX135" fmla="*/ 10898194 w 12192000"/>
              <a:gd name="connsiteY135" fmla="*/ 4432899 h 6858000"/>
              <a:gd name="connsiteX136" fmla="*/ 10871712 w 12192000"/>
              <a:gd name="connsiteY136" fmla="*/ 4423733 h 6858000"/>
              <a:gd name="connsiteX137" fmla="*/ 10713335 w 12192000"/>
              <a:gd name="connsiteY137" fmla="*/ 4624378 h 6858000"/>
              <a:gd name="connsiteX138" fmla="*/ 10798890 w 12192000"/>
              <a:gd name="connsiteY138" fmla="*/ 4731320 h 6858000"/>
              <a:gd name="connsiteX139" fmla="*/ 10819260 w 12192000"/>
              <a:gd name="connsiteY139" fmla="*/ 4757292 h 6858000"/>
              <a:gd name="connsiteX140" fmla="*/ 10848796 w 12192000"/>
              <a:gd name="connsiteY140" fmla="*/ 4751690 h 6858000"/>
              <a:gd name="connsiteX141" fmla="*/ 10938934 w 12192000"/>
              <a:gd name="connsiteY141" fmla="*/ 4802616 h 6858000"/>
              <a:gd name="connsiteX142" fmla="*/ 10909906 w 12192000"/>
              <a:gd name="connsiteY142" fmla="*/ 4901920 h 6858000"/>
              <a:gd name="connsiteX143" fmla="*/ 10806528 w 12192000"/>
              <a:gd name="connsiteY143" fmla="*/ 4896827 h 6858000"/>
              <a:gd name="connsiteX144" fmla="*/ 10788195 w 12192000"/>
              <a:gd name="connsiteY144" fmla="*/ 4794977 h 6858000"/>
              <a:gd name="connsiteX145" fmla="*/ 10796343 w 12192000"/>
              <a:gd name="connsiteY145" fmla="*/ 4782246 h 6858000"/>
              <a:gd name="connsiteX146" fmla="*/ 10678197 w 12192000"/>
              <a:gd name="connsiteY146" fmla="*/ 4642711 h 6858000"/>
              <a:gd name="connsiteX147" fmla="*/ 10484681 w 12192000"/>
              <a:gd name="connsiteY147" fmla="*/ 4670720 h 6858000"/>
              <a:gd name="connsiteX148" fmla="*/ 10459728 w 12192000"/>
              <a:gd name="connsiteY148" fmla="*/ 4879003 h 6858000"/>
              <a:gd name="connsiteX149" fmla="*/ 10503524 w 12192000"/>
              <a:gd name="connsiteY149" fmla="*/ 4998168 h 6858000"/>
              <a:gd name="connsiteX150" fmla="*/ 10384359 w 12192000"/>
              <a:gd name="connsiteY150" fmla="*/ 5026177 h 6858000"/>
              <a:gd name="connsiteX151" fmla="*/ 10365007 w 12192000"/>
              <a:gd name="connsiteY151" fmla="*/ 4905484 h 6858000"/>
              <a:gd name="connsiteX152" fmla="*/ 10408803 w 12192000"/>
              <a:gd name="connsiteY152" fmla="*/ 4876457 h 6858000"/>
              <a:gd name="connsiteX153" fmla="*/ 10429173 w 12192000"/>
              <a:gd name="connsiteY153" fmla="*/ 4864744 h 6858000"/>
              <a:gd name="connsiteX154" fmla="*/ 10451070 w 12192000"/>
              <a:gd name="connsiteY154" fmla="*/ 4687525 h 6858000"/>
              <a:gd name="connsiteX155" fmla="*/ 10453107 w 12192000"/>
              <a:gd name="connsiteY155" fmla="*/ 4674794 h 6858000"/>
              <a:gd name="connsiteX156" fmla="*/ 10437830 w 12192000"/>
              <a:gd name="connsiteY156" fmla="*/ 4660535 h 6858000"/>
              <a:gd name="connsiteX157" fmla="*/ 10310008 w 12192000"/>
              <a:gd name="connsiteY157" fmla="*/ 4593823 h 6858000"/>
              <a:gd name="connsiteX158" fmla="*/ 10286582 w 12192000"/>
              <a:gd name="connsiteY158" fmla="*/ 4596369 h 6858000"/>
              <a:gd name="connsiteX159" fmla="*/ 10274869 w 12192000"/>
              <a:gd name="connsiteY159" fmla="*/ 4613174 h 6858000"/>
              <a:gd name="connsiteX160" fmla="*/ 10267231 w 12192000"/>
              <a:gd name="connsiteY160" fmla="*/ 4673266 h 6858000"/>
              <a:gd name="connsiteX161" fmla="*/ 10240750 w 12192000"/>
              <a:gd name="connsiteY161" fmla="*/ 4770533 h 6858000"/>
              <a:gd name="connsiteX162" fmla="*/ 10140936 w 12192000"/>
              <a:gd name="connsiteY162" fmla="*/ 4770533 h 6858000"/>
              <a:gd name="connsiteX163" fmla="*/ 10110763 w 12192000"/>
              <a:gd name="connsiteY163" fmla="*/ 4726419 h 6858000"/>
              <a:gd name="connsiteX164" fmla="*/ 10112201 w 12192000"/>
              <a:gd name="connsiteY164" fmla="*/ 4697564 h 6858000"/>
              <a:gd name="connsiteX165" fmla="*/ 10137373 w 12192000"/>
              <a:gd name="connsiteY165" fmla="*/ 4640708 h 6858000"/>
              <a:gd name="connsiteX166" fmla="*/ 10147747 w 12192000"/>
              <a:gd name="connsiteY166" fmla="*/ 4631635 h 6858000"/>
              <a:gd name="connsiteX167" fmla="*/ 10198481 w 12192000"/>
              <a:gd name="connsiteY167" fmla="*/ 4621832 h 6858000"/>
              <a:gd name="connsiteX168" fmla="*/ 10246861 w 12192000"/>
              <a:gd name="connsiteY168" fmla="*/ 4599425 h 6858000"/>
              <a:gd name="connsiteX169" fmla="*/ 10246861 w 12192000"/>
              <a:gd name="connsiteY169" fmla="*/ 4527620 h 6858000"/>
              <a:gd name="connsiteX170" fmla="*/ 10214773 w 12192000"/>
              <a:gd name="connsiteY170" fmla="*/ 4465887 h 6858000"/>
              <a:gd name="connsiteX171" fmla="*/ 10337118 w 12192000"/>
              <a:gd name="connsiteY171" fmla="*/ 4189552 h 6858000"/>
              <a:gd name="connsiteX172" fmla="*/ 10341581 w 12192000"/>
              <a:gd name="connsiteY172" fmla="*/ 4191513 h 6858000"/>
              <a:gd name="connsiteX173" fmla="*/ 10374174 w 12192000"/>
              <a:gd name="connsiteY173" fmla="*/ 4157394 h 6858000"/>
              <a:gd name="connsiteX174" fmla="*/ 10364689 w 12192000"/>
              <a:gd name="connsiteY174" fmla="*/ 4136132 h 6858000"/>
              <a:gd name="connsiteX175" fmla="*/ 10361413 w 12192000"/>
              <a:gd name="connsiteY175" fmla="*/ 4134678 h 6858000"/>
              <a:gd name="connsiteX176" fmla="*/ 10428234 w 12192000"/>
              <a:gd name="connsiteY176" fmla="*/ 3983752 h 6858000"/>
              <a:gd name="connsiteX177" fmla="*/ 10442922 w 12192000"/>
              <a:gd name="connsiteY177" fmla="*/ 3978138 h 6858000"/>
              <a:gd name="connsiteX178" fmla="*/ 10467876 w 12192000"/>
              <a:gd name="connsiteY178" fmla="*/ 3959805 h 6858000"/>
              <a:gd name="connsiteX179" fmla="*/ 10464311 w 12192000"/>
              <a:gd name="connsiteY179" fmla="*/ 3938225 h 6858000"/>
              <a:gd name="connsiteX180" fmla="*/ 10452557 w 12192000"/>
              <a:gd name="connsiteY180" fmla="*/ 3928814 h 6858000"/>
              <a:gd name="connsiteX181" fmla="*/ 10520213 w 12192000"/>
              <a:gd name="connsiteY181" fmla="*/ 3776003 h 6858000"/>
              <a:gd name="connsiteX182" fmla="*/ 10520583 w 12192000"/>
              <a:gd name="connsiteY182" fmla="*/ 3776148 h 6858000"/>
              <a:gd name="connsiteX183" fmla="*/ 10559541 w 12192000"/>
              <a:gd name="connsiteY183" fmla="*/ 3851844 h 6858000"/>
              <a:gd name="connsiteX184" fmla="*/ 10516764 w 12192000"/>
              <a:gd name="connsiteY184" fmla="*/ 3919065 h 6858000"/>
              <a:gd name="connsiteX185" fmla="*/ 10499958 w 12192000"/>
              <a:gd name="connsiteY185" fmla="*/ 3957768 h 6858000"/>
              <a:gd name="connsiteX186" fmla="*/ 10530005 w 12192000"/>
              <a:gd name="connsiteY186" fmla="*/ 3965916 h 6858000"/>
              <a:gd name="connsiteX187" fmla="*/ 10697039 w 12192000"/>
              <a:gd name="connsiteY187" fmla="*/ 4004109 h 6858000"/>
              <a:gd name="connsiteX188" fmla="*/ 10798890 w 12192000"/>
              <a:gd name="connsiteY188" fmla="*/ 3843696 h 6858000"/>
              <a:gd name="connsiteX189" fmla="*/ 10809075 w 12192000"/>
              <a:gd name="connsiteY189" fmla="*/ 3816196 h 6858000"/>
              <a:gd name="connsiteX190" fmla="*/ 10810602 w 12192000"/>
              <a:gd name="connsiteY190" fmla="*/ 3707216 h 6858000"/>
              <a:gd name="connsiteX191" fmla="*/ 10859745 w 12192000"/>
              <a:gd name="connsiteY191" fmla="*/ 3680608 h 6858000"/>
              <a:gd name="connsiteX192" fmla="*/ 682584 w 12192000"/>
              <a:gd name="connsiteY192" fmla="*/ 2135590 h 6858000"/>
              <a:gd name="connsiteX193" fmla="*/ 813210 w 12192000"/>
              <a:gd name="connsiteY193" fmla="*/ 2163115 h 6858000"/>
              <a:gd name="connsiteX194" fmla="*/ 990784 w 12192000"/>
              <a:gd name="connsiteY194" fmla="*/ 2237104 h 6858000"/>
              <a:gd name="connsiteX195" fmla="*/ 1020379 w 12192000"/>
              <a:gd name="connsiteY195" fmla="*/ 2282842 h 6858000"/>
              <a:gd name="connsiteX196" fmla="*/ 1107148 w 12192000"/>
              <a:gd name="connsiteY196" fmla="*/ 2342034 h 6858000"/>
              <a:gd name="connsiteX197" fmla="*/ 1121273 w 12192000"/>
              <a:gd name="connsiteY197" fmla="*/ 2356832 h 6858000"/>
              <a:gd name="connsiteX198" fmla="*/ 1358038 w 12192000"/>
              <a:gd name="connsiteY198" fmla="*/ 2677674 h 6858000"/>
              <a:gd name="connsiteX199" fmla="*/ 1487182 w 12192000"/>
              <a:gd name="connsiteY199" fmla="*/ 2797402 h 6858000"/>
              <a:gd name="connsiteX200" fmla="*/ 1543010 w 12192000"/>
              <a:gd name="connsiteY200" fmla="*/ 2861974 h 6858000"/>
              <a:gd name="connsiteX201" fmla="*/ 1571260 w 12192000"/>
              <a:gd name="connsiteY201" fmla="*/ 2962867 h 6858000"/>
              <a:gd name="connsiteX202" fmla="*/ 1527540 w 12192000"/>
              <a:gd name="connsiteY202" fmla="*/ 3056363 h 6858000"/>
              <a:gd name="connsiteX203" fmla="*/ 1413193 w 12192000"/>
              <a:gd name="connsiteY203" fmla="*/ 3116899 h 6858000"/>
              <a:gd name="connsiteX204" fmla="*/ 1395032 w 12192000"/>
              <a:gd name="connsiteY204" fmla="*/ 3134387 h 6858000"/>
              <a:gd name="connsiteX205" fmla="*/ 1360728 w 12192000"/>
              <a:gd name="connsiteY205" fmla="*/ 3220484 h 6858000"/>
              <a:gd name="connsiteX206" fmla="*/ 1359383 w 12192000"/>
              <a:gd name="connsiteY206" fmla="*/ 3268240 h 6858000"/>
              <a:gd name="connsiteX207" fmla="*/ 1368127 w 12192000"/>
              <a:gd name="connsiteY207" fmla="*/ 3477427 h 6858000"/>
              <a:gd name="connsiteX208" fmla="*/ 1369473 w 12192000"/>
              <a:gd name="connsiteY208" fmla="*/ 3466665 h 6858000"/>
              <a:gd name="connsiteX209" fmla="*/ 1377628 w 12192000"/>
              <a:gd name="connsiteY209" fmla="*/ 3645163 h 6858000"/>
              <a:gd name="connsiteX210" fmla="*/ 1383847 w 12192000"/>
              <a:gd name="connsiteY210" fmla="*/ 3732357 h 6858000"/>
              <a:gd name="connsiteX211" fmla="*/ 1319097 w 12192000"/>
              <a:gd name="connsiteY211" fmla="*/ 3878607 h 6858000"/>
              <a:gd name="connsiteX212" fmla="*/ 1310281 w 12192000"/>
              <a:gd name="connsiteY212" fmla="*/ 3882937 h 6858000"/>
              <a:gd name="connsiteX213" fmla="*/ 1306918 w 12192000"/>
              <a:gd name="connsiteY213" fmla="*/ 3893110 h 6858000"/>
              <a:gd name="connsiteX214" fmla="*/ 1305774 w 12192000"/>
              <a:gd name="connsiteY214" fmla="*/ 3908700 h 6858000"/>
              <a:gd name="connsiteX215" fmla="*/ 552112 w 12192000"/>
              <a:gd name="connsiteY215" fmla="*/ 5610966 h 6858000"/>
              <a:gd name="connsiteX216" fmla="*/ 564338 w 12192000"/>
              <a:gd name="connsiteY216" fmla="*/ 5510104 h 6858000"/>
              <a:gd name="connsiteX217" fmla="*/ 570392 w 12192000"/>
              <a:gd name="connsiteY217" fmla="*/ 5351364 h 6858000"/>
              <a:gd name="connsiteX218" fmla="*/ 571064 w 12192000"/>
              <a:gd name="connsiteY218" fmla="*/ 5340602 h 6858000"/>
              <a:gd name="connsiteX219" fmla="*/ 571737 w 12192000"/>
              <a:gd name="connsiteY219" fmla="*/ 4908776 h 6858000"/>
              <a:gd name="connsiteX220" fmla="*/ 573082 w 12192000"/>
              <a:gd name="connsiteY220" fmla="*/ 4937026 h 6858000"/>
              <a:gd name="connsiteX221" fmla="*/ 578463 w 12192000"/>
              <a:gd name="connsiteY221" fmla="*/ 4781649 h 6858000"/>
              <a:gd name="connsiteX222" fmla="*/ 591243 w 12192000"/>
              <a:gd name="connsiteY222" fmla="*/ 4665958 h 6858000"/>
              <a:gd name="connsiteX223" fmla="*/ 643036 w 12192000"/>
              <a:gd name="connsiteY223" fmla="*/ 4320901 h 6858000"/>
              <a:gd name="connsiteX224" fmla="*/ 641018 w 12192000"/>
              <a:gd name="connsiteY224" fmla="*/ 4265072 h 6858000"/>
              <a:gd name="connsiteX225" fmla="*/ 593934 w 12192000"/>
              <a:gd name="connsiteY225" fmla="*/ 4098261 h 6858000"/>
              <a:gd name="connsiteX226" fmla="*/ 580481 w 12192000"/>
              <a:gd name="connsiteY226" fmla="*/ 3902527 h 6858000"/>
              <a:gd name="connsiteX227" fmla="*/ 608059 w 12192000"/>
              <a:gd name="connsiteY227" fmla="*/ 3818448 h 6858000"/>
              <a:gd name="connsiteX228" fmla="*/ 647744 w 12192000"/>
              <a:gd name="connsiteY228" fmla="*/ 3382587 h 6858000"/>
              <a:gd name="connsiteX229" fmla="*/ 587207 w 12192000"/>
              <a:gd name="connsiteY229" fmla="*/ 3071833 h 6858000"/>
              <a:gd name="connsiteX230" fmla="*/ 468825 w 12192000"/>
              <a:gd name="connsiteY230" fmla="*/ 2578125 h 6858000"/>
              <a:gd name="connsiteX231" fmla="*/ 511873 w 12192000"/>
              <a:gd name="connsiteY231" fmla="*/ 2369611 h 6858000"/>
              <a:gd name="connsiteX232" fmla="*/ 615458 w 12192000"/>
              <a:gd name="connsiteY232" fmla="*/ 2251901 h 6858000"/>
              <a:gd name="connsiteX233" fmla="*/ 633619 w 12192000"/>
              <a:gd name="connsiteY233" fmla="*/ 2225669 h 6858000"/>
              <a:gd name="connsiteX234" fmla="*/ 657161 w 12192000"/>
              <a:gd name="connsiteY234" fmla="*/ 2144954 h 6858000"/>
              <a:gd name="connsiteX235" fmla="*/ 682584 w 12192000"/>
              <a:gd name="connsiteY235" fmla="*/ 2135590 h 6858000"/>
              <a:gd name="connsiteX236" fmla="*/ 3036311 w 12192000"/>
              <a:gd name="connsiteY236" fmla="*/ 0 h 6858000"/>
              <a:gd name="connsiteX237" fmla="*/ 12192000 w 12192000"/>
              <a:gd name="connsiteY237" fmla="*/ 0 h 6858000"/>
              <a:gd name="connsiteX238" fmla="*/ 10520213 w 12192000"/>
              <a:gd name="connsiteY238" fmla="*/ 3776003 h 6858000"/>
              <a:gd name="connsiteX239" fmla="*/ 10492829 w 12192000"/>
              <a:gd name="connsiteY239" fmla="*/ 3765271 h 6858000"/>
              <a:gd name="connsiteX240" fmla="*/ 10397090 w 12192000"/>
              <a:gd name="connsiteY240" fmla="*/ 3821797 h 6858000"/>
              <a:gd name="connsiteX241" fmla="*/ 10445469 w 12192000"/>
              <a:gd name="connsiteY241" fmla="*/ 3923139 h 6858000"/>
              <a:gd name="connsiteX242" fmla="*/ 10452557 w 12192000"/>
              <a:gd name="connsiteY242" fmla="*/ 3928814 h 6858000"/>
              <a:gd name="connsiteX243" fmla="*/ 10428234 w 12192000"/>
              <a:gd name="connsiteY243" fmla="*/ 3983752 h 6858000"/>
              <a:gd name="connsiteX244" fmla="*/ 10374301 w 12192000"/>
              <a:gd name="connsiteY244" fmla="*/ 4004364 h 6858000"/>
              <a:gd name="connsiteX245" fmla="*/ 10312554 w 12192000"/>
              <a:gd name="connsiteY245" fmla="*/ 4044341 h 6858000"/>
              <a:gd name="connsiteX246" fmla="*/ 10197463 w 12192000"/>
              <a:gd name="connsiteY246" fmla="*/ 3846751 h 6858000"/>
              <a:gd name="connsiteX247" fmla="*/ 10192880 w 12192000"/>
              <a:gd name="connsiteY247" fmla="*/ 3829946 h 6858000"/>
              <a:gd name="connsiteX248" fmla="*/ 10191352 w 12192000"/>
              <a:gd name="connsiteY248" fmla="*/ 3708235 h 6858000"/>
              <a:gd name="connsiteX249" fmla="*/ 10071678 w 12192000"/>
              <a:gd name="connsiteY249" fmla="*/ 3716892 h 6858000"/>
              <a:gd name="connsiteX250" fmla="*/ 10083390 w 12192000"/>
              <a:gd name="connsiteY250" fmla="*/ 3835038 h 6858000"/>
              <a:gd name="connsiteX251" fmla="*/ 10162834 w 12192000"/>
              <a:gd name="connsiteY251" fmla="*/ 3850825 h 6858000"/>
              <a:gd name="connsiteX252" fmla="*/ 10275888 w 12192000"/>
              <a:gd name="connsiteY252" fmla="*/ 4043831 h 6858000"/>
              <a:gd name="connsiteX253" fmla="*/ 10284545 w 12192000"/>
              <a:gd name="connsiteY253" fmla="*/ 4069294 h 6858000"/>
              <a:gd name="connsiteX254" fmla="*/ 10198991 w 12192000"/>
              <a:gd name="connsiteY254" fmla="*/ 4207301 h 6858000"/>
              <a:gd name="connsiteX255" fmla="*/ 10111400 w 12192000"/>
              <a:gd name="connsiteY255" fmla="*/ 4157903 h 6858000"/>
              <a:gd name="connsiteX256" fmla="*/ 10107835 w 12192000"/>
              <a:gd name="connsiteY256" fmla="*/ 4134478 h 6858000"/>
              <a:gd name="connsiteX257" fmla="*/ 10098159 w 12192000"/>
              <a:gd name="connsiteY257" fmla="*/ 4077951 h 6858000"/>
              <a:gd name="connsiteX258" fmla="*/ 9981540 w 12192000"/>
              <a:gd name="connsiteY258" fmla="*/ 4048924 h 6858000"/>
              <a:gd name="connsiteX259" fmla="*/ 9958624 w 12192000"/>
              <a:gd name="connsiteY259" fmla="*/ 4169107 h 6858000"/>
              <a:gd name="connsiteX260" fmla="*/ 10081353 w 12192000"/>
              <a:gd name="connsiteY260" fmla="*/ 4180820 h 6858000"/>
              <a:gd name="connsiteX261" fmla="*/ 10187787 w 12192000"/>
              <a:gd name="connsiteY261" fmla="*/ 4243967 h 6858000"/>
              <a:gd name="connsiteX262" fmla="*/ 10184732 w 12192000"/>
              <a:gd name="connsiteY262" fmla="*/ 4375354 h 6858000"/>
              <a:gd name="connsiteX263" fmla="*/ 10162834 w 12192000"/>
              <a:gd name="connsiteY263" fmla="*/ 4386558 h 6858000"/>
              <a:gd name="connsiteX264" fmla="*/ 9995290 w 12192000"/>
              <a:gd name="connsiteY264" fmla="*/ 4397252 h 6858000"/>
              <a:gd name="connsiteX265" fmla="*/ 9990198 w 12192000"/>
              <a:gd name="connsiteY265" fmla="*/ 4385539 h 6858000"/>
              <a:gd name="connsiteX266" fmla="*/ 9894458 w 12192000"/>
              <a:gd name="connsiteY266" fmla="*/ 4337160 h 6858000"/>
              <a:gd name="connsiteX267" fmla="*/ 9830801 w 12192000"/>
              <a:gd name="connsiteY267" fmla="*/ 4420677 h 6858000"/>
              <a:gd name="connsiteX268" fmla="*/ 9896495 w 12192000"/>
              <a:gd name="connsiteY268" fmla="*/ 4500120 h 6858000"/>
              <a:gd name="connsiteX269" fmla="*/ 9990198 w 12192000"/>
              <a:gd name="connsiteY269" fmla="*/ 4448686 h 6858000"/>
              <a:gd name="connsiteX270" fmla="*/ 10020243 w 12192000"/>
              <a:gd name="connsiteY270" fmla="*/ 4428316 h 6858000"/>
              <a:gd name="connsiteX271" fmla="*/ 10045706 w 12192000"/>
              <a:gd name="connsiteY271" fmla="*/ 4425770 h 6858000"/>
              <a:gd name="connsiteX272" fmla="*/ 10166399 w 12192000"/>
              <a:gd name="connsiteY272" fmla="*/ 4418640 h 6858000"/>
              <a:gd name="connsiteX273" fmla="*/ 10184222 w 12192000"/>
              <a:gd name="connsiteY273" fmla="*/ 4416603 h 6858000"/>
              <a:gd name="connsiteX274" fmla="*/ 10200009 w 12192000"/>
              <a:gd name="connsiteY274" fmla="*/ 4437483 h 6858000"/>
              <a:gd name="connsiteX275" fmla="*/ 10214773 w 12192000"/>
              <a:gd name="connsiteY275" fmla="*/ 4465887 h 6858000"/>
              <a:gd name="connsiteX276" fmla="*/ 10137373 w 12192000"/>
              <a:gd name="connsiteY276" fmla="*/ 4640708 h 6858000"/>
              <a:gd name="connsiteX277" fmla="*/ 10127513 w 12192000"/>
              <a:gd name="connsiteY277" fmla="*/ 4649332 h 6858000"/>
              <a:gd name="connsiteX278" fmla="*/ 10113437 w 12192000"/>
              <a:gd name="connsiteY278" fmla="*/ 4672757 h 6858000"/>
              <a:gd name="connsiteX279" fmla="*/ 10112201 w 12192000"/>
              <a:gd name="connsiteY279" fmla="*/ 4697564 h 6858000"/>
              <a:gd name="connsiteX280" fmla="*/ 9789793 w 12192000"/>
              <a:gd name="connsiteY280" fmla="*/ 5425774 h 6858000"/>
              <a:gd name="connsiteX281" fmla="*/ 9782579 w 12192000"/>
              <a:gd name="connsiteY281" fmla="*/ 5413664 h 6858000"/>
              <a:gd name="connsiteX282" fmla="*/ 9706565 w 12192000"/>
              <a:gd name="connsiteY282" fmla="*/ 5341756 h 6858000"/>
              <a:gd name="connsiteX283" fmla="*/ 9683696 w 12192000"/>
              <a:gd name="connsiteY283" fmla="*/ 5320058 h 6858000"/>
              <a:gd name="connsiteX284" fmla="*/ 9812706 w 12192000"/>
              <a:gd name="connsiteY284" fmla="*/ 5121266 h 6858000"/>
              <a:gd name="connsiteX285" fmla="*/ 9835575 w 12192000"/>
              <a:gd name="connsiteY285" fmla="*/ 5124198 h 6858000"/>
              <a:gd name="connsiteX286" fmla="*/ 9944647 w 12192000"/>
              <a:gd name="connsiteY286" fmla="*/ 5064384 h 6858000"/>
              <a:gd name="connsiteX287" fmla="*/ 9904185 w 12192000"/>
              <a:gd name="connsiteY287" fmla="*/ 4947103 h 6858000"/>
              <a:gd name="connsiteX288" fmla="*/ 9840560 w 12192000"/>
              <a:gd name="connsiteY288" fmla="*/ 4934642 h 6858000"/>
              <a:gd name="connsiteX289" fmla="*/ 9783971 w 12192000"/>
              <a:gd name="connsiteY289" fmla="*/ 4965282 h 6858000"/>
              <a:gd name="connsiteX290" fmla="*/ 9782212 w 12192000"/>
              <a:gd name="connsiteY290" fmla="*/ 5090773 h 6858000"/>
              <a:gd name="connsiteX291" fmla="*/ 9770484 w 12192000"/>
              <a:gd name="connsiteY291" fmla="*/ 5122439 h 6858000"/>
              <a:gd name="connsiteX292" fmla="*/ 9653202 w 12192000"/>
              <a:gd name="connsiteY292" fmla="*/ 5307157 h 6858000"/>
              <a:gd name="connsiteX293" fmla="*/ 9460860 w 12192000"/>
              <a:gd name="connsiteY293" fmla="*/ 5263177 h 6858000"/>
              <a:gd name="connsiteX294" fmla="*/ 9426262 w 12192000"/>
              <a:gd name="connsiteY294" fmla="*/ 5253795 h 6858000"/>
              <a:gd name="connsiteX295" fmla="*/ 9445614 w 12192000"/>
              <a:gd name="connsiteY295" fmla="*/ 5209228 h 6858000"/>
              <a:gd name="connsiteX296" fmla="*/ 9494872 w 12192000"/>
              <a:gd name="connsiteY296" fmla="*/ 5131822 h 6858000"/>
              <a:gd name="connsiteX297" fmla="*/ 9418052 w 12192000"/>
              <a:gd name="connsiteY297" fmla="*/ 5032132 h 6858000"/>
              <a:gd name="connsiteX298" fmla="*/ 9307807 w 12192000"/>
              <a:gd name="connsiteY298" fmla="*/ 5097223 h 6858000"/>
              <a:gd name="connsiteX299" fmla="*/ 9363516 w 12192000"/>
              <a:gd name="connsiteY299" fmla="*/ 5213919 h 6858000"/>
              <a:gd name="connsiteX300" fmla="*/ 9389318 w 12192000"/>
              <a:gd name="connsiteY300" fmla="*/ 5256140 h 6858000"/>
              <a:gd name="connsiteX301" fmla="*/ 9360584 w 12192000"/>
              <a:gd name="connsiteY301" fmla="*/ 5277251 h 6858000"/>
              <a:gd name="connsiteX302" fmla="*/ 9210463 w 12192000"/>
              <a:gd name="connsiteY302" fmla="*/ 5353484 h 6858000"/>
              <a:gd name="connsiteX303" fmla="*/ 9077935 w 12192000"/>
              <a:gd name="connsiteY303" fmla="*/ 5125958 h 6858000"/>
              <a:gd name="connsiteX304" fmla="*/ 9072658 w 12192000"/>
              <a:gd name="connsiteY304" fmla="*/ 5106606 h 6858000"/>
              <a:gd name="connsiteX305" fmla="*/ 9070898 w 12192000"/>
              <a:gd name="connsiteY305" fmla="*/ 4966455 h 6858000"/>
              <a:gd name="connsiteX306" fmla="*/ 8933092 w 12192000"/>
              <a:gd name="connsiteY306" fmla="*/ 4976423 h 6858000"/>
              <a:gd name="connsiteX307" fmla="*/ 8946579 w 12192000"/>
              <a:gd name="connsiteY307" fmla="*/ 5112470 h 6858000"/>
              <a:gd name="connsiteX308" fmla="*/ 9038059 w 12192000"/>
              <a:gd name="connsiteY308" fmla="*/ 5130649 h 6858000"/>
              <a:gd name="connsiteX309" fmla="*/ 9168242 w 12192000"/>
              <a:gd name="connsiteY309" fmla="*/ 5352897 h 6858000"/>
              <a:gd name="connsiteX310" fmla="*/ 9178211 w 12192000"/>
              <a:gd name="connsiteY310" fmla="*/ 5382218 h 6858000"/>
              <a:gd name="connsiteX311" fmla="*/ 9079695 w 12192000"/>
              <a:gd name="connsiteY311" fmla="*/ 5541134 h 6858000"/>
              <a:gd name="connsiteX312" fmla="*/ 8978832 w 12192000"/>
              <a:gd name="connsiteY312" fmla="*/ 5484252 h 6858000"/>
              <a:gd name="connsiteX313" fmla="*/ 8974727 w 12192000"/>
              <a:gd name="connsiteY313" fmla="*/ 5457278 h 6858000"/>
              <a:gd name="connsiteX314" fmla="*/ 8963586 w 12192000"/>
              <a:gd name="connsiteY314" fmla="*/ 5392187 h 6858000"/>
              <a:gd name="connsiteX315" fmla="*/ 8829298 w 12192000"/>
              <a:gd name="connsiteY315" fmla="*/ 5358761 h 6858000"/>
              <a:gd name="connsiteX316" fmla="*/ 8802910 w 12192000"/>
              <a:gd name="connsiteY316" fmla="*/ 5497153 h 6858000"/>
              <a:gd name="connsiteX317" fmla="*/ 8944234 w 12192000"/>
              <a:gd name="connsiteY317" fmla="*/ 5510641 h 6858000"/>
              <a:gd name="connsiteX318" fmla="*/ 9066794 w 12192000"/>
              <a:gd name="connsiteY318" fmla="*/ 5583356 h 6858000"/>
              <a:gd name="connsiteX319" fmla="*/ 9063275 w 12192000"/>
              <a:gd name="connsiteY319" fmla="*/ 5734649 h 6858000"/>
              <a:gd name="connsiteX320" fmla="*/ 9038059 w 12192000"/>
              <a:gd name="connsiteY320" fmla="*/ 5747550 h 6858000"/>
              <a:gd name="connsiteX321" fmla="*/ 8845131 w 12192000"/>
              <a:gd name="connsiteY321" fmla="*/ 5759864 h 6858000"/>
              <a:gd name="connsiteX322" fmla="*/ 8839267 w 12192000"/>
              <a:gd name="connsiteY322" fmla="*/ 5746377 h 6858000"/>
              <a:gd name="connsiteX323" fmla="*/ 8729022 w 12192000"/>
              <a:gd name="connsiteY323" fmla="*/ 5690668 h 6858000"/>
              <a:gd name="connsiteX324" fmla="*/ 8655721 w 12192000"/>
              <a:gd name="connsiteY324" fmla="*/ 5786839 h 6858000"/>
              <a:gd name="connsiteX325" fmla="*/ 8731368 w 12192000"/>
              <a:gd name="connsiteY325" fmla="*/ 5878319 h 6858000"/>
              <a:gd name="connsiteX326" fmla="*/ 8839267 w 12192000"/>
              <a:gd name="connsiteY326" fmla="*/ 5819092 h 6858000"/>
              <a:gd name="connsiteX327" fmla="*/ 8873865 w 12192000"/>
              <a:gd name="connsiteY327" fmla="*/ 5795635 h 6858000"/>
              <a:gd name="connsiteX328" fmla="*/ 8903185 w 12192000"/>
              <a:gd name="connsiteY328" fmla="*/ 5792703 h 6858000"/>
              <a:gd name="connsiteX329" fmla="*/ 9042164 w 12192000"/>
              <a:gd name="connsiteY329" fmla="*/ 5784493 h 6858000"/>
              <a:gd name="connsiteX330" fmla="*/ 9062688 w 12192000"/>
              <a:gd name="connsiteY330" fmla="*/ 5782148 h 6858000"/>
              <a:gd name="connsiteX331" fmla="*/ 9080867 w 12192000"/>
              <a:gd name="connsiteY331" fmla="*/ 5806191 h 6858000"/>
              <a:gd name="connsiteX332" fmla="*/ 9134817 w 12192000"/>
              <a:gd name="connsiteY332" fmla="*/ 5909985 h 6858000"/>
              <a:gd name="connsiteX333" fmla="*/ 9134817 w 12192000"/>
              <a:gd name="connsiteY333" fmla="*/ 5992668 h 6858000"/>
              <a:gd name="connsiteX334" fmla="*/ 9079108 w 12192000"/>
              <a:gd name="connsiteY334" fmla="*/ 6018470 h 6858000"/>
              <a:gd name="connsiteX335" fmla="*/ 8981178 w 12192000"/>
              <a:gd name="connsiteY335" fmla="*/ 6077111 h 6858000"/>
              <a:gd name="connsiteX336" fmla="*/ 9012844 w 12192000"/>
              <a:gd name="connsiteY336" fmla="*/ 6189701 h 6858000"/>
              <a:gd name="connsiteX337" fmla="*/ 9127780 w 12192000"/>
              <a:gd name="connsiteY337" fmla="*/ 6189701 h 6858000"/>
              <a:gd name="connsiteX338" fmla="*/ 9158273 w 12192000"/>
              <a:gd name="connsiteY338" fmla="*/ 6077697 h 6858000"/>
              <a:gd name="connsiteX339" fmla="*/ 9167069 w 12192000"/>
              <a:gd name="connsiteY339" fmla="*/ 6008501 h 6858000"/>
              <a:gd name="connsiteX340" fmla="*/ 9180557 w 12192000"/>
              <a:gd name="connsiteY340" fmla="*/ 5989150 h 6858000"/>
              <a:gd name="connsiteX341" fmla="*/ 9207532 w 12192000"/>
              <a:gd name="connsiteY341" fmla="*/ 5986218 h 6858000"/>
              <a:gd name="connsiteX342" fmla="*/ 9354720 w 12192000"/>
              <a:gd name="connsiteY342" fmla="*/ 6063037 h 6858000"/>
              <a:gd name="connsiteX343" fmla="*/ 9372312 w 12192000"/>
              <a:gd name="connsiteY343" fmla="*/ 6079457 h 6858000"/>
              <a:gd name="connsiteX344" fmla="*/ 9369967 w 12192000"/>
              <a:gd name="connsiteY344" fmla="*/ 6094117 h 6858000"/>
              <a:gd name="connsiteX345" fmla="*/ 9344751 w 12192000"/>
              <a:gd name="connsiteY345" fmla="*/ 6298187 h 6858000"/>
              <a:gd name="connsiteX346" fmla="*/ 9321295 w 12192000"/>
              <a:gd name="connsiteY346" fmla="*/ 6311674 h 6858000"/>
              <a:gd name="connsiteX347" fmla="*/ 9270864 w 12192000"/>
              <a:gd name="connsiteY347" fmla="*/ 6345099 h 6858000"/>
              <a:gd name="connsiteX348" fmla="*/ 9293147 w 12192000"/>
              <a:gd name="connsiteY348" fmla="*/ 6484078 h 6858000"/>
              <a:gd name="connsiteX349" fmla="*/ 9317015 w 12192000"/>
              <a:gd name="connsiteY349" fmla="*/ 6493620 h 6858000"/>
              <a:gd name="connsiteX350" fmla="*/ 9155689 w 12192000"/>
              <a:gd name="connsiteY350" fmla="*/ 6858000 h 6858000"/>
              <a:gd name="connsiteX351" fmla="*/ 0 w 12192000"/>
              <a:gd name="connsiteY351" fmla="*/ 6858000 h 6858000"/>
              <a:gd name="connsiteX352" fmla="*/ 552112 w 12192000"/>
              <a:gd name="connsiteY352" fmla="*/ 5610966 h 6858000"/>
              <a:gd name="connsiteX353" fmla="*/ 550885 w 12192000"/>
              <a:gd name="connsiteY353" fmla="*/ 5621088 h 6858000"/>
              <a:gd name="connsiteX354" fmla="*/ 550213 w 12192000"/>
              <a:gd name="connsiteY354" fmla="*/ 5631177 h 6858000"/>
              <a:gd name="connsiteX355" fmla="*/ 548195 w 12192000"/>
              <a:gd name="connsiteY355" fmla="*/ 5643284 h 6858000"/>
              <a:gd name="connsiteX356" fmla="*/ 546177 w 12192000"/>
              <a:gd name="connsiteY356" fmla="*/ 5656737 h 6858000"/>
              <a:gd name="connsiteX357" fmla="*/ 547523 w 12192000"/>
              <a:gd name="connsiteY357" fmla="*/ 5779155 h 6858000"/>
              <a:gd name="connsiteX358" fmla="*/ 546850 w 12192000"/>
              <a:gd name="connsiteY358" fmla="*/ 5845072 h 6858000"/>
              <a:gd name="connsiteX359" fmla="*/ 545505 w 12192000"/>
              <a:gd name="connsiteY359" fmla="*/ 5863233 h 6858000"/>
              <a:gd name="connsiteX360" fmla="*/ 509855 w 12192000"/>
              <a:gd name="connsiteY360" fmla="*/ 6005157 h 6858000"/>
              <a:gd name="connsiteX361" fmla="*/ 517255 w 12192000"/>
              <a:gd name="connsiteY361" fmla="*/ 6112777 h 6858000"/>
              <a:gd name="connsiteX362" fmla="*/ 570392 w 12192000"/>
              <a:gd name="connsiteY362" fmla="*/ 6164569 h 6858000"/>
              <a:gd name="connsiteX363" fmla="*/ 606714 w 12192000"/>
              <a:gd name="connsiteY363" fmla="*/ 6152462 h 6858000"/>
              <a:gd name="connsiteX364" fmla="*/ 688101 w 12192000"/>
              <a:gd name="connsiteY364" fmla="*/ 6120848 h 6858000"/>
              <a:gd name="connsiteX365" fmla="*/ 899979 w 12192000"/>
              <a:gd name="connsiteY365" fmla="*/ 6040134 h 6858000"/>
              <a:gd name="connsiteX366" fmla="*/ 904015 w 12192000"/>
              <a:gd name="connsiteY366" fmla="*/ 6052240 h 6858000"/>
              <a:gd name="connsiteX367" fmla="*/ 929574 w 12192000"/>
              <a:gd name="connsiteY367" fmla="*/ 6040134 h 6858000"/>
              <a:gd name="connsiteX368" fmla="*/ 933610 w 12192000"/>
              <a:gd name="connsiteY368" fmla="*/ 6013901 h 6858000"/>
              <a:gd name="connsiteX369" fmla="*/ 898634 w 12192000"/>
              <a:gd name="connsiteY369" fmla="*/ 5927805 h 6858000"/>
              <a:gd name="connsiteX370" fmla="*/ 901324 w 12192000"/>
              <a:gd name="connsiteY370" fmla="*/ 5878703 h 6858000"/>
              <a:gd name="connsiteX371" fmla="*/ 910741 w 12192000"/>
              <a:gd name="connsiteY371" fmla="*/ 5873322 h 6858000"/>
              <a:gd name="connsiteX372" fmla="*/ 944372 w 12192000"/>
              <a:gd name="connsiteY372" fmla="*/ 5863233 h 6858000"/>
              <a:gd name="connsiteX373" fmla="*/ 1084279 w 12192000"/>
              <a:gd name="connsiteY373" fmla="*/ 5741488 h 6858000"/>
              <a:gd name="connsiteX374" fmla="*/ 1095713 w 12192000"/>
              <a:gd name="connsiteY374" fmla="*/ 5717273 h 6858000"/>
              <a:gd name="connsiteX375" fmla="*/ 1097058 w 12192000"/>
              <a:gd name="connsiteY375" fmla="*/ 5711892 h 6858000"/>
              <a:gd name="connsiteX376" fmla="*/ 1092350 w 12192000"/>
              <a:gd name="connsiteY376" fmla="*/ 5686332 h 6858000"/>
              <a:gd name="connsiteX377" fmla="*/ 1044594 w 12192000"/>
              <a:gd name="connsiteY377" fmla="*/ 5644629 h 6858000"/>
              <a:gd name="connsiteX378" fmla="*/ 1037195 w 12192000"/>
              <a:gd name="connsiteY378" fmla="*/ 5624450 h 6858000"/>
              <a:gd name="connsiteX379" fmla="*/ 1058046 w 12192000"/>
              <a:gd name="connsiteY379" fmla="*/ 5511449 h 6858000"/>
              <a:gd name="connsiteX380" fmla="*/ 1093695 w 12192000"/>
              <a:gd name="connsiteY380" fmla="*/ 5343966 h 6858000"/>
              <a:gd name="connsiteX381" fmla="*/ 1226203 w 12192000"/>
              <a:gd name="connsiteY381" fmla="*/ 4793084 h 6858000"/>
              <a:gd name="connsiteX382" fmla="*/ 1273287 w 12192000"/>
              <a:gd name="connsiteY382" fmla="*/ 4351169 h 6858000"/>
              <a:gd name="connsiteX383" fmla="*/ 1305774 w 12192000"/>
              <a:gd name="connsiteY383" fmla="*/ 3908700 h 6858000"/>
              <a:gd name="connsiteX384" fmla="*/ 1319097 w 12192000"/>
              <a:gd name="connsiteY384" fmla="*/ 3878607 h 6858000"/>
              <a:gd name="connsiteX385" fmla="*/ 1319698 w 12192000"/>
              <a:gd name="connsiteY385" fmla="*/ 3878312 h 6858000"/>
              <a:gd name="connsiteX386" fmla="*/ 1388306 w 12192000"/>
              <a:gd name="connsiteY386" fmla="*/ 3861497 h 6858000"/>
              <a:gd name="connsiteX387" fmla="*/ 1390324 w 12192000"/>
              <a:gd name="connsiteY387" fmla="*/ 3831229 h 6858000"/>
              <a:gd name="connsiteX388" fmla="*/ 1390324 w 12192000"/>
              <a:gd name="connsiteY388" fmla="*/ 3823157 h 6858000"/>
              <a:gd name="connsiteX389" fmla="*/ 1383847 w 12192000"/>
              <a:gd name="connsiteY389" fmla="*/ 37323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</a:cxnLst>
            <a:rect l="l" t="t" r="r" b="b"/>
            <a:pathLst>
              <a:path w="12192000" h="6858000">
                <a:moveTo>
                  <a:pt x="9392433" y="6323276"/>
                </a:moveTo>
                <a:lnTo>
                  <a:pt x="9416431" y="6339923"/>
                </a:lnTo>
                <a:cubicBezTo>
                  <a:pt x="9445650" y="6370132"/>
                  <a:pt x="9452357" y="6413123"/>
                  <a:pt x="9430367" y="6451826"/>
                </a:cubicBezTo>
                <a:cubicBezTo>
                  <a:pt x="9409696" y="6487890"/>
                  <a:pt x="9368904" y="6505482"/>
                  <a:pt x="9330256" y="6498913"/>
                </a:cubicBezTo>
                <a:lnTo>
                  <a:pt x="9317015" y="6493620"/>
                </a:lnTo>
                <a:close/>
                <a:moveTo>
                  <a:pt x="9408670" y="6074766"/>
                </a:moveTo>
                <a:cubicBezTo>
                  <a:pt x="9427875" y="6076965"/>
                  <a:pt x="9446970" y="6078101"/>
                  <a:pt x="9465918" y="6078055"/>
                </a:cubicBezTo>
                <a:lnTo>
                  <a:pt x="9502082" y="6075615"/>
                </a:lnTo>
                <a:lnTo>
                  <a:pt x="9392433" y="6323276"/>
                </a:lnTo>
                <a:lnTo>
                  <a:pt x="9379936" y="6314606"/>
                </a:lnTo>
                <a:cubicBezTo>
                  <a:pt x="9389318" y="6234855"/>
                  <a:pt x="9399287" y="6154517"/>
                  <a:pt x="9408670" y="6074766"/>
                </a:cubicBezTo>
                <a:close/>
                <a:moveTo>
                  <a:pt x="9402806" y="5850170"/>
                </a:moveTo>
                <a:cubicBezTo>
                  <a:pt x="9437990" y="5850757"/>
                  <a:pt x="9470830" y="5883009"/>
                  <a:pt x="9470243" y="5917607"/>
                </a:cubicBezTo>
                <a:cubicBezTo>
                  <a:pt x="9469070" y="5955724"/>
                  <a:pt x="9440336" y="5983285"/>
                  <a:pt x="9402219" y="5983871"/>
                </a:cubicBezTo>
                <a:cubicBezTo>
                  <a:pt x="9364689" y="5984457"/>
                  <a:pt x="9336542" y="5956310"/>
                  <a:pt x="9336542" y="5917021"/>
                </a:cubicBezTo>
                <a:cubicBezTo>
                  <a:pt x="9336542" y="5879491"/>
                  <a:pt x="9365862" y="5849584"/>
                  <a:pt x="9402806" y="5850170"/>
                </a:cubicBezTo>
                <a:close/>
                <a:moveTo>
                  <a:pt x="9561136" y="5711778"/>
                </a:moveTo>
                <a:cubicBezTo>
                  <a:pt x="9579315" y="5711191"/>
                  <a:pt x="9591043" y="5722333"/>
                  <a:pt x="9591043" y="5740512"/>
                </a:cubicBezTo>
                <a:cubicBezTo>
                  <a:pt x="9591629" y="5758691"/>
                  <a:pt x="9579315" y="5768073"/>
                  <a:pt x="9562895" y="5770419"/>
                </a:cubicBezTo>
                <a:cubicBezTo>
                  <a:pt x="9544130" y="5767487"/>
                  <a:pt x="9532402" y="5758104"/>
                  <a:pt x="9532988" y="5739339"/>
                </a:cubicBezTo>
                <a:cubicBezTo>
                  <a:pt x="9533575" y="5722920"/>
                  <a:pt x="9544130" y="5711778"/>
                  <a:pt x="9561136" y="5711778"/>
                </a:cubicBezTo>
                <a:close/>
                <a:moveTo>
                  <a:pt x="9215741" y="5662520"/>
                </a:moveTo>
                <a:cubicBezTo>
                  <a:pt x="9240957" y="5663106"/>
                  <a:pt x="9259722" y="5683044"/>
                  <a:pt x="9259722" y="5708260"/>
                </a:cubicBezTo>
                <a:cubicBezTo>
                  <a:pt x="9259722" y="5733476"/>
                  <a:pt x="9240957" y="5753413"/>
                  <a:pt x="9216914" y="5754000"/>
                </a:cubicBezTo>
                <a:cubicBezTo>
                  <a:pt x="9192871" y="5754586"/>
                  <a:pt x="9172933" y="5735234"/>
                  <a:pt x="9171760" y="5710019"/>
                </a:cubicBezTo>
                <a:cubicBezTo>
                  <a:pt x="9171174" y="5683631"/>
                  <a:pt x="9190526" y="5662520"/>
                  <a:pt x="9215741" y="5662520"/>
                </a:cubicBezTo>
                <a:close/>
                <a:moveTo>
                  <a:pt x="9774003" y="5588632"/>
                </a:moveTo>
                <a:cubicBezTo>
                  <a:pt x="9752892" y="5588632"/>
                  <a:pt x="9738818" y="5602706"/>
                  <a:pt x="9738818" y="5623817"/>
                </a:cubicBezTo>
                <a:cubicBezTo>
                  <a:pt x="9738818" y="5644342"/>
                  <a:pt x="9752892" y="5654310"/>
                  <a:pt x="9772243" y="5655483"/>
                </a:cubicBezTo>
                <a:cubicBezTo>
                  <a:pt x="9793354" y="5654896"/>
                  <a:pt x="9805083" y="5644342"/>
                  <a:pt x="9805669" y="5622644"/>
                </a:cubicBezTo>
                <a:cubicBezTo>
                  <a:pt x="9805669" y="5602120"/>
                  <a:pt x="9794527" y="5588632"/>
                  <a:pt x="9774003" y="5588632"/>
                </a:cubicBezTo>
                <a:close/>
                <a:moveTo>
                  <a:pt x="9245062" y="5447895"/>
                </a:moveTo>
                <a:cubicBezTo>
                  <a:pt x="9267345" y="5449654"/>
                  <a:pt x="9278487" y="5464314"/>
                  <a:pt x="9281419" y="5483666"/>
                </a:cubicBezTo>
                <a:cubicBezTo>
                  <a:pt x="9281419" y="5505949"/>
                  <a:pt x="9263241" y="5524714"/>
                  <a:pt x="9243889" y="5522955"/>
                </a:cubicBezTo>
                <a:cubicBezTo>
                  <a:pt x="9221605" y="5521196"/>
                  <a:pt x="9208704" y="5507122"/>
                  <a:pt x="9208118" y="5484252"/>
                </a:cubicBezTo>
                <a:cubicBezTo>
                  <a:pt x="9207532" y="5463141"/>
                  <a:pt x="9224538" y="5446136"/>
                  <a:pt x="9245062" y="5447895"/>
                </a:cubicBezTo>
                <a:close/>
                <a:moveTo>
                  <a:pt x="9459687" y="5392186"/>
                </a:moveTo>
                <a:cubicBezTo>
                  <a:pt x="9503082" y="5392772"/>
                  <a:pt x="9536507" y="5427371"/>
                  <a:pt x="9535921" y="5471938"/>
                </a:cubicBezTo>
                <a:cubicBezTo>
                  <a:pt x="9535334" y="5515918"/>
                  <a:pt x="9500736" y="5549343"/>
                  <a:pt x="9456169" y="5548757"/>
                </a:cubicBezTo>
                <a:cubicBezTo>
                  <a:pt x="9414534" y="5548171"/>
                  <a:pt x="9382282" y="5512400"/>
                  <a:pt x="9383454" y="5468419"/>
                </a:cubicBezTo>
                <a:cubicBezTo>
                  <a:pt x="9384627" y="5425025"/>
                  <a:pt x="9417466" y="5392186"/>
                  <a:pt x="9459687" y="5392186"/>
                </a:cubicBezTo>
                <a:close/>
                <a:moveTo>
                  <a:pt x="10051960" y="5366971"/>
                </a:moveTo>
                <a:cubicBezTo>
                  <a:pt x="10095355" y="5363452"/>
                  <a:pt x="10137576" y="5392773"/>
                  <a:pt x="10149890" y="5434994"/>
                </a:cubicBezTo>
                <a:cubicBezTo>
                  <a:pt x="10162791" y="5479561"/>
                  <a:pt x="10143440" y="5525888"/>
                  <a:pt x="10103564" y="5547585"/>
                </a:cubicBezTo>
                <a:cubicBezTo>
                  <a:pt x="10062516" y="5569282"/>
                  <a:pt x="10015603" y="5560486"/>
                  <a:pt x="9983937" y="5524715"/>
                </a:cubicBezTo>
                <a:cubicBezTo>
                  <a:pt x="9978073" y="5518264"/>
                  <a:pt x="9974554" y="5509468"/>
                  <a:pt x="9965172" y="5507123"/>
                </a:cubicBezTo>
                <a:cubicBezTo>
                  <a:pt x="9930574" y="5521783"/>
                  <a:pt x="9894803" y="5531752"/>
                  <a:pt x="9858446" y="5540548"/>
                </a:cubicBezTo>
                <a:cubicBezTo>
                  <a:pt x="9851995" y="5548171"/>
                  <a:pt x="9857273" y="5555794"/>
                  <a:pt x="9859032" y="5562831"/>
                </a:cubicBezTo>
                <a:cubicBezTo>
                  <a:pt x="9873692" y="5616781"/>
                  <a:pt x="9876038" y="5671903"/>
                  <a:pt x="9869587" y="5727612"/>
                </a:cubicBezTo>
                <a:cubicBezTo>
                  <a:pt x="9868414" y="5736995"/>
                  <a:pt x="9865482" y="5746963"/>
                  <a:pt x="9875451" y="5754000"/>
                </a:cubicBezTo>
                <a:cubicBezTo>
                  <a:pt x="9943474" y="5792117"/>
                  <a:pt x="10003875" y="5840202"/>
                  <a:pt x="10068380" y="5883010"/>
                </a:cubicBezTo>
                <a:cubicBezTo>
                  <a:pt x="10080694" y="5890633"/>
                  <a:pt x="10093009" y="5898256"/>
                  <a:pt x="10105323" y="5905880"/>
                </a:cubicBezTo>
                <a:cubicBezTo>
                  <a:pt x="10137576" y="5879491"/>
                  <a:pt x="10173347" y="5873627"/>
                  <a:pt x="10211464" y="5891806"/>
                </a:cubicBezTo>
                <a:cubicBezTo>
                  <a:pt x="10246062" y="5908226"/>
                  <a:pt x="10264240" y="5936959"/>
                  <a:pt x="10265413" y="5975076"/>
                </a:cubicBezTo>
                <a:cubicBezTo>
                  <a:pt x="10266586" y="6030199"/>
                  <a:pt x="10222606" y="6074179"/>
                  <a:pt x="10168069" y="6073593"/>
                </a:cubicBezTo>
                <a:cubicBezTo>
                  <a:pt x="10112360" y="6073006"/>
                  <a:pt x="10070139" y="6025507"/>
                  <a:pt x="10074244" y="5969212"/>
                </a:cubicBezTo>
                <a:cubicBezTo>
                  <a:pt x="10074830" y="5956897"/>
                  <a:pt x="10083626" y="5945169"/>
                  <a:pt x="10077176" y="5932268"/>
                </a:cubicBezTo>
                <a:cubicBezTo>
                  <a:pt x="10013257" y="5888288"/>
                  <a:pt x="9949338" y="5844307"/>
                  <a:pt x="9884834" y="5800913"/>
                </a:cubicBezTo>
                <a:cubicBezTo>
                  <a:pt x="9876038" y="5795049"/>
                  <a:pt x="9868414" y="5782734"/>
                  <a:pt x="9854340" y="5790357"/>
                </a:cubicBezTo>
                <a:cubicBezTo>
                  <a:pt x="9825020" y="5891806"/>
                  <a:pt x="9762274" y="5967453"/>
                  <a:pt x="9671967" y="6021402"/>
                </a:cubicBezTo>
                <a:cubicBezTo>
                  <a:pt x="9700115" y="6066556"/>
                  <a:pt x="9738231" y="6102913"/>
                  <a:pt x="9770484" y="6144548"/>
                </a:cubicBezTo>
                <a:cubicBezTo>
                  <a:pt x="9778107" y="6154517"/>
                  <a:pt x="9786317" y="6164486"/>
                  <a:pt x="9793940" y="6174455"/>
                </a:cubicBezTo>
                <a:cubicBezTo>
                  <a:pt x="9805082" y="6172109"/>
                  <a:pt x="9816224" y="6169764"/>
                  <a:pt x="9827952" y="6168004"/>
                </a:cubicBezTo>
                <a:cubicBezTo>
                  <a:pt x="9874278" y="6161554"/>
                  <a:pt x="9915327" y="6185596"/>
                  <a:pt x="9931746" y="6226645"/>
                </a:cubicBezTo>
                <a:cubicBezTo>
                  <a:pt x="9948166" y="6267693"/>
                  <a:pt x="9934679" y="6315193"/>
                  <a:pt x="9898321" y="6340995"/>
                </a:cubicBezTo>
                <a:cubicBezTo>
                  <a:pt x="9862550" y="6366797"/>
                  <a:pt x="9812706" y="6364451"/>
                  <a:pt x="9779280" y="6335131"/>
                </a:cubicBezTo>
                <a:cubicBezTo>
                  <a:pt x="9746441" y="6305810"/>
                  <a:pt x="9737645" y="6258311"/>
                  <a:pt x="9758169" y="6217849"/>
                </a:cubicBezTo>
                <a:cubicBezTo>
                  <a:pt x="9760515" y="6212571"/>
                  <a:pt x="9764620" y="6207880"/>
                  <a:pt x="9767552" y="6203189"/>
                </a:cubicBezTo>
                <a:cubicBezTo>
                  <a:pt x="9725330" y="6146893"/>
                  <a:pt x="9681936" y="6091771"/>
                  <a:pt x="9631505" y="6042513"/>
                </a:cubicBezTo>
                <a:cubicBezTo>
                  <a:pt x="9596027" y="6058933"/>
                  <a:pt x="9559523" y="6069195"/>
                  <a:pt x="9522287" y="6074252"/>
                </a:cubicBezTo>
                <a:lnTo>
                  <a:pt x="9502082" y="6075615"/>
                </a:lnTo>
                <a:lnTo>
                  <a:pt x="9789793" y="5425774"/>
                </a:lnTo>
                <a:lnTo>
                  <a:pt x="9836162" y="5503604"/>
                </a:lnTo>
                <a:cubicBezTo>
                  <a:pt x="9861377" y="5510054"/>
                  <a:pt x="9881902" y="5493635"/>
                  <a:pt x="9905358" y="5488944"/>
                </a:cubicBezTo>
                <a:cubicBezTo>
                  <a:pt x="9919432" y="5486012"/>
                  <a:pt x="9932919" y="5481321"/>
                  <a:pt x="9946993" y="5477802"/>
                </a:cubicBezTo>
                <a:cubicBezTo>
                  <a:pt x="9961653" y="5473697"/>
                  <a:pt x="9961653" y="5461383"/>
                  <a:pt x="9963412" y="5449655"/>
                </a:cubicBezTo>
                <a:cubicBezTo>
                  <a:pt x="9971036" y="5402742"/>
                  <a:pt x="10006220" y="5369903"/>
                  <a:pt x="10051960" y="5366971"/>
                </a:cubicBezTo>
                <a:close/>
                <a:moveTo>
                  <a:pt x="10479589" y="4475676"/>
                </a:moveTo>
                <a:cubicBezTo>
                  <a:pt x="10447506" y="4475166"/>
                  <a:pt x="10422043" y="4501138"/>
                  <a:pt x="10422043" y="4533730"/>
                </a:cubicBezTo>
                <a:cubicBezTo>
                  <a:pt x="10422043" y="4567850"/>
                  <a:pt x="10446487" y="4592294"/>
                  <a:pt x="10479079" y="4591785"/>
                </a:cubicBezTo>
                <a:cubicBezTo>
                  <a:pt x="10512181" y="4591276"/>
                  <a:pt x="10537134" y="4567341"/>
                  <a:pt x="10538153" y="4534239"/>
                </a:cubicBezTo>
                <a:cubicBezTo>
                  <a:pt x="10538662" y="4504194"/>
                  <a:pt x="10510144" y="4476185"/>
                  <a:pt x="10479589" y="4475676"/>
                </a:cubicBezTo>
                <a:close/>
                <a:moveTo>
                  <a:pt x="10617086" y="4355492"/>
                </a:moveTo>
                <a:cubicBezTo>
                  <a:pt x="10602318" y="4355492"/>
                  <a:pt x="10593152" y="4365168"/>
                  <a:pt x="10592642" y="4379427"/>
                </a:cubicBezTo>
                <a:cubicBezTo>
                  <a:pt x="10592133" y="4395723"/>
                  <a:pt x="10602318" y="4403871"/>
                  <a:pt x="10618614" y="4406418"/>
                </a:cubicBezTo>
                <a:cubicBezTo>
                  <a:pt x="10632874" y="4404381"/>
                  <a:pt x="10643568" y="4396233"/>
                  <a:pt x="10643059" y="4380445"/>
                </a:cubicBezTo>
                <a:cubicBezTo>
                  <a:pt x="10643059" y="4364659"/>
                  <a:pt x="10632874" y="4354983"/>
                  <a:pt x="10617086" y="4355492"/>
                </a:cubicBezTo>
                <a:close/>
                <a:moveTo>
                  <a:pt x="10317137" y="4312715"/>
                </a:moveTo>
                <a:cubicBezTo>
                  <a:pt x="10295239" y="4312715"/>
                  <a:pt x="10278434" y="4331048"/>
                  <a:pt x="10278943" y="4353965"/>
                </a:cubicBezTo>
                <a:cubicBezTo>
                  <a:pt x="10279962" y="4375862"/>
                  <a:pt x="10297276" y="4392668"/>
                  <a:pt x="10318156" y="4392159"/>
                </a:cubicBezTo>
                <a:cubicBezTo>
                  <a:pt x="10339035" y="4391650"/>
                  <a:pt x="10355331" y="4374335"/>
                  <a:pt x="10355331" y="4352437"/>
                </a:cubicBezTo>
                <a:cubicBezTo>
                  <a:pt x="10355331" y="4330539"/>
                  <a:pt x="10339035" y="4313224"/>
                  <a:pt x="10317137" y="4312715"/>
                </a:cubicBezTo>
                <a:close/>
                <a:moveTo>
                  <a:pt x="10801945" y="4248550"/>
                </a:moveTo>
                <a:cubicBezTo>
                  <a:pt x="10783612" y="4248550"/>
                  <a:pt x="10771390" y="4260772"/>
                  <a:pt x="10771390" y="4279105"/>
                </a:cubicBezTo>
                <a:cubicBezTo>
                  <a:pt x="10771390" y="4296929"/>
                  <a:pt x="10783612" y="4305586"/>
                  <a:pt x="10800417" y="4306604"/>
                </a:cubicBezTo>
                <a:cubicBezTo>
                  <a:pt x="10818751" y="4306095"/>
                  <a:pt x="10828936" y="4296929"/>
                  <a:pt x="10829445" y="4278086"/>
                </a:cubicBezTo>
                <a:cubicBezTo>
                  <a:pt x="10829445" y="4260262"/>
                  <a:pt x="10819769" y="4248550"/>
                  <a:pt x="10801945" y="4248550"/>
                </a:cubicBezTo>
                <a:close/>
                <a:moveTo>
                  <a:pt x="10342600" y="4126329"/>
                </a:moveTo>
                <a:lnTo>
                  <a:pt x="10361413" y="4134678"/>
                </a:lnTo>
                <a:lnTo>
                  <a:pt x="10337118" y="4189552"/>
                </a:lnTo>
                <a:lnTo>
                  <a:pt x="10318983" y="4181583"/>
                </a:lnTo>
                <a:cubicBezTo>
                  <a:pt x="10313700" y="4175854"/>
                  <a:pt x="10310771" y="4167834"/>
                  <a:pt x="10310517" y="4157903"/>
                </a:cubicBezTo>
                <a:cubicBezTo>
                  <a:pt x="10310008" y="4139570"/>
                  <a:pt x="10324776" y="4124802"/>
                  <a:pt x="10342600" y="4126329"/>
                </a:cubicBezTo>
                <a:close/>
                <a:moveTo>
                  <a:pt x="10528986" y="4077951"/>
                </a:moveTo>
                <a:cubicBezTo>
                  <a:pt x="10492320" y="4077951"/>
                  <a:pt x="10463802" y="4106469"/>
                  <a:pt x="10462783" y="4144153"/>
                </a:cubicBezTo>
                <a:cubicBezTo>
                  <a:pt x="10461765" y="4182347"/>
                  <a:pt x="10489774" y="4213412"/>
                  <a:pt x="10525931" y="4213921"/>
                </a:cubicBezTo>
                <a:cubicBezTo>
                  <a:pt x="10564634" y="4214430"/>
                  <a:pt x="10594680" y="4185402"/>
                  <a:pt x="10595189" y="4147209"/>
                </a:cubicBezTo>
                <a:cubicBezTo>
                  <a:pt x="10595698" y="4108506"/>
                  <a:pt x="10566671" y="4078460"/>
                  <a:pt x="10528986" y="4077951"/>
                </a:cubicBezTo>
                <a:close/>
                <a:moveTo>
                  <a:pt x="10859745" y="3680608"/>
                </a:moveTo>
                <a:cubicBezTo>
                  <a:pt x="10878206" y="3677807"/>
                  <a:pt x="10897684" y="3681244"/>
                  <a:pt x="10914999" y="3691429"/>
                </a:cubicBezTo>
                <a:cubicBezTo>
                  <a:pt x="10949628" y="3712309"/>
                  <a:pt x="10964906" y="3755086"/>
                  <a:pt x="10950137" y="3793279"/>
                </a:cubicBezTo>
                <a:cubicBezTo>
                  <a:pt x="10935369" y="3830964"/>
                  <a:pt x="10897175" y="3851844"/>
                  <a:pt x="10855416" y="3845223"/>
                </a:cubicBezTo>
                <a:cubicBezTo>
                  <a:pt x="10848796" y="3844205"/>
                  <a:pt x="10842176" y="3843696"/>
                  <a:pt x="10835556" y="3842677"/>
                </a:cubicBezTo>
                <a:cubicBezTo>
                  <a:pt x="10800927" y="3902259"/>
                  <a:pt x="10763751" y="3959805"/>
                  <a:pt x="10723520" y="4015313"/>
                </a:cubicBezTo>
                <a:cubicBezTo>
                  <a:pt x="10726066" y="4026008"/>
                  <a:pt x="10736251" y="4028554"/>
                  <a:pt x="10743381" y="4034156"/>
                </a:cubicBezTo>
                <a:cubicBezTo>
                  <a:pt x="10792779" y="4071331"/>
                  <a:pt x="10832500" y="4116654"/>
                  <a:pt x="10855926" y="4174709"/>
                </a:cubicBezTo>
                <a:cubicBezTo>
                  <a:pt x="10877823" y="4180310"/>
                  <a:pt x="10895648" y="4166051"/>
                  <a:pt x="10916018" y="4161977"/>
                </a:cubicBezTo>
                <a:cubicBezTo>
                  <a:pt x="10928240" y="4159431"/>
                  <a:pt x="10939952" y="4155357"/>
                  <a:pt x="10952174" y="4152302"/>
                </a:cubicBezTo>
                <a:cubicBezTo>
                  <a:pt x="10964906" y="4148737"/>
                  <a:pt x="10964906" y="4138043"/>
                  <a:pt x="10966433" y="4127858"/>
                </a:cubicBezTo>
                <a:cubicBezTo>
                  <a:pt x="10973054" y="4087118"/>
                  <a:pt x="11003609" y="4058600"/>
                  <a:pt x="11043330" y="4056053"/>
                </a:cubicBezTo>
                <a:cubicBezTo>
                  <a:pt x="11081015" y="4052998"/>
                  <a:pt x="11117681" y="4078460"/>
                  <a:pt x="11128375" y="4115126"/>
                </a:cubicBezTo>
                <a:cubicBezTo>
                  <a:pt x="11139579" y="4153829"/>
                  <a:pt x="11122774" y="4194060"/>
                  <a:pt x="11088145" y="4212903"/>
                </a:cubicBezTo>
                <a:cubicBezTo>
                  <a:pt x="11052497" y="4231745"/>
                  <a:pt x="11011757" y="4224106"/>
                  <a:pt x="10984257" y="4193042"/>
                </a:cubicBezTo>
                <a:cubicBezTo>
                  <a:pt x="10979165" y="4187440"/>
                  <a:pt x="10976109" y="4179801"/>
                  <a:pt x="10967961" y="4177764"/>
                </a:cubicBezTo>
                <a:cubicBezTo>
                  <a:pt x="10937915" y="4190495"/>
                  <a:pt x="10906851" y="4199153"/>
                  <a:pt x="10875277" y="4206792"/>
                </a:cubicBezTo>
                <a:cubicBezTo>
                  <a:pt x="10869675" y="4213412"/>
                  <a:pt x="10874259" y="4220032"/>
                  <a:pt x="10875786" y="4226143"/>
                </a:cubicBezTo>
                <a:cubicBezTo>
                  <a:pt x="10888518" y="4272994"/>
                  <a:pt x="10890555" y="4320864"/>
                  <a:pt x="10884953" y="4369243"/>
                </a:cubicBezTo>
                <a:cubicBezTo>
                  <a:pt x="10883934" y="4377391"/>
                  <a:pt x="10881388" y="4386048"/>
                  <a:pt x="10890045" y="4392159"/>
                </a:cubicBezTo>
                <a:cubicBezTo>
                  <a:pt x="10949119" y="4425261"/>
                  <a:pt x="11001572" y="4467019"/>
                  <a:pt x="11057590" y="4504194"/>
                </a:cubicBezTo>
                <a:cubicBezTo>
                  <a:pt x="11068284" y="4510815"/>
                  <a:pt x="11078978" y="4517435"/>
                  <a:pt x="11089672" y="4524055"/>
                </a:cubicBezTo>
                <a:cubicBezTo>
                  <a:pt x="11117681" y="4501139"/>
                  <a:pt x="11148745" y="4496046"/>
                  <a:pt x="11181847" y="4511833"/>
                </a:cubicBezTo>
                <a:cubicBezTo>
                  <a:pt x="11211893" y="4526092"/>
                  <a:pt x="11227680" y="4551045"/>
                  <a:pt x="11228698" y="4584147"/>
                </a:cubicBezTo>
                <a:cubicBezTo>
                  <a:pt x="11229717" y="4632017"/>
                  <a:pt x="11191523" y="4670210"/>
                  <a:pt x="11144162" y="4669701"/>
                </a:cubicBezTo>
                <a:cubicBezTo>
                  <a:pt x="11095783" y="4669192"/>
                  <a:pt x="11059117" y="4627943"/>
                  <a:pt x="11062682" y="4579055"/>
                </a:cubicBezTo>
                <a:cubicBezTo>
                  <a:pt x="11063191" y="4568360"/>
                  <a:pt x="11070830" y="4558175"/>
                  <a:pt x="11065228" y="4546971"/>
                </a:cubicBezTo>
                <a:cubicBezTo>
                  <a:pt x="11009720" y="4508778"/>
                  <a:pt x="10954211" y="4470584"/>
                  <a:pt x="10898194" y="4432899"/>
                </a:cubicBezTo>
                <a:cubicBezTo>
                  <a:pt x="10890555" y="4427807"/>
                  <a:pt x="10883934" y="4417113"/>
                  <a:pt x="10871712" y="4423733"/>
                </a:cubicBezTo>
                <a:cubicBezTo>
                  <a:pt x="10846250" y="4511833"/>
                  <a:pt x="10791760" y="4577527"/>
                  <a:pt x="10713335" y="4624378"/>
                </a:cubicBezTo>
                <a:cubicBezTo>
                  <a:pt x="10737779" y="4663590"/>
                  <a:pt x="10770880" y="4695164"/>
                  <a:pt x="10798890" y="4731320"/>
                </a:cubicBezTo>
                <a:cubicBezTo>
                  <a:pt x="10805510" y="4739978"/>
                  <a:pt x="10812639" y="4748635"/>
                  <a:pt x="10819260" y="4757292"/>
                </a:cubicBezTo>
                <a:cubicBezTo>
                  <a:pt x="10828935" y="4755255"/>
                  <a:pt x="10838611" y="4753218"/>
                  <a:pt x="10848796" y="4751690"/>
                </a:cubicBezTo>
                <a:cubicBezTo>
                  <a:pt x="10889027" y="4746089"/>
                  <a:pt x="10924675" y="4766968"/>
                  <a:pt x="10938934" y="4802616"/>
                </a:cubicBezTo>
                <a:cubicBezTo>
                  <a:pt x="10953193" y="4838263"/>
                  <a:pt x="10941480" y="4879513"/>
                  <a:pt x="10909906" y="4901920"/>
                </a:cubicBezTo>
                <a:cubicBezTo>
                  <a:pt x="10878842" y="4924327"/>
                  <a:pt x="10835556" y="4922290"/>
                  <a:pt x="10806528" y="4896827"/>
                </a:cubicBezTo>
                <a:cubicBezTo>
                  <a:pt x="10778010" y="4871365"/>
                  <a:pt x="10770372" y="4830115"/>
                  <a:pt x="10788195" y="4794977"/>
                </a:cubicBezTo>
                <a:cubicBezTo>
                  <a:pt x="10790232" y="4790394"/>
                  <a:pt x="10793797" y="4786320"/>
                  <a:pt x="10796343" y="4782246"/>
                </a:cubicBezTo>
                <a:cubicBezTo>
                  <a:pt x="10759677" y="4733357"/>
                  <a:pt x="10721992" y="4685488"/>
                  <a:pt x="10678197" y="4642711"/>
                </a:cubicBezTo>
                <a:cubicBezTo>
                  <a:pt x="10616577" y="4671229"/>
                  <a:pt x="10551393" y="4678358"/>
                  <a:pt x="10484681" y="4670720"/>
                </a:cubicBezTo>
                <a:cubicBezTo>
                  <a:pt x="10476533" y="4739978"/>
                  <a:pt x="10467876" y="4809745"/>
                  <a:pt x="10459728" y="4879003"/>
                </a:cubicBezTo>
                <a:cubicBezTo>
                  <a:pt x="10510144" y="4901920"/>
                  <a:pt x="10528986" y="4953354"/>
                  <a:pt x="10503524" y="4998168"/>
                </a:cubicBezTo>
                <a:cubicBezTo>
                  <a:pt x="10479588" y="5039927"/>
                  <a:pt x="10424589" y="5053167"/>
                  <a:pt x="10384359" y="5026177"/>
                </a:cubicBezTo>
                <a:cubicBezTo>
                  <a:pt x="10344127" y="4999187"/>
                  <a:pt x="10335470" y="4944187"/>
                  <a:pt x="10365007" y="4905484"/>
                </a:cubicBezTo>
                <a:cubicBezTo>
                  <a:pt x="10376720" y="4891225"/>
                  <a:pt x="10391488" y="4882059"/>
                  <a:pt x="10408803" y="4876457"/>
                </a:cubicBezTo>
                <a:cubicBezTo>
                  <a:pt x="10416441" y="4874420"/>
                  <a:pt x="10426626" y="4875948"/>
                  <a:pt x="10429173" y="4864744"/>
                </a:cubicBezTo>
                <a:cubicBezTo>
                  <a:pt x="10434774" y="4805162"/>
                  <a:pt x="10441395" y="4746089"/>
                  <a:pt x="10451070" y="4687525"/>
                </a:cubicBezTo>
                <a:cubicBezTo>
                  <a:pt x="10450052" y="4683960"/>
                  <a:pt x="10451580" y="4678868"/>
                  <a:pt x="10453107" y="4674794"/>
                </a:cubicBezTo>
                <a:cubicBezTo>
                  <a:pt x="10452598" y="4664609"/>
                  <a:pt x="10445469" y="4662572"/>
                  <a:pt x="10437830" y="4660535"/>
                </a:cubicBezTo>
                <a:cubicBezTo>
                  <a:pt x="10390470" y="4647294"/>
                  <a:pt x="10347692" y="4624887"/>
                  <a:pt x="10310008" y="4593823"/>
                </a:cubicBezTo>
                <a:cubicBezTo>
                  <a:pt x="10299823" y="4585166"/>
                  <a:pt x="10293202" y="4584147"/>
                  <a:pt x="10286582" y="4596369"/>
                </a:cubicBezTo>
                <a:cubicBezTo>
                  <a:pt x="10283017" y="4602480"/>
                  <a:pt x="10279453" y="4608082"/>
                  <a:pt x="10274869" y="4613174"/>
                </a:cubicBezTo>
                <a:cubicBezTo>
                  <a:pt x="10259592" y="4631507"/>
                  <a:pt x="10251953" y="4647294"/>
                  <a:pt x="10267231" y="4673266"/>
                </a:cubicBezTo>
                <a:cubicBezTo>
                  <a:pt x="10286073" y="4705858"/>
                  <a:pt x="10271305" y="4748126"/>
                  <a:pt x="10240750" y="4770533"/>
                </a:cubicBezTo>
                <a:cubicBezTo>
                  <a:pt x="10211213" y="4792431"/>
                  <a:pt x="10170473" y="4792431"/>
                  <a:pt x="10140936" y="4770533"/>
                </a:cubicBezTo>
                <a:cubicBezTo>
                  <a:pt x="10125913" y="4759330"/>
                  <a:pt x="10115600" y="4743670"/>
                  <a:pt x="10110763" y="4726419"/>
                </a:cubicBezTo>
                <a:lnTo>
                  <a:pt x="10112201" y="4697564"/>
                </a:lnTo>
                <a:lnTo>
                  <a:pt x="10137373" y="4640708"/>
                </a:lnTo>
                <a:lnTo>
                  <a:pt x="10147747" y="4631635"/>
                </a:lnTo>
                <a:cubicBezTo>
                  <a:pt x="10162834" y="4622214"/>
                  <a:pt x="10180658" y="4618013"/>
                  <a:pt x="10198481" y="4621832"/>
                </a:cubicBezTo>
                <a:cubicBezTo>
                  <a:pt x="10223944" y="4627433"/>
                  <a:pt x="10234638" y="4618267"/>
                  <a:pt x="10246861" y="4599425"/>
                </a:cubicBezTo>
                <a:cubicBezTo>
                  <a:pt x="10271305" y="4561740"/>
                  <a:pt x="10272323" y="4562249"/>
                  <a:pt x="10246861" y="4527620"/>
                </a:cubicBezTo>
                <a:lnTo>
                  <a:pt x="10214773" y="4465887"/>
                </a:lnTo>
                <a:lnTo>
                  <a:pt x="10337118" y="4189552"/>
                </a:lnTo>
                <a:lnTo>
                  <a:pt x="10341581" y="4191513"/>
                </a:lnTo>
                <a:cubicBezTo>
                  <a:pt x="10358387" y="4193041"/>
                  <a:pt x="10374174" y="4176745"/>
                  <a:pt x="10374174" y="4157394"/>
                </a:cubicBezTo>
                <a:cubicBezTo>
                  <a:pt x="10372901" y="4148991"/>
                  <a:pt x="10369846" y="4141607"/>
                  <a:pt x="10364689" y="4136132"/>
                </a:cubicBezTo>
                <a:lnTo>
                  <a:pt x="10361413" y="4134678"/>
                </a:lnTo>
                <a:lnTo>
                  <a:pt x="10428234" y="3983752"/>
                </a:lnTo>
                <a:lnTo>
                  <a:pt x="10442922" y="3978138"/>
                </a:lnTo>
                <a:cubicBezTo>
                  <a:pt x="10452598" y="3975591"/>
                  <a:pt x="10468894" y="3978647"/>
                  <a:pt x="10467876" y="3959805"/>
                </a:cubicBezTo>
                <a:cubicBezTo>
                  <a:pt x="10467366" y="3951657"/>
                  <a:pt x="10467112" y="3944400"/>
                  <a:pt x="10464311" y="3938225"/>
                </a:cubicBezTo>
                <a:lnTo>
                  <a:pt x="10452557" y="3928814"/>
                </a:lnTo>
                <a:lnTo>
                  <a:pt x="10520213" y="3776003"/>
                </a:lnTo>
                <a:lnTo>
                  <a:pt x="10520583" y="3776148"/>
                </a:lnTo>
                <a:cubicBezTo>
                  <a:pt x="10545600" y="3791784"/>
                  <a:pt x="10561450" y="3820525"/>
                  <a:pt x="10559541" y="3851844"/>
                </a:cubicBezTo>
                <a:cubicBezTo>
                  <a:pt x="10557504" y="3881889"/>
                  <a:pt x="10544264" y="3906843"/>
                  <a:pt x="10516764" y="3919065"/>
                </a:cubicBezTo>
                <a:cubicBezTo>
                  <a:pt x="10496394" y="3927722"/>
                  <a:pt x="10495884" y="3941981"/>
                  <a:pt x="10499958" y="3957768"/>
                </a:cubicBezTo>
                <a:cubicBezTo>
                  <a:pt x="10504542" y="3975591"/>
                  <a:pt x="10519820" y="3965916"/>
                  <a:pt x="10530005" y="3965916"/>
                </a:cubicBezTo>
                <a:cubicBezTo>
                  <a:pt x="10588568" y="3965406"/>
                  <a:pt x="10644077" y="3980175"/>
                  <a:pt x="10697039" y="4004109"/>
                </a:cubicBezTo>
                <a:cubicBezTo>
                  <a:pt x="10731159" y="3950638"/>
                  <a:pt x="10765279" y="3897167"/>
                  <a:pt x="10798890" y="3843696"/>
                </a:cubicBezTo>
                <a:cubicBezTo>
                  <a:pt x="10803982" y="3835038"/>
                  <a:pt x="10812639" y="3827909"/>
                  <a:pt x="10809075" y="3816196"/>
                </a:cubicBezTo>
                <a:cubicBezTo>
                  <a:pt x="10782084" y="3781057"/>
                  <a:pt x="10782594" y="3738280"/>
                  <a:pt x="10810602" y="3707216"/>
                </a:cubicBezTo>
                <a:cubicBezTo>
                  <a:pt x="10823843" y="3692448"/>
                  <a:pt x="10841284" y="3683409"/>
                  <a:pt x="10859745" y="3680608"/>
                </a:cubicBezTo>
                <a:close/>
                <a:moveTo>
                  <a:pt x="682584" y="2135590"/>
                </a:moveTo>
                <a:cubicBezTo>
                  <a:pt x="723667" y="2135874"/>
                  <a:pt x="800599" y="2160088"/>
                  <a:pt x="813210" y="2163115"/>
                </a:cubicBezTo>
                <a:cubicBezTo>
                  <a:pt x="852895" y="2173204"/>
                  <a:pt x="983385" y="2190020"/>
                  <a:pt x="990784" y="2237104"/>
                </a:cubicBezTo>
                <a:cubicBezTo>
                  <a:pt x="993474" y="2256610"/>
                  <a:pt x="1002218" y="2272080"/>
                  <a:pt x="1020379" y="2282842"/>
                </a:cubicBezTo>
                <a:cubicBezTo>
                  <a:pt x="1049975" y="2301676"/>
                  <a:pt x="1078225" y="2322527"/>
                  <a:pt x="1107148" y="2342034"/>
                </a:cubicBezTo>
                <a:cubicBezTo>
                  <a:pt x="1113202" y="2346069"/>
                  <a:pt x="1117237" y="2351450"/>
                  <a:pt x="1121273" y="2356832"/>
                </a:cubicBezTo>
                <a:cubicBezTo>
                  <a:pt x="1199298" y="2464452"/>
                  <a:pt x="1276650" y="2572745"/>
                  <a:pt x="1358038" y="2677674"/>
                </a:cubicBezTo>
                <a:cubicBezTo>
                  <a:pt x="1394360" y="2724758"/>
                  <a:pt x="1434717" y="2767806"/>
                  <a:pt x="1487182" y="2797402"/>
                </a:cubicBezTo>
                <a:cubicBezTo>
                  <a:pt x="1514087" y="2812872"/>
                  <a:pt x="1530230" y="2835068"/>
                  <a:pt x="1543010" y="2861974"/>
                </a:cubicBezTo>
                <a:cubicBezTo>
                  <a:pt x="1558481" y="2893587"/>
                  <a:pt x="1567898" y="2927219"/>
                  <a:pt x="1571260" y="2962867"/>
                </a:cubicBezTo>
                <a:cubicBezTo>
                  <a:pt x="1575296" y="3003225"/>
                  <a:pt x="1557135" y="3032149"/>
                  <a:pt x="1527540" y="3056363"/>
                </a:cubicBezTo>
                <a:cubicBezTo>
                  <a:pt x="1493236" y="3083940"/>
                  <a:pt x="1454224" y="3102101"/>
                  <a:pt x="1413193" y="3116899"/>
                </a:cubicBezTo>
                <a:cubicBezTo>
                  <a:pt x="1404449" y="3120262"/>
                  <a:pt x="1399068" y="3124971"/>
                  <a:pt x="1395032" y="3134387"/>
                </a:cubicBezTo>
                <a:cubicBezTo>
                  <a:pt x="1384270" y="3163311"/>
                  <a:pt x="1372163" y="3191561"/>
                  <a:pt x="1360728" y="3220484"/>
                </a:cubicBezTo>
                <a:cubicBezTo>
                  <a:pt x="1354674" y="3235954"/>
                  <a:pt x="1358710" y="3252098"/>
                  <a:pt x="1359383" y="3268240"/>
                </a:cubicBezTo>
                <a:cubicBezTo>
                  <a:pt x="1362746" y="3338193"/>
                  <a:pt x="1367455" y="3407474"/>
                  <a:pt x="1368127" y="3477427"/>
                </a:cubicBezTo>
                <a:cubicBezTo>
                  <a:pt x="1368800" y="3474064"/>
                  <a:pt x="1369473" y="3470701"/>
                  <a:pt x="1369473" y="3466665"/>
                </a:cubicBezTo>
                <a:cubicBezTo>
                  <a:pt x="1369473" y="3525856"/>
                  <a:pt x="1373172" y="3585552"/>
                  <a:pt x="1377628" y="3645163"/>
                </a:cubicBezTo>
                <a:lnTo>
                  <a:pt x="1383847" y="3732357"/>
                </a:lnTo>
                <a:lnTo>
                  <a:pt x="1319097" y="3878607"/>
                </a:lnTo>
                <a:lnTo>
                  <a:pt x="1310281" y="3882937"/>
                </a:lnTo>
                <a:cubicBezTo>
                  <a:pt x="1308263" y="3885207"/>
                  <a:pt x="1307254" y="3888402"/>
                  <a:pt x="1306918" y="3893110"/>
                </a:cubicBezTo>
                <a:lnTo>
                  <a:pt x="1305774" y="3908700"/>
                </a:lnTo>
                <a:lnTo>
                  <a:pt x="552112" y="5610966"/>
                </a:lnTo>
                <a:lnTo>
                  <a:pt x="564338" y="5510104"/>
                </a:lnTo>
                <a:cubicBezTo>
                  <a:pt x="571064" y="5457639"/>
                  <a:pt x="569719" y="5404501"/>
                  <a:pt x="570392" y="5351364"/>
                </a:cubicBezTo>
                <a:cubicBezTo>
                  <a:pt x="571737" y="5348001"/>
                  <a:pt x="571064" y="5343966"/>
                  <a:pt x="571064" y="5340602"/>
                </a:cubicBezTo>
                <a:cubicBezTo>
                  <a:pt x="571064" y="5196660"/>
                  <a:pt x="571064" y="5052718"/>
                  <a:pt x="571737" y="4908776"/>
                </a:cubicBezTo>
                <a:cubicBezTo>
                  <a:pt x="572410" y="4918193"/>
                  <a:pt x="572410" y="4927609"/>
                  <a:pt x="573082" y="4937026"/>
                </a:cubicBezTo>
                <a:cubicBezTo>
                  <a:pt x="573082" y="4885907"/>
                  <a:pt x="572410" y="4832096"/>
                  <a:pt x="578463" y="4781649"/>
                </a:cubicBezTo>
                <a:cubicBezTo>
                  <a:pt x="582499" y="4743309"/>
                  <a:pt x="587207" y="4704970"/>
                  <a:pt x="591243" y="4665958"/>
                </a:cubicBezTo>
                <a:cubicBezTo>
                  <a:pt x="604696" y="4550266"/>
                  <a:pt x="622857" y="4435920"/>
                  <a:pt x="643036" y="4320901"/>
                </a:cubicBezTo>
                <a:cubicBezTo>
                  <a:pt x="646398" y="4302067"/>
                  <a:pt x="646398" y="4283906"/>
                  <a:pt x="641018" y="4265072"/>
                </a:cubicBezTo>
                <a:cubicBezTo>
                  <a:pt x="624202" y="4209917"/>
                  <a:pt x="608732" y="4154089"/>
                  <a:pt x="593934" y="4098261"/>
                </a:cubicBezTo>
                <a:cubicBezTo>
                  <a:pt x="577118" y="4033689"/>
                  <a:pt x="568374" y="3969117"/>
                  <a:pt x="580481" y="3902527"/>
                </a:cubicBezTo>
                <a:cubicBezTo>
                  <a:pt x="585863" y="3872931"/>
                  <a:pt x="597970" y="3846026"/>
                  <a:pt x="608059" y="3818448"/>
                </a:cubicBezTo>
                <a:cubicBezTo>
                  <a:pt x="659851" y="3677870"/>
                  <a:pt x="666577" y="3529892"/>
                  <a:pt x="647744" y="3382587"/>
                </a:cubicBezTo>
                <a:cubicBezTo>
                  <a:pt x="634291" y="3277657"/>
                  <a:pt x="612094" y="3174745"/>
                  <a:pt x="587207" y="3071833"/>
                </a:cubicBezTo>
                <a:cubicBezTo>
                  <a:pt x="547523" y="2910402"/>
                  <a:pt x="462772" y="2748300"/>
                  <a:pt x="468825" y="2578125"/>
                </a:cubicBezTo>
                <a:cubicBezTo>
                  <a:pt x="471516" y="2506155"/>
                  <a:pt x="482951" y="2436201"/>
                  <a:pt x="511873" y="2369611"/>
                </a:cubicBezTo>
                <a:cubicBezTo>
                  <a:pt x="533398" y="2319837"/>
                  <a:pt x="572410" y="2282842"/>
                  <a:pt x="615458" y="2251901"/>
                </a:cubicBezTo>
                <a:cubicBezTo>
                  <a:pt x="624875" y="2245175"/>
                  <a:pt x="630928" y="2237104"/>
                  <a:pt x="633619" y="2225669"/>
                </a:cubicBezTo>
                <a:cubicBezTo>
                  <a:pt x="641018" y="2198764"/>
                  <a:pt x="649089" y="2171859"/>
                  <a:pt x="657161" y="2144954"/>
                </a:cubicBezTo>
                <a:cubicBezTo>
                  <a:pt x="659179" y="2138060"/>
                  <a:pt x="668890" y="2135495"/>
                  <a:pt x="682584" y="2135590"/>
                </a:cubicBezTo>
                <a:close/>
                <a:moveTo>
                  <a:pt x="3036311" y="0"/>
                </a:moveTo>
                <a:lnTo>
                  <a:pt x="12192000" y="0"/>
                </a:lnTo>
                <a:lnTo>
                  <a:pt x="10520213" y="3776003"/>
                </a:lnTo>
                <a:lnTo>
                  <a:pt x="10492829" y="3765271"/>
                </a:lnTo>
                <a:cubicBezTo>
                  <a:pt x="10450052" y="3757123"/>
                  <a:pt x="10409821" y="3781057"/>
                  <a:pt x="10397090" y="3821797"/>
                </a:cubicBezTo>
                <a:cubicBezTo>
                  <a:pt x="10383849" y="3863556"/>
                  <a:pt x="10403201" y="3908370"/>
                  <a:pt x="10445469" y="3923139"/>
                </a:cubicBezTo>
                <a:lnTo>
                  <a:pt x="10452557" y="3928814"/>
                </a:lnTo>
                <a:lnTo>
                  <a:pt x="10428234" y="3983752"/>
                </a:lnTo>
                <a:lnTo>
                  <a:pt x="10374301" y="4004364"/>
                </a:lnTo>
                <a:cubicBezTo>
                  <a:pt x="10352530" y="4015313"/>
                  <a:pt x="10331906" y="4028554"/>
                  <a:pt x="10312554" y="4044341"/>
                </a:cubicBezTo>
                <a:cubicBezTo>
                  <a:pt x="10274360" y="3977628"/>
                  <a:pt x="10235657" y="3911935"/>
                  <a:pt x="10197463" y="3846751"/>
                </a:cubicBezTo>
                <a:cubicBezTo>
                  <a:pt x="10194407" y="3841659"/>
                  <a:pt x="10191861" y="3836566"/>
                  <a:pt x="10192880" y="3829946"/>
                </a:cubicBezTo>
                <a:cubicBezTo>
                  <a:pt x="10228018" y="3791752"/>
                  <a:pt x="10227509" y="3740827"/>
                  <a:pt x="10191352" y="3708235"/>
                </a:cubicBezTo>
                <a:cubicBezTo>
                  <a:pt x="10156723" y="3676661"/>
                  <a:pt x="10101214" y="3680735"/>
                  <a:pt x="10071678" y="3716892"/>
                </a:cubicBezTo>
                <a:cubicBezTo>
                  <a:pt x="10042141" y="3752539"/>
                  <a:pt x="10047234" y="3805501"/>
                  <a:pt x="10083390" y="3835038"/>
                </a:cubicBezTo>
                <a:cubicBezTo>
                  <a:pt x="10106816" y="3854390"/>
                  <a:pt x="10133807" y="3856427"/>
                  <a:pt x="10162834" y="3850825"/>
                </a:cubicBezTo>
                <a:cubicBezTo>
                  <a:pt x="10200518" y="3914991"/>
                  <a:pt x="10238203" y="3979665"/>
                  <a:pt x="10275888" y="4043831"/>
                </a:cubicBezTo>
                <a:cubicBezTo>
                  <a:pt x="10280471" y="4051470"/>
                  <a:pt x="10288110" y="4058600"/>
                  <a:pt x="10284545" y="4069294"/>
                </a:cubicBezTo>
                <a:cubicBezTo>
                  <a:pt x="10243805" y="4107488"/>
                  <a:pt x="10215796" y="4153829"/>
                  <a:pt x="10198991" y="4207301"/>
                </a:cubicBezTo>
                <a:cubicBezTo>
                  <a:pt x="10165889" y="4198135"/>
                  <a:pt x="10141955" y="4171653"/>
                  <a:pt x="10111400" y="4157903"/>
                </a:cubicBezTo>
                <a:cubicBezTo>
                  <a:pt x="10102233" y="4151283"/>
                  <a:pt x="10106816" y="4142626"/>
                  <a:pt x="10107835" y="4134478"/>
                </a:cubicBezTo>
                <a:cubicBezTo>
                  <a:pt x="10110381" y="4114617"/>
                  <a:pt x="10108344" y="4095775"/>
                  <a:pt x="10098159" y="4077951"/>
                </a:cubicBezTo>
                <a:cubicBezTo>
                  <a:pt x="10074733" y="4037211"/>
                  <a:pt x="10021262" y="4023971"/>
                  <a:pt x="9981540" y="4048924"/>
                </a:cubicBezTo>
                <a:cubicBezTo>
                  <a:pt x="9940800" y="4074386"/>
                  <a:pt x="9930615" y="4130404"/>
                  <a:pt x="9958624" y="4169107"/>
                </a:cubicBezTo>
                <a:cubicBezTo>
                  <a:pt x="9987651" y="4208829"/>
                  <a:pt x="10040613" y="4213921"/>
                  <a:pt x="10081353" y="4180820"/>
                </a:cubicBezTo>
                <a:cubicBezTo>
                  <a:pt x="10121075" y="4195079"/>
                  <a:pt x="10151630" y="4223597"/>
                  <a:pt x="10187787" y="4243967"/>
                </a:cubicBezTo>
                <a:cubicBezTo>
                  <a:pt x="10178621" y="4287763"/>
                  <a:pt x="10176584" y="4331049"/>
                  <a:pt x="10184732" y="4375354"/>
                </a:cubicBezTo>
                <a:cubicBezTo>
                  <a:pt x="10182695" y="4389104"/>
                  <a:pt x="10170982" y="4386048"/>
                  <a:pt x="10162834" y="4386558"/>
                </a:cubicBezTo>
                <a:cubicBezTo>
                  <a:pt x="10106816" y="4390122"/>
                  <a:pt x="10051308" y="4393687"/>
                  <a:pt x="9995290" y="4397252"/>
                </a:cubicBezTo>
                <a:cubicBezTo>
                  <a:pt x="9993762" y="4393178"/>
                  <a:pt x="9992235" y="4389104"/>
                  <a:pt x="9990198" y="4385539"/>
                </a:cubicBezTo>
                <a:cubicBezTo>
                  <a:pt x="9972374" y="4347345"/>
                  <a:pt x="9933670" y="4327484"/>
                  <a:pt x="9894458" y="4337160"/>
                </a:cubicBezTo>
                <a:cubicBezTo>
                  <a:pt x="9855246" y="4346836"/>
                  <a:pt x="9830293" y="4379428"/>
                  <a:pt x="9830801" y="4420677"/>
                </a:cubicBezTo>
                <a:cubicBezTo>
                  <a:pt x="9831311" y="4459890"/>
                  <a:pt x="9857792" y="4491972"/>
                  <a:pt x="9896495" y="4500120"/>
                </a:cubicBezTo>
                <a:cubicBezTo>
                  <a:pt x="9935707" y="4508268"/>
                  <a:pt x="9975429" y="4488408"/>
                  <a:pt x="9990198" y="4448686"/>
                </a:cubicBezTo>
                <a:cubicBezTo>
                  <a:pt x="9996309" y="4432390"/>
                  <a:pt x="10005984" y="4428825"/>
                  <a:pt x="10020243" y="4428316"/>
                </a:cubicBezTo>
                <a:cubicBezTo>
                  <a:pt x="10028901" y="4428316"/>
                  <a:pt x="10037049" y="4426788"/>
                  <a:pt x="10045706" y="4425770"/>
                </a:cubicBezTo>
                <a:cubicBezTo>
                  <a:pt x="10085937" y="4424751"/>
                  <a:pt x="10126168" y="4423224"/>
                  <a:pt x="10166399" y="4418640"/>
                </a:cubicBezTo>
                <a:cubicBezTo>
                  <a:pt x="10172510" y="4419150"/>
                  <a:pt x="10178621" y="4419659"/>
                  <a:pt x="10184222" y="4416603"/>
                </a:cubicBezTo>
                <a:cubicBezTo>
                  <a:pt x="10196444" y="4418640"/>
                  <a:pt x="10196954" y="4428825"/>
                  <a:pt x="10200009" y="4437483"/>
                </a:cubicBezTo>
                <a:lnTo>
                  <a:pt x="10214773" y="4465887"/>
                </a:lnTo>
                <a:lnTo>
                  <a:pt x="10137373" y="4640708"/>
                </a:lnTo>
                <a:lnTo>
                  <a:pt x="10127513" y="4649332"/>
                </a:lnTo>
                <a:cubicBezTo>
                  <a:pt x="10121680" y="4656302"/>
                  <a:pt x="10116874" y="4664227"/>
                  <a:pt x="10113437" y="4672757"/>
                </a:cubicBezTo>
                <a:lnTo>
                  <a:pt x="10112201" y="4697564"/>
                </a:lnTo>
                <a:lnTo>
                  <a:pt x="9789793" y="5425774"/>
                </a:lnTo>
                <a:lnTo>
                  <a:pt x="9782579" y="5413664"/>
                </a:lnTo>
                <a:cubicBezTo>
                  <a:pt x="9760661" y="5386909"/>
                  <a:pt x="9735006" y="5363160"/>
                  <a:pt x="9706565" y="5341756"/>
                </a:cubicBezTo>
                <a:cubicBezTo>
                  <a:pt x="9698356" y="5335305"/>
                  <a:pt x="9686627" y="5332373"/>
                  <a:pt x="9683696" y="5320058"/>
                </a:cubicBezTo>
                <a:cubicBezTo>
                  <a:pt x="9730022" y="5256140"/>
                  <a:pt x="9772830" y="5189876"/>
                  <a:pt x="9812706" y="5121266"/>
                </a:cubicBezTo>
                <a:cubicBezTo>
                  <a:pt x="9820329" y="5122439"/>
                  <a:pt x="9827952" y="5123025"/>
                  <a:pt x="9835575" y="5124198"/>
                </a:cubicBezTo>
                <a:cubicBezTo>
                  <a:pt x="9883661" y="5131822"/>
                  <a:pt x="9927642" y="5107779"/>
                  <a:pt x="9944647" y="5064384"/>
                </a:cubicBezTo>
                <a:cubicBezTo>
                  <a:pt x="9961653" y="5020404"/>
                  <a:pt x="9944061" y="4971146"/>
                  <a:pt x="9904185" y="4947103"/>
                </a:cubicBezTo>
                <a:cubicBezTo>
                  <a:pt x="9884248" y="4935375"/>
                  <a:pt x="9861817" y="4931417"/>
                  <a:pt x="9840560" y="4934642"/>
                </a:cubicBezTo>
                <a:cubicBezTo>
                  <a:pt x="9819302" y="4937867"/>
                  <a:pt x="9799218" y="4948276"/>
                  <a:pt x="9783971" y="4965282"/>
                </a:cubicBezTo>
                <a:cubicBezTo>
                  <a:pt x="9751719" y="5001052"/>
                  <a:pt x="9751132" y="5050311"/>
                  <a:pt x="9782212" y="5090773"/>
                </a:cubicBezTo>
                <a:cubicBezTo>
                  <a:pt x="9786317" y="5104260"/>
                  <a:pt x="9776348" y="5112470"/>
                  <a:pt x="9770484" y="5122439"/>
                </a:cubicBezTo>
                <a:cubicBezTo>
                  <a:pt x="9731781" y="5184012"/>
                  <a:pt x="9692491" y="5245585"/>
                  <a:pt x="9653202" y="5307157"/>
                </a:cubicBezTo>
                <a:cubicBezTo>
                  <a:pt x="9592216" y="5279596"/>
                  <a:pt x="9528297" y="5262590"/>
                  <a:pt x="9460860" y="5263177"/>
                </a:cubicBezTo>
                <a:cubicBezTo>
                  <a:pt x="9449132" y="5263177"/>
                  <a:pt x="9431540" y="5274318"/>
                  <a:pt x="9426262" y="5253795"/>
                </a:cubicBezTo>
                <a:cubicBezTo>
                  <a:pt x="9421571" y="5235616"/>
                  <a:pt x="9422157" y="5219196"/>
                  <a:pt x="9445614" y="5209228"/>
                </a:cubicBezTo>
                <a:cubicBezTo>
                  <a:pt x="9477280" y="5195154"/>
                  <a:pt x="9492526" y="5166419"/>
                  <a:pt x="9494872" y="5131822"/>
                </a:cubicBezTo>
                <a:cubicBezTo>
                  <a:pt x="9497804" y="5083736"/>
                  <a:pt x="9464379" y="5040928"/>
                  <a:pt x="9418052" y="5032132"/>
                </a:cubicBezTo>
                <a:cubicBezTo>
                  <a:pt x="9368794" y="5022750"/>
                  <a:pt x="9322468" y="5050311"/>
                  <a:pt x="9307807" y="5097223"/>
                </a:cubicBezTo>
                <a:cubicBezTo>
                  <a:pt x="9292561" y="5145309"/>
                  <a:pt x="9314844" y="5196913"/>
                  <a:pt x="9363516" y="5213919"/>
                </a:cubicBezTo>
                <a:cubicBezTo>
                  <a:pt x="9388146" y="5222715"/>
                  <a:pt x="9388146" y="5237375"/>
                  <a:pt x="9389318" y="5256140"/>
                </a:cubicBezTo>
                <a:cubicBezTo>
                  <a:pt x="9390491" y="5277837"/>
                  <a:pt x="9371726" y="5274318"/>
                  <a:pt x="9360584" y="5277251"/>
                </a:cubicBezTo>
                <a:cubicBezTo>
                  <a:pt x="9305462" y="5292497"/>
                  <a:pt x="9255030" y="5317127"/>
                  <a:pt x="9210463" y="5353484"/>
                </a:cubicBezTo>
                <a:cubicBezTo>
                  <a:pt x="9166483" y="5276664"/>
                  <a:pt x="9121916" y="5201018"/>
                  <a:pt x="9077935" y="5125958"/>
                </a:cubicBezTo>
                <a:cubicBezTo>
                  <a:pt x="9074417" y="5120094"/>
                  <a:pt x="9071485" y="5114229"/>
                  <a:pt x="9072658" y="5106606"/>
                </a:cubicBezTo>
                <a:cubicBezTo>
                  <a:pt x="9113120" y="5062626"/>
                  <a:pt x="9112533" y="5003985"/>
                  <a:pt x="9070898" y="4966455"/>
                </a:cubicBezTo>
                <a:cubicBezTo>
                  <a:pt x="9031022" y="4930097"/>
                  <a:pt x="8967104" y="4934789"/>
                  <a:pt x="8933092" y="4976423"/>
                </a:cubicBezTo>
                <a:cubicBezTo>
                  <a:pt x="8899081" y="5017472"/>
                  <a:pt x="8904945" y="5078458"/>
                  <a:pt x="8946579" y="5112470"/>
                </a:cubicBezTo>
                <a:cubicBezTo>
                  <a:pt x="8973554" y="5134753"/>
                  <a:pt x="9004634" y="5137099"/>
                  <a:pt x="9038059" y="5130649"/>
                </a:cubicBezTo>
                <a:cubicBezTo>
                  <a:pt x="9081453" y="5204536"/>
                  <a:pt x="9124848" y="5279010"/>
                  <a:pt x="9168242" y="5352897"/>
                </a:cubicBezTo>
                <a:cubicBezTo>
                  <a:pt x="9173520" y="5361694"/>
                  <a:pt x="9182316" y="5369903"/>
                  <a:pt x="9178211" y="5382218"/>
                </a:cubicBezTo>
                <a:cubicBezTo>
                  <a:pt x="9131298" y="5426198"/>
                  <a:pt x="9099046" y="5479561"/>
                  <a:pt x="9079695" y="5541134"/>
                </a:cubicBezTo>
                <a:cubicBezTo>
                  <a:pt x="9041578" y="5530579"/>
                  <a:pt x="9014017" y="5500086"/>
                  <a:pt x="8978832" y="5484252"/>
                </a:cubicBezTo>
                <a:cubicBezTo>
                  <a:pt x="8968277" y="5476630"/>
                  <a:pt x="8973554" y="5466660"/>
                  <a:pt x="8974727" y="5457278"/>
                </a:cubicBezTo>
                <a:cubicBezTo>
                  <a:pt x="8977659" y="5434408"/>
                  <a:pt x="8975314" y="5412711"/>
                  <a:pt x="8963586" y="5392187"/>
                </a:cubicBezTo>
                <a:cubicBezTo>
                  <a:pt x="8936611" y="5345274"/>
                  <a:pt x="8875038" y="5330028"/>
                  <a:pt x="8829298" y="5358761"/>
                </a:cubicBezTo>
                <a:cubicBezTo>
                  <a:pt x="8782385" y="5388082"/>
                  <a:pt x="8770657" y="5452586"/>
                  <a:pt x="8802910" y="5497153"/>
                </a:cubicBezTo>
                <a:cubicBezTo>
                  <a:pt x="8836335" y="5542893"/>
                  <a:pt x="8897321" y="5548757"/>
                  <a:pt x="8944234" y="5510641"/>
                </a:cubicBezTo>
                <a:cubicBezTo>
                  <a:pt x="8989974" y="5527061"/>
                  <a:pt x="9025158" y="5559899"/>
                  <a:pt x="9066794" y="5583356"/>
                </a:cubicBezTo>
                <a:cubicBezTo>
                  <a:pt x="9056238" y="5633787"/>
                  <a:pt x="9053893" y="5683631"/>
                  <a:pt x="9063275" y="5734649"/>
                </a:cubicBezTo>
                <a:cubicBezTo>
                  <a:pt x="9060929" y="5750482"/>
                  <a:pt x="9047442" y="5746963"/>
                  <a:pt x="9038059" y="5747550"/>
                </a:cubicBezTo>
                <a:cubicBezTo>
                  <a:pt x="8973554" y="5751655"/>
                  <a:pt x="8909636" y="5755760"/>
                  <a:pt x="8845131" y="5759864"/>
                </a:cubicBezTo>
                <a:cubicBezTo>
                  <a:pt x="8843371" y="5755173"/>
                  <a:pt x="8841613" y="5750482"/>
                  <a:pt x="8839267" y="5746377"/>
                </a:cubicBezTo>
                <a:cubicBezTo>
                  <a:pt x="8818742" y="5702396"/>
                  <a:pt x="8774175" y="5679527"/>
                  <a:pt x="8729022" y="5690668"/>
                </a:cubicBezTo>
                <a:cubicBezTo>
                  <a:pt x="8683868" y="5701810"/>
                  <a:pt x="8655135" y="5739340"/>
                  <a:pt x="8655721" y="5786839"/>
                </a:cubicBezTo>
                <a:cubicBezTo>
                  <a:pt x="8656307" y="5831993"/>
                  <a:pt x="8686801" y="5868936"/>
                  <a:pt x="8731368" y="5878319"/>
                </a:cubicBezTo>
                <a:cubicBezTo>
                  <a:pt x="8776521" y="5887701"/>
                  <a:pt x="8822261" y="5864832"/>
                  <a:pt x="8839267" y="5819092"/>
                </a:cubicBezTo>
                <a:cubicBezTo>
                  <a:pt x="8846304" y="5800327"/>
                  <a:pt x="8857445" y="5796222"/>
                  <a:pt x="8873865" y="5795635"/>
                </a:cubicBezTo>
                <a:cubicBezTo>
                  <a:pt x="8883834" y="5795635"/>
                  <a:pt x="8893217" y="5793876"/>
                  <a:pt x="8903185" y="5792703"/>
                </a:cubicBezTo>
                <a:cubicBezTo>
                  <a:pt x="8949512" y="5791530"/>
                  <a:pt x="8995838" y="5789771"/>
                  <a:pt x="9042164" y="5784493"/>
                </a:cubicBezTo>
                <a:cubicBezTo>
                  <a:pt x="9049201" y="5785080"/>
                  <a:pt x="9056238" y="5785666"/>
                  <a:pt x="9062688" y="5782148"/>
                </a:cubicBezTo>
                <a:cubicBezTo>
                  <a:pt x="9076762" y="5784493"/>
                  <a:pt x="9077349" y="5796222"/>
                  <a:pt x="9080867" y="5806191"/>
                </a:cubicBezTo>
                <a:cubicBezTo>
                  <a:pt x="9094354" y="5843134"/>
                  <a:pt x="9111947" y="5877733"/>
                  <a:pt x="9134817" y="5909985"/>
                </a:cubicBezTo>
                <a:cubicBezTo>
                  <a:pt x="9164137" y="5949860"/>
                  <a:pt x="9162965" y="5949274"/>
                  <a:pt x="9134817" y="5992668"/>
                </a:cubicBezTo>
                <a:cubicBezTo>
                  <a:pt x="9120743" y="6014365"/>
                  <a:pt x="9108428" y="6024921"/>
                  <a:pt x="9079108" y="6018470"/>
                </a:cubicBezTo>
                <a:cubicBezTo>
                  <a:pt x="9038059" y="6009674"/>
                  <a:pt x="8997011" y="6037822"/>
                  <a:pt x="8981178" y="6077111"/>
                </a:cubicBezTo>
                <a:cubicBezTo>
                  <a:pt x="8965344" y="6117573"/>
                  <a:pt x="8978246" y="6163900"/>
                  <a:pt x="9012844" y="6189701"/>
                </a:cubicBezTo>
                <a:cubicBezTo>
                  <a:pt x="9046856" y="6214917"/>
                  <a:pt x="9093768" y="6214917"/>
                  <a:pt x="9127780" y="6189701"/>
                </a:cubicBezTo>
                <a:cubicBezTo>
                  <a:pt x="9162965" y="6163900"/>
                  <a:pt x="9179970" y="6115227"/>
                  <a:pt x="9158273" y="6077697"/>
                </a:cubicBezTo>
                <a:cubicBezTo>
                  <a:pt x="9140681" y="6047791"/>
                  <a:pt x="9149477" y="6029612"/>
                  <a:pt x="9167069" y="6008501"/>
                </a:cubicBezTo>
                <a:cubicBezTo>
                  <a:pt x="9172347" y="6002637"/>
                  <a:pt x="9176452" y="5996187"/>
                  <a:pt x="9180557" y="5989150"/>
                </a:cubicBezTo>
                <a:cubicBezTo>
                  <a:pt x="9188180" y="5975076"/>
                  <a:pt x="9195804" y="5976249"/>
                  <a:pt x="9207532" y="5986218"/>
                </a:cubicBezTo>
                <a:cubicBezTo>
                  <a:pt x="9250926" y="6021989"/>
                  <a:pt x="9300184" y="6047791"/>
                  <a:pt x="9354720" y="6063037"/>
                </a:cubicBezTo>
                <a:cubicBezTo>
                  <a:pt x="9363516" y="6065383"/>
                  <a:pt x="9371726" y="6067729"/>
                  <a:pt x="9372312" y="6079457"/>
                </a:cubicBezTo>
                <a:cubicBezTo>
                  <a:pt x="9370553" y="6084148"/>
                  <a:pt x="9368794" y="6090012"/>
                  <a:pt x="9369967" y="6094117"/>
                </a:cubicBezTo>
                <a:cubicBezTo>
                  <a:pt x="9358825" y="6161554"/>
                  <a:pt x="9351202" y="6229577"/>
                  <a:pt x="9344751" y="6298187"/>
                </a:cubicBezTo>
                <a:cubicBezTo>
                  <a:pt x="9341819" y="6311088"/>
                  <a:pt x="9330091" y="6309329"/>
                  <a:pt x="9321295" y="6311674"/>
                </a:cubicBezTo>
                <a:cubicBezTo>
                  <a:pt x="9301357" y="6318125"/>
                  <a:pt x="9284351" y="6328680"/>
                  <a:pt x="9270864" y="6345099"/>
                </a:cubicBezTo>
                <a:cubicBezTo>
                  <a:pt x="9236852" y="6389666"/>
                  <a:pt x="9246821" y="6452998"/>
                  <a:pt x="9293147" y="6484078"/>
                </a:cubicBezTo>
                <a:lnTo>
                  <a:pt x="9317015" y="6493620"/>
                </a:lnTo>
                <a:lnTo>
                  <a:pt x="9155689" y="6858000"/>
                </a:lnTo>
                <a:lnTo>
                  <a:pt x="0" y="6858000"/>
                </a:lnTo>
                <a:lnTo>
                  <a:pt x="552112" y="5610966"/>
                </a:lnTo>
                <a:lnTo>
                  <a:pt x="550885" y="5621088"/>
                </a:lnTo>
                <a:cubicBezTo>
                  <a:pt x="548195" y="5624450"/>
                  <a:pt x="549541" y="5627814"/>
                  <a:pt x="550213" y="5631177"/>
                </a:cubicBezTo>
                <a:cubicBezTo>
                  <a:pt x="550213" y="5635212"/>
                  <a:pt x="550213" y="5639248"/>
                  <a:pt x="548195" y="5643284"/>
                </a:cubicBezTo>
                <a:cubicBezTo>
                  <a:pt x="544832" y="5647319"/>
                  <a:pt x="546177" y="5652028"/>
                  <a:pt x="546177" y="5656737"/>
                </a:cubicBezTo>
                <a:cubicBezTo>
                  <a:pt x="545505" y="5697767"/>
                  <a:pt x="548195" y="5738124"/>
                  <a:pt x="547523" y="5779155"/>
                </a:cubicBezTo>
                <a:cubicBezTo>
                  <a:pt x="546850" y="5801352"/>
                  <a:pt x="546850" y="5822875"/>
                  <a:pt x="546850" y="5845072"/>
                </a:cubicBezTo>
                <a:cubicBezTo>
                  <a:pt x="546177" y="5851125"/>
                  <a:pt x="546177" y="5857179"/>
                  <a:pt x="545505" y="5863233"/>
                </a:cubicBezTo>
                <a:cubicBezTo>
                  <a:pt x="540796" y="5912334"/>
                  <a:pt x="523308" y="5958073"/>
                  <a:pt x="509855" y="6005157"/>
                </a:cubicBezTo>
                <a:cubicBezTo>
                  <a:pt x="498421" y="6044169"/>
                  <a:pt x="491022" y="6077801"/>
                  <a:pt x="517255" y="6112777"/>
                </a:cubicBezTo>
                <a:cubicBezTo>
                  <a:pt x="528016" y="6139682"/>
                  <a:pt x="546177" y="6153135"/>
                  <a:pt x="570392" y="6164569"/>
                </a:cubicBezTo>
                <a:cubicBezTo>
                  <a:pt x="577118" y="6167933"/>
                  <a:pt x="599988" y="6155152"/>
                  <a:pt x="606714" y="6152462"/>
                </a:cubicBezTo>
                <a:cubicBezTo>
                  <a:pt x="628237" y="6143718"/>
                  <a:pt x="665905" y="6129593"/>
                  <a:pt x="688101" y="6120848"/>
                </a:cubicBezTo>
                <a:cubicBezTo>
                  <a:pt x="764109" y="6091926"/>
                  <a:pt x="823972" y="6068384"/>
                  <a:pt x="899979" y="6040134"/>
                </a:cubicBezTo>
                <a:cubicBezTo>
                  <a:pt x="901997" y="6046860"/>
                  <a:pt x="900651" y="6060985"/>
                  <a:pt x="904015" y="6052240"/>
                </a:cubicBezTo>
                <a:cubicBezTo>
                  <a:pt x="907378" y="6050896"/>
                  <a:pt x="925538" y="6040806"/>
                  <a:pt x="929574" y="6040134"/>
                </a:cubicBezTo>
                <a:cubicBezTo>
                  <a:pt x="943027" y="6037443"/>
                  <a:pt x="939664" y="6027354"/>
                  <a:pt x="933610" y="6013901"/>
                </a:cubicBezTo>
                <a:cubicBezTo>
                  <a:pt x="920830" y="5985650"/>
                  <a:pt x="910069" y="5956728"/>
                  <a:pt x="898634" y="5927805"/>
                </a:cubicBezTo>
                <a:cubicBezTo>
                  <a:pt x="896616" y="5922424"/>
                  <a:pt x="889217" y="5888120"/>
                  <a:pt x="901324" y="5878703"/>
                </a:cubicBezTo>
                <a:cubicBezTo>
                  <a:pt x="904687" y="5876686"/>
                  <a:pt x="908051" y="5876012"/>
                  <a:pt x="910741" y="5873322"/>
                </a:cubicBezTo>
                <a:cubicBezTo>
                  <a:pt x="912086" y="5871304"/>
                  <a:pt x="935628" y="5867269"/>
                  <a:pt x="944372" y="5863233"/>
                </a:cubicBezTo>
                <a:cubicBezTo>
                  <a:pt x="1002218" y="5835655"/>
                  <a:pt x="1047285" y="5792607"/>
                  <a:pt x="1084279" y="5741488"/>
                </a:cubicBezTo>
                <a:cubicBezTo>
                  <a:pt x="1089660" y="5734088"/>
                  <a:pt x="1096386" y="5727362"/>
                  <a:pt x="1095713" y="5717273"/>
                </a:cubicBezTo>
                <a:cubicBezTo>
                  <a:pt x="1096386" y="5715255"/>
                  <a:pt x="1095713" y="5713237"/>
                  <a:pt x="1097058" y="5711892"/>
                </a:cubicBezTo>
                <a:cubicBezTo>
                  <a:pt x="1107820" y="5700458"/>
                  <a:pt x="1101094" y="5693731"/>
                  <a:pt x="1092350" y="5686332"/>
                </a:cubicBezTo>
                <a:cubicBezTo>
                  <a:pt x="1076207" y="5672880"/>
                  <a:pt x="1060737" y="5658082"/>
                  <a:pt x="1044594" y="5644629"/>
                </a:cubicBezTo>
                <a:cubicBezTo>
                  <a:pt x="1037867" y="5639248"/>
                  <a:pt x="1035177" y="5633867"/>
                  <a:pt x="1037195" y="5624450"/>
                </a:cubicBezTo>
                <a:cubicBezTo>
                  <a:pt x="1044594" y="5586783"/>
                  <a:pt x="1050647" y="5549116"/>
                  <a:pt x="1058046" y="5511449"/>
                </a:cubicBezTo>
                <a:cubicBezTo>
                  <a:pt x="1069481" y="5455621"/>
                  <a:pt x="1075534" y="5398448"/>
                  <a:pt x="1093695" y="5343966"/>
                </a:cubicBezTo>
                <a:cubicBezTo>
                  <a:pt x="1154905" y="5164374"/>
                  <a:pt x="1199970" y="4980747"/>
                  <a:pt x="1226203" y="4793084"/>
                </a:cubicBezTo>
                <a:cubicBezTo>
                  <a:pt x="1247054" y="4646452"/>
                  <a:pt x="1260507" y="4498473"/>
                  <a:pt x="1273287" y="4351169"/>
                </a:cubicBezTo>
                <a:lnTo>
                  <a:pt x="1305774" y="3908700"/>
                </a:lnTo>
                <a:lnTo>
                  <a:pt x="1319097" y="3878607"/>
                </a:lnTo>
                <a:lnTo>
                  <a:pt x="1319698" y="3878312"/>
                </a:lnTo>
                <a:cubicBezTo>
                  <a:pt x="1342567" y="3872931"/>
                  <a:pt x="1365437" y="3866877"/>
                  <a:pt x="1388306" y="3861497"/>
                </a:cubicBezTo>
                <a:cubicBezTo>
                  <a:pt x="1390996" y="3851407"/>
                  <a:pt x="1388306" y="3841318"/>
                  <a:pt x="1390324" y="3831229"/>
                </a:cubicBezTo>
                <a:cubicBezTo>
                  <a:pt x="1390324" y="3828538"/>
                  <a:pt x="1390324" y="3825847"/>
                  <a:pt x="1390324" y="3823157"/>
                </a:cubicBezTo>
                <a:lnTo>
                  <a:pt x="1383847" y="3732357"/>
                </a:lnTo>
                <a:close/>
              </a:path>
            </a:pathLst>
          </a:custGeom>
          <a:solidFill>
            <a:schemeClr val="accent4"/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7548EA-DD17-43F9-AACD-F23CB7F25EAD}"/>
              </a:ext>
            </a:extLst>
          </p:cNvPr>
          <p:cNvSpPr/>
          <p:nvPr userDrawn="1"/>
        </p:nvSpPr>
        <p:spPr>
          <a:xfrm>
            <a:off x="10644056" y="5716915"/>
            <a:ext cx="873784" cy="85043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D3D5115-8999-478C-BF76-47C5692CB962}"/>
              </a:ext>
            </a:extLst>
          </p:cNvPr>
          <p:cNvSpPr/>
          <p:nvPr userDrawn="1"/>
        </p:nvSpPr>
        <p:spPr>
          <a:xfrm>
            <a:off x="893813" y="5721307"/>
            <a:ext cx="470839" cy="188335"/>
          </a:xfrm>
          <a:custGeom>
            <a:avLst/>
            <a:gdLst>
              <a:gd name="connsiteX0" fmla="*/ 2960 w 654032"/>
              <a:gd name="connsiteY0" fmla="*/ 269088 h 261613"/>
              <a:gd name="connsiteX1" fmla="*/ 7631 w 654032"/>
              <a:gd name="connsiteY1" fmla="*/ 222371 h 261613"/>
              <a:gd name="connsiteX2" fmla="*/ 43136 w 654032"/>
              <a:gd name="connsiteY2" fmla="*/ 205553 h 261613"/>
              <a:gd name="connsiteX3" fmla="*/ 154321 w 654032"/>
              <a:gd name="connsiteY3" fmla="*/ 143887 h 261613"/>
              <a:gd name="connsiteX4" fmla="*/ 282325 w 654032"/>
              <a:gd name="connsiteY4" fmla="*/ 0 h 261613"/>
              <a:gd name="connsiteX5" fmla="*/ 477600 w 654032"/>
              <a:gd name="connsiteY5" fmla="*/ 64469 h 261613"/>
              <a:gd name="connsiteX6" fmla="*/ 576640 w 654032"/>
              <a:gd name="connsiteY6" fmla="*/ 72878 h 261613"/>
              <a:gd name="connsiteX7" fmla="*/ 653255 w 654032"/>
              <a:gd name="connsiteY7" fmla="*/ 196210 h 261613"/>
              <a:gd name="connsiteX8" fmla="*/ 456111 w 654032"/>
              <a:gd name="connsiteY8" fmla="*/ 269088 h 261613"/>
              <a:gd name="connsiteX9" fmla="*/ 177680 w 654032"/>
              <a:gd name="connsiteY9" fmla="*/ 258810 h 261613"/>
              <a:gd name="connsiteX10" fmla="*/ 2960 w 654032"/>
              <a:gd name="connsiteY10" fmla="*/ 269088 h 26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4032" h="261613">
                <a:moveTo>
                  <a:pt x="2960" y="269088"/>
                </a:moveTo>
                <a:cubicBezTo>
                  <a:pt x="-2646" y="256941"/>
                  <a:pt x="157" y="230780"/>
                  <a:pt x="7631" y="222371"/>
                </a:cubicBezTo>
                <a:cubicBezTo>
                  <a:pt x="14172" y="214896"/>
                  <a:pt x="36596" y="207422"/>
                  <a:pt x="43136" y="205553"/>
                </a:cubicBezTo>
                <a:cubicBezTo>
                  <a:pt x="87049" y="196210"/>
                  <a:pt x="119751" y="170049"/>
                  <a:pt x="154321" y="143887"/>
                </a:cubicBezTo>
                <a:cubicBezTo>
                  <a:pt x="209447" y="101842"/>
                  <a:pt x="240280" y="53257"/>
                  <a:pt x="282325" y="0"/>
                </a:cubicBezTo>
                <a:cubicBezTo>
                  <a:pt x="343991" y="51388"/>
                  <a:pt x="399116" y="65403"/>
                  <a:pt x="477600" y="64469"/>
                </a:cubicBezTo>
                <a:cubicBezTo>
                  <a:pt x="510302" y="64469"/>
                  <a:pt x="543938" y="63534"/>
                  <a:pt x="576640" y="72878"/>
                </a:cubicBezTo>
                <a:cubicBezTo>
                  <a:pt x="629897" y="87827"/>
                  <a:pt x="664467" y="142019"/>
                  <a:pt x="653255" y="196210"/>
                </a:cubicBezTo>
                <a:cubicBezTo>
                  <a:pt x="636437" y="280300"/>
                  <a:pt x="520580" y="269088"/>
                  <a:pt x="456111" y="269088"/>
                </a:cubicBezTo>
                <a:cubicBezTo>
                  <a:pt x="363612" y="268154"/>
                  <a:pt x="270179" y="258810"/>
                  <a:pt x="177680" y="258810"/>
                </a:cubicBezTo>
                <a:cubicBezTo>
                  <a:pt x="117882" y="257876"/>
                  <a:pt x="64625" y="265351"/>
                  <a:pt x="2960" y="269088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FA44E46-E220-4C0D-BAFF-7A21112D0D41}"/>
              </a:ext>
            </a:extLst>
          </p:cNvPr>
          <p:cNvSpPr/>
          <p:nvPr userDrawn="1"/>
        </p:nvSpPr>
        <p:spPr>
          <a:xfrm>
            <a:off x="489961" y="6040132"/>
            <a:ext cx="699532" cy="349766"/>
          </a:xfrm>
          <a:custGeom>
            <a:avLst/>
            <a:gdLst>
              <a:gd name="connsiteX0" fmla="*/ 33240 w 971705"/>
              <a:gd name="connsiteY0" fmla="*/ 94367 h 485852"/>
              <a:gd name="connsiteX1" fmla="*/ 93971 w 971705"/>
              <a:gd name="connsiteY1" fmla="*/ 163508 h 485852"/>
              <a:gd name="connsiteX2" fmla="*/ 129476 w 971705"/>
              <a:gd name="connsiteY2" fmla="*/ 168180 h 485852"/>
              <a:gd name="connsiteX3" fmla="*/ 569547 w 971705"/>
              <a:gd name="connsiteY3" fmla="*/ 0 h 485852"/>
              <a:gd name="connsiteX4" fmla="*/ 726514 w 971705"/>
              <a:gd name="connsiteY4" fmla="*/ 161639 h 485852"/>
              <a:gd name="connsiteX5" fmla="*/ 866664 w 971705"/>
              <a:gd name="connsiteY5" fmla="*/ 214896 h 485852"/>
              <a:gd name="connsiteX6" fmla="*/ 934871 w 971705"/>
              <a:gd name="connsiteY6" fmla="*/ 249467 h 485852"/>
              <a:gd name="connsiteX7" fmla="*/ 954492 w 971705"/>
              <a:gd name="connsiteY7" fmla="*/ 390551 h 485852"/>
              <a:gd name="connsiteX8" fmla="*/ 801261 w 971705"/>
              <a:gd name="connsiteY8" fmla="*/ 475575 h 485852"/>
              <a:gd name="connsiteX9" fmla="*/ 609723 w 971705"/>
              <a:gd name="connsiteY9" fmla="*/ 482115 h 485852"/>
              <a:gd name="connsiteX10" fmla="*/ 421922 w 971705"/>
              <a:gd name="connsiteY10" fmla="*/ 416712 h 485852"/>
              <a:gd name="connsiteX11" fmla="*/ 250005 w 971705"/>
              <a:gd name="connsiteY11" fmla="*/ 347572 h 485852"/>
              <a:gd name="connsiteX12" fmla="*/ 182733 w 971705"/>
              <a:gd name="connsiteY12" fmla="*/ 330753 h 485852"/>
              <a:gd name="connsiteX13" fmla="*/ 94906 w 971705"/>
              <a:gd name="connsiteY13" fmla="*/ 306461 h 485852"/>
              <a:gd name="connsiteX14" fmla="*/ 57532 w 971705"/>
              <a:gd name="connsiteY14" fmla="*/ 292446 h 485852"/>
              <a:gd name="connsiteX15" fmla="*/ 2407 w 971705"/>
              <a:gd name="connsiteY15" fmla="*/ 187801 h 485852"/>
              <a:gd name="connsiteX16" fmla="*/ 33240 w 971705"/>
              <a:gd name="connsiteY16" fmla="*/ 94367 h 48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71705" h="485852">
                <a:moveTo>
                  <a:pt x="33240" y="94367"/>
                </a:moveTo>
                <a:cubicBezTo>
                  <a:pt x="55664" y="113989"/>
                  <a:pt x="67810" y="148559"/>
                  <a:pt x="93971" y="163508"/>
                </a:cubicBezTo>
                <a:cubicBezTo>
                  <a:pt x="106118" y="170983"/>
                  <a:pt x="116395" y="172852"/>
                  <a:pt x="129476" y="168180"/>
                </a:cubicBezTo>
                <a:cubicBezTo>
                  <a:pt x="276166" y="112120"/>
                  <a:pt x="422856" y="56060"/>
                  <a:pt x="569547" y="0"/>
                </a:cubicBezTo>
                <a:cubicBezTo>
                  <a:pt x="592905" y="82221"/>
                  <a:pt x="648965" y="131741"/>
                  <a:pt x="726514" y="161639"/>
                </a:cubicBezTo>
                <a:cubicBezTo>
                  <a:pt x="773231" y="179392"/>
                  <a:pt x="819948" y="197144"/>
                  <a:pt x="866664" y="214896"/>
                </a:cubicBezTo>
                <a:cubicBezTo>
                  <a:pt x="890957" y="224240"/>
                  <a:pt x="913381" y="235452"/>
                  <a:pt x="934871" y="249467"/>
                </a:cubicBezTo>
                <a:cubicBezTo>
                  <a:pt x="986259" y="285906"/>
                  <a:pt x="994668" y="341965"/>
                  <a:pt x="954492" y="390551"/>
                </a:cubicBezTo>
                <a:cubicBezTo>
                  <a:pt x="915250" y="439136"/>
                  <a:pt x="859190" y="459692"/>
                  <a:pt x="801261" y="475575"/>
                </a:cubicBezTo>
                <a:cubicBezTo>
                  <a:pt x="740529" y="492393"/>
                  <a:pt x="671389" y="497065"/>
                  <a:pt x="609723" y="482115"/>
                </a:cubicBezTo>
                <a:cubicBezTo>
                  <a:pt x="545254" y="466232"/>
                  <a:pt x="483588" y="441005"/>
                  <a:pt x="421922" y="416712"/>
                </a:cubicBezTo>
                <a:cubicBezTo>
                  <a:pt x="364928" y="393354"/>
                  <a:pt x="306999" y="369995"/>
                  <a:pt x="250005" y="347572"/>
                </a:cubicBezTo>
                <a:cubicBezTo>
                  <a:pt x="227581" y="338228"/>
                  <a:pt x="206091" y="337294"/>
                  <a:pt x="182733" y="330753"/>
                </a:cubicBezTo>
                <a:cubicBezTo>
                  <a:pt x="153769" y="323279"/>
                  <a:pt x="124804" y="314870"/>
                  <a:pt x="94906" y="306461"/>
                </a:cubicBezTo>
                <a:cubicBezTo>
                  <a:pt x="81825" y="302723"/>
                  <a:pt x="69679" y="298052"/>
                  <a:pt x="57532" y="292446"/>
                </a:cubicBezTo>
                <a:cubicBezTo>
                  <a:pt x="10816" y="271891"/>
                  <a:pt x="-6936" y="238255"/>
                  <a:pt x="2407" y="187801"/>
                </a:cubicBezTo>
                <a:cubicBezTo>
                  <a:pt x="7079" y="159771"/>
                  <a:pt x="23897" y="120529"/>
                  <a:pt x="33240" y="94367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A79E7B5-FE81-414C-BC66-62FE693A21CD}"/>
              </a:ext>
            </a:extLst>
          </p:cNvPr>
          <p:cNvSpPr/>
          <p:nvPr userDrawn="1"/>
        </p:nvSpPr>
        <p:spPr>
          <a:xfrm>
            <a:off x="616803" y="2305711"/>
            <a:ext cx="803790" cy="3565153"/>
          </a:xfrm>
          <a:custGeom>
            <a:avLst/>
            <a:gdLst>
              <a:gd name="connsiteX0" fmla="*/ 303469 w 880209"/>
              <a:gd name="connsiteY0" fmla="*/ 3751377 h 3904105"/>
              <a:gd name="connsiteX1" fmla="*/ 301997 w 880209"/>
              <a:gd name="connsiteY1" fmla="*/ 3883961 h 3904105"/>
              <a:gd name="connsiteX2" fmla="*/ 310099 w 880209"/>
              <a:gd name="connsiteY2" fmla="*/ 3903849 h 3904105"/>
              <a:gd name="connsiteX3" fmla="*/ 320412 w 880209"/>
              <a:gd name="connsiteY3" fmla="*/ 3900166 h 3904105"/>
              <a:gd name="connsiteX4" fmla="*/ 303469 w 880209"/>
              <a:gd name="connsiteY4" fmla="*/ 3751377 h 3904105"/>
              <a:gd name="connsiteX5" fmla="*/ 342509 w 880209"/>
              <a:gd name="connsiteY5" fmla="*/ 3458957 h 3904105"/>
              <a:gd name="connsiteX6" fmla="*/ 303469 w 880209"/>
              <a:gd name="connsiteY6" fmla="*/ 3724125 h 3904105"/>
              <a:gd name="connsiteX7" fmla="*/ 342509 w 880209"/>
              <a:gd name="connsiteY7" fmla="*/ 3458957 h 3904105"/>
              <a:gd name="connsiteX8" fmla="*/ 556115 w 880209"/>
              <a:gd name="connsiteY8" fmla="*/ 2540448 h 3904105"/>
              <a:gd name="connsiteX9" fmla="*/ 350609 w 880209"/>
              <a:gd name="connsiteY9" fmla="*/ 3431705 h 3904105"/>
              <a:gd name="connsiteX10" fmla="*/ 394067 w 880209"/>
              <a:gd name="connsiteY10" fmla="*/ 3325637 h 3904105"/>
              <a:gd name="connsiteX11" fmla="*/ 480246 w 880209"/>
              <a:gd name="connsiteY11" fmla="*/ 2977237 h 3904105"/>
              <a:gd name="connsiteX12" fmla="*/ 543593 w 880209"/>
              <a:gd name="connsiteY12" fmla="*/ 2619262 h 3904105"/>
              <a:gd name="connsiteX13" fmla="*/ 556115 w 880209"/>
              <a:gd name="connsiteY13" fmla="*/ 2540448 h 3904105"/>
              <a:gd name="connsiteX14" fmla="*/ 620933 w 880209"/>
              <a:gd name="connsiteY14" fmla="*/ 2125020 h 3904105"/>
              <a:gd name="connsiteX15" fmla="*/ 565690 w 880209"/>
              <a:gd name="connsiteY15" fmla="*/ 2481524 h 3904105"/>
              <a:gd name="connsiteX16" fmla="*/ 620933 w 880209"/>
              <a:gd name="connsiteY16" fmla="*/ 2125020 h 3904105"/>
              <a:gd name="connsiteX17" fmla="*/ 224655 w 880209"/>
              <a:gd name="connsiteY17" fmla="*/ 1768105 h 3904105"/>
              <a:gd name="connsiteX18" fmla="*/ 256327 w 880209"/>
              <a:gd name="connsiteY18" fmla="*/ 1775579 h 3904105"/>
              <a:gd name="connsiteX19" fmla="*/ 257626 w 880209"/>
              <a:gd name="connsiteY19" fmla="*/ 1773933 h 3904105"/>
              <a:gd name="connsiteX20" fmla="*/ 348401 w 880209"/>
              <a:gd name="connsiteY20" fmla="*/ 1792088 h 3904105"/>
              <a:gd name="connsiteX21" fmla="*/ 477302 w 880209"/>
              <a:gd name="connsiteY21" fmla="*/ 1779566 h 3904105"/>
              <a:gd name="connsiteX22" fmla="*/ 259274 w 880209"/>
              <a:gd name="connsiteY22" fmla="*/ 1770727 h 3904105"/>
              <a:gd name="connsiteX23" fmla="*/ 258268 w 880209"/>
              <a:gd name="connsiteY23" fmla="*/ 1771734 h 3904105"/>
              <a:gd name="connsiteX24" fmla="*/ 0 w 880209"/>
              <a:gd name="connsiteY24" fmla="*/ 1722113 h 3904105"/>
              <a:gd name="connsiteX25" fmla="*/ 92072 w 880209"/>
              <a:gd name="connsiteY25" fmla="*/ 1743476 h 3904105"/>
              <a:gd name="connsiteX26" fmla="*/ 92074 w 880209"/>
              <a:gd name="connsiteY26" fmla="*/ 1743475 h 3904105"/>
              <a:gd name="connsiteX27" fmla="*/ 176779 w 880209"/>
              <a:gd name="connsiteY27" fmla="*/ 1758943 h 3904105"/>
              <a:gd name="connsiteX28" fmla="*/ 95594 w 880209"/>
              <a:gd name="connsiteY28" fmla="*/ 1740657 h 3904105"/>
              <a:gd name="connsiteX29" fmla="*/ 95755 w 880209"/>
              <a:gd name="connsiteY29" fmla="*/ 1740529 h 3904105"/>
              <a:gd name="connsiteX30" fmla="*/ 0 w 880209"/>
              <a:gd name="connsiteY30" fmla="*/ 1722113 h 3904105"/>
              <a:gd name="connsiteX31" fmla="*/ 517076 w 880209"/>
              <a:gd name="connsiteY31" fmla="*/ 1055512 h 3904105"/>
              <a:gd name="connsiteX32" fmla="*/ 516339 w 880209"/>
              <a:gd name="connsiteY32" fmla="*/ 1061405 h 3904105"/>
              <a:gd name="connsiteX33" fmla="*/ 591470 w 880209"/>
              <a:gd name="connsiteY33" fmla="*/ 1467995 h 3904105"/>
              <a:gd name="connsiteX34" fmla="*/ 629035 w 880209"/>
              <a:gd name="connsiteY34" fmla="*/ 1673500 h 3904105"/>
              <a:gd name="connsiteX35" fmla="*/ 632258 w 880209"/>
              <a:gd name="connsiteY35" fmla="*/ 1689335 h 3904105"/>
              <a:gd name="connsiteX36" fmla="*/ 637138 w 880209"/>
              <a:gd name="connsiteY36" fmla="*/ 1705172 h 3904105"/>
              <a:gd name="connsiteX37" fmla="*/ 635665 w 880209"/>
              <a:gd name="connsiteY37" fmla="*/ 1686389 h 3904105"/>
              <a:gd name="connsiteX38" fmla="*/ 632895 w 880209"/>
              <a:gd name="connsiteY38" fmla="*/ 1672265 h 3904105"/>
              <a:gd name="connsiteX39" fmla="*/ 633639 w 880209"/>
              <a:gd name="connsiteY39" fmla="*/ 1672027 h 3904105"/>
              <a:gd name="connsiteX40" fmla="*/ 632719 w 880209"/>
              <a:gd name="connsiteY40" fmla="*/ 1668344 h 3904105"/>
              <a:gd name="connsiteX41" fmla="*/ 623143 w 880209"/>
              <a:gd name="connsiteY41" fmla="*/ 1476098 h 3904105"/>
              <a:gd name="connsiteX42" fmla="*/ 622406 w 880209"/>
              <a:gd name="connsiteY42" fmla="*/ 1468732 h 3904105"/>
              <a:gd name="connsiteX43" fmla="*/ 589997 w 880209"/>
              <a:gd name="connsiteY43" fmla="*/ 1364875 h 3904105"/>
              <a:gd name="connsiteX44" fmla="*/ 558324 w 880209"/>
              <a:gd name="connsiteY44" fmla="*/ 1262490 h 3904105"/>
              <a:gd name="connsiteX45" fmla="*/ 556851 w 880209"/>
              <a:gd name="connsiteY45" fmla="*/ 1169682 h 3904105"/>
              <a:gd name="connsiteX46" fmla="*/ 517076 w 880209"/>
              <a:gd name="connsiteY46" fmla="*/ 1055512 h 3904105"/>
              <a:gd name="connsiteX47" fmla="*/ 778562 w 880209"/>
              <a:gd name="connsiteY47" fmla="*/ 943552 h 3904105"/>
              <a:gd name="connsiteX48" fmla="*/ 729946 w 880209"/>
              <a:gd name="connsiteY48" fmla="*/ 1009845 h 3904105"/>
              <a:gd name="connsiteX49" fmla="*/ 778562 w 880209"/>
              <a:gd name="connsiteY49" fmla="*/ 943552 h 3904105"/>
              <a:gd name="connsiteX50" fmla="*/ 278425 w 880209"/>
              <a:gd name="connsiteY50" fmla="*/ 849271 h 3904105"/>
              <a:gd name="connsiteX51" fmla="*/ 275479 w 880209"/>
              <a:gd name="connsiteY51" fmla="*/ 852217 h 3904105"/>
              <a:gd name="connsiteX52" fmla="*/ 283581 w 880209"/>
              <a:gd name="connsiteY52" fmla="*/ 858110 h 3904105"/>
              <a:gd name="connsiteX53" fmla="*/ 568636 w 880209"/>
              <a:gd name="connsiteY53" fmla="*/ 1076136 h 3904105"/>
              <a:gd name="connsiteX54" fmla="*/ 595890 w 880209"/>
              <a:gd name="connsiteY54" fmla="*/ 1080555 h 3904105"/>
              <a:gd name="connsiteX55" fmla="*/ 665128 w 880209"/>
              <a:gd name="connsiteY55" fmla="*/ 1057722 h 3904105"/>
              <a:gd name="connsiteX56" fmla="*/ 665864 w 880209"/>
              <a:gd name="connsiteY56" fmla="*/ 1056248 h 3904105"/>
              <a:gd name="connsiteX57" fmla="*/ 665128 w 880209"/>
              <a:gd name="connsiteY57" fmla="*/ 1054038 h 3904105"/>
              <a:gd name="connsiteX58" fmla="*/ 620196 w 880209"/>
              <a:gd name="connsiteY58" fmla="*/ 1058459 h 3904105"/>
              <a:gd name="connsiteX59" fmla="*/ 502344 w 880209"/>
              <a:gd name="connsiteY59" fmla="*/ 1004688 h 3904105"/>
              <a:gd name="connsiteX60" fmla="*/ 309361 w 880209"/>
              <a:gd name="connsiteY60" fmla="*/ 871368 h 3904105"/>
              <a:gd name="connsiteX61" fmla="*/ 278425 w 880209"/>
              <a:gd name="connsiteY61" fmla="*/ 849271 h 3904105"/>
              <a:gd name="connsiteX62" fmla="*/ 811706 w 880209"/>
              <a:gd name="connsiteY62" fmla="*/ 826437 h 3904105"/>
              <a:gd name="connsiteX63" fmla="*/ 880209 w 880209"/>
              <a:gd name="connsiteY63" fmla="*/ 847798 h 3904105"/>
              <a:gd name="connsiteX64" fmla="*/ 811706 w 880209"/>
              <a:gd name="connsiteY64" fmla="*/ 826437 h 3904105"/>
              <a:gd name="connsiteX65" fmla="*/ 706376 w 880209"/>
              <a:gd name="connsiteY65" fmla="*/ 698273 h 3904105"/>
              <a:gd name="connsiteX66" fmla="*/ 796976 w 880209"/>
              <a:gd name="connsiteY66" fmla="*/ 810233 h 3904105"/>
              <a:gd name="connsiteX67" fmla="*/ 706376 w 880209"/>
              <a:gd name="connsiteY67" fmla="*/ 698273 h 3904105"/>
              <a:gd name="connsiteX68" fmla="*/ 643767 w 880209"/>
              <a:gd name="connsiteY68" fmla="*/ 584104 h 3904105"/>
              <a:gd name="connsiteX69" fmla="*/ 727738 w 880209"/>
              <a:gd name="connsiteY69" fmla="*/ 612094 h 3904105"/>
              <a:gd name="connsiteX70" fmla="*/ 643767 w 880209"/>
              <a:gd name="connsiteY70" fmla="*/ 584104 h 3904105"/>
              <a:gd name="connsiteX71" fmla="*/ 828649 w 880209"/>
              <a:gd name="connsiteY71" fmla="*/ 555377 h 3904105"/>
              <a:gd name="connsiteX72" fmla="*/ 734366 w 880209"/>
              <a:gd name="connsiteY72" fmla="*/ 611357 h 3904105"/>
              <a:gd name="connsiteX73" fmla="*/ 771196 w 880209"/>
              <a:gd name="connsiteY73" fmla="*/ 608411 h 3904105"/>
              <a:gd name="connsiteX74" fmla="*/ 816863 w 880209"/>
              <a:gd name="connsiteY74" fmla="*/ 570845 h 3904105"/>
              <a:gd name="connsiteX75" fmla="*/ 828649 w 880209"/>
              <a:gd name="connsiteY75" fmla="*/ 555377 h 3904105"/>
              <a:gd name="connsiteX76" fmla="*/ 686488 w 880209"/>
              <a:gd name="connsiteY76" fmla="*/ 385965 h 3904105"/>
              <a:gd name="connsiteX77" fmla="*/ 683542 w 880209"/>
              <a:gd name="connsiteY77" fmla="*/ 387438 h 3904105"/>
              <a:gd name="connsiteX78" fmla="*/ 695327 w 880209"/>
              <a:gd name="connsiteY78" fmla="*/ 452993 h 3904105"/>
              <a:gd name="connsiteX79" fmla="*/ 717425 w 880209"/>
              <a:gd name="connsiteY79" fmla="*/ 573793 h 3904105"/>
              <a:gd name="connsiteX80" fmla="*/ 734367 w 880209"/>
              <a:gd name="connsiteY80" fmla="*/ 584842 h 3904105"/>
              <a:gd name="connsiteX81" fmla="*/ 743206 w 880209"/>
              <a:gd name="connsiteY81" fmla="*/ 582632 h 3904105"/>
              <a:gd name="connsiteX82" fmla="*/ 751308 w 880209"/>
              <a:gd name="connsiteY82" fmla="*/ 568637 h 3904105"/>
              <a:gd name="connsiteX83" fmla="*/ 723318 w 880209"/>
              <a:gd name="connsiteY83" fmla="*/ 488349 h 3904105"/>
              <a:gd name="connsiteX84" fmla="*/ 686488 w 880209"/>
              <a:gd name="connsiteY84" fmla="*/ 385965 h 3904105"/>
              <a:gd name="connsiteX85" fmla="*/ 373943 w 880209"/>
              <a:gd name="connsiteY85" fmla="*/ 235704 h 3904105"/>
              <a:gd name="connsiteX86" fmla="*/ 389687 w 880209"/>
              <a:gd name="connsiteY86" fmla="*/ 268482 h 3904105"/>
              <a:gd name="connsiteX87" fmla="*/ 398210 w 880209"/>
              <a:gd name="connsiteY87" fmla="*/ 283454 h 3904105"/>
              <a:gd name="connsiteX88" fmla="*/ 383756 w 880209"/>
              <a:gd name="connsiteY88" fmla="*/ 268850 h 3904105"/>
              <a:gd name="connsiteX89" fmla="*/ 390385 w 880209"/>
              <a:gd name="connsiteY89" fmla="*/ 280635 h 3904105"/>
              <a:gd name="connsiteX90" fmla="*/ 542119 w 880209"/>
              <a:gd name="connsiteY90" fmla="*/ 465515 h 3904105"/>
              <a:gd name="connsiteX91" fmla="*/ 617250 w 880209"/>
              <a:gd name="connsiteY91" fmla="*/ 554641 h 3904105"/>
              <a:gd name="connsiteX92" fmla="*/ 626826 w 880209"/>
              <a:gd name="connsiteY92" fmla="*/ 563479 h 3904105"/>
              <a:gd name="connsiteX93" fmla="*/ 617250 w 880209"/>
              <a:gd name="connsiteY93" fmla="*/ 550958 h 3904105"/>
              <a:gd name="connsiteX94" fmla="*/ 617250 w 880209"/>
              <a:gd name="connsiteY94" fmla="*/ 551695 h 3904105"/>
              <a:gd name="connsiteX95" fmla="*/ 576738 w 880209"/>
              <a:gd name="connsiteY95" fmla="*/ 491295 h 3904105"/>
              <a:gd name="connsiteX96" fmla="*/ 470671 w 880209"/>
              <a:gd name="connsiteY96" fmla="*/ 361658 h 3904105"/>
              <a:gd name="connsiteX97" fmla="*/ 428318 w 880209"/>
              <a:gd name="connsiteY97" fmla="*/ 313873 h 3904105"/>
              <a:gd name="connsiteX98" fmla="*/ 405989 w 880209"/>
              <a:gd name="connsiteY98" fmla="*/ 291313 h 3904105"/>
              <a:gd name="connsiteX99" fmla="*/ 401565 w 880209"/>
              <a:gd name="connsiteY99" fmla="*/ 260195 h 3904105"/>
              <a:gd name="connsiteX100" fmla="*/ 373943 w 880209"/>
              <a:gd name="connsiteY100" fmla="*/ 235704 h 3904105"/>
              <a:gd name="connsiteX101" fmla="*/ 283344 w 880209"/>
              <a:gd name="connsiteY101" fmla="*/ 131846 h 3904105"/>
              <a:gd name="connsiteX102" fmla="*/ 362894 w 880209"/>
              <a:gd name="connsiteY102" fmla="*/ 216553 h 3904105"/>
              <a:gd name="connsiteX103" fmla="*/ 283344 w 880209"/>
              <a:gd name="connsiteY103" fmla="*/ 131846 h 3904105"/>
              <a:gd name="connsiteX104" fmla="*/ 93308 w 880209"/>
              <a:gd name="connsiteY104" fmla="*/ 0 h 3904105"/>
              <a:gd name="connsiteX105" fmla="*/ 216316 w 880209"/>
              <a:gd name="connsiteY105" fmla="*/ 95755 h 3904105"/>
              <a:gd name="connsiteX106" fmla="*/ 264929 w 880209"/>
              <a:gd name="connsiteY106" fmla="*/ 119325 h 3904105"/>
              <a:gd name="connsiteX107" fmla="*/ 93308 w 880209"/>
              <a:gd name="connsiteY107" fmla="*/ 0 h 390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80209" h="3904105">
                <a:moveTo>
                  <a:pt x="303469" y="3751377"/>
                </a:moveTo>
                <a:cubicBezTo>
                  <a:pt x="297577" y="3795572"/>
                  <a:pt x="296840" y="3839767"/>
                  <a:pt x="301997" y="3883961"/>
                </a:cubicBezTo>
                <a:cubicBezTo>
                  <a:pt x="302733" y="3891327"/>
                  <a:pt x="301997" y="3899429"/>
                  <a:pt x="310099" y="3903849"/>
                </a:cubicBezTo>
                <a:cubicBezTo>
                  <a:pt x="316729" y="3904585"/>
                  <a:pt x="319676" y="3903849"/>
                  <a:pt x="320412" y="3900166"/>
                </a:cubicBezTo>
                <a:cubicBezTo>
                  <a:pt x="318939" y="3850079"/>
                  <a:pt x="310099" y="3800728"/>
                  <a:pt x="303469" y="3751377"/>
                </a:cubicBezTo>
                <a:close/>
                <a:moveTo>
                  <a:pt x="342509" y="3458957"/>
                </a:moveTo>
                <a:cubicBezTo>
                  <a:pt x="299050" y="3525249"/>
                  <a:pt x="280635" y="3654887"/>
                  <a:pt x="303469" y="3724125"/>
                </a:cubicBezTo>
                <a:cubicBezTo>
                  <a:pt x="312308" y="3634999"/>
                  <a:pt x="327777" y="3547347"/>
                  <a:pt x="342509" y="3458957"/>
                </a:cubicBezTo>
                <a:close/>
                <a:moveTo>
                  <a:pt x="556115" y="2540448"/>
                </a:moveTo>
                <a:cubicBezTo>
                  <a:pt x="482457" y="2836552"/>
                  <a:pt x="408798" y="3131918"/>
                  <a:pt x="350609" y="3431705"/>
                </a:cubicBezTo>
                <a:cubicBezTo>
                  <a:pt x="369023" y="3397822"/>
                  <a:pt x="381545" y="3361730"/>
                  <a:pt x="394067" y="3325637"/>
                </a:cubicBezTo>
                <a:cubicBezTo>
                  <a:pt x="433106" y="3212205"/>
                  <a:pt x="457413" y="3095090"/>
                  <a:pt x="480246" y="2977237"/>
                </a:cubicBezTo>
                <a:cubicBezTo>
                  <a:pt x="503817" y="2857912"/>
                  <a:pt x="523705" y="2738587"/>
                  <a:pt x="543593" y="2619262"/>
                </a:cubicBezTo>
                <a:cubicBezTo>
                  <a:pt x="548012" y="2592745"/>
                  <a:pt x="551695" y="2566965"/>
                  <a:pt x="556115" y="2540448"/>
                </a:cubicBezTo>
                <a:close/>
                <a:moveTo>
                  <a:pt x="620933" y="2125020"/>
                </a:moveTo>
                <a:cubicBezTo>
                  <a:pt x="602519" y="2244346"/>
                  <a:pt x="584104" y="2362935"/>
                  <a:pt x="565690" y="2481524"/>
                </a:cubicBezTo>
                <a:cubicBezTo>
                  <a:pt x="607675" y="2366618"/>
                  <a:pt x="608411" y="2245082"/>
                  <a:pt x="620933" y="2125020"/>
                </a:cubicBezTo>
                <a:close/>
                <a:moveTo>
                  <a:pt x="224655" y="1768105"/>
                </a:moveTo>
                <a:cubicBezTo>
                  <a:pt x="234967" y="1769973"/>
                  <a:pt x="246016" y="1772776"/>
                  <a:pt x="256327" y="1775579"/>
                </a:cubicBezTo>
                <a:lnTo>
                  <a:pt x="257626" y="1773933"/>
                </a:lnTo>
                <a:lnTo>
                  <a:pt x="348401" y="1792088"/>
                </a:lnTo>
                <a:cubicBezTo>
                  <a:pt x="385967" y="1800928"/>
                  <a:pt x="438263" y="1796508"/>
                  <a:pt x="477302" y="1779566"/>
                </a:cubicBezTo>
                <a:cubicBezTo>
                  <a:pt x="402907" y="1781776"/>
                  <a:pt x="330723" y="1780303"/>
                  <a:pt x="259274" y="1770727"/>
                </a:cubicBezTo>
                <a:lnTo>
                  <a:pt x="258268" y="1771734"/>
                </a:lnTo>
                <a:close/>
                <a:moveTo>
                  <a:pt x="0" y="1722113"/>
                </a:moveTo>
                <a:cubicBezTo>
                  <a:pt x="30200" y="1728743"/>
                  <a:pt x="61136" y="1736110"/>
                  <a:pt x="92072" y="1743476"/>
                </a:cubicBezTo>
                <a:lnTo>
                  <a:pt x="92074" y="1743475"/>
                </a:lnTo>
                <a:lnTo>
                  <a:pt x="176779" y="1758943"/>
                </a:lnTo>
                <a:lnTo>
                  <a:pt x="95594" y="1740657"/>
                </a:lnTo>
                <a:lnTo>
                  <a:pt x="95755" y="1740529"/>
                </a:lnTo>
                <a:cubicBezTo>
                  <a:pt x="64818" y="1730216"/>
                  <a:pt x="32409" y="1726533"/>
                  <a:pt x="0" y="1722113"/>
                </a:cubicBezTo>
                <a:close/>
                <a:moveTo>
                  <a:pt x="517076" y="1055512"/>
                </a:moveTo>
                <a:cubicBezTo>
                  <a:pt x="515602" y="1057722"/>
                  <a:pt x="516339" y="1059195"/>
                  <a:pt x="516339" y="1061405"/>
                </a:cubicBezTo>
                <a:cubicBezTo>
                  <a:pt x="541383" y="1196935"/>
                  <a:pt x="566426" y="1332465"/>
                  <a:pt x="591470" y="1467995"/>
                </a:cubicBezTo>
                <a:cubicBezTo>
                  <a:pt x="603992" y="1536497"/>
                  <a:pt x="616514" y="1604998"/>
                  <a:pt x="629035" y="1673500"/>
                </a:cubicBezTo>
                <a:lnTo>
                  <a:pt x="632258" y="1689335"/>
                </a:lnTo>
                <a:cubicBezTo>
                  <a:pt x="633087" y="1694676"/>
                  <a:pt x="634192" y="1700016"/>
                  <a:pt x="637138" y="1705172"/>
                </a:cubicBezTo>
                <a:cubicBezTo>
                  <a:pt x="636401" y="1698911"/>
                  <a:pt x="636217" y="1692650"/>
                  <a:pt x="635665" y="1686389"/>
                </a:cubicBezTo>
                <a:lnTo>
                  <a:pt x="632895" y="1672265"/>
                </a:lnTo>
                <a:lnTo>
                  <a:pt x="633639" y="1672027"/>
                </a:lnTo>
                <a:cubicBezTo>
                  <a:pt x="634008" y="1671106"/>
                  <a:pt x="633455" y="1669817"/>
                  <a:pt x="632719" y="1668344"/>
                </a:cubicBezTo>
                <a:cubicBezTo>
                  <a:pt x="627563" y="1604262"/>
                  <a:pt x="622406" y="1540180"/>
                  <a:pt x="623143" y="1476098"/>
                </a:cubicBezTo>
                <a:cubicBezTo>
                  <a:pt x="623143" y="1473888"/>
                  <a:pt x="622406" y="1470942"/>
                  <a:pt x="622406" y="1468732"/>
                </a:cubicBezTo>
                <a:cubicBezTo>
                  <a:pt x="617987" y="1431903"/>
                  <a:pt x="603255" y="1398757"/>
                  <a:pt x="589997" y="1364875"/>
                </a:cubicBezTo>
                <a:cubicBezTo>
                  <a:pt x="577475" y="1330992"/>
                  <a:pt x="560534" y="1299319"/>
                  <a:pt x="558324" y="1262490"/>
                </a:cubicBezTo>
                <a:cubicBezTo>
                  <a:pt x="556851" y="1231554"/>
                  <a:pt x="558324" y="1200618"/>
                  <a:pt x="556851" y="1169682"/>
                </a:cubicBezTo>
                <a:cubicBezTo>
                  <a:pt x="554641" y="1127697"/>
                  <a:pt x="535490" y="1091605"/>
                  <a:pt x="517076" y="1055512"/>
                </a:cubicBezTo>
                <a:close/>
                <a:moveTo>
                  <a:pt x="778562" y="943552"/>
                </a:moveTo>
                <a:cubicBezTo>
                  <a:pt x="763093" y="966386"/>
                  <a:pt x="748361" y="989220"/>
                  <a:pt x="729946" y="1009845"/>
                </a:cubicBezTo>
                <a:cubicBezTo>
                  <a:pt x="759410" y="997323"/>
                  <a:pt x="766776" y="969333"/>
                  <a:pt x="778562" y="943552"/>
                </a:cubicBezTo>
                <a:close/>
                <a:moveTo>
                  <a:pt x="278425" y="849271"/>
                </a:moveTo>
                <a:cubicBezTo>
                  <a:pt x="277688" y="850007"/>
                  <a:pt x="276215" y="851481"/>
                  <a:pt x="275479" y="852217"/>
                </a:cubicBezTo>
                <a:cubicBezTo>
                  <a:pt x="278425" y="854427"/>
                  <a:pt x="280635" y="855900"/>
                  <a:pt x="283581" y="858110"/>
                </a:cubicBezTo>
                <a:cubicBezTo>
                  <a:pt x="378600" y="931031"/>
                  <a:pt x="473617" y="1003216"/>
                  <a:pt x="568636" y="1076136"/>
                </a:cubicBezTo>
                <a:cubicBezTo>
                  <a:pt x="577475" y="1083502"/>
                  <a:pt x="585577" y="1084238"/>
                  <a:pt x="595890" y="1080555"/>
                </a:cubicBezTo>
                <a:cubicBezTo>
                  <a:pt x="618724" y="1072453"/>
                  <a:pt x="642294" y="1065087"/>
                  <a:pt x="665128" y="1057722"/>
                </a:cubicBezTo>
                <a:cubicBezTo>
                  <a:pt x="665864" y="1057722"/>
                  <a:pt x="665864" y="1057722"/>
                  <a:pt x="665864" y="1056248"/>
                </a:cubicBezTo>
                <a:cubicBezTo>
                  <a:pt x="666601" y="1055512"/>
                  <a:pt x="665864" y="1054776"/>
                  <a:pt x="665128" y="1054038"/>
                </a:cubicBezTo>
                <a:cubicBezTo>
                  <a:pt x="650396" y="1055512"/>
                  <a:pt x="636401" y="1061405"/>
                  <a:pt x="620196" y="1058459"/>
                </a:cubicBezTo>
                <a:cubicBezTo>
                  <a:pt x="576002" y="1050356"/>
                  <a:pt x="539173" y="1027522"/>
                  <a:pt x="502344" y="1004688"/>
                </a:cubicBezTo>
                <a:cubicBezTo>
                  <a:pt x="436052" y="962703"/>
                  <a:pt x="372707" y="917773"/>
                  <a:pt x="309361" y="871368"/>
                </a:cubicBezTo>
                <a:cubicBezTo>
                  <a:pt x="299049" y="864003"/>
                  <a:pt x="288737" y="856637"/>
                  <a:pt x="278425" y="849271"/>
                </a:cubicBezTo>
                <a:close/>
                <a:moveTo>
                  <a:pt x="811706" y="826437"/>
                </a:moveTo>
                <a:cubicBezTo>
                  <a:pt x="838223" y="862529"/>
                  <a:pt x="830858" y="861057"/>
                  <a:pt x="880209" y="847798"/>
                </a:cubicBezTo>
                <a:cubicBezTo>
                  <a:pt x="854428" y="845589"/>
                  <a:pt x="834540" y="838222"/>
                  <a:pt x="811706" y="826437"/>
                </a:cubicBezTo>
                <a:close/>
                <a:moveTo>
                  <a:pt x="706376" y="698273"/>
                </a:moveTo>
                <a:cubicBezTo>
                  <a:pt x="730683" y="740994"/>
                  <a:pt x="756464" y="782243"/>
                  <a:pt x="796976" y="810233"/>
                </a:cubicBezTo>
                <a:cubicBezTo>
                  <a:pt x="766776" y="773404"/>
                  <a:pt x="736576" y="735839"/>
                  <a:pt x="706376" y="698273"/>
                </a:cubicBezTo>
                <a:close/>
                <a:moveTo>
                  <a:pt x="643767" y="584104"/>
                </a:moveTo>
                <a:cubicBezTo>
                  <a:pt x="654816" y="613567"/>
                  <a:pt x="700485" y="626826"/>
                  <a:pt x="727738" y="612094"/>
                </a:cubicBezTo>
                <a:cubicBezTo>
                  <a:pt x="699011" y="602518"/>
                  <a:pt x="672494" y="593679"/>
                  <a:pt x="643767" y="584104"/>
                </a:cubicBezTo>
                <a:close/>
                <a:moveTo>
                  <a:pt x="828649" y="555377"/>
                </a:moveTo>
                <a:cubicBezTo>
                  <a:pt x="796975" y="578948"/>
                  <a:pt x="768249" y="597362"/>
                  <a:pt x="734366" y="611357"/>
                </a:cubicBezTo>
                <a:cubicBezTo>
                  <a:pt x="749098" y="623143"/>
                  <a:pt x="760147" y="619460"/>
                  <a:pt x="771196" y="608411"/>
                </a:cubicBezTo>
                <a:cubicBezTo>
                  <a:pt x="785927" y="595153"/>
                  <a:pt x="801395" y="583367"/>
                  <a:pt x="816863" y="570845"/>
                </a:cubicBezTo>
                <a:cubicBezTo>
                  <a:pt x="820546" y="567162"/>
                  <a:pt x="824966" y="564216"/>
                  <a:pt x="828649" y="555377"/>
                </a:cubicBezTo>
                <a:close/>
                <a:moveTo>
                  <a:pt x="686488" y="385965"/>
                </a:moveTo>
                <a:cubicBezTo>
                  <a:pt x="685752" y="385965"/>
                  <a:pt x="685016" y="386701"/>
                  <a:pt x="683542" y="387438"/>
                </a:cubicBezTo>
                <a:cubicBezTo>
                  <a:pt x="687225" y="409536"/>
                  <a:pt x="691645" y="430896"/>
                  <a:pt x="695327" y="452993"/>
                </a:cubicBezTo>
                <a:cubicBezTo>
                  <a:pt x="702694" y="493506"/>
                  <a:pt x="710059" y="533280"/>
                  <a:pt x="717425" y="573793"/>
                </a:cubicBezTo>
                <a:cubicBezTo>
                  <a:pt x="718898" y="584106"/>
                  <a:pt x="723318" y="589261"/>
                  <a:pt x="734367" y="584842"/>
                </a:cubicBezTo>
                <a:cubicBezTo>
                  <a:pt x="737313" y="583368"/>
                  <a:pt x="740260" y="582632"/>
                  <a:pt x="743206" y="582632"/>
                </a:cubicBezTo>
                <a:cubicBezTo>
                  <a:pt x="752781" y="581895"/>
                  <a:pt x="754991" y="578213"/>
                  <a:pt x="751308" y="568637"/>
                </a:cubicBezTo>
                <a:cubicBezTo>
                  <a:pt x="741732" y="542120"/>
                  <a:pt x="732893" y="514866"/>
                  <a:pt x="723318" y="488349"/>
                </a:cubicBezTo>
                <a:cubicBezTo>
                  <a:pt x="711533" y="453731"/>
                  <a:pt x="699011" y="419847"/>
                  <a:pt x="686488" y="385965"/>
                </a:cubicBezTo>
                <a:close/>
                <a:moveTo>
                  <a:pt x="373943" y="235704"/>
                </a:moveTo>
                <a:cubicBezTo>
                  <a:pt x="380204" y="246385"/>
                  <a:pt x="384807" y="257617"/>
                  <a:pt x="389687" y="268482"/>
                </a:cubicBezTo>
                <a:lnTo>
                  <a:pt x="398210" y="283454"/>
                </a:lnTo>
                <a:lnTo>
                  <a:pt x="383756" y="268850"/>
                </a:lnTo>
                <a:cubicBezTo>
                  <a:pt x="383756" y="274006"/>
                  <a:pt x="387439" y="276952"/>
                  <a:pt x="390385" y="280635"/>
                </a:cubicBezTo>
                <a:cubicBezTo>
                  <a:pt x="441209" y="342507"/>
                  <a:pt x="491296" y="404379"/>
                  <a:pt x="542119" y="465515"/>
                </a:cubicBezTo>
                <a:cubicBezTo>
                  <a:pt x="567163" y="495714"/>
                  <a:pt x="589997" y="526651"/>
                  <a:pt x="617250" y="554641"/>
                </a:cubicBezTo>
                <a:cubicBezTo>
                  <a:pt x="617987" y="558323"/>
                  <a:pt x="618724" y="562006"/>
                  <a:pt x="626826" y="563479"/>
                </a:cubicBezTo>
                <a:cubicBezTo>
                  <a:pt x="622406" y="557587"/>
                  <a:pt x="620196" y="554641"/>
                  <a:pt x="617250" y="550958"/>
                </a:cubicBezTo>
                <a:lnTo>
                  <a:pt x="617250" y="551695"/>
                </a:lnTo>
                <a:cubicBezTo>
                  <a:pt x="603991" y="531070"/>
                  <a:pt x="590733" y="511183"/>
                  <a:pt x="576738" y="491295"/>
                </a:cubicBezTo>
                <a:cubicBezTo>
                  <a:pt x="544329" y="445628"/>
                  <a:pt x="508237" y="402906"/>
                  <a:pt x="470671" y="361658"/>
                </a:cubicBezTo>
                <a:cubicBezTo>
                  <a:pt x="456308" y="345822"/>
                  <a:pt x="442497" y="329618"/>
                  <a:pt x="428318" y="313873"/>
                </a:cubicBezTo>
                <a:lnTo>
                  <a:pt x="405989" y="291313"/>
                </a:lnTo>
                <a:lnTo>
                  <a:pt x="401565" y="260195"/>
                </a:lnTo>
                <a:cubicBezTo>
                  <a:pt x="396040" y="249699"/>
                  <a:pt x="386833" y="241596"/>
                  <a:pt x="373943" y="235704"/>
                </a:cubicBezTo>
                <a:close/>
                <a:moveTo>
                  <a:pt x="283344" y="131846"/>
                </a:moveTo>
                <a:cubicBezTo>
                  <a:pt x="316490" y="153943"/>
                  <a:pt x="329748" y="194455"/>
                  <a:pt x="362894" y="216553"/>
                </a:cubicBezTo>
                <a:cubicBezTo>
                  <a:pt x="345216" y="179724"/>
                  <a:pt x="322382" y="148788"/>
                  <a:pt x="283344" y="131846"/>
                </a:cubicBezTo>
                <a:close/>
                <a:moveTo>
                  <a:pt x="93308" y="0"/>
                </a:moveTo>
                <a:cubicBezTo>
                  <a:pt x="133083" y="33882"/>
                  <a:pt x="174331" y="65555"/>
                  <a:pt x="216316" y="95755"/>
                </a:cubicBezTo>
                <a:cubicBezTo>
                  <a:pt x="230311" y="106803"/>
                  <a:pt x="243569" y="120062"/>
                  <a:pt x="264929" y="119325"/>
                </a:cubicBezTo>
                <a:cubicBezTo>
                  <a:pt x="207477" y="79550"/>
                  <a:pt x="150024" y="39775"/>
                  <a:pt x="93308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B97EDE4-557B-4866-937A-246D356D3E9B}"/>
              </a:ext>
            </a:extLst>
          </p:cNvPr>
          <p:cNvSpPr/>
          <p:nvPr userDrawn="1"/>
        </p:nvSpPr>
        <p:spPr>
          <a:xfrm>
            <a:off x="530413" y="1457403"/>
            <a:ext cx="531375" cy="753341"/>
          </a:xfrm>
          <a:custGeom>
            <a:avLst/>
            <a:gdLst>
              <a:gd name="connsiteX0" fmla="*/ 649769 w 738122"/>
              <a:gd name="connsiteY0" fmla="*/ 968144 h 1046452"/>
              <a:gd name="connsiteX1" fmla="*/ 704894 w 738122"/>
              <a:gd name="connsiteY1" fmla="*/ 887791 h 1046452"/>
              <a:gd name="connsiteX2" fmla="*/ 732924 w 738122"/>
              <a:gd name="connsiteY2" fmla="*/ 780343 h 1046452"/>
              <a:gd name="connsiteX3" fmla="*/ 736662 w 738122"/>
              <a:gd name="connsiteY3" fmla="*/ 597214 h 1046452"/>
              <a:gd name="connsiteX4" fmla="*/ 726384 w 738122"/>
              <a:gd name="connsiteY4" fmla="*/ 547694 h 1046452"/>
              <a:gd name="connsiteX5" fmla="*/ 695551 w 738122"/>
              <a:gd name="connsiteY5" fmla="*/ 498174 h 1046452"/>
              <a:gd name="connsiteX6" fmla="*/ 689945 w 738122"/>
              <a:gd name="connsiteY6" fmla="*/ 450524 h 1046452"/>
              <a:gd name="connsiteX7" fmla="*/ 696485 w 738122"/>
              <a:gd name="connsiteY7" fmla="*/ 367368 h 1046452"/>
              <a:gd name="connsiteX8" fmla="*/ 690879 w 738122"/>
              <a:gd name="connsiteY8" fmla="*/ 315045 h 1046452"/>
              <a:gd name="connsiteX9" fmla="*/ 669390 w 738122"/>
              <a:gd name="connsiteY9" fmla="*/ 253379 h 1046452"/>
              <a:gd name="connsiteX10" fmla="*/ 587169 w 738122"/>
              <a:gd name="connsiteY10" fmla="*/ 111361 h 1046452"/>
              <a:gd name="connsiteX11" fmla="*/ 485326 w 738122"/>
              <a:gd name="connsiteY11" fmla="*/ 17928 h 1046452"/>
              <a:gd name="connsiteX12" fmla="*/ 441413 w 738122"/>
              <a:gd name="connsiteY12" fmla="*/ 5781 h 1046452"/>
              <a:gd name="connsiteX13" fmla="*/ 287248 w 738122"/>
              <a:gd name="connsiteY13" fmla="*/ 12322 h 1046452"/>
              <a:gd name="connsiteX14" fmla="*/ 139623 w 738122"/>
              <a:gd name="connsiteY14" fmla="*/ 59973 h 1046452"/>
              <a:gd name="connsiteX15" fmla="*/ 42453 w 738122"/>
              <a:gd name="connsiteY15" fmla="*/ 172092 h 1046452"/>
              <a:gd name="connsiteX16" fmla="*/ 408 w 738122"/>
              <a:gd name="connsiteY16" fmla="*/ 364565 h 1046452"/>
              <a:gd name="connsiteX17" fmla="*/ 48059 w 738122"/>
              <a:gd name="connsiteY17" fmla="*/ 544891 h 1046452"/>
              <a:gd name="connsiteX18" fmla="*/ 48059 w 738122"/>
              <a:gd name="connsiteY18" fmla="*/ 544891 h 1046452"/>
              <a:gd name="connsiteX19" fmla="*/ 50862 w 738122"/>
              <a:gd name="connsiteY19" fmla="*/ 548628 h 1046452"/>
              <a:gd name="connsiteX20" fmla="*/ 51796 w 738122"/>
              <a:gd name="connsiteY20" fmla="*/ 548628 h 1046452"/>
              <a:gd name="connsiteX21" fmla="*/ 74220 w 738122"/>
              <a:gd name="connsiteY21" fmla="*/ 640193 h 1046452"/>
              <a:gd name="connsiteX22" fmla="*/ 106922 w 738122"/>
              <a:gd name="connsiteY22" fmla="*/ 692516 h 1046452"/>
              <a:gd name="connsiteX23" fmla="*/ 145229 w 738122"/>
              <a:gd name="connsiteY23" fmla="*/ 747641 h 1046452"/>
              <a:gd name="connsiteX24" fmla="*/ 183537 w 738122"/>
              <a:gd name="connsiteY24" fmla="*/ 946654 h 1046452"/>
              <a:gd name="connsiteX25" fmla="*/ 576891 w 738122"/>
              <a:gd name="connsiteY25" fmla="*/ 1049431 h 1046452"/>
              <a:gd name="connsiteX26" fmla="*/ 593709 w 738122"/>
              <a:gd name="connsiteY26" fmla="*/ 1054102 h 1046452"/>
              <a:gd name="connsiteX27" fmla="*/ 596512 w 738122"/>
              <a:gd name="connsiteY27" fmla="*/ 1016729 h 104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8122" h="1046452">
                <a:moveTo>
                  <a:pt x="649769" y="968144"/>
                </a:moveTo>
                <a:cubicBezTo>
                  <a:pt x="674062" y="943851"/>
                  <a:pt x="693683" y="919558"/>
                  <a:pt x="704894" y="887791"/>
                </a:cubicBezTo>
                <a:cubicBezTo>
                  <a:pt x="717041" y="852286"/>
                  <a:pt x="727318" y="816782"/>
                  <a:pt x="732924" y="780343"/>
                </a:cubicBezTo>
                <a:cubicBezTo>
                  <a:pt x="743202" y="720546"/>
                  <a:pt x="745071" y="657945"/>
                  <a:pt x="736662" y="597214"/>
                </a:cubicBezTo>
                <a:cubicBezTo>
                  <a:pt x="733859" y="580396"/>
                  <a:pt x="731056" y="563578"/>
                  <a:pt x="726384" y="547694"/>
                </a:cubicBezTo>
                <a:cubicBezTo>
                  <a:pt x="721712" y="529007"/>
                  <a:pt x="711435" y="510321"/>
                  <a:pt x="695551" y="498174"/>
                </a:cubicBezTo>
                <a:cubicBezTo>
                  <a:pt x="687142" y="491634"/>
                  <a:pt x="689945" y="458933"/>
                  <a:pt x="689945" y="450524"/>
                </a:cubicBezTo>
                <a:cubicBezTo>
                  <a:pt x="691814" y="422494"/>
                  <a:pt x="702092" y="395398"/>
                  <a:pt x="696485" y="367368"/>
                </a:cubicBezTo>
                <a:cubicBezTo>
                  <a:pt x="692748" y="350550"/>
                  <a:pt x="693683" y="332798"/>
                  <a:pt x="690879" y="315045"/>
                </a:cubicBezTo>
                <a:cubicBezTo>
                  <a:pt x="687142" y="292621"/>
                  <a:pt x="681536" y="273000"/>
                  <a:pt x="669390" y="253379"/>
                </a:cubicBezTo>
                <a:cubicBezTo>
                  <a:pt x="640426" y="206663"/>
                  <a:pt x="612396" y="159946"/>
                  <a:pt x="587169" y="111361"/>
                </a:cubicBezTo>
                <a:cubicBezTo>
                  <a:pt x="564745" y="68382"/>
                  <a:pt x="532977" y="33811"/>
                  <a:pt x="485326" y="17928"/>
                </a:cubicBezTo>
                <a:cubicBezTo>
                  <a:pt x="471311" y="13256"/>
                  <a:pt x="456362" y="9519"/>
                  <a:pt x="441413" y="5781"/>
                </a:cubicBezTo>
                <a:cubicBezTo>
                  <a:pt x="390024" y="-6365"/>
                  <a:pt x="338636" y="2978"/>
                  <a:pt x="287248" y="12322"/>
                </a:cubicBezTo>
                <a:cubicBezTo>
                  <a:pt x="235860" y="21665"/>
                  <a:pt x="185406" y="35680"/>
                  <a:pt x="139623" y="59973"/>
                </a:cubicBezTo>
                <a:cubicBezTo>
                  <a:pt x="93841" y="84265"/>
                  <a:pt x="59271" y="122573"/>
                  <a:pt x="42453" y="172092"/>
                </a:cubicBezTo>
                <a:cubicBezTo>
                  <a:pt x="21898" y="233758"/>
                  <a:pt x="4145" y="299162"/>
                  <a:pt x="408" y="364565"/>
                </a:cubicBezTo>
                <a:cubicBezTo>
                  <a:pt x="-3329" y="428100"/>
                  <a:pt x="19095" y="488831"/>
                  <a:pt x="48059" y="544891"/>
                </a:cubicBezTo>
                <a:cubicBezTo>
                  <a:pt x="48059" y="544891"/>
                  <a:pt x="48059" y="544891"/>
                  <a:pt x="48059" y="544891"/>
                </a:cubicBezTo>
                <a:cubicBezTo>
                  <a:pt x="48993" y="545825"/>
                  <a:pt x="49927" y="547694"/>
                  <a:pt x="50862" y="548628"/>
                </a:cubicBezTo>
                <a:cubicBezTo>
                  <a:pt x="50862" y="548628"/>
                  <a:pt x="50862" y="548628"/>
                  <a:pt x="51796" y="548628"/>
                </a:cubicBezTo>
                <a:cubicBezTo>
                  <a:pt x="40584" y="571987"/>
                  <a:pt x="59271" y="615900"/>
                  <a:pt x="74220" y="640193"/>
                </a:cubicBezTo>
                <a:cubicBezTo>
                  <a:pt x="77957" y="643930"/>
                  <a:pt x="97578" y="679435"/>
                  <a:pt x="106922" y="692516"/>
                </a:cubicBezTo>
                <a:cubicBezTo>
                  <a:pt x="119068" y="711202"/>
                  <a:pt x="133083" y="728955"/>
                  <a:pt x="145229" y="747641"/>
                </a:cubicBezTo>
                <a:cubicBezTo>
                  <a:pt x="186340" y="808373"/>
                  <a:pt x="180734" y="876579"/>
                  <a:pt x="183537" y="946654"/>
                </a:cubicBezTo>
                <a:cubicBezTo>
                  <a:pt x="203158" y="954129"/>
                  <a:pt x="564745" y="1046628"/>
                  <a:pt x="576891" y="1049431"/>
                </a:cubicBezTo>
                <a:cubicBezTo>
                  <a:pt x="585300" y="1051299"/>
                  <a:pt x="585300" y="1051299"/>
                  <a:pt x="593709" y="1054102"/>
                </a:cubicBezTo>
                <a:cubicBezTo>
                  <a:pt x="595578" y="1039153"/>
                  <a:pt x="596512" y="1027007"/>
                  <a:pt x="596512" y="1016729"/>
                </a:cubicBezTo>
              </a:path>
            </a:pathLst>
          </a:custGeom>
          <a:solidFill>
            <a:srgbClr val="FDBD87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5A1B60-9443-42DA-9712-F5EBD5808310}"/>
              </a:ext>
            </a:extLst>
          </p:cNvPr>
          <p:cNvSpPr/>
          <p:nvPr userDrawn="1"/>
        </p:nvSpPr>
        <p:spPr>
          <a:xfrm>
            <a:off x="524027" y="1454657"/>
            <a:ext cx="531375" cy="390124"/>
          </a:xfrm>
          <a:custGeom>
            <a:avLst/>
            <a:gdLst>
              <a:gd name="connsiteX0" fmla="*/ 443808 w 700749"/>
              <a:gd name="connsiteY0" fmla="*/ 5858 h 541912"/>
              <a:gd name="connsiteX1" fmla="*/ 487721 w 700749"/>
              <a:gd name="connsiteY1" fmla="*/ 18004 h 541912"/>
              <a:gd name="connsiteX2" fmla="*/ 590498 w 700749"/>
              <a:gd name="connsiteY2" fmla="*/ 111437 h 541912"/>
              <a:gd name="connsiteX3" fmla="*/ 673654 w 700749"/>
              <a:gd name="connsiteY3" fmla="*/ 253456 h 541912"/>
              <a:gd name="connsiteX4" fmla="*/ 698881 w 700749"/>
              <a:gd name="connsiteY4" fmla="*/ 340349 h 541912"/>
              <a:gd name="connsiteX5" fmla="*/ 697012 w 700749"/>
              <a:gd name="connsiteY5" fmla="*/ 355298 h 541912"/>
              <a:gd name="connsiteX6" fmla="*/ 641886 w 700749"/>
              <a:gd name="connsiteY6" fmla="*/ 347823 h 541912"/>
              <a:gd name="connsiteX7" fmla="*/ 468100 w 700749"/>
              <a:gd name="connsiteY7" fmla="*/ 365576 h 541912"/>
              <a:gd name="connsiteX8" fmla="*/ 298986 w 700749"/>
              <a:gd name="connsiteY8" fmla="*/ 452469 h 541912"/>
              <a:gd name="connsiteX9" fmla="*/ 226108 w 700749"/>
              <a:gd name="connsiteY9" fmla="*/ 485170 h 541912"/>
              <a:gd name="connsiteX10" fmla="*/ 133610 w 700749"/>
              <a:gd name="connsiteY10" fmla="*/ 516003 h 541912"/>
              <a:gd name="connsiteX11" fmla="*/ 106514 w 700749"/>
              <a:gd name="connsiteY11" fmla="*/ 514135 h 541912"/>
              <a:gd name="connsiteX12" fmla="*/ 58863 w 700749"/>
              <a:gd name="connsiteY12" fmla="*/ 533756 h 541912"/>
              <a:gd name="connsiteX13" fmla="*/ 49520 w 700749"/>
              <a:gd name="connsiteY13" fmla="*/ 546836 h 541912"/>
              <a:gd name="connsiteX14" fmla="*/ 12146 w 700749"/>
              <a:gd name="connsiteY14" fmla="*/ 456206 h 541912"/>
              <a:gd name="connsiteX15" fmla="*/ 0 w 700749"/>
              <a:gd name="connsiteY15" fmla="*/ 402949 h 541912"/>
              <a:gd name="connsiteX16" fmla="*/ 0 w 700749"/>
              <a:gd name="connsiteY16" fmla="*/ 362773 h 541912"/>
              <a:gd name="connsiteX17" fmla="*/ 42979 w 700749"/>
              <a:gd name="connsiteY17" fmla="*/ 170300 h 541912"/>
              <a:gd name="connsiteX18" fmla="*/ 141084 w 700749"/>
              <a:gd name="connsiteY18" fmla="*/ 58180 h 541912"/>
              <a:gd name="connsiteX19" fmla="*/ 289643 w 700749"/>
              <a:gd name="connsiteY19" fmla="*/ 10529 h 541912"/>
              <a:gd name="connsiteX20" fmla="*/ 443808 w 700749"/>
              <a:gd name="connsiteY20" fmla="*/ 5858 h 54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0749" h="541912">
                <a:moveTo>
                  <a:pt x="443808" y="5858"/>
                </a:moveTo>
                <a:cubicBezTo>
                  <a:pt x="458757" y="9595"/>
                  <a:pt x="473707" y="13332"/>
                  <a:pt x="487721" y="18004"/>
                </a:cubicBezTo>
                <a:cubicBezTo>
                  <a:pt x="535372" y="33888"/>
                  <a:pt x="567140" y="68458"/>
                  <a:pt x="590498" y="111437"/>
                </a:cubicBezTo>
                <a:cubicBezTo>
                  <a:pt x="615725" y="160023"/>
                  <a:pt x="644689" y="207674"/>
                  <a:pt x="673654" y="253456"/>
                </a:cubicBezTo>
                <a:cubicBezTo>
                  <a:pt x="691406" y="281486"/>
                  <a:pt x="695143" y="304844"/>
                  <a:pt x="698881" y="340349"/>
                </a:cubicBezTo>
                <a:cubicBezTo>
                  <a:pt x="699815" y="345955"/>
                  <a:pt x="704487" y="357167"/>
                  <a:pt x="697012" y="355298"/>
                </a:cubicBezTo>
                <a:cubicBezTo>
                  <a:pt x="685800" y="352495"/>
                  <a:pt x="654967" y="348758"/>
                  <a:pt x="641886" y="347823"/>
                </a:cubicBezTo>
                <a:cubicBezTo>
                  <a:pt x="600776" y="344086"/>
                  <a:pt x="521357" y="344086"/>
                  <a:pt x="468100" y="365576"/>
                </a:cubicBezTo>
                <a:cubicBezTo>
                  <a:pt x="408303" y="390803"/>
                  <a:pt x="358784" y="427242"/>
                  <a:pt x="298986" y="452469"/>
                </a:cubicBezTo>
                <a:cubicBezTo>
                  <a:pt x="276562" y="461812"/>
                  <a:pt x="249467" y="477696"/>
                  <a:pt x="226108" y="485170"/>
                </a:cubicBezTo>
                <a:cubicBezTo>
                  <a:pt x="196210" y="499185"/>
                  <a:pt x="164442" y="505726"/>
                  <a:pt x="133610" y="516003"/>
                </a:cubicBezTo>
                <a:cubicBezTo>
                  <a:pt x="126135" y="516938"/>
                  <a:pt x="113989" y="515069"/>
                  <a:pt x="106514" y="514135"/>
                </a:cubicBezTo>
                <a:cubicBezTo>
                  <a:pt x="86893" y="512266"/>
                  <a:pt x="71944" y="518806"/>
                  <a:pt x="58863" y="533756"/>
                </a:cubicBezTo>
                <a:cubicBezTo>
                  <a:pt x="54191" y="536559"/>
                  <a:pt x="54191" y="540296"/>
                  <a:pt x="49520" y="546836"/>
                </a:cubicBezTo>
                <a:cubicBezTo>
                  <a:pt x="34570" y="518806"/>
                  <a:pt x="22424" y="485170"/>
                  <a:pt x="12146" y="456206"/>
                </a:cubicBezTo>
                <a:cubicBezTo>
                  <a:pt x="7475" y="443125"/>
                  <a:pt x="0" y="421636"/>
                  <a:pt x="0" y="402949"/>
                </a:cubicBezTo>
                <a:cubicBezTo>
                  <a:pt x="0" y="389868"/>
                  <a:pt x="0" y="375853"/>
                  <a:pt x="0" y="362773"/>
                </a:cubicBezTo>
                <a:cubicBezTo>
                  <a:pt x="3737" y="297369"/>
                  <a:pt x="21490" y="231966"/>
                  <a:pt x="42979" y="170300"/>
                </a:cubicBezTo>
                <a:cubicBezTo>
                  <a:pt x="59797" y="120781"/>
                  <a:pt x="94368" y="82473"/>
                  <a:pt x="141084" y="58180"/>
                </a:cubicBezTo>
                <a:cubicBezTo>
                  <a:pt x="187801" y="33888"/>
                  <a:pt x="238255" y="19873"/>
                  <a:pt x="289643" y="10529"/>
                </a:cubicBezTo>
                <a:cubicBezTo>
                  <a:pt x="340097" y="3055"/>
                  <a:pt x="392420" y="-6289"/>
                  <a:pt x="443808" y="5858"/>
                </a:cubicBezTo>
                <a:close/>
              </a:path>
            </a:pathLst>
          </a:custGeom>
          <a:solidFill>
            <a:schemeClr val="accent4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04FBAC6-8ACC-4C47-A47C-87A4B1C384EC}"/>
              </a:ext>
            </a:extLst>
          </p:cNvPr>
          <p:cNvSpPr/>
          <p:nvPr userDrawn="1"/>
        </p:nvSpPr>
        <p:spPr>
          <a:xfrm>
            <a:off x="651779" y="1813868"/>
            <a:ext cx="417429" cy="373711"/>
          </a:xfrm>
          <a:custGeom>
            <a:avLst/>
            <a:gdLst>
              <a:gd name="connsiteX0" fmla="*/ 423532 w 457115"/>
              <a:gd name="connsiteY0" fmla="*/ 813 h 409241"/>
              <a:gd name="connsiteX1" fmla="*/ 420585 w 457115"/>
              <a:gd name="connsiteY1" fmla="*/ 3851 h 409241"/>
              <a:gd name="connsiteX2" fmla="*/ 377128 w 457115"/>
              <a:gd name="connsiteY2" fmla="*/ 17847 h 409241"/>
              <a:gd name="connsiteX3" fmla="*/ 235705 w 457115"/>
              <a:gd name="connsiteY3" fmla="*/ 47310 h 409241"/>
              <a:gd name="connsiteX4" fmla="*/ 159101 w 457115"/>
              <a:gd name="connsiteY4" fmla="*/ 63514 h 409241"/>
              <a:gd name="connsiteX5" fmla="*/ 100175 w 457115"/>
              <a:gd name="connsiteY5" fmla="*/ 77509 h 409241"/>
              <a:gd name="connsiteX6" fmla="*/ 101346 w 457115"/>
              <a:gd name="connsiteY6" fmla="*/ 81608 h 409241"/>
              <a:gd name="connsiteX7" fmla="*/ 3684 w 457115"/>
              <a:gd name="connsiteY7" fmla="*/ 49519 h 409241"/>
              <a:gd name="connsiteX8" fmla="*/ 8103 w 457115"/>
              <a:gd name="connsiteY8" fmla="*/ 59094 h 409241"/>
              <a:gd name="connsiteX9" fmla="*/ 103859 w 457115"/>
              <a:gd name="connsiteY9" fmla="*/ 90768 h 409241"/>
              <a:gd name="connsiteX10" fmla="*/ 103920 w 457115"/>
              <a:gd name="connsiteY10" fmla="*/ 90616 h 409241"/>
              <a:gd name="connsiteX11" fmla="*/ 104595 w 457115"/>
              <a:gd name="connsiteY11" fmla="*/ 92977 h 409241"/>
              <a:gd name="connsiteX12" fmla="*/ 122272 w 457115"/>
              <a:gd name="connsiteY12" fmla="*/ 130542 h 409241"/>
              <a:gd name="connsiteX13" fmla="*/ 136267 w 457115"/>
              <a:gd name="connsiteY13" fmla="*/ 199044 h 409241"/>
              <a:gd name="connsiteX14" fmla="*/ 100911 w 457115"/>
              <a:gd name="connsiteY14" fmla="*/ 267546 h 409241"/>
              <a:gd name="connsiteX15" fmla="*/ 90500 w 457115"/>
              <a:gd name="connsiteY15" fmla="*/ 280880 h 409241"/>
              <a:gd name="connsiteX16" fmla="*/ 0 w 457115"/>
              <a:gd name="connsiteY16" fmla="*/ 233662 h 409241"/>
              <a:gd name="connsiteX17" fmla="*/ 2946 w 457115"/>
              <a:gd name="connsiteY17" fmla="*/ 243974 h 409241"/>
              <a:gd name="connsiteX18" fmla="*/ 85385 w 457115"/>
              <a:gd name="connsiteY18" fmla="*/ 287430 h 409241"/>
              <a:gd name="connsiteX19" fmla="*/ 85167 w 457115"/>
              <a:gd name="connsiteY19" fmla="*/ 287710 h 409241"/>
              <a:gd name="connsiteX20" fmla="*/ 92073 w 457115"/>
              <a:gd name="connsiteY20" fmla="*/ 302902 h 409241"/>
              <a:gd name="connsiteX21" fmla="*/ 245280 w 457115"/>
              <a:gd name="connsiteY21" fmla="*/ 392027 h 409241"/>
              <a:gd name="connsiteX22" fmla="*/ 341035 w 457115"/>
              <a:gd name="connsiteY22" fmla="*/ 408233 h 409241"/>
              <a:gd name="connsiteX23" fmla="*/ 426478 w 457115"/>
              <a:gd name="connsiteY23" fmla="*/ 312478 h 409241"/>
              <a:gd name="connsiteX24" fmla="*/ 455941 w 457115"/>
              <a:gd name="connsiteY24" fmla="*/ 174737 h 409241"/>
              <a:gd name="connsiteX25" fmla="*/ 452259 w 457115"/>
              <a:gd name="connsiteY25" fmla="*/ 77509 h 409241"/>
              <a:gd name="connsiteX26" fmla="*/ 444892 w 457115"/>
              <a:gd name="connsiteY26" fmla="*/ 38471 h 409241"/>
              <a:gd name="connsiteX27" fmla="*/ 428688 w 457115"/>
              <a:gd name="connsiteY27" fmla="*/ 6061 h 409241"/>
              <a:gd name="connsiteX28" fmla="*/ 423532 w 457115"/>
              <a:gd name="connsiteY28" fmla="*/ 813 h 40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57115" h="409241">
                <a:moveTo>
                  <a:pt x="423532" y="813"/>
                </a:moveTo>
                <a:cubicBezTo>
                  <a:pt x="421506" y="-568"/>
                  <a:pt x="419849" y="-568"/>
                  <a:pt x="420585" y="3851"/>
                </a:cubicBezTo>
                <a:cubicBezTo>
                  <a:pt x="418376" y="6061"/>
                  <a:pt x="385967" y="16373"/>
                  <a:pt x="377128" y="17847"/>
                </a:cubicBezTo>
                <a:cubicBezTo>
                  <a:pt x="315992" y="29632"/>
                  <a:pt x="296104" y="34051"/>
                  <a:pt x="235705" y="47310"/>
                </a:cubicBezTo>
                <a:cubicBezTo>
                  <a:pt x="207715" y="53202"/>
                  <a:pt x="187091" y="59095"/>
                  <a:pt x="159101" y="63514"/>
                </a:cubicBezTo>
                <a:cubicBezTo>
                  <a:pt x="142160" y="66460"/>
                  <a:pt x="101648" y="70879"/>
                  <a:pt x="100175" y="77509"/>
                </a:cubicBezTo>
                <a:lnTo>
                  <a:pt x="101346" y="81608"/>
                </a:lnTo>
                <a:lnTo>
                  <a:pt x="3684" y="49519"/>
                </a:lnTo>
                <a:lnTo>
                  <a:pt x="8103" y="59094"/>
                </a:lnTo>
                <a:lnTo>
                  <a:pt x="103859" y="90768"/>
                </a:lnTo>
                <a:lnTo>
                  <a:pt x="103920" y="90616"/>
                </a:lnTo>
                <a:lnTo>
                  <a:pt x="104595" y="92977"/>
                </a:lnTo>
                <a:cubicBezTo>
                  <a:pt x="114906" y="109918"/>
                  <a:pt x="115643" y="115074"/>
                  <a:pt x="122272" y="130542"/>
                </a:cubicBezTo>
                <a:cubicBezTo>
                  <a:pt x="128165" y="146748"/>
                  <a:pt x="137003" y="182103"/>
                  <a:pt x="136267" y="199044"/>
                </a:cubicBezTo>
                <a:cubicBezTo>
                  <a:pt x="134057" y="229980"/>
                  <a:pt x="119326" y="243239"/>
                  <a:pt x="100911" y="267546"/>
                </a:cubicBezTo>
                <a:lnTo>
                  <a:pt x="90500" y="280880"/>
                </a:lnTo>
                <a:lnTo>
                  <a:pt x="0" y="233662"/>
                </a:lnTo>
                <a:lnTo>
                  <a:pt x="2946" y="243974"/>
                </a:lnTo>
                <a:lnTo>
                  <a:pt x="85385" y="287430"/>
                </a:lnTo>
                <a:lnTo>
                  <a:pt x="85167" y="287710"/>
                </a:lnTo>
                <a:cubicBezTo>
                  <a:pt x="82496" y="292958"/>
                  <a:pt x="83601" y="297377"/>
                  <a:pt x="92073" y="302902"/>
                </a:cubicBezTo>
                <a:cubicBezTo>
                  <a:pt x="141423" y="335311"/>
                  <a:pt x="192984" y="363301"/>
                  <a:pt x="245280" y="392027"/>
                </a:cubicBezTo>
                <a:cubicBezTo>
                  <a:pt x="269587" y="405286"/>
                  <a:pt x="310836" y="411915"/>
                  <a:pt x="341035" y="408233"/>
                </a:cubicBezTo>
                <a:cubicBezTo>
                  <a:pt x="361660" y="390555"/>
                  <a:pt x="410274" y="352989"/>
                  <a:pt x="426478" y="312478"/>
                </a:cubicBezTo>
                <a:cubicBezTo>
                  <a:pt x="436791" y="285961"/>
                  <a:pt x="455205" y="193888"/>
                  <a:pt x="455941" y="174737"/>
                </a:cubicBezTo>
                <a:cubicBezTo>
                  <a:pt x="458151" y="142328"/>
                  <a:pt x="457414" y="109918"/>
                  <a:pt x="452259" y="77509"/>
                </a:cubicBezTo>
                <a:cubicBezTo>
                  <a:pt x="450049" y="61304"/>
                  <a:pt x="449312" y="53939"/>
                  <a:pt x="444892" y="38471"/>
                </a:cubicBezTo>
                <a:cubicBezTo>
                  <a:pt x="443420" y="32578"/>
                  <a:pt x="433844" y="11217"/>
                  <a:pt x="428688" y="6061"/>
                </a:cubicBezTo>
                <a:cubicBezTo>
                  <a:pt x="427951" y="4956"/>
                  <a:pt x="425557" y="2194"/>
                  <a:pt x="423532" y="8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6B5CDEA-270F-469C-AEA0-1211E082A36F}"/>
              </a:ext>
            </a:extLst>
          </p:cNvPr>
          <p:cNvSpPr/>
          <p:nvPr userDrawn="1"/>
        </p:nvSpPr>
        <p:spPr>
          <a:xfrm>
            <a:off x="628910" y="1805276"/>
            <a:ext cx="60537" cy="87442"/>
          </a:xfrm>
          <a:custGeom>
            <a:avLst/>
            <a:gdLst>
              <a:gd name="connsiteX0" fmla="*/ 92499 w 84089"/>
              <a:gd name="connsiteY0" fmla="*/ 0 h 121463"/>
              <a:gd name="connsiteX1" fmla="*/ 92499 w 84089"/>
              <a:gd name="connsiteY1" fmla="*/ 96236 h 121463"/>
              <a:gd name="connsiteX2" fmla="*/ 72878 w 84089"/>
              <a:gd name="connsiteY2" fmla="*/ 128004 h 121463"/>
              <a:gd name="connsiteX3" fmla="*/ 41111 w 84089"/>
              <a:gd name="connsiteY3" fmla="*/ 76615 h 121463"/>
              <a:gd name="connsiteX4" fmla="*/ 0 w 84089"/>
              <a:gd name="connsiteY4" fmla="*/ 31767 h 121463"/>
              <a:gd name="connsiteX5" fmla="*/ 92499 w 84089"/>
              <a:gd name="connsiteY5" fmla="*/ 0 h 12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089" h="121463">
                <a:moveTo>
                  <a:pt x="92499" y="0"/>
                </a:moveTo>
                <a:cubicBezTo>
                  <a:pt x="92499" y="31767"/>
                  <a:pt x="92499" y="63535"/>
                  <a:pt x="92499" y="96236"/>
                </a:cubicBezTo>
                <a:cubicBezTo>
                  <a:pt x="92499" y="128004"/>
                  <a:pt x="88762" y="128004"/>
                  <a:pt x="72878" y="128004"/>
                </a:cubicBezTo>
                <a:cubicBezTo>
                  <a:pt x="60732" y="126135"/>
                  <a:pt x="43914" y="81287"/>
                  <a:pt x="41111" y="76615"/>
                </a:cubicBezTo>
                <a:cubicBezTo>
                  <a:pt x="29899" y="58863"/>
                  <a:pt x="17752" y="42979"/>
                  <a:pt x="0" y="31767"/>
                </a:cubicBezTo>
                <a:cubicBezTo>
                  <a:pt x="30833" y="20555"/>
                  <a:pt x="61666" y="10278"/>
                  <a:pt x="92499" y="0"/>
                </a:cubicBezTo>
                <a:close/>
              </a:path>
            </a:pathLst>
          </a:custGeom>
          <a:solidFill>
            <a:srgbClr val="9A6217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387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488945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GRATIS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6372118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4712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1"/>
            <a:ext cx="12192000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48804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16889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15809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/>
          <p:cNvSpPr/>
          <p:nvPr userDrawn="1"/>
        </p:nvSpPr>
        <p:spPr>
          <a:xfrm>
            <a:off x="2639616" y="260648"/>
            <a:ext cx="9552384" cy="1344149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64363" y="343959"/>
            <a:ext cx="8927637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64363" y="1112044"/>
            <a:ext cx="8927637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848802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2639616" y="260648"/>
            <a:ext cx="9552384" cy="1344149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64363" y="343959"/>
            <a:ext cx="8927637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64363" y="1112044"/>
            <a:ext cx="8927637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004914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1"/>
            <a:ext cx="12192000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904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33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2713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483428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1"/>
            <a:ext cx="12192000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904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2713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11424" y="1988841"/>
            <a:ext cx="3215787" cy="2391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488107" y="1988841"/>
            <a:ext cx="3215787" cy="2391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064789" y="1988841"/>
            <a:ext cx="3215787" cy="2391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4196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651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DE1AF8-61F7-4515-91FD-77E5DD5D1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023E56-32D6-4E33-ACDA-88C5D89F8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46A446-B4E7-4268-A4F6-7F10A34C2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BC0F52-9CCF-410F-A4CF-E54F7E3ED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355E-EF59-4859-B236-AF38264BB696}" type="datetimeFigureOut">
              <a:rPr lang="es-CL" smtClean="0"/>
              <a:t>04-03-2021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9A80DB-94C0-4454-8210-A2A1C9E0B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61A490-CCEE-4D40-80CE-D7FDA96C6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31401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948947"/>
            <a:ext cx="12192000" cy="39090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77661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356659"/>
            <a:ext cx="3119669" cy="61446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527371" y="356659"/>
            <a:ext cx="5664629" cy="61446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19386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056881" y="666492"/>
            <a:ext cx="3360000" cy="3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196921" y="4159970"/>
            <a:ext cx="2219961" cy="2219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587945" y="1806532"/>
            <a:ext cx="2219961" cy="2219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28820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48680"/>
            <a:ext cx="12192000" cy="576064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842544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626853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9411163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6933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5360" y="305859"/>
            <a:ext cx="4392149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799403" y="2418093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711510" y="4530328"/>
            <a:ext cx="4103893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35360" y="2418093"/>
            <a:ext cx="230425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711509" y="2417332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4799403" y="305859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75441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984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04000" y="4677139"/>
            <a:ext cx="3984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8208000" y="4677139"/>
            <a:ext cx="3984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104000" y="2389067"/>
            <a:ext cx="3984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208000" y="2389067"/>
            <a:ext cx="3984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71797" y="242176"/>
            <a:ext cx="7920203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71797" y="1010261"/>
            <a:ext cx="792020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40783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50" y="1847104"/>
            <a:ext cx="4081215" cy="494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79914" y="2031301"/>
            <a:ext cx="2353717" cy="3635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40320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501" y="2328416"/>
            <a:ext cx="2720899" cy="271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41" y="2328416"/>
            <a:ext cx="2720899" cy="271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074681" y="2437572"/>
            <a:ext cx="2499664" cy="1697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581335" y="2437572"/>
            <a:ext cx="2499664" cy="1697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515470" y="1796819"/>
            <a:ext cx="3129045" cy="21410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03395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05453"/>
            <a:ext cx="6467451" cy="3543760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76817" y="1936921"/>
            <a:ext cx="4374153" cy="28982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11696" y="5682850"/>
            <a:ext cx="11568608" cy="7224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439190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16773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B11CCE-6067-4CDA-B9BA-00007459D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DCE263-63C6-4D43-BE92-F9D82A4FB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EF988D-511E-4A20-9909-847C6D020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5E80912-333B-40C9-BD27-1ADCC7D648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CD853B5-A32B-4B0C-B283-2B44D944B0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0D9FE90-D4CC-4976-8566-78CBDC167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355E-EF59-4859-B236-AF38264BB696}" type="datetimeFigureOut">
              <a:rPr lang="es-CL" smtClean="0"/>
              <a:t>04-03-2021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D9BBE15-9F3B-4547-8FD9-EAF8E9B57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386F388-C418-49CD-B925-C740107C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31059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</p:spTree>
    <p:extLst>
      <p:ext uri="{BB962C8B-B14F-4D97-AF65-F5344CB8AC3E}">
        <p14:creationId xmlns:p14="http://schemas.microsoft.com/office/powerpoint/2010/main" val="21407681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4048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12186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5775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42812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1DB724-9006-424E-A191-C08CB17EE2CA}"/>
              </a:ext>
            </a:extLst>
          </p:cNvPr>
          <p:cNvSpPr/>
          <p:nvPr userDrawn="1"/>
        </p:nvSpPr>
        <p:spPr>
          <a:xfrm>
            <a:off x="462336" y="315931"/>
            <a:ext cx="3113070" cy="6226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13FB2FD4-D355-49C8-B7E0-BC49131F2FE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32540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8041127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433506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9371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7D0EB80-5ACB-4B75-B1FE-BC47C43D140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4616" y="-10133"/>
            <a:ext cx="12196616" cy="35705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Tú Picture </a:t>
            </a:r>
            <a:r>
              <a:rPr lang="en-US" altLang="ko-KR" dirty="0" err="1"/>
              <a:t>aquí</a:t>
            </a:r>
            <a:r>
              <a:rPr lang="en-US" altLang="ko-KR" dirty="0"/>
              <a:t> And Send To Back</a:t>
            </a:r>
            <a:endParaRPr lang="ko-KR" altLang="en-US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616" y="1740800"/>
            <a:ext cx="2025659" cy="35111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834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FEDEB4-1E39-4536-A63F-D377597EF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CE49E1-C320-4625-9F7C-72CC65EA0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355E-EF59-4859-B236-AF38264BB696}" type="datetimeFigureOut">
              <a:rPr lang="es-CL" smtClean="0"/>
              <a:t>04-03-2021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EBC278C-4233-4E92-AF00-7C5E6CD51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7DAA58-A56B-4A9A-AA64-9FDDA2ACF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78073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65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5100846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  <p:sp>
        <p:nvSpPr>
          <p:cNvPr id="13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51F16FC-ECF9-4C12-8D72-49B470CFAA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833" y="328764"/>
            <a:ext cx="1003713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7840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5554FB4E-E79F-4FCD-B373-1990A7E5164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-1" y="0"/>
            <a:ext cx="10203255" cy="6858000"/>
          </a:xfrm>
          <a:custGeom>
            <a:avLst/>
            <a:gdLst>
              <a:gd name="connsiteX0" fmla="*/ 0 w 8908610"/>
              <a:gd name="connsiteY0" fmla="*/ 0 h 6858000"/>
              <a:gd name="connsiteX1" fmla="*/ 8908610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725909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330673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8610" h="6858000">
                <a:moveTo>
                  <a:pt x="0" y="0"/>
                </a:moveTo>
                <a:lnTo>
                  <a:pt x="4330673" y="0"/>
                </a:lnTo>
                <a:lnTo>
                  <a:pt x="89086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Tú Picture </a:t>
            </a:r>
            <a:r>
              <a:rPr lang="en-US" altLang="ko-KR" dirty="0" err="1"/>
              <a:t>aquí</a:t>
            </a:r>
            <a:r>
              <a:rPr lang="en-US" altLang="ko-KR" dirty="0"/>
              <a:t>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546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95449" y="3660"/>
            <a:ext cx="3600000" cy="36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7585" y="3870000"/>
            <a:ext cx="3600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175449" y="3870000"/>
            <a:ext cx="2520000" cy="19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97585" y="1733388"/>
            <a:ext cx="2520000" cy="1942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092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원형: 비어 있음 1">
            <a:extLst>
              <a:ext uri="{FF2B5EF4-FFF2-40B4-BE49-F238E27FC236}">
                <a16:creationId xmlns:a16="http://schemas.microsoft.com/office/drawing/2014/main" id="{B7CABA81-0BBC-49FB-B863-E9687338898B}"/>
              </a:ext>
            </a:extLst>
          </p:cNvPr>
          <p:cNvSpPr/>
          <p:nvPr userDrawn="1"/>
        </p:nvSpPr>
        <p:spPr>
          <a:xfrm>
            <a:off x="6392164" y="1281975"/>
            <a:ext cx="4759542" cy="4759542"/>
          </a:xfrm>
          <a:prstGeom prst="donut">
            <a:avLst>
              <a:gd name="adj" fmla="val 18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09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17" y="932349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Tú Picture </a:t>
            </a:r>
            <a:r>
              <a:rPr lang="en-US" altLang="ko-KR" dirty="0" err="1"/>
              <a:t>aquí</a:t>
            </a:r>
            <a:r>
              <a:rPr lang="en-US" altLang="ko-KR" dirty="0"/>
              <a:t> And Send To Back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3" y="4022252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6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66172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C0AD03F6-15F2-4D54-8634-F2FD4B876D5D}"/>
              </a:ext>
            </a:extLst>
          </p:cNvPr>
          <p:cNvSpPr/>
          <p:nvPr userDrawn="1"/>
        </p:nvSpPr>
        <p:spPr>
          <a:xfrm>
            <a:off x="0" y="1894646"/>
            <a:ext cx="12191999" cy="3068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A60AF8CF-91F6-47AF-9506-4473DAA9AA6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2612" y="504855"/>
            <a:ext cx="6441943" cy="5959540"/>
          </a:xfrm>
          <a:custGeom>
            <a:avLst/>
            <a:gdLst>
              <a:gd name="connsiteX0" fmla="*/ 3930341 w 6441943"/>
              <a:gd name="connsiteY0" fmla="*/ 5551462 h 5959540"/>
              <a:gd name="connsiteX1" fmla="*/ 3930470 w 6441943"/>
              <a:gd name="connsiteY1" fmla="*/ 5553792 h 5959540"/>
              <a:gd name="connsiteX2" fmla="*/ 3930728 w 6441943"/>
              <a:gd name="connsiteY2" fmla="*/ 5581396 h 5959540"/>
              <a:gd name="connsiteX3" fmla="*/ 3101215 w 6441943"/>
              <a:gd name="connsiteY3" fmla="*/ 5522950 h 5959540"/>
              <a:gd name="connsiteX4" fmla="*/ 3096254 w 6441943"/>
              <a:gd name="connsiteY4" fmla="*/ 5540606 h 5959540"/>
              <a:gd name="connsiteX5" fmla="*/ 3100089 w 6441943"/>
              <a:gd name="connsiteY5" fmla="*/ 5529112 h 5959540"/>
              <a:gd name="connsiteX6" fmla="*/ 3179633 w 6441943"/>
              <a:gd name="connsiteY6" fmla="*/ 5436354 h 5959540"/>
              <a:gd name="connsiteX7" fmla="*/ 3179855 w 6441943"/>
              <a:gd name="connsiteY7" fmla="*/ 5457522 h 5959540"/>
              <a:gd name="connsiteX8" fmla="*/ 3179738 w 6441943"/>
              <a:gd name="connsiteY8" fmla="*/ 5446344 h 5959540"/>
              <a:gd name="connsiteX9" fmla="*/ 3798364 w 6441943"/>
              <a:gd name="connsiteY9" fmla="*/ 5116122 h 5959540"/>
              <a:gd name="connsiteX10" fmla="*/ 3835318 w 6441943"/>
              <a:gd name="connsiteY10" fmla="*/ 5181705 h 5959540"/>
              <a:gd name="connsiteX11" fmla="*/ 3838161 w 6441943"/>
              <a:gd name="connsiteY11" fmla="*/ 5187944 h 5959540"/>
              <a:gd name="connsiteX12" fmla="*/ 3772668 w 6441943"/>
              <a:gd name="connsiteY12" fmla="*/ 5021018 h 5959540"/>
              <a:gd name="connsiteX13" fmla="*/ 3772670 w 6441943"/>
              <a:gd name="connsiteY13" fmla="*/ 5021035 h 5959540"/>
              <a:gd name="connsiteX14" fmla="*/ 3772673 w 6441943"/>
              <a:gd name="connsiteY14" fmla="*/ 5021047 h 5959540"/>
              <a:gd name="connsiteX15" fmla="*/ 3772670 w 6441943"/>
              <a:gd name="connsiteY15" fmla="*/ 5021034 h 5959540"/>
              <a:gd name="connsiteX16" fmla="*/ 3761032 w 6441943"/>
              <a:gd name="connsiteY16" fmla="*/ 4843434 h 5959540"/>
              <a:gd name="connsiteX17" fmla="*/ 3760631 w 6441943"/>
              <a:gd name="connsiteY17" fmla="*/ 4854130 h 5959540"/>
              <a:gd name="connsiteX18" fmla="*/ 3761287 w 6441943"/>
              <a:gd name="connsiteY18" fmla="*/ 4871798 h 5959540"/>
              <a:gd name="connsiteX19" fmla="*/ 3384337 w 6441943"/>
              <a:gd name="connsiteY19" fmla="*/ 3767524 h 5959540"/>
              <a:gd name="connsiteX20" fmla="*/ 3346103 w 6441943"/>
              <a:gd name="connsiteY20" fmla="*/ 3782585 h 5959540"/>
              <a:gd name="connsiteX21" fmla="*/ 3160723 w 6441943"/>
              <a:gd name="connsiteY21" fmla="*/ 3891497 h 5959540"/>
              <a:gd name="connsiteX22" fmla="*/ 2789975 w 6441943"/>
              <a:gd name="connsiteY22" fmla="*/ 4375909 h 5959540"/>
              <a:gd name="connsiteX23" fmla="*/ 2780135 w 6441943"/>
              <a:gd name="connsiteY23" fmla="*/ 4386371 h 5959540"/>
              <a:gd name="connsiteX24" fmla="*/ 2777987 w 6441943"/>
              <a:gd name="connsiteY24" fmla="*/ 4376117 h 5959540"/>
              <a:gd name="connsiteX25" fmla="*/ 2780259 w 6441943"/>
              <a:gd name="connsiteY25" fmla="*/ 4386964 h 5959540"/>
              <a:gd name="connsiteX26" fmla="*/ 2813776 w 6441943"/>
              <a:gd name="connsiteY26" fmla="*/ 4528044 h 5959540"/>
              <a:gd name="connsiteX27" fmla="*/ 2780260 w 6441943"/>
              <a:gd name="connsiteY27" fmla="*/ 4386966 h 5959540"/>
              <a:gd name="connsiteX28" fmla="*/ 2780140 w 6441943"/>
              <a:gd name="connsiteY28" fmla="*/ 4386393 h 5959540"/>
              <a:gd name="connsiteX29" fmla="*/ 2780260 w 6441943"/>
              <a:gd name="connsiteY29" fmla="*/ 4386964 h 5959540"/>
              <a:gd name="connsiteX30" fmla="*/ 2827406 w 6441943"/>
              <a:gd name="connsiteY30" fmla="*/ 4585415 h 5959540"/>
              <a:gd name="connsiteX31" fmla="*/ 2980344 w 6441943"/>
              <a:gd name="connsiteY31" fmla="*/ 4916780 h 5959540"/>
              <a:gd name="connsiteX32" fmla="*/ 3179627 w 6441943"/>
              <a:gd name="connsiteY32" fmla="*/ 5435843 h 5959540"/>
              <a:gd name="connsiteX33" fmla="*/ 3179738 w 6441943"/>
              <a:gd name="connsiteY33" fmla="*/ 5446344 h 5959540"/>
              <a:gd name="connsiteX34" fmla="*/ 3179858 w 6441943"/>
              <a:gd name="connsiteY34" fmla="*/ 5457884 h 5959540"/>
              <a:gd name="connsiteX35" fmla="*/ 3177050 w 6441943"/>
              <a:gd name="connsiteY35" fmla="*/ 5492431 h 5959540"/>
              <a:gd name="connsiteX36" fmla="*/ 2859847 w 6441943"/>
              <a:gd name="connsiteY36" fmla="*/ 5869169 h 5959540"/>
              <a:gd name="connsiteX37" fmla="*/ 2850578 w 6441943"/>
              <a:gd name="connsiteY37" fmla="*/ 5871485 h 5959540"/>
              <a:gd name="connsiteX38" fmla="*/ 2723128 w 6441943"/>
              <a:gd name="connsiteY38" fmla="*/ 5887707 h 5959540"/>
              <a:gd name="connsiteX39" fmla="*/ 2723137 w 6441943"/>
              <a:gd name="connsiteY39" fmla="*/ 5887707 h 5959540"/>
              <a:gd name="connsiteX40" fmla="*/ 2730081 w 6441943"/>
              <a:gd name="connsiteY40" fmla="*/ 5887707 h 5959540"/>
              <a:gd name="connsiteX41" fmla="*/ 3527214 w 6441943"/>
              <a:gd name="connsiteY41" fmla="*/ 5883072 h 5959540"/>
              <a:gd name="connsiteX42" fmla="*/ 3860898 w 6441943"/>
              <a:gd name="connsiteY42" fmla="*/ 5593415 h 5959540"/>
              <a:gd name="connsiteX43" fmla="*/ 3861133 w 6441943"/>
              <a:gd name="connsiteY43" fmla="*/ 5581911 h 5959540"/>
              <a:gd name="connsiteX44" fmla="*/ 3861133 w 6441943"/>
              <a:gd name="connsiteY44" fmla="*/ 5581912 h 5959540"/>
              <a:gd name="connsiteX45" fmla="*/ 3861134 w 6441943"/>
              <a:gd name="connsiteY45" fmla="*/ 5581911 h 5959540"/>
              <a:gd name="connsiteX46" fmla="*/ 3738082 w 6441943"/>
              <a:gd name="connsiteY46" fmla="*/ 5153139 h 5959540"/>
              <a:gd name="connsiteX47" fmla="*/ 3732433 w 6441943"/>
              <a:gd name="connsiteY47" fmla="*/ 5140760 h 5959540"/>
              <a:gd name="connsiteX48" fmla="*/ 3732384 w 6441943"/>
              <a:gd name="connsiteY48" fmla="*/ 5140652 h 5959540"/>
              <a:gd name="connsiteX49" fmla="*/ 3731127 w 6441943"/>
              <a:gd name="connsiteY49" fmla="*/ 5137087 h 5959540"/>
              <a:gd name="connsiteX50" fmla="*/ 3731128 w 6441943"/>
              <a:gd name="connsiteY50" fmla="*/ 5137089 h 5959540"/>
              <a:gd name="connsiteX51" fmla="*/ 3721174 w 6441943"/>
              <a:gd name="connsiteY51" fmla="*/ 5108858 h 5959540"/>
              <a:gd name="connsiteX52" fmla="*/ 3720583 w 6441943"/>
              <a:gd name="connsiteY52" fmla="*/ 5106469 h 5959540"/>
              <a:gd name="connsiteX53" fmla="*/ 3720154 w 6441943"/>
              <a:gd name="connsiteY53" fmla="*/ 5104735 h 5959540"/>
              <a:gd name="connsiteX54" fmla="*/ 3720155 w 6441943"/>
              <a:gd name="connsiteY54" fmla="*/ 5104739 h 5959540"/>
              <a:gd name="connsiteX55" fmla="*/ 3708063 w 6441943"/>
              <a:gd name="connsiteY55" fmla="*/ 5055829 h 5959540"/>
              <a:gd name="connsiteX56" fmla="*/ 3696662 w 6441943"/>
              <a:gd name="connsiteY56" fmla="*/ 4979636 h 5959540"/>
              <a:gd name="connsiteX57" fmla="*/ 3691720 w 6441943"/>
              <a:gd name="connsiteY57" fmla="*/ 4897282 h 5959540"/>
              <a:gd name="connsiteX58" fmla="*/ 3691720 w 6441943"/>
              <a:gd name="connsiteY58" fmla="*/ 4897290 h 5959540"/>
              <a:gd name="connsiteX59" fmla="*/ 3691169 w 6441943"/>
              <a:gd name="connsiteY59" fmla="*/ 4888099 h 5959540"/>
              <a:gd name="connsiteX60" fmla="*/ 3690584 w 6441943"/>
              <a:gd name="connsiteY60" fmla="*/ 4878351 h 5959540"/>
              <a:gd name="connsiteX61" fmla="*/ 3693440 w 6441943"/>
              <a:gd name="connsiteY61" fmla="*/ 4750059 h 5959540"/>
              <a:gd name="connsiteX62" fmla="*/ 3693439 w 6441943"/>
              <a:gd name="connsiteY62" fmla="*/ 4750071 h 5959540"/>
              <a:gd name="connsiteX63" fmla="*/ 3693440 w 6441943"/>
              <a:gd name="connsiteY63" fmla="*/ 4750058 h 5959540"/>
              <a:gd name="connsiteX64" fmla="*/ 3693440 w 6441943"/>
              <a:gd name="connsiteY64" fmla="*/ 4750048 h 5959540"/>
              <a:gd name="connsiteX65" fmla="*/ 3740401 w 6441943"/>
              <a:gd name="connsiteY65" fmla="*/ 4404670 h 5959540"/>
              <a:gd name="connsiteX66" fmla="*/ 3740571 w 6441943"/>
              <a:gd name="connsiteY66" fmla="*/ 4404435 h 5959540"/>
              <a:gd name="connsiteX67" fmla="*/ 3706071 w 6441943"/>
              <a:gd name="connsiteY67" fmla="*/ 4362586 h 5959540"/>
              <a:gd name="connsiteX68" fmla="*/ 3422570 w 6441943"/>
              <a:gd name="connsiteY68" fmla="*/ 3821979 h 5959540"/>
              <a:gd name="connsiteX69" fmla="*/ 3384337 w 6441943"/>
              <a:gd name="connsiteY69" fmla="*/ 3767524 h 5959540"/>
              <a:gd name="connsiteX70" fmla="*/ 2542383 w 6441943"/>
              <a:gd name="connsiteY70" fmla="*/ 3241413 h 5959540"/>
              <a:gd name="connsiteX71" fmla="*/ 2512260 w 6441943"/>
              <a:gd name="connsiteY71" fmla="*/ 3280805 h 5959540"/>
              <a:gd name="connsiteX72" fmla="*/ 2712294 w 6441943"/>
              <a:gd name="connsiteY72" fmla="*/ 4403775 h 5959540"/>
              <a:gd name="connsiteX73" fmla="*/ 2720978 w 6441943"/>
              <a:gd name="connsiteY73" fmla="*/ 4440058 h 5959540"/>
              <a:gd name="connsiteX74" fmla="*/ 2776921 w 6441943"/>
              <a:gd name="connsiteY74" fmla="*/ 4371033 h 5959540"/>
              <a:gd name="connsiteX75" fmla="*/ 2735259 w 6441943"/>
              <a:gd name="connsiteY75" fmla="*/ 4172222 h 5959540"/>
              <a:gd name="connsiteX76" fmla="*/ 2581778 w 6441943"/>
              <a:gd name="connsiteY76" fmla="*/ 3271536 h 5959540"/>
              <a:gd name="connsiteX77" fmla="*/ 2542383 w 6441943"/>
              <a:gd name="connsiteY77" fmla="*/ 3241413 h 5959540"/>
              <a:gd name="connsiteX78" fmla="*/ 2168787 w 6441943"/>
              <a:gd name="connsiteY78" fmla="*/ 3080089 h 5959540"/>
              <a:gd name="connsiteX79" fmla="*/ 2101741 w 6441943"/>
              <a:gd name="connsiteY79" fmla="*/ 3124488 h 5959540"/>
              <a:gd name="connsiteX80" fmla="*/ 1992831 w 6441943"/>
              <a:gd name="connsiteY80" fmla="*/ 3386337 h 5959540"/>
              <a:gd name="connsiteX81" fmla="*/ 1819037 w 6441943"/>
              <a:gd name="connsiteY81" fmla="*/ 3520738 h 5959540"/>
              <a:gd name="connsiteX82" fmla="*/ 1814402 w 6441943"/>
              <a:gd name="connsiteY82" fmla="*/ 3652819 h 5959540"/>
              <a:gd name="connsiteX83" fmla="*/ 1888554 w 6441943"/>
              <a:gd name="connsiteY83" fmla="*/ 3669041 h 5959540"/>
              <a:gd name="connsiteX84" fmla="*/ 1939533 w 6441943"/>
              <a:gd name="connsiteY84" fmla="*/ 3722337 h 5959540"/>
              <a:gd name="connsiteX85" fmla="*/ 2009051 w 6441943"/>
              <a:gd name="connsiteY85" fmla="*/ 3710752 h 5959540"/>
              <a:gd name="connsiteX86" fmla="*/ 2108693 w 6441943"/>
              <a:gd name="connsiteY86" fmla="*/ 3622696 h 5959540"/>
              <a:gd name="connsiteX87" fmla="*/ 2166623 w 6441943"/>
              <a:gd name="connsiteY87" fmla="*/ 3564764 h 5959540"/>
              <a:gd name="connsiteX88" fmla="*/ 2217603 w 6441943"/>
              <a:gd name="connsiteY88" fmla="*/ 3476709 h 5959540"/>
              <a:gd name="connsiteX89" fmla="*/ 2419204 w 6441943"/>
              <a:gd name="connsiteY89" fmla="*/ 3326089 h 5959540"/>
              <a:gd name="connsiteX90" fmla="*/ 2210652 w 6441943"/>
              <a:gd name="connsiteY90" fmla="*/ 3112903 h 5959540"/>
              <a:gd name="connsiteX91" fmla="*/ 2168787 w 6441943"/>
              <a:gd name="connsiteY91" fmla="*/ 3080089 h 5959540"/>
              <a:gd name="connsiteX92" fmla="*/ 4736448 w 6441943"/>
              <a:gd name="connsiteY92" fmla="*/ 2146033 h 5959540"/>
              <a:gd name="connsiteX93" fmla="*/ 4759619 w 6441943"/>
              <a:gd name="connsiteY93" fmla="*/ 2155880 h 5959540"/>
              <a:gd name="connsiteX94" fmla="*/ 4766572 w 6441943"/>
              <a:gd name="connsiteY94" fmla="*/ 2255523 h 5959540"/>
              <a:gd name="connsiteX95" fmla="*/ 4422563 w 6441943"/>
              <a:gd name="connsiteY95" fmla="*/ 2763414 h 5959540"/>
              <a:gd name="connsiteX96" fmla="*/ 4399870 w 6441943"/>
              <a:gd name="connsiteY96" fmla="*/ 2748805 h 5959540"/>
              <a:gd name="connsiteX97" fmla="*/ 4361056 w 6441943"/>
              <a:gd name="connsiteY97" fmla="*/ 2693480 h 5959540"/>
              <a:gd name="connsiteX98" fmla="*/ 4298489 w 6441943"/>
              <a:gd name="connsiteY98" fmla="*/ 2605425 h 5959540"/>
              <a:gd name="connsiteX99" fmla="*/ 4236902 w 6441943"/>
              <a:gd name="connsiteY99" fmla="*/ 2622045 h 5959540"/>
              <a:gd name="connsiteX100" fmla="*/ 4205003 w 6441943"/>
              <a:gd name="connsiteY100" fmla="*/ 2639946 h 5959540"/>
              <a:gd name="connsiteX101" fmla="*/ 4213619 w 6441943"/>
              <a:gd name="connsiteY101" fmla="*/ 2615853 h 5959540"/>
              <a:gd name="connsiteX102" fmla="*/ 4233606 w 6441943"/>
              <a:gd name="connsiteY102" fmla="*/ 2591522 h 5959540"/>
              <a:gd name="connsiteX103" fmla="*/ 4678517 w 6441943"/>
              <a:gd name="connsiteY103" fmla="*/ 2167467 h 5959540"/>
              <a:gd name="connsiteX104" fmla="*/ 4736448 w 6441943"/>
              <a:gd name="connsiteY104" fmla="*/ 2146033 h 5959540"/>
              <a:gd name="connsiteX105" fmla="*/ 2679023 w 6441943"/>
              <a:gd name="connsiteY105" fmla="*/ 1316748 h 5959540"/>
              <a:gd name="connsiteX106" fmla="*/ 2660196 w 6441943"/>
              <a:gd name="connsiteY106" fmla="*/ 1335577 h 5959540"/>
              <a:gd name="connsiteX107" fmla="*/ 2599948 w 6441943"/>
              <a:gd name="connsiteY107" fmla="*/ 1592789 h 5959540"/>
              <a:gd name="connsiteX108" fmla="*/ 2727395 w 6441943"/>
              <a:gd name="connsiteY108" fmla="*/ 1942694 h 5959540"/>
              <a:gd name="connsiteX109" fmla="*/ 2796913 w 6441943"/>
              <a:gd name="connsiteY109" fmla="*/ 2220763 h 5959540"/>
              <a:gd name="connsiteX110" fmla="*/ 2831673 w 6441943"/>
              <a:gd name="connsiteY110" fmla="*/ 2255521 h 5959540"/>
              <a:gd name="connsiteX111" fmla="*/ 2866430 w 6441943"/>
              <a:gd name="connsiteY111" fmla="*/ 2223079 h 5959540"/>
              <a:gd name="connsiteX112" fmla="*/ 2787644 w 6441943"/>
              <a:gd name="connsiteY112" fmla="*/ 1905618 h 5959540"/>
              <a:gd name="connsiteX113" fmla="*/ 2669465 w 6441943"/>
              <a:gd name="connsiteY113" fmla="*/ 1588155 h 5959540"/>
              <a:gd name="connsiteX114" fmla="*/ 2725077 w 6441943"/>
              <a:gd name="connsiteY114" fmla="*/ 1363383 h 5959540"/>
              <a:gd name="connsiteX115" fmla="*/ 2706541 w 6441943"/>
              <a:gd name="connsiteY115" fmla="*/ 1317039 h 5959540"/>
              <a:gd name="connsiteX116" fmla="*/ 2679023 w 6441943"/>
              <a:gd name="connsiteY116" fmla="*/ 1316748 h 5959540"/>
              <a:gd name="connsiteX117" fmla="*/ 3661900 w 6441943"/>
              <a:gd name="connsiteY117" fmla="*/ 43514 h 5959540"/>
              <a:gd name="connsiteX118" fmla="*/ 3700637 w 6441943"/>
              <a:gd name="connsiteY118" fmla="*/ 51823 h 5959540"/>
              <a:gd name="connsiteX119" fmla="*/ 3967122 w 6441943"/>
              <a:gd name="connsiteY119" fmla="*/ 290498 h 5959540"/>
              <a:gd name="connsiteX120" fmla="*/ 3955534 w 6441943"/>
              <a:gd name="connsiteY120" fmla="*/ 436486 h 5959540"/>
              <a:gd name="connsiteX121" fmla="*/ 3917409 w 6441943"/>
              <a:gd name="connsiteY121" fmla="*/ 423225 h 5959540"/>
              <a:gd name="connsiteX122" fmla="*/ 3915737 w 6441943"/>
              <a:gd name="connsiteY122" fmla="*/ 421250 h 5959540"/>
              <a:gd name="connsiteX123" fmla="*/ 3559208 w 6441943"/>
              <a:gd name="connsiteY123" fmla="*/ 129965 h 5959540"/>
              <a:gd name="connsiteX124" fmla="*/ 3496142 w 6441943"/>
              <a:gd name="connsiteY124" fmla="*/ 100266 h 5959540"/>
              <a:gd name="connsiteX125" fmla="*/ 3547157 w 6441943"/>
              <a:gd name="connsiteY125" fmla="*/ 71375 h 5959540"/>
              <a:gd name="connsiteX126" fmla="*/ 3661900 w 6441943"/>
              <a:gd name="connsiteY126" fmla="*/ 43514 h 5959540"/>
              <a:gd name="connsiteX127" fmla="*/ 3052075 w 6441943"/>
              <a:gd name="connsiteY127" fmla="*/ 570 h 5959540"/>
              <a:gd name="connsiteX128" fmla="*/ 3058764 w 6441943"/>
              <a:gd name="connsiteY128" fmla="*/ 841 h 5959540"/>
              <a:gd name="connsiteX129" fmla="*/ 3410334 w 6441943"/>
              <a:gd name="connsiteY129" fmla="*/ 59859 h 5959540"/>
              <a:gd name="connsiteX130" fmla="*/ 3496142 w 6441943"/>
              <a:gd name="connsiteY130" fmla="*/ 100266 h 5959540"/>
              <a:gd name="connsiteX131" fmla="*/ 3492399 w 6441943"/>
              <a:gd name="connsiteY131" fmla="*/ 102386 h 5959540"/>
              <a:gd name="connsiteX132" fmla="*/ 3429521 w 6441943"/>
              <a:gd name="connsiteY132" fmla="*/ 149148 h 5959540"/>
              <a:gd name="connsiteX133" fmla="*/ 3290487 w 6441943"/>
              <a:gd name="connsiteY133" fmla="*/ 283548 h 5959540"/>
              <a:gd name="connsiteX134" fmla="*/ 3306706 w 6441943"/>
              <a:gd name="connsiteY134" fmla="*/ 325258 h 5959540"/>
              <a:gd name="connsiteX135" fmla="*/ 3302072 w 6441943"/>
              <a:gd name="connsiteY135" fmla="*/ 366969 h 5959540"/>
              <a:gd name="connsiteX136" fmla="*/ 3248776 w 6441943"/>
              <a:gd name="connsiteY136" fmla="*/ 441121 h 5959540"/>
              <a:gd name="connsiteX137" fmla="*/ 3202431 w 6441943"/>
              <a:gd name="connsiteY137" fmla="*/ 448071 h 5959540"/>
              <a:gd name="connsiteX138" fmla="*/ 3163037 w 6441943"/>
              <a:gd name="connsiteY138" fmla="*/ 420264 h 5959540"/>
              <a:gd name="connsiteX139" fmla="*/ 3112058 w 6441943"/>
              <a:gd name="connsiteY139" fmla="*/ 431852 h 5959540"/>
              <a:gd name="connsiteX140" fmla="*/ 3024002 w 6441943"/>
              <a:gd name="connsiteY140" fmla="*/ 554664 h 5959540"/>
              <a:gd name="connsiteX141" fmla="*/ 2961438 w 6441943"/>
              <a:gd name="connsiteY141" fmla="*/ 594059 h 5959540"/>
              <a:gd name="connsiteX142" fmla="*/ 2609215 w 6441943"/>
              <a:gd name="connsiteY142" fmla="*/ 992625 h 5959540"/>
              <a:gd name="connsiteX143" fmla="*/ 2928997 w 6441943"/>
              <a:gd name="connsiteY143" fmla="*/ 1321673 h 5959540"/>
              <a:gd name="connsiteX144" fmla="*/ 3315975 w 6441943"/>
              <a:gd name="connsiteY144" fmla="*/ 992625 h 5959540"/>
              <a:gd name="connsiteX145" fmla="*/ 3253411 w 6441943"/>
              <a:gd name="connsiteY145" fmla="*/ 749313 h 5959540"/>
              <a:gd name="connsiteX146" fmla="*/ 3248776 w 6441943"/>
              <a:gd name="connsiteY146" fmla="*/ 698333 h 5959540"/>
              <a:gd name="connsiteX147" fmla="*/ 3334513 w 6441943"/>
              <a:gd name="connsiteY147" fmla="*/ 605644 h 5959540"/>
              <a:gd name="connsiteX148" fmla="*/ 3334513 w 6441943"/>
              <a:gd name="connsiteY148" fmla="*/ 559299 h 5959540"/>
              <a:gd name="connsiteX149" fmla="*/ 3304390 w 6441943"/>
              <a:gd name="connsiteY149" fmla="*/ 519907 h 5959540"/>
              <a:gd name="connsiteX150" fmla="*/ 3373907 w 6441943"/>
              <a:gd name="connsiteY150" fmla="*/ 434168 h 5959540"/>
              <a:gd name="connsiteX151" fmla="*/ 3415618 w 6441943"/>
              <a:gd name="connsiteY151" fmla="*/ 415630 h 5959540"/>
              <a:gd name="connsiteX152" fmla="*/ 3457328 w 6441943"/>
              <a:gd name="connsiteY152" fmla="*/ 445755 h 5959540"/>
              <a:gd name="connsiteX153" fmla="*/ 3508307 w 6441943"/>
              <a:gd name="connsiteY153" fmla="*/ 417948 h 5959540"/>
              <a:gd name="connsiteX154" fmla="*/ 3744666 w 6441943"/>
              <a:gd name="connsiteY154" fmla="*/ 271960 h 5959540"/>
              <a:gd name="connsiteX155" fmla="*/ 3902239 w 6441943"/>
              <a:gd name="connsiteY155" fmla="*/ 417948 h 5959540"/>
              <a:gd name="connsiteX156" fmla="*/ 3917409 w 6441943"/>
              <a:gd name="connsiteY156" fmla="*/ 423225 h 5959540"/>
              <a:gd name="connsiteX157" fmla="*/ 3928155 w 6441943"/>
              <a:gd name="connsiteY157" fmla="*/ 435919 h 5959540"/>
              <a:gd name="connsiteX158" fmla="*/ 3932365 w 6441943"/>
              <a:gd name="connsiteY158" fmla="*/ 441118 h 5959540"/>
              <a:gd name="connsiteX159" fmla="*/ 4226656 w 6441943"/>
              <a:gd name="connsiteY159" fmla="*/ 772485 h 5959540"/>
              <a:gd name="connsiteX160" fmla="*/ 4307758 w 6441943"/>
              <a:gd name="connsiteY160" fmla="*/ 1043602 h 5959540"/>
              <a:gd name="connsiteX161" fmla="*/ 4284586 w 6441943"/>
              <a:gd name="connsiteY161" fmla="*/ 1326305 h 5959540"/>
              <a:gd name="connsiteX162" fmla="*/ 4238241 w 6441943"/>
              <a:gd name="connsiteY162" fmla="*/ 1133975 h 5959540"/>
              <a:gd name="connsiteX163" fmla="*/ 4164089 w 6441943"/>
              <a:gd name="connsiteY163" fmla="*/ 1326305 h 5959540"/>
              <a:gd name="connsiteX164" fmla="*/ 4113110 w 6441943"/>
              <a:gd name="connsiteY164" fmla="*/ 1226665 h 5959540"/>
              <a:gd name="connsiteX165" fmla="*/ 4055180 w 6441943"/>
              <a:gd name="connsiteY165" fmla="*/ 1388872 h 5959540"/>
              <a:gd name="connsiteX166" fmla="*/ 4038958 w 6441943"/>
              <a:gd name="connsiteY166" fmla="*/ 1300817 h 5959540"/>
              <a:gd name="connsiteX167" fmla="*/ 3779426 w 6441943"/>
              <a:gd name="connsiteY167" fmla="*/ 1574252 h 5959540"/>
              <a:gd name="connsiteX168" fmla="*/ 3682102 w 6441943"/>
              <a:gd name="connsiteY168" fmla="*/ 1655354 h 5959540"/>
              <a:gd name="connsiteX169" fmla="*/ 3665882 w 6441943"/>
              <a:gd name="connsiteY169" fmla="*/ 1921839 h 5959540"/>
              <a:gd name="connsiteX170" fmla="*/ 3626488 w 6441943"/>
              <a:gd name="connsiteY170" fmla="*/ 1991356 h 5959540"/>
              <a:gd name="connsiteX171" fmla="*/ 3515260 w 6441943"/>
              <a:gd name="connsiteY171" fmla="*/ 2002941 h 5959540"/>
              <a:gd name="connsiteX172" fmla="*/ 3487453 w 6441943"/>
              <a:gd name="connsiteY172" fmla="*/ 2077093 h 5959540"/>
              <a:gd name="connsiteX173" fmla="*/ 3417936 w 6441943"/>
              <a:gd name="connsiteY173" fmla="*/ 2088680 h 5959540"/>
              <a:gd name="connsiteX174" fmla="*/ 3387813 w 6441943"/>
              <a:gd name="connsiteY174" fmla="*/ 2146610 h 5959540"/>
              <a:gd name="connsiteX175" fmla="*/ 3306708 w 6441943"/>
              <a:gd name="connsiteY175" fmla="*/ 2141976 h 5959540"/>
              <a:gd name="connsiteX176" fmla="*/ 3288170 w 6441943"/>
              <a:gd name="connsiteY176" fmla="*/ 2211493 h 5959540"/>
              <a:gd name="connsiteX177" fmla="*/ 3144501 w 6441943"/>
              <a:gd name="connsiteY177" fmla="*/ 2223080 h 5959540"/>
              <a:gd name="connsiteX178" fmla="*/ 3051811 w 6441943"/>
              <a:gd name="connsiteY178" fmla="*/ 2169783 h 5959540"/>
              <a:gd name="connsiteX179" fmla="*/ 2959121 w 6441943"/>
              <a:gd name="connsiteY179" fmla="*/ 2313452 h 5959540"/>
              <a:gd name="connsiteX180" fmla="*/ 3040226 w 6441943"/>
              <a:gd name="connsiteY180" fmla="*/ 2445536 h 5959540"/>
              <a:gd name="connsiteX181" fmla="*/ 3241825 w 6441943"/>
              <a:gd name="connsiteY181" fmla="*/ 2614694 h 5959540"/>
              <a:gd name="connsiteX182" fmla="*/ 3276585 w 6441943"/>
              <a:gd name="connsiteY182" fmla="*/ 2656404 h 5959540"/>
              <a:gd name="connsiteX183" fmla="*/ 3531482 w 6441943"/>
              <a:gd name="connsiteY183" fmla="*/ 2563714 h 5959540"/>
              <a:gd name="connsiteX184" fmla="*/ 3967124 w 6441943"/>
              <a:gd name="connsiteY184" fmla="*/ 2869591 h 5959540"/>
              <a:gd name="connsiteX185" fmla="*/ 4006516 w 6441943"/>
              <a:gd name="connsiteY185" fmla="*/ 2869591 h 5959540"/>
              <a:gd name="connsiteX186" fmla="*/ 4175677 w 6441943"/>
              <a:gd name="connsiteY186" fmla="*/ 2656404 h 5959540"/>
              <a:gd name="connsiteX187" fmla="*/ 4205003 w 6441943"/>
              <a:gd name="connsiteY187" fmla="*/ 2639946 h 5959540"/>
              <a:gd name="connsiteX188" fmla="*/ 4201345 w 6441943"/>
              <a:gd name="connsiteY188" fmla="*/ 2650177 h 5959540"/>
              <a:gd name="connsiteX189" fmla="*/ 4198846 w 6441943"/>
              <a:gd name="connsiteY189" fmla="*/ 2702749 h 5959540"/>
              <a:gd name="connsiteX190" fmla="*/ 4187261 w 6441943"/>
              <a:gd name="connsiteY190" fmla="*/ 2848737 h 5959540"/>
              <a:gd name="connsiteX191" fmla="*/ 4082983 w 6441943"/>
              <a:gd name="connsiteY191" fmla="*/ 2969234 h 5959540"/>
              <a:gd name="connsiteX192" fmla="*/ 4078349 w 6441943"/>
              <a:gd name="connsiteY192" fmla="*/ 3092046 h 5959540"/>
              <a:gd name="connsiteX193" fmla="*/ 4117743 w 6441943"/>
              <a:gd name="connsiteY193" fmla="*/ 3138391 h 5959540"/>
              <a:gd name="connsiteX194" fmla="*/ 4226653 w 6441943"/>
              <a:gd name="connsiteY194" fmla="*/ 3052654 h 5959540"/>
              <a:gd name="connsiteX195" fmla="*/ 4422563 w 6441943"/>
              <a:gd name="connsiteY195" fmla="*/ 2763414 h 5959540"/>
              <a:gd name="connsiteX196" fmla="*/ 4428835 w 6441943"/>
              <a:gd name="connsiteY196" fmla="*/ 2767452 h 5959540"/>
              <a:gd name="connsiteX197" fmla="*/ 4442159 w 6441943"/>
              <a:gd name="connsiteY197" fmla="*/ 2774585 h 5959540"/>
              <a:gd name="connsiteX198" fmla="*/ 4446793 w 6441943"/>
              <a:gd name="connsiteY198" fmla="*/ 2874225 h 5959540"/>
              <a:gd name="connsiteX199" fmla="*/ 4463015 w 6441943"/>
              <a:gd name="connsiteY199" fmla="*/ 2950695 h 5959540"/>
              <a:gd name="connsiteX200" fmla="*/ 4493138 w 6441943"/>
              <a:gd name="connsiteY200" fmla="*/ 3036432 h 5959540"/>
              <a:gd name="connsiteX201" fmla="*/ 4428255 w 6441943"/>
              <a:gd name="connsiteY201" fmla="*/ 3145344 h 5959540"/>
              <a:gd name="connsiteX202" fmla="*/ 4312393 w 6441943"/>
              <a:gd name="connsiteY202" fmla="*/ 3307551 h 5959540"/>
              <a:gd name="connsiteX203" fmla="*/ 4887070 w 6441943"/>
              <a:gd name="connsiteY203" fmla="*/ 3949429 h 5959540"/>
              <a:gd name="connsiteX204" fmla="*/ 4914877 w 6441943"/>
              <a:gd name="connsiteY204" fmla="*/ 4141759 h 5959540"/>
              <a:gd name="connsiteX205" fmla="*/ 4845359 w 6441943"/>
              <a:gd name="connsiteY205" fmla="*/ 4598258 h 5959540"/>
              <a:gd name="connsiteX206" fmla="*/ 5095622 w 6441943"/>
              <a:gd name="connsiteY206" fmla="*/ 4938892 h 5959540"/>
              <a:gd name="connsiteX207" fmla="*/ 5230022 w 6441943"/>
              <a:gd name="connsiteY207" fmla="*/ 4874009 h 5959540"/>
              <a:gd name="connsiteX208" fmla="*/ 5408451 w 6441943"/>
              <a:gd name="connsiteY208" fmla="*/ 4890228 h 5959540"/>
              <a:gd name="connsiteX209" fmla="*/ 5658714 w 6441943"/>
              <a:gd name="connsiteY209" fmla="*/ 4836933 h 5959540"/>
              <a:gd name="connsiteX210" fmla="*/ 5793114 w 6441943"/>
              <a:gd name="connsiteY210" fmla="*/ 4853155 h 5959540"/>
              <a:gd name="connsiteX211" fmla="*/ 5742135 w 6441943"/>
              <a:gd name="connsiteY211" fmla="*/ 4992190 h 5959540"/>
              <a:gd name="connsiteX212" fmla="*/ 5943734 w 6441943"/>
              <a:gd name="connsiteY212" fmla="*/ 4938892 h 5959540"/>
              <a:gd name="connsiteX213" fmla="*/ 6249610 w 6441943"/>
              <a:gd name="connsiteY213" fmla="*/ 4834614 h 5959540"/>
              <a:gd name="connsiteX214" fmla="*/ 6358521 w 6441943"/>
              <a:gd name="connsiteY214" fmla="*/ 4920354 h 5959540"/>
              <a:gd name="connsiteX215" fmla="*/ 6377059 w 6441943"/>
              <a:gd name="connsiteY215" fmla="*/ 4927304 h 5959540"/>
              <a:gd name="connsiteX216" fmla="*/ 6388645 w 6441943"/>
              <a:gd name="connsiteY216" fmla="*/ 4943526 h 5959540"/>
              <a:gd name="connsiteX217" fmla="*/ 6381694 w 6441943"/>
              <a:gd name="connsiteY217" fmla="*/ 4982918 h 5959540"/>
              <a:gd name="connsiteX218" fmla="*/ 6416451 w 6441943"/>
              <a:gd name="connsiteY218" fmla="*/ 5001456 h 5959540"/>
              <a:gd name="connsiteX219" fmla="*/ 6428039 w 6441943"/>
              <a:gd name="connsiteY219" fmla="*/ 5019994 h 5959540"/>
              <a:gd name="connsiteX220" fmla="*/ 6416451 w 6441943"/>
              <a:gd name="connsiteY220" fmla="*/ 5077926 h 5959540"/>
              <a:gd name="connsiteX221" fmla="*/ 6428039 w 6441943"/>
              <a:gd name="connsiteY221" fmla="*/ 5105733 h 5959540"/>
              <a:gd name="connsiteX222" fmla="*/ 6441943 w 6441943"/>
              <a:gd name="connsiteY222" fmla="*/ 5168298 h 5959540"/>
              <a:gd name="connsiteX223" fmla="*/ 6423405 w 6441943"/>
              <a:gd name="connsiteY223" fmla="*/ 5198423 h 5959540"/>
              <a:gd name="connsiteX224" fmla="*/ 6423405 w 6441943"/>
              <a:gd name="connsiteY224" fmla="*/ 5240133 h 5959540"/>
              <a:gd name="connsiteX225" fmla="*/ 6381694 w 6441943"/>
              <a:gd name="connsiteY225" fmla="*/ 5267940 h 5959540"/>
              <a:gd name="connsiteX226" fmla="*/ 6177777 w 6441943"/>
              <a:gd name="connsiteY226" fmla="*/ 5402341 h 5959540"/>
              <a:gd name="connsiteX227" fmla="*/ 5906658 w 6441943"/>
              <a:gd name="connsiteY227" fmla="*/ 5536741 h 5959540"/>
              <a:gd name="connsiteX228" fmla="*/ 5408451 w 6441943"/>
              <a:gd name="connsiteY228" fmla="*/ 5733708 h 5959540"/>
              <a:gd name="connsiteX229" fmla="*/ 5079402 w 6441943"/>
              <a:gd name="connsiteY229" fmla="*/ 5895915 h 5959540"/>
              <a:gd name="connsiteX230" fmla="*/ 4870850 w 6441943"/>
              <a:gd name="connsiteY230" fmla="*/ 5694314 h 5959540"/>
              <a:gd name="connsiteX231" fmla="*/ 4748035 w 6441943"/>
              <a:gd name="connsiteY231" fmla="*/ 5620162 h 5959540"/>
              <a:gd name="connsiteX232" fmla="*/ 4666933 w 6441943"/>
              <a:gd name="connsiteY232" fmla="*/ 5701264 h 5959540"/>
              <a:gd name="connsiteX233" fmla="*/ 4372641 w 6441943"/>
              <a:gd name="connsiteY233" fmla="*/ 5752243 h 5959540"/>
              <a:gd name="connsiteX234" fmla="*/ 4284586 w 6441943"/>
              <a:gd name="connsiteY234" fmla="*/ 5381484 h 5959540"/>
              <a:gd name="connsiteX235" fmla="*/ 3913827 w 6441943"/>
              <a:gd name="connsiteY235" fmla="*/ 4582036 h 5959540"/>
              <a:gd name="connsiteX236" fmla="*/ 3803568 w 6441943"/>
              <a:gd name="connsiteY236" fmla="*/ 4480852 h 5959540"/>
              <a:gd name="connsiteX237" fmla="*/ 3800007 w 6441943"/>
              <a:gd name="connsiteY237" fmla="*/ 4476532 h 5959540"/>
              <a:gd name="connsiteX238" fmla="*/ 3780527 w 6441943"/>
              <a:gd name="connsiteY238" fmla="*/ 4590443 h 5959540"/>
              <a:gd name="connsiteX239" fmla="*/ 3780525 w 6441943"/>
              <a:gd name="connsiteY239" fmla="*/ 4590467 h 5959540"/>
              <a:gd name="connsiteX240" fmla="*/ 3765094 w 6441943"/>
              <a:gd name="connsiteY240" fmla="*/ 4735131 h 5959540"/>
              <a:gd name="connsiteX241" fmla="*/ 3765092 w 6441943"/>
              <a:gd name="connsiteY241" fmla="*/ 4735183 h 5959540"/>
              <a:gd name="connsiteX242" fmla="*/ 3765094 w 6441943"/>
              <a:gd name="connsiteY242" fmla="*/ 4735132 h 5959540"/>
              <a:gd name="connsiteX243" fmla="*/ 3765902 w 6441943"/>
              <a:gd name="connsiteY243" fmla="*/ 4727558 h 5959540"/>
              <a:gd name="connsiteX244" fmla="*/ 3763880 w 6441943"/>
              <a:gd name="connsiteY244" fmla="*/ 4767502 h 5959540"/>
              <a:gd name="connsiteX245" fmla="*/ 3761087 w 6441943"/>
              <a:gd name="connsiteY245" fmla="*/ 4841968 h 5959540"/>
              <a:gd name="connsiteX246" fmla="*/ 3761604 w 6441943"/>
              <a:gd name="connsiteY246" fmla="*/ 4880319 h 5959540"/>
              <a:gd name="connsiteX247" fmla="*/ 3764152 w 6441943"/>
              <a:gd name="connsiteY247" fmla="*/ 4948933 h 5959540"/>
              <a:gd name="connsiteX248" fmla="*/ 3765139 w 6441943"/>
              <a:gd name="connsiteY248" fmla="*/ 4957284 h 5959540"/>
              <a:gd name="connsiteX249" fmla="*/ 3763636 w 6441943"/>
              <a:gd name="connsiteY249" fmla="*/ 4934981 h 5959540"/>
              <a:gd name="connsiteX250" fmla="*/ 3766230 w 6441943"/>
              <a:gd name="connsiteY250" fmla="*/ 4966518 h 5959540"/>
              <a:gd name="connsiteX251" fmla="*/ 3771090 w 6441943"/>
              <a:gd name="connsiteY251" fmla="*/ 5007656 h 5959540"/>
              <a:gd name="connsiteX252" fmla="*/ 3774769 w 6441943"/>
              <a:gd name="connsiteY252" fmla="*/ 5031180 h 5959540"/>
              <a:gd name="connsiteX253" fmla="*/ 3781007 w 6441943"/>
              <a:gd name="connsiteY253" fmla="*/ 5061338 h 5959540"/>
              <a:gd name="connsiteX254" fmla="*/ 3784037 w 6441943"/>
              <a:gd name="connsiteY254" fmla="*/ 5074110 h 5959540"/>
              <a:gd name="connsiteX255" fmla="*/ 3782356 w 6441943"/>
              <a:gd name="connsiteY255" fmla="*/ 5067859 h 5959540"/>
              <a:gd name="connsiteX256" fmla="*/ 3783197 w 6441943"/>
              <a:gd name="connsiteY256" fmla="*/ 5071928 h 5959540"/>
              <a:gd name="connsiteX257" fmla="*/ 3790925 w 6441943"/>
              <a:gd name="connsiteY257" fmla="*/ 5097158 h 5959540"/>
              <a:gd name="connsiteX258" fmla="*/ 3792279 w 6441943"/>
              <a:gd name="connsiteY258" fmla="*/ 5101288 h 5959540"/>
              <a:gd name="connsiteX259" fmla="*/ 3791572 w 6441943"/>
              <a:gd name="connsiteY259" fmla="*/ 5099273 h 5959540"/>
              <a:gd name="connsiteX260" fmla="*/ 3792746 w 6441943"/>
              <a:gd name="connsiteY260" fmla="*/ 5103106 h 5959540"/>
              <a:gd name="connsiteX261" fmla="*/ 3798331 w 6441943"/>
              <a:gd name="connsiteY261" fmla="*/ 5116063 h 5959540"/>
              <a:gd name="connsiteX262" fmla="*/ 3798364 w 6441943"/>
              <a:gd name="connsiteY262" fmla="*/ 5116122 h 5959540"/>
              <a:gd name="connsiteX263" fmla="*/ 3798347 w 6441943"/>
              <a:gd name="connsiteY263" fmla="*/ 5116093 h 5959540"/>
              <a:gd name="connsiteX264" fmla="*/ 3841530 w 6441943"/>
              <a:gd name="connsiteY264" fmla="*/ 5195336 h 5959540"/>
              <a:gd name="connsiteX265" fmla="*/ 3838161 w 6441943"/>
              <a:gd name="connsiteY265" fmla="*/ 5187944 h 5959540"/>
              <a:gd name="connsiteX266" fmla="*/ 3840723 w 6441943"/>
              <a:gd name="connsiteY266" fmla="*/ 5192568 h 5959540"/>
              <a:gd name="connsiteX267" fmla="*/ 3843401 w 6441943"/>
              <a:gd name="connsiteY267" fmla="*/ 5198769 h 5959540"/>
              <a:gd name="connsiteX268" fmla="*/ 3845921 w 6441943"/>
              <a:gd name="connsiteY268" fmla="*/ 5203395 h 5959540"/>
              <a:gd name="connsiteX269" fmla="*/ 3852185 w 6441943"/>
              <a:gd name="connsiteY269" fmla="*/ 5218716 h 5959540"/>
              <a:gd name="connsiteX270" fmla="*/ 3864731 w 6441943"/>
              <a:gd name="connsiteY270" fmla="*/ 5246247 h 5959540"/>
              <a:gd name="connsiteX271" fmla="*/ 3867285 w 6441943"/>
              <a:gd name="connsiteY271" fmla="*/ 5254086 h 5959540"/>
              <a:gd name="connsiteX272" fmla="*/ 3855237 w 6441943"/>
              <a:gd name="connsiteY272" fmla="*/ 5226182 h 5959540"/>
              <a:gd name="connsiteX273" fmla="*/ 3869801 w 6441943"/>
              <a:gd name="connsiteY273" fmla="*/ 5261806 h 5959540"/>
              <a:gd name="connsiteX274" fmla="*/ 3867285 w 6441943"/>
              <a:gd name="connsiteY274" fmla="*/ 5254086 h 5959540"/>
              <a:gd name="connsiteX275" fmla="*/ 3873002 w 6441943"/>
              <a:gd name="connsiteY275" fmla="*/ 5267325 h 5959540"/>
              <a:gd name="connsiteX276" fmla="*/ 3876971 w 6441943"/>
              <a:gd name="connsiteY276" fmla="*/ 5279345 h 5959540"/>
              <a:gd name="connsiteX277" fmla="*/ 3880558 w 6441943"/>
              <a:gd name="connsiteY277" fmla="*/ 5288119 h 5959540"/>
              <a:gd name="connsiteX278" fmla="*/ 3887016 w 6441943"/>
              <a:gd name="connsiteY278" fmla="*/ 5309765 h 5959540"/>
              <a:gd name="connsiteX279" fmla="*/ 3896534 w 6441943"/>
              <a:gd name="connsiteY279" fmla="*/ 5338590 h 5959540"/>
              <a:gd name="connsiteX280" fmla="*/ 3900713 w 6441943"/>
              <a:gd name="connsiteY280" fmla="*/ 5355679 h 5959540"/>
              <a:gd name="connsiteX281" fmla="*/ 3904278 w 6441943"/>
              <a:gd name="connsiteY281" fmla="*/ 5367630 h 5959540"/>
              <a:gd name="connsiteX282" fmla="*/ 3907819 w 6441943"/>
              <a:gd name="connsiteY282" fmla="*/ 5384732 h 5959540"/>
              <a:gd name="connsiteX283" fmla="*/ 3912682 w 6441943"/>
              <a:gd name="connsiteY283" fmla="*/ 5404615 h 5959540"/>
              <a:gd name="connsiteX284" fmla="*/ 3916297 w 6441943"/>
              <a:gd name="connsiteY284" fmla="*/ 5425687 h 5959540"/>
              <a:gd name="connsiteX285" fmla="*/ 3919119 w 6441943"/>
              <a:gd name="connsiteY285" fmla="*/ 5439319 h 5959540"/>
              <a:gd name="connsiteX286" fmla="*/ 3920656 w 6441943"/>
              <a:gd name="connsiteY286" fmla="*/ 5451099 h 5959540"/>
              <a:gd name="connsiteX287" fmla="*/ 3922811 w 6441943"/>
              <a:gd name="connsiteY287" fmla="*/ 5463655 h 5959540"/>
              <a:gd name="connsiteX288" fmla="*/ 3923396 w 6441943"/>
              <a:gd name="connsiteY288" fmla="*/ 5469029 h 5959540"/>
              <a:gd name="connsiteX289" fmla="*/ 3922100 w 6441943"/>
              <a:gd name="connsiteY289" fmla="*/ 5462160 h 5959540"/>
              <a:gd name="connsiteX290" fmla="*/ 3925391 w 6441943"/>
              <a:gd name="connsiteY290" fmla="*/ 5487370 h 5959540"/>
              <a:gd name="connsiteX291" fmla="*/ 3923396 w 6441943"/>
              <a:gd name="connsiteY291" fmla="*/ 5469029 h 5959540"/>
              <a:gd name="connsiteX292" fmla="*/ 3923846 w 6441943"/>
              <a:gd name="connsiteY292" fmla="*/ 5471418 h 5959540"/>
              <a:gd name="connsiteX293" fmla="*/ 3925984 w 6441943"/>
              <a:gd name="connsiteY293" fmla="*/ 5491912 h 5959540"/>
              <a:gd name="connsiteX294" fmla="*/ 3927116 w 6441943"/>
              <a:gd name="connsiteY294" fmla="*/ 5500582 h 5959540"/>
              <a:gd name="connsiteX295" fmla="*/ 3927510 w 6441943"/>
              <a:gd name="connsiteY295" fmla="*/ 5506529 h 5959540"/>
              <a:gd name="connsiteX296" fmla="*/ 3928283 w 6441943"/>
              <a:gd name="connsiteY296" fmla="*/ 5513946 h 5959540"/>
              <a:gd name="connsiteX297" fmla="*/ 3927561 w 6441943"/>
              <a:gd name="connsiteY297" fmla="*/ 5507308 h 5959540"/>
              <a:gd name="connsiteX298" fmla="*/ 3929661 w 6441943"/>
              <a:gd name="connsiteY298" fmla="*/ 5539050 h 5959540"/>
              <a:gd name="connsiteX299" fmla="*/ 3928286 w 6441943"/>
              <a:gd name="connsiteY299" fmla="*/ 5513976 h 5959540"/>
              <a:gd name="connsiteX300" fmla="*/ 3930307 w 6441943"/>
              <a:gd name="connsiteY300" fmla="*/ 5548810 h 5959540"/>
              <a:gd name="connsiteX301" fmla="*/ 3930341 w 6441943"/>
              <a:gd name="connsiteY301" fmla="*/ 5551457 h 5959540"/>
              <a:gd name="connsiteX302" fmla="*/ 3930341 w 6441943"/>
              <a:gd name="connsiteY302" fmla="*/ 5551462 h 5959540"/>
              <a:gd name="connsiteX303" fmla="*/ 3930341 w 6441943"/>
              <a:gd name="connsiteY303" fmla="*/ 5551461 h 5959540"/>
              <a:gd name="connsiteX304" fmla="*/ 3930728 w 6441943"/>
              <a:gd name="connsiteY304" fmla="*/ 5581396 h 5959540"/>
              <a:gd name="connsiteX305" fmla="*/ 3930415 w 6441943"/>
              <a:gd name="connsiteY305" fmla="*/ 5595734 h 5959540"/>
              <a:gd name="connsiteX306" fmla="*/ 3531849 w 6441943"/>
              <a:gd name="connsiteY306" fmla="*/ 5952590 h 5959540"/>
              <a:gd name="connsiteX307" fmla="*/ 3527214 w 6441943"/>
              <a:gd name="connsiteY307" fmla="*/ 5952590 h 5959540"/>
              <a:gd name="connsiteX308" fmla="*/ 2732397 w 6441943"/>
              <a:gd name="connsiteY308" fmla="*/ 5959540 h 5959540"/>
              <a:gd name="connsiteX309" fmla="*/ 2579459 w 6441943"/>
              <a:gd name="connsiteY309" fmla="*/ 5906245 h 5959540"/>
              <a:gd name="connsiteX310" fmla="*/ 2597129 w 6441943"/>
              <a:gd name="connsiteY310" fmla="*/ 5859320 h 5959540"/>
              <a:gd name="connsiteX311" fmla="*/ 2603445 w 6441943"/>
              <a:gd name="connsiteY311" fmla="*/ 5855368 h 5959540"/>
              <a:gd name="connsiteX312" fmla="*/ 2607725 w 6441943"/>
              <a:gd name="connsiteY312" fmla="*/ 5850306 h 5959540"/>
              <a:gd name="connsiteX313" fmla="*/ 2644327 w 6441943"/>
              <a:gd name="connsiteY313" fmla="*/ 5829784 h 5959540"/>
              <a:gd name="connsiteX314" fmla="*/ 2644342 w 6441943"/>
              <a:gd name="connsiteY314" fmla="*/ 5829774 h 5959540"/>
              <a:gd name="connsiteX315" fmla="*/ 2648977 w 6441943"/>
              <a:gd name="connsiteY315" fmla="*/ 5827458 h 5959540"/>
              <a:gd name="connsiteX316" fmla="*/ 2838991 w 6441943"/>
              <a:gd name="connsiteY316" fmla="*/ 5804286 h 5959540"/>
              <a:gd name="connsiteX317" fmla="*/ 2924459 w 6441943"/>
              <a:gd name="connsiteY317" fmla="*/ 5760242 h 5959540"/>
              <a:gd name="connsiteX318" fmla="*/ 2939190 w 6441943"/>
              <a:gd name="connsiteY318" fmla="*/ 5750127 h 5959540"/>
              <a:gd name="connsiteX319" fmla="*/ 2928157 w 6441943"/>
              <a:gd name="connsiteY319" fmla="*/ 5758336 h 5959540"/>
              <a:gd name="connsiteX320" fmla="*/ 2933138 w 6441943"/>
              <a:gd name="connsiteY320" fmla="*/ 5755769 h 5959540"/>
              <a:gd name="connsiteX321" fmla="*/ 2945690 w 6441943"/>
              <a:gd name="connsiteY321" fmla="*/ 5745664 h 5959540"/>
              <a:gd name="connsiteX322" fmla="*/ 2939190 w 6441943"/>
              <a:gd name="connsiteY322" fmla="*/ 5750127 h 5959540"/>
              <a:gd name="connsiteX323" fmla="*/ 2951805 w 6441943"/>
              <a:gd name="connsiteY323" fmla="*/ 5740741 h 5959540"/>
              <a:gd name="connsiteX324" fmla="*/ 2991960 w 6441943"/>
              <a:gd name="connsiteY324" fmla="*/ 5708411 h 5959540"/>
              <a:gd name="connsiteX325" fmla="*/ 2999083 w 6441943"/>
              <a:gd name="connsiteY325" fmla="*/ 5701683 h 5959540"/>
              <a:gd name="connsiteX326" fmla="*/ 2995389 w 6441943"/>
              <a:gd name="connsiteY326" fmla="*/ 5705651 h 5959540"/>
              <a:gd name="connsiteX327" fmla="*/ 3002574 w 6441943"/>
              <a:gd name="connsiteY327" fmla="*/ 5699865 h 5959540"/>
              <a:gd name="connsiteX328" fmla="*/ 3007940 w 6441943"/>
              <a:gd name="connsiteY328" fmla="*/ 5693316 h 5959540"/>
              <a:gd name="connsiteX329" fmla="*/ 2999083 w 6441943"/>
              <a:gd name="connsiteY329" fmla="*/ 5701683 h 5959540"/>
              <a:gd name="connsiteX330" fmla="*/ 3015770 w 6441943"/>
              <a:gd name="connsiteY330" fmla="*/ 5683760 h 5959540"/>
              <a:gd name="connsiteX331" fmla="*/ 3043765 w 6441943"/>
              <a:gd name="connsiteY331" fmla="*/ 5649590 h 5959540"/>
              <a:gd name="connsiteX332" fmla="*/ 3058504 w 6441943"/>
              <a:gd name="connsiteY332" fmla="*/ 5626794 h 5959540"/>
              <a:gd name="connsiteX333" fmla="*/ 3076362 w 6441943"/>
              <a:gd name="connsiteY333" fmla="*/ 5593489 h 5959540"/>
              <a:gd name="connsiteX334" fmla="*/ 3085707 w 6441943"/>
              <a:gd name="connsiteY334" fmla="*/ 5572196 h 5959540"/>
              <a:gd name="connsiteX335" fmla="*/ 3079581 w 6441943"/>
              <a:gd name="connsiteY335" fmla="*/ 5587486 h 5959540"/>
              <a:gd name="connsiteX336" fmla="*/ 3082303 w 6441943"/>
              <a:gd name="connsiteY336" fmla="*/ 5582409 h 5959540"/>
              <a:gd name="connsiteX337" fmla="*/ 3085724 w 6441943"/>
              <a:gd name="connsiteY337" fmla="*/ 5572159 h 5959540"/>
              <a:gd name="connsiteX338" fmla="*/ 3085707 w 6441943"/>
              <a:gd name="connsiteY338" fmla="*/ 5572196 h 5959540"/>
              <a:gd name="connsiteX339" fmla="*/ 3085731 w 6441943"/>
              <a:gd name="connsiteY339" fmla="*/ 5572137 h 5959540"/>
              <a:gd name="connsiteX340" fmla="*/ 3094935 w 6441943"/>
              <a:gd name="connsiteY340" fmla="*/ 5544559 h 5959540"/>
              <a:gd name="connsiteX341" fmla="*/ 3107378 w 6441943"/>
              <a:gd name="connsiteY341" fmla="*/ 5488445 h 5959540"/>
              <a:gd name="connsiteX342" fmla="*/ 3106519 w 6441943"/>
              <a:gd name="connsiteY342" fmla="*/ 5493901 h 5959540"/>
              <a:gd name="connsiteX343" fmla="*/ 3108152 w 6441943"/>
              <a:gd name="connsiteY343" fmla="*/ 5484955 h 5959540"/>
              <a:gd name="connsiteX344" fmla="*/ 3107378 w 6441943"/>
              <a:gd name="connsiteY344" fmla="*/ 5488445 h 5959540"/>
              <a:gd name="connsiteX345" fmla="*/ 3108324 w 6441943"/>
              <a:gd name="connsiteY345" fmla="*/ 5482442 h 5959540"/>
              <a:gd name="connsiteX346" fmla="*/ 3110246 w 6441943"/>
              <a:gd name="connsiteY346" fmla="*/ 5454019 h 5959540"/>
              <a:gd name="connsiteX347" fmla="*/ 3110110 w 6441943"/>
              <a:gd name="connsiteY347" fmla="*/ 5440477 h 5959540"/>
              <a:gd name="connsiteX348" fmla="*/ 3110110 w 6441943"/>
              <a:gd name="connsiteY348" fmla="*/ 5438161 h 5959540"/>
              <a:gd name="connsiteX349" fmla="*/ 3110110 w 6441943"/>
              <a:gd name="connsiteY349" fmla="*/ 5435843 h 5959540"/>
              <a:gd name="connsiteX350" fmla="*/ 2924730 w 6441943"/>
              <a:gd name="connsiteY350" fmla="*/ 4960809 h 5959540"/>
              <a:gd name="connsiteX351" fmla="*/ 2922412 w 6441943"/>
              <a:gd name="connsiteY351" fmla="*/ 4958490 h 5959540"/>
              <a:gd name="connsiteX352" fmla="*/ 2760204 w 6441943"/>
              <a:gd name="connsiteY352" fmla="*/ 4603953 h 5959540"/>
              <a:gd name="connsiteX353" fmla="*/ 2722191 w 6441943"/>
              <a:gd name="connsiteY353" fmla="*/ 4445126 h 5959540"/>
              <a:gd name="connsiteX354" fmla="*/ 2698632 w 6441943"/>
              <a:gd name="connsiteY354" fmla="*/ 4468138 h 5959540"/>
              <a:gd name="connsiteX355" fmla="*/ 2627756 w 6441943"/>
              <a:gd name="connsiteY355" fmla="*/ 4524104 h 5959540"/>
              <a:gd name="connsiteX356" fmla="*/ 2565190 w 6441943"/>
              <a:gd name="connsiteY356" fmla="*/ 4679360 h 5959540"/>
              <a:gd name="connsiteX357" fmla="*/ 2542017 w 6441943"/>
              <a:gd name="connsiteY357" fmla="*/ 4904132 h 5959540"/>
              <a:gd name="connsiteX358" fmla="*/ 2518845 w 6441943"/>
              <a:gd name="connsiteY358" fmla="*/ 5066339 h 5959540"/>
              <a:gd name="connsiteX359" fmla="*/ 2495672 w 6441943"/>
              <a:gd name="connsiteY359" fmla="*/ 5198423 h 5959540"/>
              <a:gd name="connsiteX360" fmla="*/ 2442377 w 6441943"/>
              <a:gd name="connsiteY360" fmla="*/ 5237815 h 5959540"/>
              <a:gd name="connsiteX361" fmla="*/ 2402982 w 6441943"/>
              <a:gd name="connsiteY361" fmla="*/ 5400022 h 5959540"/>
              <a:gd name="connsiteX362" fmla="*/ 2270901 w 6441943"/>
              <a:gd name="connsiteY362" fmla="*/ 5439417 h 5959540"/>
              <a:gd name="connsiteX363" fmla="*/ 2148085 w 6441943"/>
              <a:gd name="connsiteY363" fmla="*/ 5492712 h 5959540"/>
              <a:gd name="connsiteX364" fmla="*/ 1969659 w 6441943"/>
              <a:gd name="connsiteY364" fmla="*/ 5631747 h 5959540"/>
              <a:gd name="connsiteX365" fmla="*/ 1730981 w 6441943"/>
              <a:gd name="connsiteY365" fmla="*/ 5800907 h 5959540"/>
              <a:gd name="connsiteX366" fmla="*/ 827256 w 6441943"/>
              <a:gd name="connsiteY366" fmla="*/ 5893597 h 5959540"/>
              <a:gd name="connsiteX367" fmla="*/ 340634 w 6441943"/>
              <a:gd name="connsiteY367" fmla="*/ 5274893 h 5959540"/>
              <a:gd name="connsiteX368" fmla="*/ 148304 w 6441943"/>
              <a:gd name="connsiteY368" fmla="*/ 5298066 h 5959540"/>
              <a:gd name="connsiteX369" fmla="*/ 62564 w 6441943"/>
              <a:gd name="connsiteY369" fmla="*/ 4850836 h 5959540"/>
              <a:gd name="connsiteX370" fmla="*/ 139035 w 6441943"/>
              <a:gd name="connsiteY370" fmla="*/ 4341042 h 5959540"/>
              <a:gd name="connsiteX371" fmla="*/ 6951 w 6441943"/>
              <a:gd name="connsiteY371" fmla="*/ 4579717 h 5959540"/>
              <a:gd name="connsiteX372" fmla="*/ 122813 w 6441943"/>
              <a:gd name="connsiteY372" fmla="*/ 4109318 h 5959540"/>
              <a:gd name="connsiteX373" fmla="*/ 0 w 6441943"/>
              <a:gd name="connsiteY373" fmla="*/ 4287745 h 5959540"/>
              <a:gd name="connsiteX374" fmla="*/ 76468 w 6441943"/>
              <a:gd name="connsiteY374" fmla="*/ 3738559 h 5959540"/>
              <a:gd name="connsiteX375" fmla="*/ 139035 w 6441943"/>
              <a:gd name="connsiteY375" fmla="*/ 3390972 h 5959540"/>
              <a:gd name="connsiteX376" fmla="*/ 23173 w 6441943"/>
              <a:gd name="connsiteY376" fmla="*/ 3499881 h 5959540"/>
              <a:gd name="connsiteX377" fmla="*/ 308193 w 6441943"/>
              <a:gd name="connsiteY377" fmla="*/ 2811661 h 5959540"/>
              <a:gd name="connsiteX378" fmla="*/ 203918 w 6441943"/>
              <a:gd name="connsiteY378" fmla="*/ 2839468 h 5959540"/>
              <a:gd name="connsiteX379" fmla="*/ 495891 w 6441943"/>
              <a:gd name="connsiteY379" fmla="*/ 2582252 h 5959540"/>
              <a:gd name="connsiteX380" fmla="*/ 780911 w 6441943"/>
              <a:gd name="connsiteY380" fmla="*/ 2102584 h 5959540"/>
              <a:gd name="connsiteX381" fmla="*/ 1035808 w 6441943"/>
              <a:gd name="connsiteY381" fmla="*/ 1646085 h 5959540"/>
              <a:gd name="connsiteX382" fmla="*/ 1622072 w 6441943"/>
              <a:gd name="connsiteY382" fmla="*/ 1235934 h 5959540"/>
              <a:gd name="connsiteX383" fmla="*/ 2039176 w 6441943"/>
              <a:gd name="connsiteY383" fmla="*/ 974084 h 5959540"/>
              <a:gd name="connsiteX384" fmla="*/ 3052075 w 6441943"/>
              <a:gd name="connsiteY384" fmla="*/ 570 h 595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</a:cxnLst>
            <a:rect l="l" t="t" r="r" b="b"/>
            <a:pathLst>
              <a:path w="6441943" h="5959540">
                <a:moveTo>
                  <a:pt x="3930341" y="5551462"/>
                </a:moveTo>
                <a:lnTo>
                  <a:pt x="3930470" y="5553792"/>
                </a:lnTo>
                <a:cubicBezTo>
                  <a:pt x="3930801" y="5565128"/>
                  <a:pt x="3930811" y="5574426"/>
                  <a:pt x="3930728" y="5581396"/>
                </a:cubicBezTo>
                <a:close/>
                <a:moveTo>
                  <a:pt x="3101215" y="5522950"/>
                </a:moveTo>
                <a:lnTo>
                  <a:pt x="3096254" y="5540606"/>
                </a:lnTo>
                <a:lnTo>
                  <a:pt x="3100089" y="5529112"/>
                </a:lnTo>
                <a:close/>
                <a:moveTo>
                  <a:pt x="3179633" y="5436354"/>
                </a:moveTo>
                <a:lnTo>
                  <a:pt x="3179855" y="5457522"/>
                </a:lnTo>
                <a:lnTo>
                  <a:pt x="3179738" y="5446344"/>
                </a:lnTo>
                <a:close/>
                <a:moveTo>
                  <a:pt x="3798364" y="5116122"/>
                </a:moveTo>
                <a:lnTo>
                  <a:pt x="3835318" y="5181705"/>
                </a:lnTo>
                <a:lnTo>
                  <a:pt x="3838161" y="5187944"/>
                </a:lnTo>
                <a:close/>
                <a:moveTo>
                  <a:pt x="3772668" y="5021018"/>
                </a:moveTo>
                <a:lnTo>
                  <a:pt x="3772670" y="5021035"/>
                </a:lnTo>
                <a:lnTo>
                  <a:pt x="3772673" y="5021047"/>
                </a:lnTo>
                <a:lnTo>
                  <a:pt x="3772670" y="5021034"/>
                </a:lnTo>
                <a:close/>
                <a:moveTo>
                  <a:pt x="3761032" y="4843434"/>
                </a:moveTo>
                <a:lnTo>
                  <a:pt x="3760631" y="4854130"/>
                </a:lnTo>
                <a:lnTo>
                  <a:pt x="3761287" y="4871798"/>
                </a:lnTo>
                <a:close/>
                <a:moveTo>
                  <a:pt x="3384337" y="3767524"/>
                </a:moveTo>
                <a:cubicBezTo>
                  <a:pt x="3365220" y="3769262"/>
                  <a:pt x="3346103" y="3782585"/>
                  <a:pt x="3346103" y="3782585"/>
                </a:cubicBezTo>
                <a:cubicBezTo>
                  <a:pt x="3269632" y="3759413"/>
                  <a:pt x="3160723" y="3891497"/>
                  <a:pt x="3160723" y="3891497"/>
                </a:cubicBezTo>
                <a:cubicBezTo>
                  <a:pt x="2998516" y="4130753"/>
                  <a:pt x="2876227" y="4281745"/>
                  <a:pt x="2789975" y="4375909"/>
                </a:cubicBezTo>
                <a:lnTo>
                  <a:pt x="2780135" y="4386371"/>
                </a:lnTo>
                <a:lnTo>
                  <a:pt x="2777987" y="4376117"/>
                </a:lnTo>
                <a:lnTo>
                  <a:pt x="2780259" y="4386964"/>
                </a:lnTo>
                <a:lnTo>
                  <a:pt x="2813776" y="4528044"/>
                </a:lnTo>
                <a:lnTo>
                  <a:pt x="2780260" y="4386966"/>
                </a:lnTo>
                <a:lnTo>
                  <a:pt x="2780140" y="4386393"/>
                </a:lnTo>
                <a:lnTo>
                  <a:pt x="2780260" y="4386964"/>
                </a:lnTo>
                <a:cubicBezTo>
                  <a:pt x="2795688" y="4456554"/>
                  <a:pt x="2811475" y="4523428"/>
                  <a:pt x="2827406" y="4585415"/>
                </a:cubicBezTo>
                <a:cubicBezTo>
                  <a:pt x="2827406" y="4585415"/>
                  <a:pt x="2887654" y="4784698"/>
                  <a:pt x="2980344" y="4916780"/>
                </a:cubicBezTo>
                <a:cubicBezTo>
                  <a:pt x="2996564" y="4937636"/>
                  <a:pt x="3186578" y="5183264"/>
                  <a:pt x="3179627" y="5435843"/>
                </a:cubicBezTo>
                <a:lnTo>
                  <a:pt x="3179738" y="5446344"/>
                </a:lnTo>
                <a:lnTo>
                  <a:pt x="3179858" y="5457884"/>
                </a:lnTo>
                <a:lnTo>
                  <a:pt x="3177050" y="5492431"/>
                </a:lnTo>
                <a:cubicBezTo>
                  <a:pt x="3165083" y="5587080"/>
                  <a:pt x="3108227" y="5771590"/>
                  <a:pt x="2859847" y="5869169"/>
                </a:cubicBezTo>
                <a:lnTo>
                  <a:pt x="2850578" y="5871485"/>
                </a:lnTo>
                <a:lnTo>
                  <a:pt x="2723128" y="5887707"/>
                </a:lnTo>
                <a:lnTo>
                  <a:pt x="2723137" y="5887707"/>
                </a:lnTo>
                <a:lnTo>
                  <a:pt x="2730081" y="5887707"/>
                </a:lnTo>
                <a:lnTo>
                  <a:pt x="3527214" y="5883072"/>
                </a:lnTo>
                <a:cubicBezTo>
                  <a:pt x="3557337" y="5878438"/>
                  <a:pt x="3860898" y="5834409"/>
                  <a:pt x="3860898" y="5593415"/>
                </a:cubicBezTo>
                <a:lnTo>
                  <a:pt x="3861133" y="5581911"/>
                </a:lnTo>
                <a:lnTo>
                  <a:pt x="3861133" y="5581912"/>
                </a:lnTo>
                <a:lnTo>
                  <a:pt x="3861134" y="5581911"/>
                </a:lnTo>
                <a:cubicBezTo>
                  <a:pt x="3861513" y="5533312"/>
                  <a:pt x="3855683" y="5339677"/>
                  <a:pt x="3738082" y="5153139"/>
                </a:cubicBezTo>
                <a:lnTo>
                  <a:pt x="3732433" y="5140760"/>
                </a:lnTo>
                <a:lnTo>
                  <a:pt x="3732384" y="5140652"/>
                </a:lnTo>
                <a:lnTo>
                  <a:pt x="3731127" y="5137087"/>
                </a:lnTo>
                <a:lnTo>
                  <a:pt x="3731128" y="5137089"/>
                </a:lnTo>
                <a:lnTo>
                  <a:pt x="3721174" y="5108858"/>
                </a:lnTo>
                <a:lnTo>
                  <a:pt x="3720583" y="5106469"/>
                </a:lnTo>
                <a:lnTo>
                  <a:pt x="3720154" y="5104735"/>
                </a:lnTo>
                <a:lnTo>
                  <a:pt x="3720155" y="5104739"/>
                </a:lnTo>
                <a:lnTo>
                  <a:pt x="3708063" y="5055829"/>
                </a:lnTo>
                <a:cubicBezTo>
                  <a:pt x="3703777" y="5034399"/>
                  <a:pt x="3699776" y="5009108"/>
                  <a:pt x="3696662" y="4979636"/>
                </a:cubicBezTo>
                <a:lnTo>
                  <a:pt x="3691720" y="4897282"/>
                </a:lnTo>
                <a:lnTo>
                  <a:pt x="3691720" y="4897290"/>
                </a:lnTo>
                <a:lnTo>
                  <a:pt x="3691169" y="4888099"/>
                </a:lnTo>
                <a:lnTo>
                  <a:pt x="3690584" y="4878351"/>
                </a:lnTo>
                <a:lnTo>
                  <a:pt x="3693440" y="4750059"/>
                </a:lnTo>
                <a:lnTo>
                  <a:pt x="3693439" y="4750071"/>
                </a:lnTo>
                <a:lnTo>
                  <a:pt x="3693440" y="4750058"/>
                </a:lnTo>
                <a:lnTo>
                  <a:pt x="3693440" y="4750048"/>
                </a:lnTo>
                <a:cubicBezTo>
                  <a:pt x="3699125" y="4655077"/>
                  <a:pt x="3713173" y="4540808"/>
                  <a:pt x="3740401" y="4404670"/>
                </a:cubicBezTo>
                <a:lnTo>
                  <a:pt x="3740571" y="4404435"/>
                </a:lnTo>
                <a:lnTo>
                  <a:pt x="3706071" y="4362586"/>
                </a:lnTo>
                <a:cubicBezTo>
                  <a:pt x="3524240" y="4115257"/>
                  <a:pt x="3422570" y="3821979"/>
                  <a:pt x="3422570" y="3821979"/>
                </a:cubicBezTo>
                <a:cubicBezTo>
                  <a:pt x="3422570" y="3775635"/>
                  <a:pt x="3403453" y="3765786"/>
                  <a:pt x="3384337" y="3767524"/>
                </a:cubicBezTo>
                <a:close/>
                <a:moveTo>
                  <a:pt x="2542383" y="3241413"/>
                </a:moveTo>
                <a:cubicBezTo>
                  <a:pt x="2523845" y="3243729"/>
                  <a:pt x="2509942" y="3262267"/>
                  <a:pt x="2512260" y="3280805"/>
                </a:cubicBezTo>
                <a:cubicBezTo>
                  <a:pt x="2512260" y="3288915"/>
                  <a:pt x="2602741" y="3912654"/>
                  <a:pt x="2712294" y="4403775"/>
                </a:cubicBezTo>
                <a:lnTo>
                  <a:pt x="2720978" y="4440058"/>
                </a:lnTo>
                <a:lnTo>
                  <a:pt x="2776921" y="4371033"/>
                </a:lnTo>
                <a:lnTo>
                  <a:pt x="2735259" y="4172222"/>
                </a:lnTo>
                <a:cubicBezTo>
                  <a:pt x="2648253" y="3735131"/>
                  <a:pt x="2581778" y="3278488"/>
                  <a:pt x="2581778" y="3271536"/>
                </a:cubicBezTo>
                <a:cubicBezTo>
                  <a:pt x="2579459" y="3252998"/>
                  <a:pt x="2560921" y="3239095"/>
                  <a:pt x="2542383" y="3241413"/>
                </a:cubicBezTo>
                <a:close/>
                <a:moveTo>
                  <a:pt x="2168787" y="3080089"/>
                </a:moveTo>
                <a:cubicBezTo>
                  <a:pt x="2151815" y="3079410"/>
                  <a:pt x="2129548" y="3089729"/>
                  <a:pt x="2101741" y="3124488"/>
                </a:cubicBezTo>
                <a:cubicBezTo>
                  <a:pt x="2101741" y="3124488"/>
                  <a:pt x="2057714" y="3316820"/>
                  <a:pt x="1992831" y="3386337"/>
                </a:cubicBezTo>
                <a:cubicBezTo>
                  <a:pt x="1992831" y="3386337"/>
                  <a:pt x="1951121" y="3474393"/>
                  <a:pt x="1819037" y="3520738"/>
                </a:cubicBezTo>
                <a:lnTo>
                  <a:pt x="1814402" y="3652819"/>
                </a:lnTo>
                <a:lnTo>
                  <a:pt x="1888554" y="3669041"/>
                </a:lnTo>
                <a:lnTo>
                  <a:pt x="1939533" y="3722337"/>
                </a:lnTo>
                <a:cubicBezTo>
                  <a:pt x="1939533" y="3722337"/>
                  <a:pt x="1981244" y="3757097"/>
                  <a:pt x="2009051" y="3710752"/>
                </a:cubicBezTo>
                <a:cubicBezTo>
                  <a:pt x="2009051" y="3710752"/>
                  <a:pt x="2009051" y="3615743"/>
                  <a:pt x="2108693" y="3622696"/>
                </a:cubicBezTo>
                <a:cubicBezTo>
                  <a:pt x="2108693" y="3622696"/>
                  <a:pt x="2161989" y="3629647"/>
                  <a:pt x="2166623" y="3564764"/>
                </a:cubicBezTo>
                <a:cubicBezTo>
                  <a:pt x="2166623" y="3564764"/>
                  <a:pt x="2159673" y="3523054"/>
                  <a:pt x="2217603" y="3476709"/>
                </a:cubicBezTo>
                <a:lnTo>
                  <a:pt x="2419204" y="3326089"/>
                </a:lnTo>
                <a:cubicBezTo>
                  <a:pt x="2419204" y="3326089"/>
                  <a:pt x="2215287" y="3159247"/>
                  <a:pt x="2210652" y="3112903"/>
                </a:cubicBezTo>
                <a:cubicBezTo>
                  <a:pt x="2210652" y="3112903"/>
                  <a:pt x="2197074" y="3081221"/>
                  <a:pt x="2168787" y="3080089"/>
                </a:cubicBezTo>
                <a:close/>
                <a:moveTo>
                  <a:pt x="4736448" y="2146033"/>
                </a:moveTo>
                <a:cubicBezTo>
                  <a:pt x="4750930" y="2148349"/>
                  <a:pt x="4759619" y="2155880"/>
                  <a:pt x="4759619" y="2155880"/>
                </a:cubicBezTo>
                <a:cubicBezTo>
                  <a:pt x="4824502" y="2197591"/>
                  <a:pt x="4766572" y="2255523"/>
                  <a:pt x="4766572" y="2255523"/>
                </a:cubicBezTo>
                <a:lnTo>
                  <a:pt x="4422563" y="2763414"/>
                </a:lnTo>
                <a:lnTo>
                  <a:pt x="4399870" y="2748805"/>
                </a:lnTo>
                <a:cubicBezTo>
                  <a:pt x="4379015" y="2733453"/>
                  <a:pt x="4358739" y="2713177"/>
                  <a:pt x="4361056" y="2693480"/>
                </a:cubicBezTo>
                <a:cubicBezTo>
                  <a:pt x="4361056" y="2693480"/>
                  <a:pt x="4395814" y="2593840"/>
                  <a:pt x="4298489" y="2605425"/>
                </a:cubicBezTo>
                <a:cubicBezTo>
                  <a:pt x="4298489" y="2605425"/>
                  <a:pt x="4285455" y="2598909"/>
                  <a:pt x="4236902" y="2622045"/>
                </a:cubicBezTo>
                <a:lnTo>
                  <a:pt x="4205003" y="2639946"/>
                </a:lnTo>
                <a:lnTo>
                  <a:pt x="4213619" y="2615853"/>
                </a:lnTo>
                <a:cubicBezTo>
                  <a:pt x="4223178" y="2598474"/>
                  <a:pt x="4233606" y="2591522"/>
                  <a:pt x="4233606" y="2591522"/>
                </a:cubicBezTo>
                <a:lnTo>
                  <a:pt x="4678517" y="2167467"/>
                </a:lnTo>
                <a:cubicBezTo>
                  <a:pt x="4701690" y="2146612"/>
                  <a:pt x="4721965" y="2143716"/>
                  <a:pt x="4736448" y="2146033"/>
                </a:cubicBezTo>
                <a:close/>
                <a:moveTo>
                  <a:pt x="2679023" y="1316748"/>
                </a:moveTo>
                <a:cubicBezTo>
                  <a:pt x="2670623" y="1319935"/>
                  <a:pt x="2663672" y="1326308"/>
                  <a:pt x="2660196" y="1335577"/>
                </a:cubicBezTo>
                <a:cubicBezTo>
                  <a:pt x="2657878" y="1342527"/>
                  <a:pt x="2595313" y="1488515"/>
                  <a:pt x="2599948" y="1592789"/>
                </a:cubicBezTo>
                <a:cubicBezTo>
                  <a:pt x="2599948" y="1599742"/>
                  <a:pt x="2616167" y="1785122"/>
                  <a:pt x="2727395" y="1942694"/>
                </a:cubicBezTo>
                <a:cubicBezTo>
                  <a:pt x="2729714" y="1942694"/>
                  <a:pt x="2801547" y="2063191"/>
                  <a:pt x="2796913" y="2220763"/>
                </a:cubicBezTo>
                <a:cubicBezTo>
                  <a:pt x="2796913" y="2239301"/>
                  <a:pt x="2810816" y="2255521"/>
                  <a:pt x="2831673" y="2255521"/>
                </a:cubicBezTo>
                <a:cubicBezTo>
                  <a:pt x="2850210" y="2255521"/>
                  <a:pt x="2866430" y="2241617"/>
                  <a:pt x="2866430" y="2223079"/>
                </a:cubicBezTo>
                <a:cubicBezTo>
                  <a:pt x="2871064" y="2044653"/>
                  <a:pt x="2792278" y="1912569"/>
                  <a:pt x="2787644" y="1905618"/>
                </a:cubicBezTo>
                <a:cubicBezTo>
                  <a:pt x="2685685" y="1761949"/>
                  <a:pt x="2669465" y="1588155"/>
                  <a:pt x="2669465" y="1588155"/>
                </a:cubicBezTo>
                <a:cubicBezTo>
                  <a:pt x="2667147" y="1500100"/>
                  <a:pt x="2725077" y="1365699"/>
                  <a:pt x="2725077" y="1363383"/>
                </a:cubicBezTo>
                <a:cubicBezTo>
                  <a:pt x="2732030" y="1344845"/>
                  <a:pt x="2725077" y="1323989"/>
                  <a:pt x="2706541" y="1317039"/>
                </a:cubicBezTo>
                <a:cubicBezTo>
                  <a:pt x="2697272" y="1313562"/>
                  <a:pt x="2687424" y="1313562"/>
                  <a:pt x="2679023" y="1316748"/>
                </a:cubicBezTo>
                <a:close/>
                <a:moveTo>
                  <a:pt x="3661900" y="43514"/>
                </a:moveTo>
                <a:cubicBezTo>
                  <a:pt x="3687603" y="44654"/>
                  <a:pt x="3700637" y="51823"/>
                  <a:pt x="3700637" y="51823"/>
                </a:cubicBezTo>
                <a:cubicBezTo>
                  <a:pt x="3916142" y="151464"/>
                  <a:pt x="3967122" y="290498"/>
                  <a:pt x="3967122" y="290498"/>
                </a:cubicBezTo>
                <a:lnTo>
                  <a:pt x="3955534" y="436486"/>
                </a:lnTo>
                <a:lnTo>
                  <a:pt x="3917409" y="423225"/>
                </a:lnTo>
                <a:lnTo>
                  <a:pt x="3915737" y="421250"/>
                </a:lnTo>
                <a:cubicBezTo>
                  <a:pt x="3871963" y="370741"/>
                  <a:pt x="3744044" y="234060"/>
                  <a:pt x="3559208" y="129965"/>
                </a:cubicBezTo>
                <a:lnTo>
                  <a:pt x="3496142" y="100266"/>
                </a:lnTo>
                <a:lnTo>
                  <a:pt x="3547157" y="71375"/>
                </a:lnTo>
                <a:cubicBezTo>
                  <a:pt x="3597828" y="47261"/>
                  <a:pt x="3636198" y="42373"/>
                  <a:pt x="3661900" y="43514"/>
                </a:cubicBezTo>
                <a:close/>
                <a:moveTo>
                  <a:pt x="3052075" y="570"/>
                </a:moveTo>
                <a:cubicBezTo>
                  <a:pt x="3056474" y="660"/>
                  <a:pt x="3058764" y="841"/>
                  <a:pt x="3058764" y="841"/>
                </a:cubicBezTo>
                <a:cubicBezTo>
                  <a:pt x="3186213" y="-4952"/>
                  <a:pt x="3304537" y="19669"/>
                  <a:pt x="3410334" y="59859"/>
                </a:cubicBezTo>
                <a:lnTo>
                  <a:pt x="3496142" y="100266"/>
                </a:lnTo>
                <a:lnTo>
                  <a:pt x="3492399" y="102386"/>
                </a:lnTo>
                <a:cubicBezTo>
                  <a:pt x="3472788" y="115186"/>
                  <a:pt x="3451825" y="130610"/>
                  <a:pt x="3429521" y="149148"/>
                </a:cubicBezTo>
                <a:lnTo>
                  <a:pt x="3290487" y="283548"/>
                </a:lnTo>
                <a:lnTo>
                  <a:pt x="3306706" y="325258"/>
                </a:lnTo>
                <a:lnTo>
                  <a:pt x="3302072" y="366969"/>
                </a:lnTo>
                <a:lnTo>
                  <a:pt x="3248776" y="441121"/>
                </a:lnTo>
                <a:lnTo>
                  <a:pt x="3202431" y="448071"/>
                </a:lnTo>
                <a:lnTo>
                  <a:pt x="3163037" y="420264"/>
                </a:lnTo>
                <a:cubicBezTo>
                  <a:pt x="3163037" y="420264"/>
                  <a:pt x="3135230" y="401726"/>
                  <a:pt x="3112058" y="431852"/>
                </a:cubicBezTo>
                <a:lnTo>
                  <a:pt x="3024002" y="554664"/>
                </a:lnTo>
                <a:cubicBezTo>
                  <a:pt x="3024002" y="554664"/>
                  <a:pt x="3012417" y="589424"/>
                  <a:pt x="2961438" y="594059"/>
                </a:cubicBezTo>
                <a:cubicBezTo>
                  <a:pt x="2961438" y="594059"/>
                  <a:pt x="2595314" y="589424"/>
                  <a:pt x="2609215" y="992625"/>
                </a:cubicBezTo>
                <a:cubicBezTo>
                  <a:pt x="2609215" y="992625"/>
                  <a:pt x="2604583" y="1298501"/>
                  <a:pt x="2928997" y="1321673"/>
                </a:cubicBezTo>
                <a:cubicBezTo>
                  <a:pt x="2928997" y="1321673"/>
                  <a:pt x="3281218" y="1328624"/>
                  <a:pt x="3315975" y="992625"/>
                </a:cubicBezTo>
                <a:cubicBezTo>
                  <a:pt x="3315975" y="992625"/>
                  <a:pt x="3339147" y="846637"/>
                  <a:pt x="3253411" y="749313"/>
                </a:cubicBezTo>
                <a:cubicBezTo>
                  <a:pt x="3253411" y="749313"/>
                  <a:pt x="3225604" y="719190"/>
                  <a:pt x="3248776" y="698333"/>
                </a:cubicBezTo>
                <a:lnTo>
                  <a:pt x="3334513" y="605644"/>
                </a:lnTo>
                <a:cubicBezTo>
                  <a:pt x="3334513" y="605644"/>
                  <a:pt x="3350735" y="594059"/>
                  <a:pt x="3334513" y="559299"/>
                </a:cubicBezTo>
                <a:lnTo>
                  <a:pt x="3304390" y="519907"/>
                </a:lnTo>
                <a:lnTo>
                  <a:pt x="3373907" y="434168"/>
                </a:lnTo>
                <a:lnTo>
                  <a:pt x="3415618" y="415630"/>
                </a:lnTo>
                <a:lnTo>
                  <a:pt x="3457328" y="445755"/>
                </a:lnTo>
                <a:cubicBezTo>
                  <a:pt x="3457328" y="445755"/>
                  <a:pt x="3441106" y="457340"/>
                  <a:pt x="3508307" y="417948"/>
                </a:cubicBezTo>
                <a:lnTo>
                  <a:pt x="3744666" y="271960"/>
                </a:lnTo>
                <a:lnTo>
                  <a:pt x="3902239" y="417948"/>
                </a:lnTo>
                <a:lnTo>
                  <a:pt x="3917409" y="423225"/>
                </a:lnTo>
                <a:lnTo>
                  <a:pt x="3928155" y="435919"/>
                </a:lnTo>
                <a:cubicBezTo>
                  <a:pt x="3930944" y="439308"/>
                  <a:pt x="3932365" y="441118"/>
                  <a:pt x="3932365" y="441118"/>
                </a:cubicBezTo>
                <a:cubicBezTo>
                  <a:pt x="4034323" y="429533"/>
                  <a:pt x="4226656" y="772485"/>
                  <a:pt x="4226656" y="772485"/>
                </a:cubicBezTo>
                <a:cubicBezTo>
                  <a:pt x="4273001" y="839684"/>
                  <a:pt x="4307758" y="1043602"/>
                  <a:pt x="4307758" y="1043602"/>
                </a:cubicBezTo>
                <a:cubicBezTo>
                  <a:pt x="4349469" y="1194224"/>
                  <a:pt x="4284586" y="1326305"/>
                  <a:pt x="4284586" y="1326305"/>
                </a:cubicBezTo>
                <a:cubicBezTo>
                  <a:pt x="4335565" y="1117754"/>
                  <a:pt x="4238241" y="1133975"/>
                  <a:pt x="4238241" y="1133975"/>
                </a:cubicBezTo>
                <a:cubicBezTo>
                  <a:pt x="4240560" y="1215078"/>
                  <a:pt x="4164089" y="1326305"/>
                  <a:pt x="4164089" y="1326305"/>
                </a:cubicBezTo>
                <a:cubicBezTo>
                  <a:pt x="4171042" y="1233616"/>
                  <a:pt x="4113110" y="1226665"/>
                  <a:pt x="4113110" y="1226665"/>
                </a:cubicBezTo>
                <a:cubicBezTo>
                  <a:pt x="4113110" y="1349478"/>
                  <a:pt x="4055180" y="1388872"/>
                  <a:pt x="4055180" y="1388872"/>
                </a:cubicBezTo>
                <a:cubicBezTo>
                  <a:pt x="4085303" y="1323990"/>
                  <a:pt x="4038958" y="1300817"/>
                  <a:pt x="4038958" y="1300817"/>
                </a:cubicBezTo>
                <a:cubicBezTo>
                  <a:pt x="3981028" y="1453755"/>
                  <a:pt x="3779426" y="1574252"/>
                  <a:pt x="3779426" y="1574252"/>
                </a:cubicBezTo>
                <a:cubicBezTo>
                  <a:pt x="3712227" y="1615962"/>
                  <a:pt x="3682102" y="1655354"/>
                  <a:pt x="3682102" y="1655354"/>
                </a:cubicBezTo>
                <a:cubicBezTo>
                  <a:pt x="3647345" y="1713287"/>
                  <a:pt x="3665882" y="1921839"/>
                  <a:pt x="3665882" y="1921839"/>
                </a:cubicBezTo>
                <a:cubicBezTo>
                  <a:pt x="3668199" y="1995991"/>
                  <a:pt x="3626488" y="1991356"/>
                  <a:pt x="3626488" y="1991356"/>
                </a:cubicBezTo>
                <a:lnTo>
                  <a:pt x="3515260" y="2002941"/>
                </a:lnTo>
                <a:cubicBezTo>
                  <a:pt x="3510626" y="2088680"/>
                  <a:pt x="3487453" y="2077093"/>
                  <a:pt x="3487453" y="2077093"/>
                </a:cubicBezTo>
                <a:cubicBezTo>
                  <a:pt x="3429523" y="2060873"/>
                  <a:pt x="3417936" y="2088680"/>
                  <a:pt x="3417936" y="2088680"/>
                </a:cubicBezTo>
                <a:cubicBezTo>
                  <a:pt x="3417936" y="2135025"/>
                  <a:pt x="3387813" y="2146610"/>
                  <a:pt x="3387813" y="2146610"/>
                </a:cubicBezTo>
                <a:cubicBezTo>
                  <a:pt x="3346103" y="2165148"/>
                  <a:pt x="3306708" y="2141976"/>
                  <a:pt x="3306708" y="2141976"/>
                </a:cubicBezTo>
                <a:cubicBezTo>
                  <a:pt x="3295123" y="2172101"/>
                  <a:pt x="3288170" y="2211493"/>
                  <a:pt x="3288170" y="2211493"/>
                </a:cubicBezTo>
                <a:cubicBezTo>
                  <a:pt x="3230240" y="2304183"/>
                  <a:pt x="3144501" y="2223080"/>
                  <a:pt x="3144501" y="2223080"/>
                </a:cubicBezTo>
                <a:cubicBezTo>
                  <a:pt x="3109744" y="2162832"/>
                  <a:pt x="3051811" y="2169783"/>
                  <a:pt x="3051811" y="2169783"/>
                </a:cubicBezTo>
                <a:cubicBezTo>
                  <a:pt x="2942902" y="2190639"/>
                  <a:pt x="2959121" y="2313452"/>
                  <a:pt x="2959121" y="2313452"/>
                </a:cubicBezTo>
                <a:cubicBezTo>
                  <a:pt x="2959121" y="2429314"/>
                  <a:pt x="3040226" y="2445536"/>
                  <a:pt x="3040226" y="2445536"/>
                </a:cubicBezTo>
                <a:lnTo>
                  <a:pt x="3241825" y="2614694"/>
                </a:lnTo>
                <a:lnTo>
                  <a:pt x="3276585" y="2656404"/>
                </a:lnTo>
                <a:cubicBezTo>
                  <a:pt x="3410985" y="2540542"/>
                  <a:pt x="3531482" y="2563714"/>
                  <a:pt x="3531482" y="2563714"/>
                </a:cubicBezTo>
                <a:cubicBezTo>
                  <a:pt x="3867482" y="2596156"/>
                  <a:pt x="3967124" y="2869591"/>
                  <a:pt x="3967124" y="2869591"/>
                </a:cubicBezTo>
                <a:lnTo>
                  <a:pt x="4006516" y="2869591"/>
                </a:lnTo>
                <a:cubicBezTo>
                  <a:pt x="4041276" y="2783854"/>
                  <a:pt x="4175677" y="2656404"/>
                  <a:pt x="4175677" y="2656404"/>
                </a:cubicBezTo>
                <a:lnTo>
                  <a:pt x="4205003" y="2639946"/>
                </a:lnTo>
                <a:lnTo>
                  <a:pt x="4201345" y="2650177"/>
                </a:lnTo>
                <a:cubicBezTo>
                  <a:pt x="4198412" y="2664515"/>
                  <a:pt x="4197108" y="2681894"/>
                  <a:pt x="4198846" y="2702749"/>
                </a:cubicBezTo>
                <a:cubicBezTo>
                  <a:pt x="4198846" y="2702749"/>
                  <a:pt x="4240556" y="2783854"/>
                  <a:pt x="4187261" y="2848737"/>
                </a:cubicBezTo>
                <a:lnTo>
                  <a:pt x="4082983" y="2969234"/>
                </a:lnTo>
                <a:cubicBezTo>
                  <a:pt x="4082983" y="2969234"/>
                  <a:pt x="4036638" y="3031798"/>
                  <a:pt x="4078349" y="3092046"/>
                </a:cubicBezTo>
                <a:lnTo>
                  <a:pt x="4117743" y="3138391"/>
                </a:lnTo>
                <a:cubicBezTo>
                  <a:pt x="4117743" y="3138391"/>
                  <a:pt x="4147866" y="3177786"/>
                  <a:pt x="4226653" y="3052654"/>
                </a:cubicBezTo>
                <a:lnTo>
                  <a:pt x="4422563" y="2763414"/>
                </a:lnTo>
                <a:lnTo>
                  <a:pt x="4428835" y="2767452"/>
                </a:lnTo>
                <a:cubicBezTo>
                  <a:pt x="4436801" y="2771978"/>
                  <a:pt x="4442159" y="2774585"/>
                  <a:pt x="4442159" y="2774585"/>
                </a:cubicBezTo>
                <a:cubicBezTo>
                  <a:pt x="4488504" y="2774585"/>
                  <a:pt x="4446793" y="2874225"/>
                  <a:pt x="4446793" y="2874225"/>
                </a:cubicBezTo>
                <a:cubicBezTo>
                  <a:pt x="4432890" y="2904350"/>
                  <a:pt x="4463015" y="2950695"/>
                  <a:pt x="4463015" y="2950695"/>
                </a:cubicBezTo>
                <a:cubicBezTo>
                  <a:pt x="4527898" y="2978502"/>
                  <a:pt x="4493138" y="3036432"/>
                  <a:pt x="4493138" y="3036432"/>
                </a:cubicBezTo>
                <a:cubicBezTo>
                  <a:pt x="4446793" y="3071192"/>
                  <a:pt x="4428255" y="3145344"/>
                  <a:pt x="4428255" y="3145344"/>
                </a:cubicBezTo>
                <a:cubicBezTo>
                  <a:pt x="4386545" y="3265841"/>
                  <a:pt x="4312393" y="3307551"/>
                  <a:pt x="4312393" y="3307551"/>
                </a:cubicBezTo>
                <a:cubicBezTo>
                  <a:pt x="4578877" y="3516103"/>
                  <a:pt x="4887070" y="3949429"/>
                  <a:pt x="4887070" y="3949429"/>
                </a:cubicBezTo>
                <a:cubicBezTo>
                  <a:pt x="4907926" y="4056020"/>
                  <a:pt x="4914877" y="4141759"/>
                  <a:pt x="4914877" y="4141759"/>
                </a:cubicBezTo>
                <a:cubicBezTo>
                  <a:pt x="4910242" y="4382753"/>
                  <a:pt x="4845359" y="4598258"/>
                  <a:pt x="4845359" y="4598258"/>
                </a:cubicBezTo>
                <a:cubicBezTo>
                  <a:pt x="4898657" y="4776685"/>
                  <a:pt x="5095622" y="4938892"/>
                  <a:pt x="5095622" y="4938892"/>
                </a:cubicBezTo>
                <a:cubicBezTo>
                  <a:pt x="5160505" y="4880959"/>
                  <a:pt x="5230022" y="4874009"/>
                  <a:pt x="5230022" y="4874009"/>
                </a:cubicBezTo>
                <a:cubicBezTo>
                  <a:pt x="5320396" y="4885594"/>
                  <a:pt x="5408451" y="4890228"/>
                  <a:pt x="5408451" y="4890228"/>
                </a:cubicBezTo>
                <a:cubicBezTo>
                  <a:pt x="5554436" y="4899500"/>
                  <a:pt x="5658714" y="4836933"/>
                  <a:pt x="5658714" y="4836933"/>
                </a:cubicBezTo>
                <a:cubicBezTo>
                  <a:pt x="5765307" y="4776685"/>
                  <a:pt x="5793114" y="4853155"/>
                  <a:pt x="5793114" y="4853155"/>
                </a:cubicBezTo>
                <a:cubicBezTo>
                  <a:pt x="5816286" y="4911085"/>
                  <a:pt x="5742135" y="4992190"/>
                  <a:pt x="5742135" y="4992190"/>
                </a:cubicBezTo>
                <a:cubicBezTo>
                  <a:pt x="5832506" y="4989871"/>
                  <a:pt x="5943734" y="4938892"/>
                  <a:pt x="5943734" y="4938892"/>
                </a:cubicBezTo>
                <a:cubicBezTo>
                  <a:pt x="6048011" y="4864740"/>
                  <a:pt x="6249610" y="4834614"/>
                  <a:pt x="6249610" y="4834614"/>
                </a:cubicBezTo>
                <a:cubicBezTo>
                  <a:pt x="6377059" y="4799857"/>
                  <a:pt x="6358521" y="4920354"/>
                  <a:pt x="6358521" y="4920354"/>
                </a:cubicBezTo>
                <a:lnTo>
                  <a:pt x="6377059" y="4927304"/>
                </a:lnTo>
                <a:lnTo>
                  <a:pt x="6388645" y="4943526"/>
                </a:lnTo>
                <a:lnTo>
                  <a:pt x="6381694" y="4982918"/>
                </a:lnTo>
                <a:lnTo>
                  <a:pt x="6416451" y="5001456"/>
                </a:lnTo>
                <a:lnTo>
                  <a:pt x="6428039" y="5019994"/>
                </a:lnTo>
                <a:lnTo>
                  <a:pt x="6416451" y="5077926"/>
                </a:lnTo>
                <a:lnTo>
                  <a:pt x="6428039" y="5105733"/>
                </a:lnTo>
                <a:lnTo>
                  <a:pt x="6441943" y="5168298"/>
                </a:lnTo>
                <a:lnTo>
                  <a:pt x="6423405" y="5198423"/>
                </a:lnTo>
                <a:lnTo>
                  <a:pt x="6423405" y="5240133"/>
                </a:lnTo>
                <a:lnTo>
                  <a:pt x="6381694" y="5267940"/>
                </a:lnTo>
                <a:cubicBezTo>
                  <a:pt x="6316811" y="5291113"/>
                  <a:pt x="6177777" y="5402341"/>
                  <a:pt x="6177777" y="5402341"/>
                </a:cubicBezTo>
                <a:cubicBezTo>
                  <a:pt x="6075818" y="5513568"/>
                  <a:pt x="5906658" y="5536741"/>
                  <a:pt x="5906658" y="5536741"/>
                </a:cubicBezTo>
                <a:cubicBezTo>
                  <a:pt x="5605416" y="5578451"/>
                  <a:pt x="5408451" y="5733708"/>
                  <a:pt x="5408451" y="5733708"/>
                </a:cubicBezTo>
                <a:cubicBezTo>
                  <a:pt x="5223072" y="5937623"/>
                  <a:pt x="5079402" y="5895915"/>
                  <a:pt x="5079402" y="5895915"/>
                </a:cubicBezTo>
                <a:cubicBezTo>
                  <a:pt x="4928780" y="5898231"/>
                  <a:pt x="4870850" y="5694314"/>
                  <a:pt x="4870850" y="5694314"/>
                </a:cubicBezTo>
                <a:cubicBezTo>
                  <a:pt x="4856947" y="5546010"/>
                  <a:pt x="4748035" y="5620162"/>
                  <a:pt x="4748035" y="5620162"/>
                </a:cubicBezTo>
                <a:lnTo>
                  <a:pt x="4666933" y="5701264"/>
                </a:lnTo>
                <a:cubicBezTo>
                  <a:pt x="4534848" y="5851886"/>
                  <a:pt x="4372641" y="5752243"/>
                  <a:pt x="4372641" y="5752243"/>
                </a:cubicBezTo>
                <a:cubicBezTo>
                  <a:pt x="4254463" y="5682726"/>
                  <a:pt x="4284586" y="5381484"/>
                  <a:pt x="4284586" y="5381484"/>
                </a:cubicBezTo>
                <a:cubicBezTo>
                  <a:pt x="4191896" y="4994506"/>
                  <a:pt x="3913827" y="4582036"/>
                  <a:pt x="3913827" y="4582036"/>
                </a:cubicBezTo>
                <a:cubicBezTo>
                  <a:pt x="3875013" y="4552202"/>
                  <a:pt x="3838227" y="4517950"/>
                  <a:pt x="3803568" y="4480852"/>
                </a:cubicBezTo>
                <a:lnTo>
                  <a:pt x="3800007" y="4476532"/>
                </a:lnTo>
                <a:lnTo>
                  <a:pt x="3780527" y="4590443"/>
                </a:lnTo>
                <a:lnTo>
                  <a:pt x="3780525" y="4590467"/>
                </a:lnTo>
                <a:lnTo>
                  <a:pt x="3765094" y="4735131"/>
                </a:lnTo>
                <a:lnTo>
                  <a:pt x="3765092" y="4735183"/>
                </a:lnTo>
                <a:lnTo>
                  <a:pt x="3765094" y="4735132"/>
                </a:lnTo>
                <a:lnTo>
                  <a:pt x="3765902" y="4727558"/>
                </a:lnTo>
                <a:lnTo>
                  <a:pt x="3763880" y="4767502"/>
                </a:lnTo>
                <a:lnTo>
                  <a:pt x="3761087" y="4841968"/>
                </a:lnTo>
                <a:lnTo>
                  <a:pt x="3761604" y="4880319"/>
                </a:lnTo>
                <a:lnTo>
                  <a:pt x="3764152" y="4948933"/>
                </a:lnTo>
                <a:lnTo>
                  <a:pt x="3765139" y="4957284"/>
                </a:lnTo>
                <a:lnTo>
                  <a:pt x="3763636" y="4934981"/>
                </a:lnTo>
                <a:lnTo>
                  <a:pt x="3766230" y="4966518"/>
                </a:lnTo>
                <a:lnTo>
                  <a:pt x="3771090" y="5007656"/>
                </a:lnTo>
                <a:lnTo>
                  <a:pt x="3774769" y="5031180"/>
                </a:lnTo>
                <a:lnTo>
                  <a:pt x="3781007" y="5061338"/>
                </a:lnTo>
                <a:lnTo>
                  <a:pt x="3784037" y="5074110"/>
                </a:lnTo>
                <a:lnTo>
                  <a:pt x="3782356" y="5067859"/>
                </a:lnTo>
                <a:lnTo>
                  <a:pt x="3783197" y="5071928"/>
                </a:lnTo>
                <a:lnTo>
                  <a:pt x="3790925" y="5097158"/>
                </a:lnTo>
                <a:lnTo>
                  <a:pt x="3792279" y="5101288"/>
                </a:lnTo>
                <a:lnTo>
                  <a:pt x="3791572" y="5099273"/>
                </a:lnTo>
                <a:lnTo>
                  <a:pt x="3792746" y="5103106"/>
                </a:lnTo>
                <a:cubicBezTo>
                  <a:pt x="3795435" y="5110379"/>
                  <a:pt x="3797462" y="5114615"/>
                  <a:pt x="3798331" y="5116063"/>
                </a:cubicBezTo>
                <a:lnTo>
                  <a:pt x="3798364" y="5116122"/>
                </a:lnTo>
                <a:lnTo>
                  <a:pt x="3798347" y="5116093"/>
                </a:lnTo>
                <a:lnTo>
                  <a:pt x="3841530" y="5195336"/>
                </a:lnTo>
                <a:lnTo>
                  <a:pt x="3838161" y="5187944"/>
                </a:lnTo>
                <a:lnTo>
                  <a:pt x="3840723" y="5192568"/>
                </a:lnTo>
                <a:lnTo>
                  <a:pt x="3843401" y="5198769"/>
                </a:lnTo>
                <a:lnTo>
                  <a:pt x="3845921" y="5203395"/>
                </a:lnTo>
                <a:lnTo>
                  <a:pt x="3852185" y="5218716"/>
                </a:lnTo>
                <a:lnTo>
                  <a:pt x="3864731" y="5246247"/>
                </a:lnTo>
                <a:lnTo>
                  <a:pt x="3867285" y="5254086"/>
                </a:lnTo>
                <a:lnTo>
                  <a:pt x="3855237" y="5226182"/>
                </a:lnTo>
                <a:lnTo>
                  <a:pt x="3869801" y="5261806"/>
                </a:lnTo>
                <a:lnTo>
                  <a:pt x="3867285" y="5254086"/>
                </a:lnTo>
                <a:lnTo>
                  <a:pt x="3873002" y="5267325"/>
                </a:lnTo>
                <a:lnTo>
                  <a:pt x="3876971" y="5279345"/>
                </a:lnTo>
                <a:lnTo>
                  <a:pt x="3880558" y="5288119"/>
                </a:lnTo>
                <a:lnTo>
                  <a:pt x="3887016" y="5309765"/>
                </a:lnTo>
                <a:lnTo>
                  <a:pt x="3896534" y="5338590"/>
                </a:lnTo>
                <a:lnTo>
                  <a:pt x="3900713" y="5355679"/>
                </a:lnTo>
                <a:lnTo>
                  <a:pt x="3904278" y="5367630"/>
                </a:lnTo>
                <a:lnTo>
                  <a:pt x="3907819" y="5384732"/>
                </a:lnTo>
                <a:lnTo>
                  <a:pt x="3912682" y="5404615"/>
                </a:lnTo>
                <a:lnTo>
                  <a:pt x="3916297" y="5425687"/>
                </a:lnTo>
                <a:lnTo>
                  <a:pt x="3919119" y="5439319"/>
                </a:lnTo>
                <a:lnTo>
                  <a:pt x="3920656" y="5451099"/>
                </a:lnTo>
                <a:lnTo>
                  <a:pt x="3922811" y="5463655"/>
                </a:lnTo>
                <a:lnTo>
                  <a:pt x="3923396" y="5469029"/>
                </a:lnTo>
                <a:lnTo>
                  <a:pt x="3922100" y="5462160"/>
                </a:lnTo>
                <a:lnTo>
                  <a:pt x="3925391" y="5487370"/>
                </a:lnTo>
                <a:lnTo>
                  <a:pt x="3923396" y="5469029"/>
                </a:lnTo>
                <a:lnTo>
                  <a:pt x="3923846" y="5471418"/>
                </a:lnTo>
                <a:lnTo>
                  <a:pt x="3925984" y="5491912"/>
                </a:lnTo>
                <a:lnTo>
                  <a:pt x="3927116" y="5500582"/>
                </a:lnTo>
                <a:lnTo>
                  <a:pt x="3927510" y="5506529"/>
                </a:lnTo>
                <a:lnTo>
                  <a:pt x="3928283" y="5513946"/>
                </a:lnTo>
                <a:lnTo>
                  <a:pt x="3927561" y="5507308"/>
                </a:lnTo>
                <a:lnTo>
                  <a:pt x="3929661" y="5539050"/>
                </a:lnTo>
                <a:lnTo>
                  <a:pt x="3928286" y="5513976"/>
                </a:lnTo>
                <a:lnTo>
                  <a:pt x="3930307" y="5548810"/>
                </a:lnTo>
                <a:lnTo>
                  <a:pt x="3930341" y="5551457"/>
                </a:lnTo>
                <a:lnTo>
                  <a:pt x="3930341" y="5551462"/>
                </a:lnTo>
                <a:lnTo>
                  <a:pt x="3930341" y="5551461"/>
                </a:lnTo>
                <a:lnTo>
                  <a:pt x="3930728" y="5581396"/>
                </a:lnTo>
                <a:cubicBezTo>
                  <a:pt x="3930633" y="5589361"/>
                  <a:pt x="3930415" y="5594286"/>
                  <a:pt x="3930415" y="5595734"/>
                </a:cubicBezTo>
                <a:cubicBezTo>
                  <a:pt x="3930415" y="5841362"/>
                  <a:pt x="3670884" y="5936368"/>
                  <a:pt x="3531849" y="5952590"/>
                </a:cubicBezTo>
                <a:lnTo>
                  <a:pt x="3527214" y="5952590"/>
                </a:lnTo>
                <a:lnTo>
                  <a:pt x="2732397" y="5959540"/>
                </a:lnTo>
                <a:cubicBezTo>
                  <a:pt x="2642026" y="5957224"/>
                  <a:pt x="2588728" y="5947955"/>
                  <a:pt x="2579459" y="5906245"/>
                </a:cubicBezTo>
                <a:cubicBezTo>
                  <a:pt x="2575984" y="5887707"/>
                  <a:pt x="2584095" y="5872066"/>
                  <a:pt x="2597129" y="5859320"/>
                </a:cubicBezTo>
                <a:lnTo>
                  <a:pt x="2603445" y="5855368"/>
                </a:lnTo>
                <a:lnTo>
                  <a:pt x="2607725" y="5850306"/>
                </a:lnTo>
                <a:lnTo>
                  <a:pt x="2644327" y="5829784"/>
                </a:lnTo>
                <a:lnTo>
                  <a:pt x="2644342" y="5829774"/>
                </a:lnTo>
                <a:lnTo>
                  <a:pt x="2648977" y="5827458"/>
                </a:lnTo>
                <a:lnTo>
                  <a:pt x="2838991" y="5804286"/>
                </a:lnTo>
                <a:lnTo>
                  <a:pt x="2924459" y="5760242"/>
                </a:lnTo>
                <a:lnTo>
                  <a:pt x="2939190" y="5750127"/>
                </a:lnTo>
                <a:lnTo>
                  <a:pt x="2928157" y="5758336"/>
                </a:lnTo>
                <a:lnTo>
                  <a:pt x="2933138" y="5755769"/>
                </a:lnTo>
                <a:lnTo>
                  <a:pt x="2945690" y="5745664"/>
                </a:lnTo>
                <a:lnTo>
                  <a:pt x="2939190" y="5750127"/>
                </a:lnTo>
                <a:lnTo>
                  <a:pt x="2951805" y="5740741"/>
                </a:lnTo>
                <a:lnTo>
                  <a:pt x="2991960" y="5708411"/>
                </a:lnTo>
                <a:lnTo>
                  <a:pt x="2999083" y="5701683"/>
                </a:lnTo>
                <a:lnTo>
                  <a:pt x="2995389" y="5705651"/>
                </a:lnTo>
                <a:lnTo>
                  <a:pt x="3002574" y="5699865"/>
                </a:lnTo>
                <a:lnTo>
                  <a:pt x="3007940" y="5693316"/>
                </a:lnTo>
                <a:lnTo>
                  <a:pt x="2999083" y="5701683"/>
                </a:lnTo>
                <a:lnTo>
                  <a:pt x="3015770" y="5683760"/>
                </a:lnTo>
                <a:lnTo>
                  <a:pt x="3043765" y="5649590"/>
                </a:lnTo>
                <a:lnTo>
                  <a:pt x="3058504" y="5626794"/>
                </a:lnTo>
                <a:lnTo>
                  <a:pt x="3076362" y="5593489"/>
                </a:lnTo>
                <a:lnTo>
                  <a:pt x="3085707" y="5572196"/>
                </a:lnTo>
                <a:lnTo>
                  <a:pt x="3079581" y="5587486"/>
                </a:lnTo>
                <a:lnTo>
                  <a:pt x="3082303" y="5582409"/>
                </a:lnTo>
                <a:lnTo>
                  <a:pt x="3085724" y="5572159"/>
                </a:lnTo>
                <a:lnTo>
                  <a:pt x="3085707" y="5572196"/>
                </a:lnTo>
                <a:lnTo>
                  <a:pt x="3085731" y="5572137"/>
                </a:lnTo>
                <a:lnTo>
                  <a:pt x="3094935" y="5544559"/>
                </a:lnTo>
                <a:lnTo>
                  <a:pt x="3107378" y="5488445"/>
                </a:lnTo>
                <a:lnTo>
                  <a:pt x="3106519" y="5493901"/>
                </a:lnTo>
                <a:lnTo>
                  <a:pt x="3108152" y="5484955"/>
                </a:lnTo>
                <a:lnTo>
                  <a:pt x="3107378" y="5488445"/>
                </a:lnTo>
                <a:lnTo>
                  <a:pt x="3108324" y="5482442"/>
                </a:lnTo>
                <a:lnTo>
                  <a:pt x="3110246" y="5454019"/>
                </a:lnTo>
                <a:cubicBezTo>
                  <a:pt x="3110364" y="5446379"/>
                  <a:pt x="3110110" y="5441636"/>
                  <a:pt x="3110110" y="5440477"/>
                </a:cubicBezTo>
                <a:lnTo>
                  <a:pt x="3110110" y="5438161"/>
                </a:lnTo>
                <a:lnTo>
                  <a:pt x="3110110" y="5435843"/>
                </a:lnTo>
                <a:cubicBezTo>
                  <a:pt x="3117060" y="5204118"/>
                  <a:pt x="2927046" y="4963125"/>
                  <a:pt x="2924730" y="4960809"/>
                </a:cubicBezTo>
                <a:lnTo>
                  <a:pt x="2922412" y="4958490"/>
                </a:lnTo>
                <a:cubicBezTo>
                  <a:pt x="2822771" y="4817139"/>
                  <a:pt x="2762523" y="4613222"/>
                  <a:pt x="2760204" y="4603953"/>
                </a:cubicBezTo>
                <a:lnTo>
                  <a:pt x="2722191" y="4445126"/>
                </a:lnTo>
                <a:lnTo>
                  <a:pt x="2698632" y="4468138"/>
                </a:lnTo>
                <a:cubicBezTo>
                  <a:pt x="2650567" y="4512048"/>
                  <a:pt x="2627756" y="4524104"/>
                  <a:pt x="2627756" y="4524104"/>
                </a:cubicBezTo>
                <a:cubicBezTo>
                  <a:pt x="2542017" y="4563498"/>
                  <a:pt x="2565190" y="4679360"/>
                  <a:pt x="2565190" y="4679360"/>
                </a:cubicBezTo>
                <a:cubicBezTo>
                  <a:pt x="2604584" y="4880959"/>
                  <a:pt x="2542017" y="4904132"/>
                  <a:pt x="2542017" y="4904132"/>
                </a:cubicBezTo>
                <a:cubicBezTo>
                  <a:pt x="2465549" y="4943526"/>
                  <a:pt x="2518845" y="5066339"/>
                  <a:pt x="2518845" y="5066339"/>
                </a:cubicBezTo>
                <a:cubicBezTo>
                  <a:pt x="2588362" y="5205376"/>
                  <a:pt x="2495672" y="5198423"/>
                  <a:pt x="2495672" y="5198423"/>
                </a:cubicBezTo>
                <a:lnTo>
                  <a:pt x="2442377" y="5237815"/>
                </a:lnTo>
                <a:lnTo>
                  <a:pt x="2402982" y="5400022"/>
                </a:lnTo>
                <a:lnTo>
                  <a:pt x="2270901" y="5439417"/>
                </a:lnTo>
                <a:lnTo>
                  <a:pt x="2148085" y="5492712"/>
                </a:lnTo>
                <a:cubicBezTo>
                  <a:pt x="2016004" y="5654919"/>
                  <a:pt x="1969659" y="5631747"/>
                  <a:pt x="1969659" y="5631747"/>
                </a:cubicBezTo>
                <a:cubicBezTo>
                  <a:pt x="1916361" y="5715170"/>
                  <a:pt x="1730981" y="5800907"/>
                  <a:pt x="1730981" y="5800907"/>
                </a:cubicBezTo>
                <a:cubicBezTo>
                  <a:pt x="1422789" y="5932989"/>
                  <a:pt x="827256" y="5893597"/>
                  <a:pt x="827256" y="5893597"/>
                </a:cubicBezTo>
                <a:cubicBezTo>
                  <a:pt x="287339" y="5777734"/>
                  <a:pt x="340634" y="5274893"/>
                  <a:pt x="340634" y="5274893"/>
                </a:cubicBezTo>
                <a:lnTo>
                  <a:pt x="148304" y="5298066"/>
                </a:lnTo>
                <a:cubicBezTo>
                  <a:pt x="139035" y="5075608"/>
                  <a:pt x="62564" y="4850836"/>
                  <a:pt x="62564" y="4850836"/>
                </a:cubicBezTo>
                <a:cubicBezTo>
                  <a:pt x="139035" y="4741925"/>
                  <a:pt x="139035" y="4341042"/>
                  <a:pt x="139035" y="4341042"/>
                </a:cubicBezTo>
                <a:cubicBezTo>
                  <a:pt x="46345" y="4371165"/>
                  <a:pt x="6951" y="4579717"/>
                  <a:pt x="6951" y="4579717"/>
                </a:cubicBezTo>
                <a:cubicBezTo>
                  <a:pt x="-9269" y="4440683"/>
                  <a:pt x="122813" y="4109318"/>
                  <a:pt x="122813" y="4109318"/>
                </a:cubicBezTo>
                <a:cubicBezTo>
                  <a:pt x="62564" y="4257622"/>
                  <a:pt x="0" y="4287745"/>
                  <a:pt x="0" y="4287745"/>
                </a:cubicBezTo>
                <a:cubicBezTo>
                  <a:pt x="99641" y="4000406"/>
                  <a:pt x="76468" y="3738559"/>
                  <a:pt x="76468" y="3738559"/>
                </a:cubicBezTo>
                <a:cubicBezTo>
                  <a:pt x="62564" y="3536957"/>
                  <a:pt x="139035" y="3390972"/>
                  <a:pt x="139035" y="3390972"/>
                </a:cubicBezTo>
                <a:cubicBezTo>
                  <a:pt x="92690" y="3400241"/>
                  <a:pt x="23173" y="3499881"/>
                  <a:pt x="23173" y="3499881"/>
                </a:cubicBezTo>
                <a:cubicBezTo>
                  <a:pt x="69518" y="3159247"/>
                  <a:pt x="308193" y="2811661"/>
                  <a:pt x="308193" y="2811661"/>
                </a:cubicBezTo>
                <a:cubicBezTo>
                  <a:pt x="252579" y="2811661"/>
                  <a:pt x="220137" y="2827880"/>
                  <a:pt x="203918" y="2839468"/>
                </a:cubicBezTo>
                <a:lnTo>
                  <a:pt x="495891" y="2582252"/>
                </a:lnTo>
                <a:cubicBezTo>
                  <a:pt x="665048" y="2433949"/>
                  <a:pt x="780911" y="2102584"/>
                  <a:pt x="780911" y="2102584"/>
                </a:cubicBezTo>
                <a:cubicBezTo>
                  <a:pt x="880553" y="1847687"/>
                  <a:pt x="1035808" y="1646085"/>
                  <a:pt x="1035808" y="1646085"/>
                </a:cubicBezTo>
                <a:cubicBezTo>
                  <a:pt x="1290705" y="1305452"/>
                  <a:pt x="1622072" y="1235934"/>
                  <a:pt x="1622072" y="1235934"/>
                </a:cubicBezTo>
                <a:cubicBezTo>
                  <a:pt x="2022954" y="1106168"/>
                  <a:pt x="2039176" y="974084"/>
                  <a:pt x="2039176" y="974084"/>
                </a:cubicBezTo>
                <a:cubicBezTo>
                  <a:pt x="2445418" y="18221"/>
                  <a:pt x="2986079" y="-788"/>
                  <a:pt x="3052075" y="57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1D611D-C3B2-4C58-878D-5AC2D7575591}"/>
              </a:ext>
            </a:extLst>
          </p:cNvPr>
          <p:cNvSpPr/>
          <p:nvPr/>
        </p:nvSpPr>
        <p:spPr>
          <a:xfrm>
            <a:off x="2337312" y="3415880"/>
            <a:ext cx="46345" cy="46345"/>
          </a:xfrm>
          <a:custGeom>
            <a:avLst/>
            <a:gdLst>
              <a:gd name="connsiteX0" fmla="*/ 7144 w 19050"/>
              <a:gd name="connsiteY0" fmla="*/ 11906 h 19050"/>
              <a:gd name="connsiteX1" fmla="*/ 11906 w 19050"/>
              <a:gd name="connsiteY1" fmla="*/ 7144 h 19050"/>
              <a:gd name="connsiteX2" fmla="*/ 7144 w 19050"/>
              <a:gd name="connsiteY2" fmla="*/ 11906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" h="19050">
                <a:moveTo>
                  <a:pt x="7144" y="11906"/>
                </a:moveTo>
                <a:lnTo>
                  <a:pt x="11906" y="7144"/>
                </a:lnTo>
                <a:cubicBezTo>
                  <a:pt x="9049" y="10001"/>
                  <a:pt x="7144" y="11906"/>
                  <a:pt x="7144" y="11906"/>
                </a:cubicBezTo>
                <a:close/>
              </a:path>
            </a:pathLst>
          </a:custGeom>
          <a:solidFill>
            <a:srgbClr val="A3807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64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937D3BB-D6F5-43B9-974C-092A52E06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355E-EF59-4859-B236-AF38264BB696}" type="datetimeFigureOut">
              <a:rPr lang="es-CL" smtClean="0"/>
              <a:t>04-03-2021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8AF7CB9-74D9-4773-9306-62FC2C4FF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5B3EFC7-74BD-4075-A41B-5C4FA725C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997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626049-D42B-4B4B-A425-53A5CC403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F85B82-98CC-4AD1-9B39-F0A47E84D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6D313C-1DBF-431B-B257-8E7855A72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026BCB-F44F-4E29-9C2B-25AFD0CDD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355E-EF59-4859-B236-AF38264BB696}" type="datetimeFigureOut">
              <a:rPr lang="es-CL" smtClean="0"/>
              <a:t>04-03-2021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FCAFFC-DF2E-487E-9D9A-A1F7E21E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5A3E04-6366-48B1-8139-D0B1C3F91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8035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583868-A18C-4579-B2D4-2B5E30379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9E9B472-D8B8-4D88-B063-8936930DAF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DAC0C0-324A-4432-AD98-534926490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81F6D4-AAFB-4E4A-93C7-B13F28541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355E-EF59-4859-B236-AF38264BB696}" type="datetimeFigureOut">
              <a:rPr lang="es-CL" smtClean="0"/>
              <a:t>04-03-2021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55BFAC-78B1-4C6B-8DE6-3A0F05733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F8262F-A191-4B8F-BD1C-51B2F904D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824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D574094-5EB4-4A92-A9A2-2C728F777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1C4258-8D3C-4CFF-A9CD-A7BDC0D77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14D29D-196B-48B8-A0A1-C548929AFB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A355E-EF59-4859-B236-AF38264BB696}" type="datetimeFigureOut">
              <a:rPr lang="es-CL" smtClean="0"/>
              <a:t>04-03-2021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85138E-3B56-49AB-B7A3-13178ECBE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5A5CF0-D81C-4095-90A1-7F3453CD0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493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0" r:id="rId13"/>
    <p:sldLayoutId id="214748368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30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18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42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FAC1BD-BA99-4CE8-ABCC-4E7721E25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3958" y="1711317"/>
            <a:ext cx="9144000" cy="1655762"/>
          </a:xfrm>
        </p:spPr>
        <p:txBody>
          <a:bodyPr>
            <a:noAutofit/>
          </a:bodyPr>
          <a:lstStyle/>
          <a:p>
            <a:pPr marL="706755" marR="695960">
              <a:lnSpc>
                <a:spcPts val="3200"/>
              </a:lnSpc>
              <a:spcAft>
                <a:spcPts val="0"/>
              </a:spcAft>
            </a:pPr>
            <a:r>
              <a:rPr lang="es-CL" sz="2800" b="1" dirty="0">
                <a:solidFill>
                  <a:srgbClr val="3B93D2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Presentación Lengua y Literatura NM2</a:t>
            </a:r>
            <a:br>
              <a:rPr lang="es-CL" sz="2800" b="1" dirty="0">
                <a:solidFill>
                  <a:srgbClr val="3B93D2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</a:br>
            <a:r>
              <a:rPr lang="es-CL" sz="2800" b="1" dirty="0">
                <a:solidFill>
                  <a:srgbClr val="3B93D2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2021</a:t>
            </a:r>
            <a:br>
              <a:rPr lang="es-C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CL" sz="2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25E43F-60B4-4765-A9EC-34A5FF81A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1626" y="3367079"/>
            <a:ext cx="9144000" cy="1501178"/>
          </a:xfrm>
        </p:spPr>
        <p:txBody>
          <a:bodyPr/>
          <a:lstStyle/>
          <a:p>
            <a:r>
              <a:rPr lang="es-CL" dirty="0"/>
              <a:t>CONTEXTO</a:t>
            </a:r>
          </a:p>
          <a:p>
            <a:endParaRPr lang="es-CL" dirty="0"/>
          </a:p>
        </p:txBody>
      </p:sp>
      <p:grpSp>
        <p:nvGrpSpPr>
          <p:cNvPr id="44" name="Group 42">
            <a:extLst>
              <a:ext uri="{FF2B5EF4-FFF2-40B4-BE49-F238E27FC236}">
                <a16:creationId xmlns:a16="http://schemas.microsoft.com/office/drawing/2014/main" id="{ACC59F32-EE5E-4FE6-8889-052386F3806A}"/>
              </a:ext>
            </a:extLst>
          </p:cNvPr>
          <p:cNvGrpSpPr/>
          <p:nvPr/>
        </p:nvGrpSpPr>
        <p:grpSpPr>
          <a:xfrm>
            <a:off x="-32179" y="5074723"/>
            <a:ext cx="12256356" cy="1951233"/>
            <a:chOff x="-32179" y="2841160"/>
            <a:chExt cx="12256356" cy="1951233"/>
          </a:xfrm>
        </p:grpSpPr>
        <p:grpSp>
          <p:nvGrpSpPr>
            <p:cNvPr id="45" name="Group 43">
              <a:extLst>
                <a:ext uri="{FF2B5EF4-FFF2-40B4-BE49-F238E27FC236}">
                  <a16:creationId xmlns:a16="http://schemas.microsoft.com/office/drawing/2014/main" id="{27EE876A-8944-4059-854D-3315C8FC9CD2}"/>
                </a:ext>
              </a:extLst>
            </p:cNvPr>
            <p:cNvGrpSpPr/>
            <p:nvPr userDrawn="1"/>
          </p:nvGrpSpPr>
          <p:grpSpPr>
            <a:xfrm flipH="1">
              <a:off x="10695227" y="2855084"/>
              <a:ext cx="1528950" cy="1804516"/>
              <a:chOff x="6546754" y="2273212"/>
              <a:chExt cx="1820440" cy="2148542"/>
            </a:xfrm>
          </p:grpSpPr>
          <p:sp>
            <p:nvSpPr>
              <p:cNvPr id="82" name="Freeform: Shape 80">
                <a:extLst>
                  <a:ext uri="{FF2B5EF4-FFF2-40B4-BE49-F238E27FC236}">
                    <a16:creationId xmlns:a16="http://schemas.microsoft.com/office/drawing/2014/main" id="{0D021111-F42A-4747-8C92-ECF9868114EB}"/>
                  </a:ext>
                </a:extLst>
              </p:cNvPr>
              <p:cNvSpPr/>
              <p:nvPr/>
            </p:nvSpPr>
            <p:spPr>
              <a:xfrm>
                <a:off x="6546754" y="2273212"/>
                <a:ext cx="1721936" cy="2148542"/>
              </a:xfrm>
              <a:custGeom>
                <a:avLst/>
                <a:gdLst>
                  <a:gd name="connsiteX0" fmla="*/ 746338 w 1292023"/>
                  <a:gd name="connsiteY0" fmla="*/ 272 h 1150124"/>
                  <a:gd name="connsiteX1" fmla="*/ 828872 w 1292023"/>
                  <a:gd name="connsiteY1" fmla="*/ 12861 h 1150124"/>
                  <a:gd name="connsiteX2" fmla="*/ 1097457 w 1292023"/>
                  <a:gd name="connsiteY2" fmla="*/ 131767 h 1150124"/>
                  <a:gd name="connsiteX3" fmla="*/ 1163204 w 1292023"/>
                  <a:gd name="connsiteY3" fmla="*/ 242277 h 1150124"/>
                  <a:gd name="connsiteX4" fmla="*/ 1184188 w 1292023"/>
                  <a:gd name="connsiteY4" fmla="*/ 317817 h 1150124"/>
                  <a:gd name="connsiteX5" fmla="*/ 1252732 w 1292023"/>
                  <a:gd name="connsiteY5" fmla="*/ 453508 h 1150124"/>
                  <a:gd name="connsiteX6" fmla="*/ 1259727 w 1292023"/>
                  <a:gd name="connsiteY6" fmla="*/ 554228 h 1150124"/>
                  <a:gd name="connsiteX7" fmla="*/ 1244339 w 1292023"/>
                  <a:gd name="connsiteY7" fmla="*/ 598992 h 1150124"/>
                  <a:gd name="connsiteX8" fmla="*/ 1251334 w 1292023"/>
                  <a:gd name="connsiteY8" fmla="*/ 670334 h 1150124"/>
                  <a:gd name="connsiteX9" fmla="*/ 1263923 w 1292023"/>
                  <a:gd name="connsiteY9" fmla="*/ 768255 h 1150124"/>
                  <a:gd name="connsiteX10" fmla="*/ 1184188 w 1292023"/>
                  <a:gd name="connsiteY10" fmla="*/ 859183 h 1150124"/>
                  <a:gd name="connsiteX11" fmla="*/ 1080671 w 1292023"/>
                  <a:gd name="connsiteY11" fmla="*/ 845194 h 1150124"/>
                  <a:gd name="connsiteX12" fmla="*/ 1093260 w 1292023"/>
                  <a:gd name="connsiteY12" fmla="*/ 849390 h 1150124"/>
                  <a:gd name="connsiteX13" fmla="*/ 1051293 w 1292023"/>
                  <a:gd name="connsiteY13" fmla="*/ 857784 h 1150124"/>
                  <a:gd name="connsiteX14" fmla="*/ 1007929 w 1292023"/>
                  <a:gd name="connsiteY14" fmla="*/ 871772 h 1150124"/>
                  <a:gd name="connsiteX15" fmla="*/ 961765 w 1292023"/>
                  <a:gd name="connsiteY15" fmla="*/ 913739 h 1150124"/>
                  <a:gd name="connsiteX16" fmla="*/ 944979 w 1292023"/>
                  <a:gd name="connsiteY16" fmla="*/ 979487 h 1150124"/>
                  <a:gd name="connsiteX17" fmla="*/ 946378 w 1292023"/>
                  <a:gd name="connsiteY17" fmla="*/ 1091397 h 1150124"/>
                  <a:gd name="connsiteX18" fmla="*/ 968360 w 1292023"/>
                  <a:gd name="connsiteY18" fmla="*/ 1150124 h 1150124"/>
                  <a:gd name="connsiteX19" fmla="*/ 0 w 1292023"/>
                  <a:gd name="connsiteY19" fmla="*/ 1150124 h 1150124"/>
                  <a:gd name="connsiteX20" fmla="*/ 34309 w 1292023"/>
                  <a:gd name="connsiteY20" fmla="*/ 1101189 h 1150124"/>
                  <a:gd name="connsiteX21" fmla="*/ 241343 w 1292023"/>
                  <a:gd name="connsiteY21" fmla="*/ 1024251 h 1150124"/>
                  <a:gd name="connsiteX22" fmla="*/ 409209 w 1292023"/>
                  <a:gd name="connsiteY22" fmla="*/ 1007464 h 1150124"/>
                  <a:gd name="connsiteX23" fmla="*/ 518321 w 1292023"/>
                  <a:gd name="connsiteY23" fmla="*/ 892756 h 1150124"/>
                  <a:gd name="connsiteX24" fmla="*/ 395220 w 1292023"/>
                  <a:gd name="connsiteY24" fmla="*/ 810222 h 1150124"/>
                  <a:gd name="connsiteX25" fmla="*/ 393820 w 1292023"/>
                  <a:gd name="connsiteY25" fmla="*/ 792037 h 1150124"/>
                  <a:gd name="connsiteX26" fmla="*/ 364444 w 1292023"/>
                  <a:gd name="connsiteY26" fmla="*/ 751469 h 1150124"/>
                  <a:gd name="connsiteX27" fmla="*/ 322478 w 1292023"/>
                  <a:gd name="connsiteY27" fmla="*/ 621374 h 1150124"/>
                  <a:gd name="connsiteX28" fmla="*/ 291703 w 1292023"/>
                  <a:gd name="connsiteY28" fmla="*/ 590599 h 1150124"/>
                  <a:gd name="connsiteX29" fmla="*/ 156011 w 1292023"/>
                  <a:gd name="connsiteY29" fmla="*/ 551430 h 1150124"/>
                  <a:gd name="connsiteX30" fmla="*/ 97258 w 1292023"/>
                  <a:gd name="connsiteY30" fmla="*/ 428329 h 1150124"/>
                  <a:gd name="connsiteX31" fmla="*/ 90264 w 1292023"/>
                  <a:gd name="connsiteY31" fmla="*/ 386362 h 1150124"/>
                  <a:gd name="connsiteX32" fmla="*/ 164404 w 1292023"/>
                  <a:gd name="connsiteY32" fmla="*/ 198913 h 1150124"/>
                  <a:gd name="connsiteX33" fmla="*/ 232950 w 1292023"/>
                  <a:gd name="connsiteY33" fmla="*/ 207306 h 1150124"/>
                  <a:gd name="connsiteX34" fmla="*/ 256730 w 1292023"/>
                  <a:gd name="connsiteY34" fmla="*/ 224092 h 1150124"/>
                  <a:gd name="connsiteX35" fmla="*/ 354651 w 1292023"/>
                  <a:gd name="connsiteY35" fmla="*/ 187722 h 1150124"/>
                  <a:gd name="connsiteX36" fmla="*/ 385427 w 1292023"/>
                  <a:gd name="connsiteY36" fmla="*/ 172333 h 1150124"/>
                  <a:gd name="connsiteX37" fmla="*/ 466562 w 1292023"/>
                  <a:gd name="connsiteY37" fmla="*/ 81407 h 1150124"/>
                  <a:gd name="connsiteX38" fmla="*/ 529512 w 1292023"/>
                  <a:gd name="connsiteY38" fmla="*/ 38041 h 1150124"/>
                  <a:gd name="connsiteX39" fmla="*/ 670798 w 1292023"/>
                  <a:gd name="connsiteY39" fmla="*/ 8665 h 1150124"/>
                  <a:gd name="connsiteX40" fmla="*/ 746338 w 1292023"/>
                  <a:gd name="connsiteY40" fmla="*/ 272 h 1150124"/>
                  <a:gd name="connsiteX0" fmla="*/ 746338 w 1292023"/>
                  <a:gd name="connsiteY0" fmla="*/ 272 h 1536983"/>
                  <a:gd name="connsiteX1" fmla="*/ 828872 w 1292023"/>
                  <a:gd name="connsiteY1" fmla="*/ 12861 h 1536983"/>
                  <a:gd name="connsiteX2" fmla="*/ 1097457 w 1292023"/>
                  <a:gd name="connsiteY2" fmla="*/ 131767 h 1536983"/>
                  <a:gd name="connsiteX3" fmla="*/ 1163204 w 1292023"/>
                  <a:gd name="connsiteY3" fmla="*/ 242277 h 1536983"/>
                  <a:gd name="connsiteX4" fmla="*/ 1184188 w 1292023"/>
                  <a:gd name="connsiteY4" fmla="*/ 317817 h 1536983"/>
                  <a:gd name="connsiteX5" fmla="*/ 1252732 w 1292023"/>
                  <a:gd name="connsiteY5" fmla="*/ 453508 h 1536983"/>
                  <a:gd name="connsiteX6" fmla="*/ 1259727 w 1292023"/>
                  <a:gd name="connsiteY6" fmla="*/ 554228 h 1536983"/>
                  <a:gd name="connsiteX7" fmla="*/ 1244339 w 1292023"/>
                  <a:gd name="connsiteY7" fmla="*/ 598992 h 1536983"/>
                  <a:gd name="connsiteX8" fmla="*/ 1251334 w 1292023"/>
                  <a:gd name="connsiteY8" fmla="*/ 670334 h 1536983"/>
                  <a:gd name="connsiteX9" fmla="*/ 1263923 w 1292023"/>
                  <a:gd name="connsiteY9" fmla="*/ 768255 h 1536983"/>
                  <a:gd name="connsiteX10" fmla="*/ 1184188 w 1292023"/>
                  <a:gd name="connsiteY10" fmla="*/ 859183 h 1536983"/>
                  <a:gd name="connsiteX11" fmla="*/ 1080671 w 1292023"/>
                  <a:gd name="connsiteY11" fmla="*/ 845194 h 1536983"/>
                  <a:gd name="connsiteX12" fmla="*/ 1093260 w 1292023"/>
                  <a:gd name="connsiteY12" fmla="*/ 849390 h 1536983"/>
                  <a:gd name="connsiteX13" fmla="*/ 1051293 w 1292023"/>
                  <a:gd name="connsiteY13" fmla="*/ 857784 h 1536983"/>
                  <a:gd name="connsiteX14" fmla="*/ 1007929 w 1292023"/>
                  <a:gd name="connsiteY14" fmla="*/ 871772 h 1536983"/>
                  <a:gd name="connsiteX15" fmla="*/ 961765 w 1292023"/>
                  <a:gd name="connsiteY15" fmla="*/ 913739 h 1536983"/>
                  <a:gd name="connsiteX16" fmla="*/ 944979 w 1292023"/>
                  <a:gd name="connsiteY16" fmla="*/ 979487 h 1536983"/>
                  <a:gd name="connsiteX17" fmla="*/ 946378 w 1292023"/>
                  <a:gd name="connsiteY17" fmla="*/ 1091397 h 1536983"/>
                  <a:gd name="connsiteX18" fmla="*/ 1040896 w 1292023"/>
                  <a:gd name="connsiteY18" fmla="*/ 1536983 h 1536983"/>
                  <a:gd name="connsiteX19" fmla="*/ 0 w 1292023"/>
                  <a:gd name="connsiteY19" fmla="*/ 1150124 h 1536983"/>
                  <a:gd name="connsiteX20" fmla="*/ 34309 w 1292023"/>
                  <a:gd name="connsiteY20" fmla="*/ 1101189 h 1536983"/>
                  <a:gd name="connsiteX21" fmla="*/ 241343 w 1292023"/>
                  <a:gd name="connsiteY21" fmla="*/ 1024251 h 1536983"/>
                  <a:gd name="connsiteX22" fmla="*/ 409209 w 1292023"/>
                  <a:gd name="connsiteY22" fmla="*/ 1007464 h 1536983"/>
                  <a:gd name="connsiteX23" fmla="*/ 518321 w 1292023"/>
                  <a:gd name="connsiteY23" fmla="*/ 892756 h 1536983"/>
                  <a:gd name="connsiteX24" fmla="*/ 395220 w 1292023"/>
                  <a:gd name="connsiteY24" fmla="*/ 810222 h 1536983"/>
                  <a:gd name="connsiteX25" fmla="*/ 393820 w 1292023"/>
                  <a:gd name="connsiteY25" fmla="*/ 792037 h 1536983"/>
                  <a:gd name="connsiteX26" fmla="*/ 364444 w 1292023"/>
                  <a:gd name="connsiteY26" fmla="*/ 751469 h 1536983"/>
                  <a:gd name="connsiteX27" fmla="*/ 322478 w 1292023"/>
                  <a:gd name="connsiteY27" fmla="*/ 621374 h 1536983"/>
                  <a:gd name="connsiteX28" fmla="*/ 291703 w 1292023"/>
                  <a:gd name="connsiteY28" fmla="*/ 590599 h 1536983"/>
                  <a:gd name="connsiteX29" fmla="*/ 156011 w 1292023"/>
                  <a:gd name="connsiteY29" fmla="*/ 551430 h 1536983"/>
                  <a:gd name="connsiteX30" fmla="*/ 97258 w 1292023"/>
                  <a:gd name="connsiteY30" fmla="*/ 428329 h 1536983"/>
                  <a:gd name="connsiteX31" fmla="*/ 90264 w 1292023"/>
                  <a:gd name="connsiteY31" fmla="*/ 386362 h 1536983"/>
                  <a:gd name="connsiteX32" fmla="*/ 164404 w 1292023"/>
                  <a:gd name="connsiteY32" fmla="*/ 198913 h 1536983"/>
                  <a:gd name="connsiteX33" fmla="*/ 232950 w 1292023"/>
                  <a:gd name="connsiteY33" fmla="*/ 207306 h 1536983"/>
                  <a:gd name="connsiteX34" fmla="*/ 256730 w 1292023"/>
                  <a:gd name="connsiteY34" fmla="*/ 224092 h 1536983"/>
                  <a:gd name="connsiteX35" fmla="*/ 354651 w 1292023"/>
                  <a:gd name="connsiteY35" fmla="*/ 187722 h 1536983"/>
                  <a:gd name="connsiteX36" fmla="*/ 385427 w 1292023"/>
                  <a:gd name="connsiteY36" fmla="*/ 172333 h 1536983"/>
                  <a:gd name="connsiteX37" fmla="*/ 466562 w 1292023"/>
                  <a:gd name="connsiteY37" fmla="*/ 81407 h 1536983"/>
                  <a:gd name="connsiteX38" fmla="*/ 529512 w 1292023"/>
                  <a:gd name="connsiteY38" fmla="*/ 38041 h 1536983"/>
                  <a:gd name="connsiteX39" fmla="*/ 670798 w 1292023"/>
                  <a:gd name="connsiteY39" fmla="*/ 8665 h 1536983"/>
                  <a:gd name="connsiteX40" fmla="*/ 746338 w 1292023"/>
                  <a:gd name="connsiteY40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114904 w 1372618"/>
                  <a:gd name="connsiteY20" fmla="*/ 1101189 h 1536983"/>
                  <a:gd name="connsiteX21" fmla="*/ 321938 w 1372618"/>
                  <a:gd name="connsiteY21" fmla="*/ 1024251 h 1536983"/>
                  <a:gd name="connsiteX22" fmla="*/ 489804 w 1372618"/>
                  <a:gd name="connsiteY22" fmla="*/ 1007464 h 1536983"/>
                  <a:gd name="connsiteX23" fmla="*/ 598916 w 1372618"/>
                  <a:gd name="connsiteY23" fmla="*/ 892756 h 1536983"/>
                  <a:gd name="connsiteX24" fmla="*/ 475815 w 1372618"/>
                  <a:gd name="connsiteY24" fmla="*/ 810222 h 1536983"/>
                  <a:gd name="connsiteX25" fmla="*/ 474415 w 1372618"/>
                  <a:gd name="connsiteY25" fmla="*/ 792037 h 1536983"/>
                  <a:gd name="connsiteX26" fmla="*/ 445039 w 1372618"/>
                  <a:gd name="connsiteY26" fmla="*/ 751469 h 1536983"/>
                  <a:gd name="connsiteX27" fmla="*/ 403073 w 1372618"/>
                  <a:gd name="connsiteY27" fmla="*/ 621374 h 1536983"/>
                  <a:gd name="connsiteX28" fmla="*/ 372298 w 1372618"/>
                  <a:gd name="connsiteY28" fmla="*/ 590599 h 1536983"/>
                  <a:gd name="connsiteX29" fmla="*/ 236606 w 1372618"/>
                  <a:gd name="connsiteY29" fmla="*/ 551430 h 1536983"/>
                  <a:gd name="connsiteX30" fmla="*/ 177853 w 1372618"/>
                  <a:gd name="connsiteY30" fmla="*/ 428329 h 1536983"/>
                  <a:gd name="connsiteX31" fmla="*/ 170859 w 1372618"/>
                  <a:gd name="connsiteY31" fmla="*/ 386362 h 1536983"/>
                  <a:gd name="connsiteX32" fmla="*/ 244999 w 1372618"/>
                  <a:gd name="connsiteY32" fmla="*/ 198913 h 1536983"/>
                  <a:gd name="connsiteX33" fmla="*/ 313545 w 1372618"/>
                  <a:gd name="connsiteY33" fmla="*/ 207306 h 1536983"/>
                  <a:gd name="connsiteX34" fmla="*/ 337325 w 1372618"/>
                  <a:gd name="connsiteY34" fmla="*/ 224092 h 1536983"/>
                  <a:gd name="connsiteX35" fmla="*/ 435246 w 1372618"/>
                  <a:gd name="connsiteY35" fmla="*/ 187722 h 1536983"/>
                  <a:gd name="connsiteX36" fmla="*/ 466022 w 1372618"/>
                  <a:gd name="connsiteY36" fmla="*/ 172333 h 1536983"/>
                  <a:gd name="connsiteX37" fmla="*/ 547157 w 1372618"/>
                  <a:gd name="connsiteY37" fmla="*/ 81407 h 1536983"/>
                  <a:gd name="connsiteX38" fmla="*/ 610107 w 1372618"/>
                  <a:gd name="connsiteY38" fmla="*/ 38041 h 1536983"/>
                  <a:gd name="connsiteX39" fmla="*/ 751393 w 1372618"/>
                  <a:gd name="connsiteY39" fmla="*/ 8665 h 1536983"/>
                  <a:gd name="connsiteX40" fmla="*/ 826933 w 1372618"/>
                  <a:gd name="connsiteY40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114904 w 1372618"/>
                  <a:gd name="connsiteY20" fmla="*/ 1101189 h 1536983"/>
                  <a:gd name="connsiteX21" fmla="*/ 489804 w 1372618"/>
                  <a:gd name="connsiteY21" fmla="*/ 1007464 h 1536983"/>
                  <a:gd name="connsiteX22" fmla="*/ 598916 w 1372618"/>
                  <a:gd name="connsiteY22" fmla="*/ 892756 h 1536983"/>
                  <a:gd name="connsiteX23" fmla="*/ 475815 w 1372618"/>
                  <a:gd name="connsiteY23" fmla="*/ 810222 h 1536983"/>
                  <a:gd name="connsiteX24" fmla="*/ 474415 w 1372618"/>
                  <a:gd name="connsiteY24" fmla="*/ 792037 h 1536983"/>
                  <a:gd name="connsiteX25" fmla="*/ 445039 w 1372618"/>
                  <a:gd name="connsiteY25" fmla="*/ 751469 h 1536983"/>
                  <a:gd name="connsiteX26" fmla="*/ 403073 w 1372618"/>
                  <a:gd name="connsiteY26" fmla="*/ 621374 h 1536983"/>
                  <a:gd name="connsiteX27" fmla="*/ 372298 w 1372618"/>
                  <a:gd name="connsiteY27" fmla="*/ 590599 h 1536983"/>
                  <a:gd name="connsiteX28" fmla="*/ 236606 w 1372618"/>
                  <a:gd name="connsiteY28" fmla="*/ 551430 h 1536983"/>
                  <a:gd name="connsiteX29" fmla="*/ 177853 w 1372618"/>
                  <a:gd name="connsiteY29" fmla="*/ 428329 h 1536983"/>
                  <a:gd name="connsiteX30" fmla="*/ 170859 w 1372618"/>
                  <a:gd name="connsiteY30" fmla="*/ 386362 h 1536983"/>
                  <a:gd name="connsiteX31" fmla="*/ 244999 w 1372618"/>
                  <a:gd name="connsiteY31" fmla="*/ 198913 h 1536983"/>
                  <a:gd name="connsiteX32" fmla="*/ 313545 w 1372618"/>
                  <a:gd name="connsiteY32" fmla="*/ 207306 h 1536983"/>
                  <a:gd name="connsiteX33" fmla="*/ 337325 w 1372618"/>
                  <a:gd name="connsiteY33" fmla="*/ 224092 h 1536983"/>
                  <a:gd name="connsiteX34" fmla="*/ 435246 w 1372618"/>
                  <a:gd name="connsiteY34" fmla="*/ 187722 h 1536983"/>
                  <a:gd name="connsiteX35" fmla="*/ 466022 w 1372618"/>
                  <a:gd name="connsiteY35" fmla="*/ 172333 h 1536983"/>
                  <a:gd name="connsiteX36" fmla="*/ 547157 w 1372618"/>
                  <a:gd name="connsiteY36" fmla="*/ 81407 h 1536983"/>
                  <a:gd name="connsiteX37" fmla="*/ 610107 w 1372618"/>
                  <a:gd name="connsiteY37" fmla="*/ 38041 h 1536983"/>
                  <a:gd name="connsiteX38" fmla="*/ 751393 w 1372618"/>
                  <a:gd name="connsiteY38" fmla="*/ 8665 h 1536983"/>
                  <a:gd name="connsiteX39" fmla="*/ 826933 w 1372618"/>
                  <a:gd name="connsiteY39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489804 w 1372618"/>
                  <a:gd name="connsiteY20" fmla="*/ 1007464 h 1536983"/>
                  <a:gd name="connsiteX21" fmla="*/ 598916 w 1372618"/>
                  <a:gd name="connsiteY21" fmla="*/ 892756 h 1536983"/>
                  <a:gd name="connsiteX22" fmla="*/ 475815 w 1372618"/>
                  <a:gd name="connsiteY22" fmla="*/ 810222 h 1536983"/>
                  <a:gd name="connsiteX23" fmla="*/ 474415 w 1372618"/>
                  <a:gd name="connsiteY23" fmla="*/ 792037 h 1536983"/>
                  <a:gd name="connsiteX24" fmla="*/ 445039 w 1372618"/>
                  <a:gd name="connsiteY24" fmla="*/ 751469 h 1536983"/>
                  <a:gd name="connsiteX25" fmla="*/ 403073 w 1372618"/>
                  <a:gd name="connsiteY25" fmla="*/ 621374 h 1536983"/>
                  <a:gd name="connsiteX26" fmla="*/ 372298 w 1372618"/>
                  <a:gd name="connsiteY26" fmla="*/ 590599 h 1536983"/>
                  <a:gd name="connsiteX27" fmla="*/ 236606 w 1372618"/>
                  <a:gd name="connsiteY27" fmla="*/ 551430 h 1536983"/>
                  <a:gd name="connsiteX28" fmla="*/ 177853 w 1372618"/>
                  <a:gd name="connsiteY28" fmla="*/ 428329 h 1536983"/>
                  <a:gd name="connsiteX29" fmla="*/ 170859 w 1372618"/>
                  <a:gd name="connsiteY29" fmla="*/ 386362 h 1536983"/>
                  <a:gd name="connsiteX30" fmla="*/ 244999 w 1372618"/>
                  <a:gd name="connsiteY30" fmla="*/ 198913 h 1536983"/>
                  <a:gd name="connsiteX31" fmla="*/ 313545 w 1372618"/>
                  <a:gd name="connsiteY31" fmla="*/ 207306 h 1536983"/>
                  <a:gd name="connsiteX32" fmla="*/ 337325 w 1372618"/>
                  <a:gd name="connsiteY32" fmla="*/ 224092 h 1536983"/>
                  <a:gd name="connsiteX33" fmla="*/ 435246 w 1372618"/>
                  <a:gd name="connsiteY33" fmla="*/ 187722 h 1536983"/>
                  <a:gd name="connsiteX34" fmla="*/ 466022 w 1372618"/>
                  <a:gd name="connsiteY34" fmla="*/ 172333 h 1536983"/>
                  <a:gd name="connsiteX35" fmla="*/ 547157 w 1372618"/>
                  <a:gd name="connsiteY35" fmla="*/ 81407 h 1536983"/>
                  <a:gd name="connsiteX36" fmla="*/ 610107 w 1372618"/>
                  <a:gd name="connsiteY36" fmla="*/ 38041 h 1536983"/>
                  <a:gd name="connsiteX37" fmla="*/ 751393 w 1372618"/>
                  <a:gd name="connsiteY37" fmla="*/ 8665 h 1536983"/>
                  <a:gd name="connsiteX38" fmla="*/ 826933 w 1372618"/>
                  <a:gd name="connsiteY38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530103 w 1372618"/>
                  <a:gd name="connsiteY20" fmla="*/ 1200893 h 1536983"/>
                  <a:gd name="connsiteX21" fmla="*/ 598916 w 1372618"/>
                  <a:gd name="connsiteY21" fmla="*/ 892756 h 1536983"/>
                  <a:gd name="connsiteX22" fmla="*/ 475815 w 1372618"/>
                  <a:gd name="connsiteY22" fmla="*/ 810222 h 1536983"/>
                  <a:gd name="connsiteX23" fmla="*/ 474415 w 1372618"/>
                  <a:gd name="connsiteY23" fmla="*/ 792037 h 1536983"/>
                  <a:gd name="connsiteX24" fmla="*/ 445039 w 1372618"/>
                  <a:gd name="connsiteY24" fmla="*/ 751469 h 1536983"/>
                  <a:gd name="connsiteX25" fmla="*/ 403073 w 1372618"/>
                  <a:gd name="connsiteY25" fmla="*/ 621374 h 1536983"/>
                  <a:gd name="connsiteX26" fmla="*/ 372298 w 1372618"/>
                  <a:gd name="connsiteY26" fmla="*/ 590599 h 1536983"/>
                  <a:gd name="connsiteX27" fmla="*/ 236606 w 1372618"/>
                  <a:gd name="connsiteY27" fmla="*/ 551430 h 1536983"/>
                  <a:gd name="connsiteX28" fmla="*/ 177853 w 1372618"/>
                  <a:gd name="connsiteY28" fmla="*/ 428329 h 1536983"/>
                  <a:gd name="connsiteX29" fmla="*/ 170859 w 1372618"/>
                  <a:gd name="connsiteY29" fmla="*/ 386362 h 1536983"/>
                  <a:gd name="connsiteX30" fmla="*/ 244999 w 1372618"/>
                  <a:gd name="connsiteY30" fmla="*/ 198913 h 1536983"/>
                  <a:gd name="connsiteX31" fmla="*/ 313545 w 1372618"/>
                  <a:gd name="connsiteY31" fmla="*/ 207306 h 1536983"/>
                  <a:gd name="connsiteX32" fmla="*/ 337325 w 1372618"/>
                  <a:gd name="connsiteY32" fmla="*/ 224092 h 1536983"/>
                  <a:gd name="connsiteX33" fmla="*/ 435246 w 1372618"/>
                  <a:gd name="connsiteY33" fmla="*/ 187722 h 1536983"/>
                  <a:gd name="connsiteX34" fmla="*/ 466022 w 1372618"/>
                  <a:gd name="connsiteY34" fmla="*/ 172333 h 1536983"/>
                  <a:gd name="connsiteX35" fmla="*/ 547157 w 1372618"/>
                  <a:gd name="connsiteY35" fmla="*/ 81407 h 1536983"/>
                  <a:gd name="connsiteX36" fmla="*/ 610107 w 1372618"/>
                  <a:gd name="connsiteY36" fmla="*/ 38041 h 1536983"/>
                  <a:gd name="connsiteX37" fmla="*/ 751393 w 1372618"/>
                  <a:gd name="connsiteY37" fmla="*/ 8665 h 1536983"/>
                  <a:gd name="connsiteX38" fmla="*/ 826933 w 1372618"/>
                  <a:gd name="connsiteY38" fmla="*/ 272 h 1536983"/>
                  <a:gd name="connsiteX0" fmla="*/ 746337 w 1292022"/>
                  <a:gd name="connsiteY0" fmla="*/ 272 h 1536983"/>
                  <a:gd name="connsiteX1" fmla="*/ 828871 w 1292022"/>
                  <a:gd name="connsiteY1" fmla="*/ 12861 h 1536983"/>
                  <a:gd name="connsiteX2" fmla="*/ 1097456 w 1292022"/>
                  <a:gd name="connsiteY2" fmla="*/ 131767 h 1536983"/>
                  <a:gd name="connsiteX3" fmla="*/ 1163203 w 1292022"/>
                  <a:gd name="connsiteY3" fmla="*/ 242277 h 1536983"/>
                  <a:gd name="connsiteX4" fmla="*/ 1184187 w 1292022"/>
                  <a:gd name="connsiteY4" fmla="*/ 317817 h 1536983"/>
                  <a:gd name="connsiteX5" fmla="*/ 1252731 w 1292022"/>
                  <a:gd name="connsiteY5" fmla="*/ 453508 h 1536983"/>
                  <a:gd name="connsiteX6" fmla="*/ 1259726 w 1292022"/>
                  <a:gd name="connsiteY6" fmla="*/ 554228 h 1536983"/>
                  <a:gd name="connsiteX7" fmla="*/ 1244338 w 1292022"/>
                  <a:gd name="connsiteY7" fmla="*/ 598992 h 1536983"/>
                  <a:gd name="connsiteX8" fmla="*/ 1251333 w 1292022"/>
                  <a:gd name="connsiteY8" fmla="*/ 670334 h 1536983"/>
                  <a:gd name="connsiteX9" fmla="*/ 1263922 w 1292022"/>
                  <a:gd name="connsiteY9" fmla="*/ 768255 h 1536983"/>
                  <a:gd name="connsiteX10" fmla="*/ 1184187 w 1292022"/>
                  <a:gd name="connsiteY10" fmla="*/ 859183 h 1536983"/>
                  <a:gd name="connsiteX11" fmla="*/ 1080670 w 1292022"/>
                  <a:gd name="connsiteY11" fmla="*/ 845194 h 1536983"/>
                  <a:gd name="connsiteX12" fmla="*/ 1093259 w 1292022"/>
                  <a:gd name="connsiteY12" fmla="*/ 849390 h 1536983"/>
                  <a:gd name="connsiteX13" fmla="*/ 1051292 w 1292022"/>
                  <a:gd name="connsiteY13" fmla="*/ 857784 h 1536983"/>
                  <a:gd name="connsiteX14" fmla="*/ 1007928 w 1292022"/>
                  <a:gd name="connsiteY14" fmla="*/ 871772 h 1536983"/>
                  <a:gd name="connsiteX15" fmla="*/ 961764 w 1292022"/>
                  <a:gd name="connsiteY15" fmla="*/ 913739 h 1536983"/>
                  <a:gd name="connsiteX16" fmla="*/ 944978 w 1292022"/>
                  <a:gd name="connsiteY16" fmla="*/ 979487 h 1536983"/>
                  <a:gd name="connsiteX17" fmla="*/ 946377 w 1292022"/>
                  <a:gd name="connsiteY17" fmla="*/ 1091397 h 1536983"/>
                  <a:gd name="connsiteX18" fmla="*/ 1040895 w 1292022"/>
                  <a:gd name="connsiteY18" fmla="*/ 1536983 h 1536983"/>
                  <a:gd name="connsiteX19" fmla="*/ 0 w 1292022"/>
                  <a:gd name="connsiteY19" fmla="*/ 1528923 h 1536983"/>
                  <a:gd name="connsiteX20" fmla="*/ 449507 w 1292022"/>
                  <a:gd name="connsiteY20" fmla="*/ 1200893 h 1536983"/>
                  <a:gd name="connsiteX21" fmla="*/ 518320 w 1292022"/>
                  <a:gd name="connsiteY21" fmla="*/ 892756 h 1536983"/>
                  <a:gd name="connsiteX22" fmla="*/ 395219 w 1292022"/>
                  <a:gd name="connsiteY22" fmla="*/ 810222 h 1536983"/>
                  <a:gd name="connsiteX23" fmla="*/ 393819 w 1292022"/>
                  <a:gd name="connsiteY23" fmla="*/ 792037 h 1536983"/>
                  <a:gd name="connsiteX24" fmla="*/ 364443 w 1292022"/>
                  <a:gd name="connsiteY24" fmla="*/ 751469 h 1536983"/>
                  <a:gd name="connsiteX25" fmla="*/ 322477 w 1292022"/>
                  <a:gd name="connsiteY25" fmla="*/ 621374 h 1536983"/>
                  <a:gd name="connsiteX26" fmla="*/ 291702 w 1292022"/>
                  <a:gd name="connsiteY26" fmla="*/ 590599 h 1536983"/>
                  <a:gd name="connsiteX27" fmla="*/ 156010 w 1292022"/>
                  <a:gd name="connsiteY27" fmla="*/ 551430 h 1536983"/>
                  <a:gd name="connsiteX28" fmla="*/ 97257 w 1292022"/>
                  <a:gd name="connsiteY28" fmla="*/ 428329 h 1536983"/>
                  <a:gd name="connsiteX29" fmla="*/ 90263 w 1292022"/>
                  <a:gd name="connsiteY29" fmla="*/ 386362 h 1536983"/>
                  <a:gd name="connsiteX30" fmla="*/ 164403 w 1292022"/>
                  <a:gd name="connsiteY30" fmla="*/ 198913 h 1536983"/>
                  <a:gd name="connsiteX31" fmla="*/ 232949 w 1292022"/>
                  <a:gd name="connsiteY31" fmla="*/ 207306 h 1536983"/>
                  <a:gd name="connsiteX32" fmla="*/ 256729 w 1292022"/>
                  <a:gd name="connsiteY32" fmla="*/ 224092 h 1536983"/>
                  <a:gd name="connsiteX33" fmla="*/ 354650 w 1292022"/>
                  <a:gd name="connsiteY33" fmla="*/ 187722 h 1536983"/>
                  <a:gd name="connsiteX34" fmla="*/ 385426 w 1292022"/>
                  <a:gd name="connsiteY34" fmla="*/ 172333 h 1536983"/>
                  <a:gd name="connsiteX35" fmla="*/ 466561 w 1292022"/>
                  <a:gd name="connsiteY35" fmla="*/ 81407 h 1536983"/>
                  <a:gd name="connsiteX36" fmla="*/ 529511 w 1292022"/>
                  <a:gd name="connsiteY36" fmla="*/ 38041 h 1536983"/>
                  <a:gd name="connsiteX37" fmla="*/ 670797 w 1292022"/>
                  <a:gd name="connsiteY37" fmla="*/ 8665 h 1536983"/>
                  <a:gd name="connsiteX38" fmla="*/ 746337 w 1292022"/>
                  <a:gd name="connsiteY38" fmla="*/ 272 h 1536983"/>
                  <a:gd name="connsiteX0" fmla="*/ 746337 w 1292022"/>
                  <a:gd name="connsiteY0" fmla="*/ 272 h 1536983"/>
                  <a:gd name="connsiteX1" fmla="*/ 828871 w 1292022"/>
                  <a:gd name="connsiteY1" fmla="*/ 12861 h 1536983"/>
                  <a:gd name="connsiteX2" fmla="*/ 1097456 w 1292022"/>
                  <a:gd name="connsiteY2" fmla="*/ 131767 h 1536983"/>
                  <a:gd name="connsiteX3" fmla="*/ 1163203 w 1292022"/>
                  <a:gd name="connsiteY3" fmla="*/ 242277 h 1536983"/>
                  <a:gd name="connsiteX4" fmla="*/ 1184187 w 1292022"/>
                  <a:gd name="connsiteY4" fmla="*/ 317817 h 1536983"/>
                  <a:gd name="connsiteX5" fmla="*/ 1252731 w 1292022"/>
                  <a:gd name="connsiteY5" fmla="*/ 453508 h 1536983"/>
                  <a:gd name="connsiteX6" fmla="*/ 1259726 w 1292022"/>
                  <a:gd name="connsiteY6" fmla="*/ 554228 h 1536983"/>
                  <a:gd name="connsiteX7" fmla="*/ 1244338 w 1292022"/>
                  <a:gd name="connsiteY7" fmla="*/ 598992 h 1536983"/>
                  <a:gd name="connsiteX8" fmla="*/ 1251333 w 1292022"/>
                  <a:gd name="connsiteY8" fmla="*/ 670334 h 1536983"/>
                  <a:gd name="connsiteX9" fmla="*/ 1263922 w 1292022"/>
                  <a:gd name="connsiteY9" fmla="*/ 768255 h 1536983"/>
                  <a:gd name="connsiteX10" fmla="*/ 1184187 w 1292022"/>
                  <a:gd name="connsiteY10" fmla="*/ 859183 h 1536983"/>
                  <a:gd name="connsiteX11" fmla="*/ 1080670 w 1292022"/>
                  <a:gd name="connsiteY11" fmla="*/ 845194 h 1536983"/>
                  <a:gd name="connsiteX12" fmla="*/ 1093259 w 1292022"/>
                  <a:gd name="connsiteY12" fmla="*/ 849390 h 1536983"/>
                  <a:gd name="connsiteX13" fmla="*/ 1051292 w 1292022"/>
                  <a:gd name="connsiteY13" fmla="*/ 857784 h 1536983"/>
                  <a:gd name="connsiteX14" fmla="*/ 1007928 w 1292022"/>
                  <a:gd name="connsiteY14" fmla="*/ 871772 h 1536983"/>
                  <a:gd name="connsiteX15" fmla="*/ 961764 w 1292022"/>
                  <a:gd name="connsiteY15" fmla="*/ 913739 h 1536983"/>
                  <a:gd name="connsiteX16" fmla="*/ 944978 w 1292022"/>
                  <a:gd name="connsiteY16" fmla="*/ 979487 h 1536983"/>
                  <a:gd name="connsiteX17" fmla="*/ 946377 w 1292022"/>
                  <a:gd name="connsiteY17" fmla="*/ 1091397 h 1536983"/>
                  <a:gd name="connsiteX18" fmla="*/ 1040895 w 1292022"/>
                  <a:gd name="connsiteY18" fmla="*/ 1536983 h 1536983"/>
                  <a:gd name="connsiteX19" fmla="*/ 0 w 1292022"/>
                  <a:gd name="connsiteY19" fmla="*/ 1528923 h 1536983"/>
                  <a:gd name="connsiteX20" fmla="*/ 449507 w 1292022"/>
                  <a:gd name="connsiteY20" fmla="*/ 1200893 h 1536983"/>
                  <a:gd name="connsiteX21" fmla="*/ 518320 w 1292022"/>
                  <a:gd name="connsiteY21" fmla="*/ 892756 h 1536983"/>
                  <a:gd name="connsiteX22" fmla="*/ 395219 w 1292022"/>
                  <a:gd name="connsiteY22" fmla="*/ 810222 h 1536983"/>
                  <a:gd name="connsiteX23" fmla="*/ 393819 w 1292022"/>
                  <a:gd name="connsiteY23" fmla="*/ 792037 h 1536983"/>
                  <a:gd name="connsiteX24" fmla="*/ 364443 w 1292022"/>
                  <a:gd name="connsiteY24" fmla="*/ 751469 h 1536983"/>
                  <a:gd name="connsiteX25" fmla="*/ 322477 w 1292022"/>
                  <a:gd name="connsiteY25" fmla="*/ 621374 h 1536983"/>
                  <a:gd name="connsiteX26" fmla="*/ 291702 w 1292022"/>
                  <a:gd name="connsiteY26" fmla="*/ 590599 h 1536983"/>
                  <a:gd name="connsiteX27" fmla="*/ 156010 w 1292022"/>
                  <a:gd name="connsiteY27" fmla="*/ 551430 h 1536983"/>
                  <a:gd name="connsiteX28" fmla="*/ 97257 w 1292022"/>
                  <a:gd name="connsiteY28" fmla="*/ 428329 h 1536983"/>
                  <a:gd name="connsiteX29" fmla="*/ 90263 w 1292022"/>
                  <a:gd name="connsiteY29" fmla="*/ 386362 h 1536983"/>
                  <a:gd name="connsiteX30" fmla="*/ 164403 w 1292022"/>
                  <a:gd name="connsiteY30" fmla="*/ 198913 h 1536983"/>
                  <a:gd name="connsiteX31" fmla="*/ 232949 w 1292022"/>
                  <a:gd name="connsiteY31" fmla="*/ 207306 h 1536983"/>
                  <a:gd name="connsiteX32" fmla="*/ 256729 w 1292022"/>
                  <a:gd name="connsiteY32" fmla="*/ 224092 h 1536983"/>
                  <a:gd name="connsiteX33" fmla="*/ 354650 w 1292022"/>
                  <a:gd name="connsiteY33" fmla="*/ 187722 h 1536983"/>
                  <a:gd name="connsiteX34" fmla="*/ 385426 w 1292022"/>
                  <a:gd name="connsiteY34" fmla="*/ 172333 h 1536983"/>
                  <a:gd name="connsiteX35" fmla="*/ 466561 w 1292022"/>
                  <a:gd name="connsiteY35" fmla="*/ 81407 h 1536983"/>
                  <a:gd name="connsiteX36" fmla="*/ 529511 w 1292022"/>
                  <a:gd name="connsiteY36" fmla="*/ 38041 h 1536983"/>
                  <a:gd name="connsiteX37" fmla="*/ 670797 w 1292022"/>
                  <a:gd name="connsiteY37" fmla="*/ 8665 h 1536983"/>
                  <a:gd name="connsiteX38" fmla="*/ 746337 w 1292022"/>
                  <a:gd name="connsiteY38" fmla="*/ 272 h 1536983"/>
                  <a:gd name="connsiteX0" fmla="*/ 746337 w 1292022"/>
                  <a:gd name="connsiteY0" fmla="*/ 272 h 1545043"/>
                  <a:gd name="connsiteX1" fmla="*/ 828871 w 1292022"/>
                  <a:gd name="connsiteY1" fmla="*/ 12861 h 1545043"/>
                  <a:gd name="connsiteX2" fmla="*/ 1097456 w 1292022"/>
                  <a:gd name="connsiteY2" fmla="*/ 131767 h 1545043"/>
                  <a:gd name="connsiteX3" fmla="*/ 1163203 w 1292022"/>
                  <a:gd name="connsiteY3" fmla="*/ 242277 h 1545043"/>
                  <a:gd name="connsiteX4" fmla="*/ 1184187 w 1292022"/>
                  <a:gd name="connsiteY4" fmla="*/ 317817 h 1545043"/>
                  <a:gd name="connsiteX5" fmla="*/ 1252731 w 1292022"/>
                  <a:gd name="connsiteY5" fmla="*/ 453508 h 1545043"/>
                  <a:gd name="connsiteX6" fmla="*/ 1259726 w 1292022"/>
                  <a:gd name="connsiteY6" fmla="*/ 554228 h 1545043"/>
                  <a:gd name="connsiteX7" fmla="*/ 1244338 w 1292022"/>
                  <a:gd name="connsiteY7" fmla="*/ 598992 h 1545043"/>
                  <a:gd name="connsiteX8" fmla="*/ 1251333 w 1292022"/>
                  <a:gd name="connsiteY8" fmla="*/ 670334 h 1545043"/>
                  <a:gd name="connsiteX9" fmla="*/ 1263922 w 1292022"/>
                  <a:gd name="connsiteY9" fmla="*/ 768255 h 1545043"/>
                  <a:gd name="connsiteX10" fmla="*/ 1184187 w 1292022"/>
                  <a:gd name="connsiteY10" fmla="*/ 859183 h 1545043"/>
                  <a:gd name="connsiteX11" fmla="*/ 1080670 w 1292022"/>
                  <a:gd name="connsiteY11" fmla="*/ 845194 h 1545043"/>
                  <a:gd name="connsiteX12" fmla="*/ 1093259 w 1292022"/>
                  <a:gd name="connsiteY12" fmla="*/ 849390 h 1545043"/>
                  <a:gd name="connsiteX13" fmla="*/ 1051292 w 1292022"/>
                  <a:gd name="connsiteY13" fmla="*/ 857784 h 1545043"/>
                  <a:gd name="connsiteX14" fmla="*/ 1007928 w 1292022"/>
                  <a:gd name="connsiteY14" fmla="*/ 871772 h 1545043"/>
                  <a:gd name="connsiteX15" fmla="*/ 961764 w 1292022"/>
                  <a:gd name="connsiteY15" fmla="*/ 913739 h 1545043"/>
                  <a:gd name="connsiteX16" fmla="*/ 944978 w 1292022"/>
                  <a:gd name="connsiteY16" fmla="*/ 979487 h 1545043"/>
                  <a:gd name="connsiteX17" fmla="*/ 946377 w 1292022"/>
                  <a:gd name="connsiteY17" fmla="*/ 1091397 h 1545043"/>
                  <a:gd name="connsiteX18" fmla="*/ 1137610 w 1292022"/>
                  <a:gd name="connsiteY18" fmla="*/ 1545043 h 1545043"/>
                  <a:gd name="connsiteX19" fmla="*/ 0 w 1292022"/>
                  <a:gd name="connsiteY19" fmla="*/ 1528923 h 1545043"/>
                  <a:gd name="connsiteX20" fmla="*/ 449507 w 1292022"/>
                  <a:gd name="connsiteY20" fmla="*/ 1200893 h 1545043"/>
                  <a:gd name="connsiteX21" fmla="*/ 518320 w 1292022"/>
                  <a:gd name="connsiteY21" fmla="*/ 892756 h 1545043"/>
                  <a:gd name="connsiteX22" fmla="*/ 395219 w 1292022"/>
                  <a:gd name="connsiteY22" fmla="*/ 810222 h 1545043"/>
                  <a:gd name="connsiteX23" fmla="*/ 393819 w 1292022"/>
                  <a:gd name="connsiteY23" fmla="*/ 792037 h 1545043"/>
                  <a:gd name="connsiteX24" fmla="*/ 364443 w 1292022"/>
                  <a:gd name="connsiteY24" fmla="*/ 751469 h 1545043"/>
                  <a:gd name="connsiteX25" fmla="*/ 322477 w 1292022"/>
                  <a:gd name="connsiteY25" fmla="*/ 621374 h 1545043"/>
                  <a:gd name="connsiteX26" fmla="*/ 291702 w 1292022"/>
                  <a:gd name="connsiteY26" fmla="*/ 590599 h 1545043"/>
                  <a:gd name="connsiteX27" fmla="*/ 156010 w 1292022"/>
                  <a:gd name="connsiteY27" fmla="*/ 551430 h 1545043"/>
                  <a:gd name="connsiteX28" fmla="*/ 97257 w 1292022"/>
                  <a:gd name="connsiteY28" fmla="*/ 428329 h 1545043"/>
                  <a:gd name="connsiteX29" fmla="*/ 90263 w 1292022"/>
                  <a:gd name="connsiteY29" fmla="*/ 386362 h 1545043"/>
                  <a:gd name="connsiteX30" fmla="*/ 164403 w 1292022"/>
                  <a:gd name="connsiteY30" fmla="*/ 198913 h 1545043"/>
                  <a:gd name="connsiteX31" fmla="*/ 232949 w 1292022"/>
                  <a:gd name="connsiteY31" fmla="*/ 207306 h 1545043"/>
                  <a:gd name="connsiteX32" fmla="*/ 256729 w 1292022"/>
                  <a:gd name="connsiteY32" fmla="*/ 224092 h 1545043"/>
                  <a:gd name="connsiteX33" fmla="*/ 354650 w 1292022"/>
                  <a:gd name="connsiteY33" fmla="*/ 187722 h 1545043"/>
                  <a:gd name="connsiteX34" fmla="*/ 385426 w 1292022"/>
                  <a:gd name="connsiteY34" fmla="*/ 172333 h 1545043"/>
                  <a:gd name="connsiteX35" fmla="*/ 466561 w 1292022"/>
                  <a:gd name="connsiteY35" fmla="*/ 81407 h 1545043"/>
                  <a:gd name="connsiteX36" fmla="*/ 529511 w 1292022"/>
                  <a:gd name="connsiteY36" fmla="*/ 38041 h 1545043"/>
                  <a:gd name="connsiteX37" fmla="*/ 670797 w 1292022"/>
                  <a:gd name="connsiteY37" fmla="*/ 8665 h 1545043"/>
                  <a:gd name="connsiteX38" fmla="*/ 746337 w 1292022"/>
                  <a:gd name="connsiteY38" fmla="*/ 272 h 1545043"/>
                  <a:gd name="connsiteX0" fmla="*/ 746337 w 1292022"/>
                  <a:gd name="connsiteY0" fmla="*/ 272 h 1545043"/>
                  <a:gd name="connsiteX1" fmla="*/ 828871 w 1292022"/>
                  <a:gd name="connsiteY1" fmla="*/ 12861 h 1545043"/>
                  <a:gd name="connsiteX2" fmla="*/ 1097456 w 1292022"/>
                  <a:gd name="connsiteY2" fmla="*/ 131767 h 1545043"/>
                  <a:gd name="connsiteX3" fmla="*/ 1163203 w 1292022"/>
                  <a:gd name="connsiteY3" fmla="*/ 242277 h 1545043"/>
                  <a:gd name="connsiteX4" fmla="*/ 1184187 w 1292022"/>
                  <a:gd name="connsiteY4" fmla="*/ 317817 h 1545043"/>
                  <a:gd name="connsiteX5" fmla="*/ 1252731 w 1292022"/>
                  <a:gd name="connsiteY5" fmla="*/ 453508 h 1545043"/>
                  <a:gd name="connsiteX6" fmla="*/ 1259726 w 1292022"/>
                  <a:gd name="connsiteY6" fmla="*/ 554228 h 1545043"/>
                  <a:gd name="connsiteX7" fmla="*/ 1244338 w 1292022"/>
                  <a:gd name="connsiteY7" fmla="*/ 598992 h 1545043"/>
                  <a:gd name="connsiteX8" fmla="*/ 1251333 w 1292022"/>
                  <a:gd name="connsiteY8" fmla="*/ 670334 h 1545043"/>
                  <a:gd name="connsiteX9" fmla="*/ 1263922 w 1292022"/>
                  <a:gd name="connsiteY9" fmla="*/ 768255 h 1545043"/>
                  <a:gd name="connsiteX10" fmla="*/ 1184187 w 1292022"/>
                  <a:gd name="connsiteY10" fmla="*/ 859183 h 1545043"/>
                  <a:gd name="connsiteX11" fmla="*/ 1080670 w 1292022"/>
                  <a:gd name="connsiteY11" fmla="*/ 845194 h 1545043"/>
                  <a:gd name="connsiteX12" fmla="*/ 1093259 w 1292022"/>
                  <a:gd name="connsiteY12" fmla="*/ 849390 h 1545043"/>
                  <a:gd name="connsiteX13" fmla="*/ 1051292 w 1292022"/>
                  <a:gd name="connsiteY13" fmla="*/ 857784 h 1545043"/>
                  <a:gd name="connsiteX14" fmla="*/ 1007928 w 1292022"/>
                  <a:gd name="connsiteY14" fmla="*/ 871772 h 1545043"/>
                  <a:gd name="connsiteX15" fmla="*/ 961764 w 1292022"/>
                  <a:gd name="connsiteY15" fmla="*/ 913739 h 1545043"/>
                  <a:gd name="connsiteX16" fmla="*/ 944978 w 1292022"/>
                  <a:gd name="connsiteY16" fmla="*/ 979487 h 1545043"/>
                  <a:gd name="connsiteX17" fmla="*/ 906078 w 1292022"/>
                  <a:gd name="connsiteY17" fmla="*/ 1292885 h 1545043"/>
                  <a:gd name="connsiteX18" fmla="*/ 1137610 w 1292022"/>
                  <a:gd name="connsiteY18" fmla="*/ 1545043 h 1545043"/>
                  <a:gd name="connsiteX19" fmla="*/ 0 w 1292022"/>
                  <a:gd name="connsiteY19" fmla="*/ 1528923 h 1545043"/>
                  <a:gd name="connsiteX20" fmla="*/ 449507 w 1292022"/>
                  <a:gd name="connsiteY20" fmla="*/ 1200893 h 1545043"/>
                  <a:gd name="connsiteX21" fmla="*/ 518320 w 1292022"/>
                  <a:gd name="connsiteY21" fmla="*/ 892756 h 1545043"/>
                  <a:gd name="connsiteX22" fmla="*/ 395219 w 1292022"/>
                  <a:gd name="connsiteY22" fmla="*/ 810222 h 1545043"/>
                  <a:gd name="connsiteX23" fmla="*/ 393819 w 1292022"/>
                  <a:gd name="connsiteY23" fmla="*/ 792037 h 1545043"/>
                  <a:gd name="connsiteX24" fmla="*/ 364443 w 1292022"/>
                  <a:gd name="connsiteY24" fmla="*/ 751469 h 1545043"/>
                  <a:gd name="connsiteX25" fmla="*/ 322477 w 1292022"/>
                  <a:gd name="connsiteY25" fmla="*/ 621374 h 1545043"/>
                  <a:gd name="connsiteX26" fmla="*/ 291702 w 1292022"/>
                  <a:gd name="connsiteY26" fmla="*/ 590599 h 1545043"/>
                  <a:gd name="connsiteX27" fmla="*/ 156010 w 1292022"/>
                  <a:gd name="connsiteY27" fmla="*/ 551430 h 1545043"/>
                  <a:gd name="connsiteX28" fmla="*/ 97257 w 1292022"/>
                  <a:gd name="connsiteY28" fmla="*/ 428329 h 1545043"/>
                  <a:gd name="connsiteX29" fmla="*/ 90263 w 1292022"/>
                  <a:gd name="connsiteY29" fmla="*/ 386362 h 1545043"/>
                  <a:gd name="connsiteX30" fmla="*/ 164403 w 1292022"/>
                  <a:gd name="connsiteY30" fmla="*/ 198913 h 1545043"/>
                  <a:gd name="connsiteX31" fmla="*/ 232949 w 1292022"/>
                  <a:gd name="connsiteY31" fmla="*/ 207306 h 1545043"/>
                  <a:gd name="connsiteX32" fmla="*/ 256729 w 1292022"/>
                  <a:gd name="connsiteY32" fmla="*/ 224092 h 1545043"/>
                  <a:gd name="connsiteX33" fmla="*/ 354650 w 1292022"/>
                  <a:gd name="connsiteY33" fmla="*/ 187722 h 1545043"/>
                  <a:gd name="connsiteX34" fmla="*/ 385426 w 1292022"/>
                  <a:gd name="connsiteY34" fmla="*/ 172333 h 1545043"/>
                  <a:gd name="connsiteX35" fmla="*/ 466561 w 1292022"/>
                  <a:gd name="connsiteY35" fmla="*/ 81407 h 1545043"/>
                  <a:gd name="connsiteX36" fmla="*/ 529511 w 1292022"/>
                  <a:gd name="connsiteY36" fmla="*/ 38041 h 1545043"/>
                  <a:gd name="connsiteX37" fmla="*/ 670797 w 1292022"/>
                  <a:gd name="connsiteY37" fmla="*/ 8665 h 1545043"/>
                  <a:gd name="connsiteX38" fmla="*/ 746337 w 1292022"/>
                  <a:gd name="connsiteY38" fmla="*/ 272 h 1545043"/>
                  <a:gd name="connsiteX0" fmla="*/ 673203 w 1218888"/>
                  <a:gd name="connsiteY0" fmla="*/ 272 h 1545043"/>
                  <a:gd name="connsiteX1" fmla="*/ 755737 w 1218888"/>
                  <a:gd name="connsiteY1" fmla="*/ 12861 h 1545043"/>
                  <a:gd name="connsiteX2" fmla="*/ 1024322 w 1218888"/>
                  <a:gd name="connsiteY2" fmla="*/ 131767 h 1545043"/>
                  <a:gd name="connsiteX3" fmla="*/ 1090069 w 1218888"/>
                  <a:gd name="connsiteY3" fmla="*/ 242277 h 1545043"/>
                  <a:gd name="connsiteX4" fmla="*/ 1111053 w 1218888"/>
                  <a:gd name="connsiteY4" fmla="*/ 317817 h 1545043"/>
                  <a:gd name="connsiteX5" fmla="*/ 1179597 w 1218888"/>
                  <a:gd name="connsiteY5" fmla="*/ 453508 h 1545043"/>
                  <a:gd name="connsiteX6" fmla="*/ 1186592 w 1218888"/>
                  <a:gd name="connsiteY6" fmla="*/ 554228 h 1545043"/>
                  <a:gd name="connsiteX7" fmla="*/ 1171204 w 1218888"/>
                  <a:gd name="connsiteY7" fmla="*/ 598992 h 1545043"/>
                  <a:gd name="connsiteX8" fmla="*/ 1178199 w 1218888"/>
                  <a:gd name="connsiteY8" fmla="*/ 670334 h 1545043"/>
                  <a:gd name="connsiteX9" fmla="*/ 1190788 w 1218888"/>
                  <a:gd name="connsiteY9" fmla="*/ 768255 h 1545043"/>
                  <a:gd name="connsiteX10" fmla="*/ 1111053 w 1218888"/>
                  <a:gd name="connsiteY10" fmla="*/ 859183 h 1545043"/>
                  <a:gd name="connsiteX11" fmla="*/ 1007536 w 1218888"/>
                  <a:gd name="connsiteY11" fmla="*/ 845194 h 1545043"/>
                  <a:gd name="connsiteX12" fmla="*/ 1020125 w 1218888"/>
                  <a:gd name="connsiteY12" fmla="*/ 849390 h 1545043"/>
                  <a:gd name="connsiteX13" fmla="*/ 978158 w 1218888"/>
                  <a:gd name="connsiteY13" fmla="*/ 857784 h 1545043"/>
                  <a:gd name="connsiteX14" fmla="*/ 934794 w 1218888"/>
                  <a:gd name="connsiteY14" fmla="*/ 871772 h 1545043"/>
                  <a:gd name="connsiteX15" fmla="*/ 888630 w 1218888"/>
                  <a:gd name="connsiteY15" fmla="*/ 913739 h 1545043"/>
                  <a:gd name="connsiteX16" fmla="*/ 871844 w 1218888"/>
                  <a:gd name="connsiteY16" fmla="*/ 979487 h 1545043"/>
                  <a:gd name="connsiteX17" fmla="*/ 832944 w 1218888"/>
                  <a:gd name="connsiteY17" fmla="*/ 1292885 h 1545043"/>
                  <a:gd name="connsiteX18" fmla="*/ 1064476 w 1218888"/>
                  <a:gd name="connsiteY18" fmla="*/ 1545043 h 1545043"/>
                  <a:gd name="connsiteX19" fmla="*/ 88057 w 1218888"/>
                  <a:gd name="connsiteY19" fmla="*/ 1512804 h 1545043"/>
                  <a:gd name="connsiteX20" fmla="*/ 376373 w 1218888"/>
                  <a:gd name="connsiteY20" fmla="*/ 1200893 h 1545043"/>
                  <a:gd name="connsiteX21" fmla="*/ 445186 w 1218888"/>
                  <a:gd name="connsiteY21" fmla="*/ 892756 h 1545043"/>
                  <a:gd name="connsiteX22" fmla="*/ 322085 w 1218888"/>
                  <a:gd name="connsiteY22" fmla="*/ 810222 h 1545043"/>
                  <a:gd name="connsiteX23" fmla="*/ 320685 w 1218888"/>
                  <a:gd name="connsiteY23" fmla="*/ 792037 h 1545043"/>
                  <a:gd name="connsiteX24" fmla="*/ 291309 w 1218888"/>
                  <a:gd name="connsiteY24" fmla="*/ 751469 h 1545043"/>
                  <a:gd name="connsiteX25" fmla="*/ 249343 w 1218888"/>
                  <a:gd name="connsiteY25" fmla="*/ 621374 h 1545043"/>
                  <a:gd name="connsiteX26" fmla="*/ 218568 w 1218888"/>
                  <a:gd name="connsiteY26" fmla="*/ 590599 h 1545043"/>
                  <a:gd name="connsiteX27" fmla="*/ 82876 w 1218888"/>
                  <a:gd name="connsiteY27" fmla="*/ 551430 h 1545043"/>
                  <a:gd name="connsiteX28" fmla="*/ 24123 w 1218888"/>
                  <a:gd name="connsiteY28" fmla="*/ 428329 h 1545043"/>
                  <a:gd name="connsiteX29" fmla="*/ 17129 w 1218888"/>
                  <a:gd name="connsiteY29" fmla="*/ 386362 h 1545043"/>
                  <a:gd name="connsiteX30" fmla="*/ 91269 w 1218888"/>
                  <a:gd name="connsiteY30" fmla="*/ 198913 h 1545043"/>
                  <a:gd name="connsiteX31" fmla="*/ 159815 w 1218888"/>
                  <a:gd name="connsiteY31" fmla="*/ 207306 h 1545043"/>
                  <a:gd name="connsiteX32" fmla="*/ 183595 w 1218888"/>
                  <a:gd name="connsiteY32" fmla="*/ 224092 h 1545043"/>
                  <a:gd name="connsiteX33" fmla="*/ 281516 w 1218888"/>
                  <a:gd name="connsiteY33" fmla="*/ 187722 h 1545043"/>
                  <a:gd name="connsiteX34" fmla="*/ 312292 w 1218888"/>
                  <a:gd name="connsiteY34" fmla="*/ 172333 h 1545043"/>
                  <a:gd name="connsiteX35" fmla="*/ 393427 w 1218888"/>
                  <a:gd name="connsiteY35" fmla="*/ 81407 h 1545043"/>
                  <a:gd name="connsiteX36" fmla="*/ 456377 w 1218888"/>
                  <a:gd name="connsiteY36" fmla="*/ 38041 h 1545043"/>
                  <a:gd name="connsiteX37" fmla="*/ 597663 w 1218888"/>
                  <a:gd name="connsiteY37" fmla="*/ 8665 h 1545043"/>
                  <a:gd name="connsiteX38" fmla="*/ 673203 w 1218888"/>
                  <a:gd name="connsiteY38" fmla="*/ 272 h 1545043"/>
                  <a:gd name="connsiteX0" fmla="*/ 673203 w 1218888"/>
                  <a:gd name="connsiteY0" fmla="*/ 272 h 1545043"/>
                  <a:gd name="connsiteX1" fmla="*/ 755737 w 1218888"/>
                  <a:gd name="connsiteY1" fmla="*/ 12861 h 1545043"/>
                  <a:gd name="connsiteX2" fmla="*/ 1024322 w 1218888"/>
                  <a:gd name="connsiteY2" fmla="*/ 131767 h 1545043"/>
                  <a:gd name="connsiteX3" fmla="*/ 1090069 w 1218888"/>
                  <a:gd name="connsiteY3" fmla="*/ 242277 h 1545043"/>
                  <a:gd name="connsiteX4" fmla="*/ 1111053 w 1218888"/>
                  <a:gd name="connsiteY4" fmla="*/ 317817 h 1545043"/>
                  <a:gd name="connsiteX5" fmla="*/ 1179597 w 1218888"/>
                  <a:gd name="connsiteY5" fmla="*/ 453508 h 1545043"/>
                  <a:gd name="connsiteX6" fmla="*/ 1186592 w 1218888"/>
                  <a:gd name="connsiteY6" fmla="*/ 554228 h 1545043"/>
                  <a:gd name="connsiteX7" fmla="*/ 1171204 w 1218888"/>
                  <a:gd name="connsiteY7" fmla="*/ 598992 h 1545043"/>
                  <a:gd name="connsiteX8" fmla="*/ 1178199 w 1218888"/>
                  <a:gd name="connsiteY8" fmla="*/ 670334 h 1545043"/>
                  <a:gd name="connsiteX9" fmla="*/ 1190788 w 1218888"/>
                  <a:gd name="connsiteY9" fmla="*/ 768255 h 1545043"/>
                  <a:gd name="connsiteX10" fmla="*/ 1111053 w 1218888"/>
                  <a:gd name="connsiteY10" fmla="*/ 859183 h 1545043"/>
                  <a:gd name="connsiteX11" fmla="*/ 1007536 w 1218888"/>
                  <a:gd name="connsiteY11" fmla="*/ 845194 h 1545043"/>
                  <a:gd name="connsiteX12" fmla="*/ 1020125 w 1218888"/>
                  <a:gd name="connsiteY12" fmla="*/ 849390 h 1545043"/>
                  <a:gd name="connsiteX13" fmla="*/ 978158 w 1218888"/>
                  <a:gd name="connsiteY13" fmla="*/ 857784 h 1545043"/>
                  <a:gd name="connsiteX14" fmla="*/ 934794 w 1218888"/>
                  <a:gd name="connsiteY14" fmla="*/ 871772 h 1545043"/>
                  <a:gd name="connsiteX15" fmla="*/ 888630 w 1218888"/>
                  <a:gd name="connsiteY15" fmla="*/ 913739 h 1545043"/>
                  <a:gd name="connsiteX16" fmla="*/ 871844 w 1218888"/>
                  <a:gd name="connsiteY16" fmla="*/ 979487 h 1545043"/>
                  <a:gd name="connsiteX17" fmla="*/ 816825 w 1218888"/>
                  <a:gd name="connsiteY17" fmla="*/ 1196171 h 1545043"/>
                  <a:gd name="connsiteX18" fmla="*/ 1064476 w 1218888"/>
                  <a:gd name="connsiteY18" fmla="*/ 1545043 h 1545043"/>
                  <a:gd name="connsiteX19" fmla="*/ 88057 w 1218888"/>
                  <a:gd name="connsiteY19" fmla="*/ 1512804 h 1545043"/>
                  <a:gd name="connsiteX20" fmla="*/ 376373 w 1218888"/>
                  <a:gd name="connsiteY20" fmla="*/ 1200893 h 1545043"/>
                  <a:gd name="connsiteX21" fmla="*/ 445186 w 1218888"/>
                  <a:gd name="connsiteY21" fmla="*/ 892756 h 1545043"/>
                  <a:gd name="connsiteX22" fmla="*/ 322085 w 1218888"/>
                  <a:gd name="connsiteY22" fmla="*/ 810222 h 1545043"/>
                  <a:gd name="connsiteX23" fmla="*/ 320685 w 1218888"/>
                  <a:gd name="connsiteY23" fmla="*/ 792037 h 1545043"/>
                  <a:gd name="connsiteX24" fmla="*/ 291309 w 1218888"/>
                  <a:gd name="connsiteY24" fmla="*/ 751469 h 1545043"/>
                  <a:gd name="connsiteX25" fmla="*/ 249343 w 1218888"/>
                  <a:gd name="connsiteY25" fmla="*/ 621374 h 1545043"/>
                  <a:gd name="connsiteX26" fmla="*/ 218568 w 1218888"/>
                  <a:gd name="connsiteY26" fmla="*/ 590599 h 1545043"/>
                  <a:gd name="connsiteX27" fmla="*/ 82876 w 1218888"/>
                  <a:gd name="connsiteY27" fmla="*/ 551430 h 1545043"/>
                  <a:gd name="connsiteX28" fmla="*/ 24123 w 1218888"/>
                  <a:gd name="connsiteY28" fmla="*/ 428329 h 1545043"/>
                  <a:gd name="connsiteX29" fmla="*/ 17129 w 1218888"/>
                  <a:gd name="connsiteY29" fmla="*/ 386362 h 1545043"/>
                  <a:gd name="connsiteX30" fmla="*/ 91269 w 1218888"/>
                  <a:gd name="connsiteY30" fmla="*/ 198913 h 1545043"/>
                  <a:gd name="connsiteX31" fmla="*/ 159815 w 1218888"/>
                  <a:gd name="connsiteY31" fmla="*/ 207306 h 1545043"/>
                  <a:gd name="connsiteX32" fmla="*/ 183595 w 1218888"/>
                  <a:gd name="connsiteY32" fmla="*/ 224092 h 1545043"/>
                  <a:gd name="connsiteX33" fmla="*/ 281516 w 1218888"/>
                  <a:gd name="connsiteY33" fmla="*/ 187722 h 1545043"/>
                  <a:gd name="connsiteX34" fmla="*/ 312292 w 1218888"/>
                  <a:gd name="connsiteY34" fmla="*/ 172333 h 1545043"/>
                  <a:gd name="connsiteX35" fmla="*/ 393427 w 1218888"/>
                  <a:gd name="connsiteY35" fmla="*/ 81407 h 1545043"/>
                  <a:gd name="connsiteX36" fmla="*/ 456377 w 1218888"/>
                  <a:gd name="connsiteY36" fmla="*/ 38041 h 1545043"/>
                  <a:gd name="connsiteX37" fmla="*/ 597663 w 1218888"/>
                  <a:gd name="connsiteY37" fmla="*/ 8665 h 1545043"/>
                  <a:gd name="connsiteX38" fmla="*/ 673203 w 1218888"/>
                  <a:gd name="connsiteY38" fmla="*/ 272 h 1545043"/>
                  <a:gd name="connsiteX0" fmla="*/ 673203 w 1218888"/>
                  <a:gd name="connsiteY0" fmla="*/ 272 h 1520865"/>
                  <a:gd name="connsiteX1" fmla="*/ 755737 w 1218888"/>
                  <a:gd name="connsiteY1" fmla="*/ 12861 h 1520865"/>
                  <a:gd name="connsiteX2" fmla="*/ 1024322 w 1218888"/>
                  <a:gd name="connsiteY2" fmla="*/ 131767 h 1520865"/>
                  <a:gd name="connsiteX3" fmla="*/ 1090069 w 1218888"/>
                  <a:gd name="connsiteY3" fmla="*/ 242277 h 1520865"/>
                  <a:gd name="connsiteX4" fmla="*/ 1111053 w 1218888"/>
                  <a:gd name="connsiteY4" fmla="*/ 317817 h 1520865"/>
                  <a:gd name="connsiteX5" fmla="*/ 1179597 w 1218888"/>
                  <a:gd name="connsiteY5" fmla="*/ 453508 h 1520865"/>
                  <a:gd name="connsiteX6" fmla="*/ 1186592 w 1218888"/>
                  <a:gd name="connsiteY6" fmla="*/ 554228 h 1520865"/>
                  <a:gd name="connsiteX7" fmla="*/ 1171204 w 1218888"/>
                  <a:gd name="connsiteY7" fmla="*/ 598992 h 1520865"/>
                  <a:gd name="connsiteX8" fmla="*/ 1178199 w 1218888"/>
                  <a:gd name="connsiteY8" fmla="*/ 670334 h 1520865"/>
                  <a:gd name="connsiteX9" fmla="*/ 1190788 w 1218888"/>
                  <a:gd name="connsiteY9" fmla="*/ 768255 h 1520865"/>
                  <a:gd name="connsiteX10" fmla="*/ 1111053 w 1218888"/>
                  <a:gd name="connsiteY10" fmla="*/ 859183 h 1520865"/>
                  <a:gd name="connsiteX11" fmla="*/ 1007536 w 1218888"/>
                  <a:gd name="connsiteY11" fmla="*/ 845194 h 1520865"/>
                  <a:gd name="connsiteX12" fmla="*/ 1020125 w 1218888"/>
                  <a:gd name="connsiteY12" fmla="*/ 849390 h 1520865"/>
                  <a:gd name="connsiteX13" fmla="*/ 978158 w 1218888"/>
                  <a:gd name="connsiteY13" fmla="*/ 857784 h 1520865"/>
                  <a:gd name="connsiteX14" fmla="*/ 934794 w 1218888"/>
                  <a:gd name="connsiteY14" fmla="*/ 871772 h 1520865"/>
                  <a:gd name="connsiteX15" fmla="*/ 888630 w 1218888"/>
                  <a:gd name="connsiteY15" fmla="*/ 913739 h 1520865"/>
                  <a:gd name="connsiteX16" fmla="*/ 871844 w 1218888"/>
                  <a:gd name="connsiteY16" fmla="*/ 979487 h 1520865"/>
                  <a:gd name="connsiteX17" fmla="*/ 816825 w 1218888"/>
                  <a:gd name="connsiteY17" fmla="*/ 1196171 h 1520865"/>
                  <a:gd name="connsiteX18" fmla="*/ 1064476 w 1218888"/>
                  <a:gd name="connsiteY18" fmla="*/ 1520865 h 1520865"/>
                  <a:gd name="connsiteX19" fmla="*/ 88057 w 1218888"/>
                  <a:gd name="connsiteY19" fmla="*/ 1512804 h 1520865"/>
                  <a:gd name="connsiteX20" fmla="*/ 376373 w 1218888"/>
                  <a:gd name="connsiteY20" fmla="*/ 1200893 h 1520865"/>
                  <a:gd name="connsiteX21" fmla="*/ 445186 w 1218888"/>
                  <a:gd name="connsiteY21" fmla="*/ 892756 h 1520865"/>
                  <a:gd name="connsiteX22" fmla="*/ 322085 w 1218888"/>
                  <a:gd name="connsiteY22" fmla="*/ 810222 h 1520865"/>
                  <a:gd name="connsiteX23" fmla="*/ 320685 w 1218888"/>
                  <a:gd name="connsiteY23" fmla="*/ 792037 h 1520865"/>
                  <a:gd name="connsiteX24" fmla="*/ 291309 w 1218888"/>
                  <a:gd name="connsiteY24" fmla="*/ 751469 h 1520865"/>
                  <a:gd name="connsiteX25" fmla="*/ 249343 w 1218888"/>
                  <a:gd name="connsiteY25" fmla="*/ 621374 h 1520865"/>
                  <a:gd name="connsiteX26" fmla="*/ 218568 w 1218888"/>
                  <a:gd name="connsiteY26" fmla="*/ 590599 h 1520865"/>
                  <a:gd name="connsiteX27" fmla="*/ 82876 w 1218888"/>
                  <a:gd name="connsiteY27" fmla="*/ 551430 h 1520865"/>
                  <a:gd name="connsiteX28" fmla="*/ 24123 w 1218888"/>
                  <a:gd name="connsiteY28" fmla="*/ 428329 h 1520865"/>
                  <a:gd name="connsiteX29" fmla="*/ 17129 w 1218888"/>
                  <a:gd name="connsiteY29" fmla="*/ 386362 h 1520865"/>
                  <a:gd name="connsiteX30" fmla="*/ 91269 w 1218888"/>
                  <a:gd name="connsiteY30" fmla="*/ 198913 h 1520865"/>
                  <a:gd name="connsiteX31" fmla="*/ 159815 w 1218888"/>
                  <a:gd name="connsiteY31" fmla="*/ 207306 h 1520865"/>
                  <a:gd name="connsiteX32" fmla="*/ 183595 w 1218888"/>
                  <a:gd name="connsiteY32" fmla="*/ 224092 h 1520865"/>
                  <a:gd name="connsiteX33" fmla="*/ 281516 w 1218888"/>
                  <a:gd name="connsiteY33" fmla="*/ 187722 h 1520865"/>
                  <a:gd name="connsiteX34" fmla="*/ 312292 w 1218888"/>
                  <a:gd name="connsiteY34" fmla="*/ 172333 h 1520865"/>
                  <a:gd name="connsiteX35" fmla="*/ 393427 w 1218888"/>
                  <a:gd name="connsiteY35" fmla="*/ 81407 h 1520865"/>
                  <a:gd name="connsiteX36" fmla="*/ 456377 w 1218888"/>
                  <a:gd name="connsiteY36" fmla="*/ 38041 h 1520865"/>
                  <a:gd name="connsiteX37" fmla="*/ 597663 w 1218888"/>
                  <a:gd name="connsiteY37" fmla="*/ 8665 h 1520865"/>
                  <a:gd name="connsiteX38" fmla="*/ 673203 w 1218888"/>
                  <a:gd name="connsiteY38" fmla="*/ 272 h 1520865"/>
                  <a:gd name="connsiteX0" fmla="*/ 673203 w 1218888"/>
                  <a:gd name="connsiteY0" fmla="*/ 272 h 1520865"/>
                  <a:gd name="connsiteX1" fmla="*/ 755737 w 1218888"/>
                  <a:gd name="connsiteY1" fmla="*/ 12861 h 1520865"/>
                  <a:gd name="connsiteX2" fmla="*/ 1024322 w 1218888"/>
                  <a:gd name="connsiteY2" fmla="*/ 131767 h 1520865"/>
                  <a:gd name="connsiteX3" fmla="*/ 1090069 w 1218888"/>
                  <a:gd name="connsiteY3" fmla="*/ 242277 h 1520865"/>
                  <a:gd name="connsiteX4" fmla="*/ 1111053 w 1218888"/>
                  <a:gd name="connsiteY4" fmla="*/ 317817 h 1520865"/>
                  <a:gd name="connsiteX5" fmla="*/ 1179597 w 1218888"/>
                  <a:gd name="connsiteY5" fmla="*/ 453508 h 1520865"/>
                  <a:gd name="connsiteX6" fmla="*/ 1186592 w 1218888"/>
                  <a:gd name="connsiteY6" fmla="*/ 554228 h 1520865"/>
                  <a:gd name="connsiteX7" fmla="*/ 1171204 w 1218888"/>
                  <a:gd name="connsiteY7" fmla="*/ 598992 h 1520865"/>
                  <a:gd name="connsiteX8" fmla="*/ 1178199 w 1218888"/>
                  <a:gd name="connsiteY8" fmla="*/ 670334 h 1520865"/>
                  <a:gd name="connsiteX9" fmla="*/ 1190788 w 1218888"/>
                  <a:gd name="connsiteY9" fmla="*/ 768255 h 1520865"/>
                  <a:gd name="connsiteX10" fmla="*/ 1111053 w 1218888"/>
                  <a:gd name="connsiteY10" fmla="*/ 859183 h 1520865"/>
                  <a:gd name="connsiteX11" fmla="*/ 1007536 w 1218888"/>
                  <a:gd name="connsiteY11" fmla="*/ 845194 h 1520865"/>
                  <a:gd name="connsiteX12" fmla="*/ 1020125 w 1218888"/>
                  <a:gd name="connsiteY12" fmla="*/ 849390 h 1520865"/>
                  <a:gd name="connsiteX13" fmla="*/ 978158 w 1218888"/>
                  <a:gd name="connsiteY13" fmla="*/ 857784 h 1520865"/>
                  <a:gd name="connsiteX14" fmla="*/ 934794 w 1218888"/>
                  <a:gd name="connsiteY14" fmla="*/ 871772 h 1520865"/>
                  <a:gd name="connsiteX15" fmla="*/ 888630 w 1218888"/>
                  <a:gd name="connsiteY15" fmla="*/ 913739 h 1520865"/>
                  <a:gd name="connsiteX16" fmla="*/ 871844 w 1218888"/>
                  <a:gd name="connsiteY16" fmla="*/ 979487 h 1520865"/>
                  <a:gd name="connsiteX17" fmla="*/ 816825 w 1218888"/>
                  <a:gd name="connsiteY17" fmla="*/ 1196171 h 1520865"/>
                  <a:gd name="connsiteX18" fmla="*/ 1064476 w 1218888"/>
                  <a:gd name="connsiteY18" fmla="*/ 1520865 h 1520865"/>
                  <a:gd name="connsiteX19" fmla="*/ 88057 w 1218888"/>
                  <a:gd name="connsiteY19" fmla="*/ 1512804 h 1520865"/>
                  <a:gd name="connsiteX20" fmla="*/ 352194 w 1218888"/>
                  <a:gd name="connsiteY20" fmla="*/ 1160595 h 1520865"/>
                  <a:gd name="connsiteX21" fmla="*/ 445186 w 1218888"/>
                  <a:gd name="connsiteY21" fmla="*/ 892756 h 1520865"/>
                  <a:gd name="connsiteX22" fmla="*/ 322085 w 1218888"/>
                  <a:gd name="connsiteY22" fmla="*/ 810222 h 1520865"/>
                  <a:gd name="connsiteX23" fmla="*/ 320685 w 1218888"/>
                  <a:gd name="connsiteY23" fmla="*/ 792037 h 1520865"/>
                  <a:gd name="connsiteX24" fmla="*/ 291309 w 1218888"/>
                  <a:gd name="connsiteY24" fmla="*/ 751469 h 1520865"/>
                  <a:gd name="connsiteX25" fmla="*/ 249343 w 1218888"/>
                  <a:gd name="connsiteY25" fmla="*/ 621374 h 1520865"/>
                  <a:gd name="connsiteX26" fmla="*/ 218568 w 1218888"/>
                  <a:gd name="connsiteY26" fmla="*/ 590599 h 1520865"/>
                  <a:gd name="connsiteX27" fmla="*/ 82876 w 1218888"/>
                  <a:gd name="connsiteY27" fmla="*/ 551430 h 1520865"/>
                  <a:gd name="connsiteX28" fmla="*/ 24123 w 1218888"/>
                  <a:gd name="connsiteY28" fmla="*/ 428329 h 1520865"/>
                  <a:gd name="connsiteX29" fmla="*/ 17129 w 1218888"/>
                  <a:gd name="connsiteY29" fmla="*/ 386362 h 1520865"/>
                  <a:gd name="connsiteX30" fmla="*/ 91269 w 1218888"/>
                  <a:gd name="connsiteY30" fmla="*/ 198913 h 1520865"/>
                  <a:gd name="connsiteX31" fmla="*/ 159815 w 1218888"/>
                  <a:gd name="connsiteY31" fmla="*/ 207306 h 1520865"/>
                  <a:gd name="connsiteX32" fmla="*/ 183595 w 1218888"/>
                  <a:gd name="connsiteY32" fmla="*/ 224092 h 1520865"/>
                  <a:gd name="connsiteX33" fmla="*/ 281516 w 1218888"/>
                  <a:gd name="connsiteY33" fmla="*/ 187722 h 1520865"/>
                  <a:gd name="connsiteX34" fmla="*/ 312292 w 1218888"/>
                  <a:gd name="connsiteY34" fmla="*/ 172333 h 1520865"/>
                  <a:gd name="connsiteX35" fmla="*/ 393427 w 1218888"/>
                  <a:gd name="connsiteY35" fmla="*/ 81407 h 1520865"/>
                  <a:gd name="connsiteX36" fmla="*/ 456377 w 1218888"/>
                  <a:gd name="connsiteY36" fmla="*/ 38041 h 1520865"/>
                  <a:gd name="connsiteX37" fmla="*/ 597663 w 1218888"/>
                  <a:gd name="connsiteY37" fmla="*/ 8665 h 1520865"/>
                  <a:gd name="connsiteX38" fmla="*/ 673203 w 1218888"/>
                  <a:gd name="connsiteY38" fmla="*/ 272 h 1520865"/>
                  <a:gd name="connsiteX0" fmla="*/ 673203 w 1218888"/>
                  <a:gd name="connsiteY0" fmla="*/ 272 h 1520865"/>
                  <a:gd name="connsiteX1" fmla="*/ 755737 w 1218888"/>
                  <a:gd name="connsiteY1" fmla="*/ 12861 h 1520865"/>
                  <a:gd name="connsiteX2" fmla="*/ 1024322 w 1218888"/>
                  <a:gd name="connsiteY2" fmla="*/ 131767 h 1520865"/>
                  <a:gd name="connsiteX3" fmla="*/ 1090069 w 1218888"/>
                  <a:gd name="connsiteY3" fmla="*/ 242277 h 1520865"/>
                  <a:gd name="connsiteX4" fmla="*/ 1111053 w 1218888"/>
                  <a:gd name="connsiteY4" fmla="*/ 317817 h 1520865"/>
                  <a:gd name="connsiteX5" fmla="*/ 1179597 w 1218888"/>
                  <a:gd name="connsiteY5" fmla="*/ 453508 h 1520865"/>
                  <a:gd name="connsiteX6" fmla="*/ 1186592 w 1218888"/>
                  <a:gd name="connsiteY6" fmla="*/ 554228 h 1520865"/>
                  <a:gd name="connsiteX7" fmla="*/ 1171204 w 1218888"/>
                  <a:gd name="connsiteY7" fmla="*/ 598992 h 1520865"/>
                  <a:gd name="connsiteX8" fmla="*/ 1178199 w 1218888"/>
                  <a:gd name="connsiteY8" fmla="*/ 670334 h 1520865"/>
                  <a:gd name="connsiteX9" fmla="*/ 1190788 w 1218888"/>
                  <a:gd name="connsiteY9" fmla="*/ 768255 h 1520865"/>
                  <a:gd name="connsiteX10" fmla="*/ 1111053 w 1218888"/>
                  <a:gd name="connsiteY10" fmla="*/ 859183 h 1520865"/>
                  <a:gd name="connsiteX11" fmla="*/ 1007536 w 1218888"/>
                  <a:gd name="connsiteY11" fmla="*/ 845194 h 1520865"/>
                  <a:gd name="connsiteX12" fmla="*/ 1020125 w 1218888"/>
                  <a:gd name="connsiteY12" fmla="*/ 849390 h 1520865"/>
                  <a:gd name="connsiteX13" fmla="*/ 978158 w 1218888"/>
                  <a:gd name="connsiteY13" fmla="*/ 857784 h 1520865"/>
                  <a:gd name="connsiteX14" fmla="*/ 934794 w 1218888"/>
                  <a:gd name="connsiteY14" fmla="*/ 871772 h 1520865"/>
                  <a:gd name="connsiteX15" fmla="*/ 888630 w 1218888"/>
                  <a:gd name="connsiteY15" fmla="*/ 913739 h 1520865"/>
                  <a:gd name="connsiteX16" fmla="*/ 871844 w 1218888"/>
                  <a:gd name="connsiteY16" fmla="*/ 979487 h 1520865"/>
                  <a:gd name="connsiteX17" fmla="*/ 816825 w 1218888"/>
                  <a:gd name="connsiteY17" fmla="*/ 1196171 h 1520865"/>
                  <a:gd name="connsiteX18" fmla="*/ 1064476 w 1218888"/>
                  <a:gd name="connsiteY18" fmla="*/ 1520865 h 1520865"/>
                  <a:gd name="connsiteX19" fmla="*/ 88057 w 1218888"/>
                  <a:gd name="connsiteY19" fmla="*/ 1512804 h 1520865"/>
                  <a:gd name="connsiteX20" fmla="*/ 384432 w 1218888"/>
                  <a:gd name="connsiteY20" fmla="*/ 1160595 h 1520865"/>
                  <a:gd name="connsiteX21" fmla="*/ 445186 w 1218888"/>
                  <a:gd name="connsiteY21" fmla="*/ 892756 h 1520865"/>
                  <a:gd name="connsiteX22" fmla="*/ 322085 w 1218888"/>
                  <a:gd name="connsiteY22" fmla="*/ 810222 h 1520865"/>
                  <a:gd name="connsiteX23" fmla="*/ 320685 w 1218888"/>
                  <a:gd name="connsiteY23" fmla="*/ 792037 h 1520865"/>
                  <a:gd name="connsiteX24" fmla="*/ 291309 w 1218888"/>
                  <a:gd name="connsiteY24" fmla="*/ 751469 h 1520865"/>
                  <a:gd name="connsiteX25" fmla="*/ 249343 w 1218888"/>
                  <a:gd name="connsiteY25" fmla="*/ 621374 h 1520865"/>
                  <a:gd name="connsiteX26" fmla="*/ 218568 w 1218888"/>
                  <a:gd name="connsiteY26" fmla="*/ 590599 h 1520865"/>
                  <a:gd name="connsiteX27" fmla="*/ 82876 w 1218888"/>
                  <a:gd name="connsiteY27" fmla="*/ 551430 h 1520865"/>
                  <a:gd name="connsiteX28" fmla="*/ 24123 w 1218888"/>
                  <a:gd name="connsiteY28" fmla="*/ 428329 h 1520865"/>
                  <a:gd name="connsiteX29" fmla="*/ 17129 w 1218888"/>
                  <a:gd name="connsiteY29" fmla="*/ 386362 h 1520865"/>
                  <a:gd name="connsiteX30" fmla="*/ 91269 w 1218888"/>
                  <a:gd name="connsiteY30" fmla="*/ 198913 h 1520865"/>
                  <a:gd name="connsiteX31" fmla="*/ 159815 w 1218888"/>
                  <a:gd name="connsiteY31" fmla="*/ 207306 h 1520865"/>
                  <a:gd name="connsiteX32" fmla="*/ 183595 w 1218888"/>
                  <a:gd name="connsiteY32" fmla="*/ 224092 h 1520865"/>
                  <a:gd name="connsiteX33" fmla="*/ 281516 w 1218888"/>
                  <a:gd name="connsiteY33" fmla="*/ 187722 h 1520865"/>
                  <a:gd name="connsiteX34" fmla="*/ 312292 w 1218888"/>
                  <a:gd name="connsiteY34" fmla="*/ 172333 h 1520865"/>
                  <a:gd name="connsiteX35" fmla="*/ 393427 w 1218888"/>
                  <a:gd name="connsiteY35" fmla="*/ 81407 h 1520865"/>
                  <a:gd name="connsiteX36" fmla="*/ 456377 w 1218888"/>
                  <a:gd name="connsiteY36" fmla="*/ 38041 h 1520865"/>
                  <a:gd name="connsiteX37" fmla="*/ 597663 w 1218888"/>
                  <a:gd name="connsiteY37" fmla="*/ 8665 h 1520865"/>
                  <a:gd name="connsiteX38" fmla="*/ 673203 w 1218888"/>
                  <a:gd name="connsiteY38" fmla="*/ 272 h 152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218888" h="1520865">
                    <a:moveTo>
                      <a:pt x="673203" y="272"/>
                    </a:moveTo>
                    <a:cubicBezTo>
                      <a:pt x="701180" y="1670"/>
                      <a:pt x="727760" y="12861"/>
                      <a:pt x="755737" y="12861"/>
                    </a:cubicBezTo>
                    <a:cubicBezTo>
                      <a:pt x="845266" y="12861"/>
                      <a:pt x="966968" y="61823"/>
                      <a:pt x="1024322" y="131767"/>
                    </a:cubicBezTo>
                    <a:cubicBezTo>
                      <a:pt x="1063491" y="179328"/>
                      <a:pt x="1049502" y="194715"/>
                      <a:pt x="1090069" y="242277"/>
                    </a:cubicBezTo>
                    <a:cubicBezTo>
                      <a:pt x="1104058" y="259064"/>
                      <a:pt x="1113850" y="294036"/>
                      <a:pt x="1111053" y="317817"/>
                    </a:cubicBezTo>
                    <a:cubicBezTo>
                      <a:pt x="1102660" y="377969"/>
                      <a:pt x="1129238" y="422733"/>
                      <a:pt x="1179597" y="453508"/>
                    </a:cubicBezTo>
                    <a:cubicBezTo>
                      <a:pt x="1228558" y="482884"/>
                      <a:pt x="1232754" y="520655"/>
                      <a:pt x="1186592" y="554228"/>
                    </a:cubicBezTo>
                    <a:cubicBezTo>
                      <a:pt x="1171204" y="565419"/>
                      <a:pt x="1162810" y="578008"/>
                      <a:pt x="1171204" y="598992"/>
                    </a:cubicBezTo>
                    <a:cubicBezTo>
                      <a:pt x="1174002" y="605986"/>
                      <a:pt x="1176799" y="663340"/>
                      <a:pt x="1178199" y="670334"/>
                    </a:cubicBezTo>
                    <a:cubicBezTo>
                      <a:pt x="1183794" y="719295"/>
                      <a:pt x="1180997" y="720694"/>
                      <a:pt x="1190788" y="768255"/>
                    </a:cubicBezTo>
                    <a:cubicBezTo>
                      <a:pt x="1201979" y="821413"/>
                      <a:pt x="1165608" y="866177"/>
                      <a:pt x="1111053" y="859183"/>
                    </a:cubicBezTo>
                    <a:cubicBezTo>
                      <a:pt x="1087271" y="856385"/>
                      <a:pt x="1032716" y="842397"/>
                      <a:pt x="1007536" y="845194"/>
                    </a:cubicBezTo>
                    <a:lnTo>
                      <a:pt x="1020125" y="849390"/>
                    </a:lnTo>
                    <a:lnTo>
                      <a:pt x="978158" y="857784"/>
                    </a:lnTo>
                    <a:cubicBezTo>
                      <a:pt x="961372" y="860581"/>
                      <a:pt x="947383" y="866177"/>
                      <a:pt x="934794" y="871772"/>
                    </a:cubicBezTo>
                    <a:cubicBezTo>
                      <a:pt x="918007" y="882963"/>
                      <a:pt x="902619" y="896952"/>
                      <a:pt x="888630" y="913739"/>
                    </a:cubicBezTo>
                    <a:cubicBezTo>
                      <a:pt x="877439" y="930525"/>
                      <a:pt x="873243" y="952907"/>
                      <a:pt x="871844" y="979487"/>
                    </a:cubicBezTo>
                    <a:cubicBezTo>
                      <a:pt x="870446" y="1017256"/>
                      <a:pt x="807032" y="1161198"/>
                      <a:pt x="816825" y="1196171"/>
                    </a:cubicBezTo>
                    <a:lnTo>
                      <a:pt x="1064476" y="1520865"/>
                    </a:lnTo>
                    <a:lnTo>
                      <a:pt x="88057" y="1512804"/>
                    </a:lnTo>
                    <a:cubicBezTo>
                      <a:pt x="189535" y="1371223"/>
                      <a:pt x="324911" y="1263936"/>
                      <a:pt x="384432" y="1160595"/>
                    </a:cubicBezTo>
                    <a:cubicBezTo>
                      <a:pt x="443953" y="1057254"/>
                      <a:pt x="432596" y="943116"/>
                      <a:pt x="445186" y="892756"/>
                    </a:cubicBezTo>
                    <a:lnTo>
                      <a:pt x="322085" y="810222"/>
                    </a:lnTo>
                    <a:cubicBezTo>
                      <a:pt x="322085" y="804626"/>
                      <a:pt x="322085" y="797633"/>
                      <a:pt x="320685" y="792037"/>
                    </a:cubicBezTo>
                    <a:cubicBezTo>
                      <a:pt x="309494" y="775251"/>
                      <a:pt x="302500" y="761262"/>
                      <a:pt x="291309" y="751469"/>
                    </a:cubicBezTo>
                    <a:cubicBezTo>
                      <a:pt x="249343" y="716498"/>
                      <a:pt x="246545" y="668936"/>
                      <a:pt x="249343" y="621374"/>
                    </a:cubicBezTo>
                    <a:cubicBezTo>
                      <a:pt x="250741" y="594794"/>
                      <a:pt x="242348" y="582205"/>
                      <a:pt x="218568" y="590599"/>
                    </a:cubicBezTo>
                    <a:cubicBezTo>
                      <a:pt x="162612" y="611581"/>
                      <a:pt x="120646" y="586401"/>
                      <a:pt x="82876" y="551430"/>
                    </a:cubicBezTo>
                    <a:cubicBezTo>
                      <a:pt x="47904" y="517857"/>
                      <a:pt x="14331" y="484284"/>
                      <a:pt x="24123" y="428329"/>
                    </a:cubicBezTo>
                    <a:cubicBezTo>
                      <a:pt x="26920" y="415738"/>
                      <a:pt x="24123" y="397554"/>
                      <a:pt x="17129" y="386362"/>
                    </a:cubicBezTo>
                    <a:cubicBezTo>
                      <a:pt x="-22040" y="322014"/>
                      <a:pt x="7336" y="229688"/>
                      <a:pt x="91269" y="198913"/>
                    </a:cubicBezTo>
                    <a:cubicBezTo>
                      <a:pt x="117848" y="187722"/>
                      <a:pt x="138831" y="189120"/>
                      <a:pt x="159815" y="207306"/>
                    </a:cubicBezTo>
                    <a:cubicBezTo>
                      <a:pt x="166808" y="214300"/>
                      <a:pt x="176601" y="218497"/>
                      <a:pt x="183595" y="224092"/>
                    </a:cubicBezTo>
                    <a:cubicBezTo>
                      <a:pt x="212972" y="198913"/>
                      <a:pt x="242348" y="183524"/>
                      <a:pt x="281516" y="187722"/>
                    </a:cubicBezTo>
                    <a:cubicBezTo>
                      <a:pt x="291309" y="189120"/>
                      <a:pt x="305298" y="180726"/>
                      <a:pt x="312292" y="172333"/>
                    </a:cubicBezTo>
                    <a:cubicBezTo>
                      <a:pt x="340270" y="142957"/>
                      <a:pt x="364051" y="110783"/>
                      <a:pt x="393427" y="81407"/>
                    </a:cubicBezTo>
                    <a:cubicBezTo>
                      <a:pt x="411613" y="63221"/>
                      <a:pt x="432596" y="45036"/>
                      <a:pt x="456377" y="38041"/>
                    </a:cubicBezTo>
                    <a:cubicBezTo>
                      <a:pt x="502540" y="24052"/>
                      <a:pt x="550101" y="17058"/>
                      <a:pt x="597663" y="8665"/>
                    </a:cubicBezTo>
                    <a:cubicBezTo>
                      <a:pt x="622843" y="3070"/>
                      <a:pt x="648023" y="-1128"/>
                      <a:pt x="673203" y="272"/>
                    </a:cubicBezTo>
                    <a:close/>
                  </a:path>
                </a:pathLst>
              </a:custGeom>
              <a:solidFill>
                <a:srgbClr val="F07624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3" name="Freeform: Shape 81">
                <a:extLst>
                  <a:ext uri="{FF2B5EF4-FFF2-40B4-BE49-F238E27FC236}">
                    <a16:creationId xmlns:a16="http://schemas.microsoft.com/office/drawing/2014/main" id="{7C6C6E65-38F3-4CDE-999B-48AF4952D1DC}"/>
                  </a:ext>
                </a:extLst>
              </p:cNvPr>
              <p:cNvSpPr/>
              <p:nvPr/>
            </p:nvSpPr>
            <p:spPr>
              <a:xfrm rot="1078044">
                <a:off x="7559316" y="2851874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46" name="Group 44">
              <a:extLst>
                <a:ext uri="{FF2B5EF4-FFF2-40B4-BE49-F238E27FC236}">
                  <a16:creationId xmlns:a16="http://schemas.microsoft.com/office/drawing/2014/main" id="{53F49CAA-C447-47A4-BBED-F483A1012629}"/>
                </a:ext>
              </a:extLst>
            </p:cNvPr>
            <p:cNvGrpSpPr/>
            <p:nvPr userDrawn="1"/>
          </p:nvGrpSpPr>
          <p:grpSpPr>
            <a:xfrm>
              <a:off x="9261667" y="2963218"/>
              <a:ext cx="1929586" cy="1692436"/>
              <a:chOff x="9261667" y="2945800"/>
              <a:chExt cx="1929586" cy="1692436"/>
            </a:xfrm>
          </p:grpSpPr>
          <p:sp>
            <p:nvSpPr>
              <p:cNvPr id="80" name="Freeform: Shape 78">
                <a:extLst>
                  <a:ext uri="{FF2B5EF4-FFF2-40B4-BE49-F238E27FC236}">
                    <a16:creationId xmlns:a16="http://schemas.microsoft.com/office/drawing/2014/main" id="{44008D48-3362-4019-A10F-204998BCB78E}"/>
                  </a:ext>
                </a:extLst>
              </p:cNvPr>
              <p:cNvSpPr/>
              <p:nvPr/>
            </p:nvSpPr>
            <p:spPr>
              <a:xfrm>
                <a:off x="9261667" y="2945800"/>
                <a:ext cx="1845476" cy="1692436"/>
              </a:xfrm>
              <a:custGeom>
                <a:avLst/>
                <a:gdLst>
                  <a:gd name="connsiteX0" fmla="*/ 1091041 w 1845476"/>
                  <a:gd name="connsiteY0" fmla="*/ 0 h 1692436"/>
                  <a:gd name="connsiteX1" fmla="*/ 1328805 w 1845476"/>
                  <a:gd name="connsiteY1" fmla="*/ 0 h 1692436"/>
                  <a:gd name="connsiteX2" fmla="*/ 1416294 w 1845476"/>
                  <a:gd name="connsiteY2" fmla="*/ 18527 h 1692436"/>
                  <a:gd name="connsiteX3" fmla="*/ 1591271 w 1845476"/>
                  <a:gd name="connsiteY3" fmla="*/ 83372 h 1692436"/>
                  <a:gd name="connsiteX4" fmla="*/ 1646853 w 1845476"/>
                  <a:gd name="connsiteY4" fmla="*/ 141013 h 1692436"/>
                  <a:gd name="connsiteX5" fmla="*/ 1747723 w 1845476"/>
                  <a:gd name="connsiteY5" fmla="*/ 347901 h 1692436"/>
                  <a:gd name="connsiteX6" fmla="*/ 1770367 w 1845476"/>
                  <a:gd name="connsiteY6" fmla="*/ 486856 h 1692436"/>
                  <a:gd name="connsiteX7" fmla="*/ 1814627 w 1845476"/>
                  <a:gd name="connsiteY7" fmla="*/ 681393 h 1692436"/>
                  <a:gd name="connsiteX8" fmla="*/ 1835212 w 1845476"/>
                  <a:gd name="connsiteY8" fmla="*/ 713302 h 1692436"/>
                  <a:gd name="connsiteX9" fmla="*/ 1813598 w 1845476"/>
                  <a:gd name="connsiteY9" fmla="*/ 780207 h 1692436"/>
                  <a:gd name="connsiteX10" fmla="*/ 1770367 w 1845476"/>
                  <a:gd name="connsiteY10" fmla="*/ 851228 h 1692436"/>
                  <a:gd name="connsiteX11" fmla="*/ 1759045 w 1845476"/>
                  <a:gd name="connsiteY11" fmla="*/ 920190 h 1692436"/>
                  <a:gd name="connsiteX12" fmla="*/ 1743606 w 1845476"/>
                  <a:gd name="connsiteY12" fmla="*/ 1049882 h 1692436"/>
                  <a:gd name="connsiteX13" fmla="*/ 1661263 w 1845476"/>
                  <a:gd name="connsiteY13" fmla="*/ 1132225 h 1692436"/>
                  <a:gd name="connsiteX14" fmla="*/ 1531574 w 1845476"/>
                  <a:gd name="connsiteY14" fmla="*/ 1150752 h 1692436"/>
                  <a:gd name="connsiteX15" fmla="*/ 1451289 w 1845476"/>
                  <a:gd name="connsiteY15" fmla="*/ 1230007 h 1692436"/>
                  <a:gd name="connsiteX16" fmla="*/ 1418353 w 1845476"/>
                  <a:gd name="connsiteY16" fmla="*/ 1414251 h 1692436"/>
                  <a:gd name="connsiteX17" fmla="*/ 1429675 w 1845476"/>
                  <a:gd name="connsiteY17" fmla="*/ 1438956 h 1692436"/>
                  <a:gd name="connsiteX18" fmla="*/ 1464669 w 1845476"/>
                  <a:gd name="connsiteY18" fmla="*/ 1464687 h 1692436"/>
                  <a:gd name="connsiteX19" fmla="*/ 1532603 w 1845476"/>
                  <a:gd name="connsiteY19" fmla="*/ 1495565 h 1692436"/>
                  <a:gd name="connsiteX20" fmla="*/ 1735886 w 1845476"/>
                  <a:gd name="connsiteY20" fmla="*/ 1617022 h 1692436"/>
                  <a:gd name="connsiteX21" fmla="*/ 1802757 w 1845476"/>
                  <a:gd name="connsiteY21" fmla="*/ 1692436 h 1692436"/>
                  <a:gd name="connsiteX22" fmla="*/ 404639 w 1845476"/>
                  <a:gd name="connsiteY22" fmla="*/ 1692436 h 1692436"/>
                  <a:gd name="connsiteX23" fmla="*/ 431356 w 1845476"/>
                  <a:gd name="connsiteY23" fmla="*/ 1638414 h 1692436"/>
                  <a:gd name="connsiteX24" fmla="*/ 944881 w 1845476"/>
                  <a:gd name="connsiteY24" fmla="*/ 1218729 h 1692436"/>
                  <a:gd name="connsiteX25" fmla="*/ 943852 w 1845476"/>
                  <a:gd name="connsiteY25" fmla="*/ 1016943 h 1692436"/>
                  <a:gd name="connsiteX26" fmla="*/ 879007 w 1845476"/>
                  <a:gd name="connsiteY26" fmla="*/ 909898 h 1692436"/>
                  <a:gd name="connsiteX27" fmla="*/ 744171 w 1845476"/>
                  <a:gd name="connsiteY27" fmla="*/ 704039 h 1692436"/>
                  <a:gd name="connsiteX28" fmla="*/ 730791 w 1845476"/>
                  <a:gd name="connsiteY28" fmla="*/ 605226 h 1692436"/>
                  <a:gd name="connsiteX29" fmla="*/ 717410 w 1845476"/>
                  <a:gd name="connsiteY29" fmla="*/ 566111 h 1692436"/>
                  <a:gd name="connsiteX30" fmla="*/ 710206 w 1845476"/>
                  <a:gd name="connsiteY30" fmla="*/ 600079 h 1692436"/>
                  <a:gd name="connsiteX31" fmla="*/ 705059 w 1845476"/>
                  <a:gd name="connsiteY31" fmla="*/ 622723 h 1692436"/>
                  <a:gd name="connsiteX32" fmla="*/ 691679 w 1845476"/>
                  <a:gd name="connsiteY32" fmla="*/ 680364 h 1692436"/>
                  <a:gd name="connsiteX33" fmla="*/ 707118 w 1845476"/>
                  <a:gd name="connsiteY33" fmla="*/ 782265 h 1692436"/>
                  <a:gd name="connsiteX34" fmla="*/ 691679 w 1845476"/>
                  <a:gd name="connsiteY34" fmla="*/ 824465 h 1692436"/>
                  <a:gd name="connsiteX35" fmla="*/ 569192 w 1845476"/>
                  <a:gd name="connsiteY35" fmla="*/ 1028265 h 1692436"/>
                  <a:gd name="connsiteX36" fmla="*/ 525963 w 1845476"/>
                  <a:gd name="connsiteY36" fmla="*/ 1074584 h 1692436"/>
                  <a:gd name="connsiteX37" fmla="*/ 540373 w 1845476"/>
                  <a:gd name="connsiteY37" fmla="*/ 1015914 h 1692436"/>
                  <a:gd name="connsiteX38" fmla="*/ 567134 w 1845476"/>
                  <a:gd name="connsiteY38" fmla="*/ 897544 h 1692436"/>
                  <a:gd name="connsiteX39" fmla="*/ 560958 w 1845476"/>
                  <a:gd name="connsiteY39" fmla="*/ 874901 h 1692436"/>
                  <a:gd name="connsiteX40" fmla="*/ 535227 w 1845476"/>
                  <a:gd name="connsiteY40" fmla="*/ 881076 h 1692436"/>
                  <a:gd name="connsiteX41" fmla="*/ 506407 w 1845476"/>
                  <a:gd name="connsiteY41" fmla="*/ 937688 h 1692436"/>
                  <a:gd name="connsiteX42" fmla="*/ 499203 w 1845476"/>
                  <a:gd name="connsiteY42" fmla="*/ 1028265 h 1692436"/>
                  <a:gd name="connsiteX43" fmla="*/ 477586 w 1845476"/>
                  <a:gd name="connsiteY43" fmla="*/ 1057087 h 1692436"/>
                  <a:gd name="connsiteX44" fmla="*/ 462147 w 1845476"/>
                  <a:gd name="connsiteY44" fmla="*/ 1027236 h 1692436"/>
                  <a:gd name="connsiteX45" fmla="*/ 461118 w 1845476"/>
                  <a:gd name="connsiteY45" fmla="*/ 1008709 h 1692436"/>
                  <a:gd name="connsiteX46" fmla="*/ 450825 w 1845476"/>
                  <a:gd name="connsiteY46" fmla="*/ 973714 h 1692436"/>
                  <a:gd name="connsiteX47" fmla="*/ 425094 w 1845476"/>
                  <a:gd name="connsiteY47" fmla="*/ 1001504 h 1692436"/>
                  <a:gd name="connsiteX48" fmla="*/ 284080 w 1845476"/>
                  <a:gd name="connsiteY48" fmla="*/ 1142517 h 1692436"/>
                  <a:gd name="connsiteX49" fmla="*/ 231588 w 1845476"/>
                  <a:gd name="connsiteY49" fmla="*/ 1215597 h 1692436"/>
                  <a:gd name="connsiteX50" fmla="*/ 195564 w 1845476"/>
                  <a:gd name="connsiteY50" fmla="*/ 1279414 h 1692436"/>
                  <a:gd name="connsiteX51" fmla="*/ 170860 w 1845476"/>
                  <a:gd name="connsiteY51" fmla="*/ 1287648 h 1692436"/>
                  <a:gd name="connsiteX52" fmla="*/ 161596 w 1845476"/>
                  <a:gd name="connsiteY52" fmla="*/ 1266033 h 1692436"/>
                  <a:gd name="connsiteX53" fmla="*/ 156450 w 1845476"/>
                  <a:gd name="connsiteY53" fmla="*/ 1219714 h 1692436"/>
                  <a:gd name="connsiteX54" fmla="*/ 107045 w 1845476"/>
                  <a:gd name="connsiteY54" fmla="*/ 1198100 h 1692436"/>
                  <a:gd name="connsiteX55" fmla="*/ 0 w 1845476"/>
                  <a:gd name="connsiteY55" fmla="*/ 1248536 h 1692436"/>
                  <a:gd name="connsiteX56" fmla="*/ 28819 w 1845476"/>
                  <a:gd name="connsiteY56" fmla="*/ 1217656 h 1692436"/>
                  <a:gd name="connsiteX57" fmla="*/ 113221 w 1845476"/>
                  <a:gd name="connsiteY57" fmla="*/ 1050911 h 1692436"/>
                  <a:gd name="connsiteX58" fmla="*/ 113221 w 1845476"/>
                  <a:gd name="connsiteY58" fmla="*/ 912986 h 1692436"/>
                  <a:gd name="connsiteX59" fmla="*/ 183213 w 1845476"/>
                  <a:gd name="connsiteY59" fmla="*/ 777119 h 1692436"/>
                  <a:gd name="connsiteX60" fmla="*/ 218208 w 1845476"/>
                  <a:gd name="connsiteY60" fmla="*/ 756531 h 1692436"/>
                  <a:gd name="connsiteX61" fmla="*/ 409655 w 1845476"/>
                  <a:gd name="connsiteY61" fmla="*/ 571260 h 1692436"/>
                  <a:gd name="connsiteX62" fmla="*/ 493027 w 1845476"/>
                  <a:gd name="connsiteY62" fmla="*/ 399367 h 1692436"/>
                  <a:gd name="connsiteX63" fmla="*/ 744171 w 1845476"/>
                  <a:gd name="connsiteY63" fmla="*/ 208947 h 1692436"/>
                  <a:gd name="connsiteX64" fmla="*/ 809017 w 1845476"/>
                  <a:gd name="connsiteY64" fmla="*/ 170864 h 1692436"/>
                  <a:gd name="connsiteX65" fmla="*/ 1072512 w 1845476"/>
                  <a:gd name="connsiteY65" fmla="*/ 9263 h 1692436"/>
                  <a:gd name="connsiteX66" fmla="*/ 1091041 w 1845476"/>
                  <a:gd name="connsiteY66" fmla="*/ 0 h 16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845476" h="1692436">
                    <a:moveTo>
                      <a:pt x="1091041" y="0"/>
                    </a:moveTo>
                    <a:lnTo>
                      <a:pt x="1328805" y="0"/>
                    </a:lnTo>
                    <a:cubicBezTo>
                      <a:pt x="1356595" y="14410"/>
                      <a:pt x="1387473" y="12351"/>
                      <a:pt x="1416294" y="18527"/>
                    </a:cubicBezTo>
                    <a:cubicBezTo>
                      <a:pt x="1478050" y="31907"/>
                      <a:pt x="1537749" y="48378"/>
                      <a:pt x="1591271" y="83372"/>
                    </a:cubicBezTo>
                    <a:cubicBezTo>
                      <a:pt x="1614946" y="97782"/>
                      <a:pt x="1634502" y="115282"/>
                      <a:pt x="1646853" y="141013"/>
                    </a:cubicBezTo>
                    <a:cubicBezTo>
                      <a:pt x="1679789" y="209976"/>
                      <a:pt x="1711699" y="279968"/>
                      <a:pt x="1747723" y="347901"/>
                    </a:cubicBezTo>
                    <a:cubicBezTo>
                      <a:pt x="1771396" y="392162"/>
                      <a:pt x="1778601" y="438481"/>
                      <a:pt x="1770367" y="486856"/>
                    </a:cubicBezTo>
                    <a:cubicBezTo>
                      <a:pt x="1758015" y="557877"/>
                      <a:pt x="1767279" y="623752"/>
                      <a:pt x="1814627" y="681393"/>
                    </a:cubicBezTo>
                    <a:cubicBezTo>
                      <a:pt x="1822861" y="691686"/>
                      <a:pt x="1829037" y="701980"/>
                      <a:pt x="1835212" y="713302"/>
                    </a:cubicBezTo>
                    <a:cubicBezTo>
                      <a:pt x="1853739" y="745209"/>
                      <a:pt x="1847563" y="767855"/>
                      <a:pt x="1813598" y="780207"/>
                    </a:cubicBezTo>
                    <a:cubicBezTo>
                      <a:pt x="1777571" y="792558"/>
                      <a:pt x="1765220" y="815201"/>
                      <a:pt x="1770367" y="851228"/>
                    </a:cubicBezTo>
                    <a:cubicBezTo>
                      <a:pt x="1773454" y="874901"/>
                      <a:pt x="1758015" y="899603"/>
                      <a:pt x="1759045" y="920190"/>
                    </a:cubicBezTo>
                    <a:cubicBezTo>
                      <a:pt x="1762133" y="965478"/>
                      <a:pt x="1745664" y="1006651"/>
                      <a:pt x="1743606" y="1049882"/>
                    </a:cubicBezTo>
                    <a:cubicBezTo>
                      <a:pt x="1740518" y="1105464"/>
                      <a:pt x="1717874" y="1127079"/>
                      <a:pt x="1661263" y="1132225"/>
                    </a:cubicBezTo>
                    <a:cubicBezTo>
                      <a:pt x="1618034" y="1136342"/>
                      <a:pt x="1573773" y="1139430"/>
                      <a:pt x="1531574" y="1150752"/>
                    </a:cubicBezTo>
                    <a:cubicBezTo>
                      <a:pt x="1489372" y="1162073"/>
                      <a:pt x="1462611" y="1187807"/>
                      <a:pt x="1451289" y="1230007"/>
                    </a:cubicBezTo>
                    <a:cubicBezTo>
                      <a:pt x="1434821" y="1290735"/>
                      <a:pt x="1433792" y="1353523"/>
                      <a:pt x="1418353" y="1414251"/>
                    </a:cubicBezTo>
                    <a:cubicBezTo>
                      <a:pt x="1416294" y="1424544"/>
                      <a:pt x="1422470" y="1432778"/>
                      <a:pt x="1429675" y="1438956"/>
                    </a:cubicBezTo>
                    <a:cubicBezTo>
                      <a:pt x="1440996" y="1448219"/>
                      <a:pt x="1452318" y="1457482"/>
                      <a:pt x="1464669" y="1464687"/>
                    </a:cubicBezTo>
                    <a:cubicBezTo>
                      <a:pt x="1486284" y="1476009"/>
                      <a:pt x="1508930" y="1489389"/>
                      <a:pt x="1532603" y="1495565"/>
                    </a:cubicBezTo>
                    <a:cubicBezTo>
                      <a:pt x="1618548" y="1518211"/>
                      <a:pt x="1684678" y="1560668"/>
                      <a:pt x="1735886" y="1617022"/>
                    </a:cubicBezTo>
                    <a:lnTo>
                      <a:pt x="1802757" y="1692436"/>
                    </a:lnTo>
                    <a:lnTo>
                      <a:pt x="404639" y="1692436"/>
                    </a:lnTo>
                    <a:lnTo>
                      <a:pt x="431356" y="1638414"/>
                    </a:lnTo>
                    <a:cubicBezTo>
                      <a:pt x="537239" y="1502775"/>
                      <a:pt x="879828" y="1310268"/>
                      <a:pt x="944881" y="1218729"/>
                    </a:cubicBezTo>
                    <a:cubicBezTo>
                      <a:pt x="1031619" y="1096678"/>
                      <a:pt x="944881" y="1033411"/>
                      <a:pt x="943852" y="1016943"/>
                    </a:cubicBezTo>
                    <a:cubicBezTo>
                      <a:pt x="940765" y="970626"/>
                      <a:pt x="921209" y="931512"/>
                      <a:pt x="879007" y="909898"/>
                    </a:cubicBezTo>
                    <a:cubicBezTo>
                      <a:pt x="794607" y="866667"/>
                      <a:pt x="759610" y="791528"/>
                      <a:pt x="744171" y="704039"/>
                    </a:cubicBezTo>
                    <a:cubicBezTo>
                      <a:pt x="737996" y="671100"/>
                      <a:pt x="734908" y="638164"/>
                      <a:pt x="730791" y="605226"/>
                    </a:cubicBezTo>
                    <a:cubicBezTo>
                      <a:pt x="728732" y="591845"/>
                      <a:pt x="728732" y="578465"/>
                      <a:pt x="717410" y="566111"/>
                    </a:cubicBezTo>
                    <a:cubicBezTo>
                      <a:pt x="706089" y="578465"/>
                      <a:pt x="710206" y="589787"/>
                      <a:pt x="710206" y="600079"/>
                    </a:cubicBezTo>
                    <a:cubicBezTo>
                      <a:pt x="710206" y="608313"/>
                      <a:pt x="714323" y="617577"/>
                      <a:pt x="705059" y="622723"/>
                    </a:cubicBezTo>
                    <a:cubicBezTo>
                      <a:pt x="679326" y="637135"/>
                      <a:pt x="686530" y="659779"/>
                      <a:pt x="691679" y="680364"/>
                    </a:cubicBezTo>
                    <a:cubicBezTo>
                      <a:pt x="699913" y="714332"/>
                      <a:pt x="708147" y="747268"/>
                      <a:pt x="707118" y="782265"/>
                    </a:cubicBezTo>
                    <a:cubicBezTo>
                      <a:pt x="707118" y="798733"/>
                      <a:pt x="704030" y="814172"/>
                      <a:pt x="691679" y="824465"/>
                    </a:cubicBezTo>
                    <a:cubicBezTo>
                      <a:pt x="628892" y="879018"/>
                      <a:pt x="599043" y="954156"/>
                      <a:pt x="569192" y="1028265"/>
                    </a:cubicBezTo>
                    <a:cubicBezTo>
                      <a:pt x="560958" y="1048852"/>
                      <a:pt x="550666" y="1067379"/>
                      <a:pt x="525963" y="1074584"/>
                    </a:cubicBezTo>
                    <a:cubicBezTo>
                      <a:pt x="522876" y="1051940"/>
                      <a:pt x="534198" y="1034443"/>
                      <a:pt x="540373" y="1015914"/>
                    </a:cubicBezTo>
                    <a:cubicBezTo>
                      <a:pt x="552724" y="977831"/>
                      <a:pt x="563017" y="937688"/>
                      <a:pt x="567134" y="897544"/>
                    </a:cubicBezTo>
                    <a:cubicBezTo>
                      <a:pt x="568163" y="889310"/>
                      <a:pt x="569192" y="880047"/>
                      <a:pt x="560958" y="874901"/>
                    </a:cubicBezTo>
                    <a:cubicBezTo>
                      <a:pt x="550666" y="868725"/>
                      <a:pt x="542432" y="875930"/>
                      <a:pt x="535227" y="881076"/>
                    </a:cubicBezTo>
                    <a:cubicBezTo>
                      <a:pt x="515671" y="894457"/>
                      <a:pt x="508466" y="915044"/>
                      <a:pt x="506407" y="937688"/>
                    </a:cubicBezTo>
                    <a:cubicBezTo>
                      <a:pt x="504349" y="967536"/>
                      <a:pt x="502290" y="998416"/>
                      <a:pt x="499203" y="1028265"/>
                    </a:cubicBezTo>
                    <a:cubicBezTo>
                      <a:pt x="498173" y="1041648"/>
                      <a:pt x="495086" y="1059145"/>
                      <a:pt x="477586" y="1057087"/>
                    </a:cubicBezTo>
                    <a:cubicBezTo>
                      <a:pt x="462147" y="1056057"/>
                      <a:pt x="463176" y="1039589"/>
                      <a:pt x="462147" y="1027236"/>
                    </a:cubicBezTo>
                    <a:cubicBezTo>
                      <a:pt x="461118" y="1021060"/>
                      <a:pt x="462147" y="1014885"/>
                      <a:pt x="461118" y="1008709"/>
                    </a:cubicBezTo>
                    <a:cubicBezTo>
                      <a:pt x="459059" y="996358"/>
                      <a:pt x="465235" y="976802"/>
                      <a:pt x="450825" y="973714"/>
                    </a:cubicBezTo>
                    <a:cubicBezTo>
                      <a:pt x="438474" y="971656"/>
                      <a:pt x="431269" y="990182"/>
                      <a:pt x="425094" y="1001504"/>
                    </a:cubicBezTo>
                    <a:cubicBezTo>
                      <a:pt x="392157" y="1062233"/>
                      <a:pt x="347897" y="1111640"/>
                      <a:pt x="284080" y="1142517"/>
                    </a:cubicBezTo>
                    <a:cubicBezTo>
                      <a:pt x="254232" y="1156927"/>
                      <a:pt x="235705" y="1181632"/>
                      <a:pt x="231588" y="1215597"/>
                    </a:cubicBezTo>
                    <a:cubicBezTo>
                      <a:pt x="228500" y="1241331"/>
                      <a:pt x="216149" y="1262945"/>
                      <a:pt x="195564" y="1279414"/>
                    </a:cubicBezTo>
                    <a:cubicBezTo>
                      <a:pt x="188359" y="1284560"/>
                      <a:pt x="181152" y="1292794"/>
                      <a:pt x="170860" y="1287648"/>
                    </a:cubicBezTo>
                    <a:cubicBezTo>
                      <a:pt x="161596" y="1283531"/>
                      <a:pt x="162625" y="1274267"/>
                      <a:pt x="161596" y="1266033"/>
                    </a:cubicBezTo>
                    <a:cubicBezTo>
                      <a:pt x="160567" y="1250594"/>
                      <a:pt x="160567" y="1235155"/>
                      <a:pt x="156450" y="1219714"/>
                    </a:cubicBezTo>
                    <a:cubicBezTo>
                      <a:pt x="149245" y="1191924"/>
                      <a:pt x="131748" y="1184719"/>
                      <a:pt x="107045" y="1198100"/>
                    </a:cubicBezTo>
                    <a:cubicBezTo>
                      <a:pt x="73078" y="1215597"/>
                      <a:pt x="42200" y="1238243"/>
                      <a:pt x="0" y="1248536"/>
                    </a:cubicBezTo>
                    <a:cubicBezTo>
                      <a:pt x="7205" y="1232065"/>
                      <a:pt x="19556" y="1225890"/>
                      <a:pt x="28819" y="1217656"/>
                    </a:cubicBezTo>
                    <a:cubicBezTo>
                      <a:pt x="80285" y="1173397"/>
                      <a:pt x="115279" y="1121932"/>
                      <a:pt x="113221" y="1050911"/>
                    </a:cubicBezTo>
                    <a:cubicBezTo>
                      <a:pt x="112192" y="1004592"/>
                      <a:pt x="116309" y="958273"/>
                      <a:pt x="113221" y="912986"/>
                    </a:cubicBezTo>
                    <a:cubicBezTo>
                      <a:pt x="108075" y="852257"/>
                      <a:pt x="132777" y="809026"/>
                      <a:pt x="183213" y="777119"/>
                    </a:cubicBezTo>
                    <a:cubicBezTo>
                      <a:pt x="194535" y="769914"/>
                      <a:pt x="205857" y="759619"/>
                      <a:pt x="218208" y="756531"/>
                    </a:cubicBezTo>
                    <a:cubicBezTo>
                      <a:pt x="315990" y="729771"/>
                      <a:pt x="367453" y="655662"/>
                      <a:pt x="409655" y="571260"/>
                    </a:cubicBezTo>
                    <a:cubicBezTo>
                      <a:pt x="438474" y="513619"/>
                      <a:pt x="467293" y="457007"/>
                      <a:pt x="493027" y="399367"/>
                    </a:cubicBezTo>
                    <a:cubicBezTo>
                      <a:pt x="541402" y="289231"/>
                      <a:pt x="624775" y="224386"/>
                      <a:pt x="744171" y="208947"/>
                    </a:cubicBezTo>
                    <a:cubicBezTo>
                      <a:pt x="771961" y="204830"/>
                      <a:pt x="791519" y="192479"/>
                      <a:pt x="809017" y="170864"/>
                    </a:cubicBezTo>
                    <a:cubicBezTo>
                      <a:pt x="876948" y="84402"/>
                      <a:pt x="965467" y="30878"/>
                      <a:pt x="1072512" y="9263"/>
                    </a:cubicBezTo>
                    <a:cubicBezTo>
                      <a:pt x="1078688" y="7205"/>
                      <a:pt x="1087951" y="9263"/>
                      <a:pt x="1091041" y="0"/>
                    </a:cubicBezTo>
                    <a:close/>
                  </a:path>
                </a:pathLst>
              </a:custGeom>
              <a:solidFill>
                <a:srgbClr val="E62949">
                  <a:alpha val="40000"/>
                </a:srgbClr>
              </a:solidFill>
              <a:ln w="186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1" name="Freeform: Shape 79">
                <a:extLst>
                  <a:ext uri="{FF2B5EF4-FFF2-40B4-BE49-F238E27FC236}">
                    <a16:creationId xmlns:a16="http://schemas.microsoft.com/office/drawing/2014/main" id="{F1DFBEFA-F304-4504-8415-9998FD55C235}"/>
                  </a:ext>
                </a:extLst>
              </p:cNvPr>
              <p:cNvSpPr/>
              <p:nvPr/>
            </p:nvSpPr>
            <p:spPr>
              <a:xfrm rot="1078044">
                <a:off x="10421277" y="3478863"/>
                <a:ext cx="769976" cy="58510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47" name="Group 45">
              <a:extLst>
                <a:ext uri="{FF2B5EF4-FFF2-40B4-BE49-F238E27FC236}">
                  <a16:creationId xmlns:a16="http://schemas.microsoft.com/office/drawing/2014/main" id="{07DC23F7-A699-4745-840C-11B860762077}"/>
                </a:ext>
              </a:extLst>
            </p:cNvPr>
            <p:cNvGrpSpPr/>
            <p:nvPr userDrawn="1"/>
          </p:nvGrpSpPr>
          <p:grpSpPr>
            <a:xfrm>
              <a:off x="3140187" y="2915769"/>
              <a:ext cx="1679407" cy="1781612"/>
              <a:chOff x="3140187" y="2915769"/>
              <a:chExt cx="1679407" cy="1781612"/>
            </a:xfrm>
          </p:grpSpPr>
          <p:sp>
            <p:nvSpPr>
              <p:cNvPr id="78" name="Freeform: Shape 76">
                <a:extLst>
                  <a:ext uri="{FF2B5EF4-FFF2-40B4-BE49-F238E27FC236}">
                    <a16:creationId xmlns:a16="http://schemas.microsoft.com/office/drawing/2014/main" id="{4D5A8976-1D17-4FF1-8A1E-1E619B4C0D15}"/>
                  </a:ext>
                </a:extLst>
              </p:cNvPr>
              <p:cNvSpPr/>
              <p:nvPr/>
            </p:nvSpPr>
            <p:spPr>
              <a:xfrm rot="4053326" flipH="1">
                <a:off x="3089085" y="2966871"/>
                <a:ext cx="1781612" cy="1679407"/>
              </a:xfrm>
              <a:custGeom>
                <a:avLst/>
                <a:gdLst>
                  <a:gd name="connsiteX0" fmla="*/ 280147 w 1781612"/>
                  <a:gd name="connsiteY0" fmla="*/ 933943 h 1679407"/>
                  <a:gd name="connsiteX1" fmla="*/ 276912 w 1781612"/>
                  <a:gd name="connsiteY1" fmla="*/ 937141 h 1679407"/>
                  <a:gd name="connsiteX2" fmla="*/ 273397 w 1781612"/>
                  <a:gd name="connsiteY2" fmla="*/ 937142 h 1679407"/>
                  <a:gd name="connsiteX3" fmla="*/ 1738079 w 1781612"/>
                  <a:gd name="connsiteY3" fmla="*/ 462963 h 1679407"/>
                  <a:gd name="connsiteX4" fmla="*/ 1686202 w 1781612"/>
                  <a:gd name="connsiteY4" fmla="*/ 379914 h 1679407"/>
                  <a:gd name="connsiteX5" fmla="*/ 1652353 w 1781612"/>
                  <a:gd name="connsiteY5" fmla="*/ 319812 h 1679407"/>
                  <a:gd name="connsiteX6" fmla="*/ 1626440 w 1781612"/>
                  <a:gd name="connsiteY6" fmla="*/ 269729 h 1679407"/>
                  <a:gd name="connsiteX7" fmla="*/ 1586470 w 1781612"/>
                  <a:gd name="connsiteY7" fmla="*/ 223553 h 1679407"/>
                  <a:gd name="connsiteX8" fmla="*/ 1514969 w 1781612"/>
                  <a:gd name="connsiteY8" fmla="*/ 142436 h 1679407"/>
                  <a:gd name="connsiteX9" fmla="*/ 1479665 w 1781612"/>
                  <a:gd name="connsiteY9" fmla="*/ 105254 h 1679407"/>
                  <a:gd name="connsiteX10" fmla="*/ 1461850 w 1781612"/>
                  <a:gd name="connsiteY10" fmla="*/ 101217 h 1679407"/>
                  <a:gd name="connsiteX11" fmla="*/ 1417727 w 1781612"/>
                  <a:gd name="connsiteY11" fmla="*/ 77177 h 1679407"/>
                  <a:gd name="connsiteX12" fmla="*/ 1396605 w 1781612"/>
                  <a:gd name="connsiteY12" fmla="*/ 61681 h 1679407"/>
                  <a:gd name="connsiteX13" fmla="*/ 1371222 w 1781612"/>
                  <a:gd name="connsiteY13" fmla="*/ 37023 h 1679407"/>
                  <a:gd name="connsiteX14" fmla="*/ 1293065 w 1781612"/>
                  <a:gd name="connsiteY14" fmla="*/ 1873 h 1679407"/>
                  <a:gd name="connsiteX15" fmla="*/ 1216911 w 1781612"/>
                  <a:gd name="connsiteY15" fmla="*/ 29057 h 1679407"/>
                  <a:gd name="connsiteX16" fmla="*/ 1142778 w 1781612"/>
                  <a:gd name="connsiteY16" fmla="*/ 47331 h 1679407"/>
                  <a:gd name="connsiteX17" fmla="*/ 1029850 w 1781612"/>
                  <a:gd name="connsiteY17" fmla="*/ 109652 h 1679407"/>
                  <a:gd name="connsiteX18" fmla="*/ 987058 w 1781612"/>
                  <a:gd name="connsiteY18" fmla="*/ 124479 h 1679407"/>
                  <a:gd name="connsiteX19" fmla="*/ 943281 w 1781612"/>
                  <a:gd name="connsiteY19" fmla="*/ 131165 h 1679407"/>
                  <a:gd name="connsiteX20" fmla="*/ 897994 w 1781612"/>
                  <a:gd name="connsiteY20" fmla="*/ 156046 h 1679407"/>
                  <a:gd name="connsiteX21" fmla="*/ 835828 w 1781612"/>
                  <a:gd name="connsiteY21" fmla="*/ 180301 h 1679407"/>
                  <a:gd name="connsiteX22" fmla="*/ 805895 w 1781612"/>
                  <a:gd name="connsiteY22" fmla="*/ 186016 h 1679407"/>
                  <a:gd name="connsiteX23" fmla="*/ 735986 w 1781612"/>
                  <a:gd name="connsiteY23" fmla="*/ 181176 h 1679407"/>
                  <a:gd name="connsiteX24" fmla="*/ 671368 w 1781612"/>
                  <a:gd name="connsiteY24" fmla="*/ 190297 h 1679407"/>
                  <a:gd name="connsiteX25" fmla="*/ 656825 w 1781612"/>
                  <a:gd name="connsiteY25" fmla="*/ 187282 h 1679407"/>
                  <a:gd name="connsiteX26" fmla="*/ 653200 w 1781612"/>
                  <a:gd name="connsiteY26" fmla="*/ 191153 h 1679407"/>
                  <a:gd name="connsiteX27" fmla="*/ 615869 w 1781612"/>
                  <a:gd name="connsiteY27" fmla="*/ 198500 h 1679407"/>
                  <a:gd name="connsiteX28" fmla="*/ 453624 w 1781612"/>
                  <a:gd name="connsiteY28" fmla="*/ 289742 h 1679407"/>
                  <a:gd name="connsiteX29" fmla="*/ 325653 w 1781612"/>
                  <a:gd name="connsiteY29" fmla="*/ 435210 h 1679407"/>
                  <a:gd name="connsiteX30" fmla="*/ 300881 w 1781612"/>
                  <a:gd name="connsiteY30" fmla="*/ 464914 h 1679407"/>
                  <a:gd name="connsiteX31" fmla="*/ 304287 w 1781612"/>
                  <a:gd name="connsiteY31" fmla="*/ 521446 h 1679407"/>
                  <a:gd name="connsiteX32" fmla="*/ 360919 w 1781612"/>
                  <a:gd name="connsiteY32" fmla="*/ 628649 h 1679407"/>
                  <a:gd name="connsiteX33" fmla="*/ 398827 w 1781612"/>
                  <a:gd name="connsiteY33" fmla="*/ 752612 h 1679407"/>
                  <a:gd name="connsiteX34" fmla="*/ 387733 w 1781612"/>
                  <a:gd name="connsiteY34" fmla="*/ 780939 h 1679407"/>
                  <a:gd name="connsiteX35" fmla="*/ 371039 w 1781612"/>
                  <a:gd name="connsiteY35" fmla="*/ 796859 h 1679407"/>
                  <a:gd name="connsiteX36" fmla="*/ 340693 w 1781612"/>
                  <a:gd name="connsiteY36" fmla="*/ 816518 h 1679407"/>
                  <a:gd name="connsiteX37" fmla="*/ 278951 w 1781612"/>
                  <a:gd name="connsiteY37" fmla="*/ 856745 h 1679407"/>
                  <a:gd name="connsiteX38" fmla="*/ 183811 w 1781612"/>
                  <a:gd name="connsiteY38" fmla="*/ 898893 h 1679407"/>
                  <a:gd name="connsiteX39" fmla="*/ 91768 w 1781612"/>
                  <a:gd name="connsiteY39" fmla="*/ 882883 h 1679407"/>
                  <a:gd name="connsiteX40" fmla="*/ 0 w 1781612"/>
                  <a:gd name="connsiteY40" fmla="*/ 861536 h 1679407"/>
                  <a:gd name="connsiteX41" fmla="*/ 337847 w 1781612"/>
                  <a:gd name="connsiteY41" fmla="*/ 1679407 h 1679407"/>
                  <a:gd name="connsiteX42" fmla="*/ 625479 w 1781612"/>
                  <a:gd name="connsiteY42" fmla="*/ 1367497 h 1679407"/>
                  <a:gd name="connsiteX43" fmla="*/ 822233 w 1781612"/>
                  <a:gd name="connsiteY43" fmla="*/ 1281491 h 1679407"/>
                  <a:gd name="connsiteX44" fmla="*/ 1080965 w 1781612"/>
                  <a:gd name="connsiteY44" fmla="*/ 1174613 h 1679407"/>
                  <a:gd name="connsiteX45" fmla="*/ 1116479 w 1781612"/>
                  <a:gd name="connsiteY45" fmla="*/ 1182764 h 1679407"/>
                  <a:gd name="connsiteX46" fmla="*/ 1149675 w 1781612"/>
                  <a:gd name="connsiteY46" fmla="*/ 1191847 h 1679407"/>
                  <a:gd name="connsiteX47" fmla="*/ 1221146 w 1781612"/>
                  <a:gd name="connsiteY47" fmla="*/ 1205065 h 1679407"/>
                  <a:gd name="connsiteX48" fmla="*/ 1364820 w 1781612"/>
                  <a:gd name="connsiteY48" fmla="*/ 1202229 h 1679407"/>
                  <a:gd name="connsiteX49" fmla="*/ 1456037 w 1781612"/>
                  <a:gd name="connsiteY49" fmla="*/ 1173573 h 1679407"/>
                  <a:gd name="connsiteX50" fmla="*/ 1610678 w 1781612"/>
                  <a:gd name="connsiteY50" fmla="*/ 1073126 h 1679407"/>
                  <a:gd name="connsiteX51" fmla="*/ 1670815 w 1781612"/>
                  <a:gd name="connsiteY51" fmla="*/ 1006018 h 1679407"/>
                  <a:gd name="connsiteX52" fmla="*/ 1706980 w 1781612"/>
                  <a:gd name="connsiteY52" fmla="*/ 938364 h 1679407"/>
                  <a:gd name="connsiteX53" fmla="*/ 1744663 w 1781612"/>
                  <a:gd name="connsiteY53" fmla="*/ 860587 h 1679407"/>
                  <a:gd name="connsiteX54" fmla="*/ 1773428 w 1781612"/>
                  <a:gd name="connsiteY54" fmla="*/ 750875 h 1679407"/>
                  <a:gd name="connsiteX55" fmla="*/ 1761594 w 1781612"/>
                  <a:gd name="connsiteY55" fmla="*/ 546331 h 1679407"/>
                  <a:gd name="connsiteX56" fmla="*/ 1738079 w 1781612"/>
                  <a:gd name="connsiteY56" fmla="*/ 462963 h 167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781612" h="1679407">
                    <a:moveTo>
                      <a:pt x="280147" y="933943"/>
                    </a:moveTo>
                    <a:lnTo>
                      <a:pt x="276912" y="937141"/>
                    </a:lnTo>
                    <a:lnTo>
                      <a:pt x="273397" y="937142"/>
                    </a:lnTo>
                    <a:close/>
                    <a:moveTo>
                      <a:pt x="1738079" y="462963"/>
                    </a:moveTo>
                    <a:cubicBezTo>
                      <a:pt x="1725988" y="431390"/>
                      <a:pt x="1704521" y="407015"/>
                      <a:pt x="1686202" y="379914"/>
                    </a:cubicBezTo>
                    <a:cubicBezTo>
                      <a:pt x="1680566" y="357072"/>
                      <a:pt x="1663906" y="339734"/>
                      <a:pt x="1652353" y="319812"/>
                    </a:cubicBezTo>
                    <a:cubicBezTo>
                      <a:pt x="1643286" y="303611"/>
                      <a:pt x="1636556" y="285021"/>
                      <a:pt x="1626440" y="269729"/>
                    </a:cubicBezTo>
                    <a:cubicBezTo>
                      <a:pt x="1615820" y="253219"/>
                      <a:pt x="1599355" y="238651"/>
                      <a:pt x="1586470" y="223553"/>
                    </a:cubicBezTo>
                    <a:cubicBezTo>
                      <a:pt x="1563759" y="197316"/>
                      <a:pt x="1532406" y="170850"/>
                      <a:pt x="1514969" y="142436"/>
                    </a:cubicBezTo>
                    <a:cubicBezTo>
                      <a:pt x="1506000" y="127619"/>
                      <a:pt x="1493071" y="115864"/>
                      <a:pt x="1479665" y="105254"/>
                    </a:cubicBezTo>
                    <a:cubicBezTo>
                      <a:pt x="1473624" y="104426"/>
                      <a:pt x="1468985" y="97794"/>
                      <a:pt x="1461850" y="101217"/>
                    </a:cubicBezTo>
                    <a:cubicBezTo>
                      <a:pt x="1447731" y="92327"/>
                      <a:pt x="1432967" y="84178"/>
                      <a:pt x="1417727" y="77177"/>
                    </a:cubicBezTo>
                    <a:cubicBezTo>
                      <a:pt x="1409533" y="73437"/>
                      <a:pt x="1403034" y="68049"/>
                      <a:pt x="1396605" y="61681"/>
                    </a:cubicBezTo>
                    <a:cubicBezTo>
                      <a:pt x="1388358" y="53215"/>
                      <a:pt x="1380112" y="44749"/>
                      <a:pt x="1371222" y="37023"/>
                    </a:cubicBezTo>
                    <a:cubicBezTo>
                      <a:pt x="1350884" y="18831"/>
                      <a:pt x="1319698" y="-7229"/>
                      <a:pt x="1293065" y="1873"/>
                    </a:cubicBezTo>
                    <a:cubicBezTo>
                      <a:pt x="1267648" y="10473"/>
                      <a:pt x="1242230" y="19072"/>
                      <a:pt x="1216911" y="29057"/>
                    </a:cubicBezTo>
                    <a:cubicBezTo>
                      <a:pt x="1193214" y="38369"/>
                      <a:pt x="1165750" y="31668"/>
                      <a:pt x="1142778" y="47331"/>
                    </a:cubicBezTo>
                    <a:cubicBezTo>
                      <a:pt x="1106540" y="72274"/>
                      <a:pt x="1071281" y="97287"/>
                      <a:pt x="1029850" y="109652"/>
                    </a:cubicBezTo>
                    <a:cubicBezTo>
                      <a:pt x="1015385" y="113727"/>
                      <a:pt x="1001690" y="120809"/>
                      <a:pt x="987058" y="124479"/>
                    </a:cubicBezTo>
                    <a:cubicBezTo>
                      <a:pt x="973002" y="128386"/>
                      <a:pt x="957744" y="127089"/>
                      <a:pt x="943281" y="131165"/>
                    </a:cubicBezTo>
                    <a:cubicBezTo>
                      <a:pt x="925809" y="136007"/>
                      <a:pt x="913718" y="148126"/>
                      <a:pt x="897994" y="156046"/>
                    </a:cubicBezTo>
                    <a:cubicBezTo>
                      <a:pt x="877975" y="166214"/>
                      <a:pt x="857286" y="174761"/>
                      <a:pt x="835828" y="180301"/>
                    </a:cubicBezTo>
                    <a:cubicBezTo>
                      <a:pt x="826594" y="185539"/>
                      <a:pt x="816497" y="186386"/>
                      <a:pt x="805895" y="186016"/>
                    </a:cubicBezTo>
                    <a:cubicBezTo>
                      <a:pt x="782401" y="184324"/>
                      <a:pt x="759287" y="180100"/>
                      <a:pt x="735986" y="181176"/>
                    </a:cubicBezTo>
                    <a:cubicBezTo>
                      <a:pt x="714070" y="182156"/>
                      <a:pt x="693310" y="191682"/>
                      <a:pt x="671368" y="190297"/>
                    </a:cubicBezTo>
                    <a:cubicBezTo>
                      <a:pt x="666879" y="189778"/>
                      <a:pt x="662698" y="187705"/>
                      <a:pt x="656825" y="187282"/>
                    </a:cubicBezTo>
                    <a:cubicBezTo>
                      <a:pt x="655846" y="187212"/>
                      <a:pt x="654461" y="187309"/>
                      <a:pt x="653200" y="191153"/>
                    </a:cubicBezTo>
                    <a:cubicBezTo>
                      <a:pt x="640739" y="192027"/>
                      <a:pt x="627898" y="195432"/>
                      <a:pt x="615869" y="198500"/>
                    </a:cubicBezTo>
                    <a:cubicBezTo>
                      <a:pt x="555316" y="214016"/>
                      <a:pt x="500445" y="249030"/>
                      <a:pt x="453624" y="289742"/>
                    </a:cubicBezTo>
                    <a:cubicBezTo>
                      <a:pt x="405517" y="331934"/>
                      <a:pt x="368644" y="387531"/>
                      <a:pt x="325653" y="435210"/>
                    </a:cubicBezTo>
                    <a:cubicBezTo>
                      <a:pt x="317117" y="444435"/>
                      <a:pt x="308341" y="454234"/>
                      <a:pt x="300881" y="464914"/>
                    </a:cubicBezTo>
                    <a:cubicBezTo>
                      <a:pt x="282308" y="487782"/>
                      <a:pt x="286886" y="503463"/>
                      <a:pt x="304287" y="521446"/>
                    </a:cubicBezTo>
                    <a:cubicBezTo>
                      <a:pt x="331751" y="549993"/>
                      <a:pt x="346409" y="592376"/>
                      <a:pt x="360919" y="628649"/>
                    </a:cubicBezTo>
                    <a:cubicBezTo>
                      <a:pt x="377102" y="668979"/>
                      <a:pt x="389874" y="710244"/>
                      <a:pt x="398827" y="752612"/>
                    </a:cubicBezTo>
                    <a:cubicBezTo>
                      <a:pt x="401155" y="763996"/>
                      <a:pt x="398087" y="773813"/>
                      <a:pt x="387733" y="780939"/>
                    </a:cubicBezTo>
                    <a:cubicBezTo>
                      <a:pt x="381339" y="785006"/>
                      <a:pt x="377098" y="791981"/>
                      <a:pt x="371039" y="796859"/>
                    </a:cubicBezTo>
                    <a:cubicBezTo>
                      <a:pt x="361665" y="804056"/>
                      <a:pt x="350808" y="809965"/>
                      <a:pt x="340693" y="816518"/>
                    </a:cubicBezTo>
                    <a:cubicBezTo>
                      <a:pt x="320224" y="830197"/>
                      <a:pt x="299755" y="843876"/>
                      <a:pt x="278951" y="856745"/>
                    </a:cubicBezTo>
                    <a:cubicBezTo>
                      <a:pt x="250131" y="874348"/>
                      <a:pt x="267710" y="903823"/>
                      <a:pt x="183811" y="898893"/>
                    </a:cubicBezTo>
                    <a:cubicBezTo>
                      <a:pt x="162836" y="897661"/>
                      <a:pt x="130007" y="891351"/>
                      <a:pt x="91768" y="882883"/>
                    </a:cubicBezTo>
                    <a:lnTo>
                      <a:pt x="0" y="861536"/>
                    </a:lnTo>
                    <a:lnTo>
                      <a:pt x="337847" y="1679407"/>
                    </a:lnTo>
                    <a:lnTo>
                      <a:pt x="625479" y="1367497"/>
                    </a:lnTo>
                    <a:lnTo>
                      <a:pt x="822233" y="1281491"/>
                    </a:lnTo>
                    <a:lnTo>
                      <a:pt x="1080965" y="1174613"/>
                    </a:lnTo>
                    <a:lnTo>
                      <a:pt x="1116479" y="1182764"/>
                    </a:lnTo>
                    <a:cubicBezTo>
                      <a:pt x="1127679" y="1185735"/>
                      <a:pt x="1138642" y="1189281"/>
                      <a:pt x="1149675" y="1191847"/>
                    </a:cubicBezTo>
                    <a:cubicBezTo>
                      <a:pt x="1173461" y="1197694"/>
                      <a:pt x="1197148" y="1202155"/>
                      <a:pt x="1221146" y="1205065"/>
                    </a:cubicBezTo>
                    <a:cubicBezTo>
                      <a:pt x="1268735" y="1211052"/>
                      <a:pt x="1317558" y="1210830"/>
                      <a:pt x="1364820" y="1202229"/>
                    </a:cubicBezTo>
                    <a:cubicBezTo>
                      <a:pt x="1396543" y="1196249"/>
                      <a:pt x="1426590" y="1186212"/>
                      <a:pt x="1456037" y="1173573"/>
                    </a:cubicBezTo>
                    <a:cubicBezTo>
                      <a:pt x="1512902" y="1149133"/>
                      <a:pt x="1564265" y="1113669"/>
                      <a:pt x="1610678" y="1073126"/>
                    </a:cubicBezTo>
                    <a:cubicBezTo>
                      <a:pt x="1632550" y="1053643"/>
                      <a:pt x="1652649" y="1028720"/>
                      <a:pt x="1670815" y="1006018"/>
                    </a:cubicBezTo>
                    <a:cubicBezTo>
                      <a:pt x="1687457" y="985372"/>
                      <a:pt x="1694519" y="961083"/>
                      <a:pt x="1706980" y="938364"/>
                    </a:cubicBezTo>
                    <a:cubicBezTo>
                      <a:pt x="1720800" y="913185"/>
                      <a:pt x="1733304" y="887124"/>
                      <a:pt x="1744663" y="860587"/>
                    </a:cubicBezTo>
                    <a:cubicBezTo>
                      <a:pt x="1759355" y="826025"/>
                      <a:pt x="1763154" y="786937"/>
                      <a:pt x="1773428" y="750875"/>
                    </a:cubicBezTo>
                    <a:cubicBezTo>
                      <a:pt x="1793833" y="680708"/>
                      <a:pt x="1770769" y="615676"/>
                      <a:pt x="1761594" y="546331"/>
                    </a:cubicBezTo>
                    <a:cubicBezTo>
                      <a:pt x="1757766" y="517519"/>
                      <a:pt x="1748329" y="490073"/>
                      <a:pt x="1738079" y="462963"/>
                    </a:cubicBezTo>
                    <a:close/>
                  </a:path>
                </a:pathLst>
              </a:custGeom>
              <a:solidFill>
                <a:srgbClr val="F07624"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9" name="Freeform: Shape 77">
                <a:extLst>
                  <a:ext uri="{FF2B5EF4-FFF2-40B4-BE49-F238E27FC236}">
                    <a16:creationId xmlns:a16="http://schemas.microsoft.com/office/drawing/2014/main" id="{CC006E19-0E27-4A8D-992D-77376771E96B}"/>
                  </a:ext>
                </a:extLst>
              </p:cNvPr>
              <p:cNvSpPr/>
              <p:nvPr/>
            </p:nvSpPr>
            <p:spPr>
              <a:xfrm rot="1430240">
                <a:off x="4013422" y="3585076"/>
                <a:ext cx="744568" cy="56579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48" name="Group 46">
              <a:extLst>
                <a:ext uri="{FF2B5EF4-FFF2-40B4-BE49-F238E27FC236}">
                  <a16:creationId xmlns:a16="http://schemas.microsoft.com/office/drawing/2014/main" id="{86783985-BF1D-4ED4-AFD7-5DA6C699EB10}"/>
                </a:ext>
              </a:extLst>
            </p:cNvPr>
            <p:cNvGrpSpPr/>
            <p:nvPr userDrawn="1"/>
          </p:nvGrpSpPr>
          <p:grpSpPr>
            <a:xfrm>
              <a:off x="6169355" y="2853093"/>
              <a:ext cx="1709117" cy="1939300"/>
              <a:chOff x="6169355" y="2853093"/>
              <a:chExt cx="1709117" cy="1939300"/>
            </a:xfrm>
          </p:grpSpPr>
          <p:sp>
            <p:nvSpPr>
              <p:cNvPr id="76" name="Freeform: Shape 74">
                <a:extLst>
                  <a:ext uri="{FF2B5EF4-FFF2-40B4-BE49-F238E27FC236}">
                    <a16:creationId xmlns:a16="http://schemas.microsoft.com/office/drawing/2014/main" id="{9D85A3DA-179A-404D-AD0F-4C7BC363AB18}"/>
                  </a:ext>
                </a:extLst>
              </p:cNvPr>
              <p:cNvSpPr/>
              <p:nvPr/>
            </p:nvSpPr>
            <p:spPr>
              <a:xfrm rot="19208073">
                <a:off x="6180111" y="2853093"/>
                <a:ext cx="1698361" cy="1939300"/>
              </a:xfrm>
              <a:custGeom>
                <a:avLst/>
                <a:gdLst>
                  <a:gd name="connsiteX0" fmla="*/ 255028 w 1698361"/>
                  <a:gd name="connsiteY0" fmla="*/ 447348 h 1939300"/>
                  <a:gd name="connsiteX1" fmla="*/ 247865 w 1698361"/>
                  <a:gd name="connsiteY1" fmla="*/ 458388 h 1939300"/>
                  <a:gd name="connsiteX2" fmla="*/ 245944 w 1698361"/>
                  <a:gd name="connsiteY2" fmla="*/ 465171 h 1939300"/>
                  <a:gd name="connsiteX3" fmla="*/ 251154 w 1698361"/>
                  <a:gd name="connsiteY3" fmla="*/ 457479 h 1939300"/>
                  <a:gd name="connsiteX4" fmla="*/ 251477 w 1698361"/>
                  <a:gd name="connsiteY4" fmla="*/ 455872 h 1939300"/>
                  <a:gd name="connsiteX5" fmla="*/ 1274835 w 1698361"/>
                  <a:gd name="connsiteY5" fmla="*/ 140890 h 1939300"/>
                  <a:gd name="connsiteX6" fmla="*/ 1342487 w 1698361"/>
                  <a:gd name="connsiteY6" fmla="*/ 198993 h 1939300"/>
                  <a:gd name="connsiteX7" fmla="*/ 1431029 w 1698361"/>
                  <a:gd name="connsiteY7" fmla="*/ 304522 h 1939300"/>
                  <a:gd name="connsiteX8" fmla="*/ 1490037 w 1698361"/>
                  <a:gd name="connsiteY8" fmla="*/ 428751 h 1939300"/>
                  <a:gd name="connsiteX9" fmla="*/ 1509573 w 1698361"/>
                  <a:gd name="connsiteY9" fmla="*/ 513057 h 1939300"/>
                  <a:gd name="connsiteX10" fmla="*/ 1574577 w 1698361"/>
                  <a:gd name="connsiteY10" fmla="*/ 538432 h 1939300"/>
                  <a:gd name="connsiteX11" fmla="*/ 1600347 w 1698361"/>
                  <a:gd name="connsiteY11" fmla="*/ 597965 h 1939300"/>
                  <a:gd name="connsiteX12" fmla="*/ 1600712 w 1698361"/>
                  <a:gd name="connsiteY12" fmla="*/ 602016 h 1939300"/>
                  <a:gd name="connsiteX13" fmla="*/ 1604441 w 1698361"/>
                  <a:gd name="connsiteY13" fmla="*/ 607807 h 1939300"/>
                  <a:gd name="connsiteX14" fmla="*/ 1697168 w 1698361"/>
                  <a:gd name="connsiteY14" fmla="*/ 737175 h 1939300"/>
                  <a:gd name="connsiteX15" fmla="*/ 1692309 w 1698361"/>
                  <a:gd name="connsiteY15" fmla="*/ 754532 h 1939300"/>
                  <a:gd name="connsiteX16" fmla="*/ 1631688 w 1698361"/>
                  <a:gd name="connsiteY16" fmla="*/ 865587 h 1939300"/>
                  <a:gd name="connsiteX17" fmla="*/ 1578231 w 1698361"/>
                  <a:gd name="connsiteY17" fmla="*/ 916777 h 1939300"/>
                  <a:gd name="connsiteX18" fmla="*/ 1530814 w 1698361"/>
                  <a:gd name="connsiteY18" fmla="*/ 979969 h 1939300"/>
                  <a:gd name="connsiteX19" fmla="*/ 1488750 w 1698361"/>
                  <a:gd name="connsiteY19" fmla="*/ 1005337 h 1939300"/>
                  <a:gd name="connsiteX20" fmla="*/ 1372529 w 1698361"/>
                  <a:gd name="connsiteY20" fmla="*/ 1004111 h 1939300"/>
                  <a:gd name="connsiteX21" fmla="*/ 1320770 w 1698361"/>
                  <a:gd name="connsiteY21" fmla="*/ 993008 h 1939300"/>
                  <a:gd name="connsiteX22" fmla="*/ 1263086 w 1698361"/>
                  <a:gd name="connsiteY22" fmla="*/ 1062081 h 1939300"/>
                  <a:gd name="connsiteX23" fmla="*/ 1113520 w 1698361"/>
                  <a:gd name="connsiteY23" fmla="*/ 1150788 h 1939300"/>
                  <a:gd name="connsiteX24" fmla="*/ 1025330 w 1698361"/>
                  <a:gd name="connsiteY24" fmla="*/ 1159587 h 1939300"/>
                  <a:gd name="connsiteX25" fmla="*/ 947417 w 1698361"/>
                  <a:gd name="connsiteY25" fmla="*/ 1204806 h 1939300"/>
                  <a:gd name="connsiteX26" fmla="*/ 889240 w 1698361"/>
                  <a:gd name="connsiteY26" fmla="*/ 1343065 h 1939300"/>
                  <a:gd name="connsiteX27" fmla="*/ 745851 w 1698361"/>
                  <a:gd name="connsiteY27" fmla="*/ 1922580 h 1939300"/>
                  <a:gd name="connsiteX28" fmla="*/ 738044 w 1698361"/>
                  <a:gd name="connsiteY28" fmla="*/ 1939300 h 1939300"/>
                  <a:gd name="connsiteX29" fmla="*/ 0 w 1698361"/>
                  <a:gd name="connsiteY29" fmla="*/ 1322955 h 1939300"/>
                  <a:gd name="connsiteX30" fmla="*/ 4988 w 1698361"/>
                  <a:gd name="connsiteY30" fmla="*/ 1321237 h 1939300"/>
                  <a:gd name="connsiteX31" fmla="*/ 238795 w 1698361"/>
                  <a:gd name="connsiteY31" fmla="*/ 1282774 h 1939300"/>
                  <a:gd name="connsiteX32" fmla="*/ 340530 w 1698361"/>
                  <a:gd name="connsiteY32" fmla="*/ 1200698 h 1939300"/>
                  <a:gd name="connsiteX33" fmla="*/ 374919 w 1698361"/>
                  <a:gd name="connsiteY33" fmla="*/ 1162163 h 1939300"/>
                  <a:gd name="connsiteX34" fmla="*/ 396880 w 1698361"/>
                  <a:gd name="connsiteY34" fmla="*/ 1125692 h 1939300"/>
                  <a:gd name="connsiteX35" fmla="*/ 419877 w 1698361"/>
                  <a:gd name="connsiteY35" fmla="*/ 1053344 h 1939300"/>
                  <a:gd name="connsiteX36" fmla="*/ 424581 w 1698361"/>
                  <a:gd name="connsiteY36" fmla="*/ 1022480 h 1939300"/>
                  <a:gd name="connsiteX37" fmla="*/ 373553 w 1698361"/>
                  <a:gd name="connsiteY37" fmla="*/ 915623 h 1939300"/>
                  <a:gd name="connsiteX38" fmla="*/ 157170 w 1698361"/>
                  <a:gd name="connsiteY38" fmla="*/ 750981 h 1939300"/>
                  <a:gd name="connsiteX39" fmla="*/ 146267 w 1698361"/>
                  <a:gd name="connsiteY39" fmla="*/ 662106 h 1939300"/>
                  <a:gd name="connsiteX40" fmla="*/ 179890 w 1698361"/>
                  <a:gd name="connsiteY40" fmla="*/ 507091 h 1939300"/>
                  <a:gd name="connsiteX41" fmla="*/ 259531 w 1698361"/>
                  <a:gd name="connsiteY41" fmla="*/ 370695 h 1939300"/>
                  <a:gd name="connsiteX42" fmla="*/ 348365 w 1698361"/>
                  <a:gd name="connsiteY42" fmla="*/ 297656 h 1939300"/>
                  <a:gd name="connsiteX43" fmla="*/ 459573 w 1698361"/>
                  <a:gd name="connsiteY43" fmla="*/ 262573 h 1939300"/>
                  <a:gd name="connsiteX44" fmla="*/ 549854 w 1698361"/>
                  <a:gd name="connsiteY44" fmla="*/ 215369 h 1939300"/>
                  <a:gd name="connsiteX45" fmla="*/ 648666 w 1698361"/>
                  <a:gd name="connsiteY45" fmla="*/ 110510 h 1939300"/>
                  <a:gd name="connsiteX46" fmla="*/ 789419 w 1698361"/>
                  <a:gd name="connsiteY46" fmla="*/ 47100 h 1939300"/>
                  <a:gd name="connsiteX47" fmla="*/ 820470 w 1698361"/>
                  <a:gd name="connsiteY47" fmla="*/ 38767 h 1939300"/>
                  <a:gd name="connsiteX48" fmla="*/ 849378 w 1698361"/>
                  <a:gd name="connsiteY48" fmla="*/ 16331 h 1939300"/>
                  <a:gd name="connsiteX49" fmla="*/ 1005640 w 1698361"/>
                  <a:gd name="connsiteY49" fmla="*/ 15127 h 1939300"/>
                  <a:gd name="connsiteX50" fmla="*/ 1106144 w 1698361"/>
                  <a:gd name="connsiteY50" fmla="*/ 52481 h 1939300"/>
                  <a:gd name="connsiteX51" fmla="*/ 1189922 w 1698361"/>
                  <a:gd name="connsiteY51" fmla="*/ 85505 h 1939300"/>
                  <a:gd name="connsiteX52" fmla="*/ 1274835 w 1698361"/>
                  <a:gd name="connsiteY52" fmla="*/ 140890 h 193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698361" h="1939300">
                    <a:moveTo>
                      <a:pt x="255028" y="447348"/>
                    </a:moveTo>
                    <a:lnTo>
                      <a:pt x="247865" y="458388"/>
                    </a:lnTo>
                    <a:lnTo>
                      <a:pt x="245944" y="465171"/>
                    </a:lnTo>
                    <a:lnTo>
                      <a:pt x="251154" y="457479"/>
                    </a:lnTo>
                    <a:lnTo>
                      <a:pt x="251477" y="455872"/>
                    </a:lnTo>
                    <a:close/>
                    <a:moveTo>
                      <a:pt x="1274835" y="140890"/>
                    </a:moveTo>
                    <a:cubicBezTo>
                      <a:pt x="1298597" y="158592"/>
                      <a:pt x="1321095" y="178452"/>
                      <a:pt x="1342487" y="198993"/>
                    </a:cubicBezTo>
                    <a:cubicBezTo>
                      <a:pt x="1375493" y="231911"/>
                      <a:pt x="1408132" y="263986"/>
                      <a:pt x="1431029" y="304522"/>
                    </a:cubicBezTo>
                    <a:cubicBezTo>
                      <a:pt x="1453874" y="344480"/>
                      <a:pt x="1471139" y="387273"/>
                      <a:pt x="1490037" y="428751"/>
                    </a:cubicBezTo>
                    <a:cubicBezTo>
                      <a:pt x="1502057" y="455386"/>
                      <a:pt x="1487501" y="488201"/>
                      <a:pt x="1509573" y="513057"/>
                    </a:cubicBezTo>
                    <a:cubicBezTo>
                      <a:pt x="1523236" y="528750"/>
                      <a:pt x="1556491" y="525471"/>
                      <a:pt x="1574577" y="538432"/>
                    </a:cubicBezTo>
                    <a:cubicBezTo>
                      <a:pt x="1595185" y="553501"/>
                      <a:pt x="1600582" y="574604"/>
                      <a:pt x="1600347" y="597965"/>
                    </a:cubicBezTo>
                    <a:cubicBezTo>
                      <a:pt x="1600767" y="599386"/>
                      <a:pt x="1600870" y="600543"/>
                      <a:pt x="1600712" y="602016"/>
                    </a:cubicBezTo>
                    <a:cubicBezTo>
                      <a:pt x="1600392" y="604962"/>
                      <a:pt x="1602021" y="606858"/>
                      <a:pt x="1604441" y="607807"/>
                    </a:cubicBezTo>
                    <a:cubicBezTo>
                      <a:pt x="1655875" y="628275"/>
                      <a:pt x="1706859" y="676206"/>
                      <a:pt x="1697168" y="737175"/>
                    </a:cubicBezTo>
                    <a:cubicBezTo>
                      <a:pt x="1699844" y="744227"/>
                      <a:pt x="1694420" y="748799"/>
                      <a:pt x="1692309" y="754532"/>
                    </a:cubicBezTo>
                    <a:cubicBezTo>
                      <a:pt x="1681640" y="794875"/>
                      <a:pt x="1671909" y="842428"/>
                      <a:pt x="1631688" y="865587"/>
                    </a:cubicBezTo>
                    <a:cubicBezTo>
                      <a:pt x="1606997" y="879767"/>
                      <a:pt x="1593463" y="891486"/>
                      <a:pt x="1578231" y="916777"/>
                    </a:cubicBezTo>
                    <a:cubicBezTo>
                      <a:pt x="1565004" y="938387"/>
                      <a:pt x="1548722" y="961730"/>
                      <a:pt x="1530814" y="979969"/>
                    </a:cubicBezTo>
                    <a:cubicBezTo>
                      <a:pt x="1519069" y="992109"/>
                      <a:pt x="1506956" y="1003409"/>
                      <a:pt x="1488750" y="1005337"/>
                    </a:cubicBezTo>
                    <a:cubicBezTo>
                      <a:pt x="1452587" y="1021714"/>
                      <a:pt x="1408658" y="1019826"/>
                      <a:pt x="1372529" y="1004111"/>
                    </a:cubicBezTo>
                    <a:cubicBezTo>
                      <a:pt x="1354333" y="996409"/>
                      <a:pt x="1336837" y="973768"/>
                      <a:pt x="1320770" y="993008"/>
                    </a:cubicBezTo>
                    <a:lnTo>
                      <a:pt x="1263086" y="1062081"/>
                    </a:lnTo>
                    <a:cubicBezTo>
                      <a:pt x="1224631" y="1108129"/>
                      <a:pt x="1172983" y="1140485"/>
                      <a:pt x="1113520" y="1150788"/>
                    </a:cubicBezTo>
                    <a:cubicBezTo>
                      <a:pt x="1084210" y="1155756"/>
                      <a:pt x="1054382" y="1151726"/>
                      <a:pt x="1025330" y="1159587"/>
                    </a:cubicBezTo>
                    <a:cubicBezTo>
                      <a:pt x="996017" y="1167763"/>
                      <a:pt x="968485" y="1182783"/>
                      <a:pt x="947417" y="1204806"/>
                    </a:cubicBezTo>
                    <a:cubicBezTo>
                      <a:pt x="912444" y="1240914"/>
                      <a:pt x="898603" y="1294670"/>
                      <a:pt x="889240" y="1343065"/>
                    </a:cubicBezTo>
                    <a:cubicBezTo>
                      <a:pt x="879843" y="1391899"/>
                      <a:pt x="818549" y="1737843"/>
                      <a:pt x="745851" y="1922580"/>
                    </a:cubicBezTo>
                    <a:lnTo>
                      <a:pt x="738044" y="1939300"/>
                    </a:lnTo>
                    <a:lnTo>
                      <a:pt x="0" y="1322955"/>
                    </a:lnTo>
                    <a:lnTo>
                      <a:pt x="4988" y="1321237"/>
                    </a:lnTo>
                    <a:cubicBezTo>
                      <a:pt x="95697" y="1299796"/>
                      <a:pt x="185649" y="1301699"/>
                      <a:pt x="238795" y="1282774"/>
                    </a:cubicBezTo>
                    <a:cubicBezTo>
                      <a:pt x="309658" y="1257542"/>
                      <a:pt x="309770" y="1231761"/>
                      <a:pt x="340530" y="1200698"/>
                    </a:cubicBezTo>
                    <a:cubicBezTo>
                      <a:pt x="352959" y="1188058"/>
                      <a:pt x="364601" y="1175562"/>
                      <a:pt x="374919" y="1162163"/>
                    </a:cubicBezTo>
                    <a:lnTo>
                      <a:pt x="396880" y="1125692"/>
                    </a:lnTo>
                    <a:lnTo>
                      <a:pt x="419877" y="1053344"/>
                    </a:lnTo>
                    <a:lnTo>
                      <a:pt x="424581" y="1022480"/>
                    </a:lnTo>
                    <a:cubicBezTo>
                      <a:pt x="427259" y="977605"/>
                      <a:pt x="409779" y="938916"/>
                      <a:pt x="373553" y="915623"/>
                    </a:cubicBezTo>
                    <a:cubicBezTo>
                      <a:pt x="301101" y="869037"/>
                      <a:pt x="199546" y="829734"/>
                      <a:pt x="157170" y="750981"/>
                    </a:cubicBezTo>
                    <a:cubicBezTo>
                      <a:pt x="141784" y="722606"/>
                      <a:pt x="137658" y="692928"/>
                      <a:pt x="146267" y="662106"/>
                    </a:cubicBezTo>
                    <a:cubicBezTo>
                      <a:pt x="160946" y="611192"/>
                      <a:pt x="163159" y="557897"/>
                      <a:pt x="179890" y="507091"/>
                    </a:cubicBezTo>
                    <a:cubicBezTo>
                      <a:pt x="196095" y="456915"/>
                      <a:pt x="221768" y="408221"/>
                      <a:pt x="259531" y="370695"/>
                    </a:cubicBezTo>
                    <a:cubicBezTo>
                      <a:pt x="287655" y="342787"/>
                      <a:pt x="314355" y="318508"/>
                      <a:pt x="348365" y="297656"/>
                    </a:cubicBezTo>
                    <a:cubicBezTo>
                      <a:pt x="383796" y="276385"/>
                      <a:pt x="418843" y="270318"/>
                      <a:pt x="459573" y="262573"/>
                    </a:cubicBezTo>
                    <a:cubicBezTo>
                      <a:pt x="491990" y="256453"/>
                      <a:pt x="530460" y="246285"/>
                      <a:pt x="549854" y="215369"/>
                    </a:cubicBezTo>
                    <a:cubicBezTo>
                      <a:pt x="575888" y="173938"/>
                      <a:pt x="609596" y="139985"/>
                      <a:pt x="648666" y="110510"/>
                    </a:cubicBezTo>
                    <a:cubicBezTo>
                      <a:pt x="699949" y="74102"/>
                      <a:pt x="741740" y="58678"/>
                      <a:pt x="789419" y="47100"/>
                    </a:cubicBezTo>
                    <a:cubicBezTo>
                      <a:pt x="799103" y="44480"/>
                      <a:pt x="811573" y="43651"/>
                      <a:pt x="820470" y="38767"/>
                    </a:cubicBezTo>
                    <a:cubicBezTo>
                      <a:pt x="830473" y="33200"/>
                      <a:pt x="839165" y="22792"/>
                      <a:pt x="849378" y="16331"/>
                    </a:cubicBezTo>
                    <a:cubicBezTo>
                      <a:pt x="893864" y="-11297"/>
                      <a:pt x="958039" y="1607"/>
                      <a:pt x="1005640" y="15127"/>
                    </a:cubicBezTo>
                    <a:cubicBezTo>
                      <a:pt x="1016422" y="18242"/>
                      <a:pt x="1102245" y="57792"/>
                      <a:pt x="1106144" y="52481"/>
                    </a:cubicBezTo>
                    <a:cubicBezTo>
                      <a:pt x="1116050" y="39339"/>
                      <a:pt x="1178565" y="79233"/>
                      <a:pt x="1189922" y="85505"/>
                    </a:cubicBezTo>
                    <a:cubicBezTo>
                      <a:pt x="1219685" y="101794"/>
                      <a:pt x="1247918" y="120553"/>
                      <a:pt x="1274835" y="140890"/>
                    </a:cubicBezTo>
                    <a:close/>
                  </a:path>
                </a:pathLst>
              </a:custGeom>
              <a:solidFill>
                <a:srgbClr val="FAAF40"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7" name="Freeform: Shape 75">
                <a:extLst>
                  <a:ext uri="{FF2B5EF4-FFF2-40B4-BE49-F238E27FC236}">
                    <a16:creationId xmlns:a16="http://schemas.microsoft.com/office/drawing/2014/main" id="{242DC9B2-D490-495D-8F31-CE5C0E85DDF7}"/>
                  </a:ext>
                </a:extLst>
              </p:cNvPr>
              <p:cNvSpPr/>
              <p:nvPr/>
            </p:nvSpPr>
            <p:spPr>
              <a:xfrm rot="20169760" flipH="1">
                <a:off x="6169355" y="3468604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49" name="Group 47">
              <a:extLst>
                <a:ext uri="{FF2B5EF4-FFF2-40B4-BE49-F238E27FC236}">
                  <a16:creationId xmlns:a16="http://schemas.microsoft.com/office/drawing/2014/main" id="{452D99F9-6353-4E11-92AB-8DE362458F27}"/>
                </a:ext>
              </a:extLst>
            </p:cNvPr>
            <p:cNvGrpSpPr/>
            <p:nvPr userDrawn="1"/>
          </p:nvGrpSpPr>
          <p:grpSpPr>
            <a:xfrm>
              <a:off x="4455074" y="2905667"/>
              <a:ext cx="1518776" cy="1732569"/>
              <a:chOff x="4455074" y="2905667"/>
              <a:chExt cx="1518776" cy="1732569"/>
            </a:xfrm>
          </p:grpSpPr>
          <p:sp>
            <p:nvSpPr>
              <p:cNvPr id="74" name="Freeform: Shape 72">
                <a:extLst>
                  <a:ext uri="{FF2B5EF4-FFF2-40B4-BE49-F238E27FC236}">
                    <a16:creationId xmlns:a16="http://schemas.microsoft.com/office/drawing/2014/main" id="{90FC2BFB-1A91-44E4-962C-3AE0E224DDD1}"/>
                  </a:ext>
                </a:extLst>
              </p:cNvPr>
              <p:cNvSpPr/>
              <p:nvPr/>
            </p:nvSpPr>
            <p:spPr>
              <a:xfrm>
                <a:off x="4455074" y="2905667"/>
                <a:ext cx="1518776" cy="1732569"/>
              </a:xfrm>
              <a:custGeom>
                <a:avLst/>
                <a:gdLst>
                  <a:gd name="connsiteX0" fmla="*/ 139508 w 1518776"/>
                  <a:gd name="connsiteY0" fmla="*/ 623343 h 1732569"/>
                  <a:gd name="connsiteX1" fmla="*/ 119778 w 1518776"/>
                  <a:gd name="connsiteY1" fmla="*/ 737965 h 1732569"/>
                  <a:gd name="connsiteX2" fmla="*/ 139508 w 1518776"/>
                  <a:gd name="connsiteY2" fmla="*/ 623343 h 1732569"/>
                  <a:gd name="connsiteX3" fmla="*/ 130582 w 1518776"/>
                  <a:gd name="connsiteY3" fmla="*/ 586231 h 1732569"/>
                  <a:gd name="connsiteX4" fmla="*/ 95819 w 1518776"/>
                  <a:gd name="connsiteY4" fmla="*/ 771318 h 1732569"/>
                  <a:gd name="connsiteX5" fmla="*/ 113201 w 1518776"/>
                  <a:gd name="connsiteY5" fmla="*/ 744072 h 1732569"/>
                  <a:gd name="connsiteX6" fmla="*/ 133870 w 1518776"/>
                  <a:gd name="connsiteY6" fmla="*/ 600794 h 1732569"/>
                  <a:gd name="connsiteX7" fmla="*/ 130582 w 1518776"/>
                  <a:gd name="connsiteY7" fmla="*/ 586231 h 1732569"/>
                  <a:gd name="connsiteX8" fmla="*/ 772971 w 1518776"/>
                  <a:gd name="connsiteY8" fmla="*/ 214 h 1732569"/>
                  <a:gd name="connsiteX9" fmla="*/ 909452 w 1518776"/>
                  <a:gd name="connsiteY9" fmla="*/ 45531 h 1732569"/>
                  <a:gd name="connsiteX10" fmla="*/ 1003875 w 1518776"/>
                  <a:gd name="connsiteY10" fmla="*/ 129150 h 1732569"/>
                  <a:gd name="connsiteX11" fmla="*/ 1047563 w 1518776"/>
                  <a:gd name="connsiteY11" fmla="*/ 175187 h 1732569"/>
                  <a:gd name="connsiteX12" fmla="*/ 999177 w 1518776"/>
                  <a:gd name="connsiteY12" fmla="*/ 129620 h 1732569"/>
                  <a:gd name="connsiteX13" fmla="*/ 984614 w 1518776"/>
                  <a:gd name="connsiteY13" fmla="*/ 123982 h 1732569"/>
                  <a:gd name="connsiteX14" fmla="*/ 1009981 w 1518776"/>
                  <a:gd name="connsiteY14" fmla="*/ 152638 h 1732569"/>
                  <a:gd name="connsiteX15" fmla="*/ 1112860 w 1518776"/>
                  <a:gd name="connsiteY15" fmla="*/ 304373 h 1732569"/>
                  <a:gd name="connsiteX16" fmla="*/ 1127893 w 1518776"/>
                  <a:gd name="connsiteY16" fmla="*/ 340544 h 1732569"/>
                  <a:gd name="connsiteX17" fmla="*/ 1206343 w 1518776"/>
                  <a:gd name="connsiteY17" fmla="*/ 414767 h 1732569"/>
                  <a:gd name="connsiteX18" fmla="*/ 1256139 w 1518776"/>
                  <a:gd name="connsiteY18" fmla="*/ 420404 h 1732569"/>
                  <a:gd name="connsiteX19" fmla="*/ 1378277 w 1518776"/>
                  <a:gd name="connsiteY19" fmla="*/ 449059 h 1732569"/>
                  <a:gd name="connsiteX20" fmla="*/ 1443105 w 1518776"/>
                  <a:gd name="connsiteY20" fmla="*/ 520464 h 1732569"/>
                  <a:gd name="connsiteX21" fmla="*/ 1468941 w 1518776"/>
                  <a:gd name="connsiteY21" fmla="*/ 584822 h 1732569"/>
                  <a:gd name="connsiteX22" fmla="*/ 1518267 w 1518776"/>
                  <a:gd name="connsiteY22" fmla="*/ 762862 h 1732569"/>
                  <a:gd name="connsiteX23" fmla="*/ 1486323 w 1518776"/>
                  <a:gd name="connsiteY23" fmla="*/ 899094 h 1732569"/>
                  <a:gd name="connsiteX24" fmla="*/ 1436528 w 1518776"/>
                  <a:gd name="connsiteY24" fmla="*/ 1013717 h 1732569"/>
                  <a:gd name="connsiteX25" fmla="*/ 1483504 w 1518776"/>
                  <a:gd name="connsiteY25" fmla="*/ 895337 h 1732569"/>
                  <a:gd name="connsiteX26" fmla="*/ 1506053 w 1518776"/>
                  <a:gd name="connsiteY26" fmla="*/ 730918 h 1732569"/>
                  <a:gd name="connsiteX27" fmla="*/ 1485383 w 1518776"/>
                  <a:gd name="connsiteY27" fmla="*/ 644952 h 1732569"/>
                  <a:gd name="connsiteX28" fmla="*/ 1496658 w 1518776"/>
                  <a:gd name="connsiteY28" fmla="*/ 731858 h 1732569"/>
                  <a:gd name="connsiteX29" fmla="*/ 1476458 w 1518776"/>
                  <a:gd name="connsiteY29" fmla="*/ 815476 h 1732569"/>
                  <a:gd name="connsiteX30" fmla="*/ 1460955 w 1518776"/>
                  <a:gd name="connsiteY30" fmla="*/ 858224 h 1732569"/>
                  <a:gd name="connsiteX31" fmla="*/ 1432300 w 1518776"/>
                  <a:gd name="connsiteY31" fmla="*/ 956405 h 1732569"/>
                  <a:gd name="connsiteX32" fmla="*/ 1400826 w 1518776"/>
                  <a:gd name="connsiteY32" fmla="*/ 1030158 h 1732569"/>
                  <a:gd name="connsiteX33" fmla="*/ 1428542 w 1518776"/>
                  <a:gd name="connsiteY33" fmla="*/ 954057 h 1732569"/>
                  <a:gd name="connsiteX34" fmla="*/ 1429012 w 1518776"/>
                  <a:gd name="connsiteY34" fmla="*/ 952648 h 1732569"/>
                  <a:gd name="connsiteX35" fmla="*/ 1449681 w 1518776"/>
                  <a:gd name="connsiteY35" fmla="*/ 870439 h 1732569"/>
                  <a:gd name="connsiteX36" fmla="*/ 1390022 w 1518776"/>
                  <a:gd name="connsiteY36" fmla="*/ 996805 h 1732569"/>
                  <a:gd name="connsiteX37" fmla="*/ 1397067 w 1518776"/>
                  <a:gd name="connsiteY37" fmla="*/ 973317 h 1732569"/>
                  <a:gd name="connsiteX38" fmla="*/ 1405054 w 1518776"/>
                  <a:gd name="connsiteY38" fmla="*/ 944661 h 1732569"/>
                  <a:gd name="connsiteX39" fmla="*/ 1390022 w 1518776"/>
                  <a:gd name="connsiteY39" fmla="*/ 962043 h 1732569"/>
                  <a:gd name="connsiteX40" fmla="*/ 1368881 w 1518776"/>
                  <a:gd name="connsiteY40" fmla="*/ 982243 h 1732569"/>
                  <a:gd name="connsiteX41" fmla="*/ 1360896 w 1518776"/>
                  <a:gd name="connsiteY41" fmla="*/ 996805 h 1732569"/>
                  <a:gd name="connsiteX42" fmla="*/ 1346333 w 1518776"/>
                  <a:gd name="connsiteY42" fmla="*/ 1034387 h 1732569"/>
                  <a:gd name="connsiteX43" fmla="*/ 1355258 w 1518776"/>
                  <a:gd name="connsiteY43" fmla="*/ 990699 h 1732569"/>
                  <a:gd name="connsiteX44" fmla="*/ 1255669 w 1518776"/>
                  <a:gd name="connsiteY44" fmla="*/ 997745 h 1732569"/>
                  <a:gd name="connsiteX45" fmla="*/ 1189432 w 1518776"/>
                  <a:gd name="connsiteY45" fmla="*/ 1000093 h 1732569"/>
                  <a:gd name="connsiteX46" fmla="*/ 1172520 w 1518776"/>
                  <a:gd name="connsiteY46" fmla="*/ 1009489 h 1732569"/>
                  <a:gd name="connsiteX47" fmla="*/ 1031591 w 1518776"/>
                  <a:gd name="connsiteY47" fmla="*/ 1076665 h 1732569"/>
                  <a:gd name="connsiteX48" fmla="*/ 1018908 w 1518776"/>
                  <a:gd name="connsiteY48" fmla="*/ 1083711 h 1732569"/>
                  <a:gd name="connsiteX49" fmla="*/ 955019 w 1518776"/>
                  <a:gd name="connsiteY49" fmla="*/ 1129279 h 1732569"/>
                  <a:gd name="connsiteX50" fmla="*/ 939517 w 1518776"/>
                  <a:gd name="connsiteY50" fmla="*/ 1146660 h 1732569"/>
                  <a:gd name="connsiteX51" fmla="*/ 939047 w 1518776"/>
                  <a:gd name="connsiteY51" fmla="*/ 1304031 h 1732569"/>
                  <a:gd name="connsiteX52" fmla="*/ 964415 w 1518776"/>
                  <a:gd name="connsiteY52" fmla="*/ 1361343 h 1732569"/>
                  <a:gd name="connsiteX53" fmla="*/ 1074340 w 1518776"/>
                  <a:gd name="connsiteY53" fmla="*/ 1497574 h 1732569"/>
                  <a:gd name="connsiteX54" fmla="*/ 1233589 w 1518776"/>
                  <a:gd name="connsiteY54" fmla="*/ 1731518 h 1732569"/>
                  <a:gd name="connsiteX55" fmla="*/ 1233994 w 1518776"/>
                  <a:gd name="connsiteY55" fmla="*/ 1732569 h 1732569"/>
                  <a:gd name="connsiteX56" fmla="*/ 220261 w 1518776"/>
                  <a:gd name="connsiteY56" fmla="*/ 1732569 h 1732569"/>
                  <a:gd name="connsiteX57" fmla="*/ 270514 w 1518776"/>
                  <a:gd name="connsiteY57" fmla="*/ 1646607 h 1732569"/>
                  <a:gd name="connsiteX58" fmla="*/ 366404 w 1518776"/>
                  <a:gd name="connsiteY58" fmla="*/ 1525291 h 1732569"/>
                  <a:gd name="connsiteX59" fmla="*/ 455659 w 1518776"/>
                  <a:gd name="connsiteY59" fmla="*/ 1419123 h 1732569"/>
                  <a:gd name="connsiteX60" fmla="*/ 485724 w 1518776"/>
                  <a:gd name="connsiteY60" fmla="*/ 1365570 h 1732569"/>
                  <a:gd name="connsiteX61" fmla="*/ 458008 w 1518776"/>
                  <a:gd name="connsiteY61" fmla="*/ 1200684 h 1732569"/>
                  <a:gd name="connsiteX62" fmla="*/ 419018 w 1518776"/>
                  <a:gd name="connsiteY62" fmla="*/ 1193636 h 1732569"/>
                  <a:gd name="connsiteX63" fmla="*/ 239567 w 1518776"/>
                  <a:gd name="connsiteY63" fmla="*/ 1205381 h 1732569"/>
                  <a:gd name="connsiteX64" fmla="*/ 169573 w 1518776"/>
                  <a:gd name="connsiteY64" fmla="*/ 1166390 h 1732569"/>
                  <a:gd name="connsiteX65" fmla="*/ 159708 w 1518776"/>
                  <a:gd name="connsiteY65" fmla="*/ 1114716 h 1732569"/>
                  <a:gd name="connsiteX66" fmla="*/ 164405 w 1518776"/>
                  <a:gd name="connsiteY66" fmla="*/ 1096395 h 1732569"/>
                  <a:gd name="connsiteX67" fmla="*/ 150782 w 1518776"/>
                  <a:gd name="connsiteY67" fmla="*/ 1066330 h 1732569"/>
                  <a:gd name="connsiteX68" fmla="*/ 144205 w 1518776"/>
                  <a:gd name="connsiteY68" fmla="*/ 1008080 h 1732569"/>
                  <a:gd name="connsiteX69" fmla="*/ 147024 w 1518776"/>
                  <a:gd name="connsiteY69" fmla="*/ 1004791 h 1732569"/>
                  <a:gd name="connsiteX70" fmla="*/ 112261 w 1518776"/>
                  <a:gd name="connsiteY70" fmla="*/ 982712 h 1732569"/>
                  <a:gd name="connsiteX71" fmla="*/ 112261 w 1518776"/>
                  <a:gd name="connsiteY71" fmla="*/ 942313 h 1732569"/>
                  <a:gd name="connsiteX72" fmla="*/ 86425 w 1518776"/>
                  <a:gd name="connsiteY72" fmla="*/ 885471 h 1732569"/>
                  <a:gd name="connsiteX73" fmla="*/ 48373 w 1518776"/>
                  <a:gd name="connsiteY73" fmla="*/ 847420 h 1732569"/>
                  <a:gd name="connsiteX74" fmla="*/ 53541 w 1518776"/>
                  <a:gd name="connsiteY74" fmla="*/ 822053 h 1732569"/>
                  <a:gd name="connsiteX75" fmla="*/ 61527 w 1518776"/>
                  <a:gd name="connsiteY75" fmla="*/ 814536 h 1732569"/>
                  <a:gd name="connsiteX76" fmla="*/ 92531 w 1518776"/>
                  <a:gd name="connsiteY76" fmla="*/ 737495 h 1732569"/>
                  <a:gd name="connsiteX77" fmla="*/ 108503 w 1518776"/>
                  <a:gd name="connsiteY77" fmla="*/ 611128 h 1732569"/>
                  <a:gd name="connsiteX78" fmla="*/ 139508 w 1518776"/>
                  <a:gd name="connsiteY78" fmla="*/ 482413 h 1732569"/>
                  <a:gd name="connsiteX79" fmla="*/ 162056 w 1518776"/>
                  <a:gd name="connsiteY79" fmla="*/ 397385 h 1732569"/>
                  <a:gd name="connsiteX80" fmla="*/ 154541 w 1518776"/>
                  <a:gd name="connsiteY80" fmla="*/ 364972 h 1732569"/>
                  <a:gd name="connsiteX81" fmla="*/ 76559 w 1518776"/>
                  <a:gd name="connsiteY81" fmla="*/ 759104 h 1732569"/>
                  <a:gd name="connsiteX82" fmla="*/ 73271 w 1518776"/>
                  <a:gd name="connsiteY82" fmla="*/ 734676 h 1732569"/>
                  <a:gd name="connsiteX83" fmla="*/ 71393 w 1518776"/>
                  <a:gd name="connsiteY83" fmla="*/ 709309 h 1732569"/>
                  <a:gd name="connsiteX84" fmla="*/ 71393 w 1518776"/>
                  <a:gd name="connsiteY84" fmla="*/ 629919 h 1732569"/>
                  <a:gd name="connsiteX85" fmla="*/ 108503 w 1518776"/>
                  <a:gd name="connsiteY85" fmla="*/ 406781 h 1732569"/>
                  <a:gd name="connsiteX86" fmla="*/ 55420 w 1518776"/>
                  <a:gd name="connsiteY86" fmla="*/ 616295 h 1732569"/>
                  <a:gd name="connsiteX87" fmla="*/ 49783 w 1518776"/>
                  <a:gd name="connsiteY87" fmla="*/ 667500 h 1732569"/>
                  <a:gd name="connsiteX88" fmla="*/ 48843 w 1518776"/>
                  <a:gd name="connsiteY88" fmla="*/ 769439 h 1732569"/>
                  <a:gd name="connsiteX89" fmla="*/ 45555 w 1518776"/>
                  <a:gd name="connsiteY89" fmla="*/ 591398 h 1732569"/>
                  <a:gd name="connsiteX90" fmla="*/ 98638 w 1518776"/>
                  <a:gd name="connsiteY90" fmla="*/ 377185 h 1732569"/>
                  <a:gd name="connsiteX91" fmla="*/ 14080 w 1518776"/>
                  <a:gd name="connsiteY91" fmla="*/ 550059 h 1732569"/>
                  <a:gd name="connsiteX92" fmla="*/ 10322 w 1518776"/>
                  <a:gd name="connsiteY92" fmla="*/ 648710 h 1732569"/>
                  <a:gd name="connsiteX93" fmla="*/ 1398 w 1518776"/>
                  <a:gd name="connsiteY93" fmla="*/ 543952 h 1732569"/>
                  <a:gd name="connsiteX94" fmla="*/ 30993 w 1518776"/>
                  <a:gd name="connsiteY94" fmla="*/ 436376 h 1732569"/>
                  <a:gd name="connsiteX95" fmla="*/ 168164 w 1518776"/>
                  <a:gd name="connsiteY95" fmla="*/ 257866 h 1732569"/>
                  <a:gd name="connsiteX96" fmla="*/ 178498 w 1518776"/>
                  <a:gd name="connsiteY96" fmla="*/ 226391 h 1732569"/>
                  <a:gd name="connsiteX97" fmla="*/ 179908 w 1518776"/>
                  <a:gd name="connsiteY97" fmla="*/ 212298 h 1732569"/>
                  <a:gd name="connsiteX98" fmla="*/ 220307 w 1518776"/>
                  <a:gd name="connsiteY98" fmla="*/ 162033 h 1732569"/>
                  <a:gd name="connsiteX99" fmla="*/ 297349 w 1518776"/>
                  <a:gd name="connsiteY99" fmla="*/ 133378 h 1732569"/>
                  <a:gd name="connsiteX100" fmla="*/ 335869 w 1518776"/>
                  <a:gd name="connsiteY100" fmla="*/ 123982 h 1732569"/>
                  <a:gd name="connsiteX101" fmla="*/ 373451 w 1518776"/>
                  <a:gd name="connsiteY101" fmla="*/ 78885 h 1732569"/>
                  <a:gd name="connsiteX102" fmla="*/ 453310 w 1518776"/>
                  <a:gd name="connsiteY102" fmla="*/ 22043 h 1732569"/>
                  <a:gd name="connsiteX103" fmla="*/ 629003 w 1518776"/>
                  <a:gd name="connsiteY103" fmla="*/ 6541 h 1732569"/>
                  <a:gd name="connsiteX104" fmla="*/ 723425 w 1518776"/>
                  <a:gd name="connsiteY104" fmla="*/ 1374 h 1732569"/>
                  <a:gd name="connsiteX105" fmla="*/ 772971 w 1518776"/>
                  <a:gd name="connsiteY105" fmla="*/ 214 h 173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1518776" h="1732569">
                    <a:moveTo>
                      <a:pt x="139508" y="623343"/>
                    </a:moveTo>
                    <a:cubicBezTo>
                      <a:pt x="131522" y="659984"/>
                      <a:pt x="124945" y="697096"/>
                      <a:pt x="119778" y="737965"/>
                    </a:cubicBezTo>
                    <a:cubicBezTo>
                      <a:pt x="148903" y="701323"/>
                      <a:pt x="163935" y="665621"/>
                      <a:pt x="139508" y="623343"/>
                    </a:cubicBezTo>
                    <a:close/>
                    <a:moveTo>
                      <a:pt x="130582" y="586231"/>
                    </a:moveTo>
                    <a:cubicBezTo>
                      <a:pt x="107094" y="645891"/>
                      <a:pt x="98638" y="707900"/>
                      <a:pt x="95819" y="771318"/>
                    </a:cubicBezTo>
                    <a:cubicBezTo>
                      <a:pt x="103336" y="762862"/>
                      <a:pt x="113201" y="756286"/>
                      <a:pt x="113201" y="744072"/>
                    </a:cubicBezTo>
                    <a:cubicBezTo>
                      <a:pt x="113201" y="695217"/>
                      <a:pt x="122596" y="647770"/>
                      <a:pt x="133870" y="600794"/>
                    </a:cubicBezTo>
                    <a:cubicBezTo>
                      <a:pt x="135280" y="595157"/>
                      <a:pt x="135280" y="590459"/>
                      <a:pt x="130582" y="586231"/>
                    </a:cubicBezTo>
                    <a:close/>
                    <a:moveTo>
                      <a:pt x="772971" y="214"/>
                    </a:moveTo>
                    <a:cubicBezTo>
                      <a:pt x="821899" y="1844"/>
                      <a:pt x="868583" y="13118"/>
                      <a:pt x="909452" y="45531"/>
                    </a:cubicBezTo>
                    <a:cubicBezTo>
                      <a:pt x="942335" y="71369"/>
                      <a:pt x="972401" y="100964"/>
                      <a:pt x="1003875" y="129150"/>
                    </a:cubicBezTo>
                    <a:cubicBezTo>
                      <a:pt x="1021256" y="141833"/>
                      <a:pt x="1035348" y="157335"/>
                      <a:pt x="1047563" y="175187"/>
                    </a:cubicBezTo>
                    <a:cubicBezTo>
                      <a:pt x="1031591" y="160154"/>
                      <a:pt x="1015149" y="144652"/>
                      <a:pt x="999177" y="129620"/>
                    </a:cubicBezTo>
                    <a:cubicBezTo>
                      <a:pt x="994480" y="127741"/>
                      <a:pt x="991661" y="121164"/>
                      <a:pt x="984614" y="123982"/>
                    </a:cubicBezTo>
                    <a:cubicBezTo>
                      <a:pt x="991661" y="135257"/>
                      <a:pt x="1000116" y="144183"/>
                      <a:pt x="1009981" y="152638"/>
                    </a:cubicBezTo>
                    <a:cubicBezTo>
                      <a:pt x="1057427" y="194447"/>
                      <a:pt x="1087023" y="248001"/>
                      <a:pt x="1112860" y="304373"/>
                    </a:cubicBezTo>
                    <a:cubicBezTo>
                      <a:pt x="1118497" y="316117"/>
                      <a:pt x="1125543" y="327861"/>
                      <a:pt x="1127893" y="340544"/>
                    </a:cubicBezTo>
                    <a:cubicBezTo>
                      <a:pt x="1135410" y="385641"/>
                      <a:pt x="1174399" y="397385"/>
                      <a:pt x="1206343" y="414767"/>
                    </a:cubicBezTo>
                    <a:cubicBezTo>
                      <a:pt x="1219966" y="422283"/>
                      <a:pt x="1239227" y="418525"/>
                      <a:pt x="1256139" y="420404"/>
                    </a:cubicBezTo>
                    <a:cubicBezTo>
                      <a:pt x="1297948" y="424632"/>
                      <a:pt x="1339286" y="431679"/>
                      <a:pt x="1378277" y="449059"/>
                    </a:cubicBezTo>
                    <a:cubicBezTo>
                      <a:pt x="1410221" y="463622"/>
                      <a:pt x="1438876" y="482883"/>
                      <a:pt x="1443105" y="520464"/>
                    </a:cubicBezTo>
                    <a:cubicBezTo>
                      <a:pt x="1445924" y="545361"/>
                      <a:pt x="1457668" y="564621"/>
                      <a:pt x="1468941" y="584822"/>
                    </a:cubicBezTo>
                    <a:cubicBezTo>
                      <a:pt x="1499946" y="639784"/>
                      <a:pt x="1522494" y="697096"/>
                      <a:pt x="1518267" y="762862"/>
                    </a:cubicBezTo>
                    <a:cubicBezTo>
                      <a:pt x="1515448" y="810309"/>
                      <a:pt x="1501825" y="854936"/>
                      <a:pt x="1486323" y="899094"/>
                    </a:cubicBezTo>
                    <a:cubicBezTo>
                      <a:pt x="1473170" y="938554"/>
                      <a:pt x="1456257" y="976605"/>
                      <a:pt x="1436528" y="1013717"/>
                    </a:cubicBezTo>
                    <a:cubicBezTo>
                      <a:pt x="1452030" y="974257"/>
                      <a:pt x="1468002" y="934796"/>
                      <a:pt x="1483504" y="895337"/>
                    </a:cubicBezTo>
                    <a:cubicBezTo>
                      <a:pt x="1499477" y="841782"/>
                      <a:pt x="1510751" y="787290"/>
                      <a:pt x="1506053" y="730918"/>
                    </a:cubicBezTo>
                    <a:cubicBezTo>
                      <a:pt x="1503704" y="701323"/>
                      <a:pt x="1497598" y="672198"/>
                      <a:pt x="1485383" y="644952"/>
                    </a:cubicBezTo>
                    <a:cubicBezTo>
                      <a:pt x="1490551" y="673607"/>
                      <a:pt x="1497127" y="702263"/>
                      <a:pt x="1496658" y="731858"/>
                    </a:cubicBezTo>
                    <a:cubicBezTo>
                      <a:pt x="1496187" y="761453"/>
                      <a:pt x="1490081" y="789639"/>
                      <a:pt x="1476458" y="815476"/>
                    </a:cubicBezTo>
                    <a:cubicBezTo>
                      <a:pt x="1468941" y="829099"/>
                      <a:pt x="1464245" y="843192"/>
                      <a:pt x="1460955" y="858224"/>
                    </a:cubicBezTo>
                    <a:cubicBezTo>
                      <a:pt x="1453440" y="891578"/>
                      <a:pt x="1443574" y="923992"/>
                      <a:pt x="1432300" y="956405"/>
                    </a:cubicBezTo>
                    <a:cubicBezTo>
                      <a:pt x="1424314" y="981772"/>
                      <a:pt x="1414919" y="1007141"/>
                      <a:pt x="1400826" y="1030158"/>
                    </a:cubicBezTo>
                    <a:cubicBezTo>
                      <a:pt x="1409751" y="1004791"/>
                      <a:pt x="1419146" y="979424"/>
                      <a:pt x="1428542" y="954057"/>
                    </a:cubicBezTo>
                    <a:cubicBezTo>
                      <a:pt x="1428542" y="953586"/>
                      <a:pt x="1429012" y="953117"/>
                      <a:pt x="1429012" y="952648"/>
                    </a:cubicBezTo>
                    <a:cubicBezTo>
                      <a:pt x="1436059" y="925401"/>
                      <a:pt x="1442634" y="897685"/>
                      <a:pt x="1449681" y="870439"/>
                    </a:cubicBezTo>
                    <a:cubicBezTo>
                      <a:pt x="1420556" y="908489"/>
                      <a:pt x="1411161" y="954996"/>
                      <a:pt x="1390022" y="996805"/>
                    </a:cubicBezTo>
                    <a:cubicBezTo>
                      <a:pt x="1392370" y="988820"/>
                      <a:pt x="1394719" y="981303"/>
                      <a:pt x="1397067" y="973317"/>
                    </a:cubicBezTo>
                    <a:cubicBezTo>
                      <a:pt x="1399417" y="965332"/>
                      <a:pt x="1401766" y="956875"/>
                      <a:pt x="1405054" y="944661"/>
                    </a:cubicBezTo>
                    <a:cubicBezTo>
                      <a:pt x="1398006" y="952648"/>
                      <a:pt x="1393779" y="956875"/>
                      <a:pt x="1390022" y="962043"/>
                    </a:cubicBezTo>
                    <a:cubicBezTo>
                      <a:pt x="1383915" y="969559"/>
                      <a:pt x="1380156" y="979424"/>
                      <a:pt x="1368881" y="982243"/>
                    </a:cubicBezTo>
                    <a:cubicBezTo>
                      <a:pt x="1362305" y="983651"/>
                      <a:pt x="1362305" y="991638"/>
                      <a:pt x="1360896" y="996805"/>
                    </a:cubicBezTo>
                    <a:cubicBezTo>
                      <a:pt x="1357137" y="1009958"/>
                      <a:pt x="1354789" y="1022643"/>
                      <a:pt x="1346333" y="1034387"/>
                    </a:cubicBezTo>
                    <a:cubicBezTo>
                      <a:pt x="1349152" y="1021233"/>
                      <a:pt x="1351970" y="1008080"/>
                      <a:pt x="1355258" y="990699"/>
                    </a:cubicBezTo>
                    <a:cubicBezTo>
                      <a:pt x="1320966" y="1012777"/>
                      <a:pt x="1288082" y="993517"/>
                      <a:pt x="1255669" y="997745"/>
                    </a:cubicBezTo>
                    <a:cubicBezTo>
                      <a:pt x="1234060" y="1000564"/>
                      <a:pt x="1211511" y="1000093"/>
                      <a:pt x="1189432" y="1000093"/>
                    </a:cubicBezTo>
                    <a:cubicBezTo>
                      <a:pt x="1181446" y="1000093"/>
                      <a:pt x="1177217" y="1004322"/>
                      <a:pt x="1172520" y="1009489"/>
                    </a:cubicBezTo>
                    <a:cubicBezTo>
                      <a:pt x="1134939" y="1051768"/>
                      <a:pt x="1088902" y="1075726"/>
                      <a:pt x="1031591" y="1076665"/>
                    </a:cubicBezTo>
                    <a:cubicBezTo>
                      <a:pt x="1025484" y="1076665"/>
                      <a:pt x="1022195" y="1078544"/>
                      <a:pt x="1018908" y="1083711"/>
                    </a:cubicBezTo>
                    <a:cubicBezTo>
                      <a:pt x="1003875" y="1107670"/>
                      <a:pt x="982265" y="1122702"/>
                      <a:pt x="955019" y="1129279"/>
                    </a:cubicBezTo>
                    <a:cubicBezTo>
                      <a:pt x="944215" y="1132097"/>
                      <a:pt x="940926" y="1138204"/>
                      <a:pt x="939517" y="1146660"/>
                    </a:cubicBezTo>
                    <a:cubicBezTo>
                      <a:pt x="930591" y="1199274"/>
                      <a:pt x="931531" y="1251418"/>
                      <a:pt x="939047" y="1304031"/>
                    </a:cubicBezTo>
                    <a:cubicBezTo>
                      <a:pt x="942335" y="1325171"/>
                      <a:pt x="954549" y="1343022"/>
                      <a:pt x="964415" y="1361343"/>
                    </a:cubicBezTo>
                    <a:cubicBezTo>
                      <a:pt x="992601" y="1413487"/>
                      <a:pt x="1034879" y="1454826"/>
                      <a:pt x="1074340" y="1497574"/>
                    </a:cubicBezTo>
                    <a:cubicBezTo>
                      <a:pt x="1139166" y="1567569"/>
                      <a:pt x="1189901" y="1646960"/>
                      <a:pt x="1233589" y="1731518"/>
                    </a:cubicBezTo>
                    <a:lnTo>
                      <a:pt x="1233994" y="1732569"/>
                    </a:lnTo>
                    <a:lnTo>
                      <a:pt x="220261" y="1732569"/>
                    </a:lnTo>
                    <a:lnTo>
                      <a:pt x="270514" y="1646607"/>
                    </a:lnTo>
                    <a:cubicBezTo>
                      <a:pt x="299463" y="1604094"/>
                      <a:pt x="331407" y="1563577"/>
                      <a:pt x="366404" y="1525291"/>
                    </a:cubicBezTo>
                    <a:cubicBezTo>
                      <a:pt x="397408" y="1490997"/>
                      <a:pt x="431702" y="1459524"/>
                      <a:pt x="455659" y="1419123"/>
                    </a:cubicBezTo>
                    <a:cubicBezTo>
                      <a:pt x="466465" y="1401743"/>
                      <a:pt x="476329" y="1383891"/>
                      <a:pt x="485724" y="1365570"/>
                    </a:cubicBezTo>
                    <a:cubicBezTo>
                      <a:pt x="510622" y="1318125"/>
                      <a:pt x="496528" y="1240613"/>
                      <a:pt x="458008" y="1200684"/>
                    </a:cubicBezTo>
                    <a:cubicBezTo>
                      <a:pt x="446264" y="1188469"/>
                      <a:pt x="433110" y="1188940"/>
                      <a:pt x="419018" y="1193636"/>
                    </a:cubicBezTo>
                    <a:cubicBezTo>
                      <a:pt x="360297" y="1212897"/>
                      <a:pt x="300167" y="1212428"/>
                      <a:pt x="239567" y="1205381"/>
                    </a:cubicBezTo>
                    <a:cubicBezTo>
                      <a:pt x="211852" y="1202092"/>
                      <a:pt x="187893" y="1188940"/>
                      <a:pt x="169573" y="1166390"/>
                    </a:cubicBezTo>
                    <a:cubicBezTo>
                      <a:pt x="156889" y="1150888"/>
                      <a:pt x="152191" y="1133977"/>
                      <a:pt x="159708" y="1114716"/>
                    </a:cubicBezTo>
                    <a:cubicBezTo>
                      <a:pt x="162056" y="1109079"/>
                      <a:pt x="162526" y="1102503"/>
                      <a:pt x="164405" y="1096395"/>
                    </a:cubicBezTo>
                    <a:cubicBezTo>
                      <a:pt x="168633" y="1082303"/>
                      <a:pt x="162996" y="1072907"/>
                      <a:pt x="150782" y="1066330"/>
                    </a:cubicBezTo>
                    <a:cubicBezTo>
                      <a:pt x="123536" y="1051298"/>
                      <a:pt x="121187" y="1030158"/>
                      <a:pt x="144205" y="1008080"/>
                    </a:cubicBezTo>
                    <a:cubicBezTo>
                      <a:pt x="145145" y="1007610"/>
                      <a:pt x="145614" y="1006670"/>
                      <a:pt x="147024" y="1004791"/>
                    </a:cubicBezTo>
                    <a:cubicBezTo>
                      <a:pt x="131051" y="1003852"/>
                      <a:pt x="120247" y="994926"/>
                      <a:pt x="112261" y="982712"/>
                    </a:cubicBezTo>
                    <a:cubicBezTo>
                      <a:pt x="103336" y="969559"/>
                      <a:pt x="107094" y="956405"/>
                      <a:pt x="112261" y="942313"/>
                    </a:cubicBezTo>
                    <a:cubicBezTo>
                      <a:pt x="127294" y="901913"/>
                      <a:pt x="126824" y="901913"/>
                      <a:pt x="86425" y="885471"/>
                    </a:cubicBezTo>
                    <a:cubicBezTo>
                      <a:pt x="69043" y="878424"/>
                      <a:pt x="56360" y="864801"/>
                      <a:pt x="48373" y="847420"/>
                    </a:cubicBezTo>
                    <a:cubicBezTo>
                      <a:pt x="43676" y="838025"/>
                      <a:pt x="44616" y="829099"/>
                      <a:pt x="53541" y="822053"/>
                    </a:cubicBezTo>
                    <a:cubicBezTo>
                      <a:pt x="56360" y="819704"/>
                      <a:pt x="58709" y="816886"/>
                      <a:pt x="61527" y="814536"/>
                    </a:cubicBezTo>
                    <a:cubicBezTo>
                      <a:pt x="87834" y="795277"/>
                      <a:pt x="91592" y="768970"/>
                      <a:pt x="92531" y="737495"/>
                    </a:cubicBezTo>
                    <a:cubicBezTo>
                      <a:pt x="93940" y="695217"/>
                      <a:pt x="100517" y="652937"/>
                      <a:pt x="108503" y="611128"/>
                    </a:cubicBezTo>
                    <a:cubicBezTo>
                      <a:pt x="116959" y="567910"/>
                      <a:pt x="128234" y="525162"/>
                      <a:pt x="139508" y="482413"/>
                    </a:cubicBezTo>
                    <a:cubicBezTo>
                      <a:pt x="147024" y="454227"/>
                      <a:pt x="148903" y="424632"/>
                      <a:pt x="162056" y="397385"/>
                    </a:cubicBezTo>
                    <a:cubicBezTo>
                      <a:pt x="166754" y="387520"/>
                      <a:pt x="157359" y="376246"/>
                      <a:pt x="154541" y="364972"/>
                    </a:cubicBezTo>
                    <a:cubicBezTo>
                      <a:pt x="103336" y="491339"/>
                      <a:pt x="75619" y="622403"/>
                      <a:pt x="76559" y="759104"/>
                    </a:cubicBezTo>
                    <a:cubicBezTo>
                      <a:pt x="75150" y="751118"/>
                      <a:pt x="74211" y="742662"/>
                      <a:pt x="73271" y="734676"/>
                    </a:cubicBezTo>
                    <a:cubicBezTo>
                      <a:pt x="72801" y="726221"/>
                      <a:pt x="71862" y="717765"/>
                      <a:pt x="71393" y="709309"/>
                    </a:cubicBezTo>
                    <a:cubicBezTo>
                      <a:pt x="71393" y="682533"/>
                      <a:pt x="71393" y="656226"/>
                      <a:pt x="71393" y="629919"/>
                    </a:cubicBezTo>
                    <a:cubicBezTo>
                      <a:pt x="76559" y="554287"/>
                      <a:pt x="91122" y="480064"/>
                      <a:pt x="108503" y="406781"/>
                    </a:cubicBezTo>
                    <a:cubicBezTo>
                      <a:pt x="82196" y="474427"/>
                      <a:pt x="62467" y="543952"/>
                      <a:pt x="55420" y="616295"/>
                    </a:cubicBezTo>
                    <a:cubicBezTo>
                      <a:pt x="51192" y="633208"/>
                      <a:pt x="49312" y="650119"/>
                      <a:pt x="49783" y="667500"/>
                    </a:cubicBezTo>
                    <a:cubicBezTo>
                      <a:pt x="44616" y="701323"/>
                      <a:pt x="49312" y="735616"/>
                      <a:pt x="48843" y="769439"/>
                    </a:cubicBezTo>
                    <a:cubicBezTo>
                      <a:pt x="34281" y="708370"/>
                      <a:pt x="42737" y="636966"/>
                      <a:pt x="45555" y="591398"/>
                    </a:cubicBezTo>
                    <a:cubicBezTo>
                      <a:pt x="54950" y="518115"/>
                      <a:pt x="73741" y="447180"/>
                      <a:pt x="98638" y="377185"/>
                    </a:cubicBezTo>
                    <a:cubicBezTo>
                      <a:pt x="52601" y="426041"/>
                      <a:pt x="25824" y="484762"/>
                      <a:pt x="14080" y="550059"/>
                    </a:cubicBezTo>
                    <a:cubicBezTo>
                      <a:pt x="1398" y="604082"/>
                      <a:pt x="13141" y="635556"/>
                      <a:pt x="10322" y="648710"/>
                    </a:cubicBezTo>
                    <a:cubicBezTo>
                      <a:pt x="8913" y="656226"/>
                      <a:pt x="-4241" y="591868"/>
                      <a:pt x="1398" y="543952"/>
                    </a:cubicBezTo>
                    <a:cubicBezTo>
                      <a:pt x="10322" y="507780"/>
                      <a:pt x="15960" y="471138"/>
                      <a:pt x="30993" y="436376"/>
                    </a:cubicBezTo>
                    <a:cubicBezTo>
                      <a:pt x="61527" y="365441"/>
                      <a:pt x="107563" y="305781"/>
                      <a:pt x="168164" y="257866"/>
                    </a:cubicBezTo>
                    <a:cubicBezTo>
                      <a:pt x="179438" y="248470"/>
                      <a:pt x="186015" y="240484"/>
                      <a:pt x="178498" y="226391"/>
                    </a:cubicBezTo>
                    <a:cubicBezTo>
                      <a:pt x="175679" y="221224"/>
                      <a:pt x="174740" y="216057"/>
                      <a:pt x="179908" y="212298"/>
                    </a:cubicBezTo>
                    <a:cubicBezTo>
                      <a:pt x="197759" y="199145"/>
                      <a:pt x="209033" y="180354"/>
                      <a:pt x="220307" y="162033"/>
                    </a:cubicBezTo>
                    <a:cubicBezTo>
                      <a:pt x="239098" y="131029"/>
                      <a:pt x="263995" y="122103"/>
                      <a:pt x="297349" y="133378"/>
                    </a:cubicBezTo>
                    <a:cubicBezTo>
                      <a:pt x="312851" y="138545"/>
                      <a:pt x="324125" y="134787"/>
                      <a:pt x="335869" y="123982"/>
                    </a:cubicBezTo>
                    <a:cubicBezTo>
                      <a:pt x="350902" y="110829"/>
                      <a:pt x="364525" y="98145"/>
                      <a:pt x="373451" y="78885"/>
                    </a:cubicBezTo>
                    <a:cubicBezTo>
                      <a:pt x="388953" y="46471"/>
                      <a:pt x="420427" y="31908"/>
                      <a:pt x="453310" y="22043"/>
                    </a:cubicBezTo>
                    <a:cubicBezTo>
                      <a:pt x="511092" y="5132"/>
                      <a:pt x="569813" y="4662"/>
                      <a:pt x="629003" y="6541"/>
                    </a:cubicBezTo>
                    <a:cubicBezTo>
                      <a:pt x="660946" y="7481"/>
                      <a:pt x="691951" y="3253"/>
                      <a:pt x="723425" y="1374"/>
                    </a:cubicBezTo>
                    <a:cubicBezTo>
                      <a:pt x="740102" y="199"/>
                      <a:pt x="756661" y="-329"/>
                      <a:pt x="772971" y="214"/>
                    </a:cubicBezTo>
                    <a:close/>
                  </a:path>
                </a:pathLst>
              </a:custGeom>
              <a:solidFill>
                <a:srgbClr val="E62949">
                  <a:alpha val="40000"/>
                </a:srgb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5" name="Freeform: Shape 73">
                <a:extLst>
                  <a:ext uri="{FF2B5EF4-FFF2-40B4-BE49-F238E27FC236}">
                    <a16:creationId xmlns:a16="http://schemas.microsoft.com/office/drawing/2014/main" id="{532E1B22-C605-486E-AD8A-2B3D06979CCF}"/>
                  </a:ext>
                </a:extLst>
              </p:cNvPr>
              <p:cNvSpPr/>
              <p:nvPr/>
            </p:nvSpPr>
            <p:spPr>
              <a:xfrm rot="19871696" flipH="1">
                <a:off x="4470574" y="3553719"/>
                <a:ext cx="634360" cy="482048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0" name="Group 48">
              <a:extLst>
                <a:ext uri="{FF2B5EF4-FFF2-40B4-BE49-F238E27FC236}">
                  <a16:creationId xmlns:a16="http://schemas.microsoft.com/office/drawing/2014/main" id="{017F9E42-2974-4BDC-83ED-736501F5F1D7}"/>
                </a:ext>
              </a:extLst>
            </p:cNvPr>
            <p:cNvGrpSpPr/>
            <p:nvPr userDrawn="1"/>
          </p:nvGrpSpPr>
          <p:grpSpPr>
            <a:xfrm>
              <a:off x="1295588" y="2958968"/>
              <a:ext cx="1502023" cy="1679269"/>
              <a:chOff x="1295588" y="2958968"/>
              <a:chExt cx="1502023" cy="1679269"/>
            </a:xfrm>
          </p:grpSpPr>
          <p:sp>
            <p:nvSpPr>
              <p:cNvPr id="72" name="Freeform: Shape 70">
                <a:extLst>
                  <a:ext uri="{FF2B5EF4-FFF2-40B4-BE49-F238E27FC236}">
                    <a16:creationId xmlns:a16="http://schemas.microsoft.com/office/drawing/2014/main" id="{73363E74-D992-49DF-A860-3E725CA4CC00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rgbClr val="E62949">
                  <a:alpha val="40000"/>
                </a:srgb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3" name="Freeform: Shape 71">
                <a:extLst>
                  <a:ext uri="{FF2B5EF4-FFF2-40B4-BE49-F238E27FC236}">
                    <a16:creationId xmlns:a16="http://schemas.microsoft.com/office/drawing/2014/main" id="{04AF1F13-34F1-435C-ABFE-277563637A6A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1" name="Group 49">
              <a:extLst>
                <a:ext uri="{FF2B5EF4-FFF2-40B4-BE49-F238E27FC236}">
                  <a16:creationId xmlns:a16="http://schemas.microsoft.com/office/drawing/2014/main" id="{6A6E6DD2-4B61-4B74-9EBA-F33B41E7F74C}"/>
                </a:ext>
              </a:extLst>
            </p:cNvPr>
            <p:cNvGrpSpPr/>
            <p:nvPr userDrawn="1"/>
          </p:nvGrpSpPr>
          <p:grpSpPr>
            <a:xfrm>
              <a:off x="2417224" y="2904782"/>
              <a:ext cx="1303050" cy="1756839"/>
              <a:chOff x="1782683" y="2146699"/>
              <a:chExt cx="1512207" cy="2038836"/>
            </a:xfrm>
          </p:grpSpPr>
          <p:sp>
            <p:nvSpPr>
              <p:cNvPr id="70" name="Freeform: Shape 68">
                <a:extLst>
                  <a:ext uri="{FF2B5EF4-FFF2-40B4-BE49-F238E27FC236}">
                    <a16:creationId xmlns:a16="http://schemas.microsoft.com/office/drawing/2014/main" id="{5F5A5D22-0568-449D-9EA9-C8919BF4E5C4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rgbClr val="2A78BD">
                  <a:alpha val="40000"/>
                </a:srgb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1" name="Freeform: Shape 69">
                <a:extLst>
                  <a:ext uri="{FF2B5EF4-FFF2-40B4-BE49-F238E27FC236}">
                    <a16:creationId xmlns:a16="http://schemas.microsoft.com/office/drawing/2014/main" id="{6C2A3DA6-D06D-41A9-8964-4D585A121FA1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2" name="Group 50">
              <a:extLst>
                <a:ext uri="{FF2B5EF4-FFF2-40B4-BE49-F238E27FC236}">
                  <a16:creationId xmlns:a16="http://schemas.microsoft.com/office/drawing/2014/main" id="{C509A597-5E5F-4744-8C4B-2A2AB668ABBA}"/>
                </a:ext>
              </a:extLst>
            </p:cNvPr>
            <p:cNvGrpSpPr/>
            <p:nvPr userDrawn="1"/>
          </p:nvGrpSpPr>
          <p:grpSpPr>
            <a:xfrm>
              <a:off x="4993402" y="2876740"/>
              <a:ext cx="1718175" cy="1761496"/>
              <a:chOff x="4993402" y="2876740"/>
              <a:chExt cx="1718175" cy="1761496"/>
            </a:xfrm>
          </p:grpSpPr>
          <p:sp>
            <p:nvSpPr>
              <p:cNvPr id="68" name="Freeform: Shape 66">
                <a:extLst>
                  <a:ext uri="{FF2B5EF4-FFF2-40B4-BE49-F238E27FC236}">
                    <a16:creationId xmlns:a16="http://schemas.microsoft.com/office/drawing/2014/main" id="{005F2C18-AD70-4303-BB37-36DBC82BF4FC}"/>
                  </a:ext>
                </a:extLst>
              </p:cNvPr>
              <p:cNvSpPr/>
              <p:nvPr/>
            </p:nvSpPr>
            <p:spPr>
              <a:xfrm>
                <a:off x="4993402" y="2876740"/>
                <a:ext cx="1718175" cy="1761496"/>
              </a:xfrm>
              <a:custGeom>
                <a:avLst/>
                <a:gdLst>
                  <a:gd name="connsiteX0" fmla="*/ 1147789 w 1718175"/>
                  <a:gd name="connsiteY0" fmla="*/ 0 h 1761496"/>
                  <a:gd name="connsiteX1" fmla="*/ 1177755 w 1718175"/>
                  <a:gd name="connsiteY1" fmla="*/ 0 h 1761496"/>
                  <a:gd name="connsiteX2" fmla="*/ 1323984 w 1718175"/>
                  <a:gd name="connsiteY2" fmla="*/ 20976 h 1761496"/>
                  <a:gd name="connsiteX3" fmla="*/ 1403090 w 1718175"/>
                  <a:gd name="connsiteY3" fmla="*/ 64726 h 1761496"/>
                  <a:gd name="connsiteX4" fmla="*/ 1493586 w 1718175"/>
                  <a:gd name="connsiteY4" fmla="*/ 136641 h 1761496"/>
                  <a:gd name="connsiteX5" fmla="*/ 1583481 w 1718175"/>
                  <a:gd name="connsiteY5" fmla="*/ 209156 h 1761496"/>
                  <a:gd name="connsiteX6" fmla="*/ 1591271 w 1718175"/>
                  <a:gd name="connsiteY6" fmla="*/ 218145 h 1761496"/>
                  <a:gd name="connsiteX7" fmla="*/ 1692551 w 1718175"/>
                  <a:gd name="connsiteY7" fmla="*/ 380553 h 1761496"/>
                  <a:gd name="connsiteX8" fmla="*/ 1716521 w 1718175"/>
                  <a:gd name="connsiteY8" fmla="*/ 463258 h 1761496"/>
                  <a:gd name="connsiteX9" fmla="*/ 1710530 w 1718175"/>
                  <a:gd name="connsiteY9" fmla="*/ 498017 h 1761496"/>
                  <a:gd name="connsiteX10" fmla="*/ 1659591 w 1718175"/>
                  <a:gd name="connsiteY10" fmla="*/ 665219 h 1761496"/>
                  <a:gd name="connsiteX11" fmla="*/ 1646405 w 1718175"/>
                  <a:gd name="connsiteY11" fmla="*/ 777888 h 1761496"/>
                  <a:gd name="connsiteX12" fmla="*/ 1632621 w 1718175"/>
                  <a:gd name="connsiteY12" fmla="*/ 816843 h 1761496"/>
                  <a:gd name="connsiteX13" fmla="*/ 1607451 w 1718175"/>
                  <a:gd name="connsiteY13" fmla="*/ 933705 h 1761496"/>
                  <a:gd name="connsiteX14" fmla="*/ 1616440 w 1718175"/>
                  <a:gd name="connsiteY14" fmla="*/ 1067950 h 1761496"/>
                  <a:gd name="connsiteX15" fmla="*/ 1545125 w 1718175"/>
                  <a:gd name="connsiteY15" fmla="*/ 1138665 h 1761496"/>
                  <a:gd name="connsiteX16" fmla="*/ 1490589 w 1718175"/>
                  <a:gd name="connsiteY16" fmla="*/ 1180615 h 1761496"/>
                  <a:gd name="connsiteX17" fmla="*/ 1485195 w 1718175"/>
                  <a:gd name="connsiteY17" fmla="*/ 1194399 h 1761496"/>
                  <a:gd name="connsiteX18" fmla="*/ 1400096 w 1718175"/>
                  <a:gd name="connsiteY18" fmla="*/ 1260921 h 1761496"/>
                  <a:gd name="connsiteX19" fmla="*/ 1350354 w 1718175"/>
                  <a:gd name="connsiteY19" fmla="*/ 1308865 h 1761496"/>
                  <a:gd name="connsiteX20" fmla="*/ 1243079 w 1718175"/>
                  <a:gd name="connsiteY20" fmla="*/ 1353215 h 1761496"/>
                  <a:gd name="connsiteX21" fmla="*/ 1138800 w 1718175"/>
                  <a:gd name="connsiteY21" fmla="*/ 1301075 h 1761496"/>
                  <a:gd name="connsiteX22" fmla="*/ 1071080 w 1718175"/>
                  <a:gd name="connsiteY22" fmla="*/ 1305871 h 1761496"/>
                  <a:gd name="connsiteX23" fmla="*/ 1068083 w 1718175"/>
                  <a:gd name="connsiteY23" fmla="*/ 1359206 h 1761496"/>
                  <a:gd name="connsiteX24" fmla="*/ 1144194 w 1718175"/>
                  <a:gd name="connsiteY24" fmla="*/ 1435316 h 1761496"/>
                  <a:gd name="connsiteX25" fmla="*/ 1159774 w 1718175"/>
                  <a:gd name="connsiteY25" fmla="*/ 1504836 h 1761496"/>
                  <a:gd name="connsiteX26" fmla="*/ 1149590 w 1718175"/>
                  <a:gd name="connsiteY26" fmla="*/ 1526410 h 1761496"/>
                  <a:gd name="connsiteX27" fmla="*/ 1128614 w 1718175"/>
                  <a:gd name="connsiteY27" fmla="*/ 1649267 h 1761496"/>
                  <a:gd name="connsiteX28" fmla="*/ 1157109 w 1718175"/>
                  <a:gd name="connsiteY28" fmla="*/ 1761496 h 1761496"/>
                  <a:gd name="connsiteX29" fmla="*/ 0 w 1718175"/>
                  <a:gd name="connsiteY29" fmla="*/ 1761496 h 1761496"/>
                  <a:gd name="connsiteX30" fmla="*/ 4331 w 1718175"/>
                  <a:gd name="connsiteY30" fmla="*/ 1746952 h 1761496"/>
                  <a:gd name="connsiteX31" fmla="*/ 39090 w 1718175"/>
                  <a:gd name="connsiteY31" fmla="*/ 1699007 h 1761496"/>
                  <a:gd name="connsiteX32" fmla="*/ 239856 w 1718175"/>
                  <a:gd name="connsiteY32" fmla="*/ 1423931 h 1761496"/>
                  <a:gd name="connsiteX33" fmla="*/ 371701 w 1718175"/>
                  <a:gd name="connsiteY33" fmla="*/ 1246539 h 1761496"/>
                  <a:gd name="connsiteX34" fmla="*/ 423240 w 1718175"/>
                  <a:gd name="connsiteY34" fmla="*/ 1184210 h 1761496"/>
                  <a:gd name="connsiteX35" fmla="*/ 516732 w 1718175"/>
                  <a:gd name="connsiteY35" fmla="*/ 1010414 h 1761496"/>
                  <a:gd name="connsiteX36" fmla="*/ 588047 w 1718175"/>
                  <a:gd name="connsiteY36" fmla="*/ 975655 h 1761496"/>
                  <a:gd name="connsiteX37" fmla="*/ 632993 w 1718175"/>
                  <a:gd name="connsiteY37" fmla="*/ 962473 h 1761496"/>
                  <a:gd name="connsiteX38" fmla="*/ 670152 w 1718175"/>
                  <a:gd name="connsiteY38" fmla="*/ 831225 h 1761496"/>
                  <a:gd name="connsiteX39" fmla="*/ 688728 w 1718175"/>
                  <a:gd name="connsiteY39" fmla="*/ 647841 h 1761496"/>
                  <a:gd name="connsiteX40" fmla="*/ 716897 w 1718175"/>
                  <a:gd name="connsiteY40" fmla="*/ 474042 h 1761496"/>
                  <a:gd name="connsiteX41" fmla="*/ 795404 w 1718175"/>
                  <a:gd name="connsiteY41" fmla="*/ 250506 h 1761496"/>
                  <a:gd name="connsiteX42" fmla="*/ 889494 w 1718175"/>
                  <a:gd name="connsiteY42" fmla="*/ 124055 h 1761496"/>
                  <a:gd name="connsiteX43" fmla="*/ 1047708 w 1718175"/>
                  <a:gd name="connsiteY43" fmla="*/ 34761 h 1761496"/>
                  <a:gd name="connsiteX44" fmla="*/ 1147789 w 1718175"/>
                  <a:gd name="connsiteY44" fmla="*/ 0 h 1761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718175" h="1761496">
                    <a:moveTo>
                      <a:pt x="1147789" y="0"/>
                    </a:moveTo>
                    <a:cubicBezTo>
                      <a:pt x="1157978" y="0"/>
                      <a:pt x="1167569" y="0"/>
                      <a:pt x="1177755" y="0"/>
                    </a:cubicBezTo>
                    <a:cubicBezTo>
                      <a:pt x="1226899" y="6591"/>
                      <a:pt x="1276039" y="11985"/>
                      <a:pt x="1323984" y="20976"/>
                    </a:cubicBezTo>
                    <a:cubicBezTo>
                      <a:pt x="1355149" y="28166"/>
                      <a:pt x="1382114" y="38356"/>
                      <a:pt x="1403090" y="64726"/>
                    </a:cubicBezTo>
                    <a:cubicBezTo>
                      <a:pt x="1427065" y="95291"/>
                      <a:pt x="1457626" y="119262"/>
                      <a:pt x="1493586" y="136641"/>
                    </a:cubicBezTo>
                    <a:cubicBezTo>
                      <a:pt x="1528344" y="153420"/>
                      <a:pt x="1560107" y="176792"/>
                      <a:pt x="1583481" y="209156"/>
                    </a:cubicBezTo>
                    <a:cubicBezTo>
                      <a:pt x="1585877" y="212151"/>
                      <a:pt x="1588276" y="215746"/>
                      <a:pt x="1591271" y="218145"/>
                    </a:cubicBezTo>
                    <a:cubicBezTo>
                      <a:pt x="1646405" y="258897"/>
                      <a:pt x="1661387" y="325418"/>
                      <a:pt x="1692551" y="380553"/>
                    </a:cubicBezTo>
                    <a:cubicBezTo>
                      <a:pt x="1706335" y="404527"/>
                      <a:pt x="1707536" y="435687"/>
                      <a:pt x="1716521" y="463258"/>
                    </a:cubicBezTo>
                    <a:cubicBezTo>
                      <a:pt x="1720121" y="475243"/>
                      <a:pt x="1717722" y="488427"/>
                      <a:pt x="1710530" y="498017"/>
                    </a:cubicBezTo>
                    <a:cubicBezTo>
                      <a:pt x="1672775" y="547757"/>
                      <a:pt x="1669777" y="607689"/>
                      <a:pt x="1659591" y="665219"/>
                    </a:cubicBezTo>
                    <a:cubicBezTo>
                      <a:pt x="1652996" y="702377"/>
                      <a:pt x="1650002" y="740132"/>
                      <a:pt x="1646405" y="777888"/>
                    </a:cubicBezTo>
                    <a:cubicBezTo>
                      <a:pt x="1645206" y="792272"/>
                      <a:pt x="1640411" y="804858"/>
                      <a:pt x="1632621" y="816843"/>
                    </a:cubicBezTo>
                    <a:cubicBezTo>
                      <a:pt x="1608650" y="852199"/>
                      <a:pt x="1601460" y="891155"/>
                      <a:pt x="1607451" y="933705"/>
                    </a:cubicBezTo>
                    <a:cubicBezTo>
                      <a:pt x="1613446" y="978053"/>
                      <a:pt x="1618241" y="1023000"/>
                      <a:pt x="1616440" y="1067950"/>
                    </a:cubicBezTo>
                    <a:cubicBezTo>
                      <a:pt x="1614046" y="1120085"/>
                      <a:pt x="1596665" y="1137466"/>
                      <a:pt x="1545125" y="1138665"/>
                    </a:cubicBezTo>
                    <a:cubicBezTo>
                      <a:pt x="1507370" y="1139265"/>
                      <a:pt x="1503175" y="1142860"/>
                      <a:pt x="1490589" y="1180615"/>
                    </a:cubicBezTo>
                    <a:cubicBezTo>
                      <a:pt x="1489391" y="1185410"/>
                      <a:pt x="1488790" y="1192600"/>
                      <a:pt x="1485195" y="1194399"/>
                    </a:cubicBezTo>
                    <a:cubicBezTo>
                      <a:pt x="1451635" y="1209981"/>
                      <a:pt x="1434855" y="1247736"/>
                      <a:pt x="1400096" y="1260921"/>
                    </a:cubicBezTo>
                    <a:cubicBezTo>
                      <a:pt x="1376124" y="1270510"/>
                      <a:pt x="1360540" y="1284895"/>
                      <a:pt x="1350354" y="1308865"/>
                    </a:cubicBezTo>
                    <a:cubicBezTo>
                      <a:pt x="1329380" y="1358011"/>
                      <a:pt x="1294619" y="1372390"/>
                      <a:pt x="1243079" y="1353215"/>
                    </a:cubicBezTo>
                    <a:cubicBezTo>
                      <a:pt x="1206523" y="1339431"/>
                      <a:pt x="1172363" y="1321451"/>
                      <a:pt x="1138800" y="1301075"/>
                    </a:cubicBezTo>
                    <a:cubicBezTo>
                      <a:pt x="1110634" y="1283696"/>
                      <a:pt x="1092654" y="1286092"/>
                      <a:pt x="1071080" y="1305871"/>
                    </a:cubicBezTo>
                    <a:cubicBezTo>
                      <a:pt x="1050104" y="1325046"/>
                      <a:pt x="1048908" y="1337631"/>
                      <a:pt x="1068083" y="1359206"/>
                    </a:cubicBezTo>
                    <a:cubicBezTo>
                      <a:pt x="1092054" y="1386176"/>
                      <a:pt x="1116628" y="1411946"/>
                      <a:pt x="1144194" y="1435316"/>
                    </a:cubicBezTo>
                    <a:cubicBezTo>
                      <a:pt x="1168168" y="1455696"/>
                      <a:pt x="1170564" y="1477867"/>
                      <a:pt x="1159774" y="1504836"/>
                    </a:cubicBezTo>
                    <a:cubicBezTo>
                      <a:pt x="1156779" y="1512027"/>
                      <a:pt x="1154984" y="1520416"/>
                      <a:pt x="1149590" y="1526410"/>
                    </a:cubicBezTo>
                    <a:cubicBezTo>
                      <a:pt x="1117824" y="1563567"/>
                      <a:pt x="1123818" y="1606716"/>
                      <a:pt x="1128614" y="1649267"/>
                    </a:cubicBezTo>
                    <a:lnTo>
                      <a:pt x="1157109" y="1761496"/>
                    </a:lnTo>
                    <a:lnTo>
                      <a:pt x="0" y="1761496"/>
                    </a:lnTo>
                    <a:lnTo>
                      <a:pt x="4331" y="1746952"/>
                    </a:lnTo>
                    <a:cubicBezTo>
                      <a:pt x="10924" y="1727773"/>
                      <a:pt x="25305" y="1713392"/>
                      <a:pt x="39090" y="1699007"/>
                    </a:cubicBezTo>
                    <a:cubicBezTo>
                      <a:pt x="119996" y="1617502"/>
                      <a:pt x="182920" y="1522815"/>
                      <a:pt x="239856" y="1423931"/>
                    </a:cubicBezTo>
                    <a:cubicBezTo>
                      <a:pt x="276412" y="1359206"/>
                      <a:pt x="327351" y="1305871"/>
                      <a:pt x="371701" y="1246539"/>
                    </a:cubicBezTo>
                    <a:cubicBezTo>
                      <a:pt x="387882" y="1224965"/>
                      <a:pt x="404662" y="1203390"/>
                      <a:pt x="423240" y="1184210"/>
                    </a:cubicBezTo>
                    <a:cubicBezTo>
                      <a:pt x="471187" y="1135070"/>
                      <a:pt x="501152" y="1076939"/>
                      <a:pt x="516732" y="1010414"/>
                    </a:cubicBezTo>
                    <a:cubicBezTo>
                      <a:pt x="525122" y="972659"/>
                      <a:pt x="554487" y="958278"/>
                      <a:pt x="588047" y="975655"/>
                    </a:cubicBezTo>
                    <a:cubicBezTo>
                      <a:pt x="610822" y="987044"/>
                      <a:pt x="622807" y="978653"/>
                      <a:pt x="632993" y="962473"/>
                    </a:cubicBezTo>
                    <a:cubicBezTo>
                      <a:pt x="658166" y="922919"/>
                      <a:pt x="680338" y="882764"/>
                      <a:pt x="670152" y="831225"/>
                    </a:cubicBezTo>
                    <a:cubicBezTo>
                      <a:pt x="658166" y="768899"/>
                      <a:pt x="675542" y="707768"/>
                      <a:pt x="688728" y="647841"/>
                    </a:cubicBezTo>
                    <a:cubicBezTo>
                      <a:pt x="701912" y="590308"/>
                      <a:pt x="712102" y="532177"/>
                      <a:pt x="716897" y="474042"/>
                    </a:cubicBezTo>
                    <a:cubicBezTo>
                      <a:pt x="724087" y="391941"/>
                      <a:pt x="759448" y="321821"/>
                      <a:pt x="795404" y="250506"/>
                    </a:cubicBezTo>
                    <a:cubicBezTo>
                      <a:pt x="819378" y="202562"/>
                      <a:pt x="849343" y="158816"/>
                      <a:pt x="889494" y="124055"/>
                    </a:cubicBezTo>
                    <a:cubicBezTo>
                      <a:pt x="935638" y="83901"/>
                      <a:pt x="987778" y="52140"/>
                      <a:pt x="1047708" y="34761"/>
                    </a:cubicBezTo>
                    <a:cubicBezTo>
                      <a:pt x="1081269" y="24571"/>
                      <a:pt x="1114229" y="11385"/>
                      <a:pt x="1147789" y="0"/>
                    </a:cubicBezTo>
                    <a:close/>
                  </a:path>
                </a:pathLst>
              </a:custGeom>
              <a:solidFill>
                <a:srgbClr val="2A78BD">
                  <a:alpha val="40000"/>
                </a:srgb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9" name="Freeform: Shape 67">
                <a:extLst>
                  <a:ext uri="{FF2B5EF4-FFF2-40B4-BE49-F238E27FC236}">
                    <a16:creationId xmlns:a16="http://schemas.microsoft.com/office/drawing/2014/main" id="{93658FE5-C627-4E36-81F0-25451F141795}"/>
                  </a:ext>
                </a:extLst>
              </p:cNvPr>
              <p:cNvSpPr/>
              <p:nvPr/>
            </p:nvSpPr>
            <p:spPr>
              <a:xfrm rot="2820233">
                <a:off x="5922310" y="3600395"/>
                <a:ext cx="745360" cy="566397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3" name="Group 51">
              <a:extLst>
                <a:ext uri="{FF2B5EF4-FFF2-40B4-BE49-F238E27FC236}">
                  <a16:creationId xmlns:a16="http://schemas.microsoft.com/office/drawing/2014/main" id="{2E2D36F3-8F49-46F4-B88E-DCC720E295E3}"/>
                </a:ext>
              </a:extLst>
            </p:cNvPr>
            <p:cNvGrpSpPr/>
            <p:nvPr userDrawn="1"/>
          </p:nvGrpSpPr>
          <p:grpSpPr>
            <a:xfrm>
              <a:off x="6927181" y="2841160"/>
              <a:ext cx="1513269" cy="1806543"/>
              <a:chOff x="10147532" y="2223810"/>
              <a:chExt cx="1656312" cy="1977308"/>
            </a:xfrm>
          </p:grpSpPr>
          <p:sp>
            <p:nvSpPr>
              <p:cNvPr id="66" name="Freeform: Shape 64">
                <a:extLst>
                  <a:ext uri="{FF2B5EF4-FFF2-40B4-BE49-F238E27FC236}">
                    <a16:creationId xmlns:a16="http://schemas.microsoft.com/office/drawing/2014/main" id="{AEFEDABB-35E3-4FE0-9073-B2284E5B2867}"/>
                  </a:ext>
                </a:extLst>
              </p:cNvPr>
              <p:cNvSpPr/>
              <p:nvPr/>
            </p:nvSpPr>
            <p:spPr>
              <a:xfrm>
                <a:off x="10147532" y="2223810"/>
                <a:ext cx="1656312" cy="1977308"/>
              </a:xfrm>
              <a:custGeom>
                <a:avLst/>
                <a:gdLst>
                  <a:gd name="connsiteX0" fmla="*/ 288416 w 491972"/>
                  <a:gd name="connsiteY0" fmla="*/ 749 h 587317"/>
                  <a:gd name="connsiteX1" fmla="*/ 307515 w 491972"/>
                  <a:gd name="connsiteY1" fmla="*/ 9245 h 587317"/>
                  <a:gd name="connsiteX2" fmla="*/ 315618 w 491972"/>
                  <a:gd name="connsiteY2" fmla="*/ 11065 h 587317"/>
                  <a:gd name="connsiteX3" fmla="*/ 330088 w 491972"/>
                  <a:gd name="connsiteY3" fmla="*/ 12279 h 587317"/>
                  <a:gd name="connsiteX4" fmla="*/ 364236 w 491972"/>
                  <a:gd name="connsiteY4" fmla="*/ 25022 h 587317"/>
                  <a:gd name="connsiteX5" fmla="*/ 398385 w 491972"/>
                  <a:gd name="connsiteY5" fmla="*/ 38372 h 587317"/>
                  <a:gd name="connsiteX6" fmla="*/ 413433 w 491972"/>
                  <a:gd name="connsiteY6" fmla="*/ 49902 h 587317"/>
                  <a:gd name="connsiteX7" fmla="*/ 431375 w 491972"/>
                  <a:gd name="connsiteY7" fmla="*/ 61432 h 587317"/>
                  <a:gd name="connsiteX8" fmla="*/ 444108 w 491972"/>
                  <a:gd name="connsiteY8" fmla="*/ 79030 h 587317"/>
                  <a:gd name="connsiteX9" fmla="*/ 451054 w 491972"/>
                  <a:gd name="connsiteY9" fmla="*/ 84491 h 587317"/>
                  <a:gd name="connsiteX10" fmla="*/ 488096 w 491972"/>
                  <a:gd name="connsiteY10" fmla="*/ 119687 h 587317"/>
                  <a:gd name="connsiteX11" fmla="*/ 488096 w 491972"/>
                  <a:gd name="connsiteY11" fmla="*/ 133037 h 587317"/>
                  <a:gd name="connsiteX12" fmla="*/ 486360 w 491972"/>
                  <a:gd name="connsiteY12" fmla="*/ 145780 h 587317"/>
                  <a:gd name="connsiteX13" fmla="*/ 491569 w 491972"/>
                  <a:gd name="connsiteY13" fmla="*/ 157917 h 587317"/>
                  <a:gd name="connsiteX14" fmla="*/ 482887 w 491972"/>
                  <a:gd name="connsiteY14" fmla="*/ 165199 h 587317"/>
                  <a:gd name="connsiteX15" fmla="*/ 477099 w 491972"/>
                  <a:gd name="connsiteY15" fmla="*/ 165805 h 587317"/>
                  <a:gd name="connsiteX16" fmla="*/ 452211 w 491972"/>
                  <a:gd name="connsiteY16" fmla="*/ 176122 h 587317"/>
                  <a:gd name="connsiteX17" fmla="*/ 449318 w 491972"/>
                  <a:gd name="connsiteY17" fmla="*/ 178549 h 587317"/>
                  <a:gd name="connsiteX18" fmla="*/ 445266 w 491972"/>
                  <a:gd name="connsiteY18" fmla="*/ 201001 h 587317"/>
                  <a:gd name="connsiteX19" fmla="*/ 436005 w 491972"/>
                  <a:gd name="connsiteY19" fmla="*/ 253188 h 587317"/>
                  <a:gd name="connsiteX20" fmla="*/ 438321 w 491972"/>
                  <a:gd name="connsiteY20" fmla="*/ 263504 h 587317"/>
                  <a:gd name="connsiteX21" fmla="*/ 455106 w 491972"/>
                  <a:gd name="connsiteY21" fmla="*/ 305982 h 587317"/>
                  <a:gd name="connsiteX22" fmla="*/ 453948 w 491972"/>
                  <a:gd name="connsiteY22" fmla="*/ 326614 h 587317"/>
                  <a:gd name="connsiteX23" fmla="*/ 440057 w 491972"/>
                  <a:gd name="connsiteY23" fmla="*/ 336930 h 587317"/>
                  <a:gd name="connsiteX24" fmla="*/ 417484 w 491972"/>
                  <a:gd name="connsiteY24" fmla="*/ 356348 h 587317"/>
                  <a:gd name="connsiteX25" fmla="*/ 416327 w 491972"/>
                  <a:gd name="connsiteY25" fmla="*/ 361203 h 587317"/>
                  <a:gd name="connsiteX26" fmla="*/ 402436 w 491972"/>
                  <a:gd name="connsiteY26" fmla="*/ 381835 h 587317"/>
                  <a:gd name="connsiteX27" fmla="*/ 389703 w 491972"/>
                  <a:gd name="connsiteY27" fmla="*/ 405501 h 587317"/>
                  <a:gd name="connsiteX28" fmla="*/ 358448 w 491972"/>
                  <a:gd name="connsiteY28" fmla="*/ 438270 h 587317"/>
                  <a:gd name="connsiteX29" fmla="*/ 323143 w 491972"/>
                  <a:gd name="connsiteY29" fmla="*/ 427347 h 587317"/>
                  <a:gd name="connsiteX30" fmla="*/ 299991 w 491972"/>
                  <a:gd name="connsiteY30" fmla="*/ 415817 h 587317"/>
                  <a:gd name="connsiteX31" fmla="*/ 295361 w 491972"/>
                  <a:gd name="connsiteY31" fmla="*/ 417031 h 587317"/>
                  <a:gd name="connsiteX32" fmla="*/ 295361 w 491972"/>
                  <a:gd name="connsiteY32" fmla="*/ 421885 h 587317"/>
                  <a:gd name="connsiteX33" fmla="*/ 302885 w 491972"/>
                  <a:gd name="connsiteY33" fmla="*/ 432808 h 587317"/>
                  <a:gd name="connsiteX34" fmla="*/ 351503 w 491972"/>
                  <a:gd name="connsiteY34" fmla="*/ 494704 h 587317"/>
                  <a:gd name="connsiteX35" fmla="*/ 356133 w 491972"/>
                  <a:gd name="connsiteY35" fmla="*/ 505021 h 587317"/>
                  <a:gd name="connsiteX36" fmla="*/ 375812 w 491972"/>
                  <a:gd name="connsiteY36" fmla="*/ 543250 h 587317"/>
                  <a:gd name="connsiteX37" fmla="*/ 385072 w 491972"/>
                  <a:gd name="connsiteY37" fmla="*/ 565703 h 587317"/>
                  <a:gd name="connsiteX38" fmla="*/ 391946 w 491972"/>
                  <a:gd name="connsiteY38" fmla="*/ 585576 h 587317"/>
                  <a:gd name="connsiteX39" fmla="*/ 393129 w 491972"/>
                  <a:gd name="connsiteY39" fmla="*/ 587317 h 587317"/>
                  <a:gd name="connsiteX40" fmla="*/ 0 w 491972"/>
                  <a:gd name="connsiteY40" fmla="*/ 587317 h 587317"/>
                  <a:gd name="connsiteX41" fmla="*/ 9441 w 491972"/>
                  <a:gd name="connsiteY41" fmla="*/ 548712 h 587317"/>
                  <a:gd name="connsiteX42" fmla="*/ 29699 w 491972"/>
                  <a:gd name="connsiteY42" fmla="*/ 505021 h 587317"/>
                  <a:gd name="connsiteX43" fmla="*/ 47062 w 491972"/>
                  <a:gd name="connsiteY43" fmla="*/ 464970 h 587317"/>
                  <a:gd name="connsiteX44" fmla="*/ 53429 w 491972"/>
                  <a:gd name="connsiteY44" fmla="*/ 451013 h 587317"/>
                  <a:gd name="connsiteX45" fmla="*/ 71371 w 491972"/>
                  <a:gd name="connsiteY45" fmla="*/ 388510 h 587317"/>
                  <a:gd name="connsiteX46" fmla="*/ 95102 w 491972"/>
                  <a:gd name="connsiteY46" fmla="*/ 354528 h 587317"/>
                  <a:gd name="connsiteX47" fmla="*/ 102047 w 491972"/>
                  <a:gd name="connsiteY47" fmla="*/ 352707 h 587317"/>
                  <a:gd name="connsiteX48" fmla="*/ 124619 w 491972"/>
                  <a:gd name="connsiteY48" fmla="*/ 341784 h 587317"/>
                  <a:gd name="connsiteX49" fmla="*/ 134459 w 491972"/>
                  <a:gd name="connsiteY49" fmla="*/ 305375 h 587317"/>
                  <a:gd name="connsiteX50" fmla="*/ 129250 w 491972"/>
                  <a:gd name="connsiteY50" fmla="*/ 275034 h 587317"/>
                  <a:gd name="connsiteX51" fmla="*/ 127514 w 491972"/>
                  <a:gd name="connsiteY51" fmla="*/ 265932 h 587317"/>
                  <a:gd name="connsiteX52" fmla="*/ 120568 w 491972"/>
                  <a:gd name="connsiteY52" fmla="*/ 218599 h 587317"/>
                  <a:gd name="connsiteX53" fmla="*/ 119989 w 491972"/>
                  <a:gd name="connsiteY53" fmla="*/ 213138 h 587317"/>
                  <a:gd name="connsiteX54" fmla="*/ 122883 w 491972"/>
                  <a:gd name="connsiteY54" fmla="*/ 176122 h 587317"/>
                  <a:gd name="connsiteX55" fmla="*/ 134459 w 491972"/>
                  <a:gd name="connsiteY55" fmla="*/ 123935 h 587317"/>
                  <a:gd name="connsiteX56" fmla="*/ 147192 w 491972"/>
                  <a:gd name="connsiteY56" fmla="*/ 94807 h 587317"/>
                  <a:gd name="connsiteX57" fmla="*/ 166871 w 491972"/>
                  <a:gd name="connsiteY57" fmla="*/ 60218 h 587317"/>
                  <a:gd name="connsiteX58" fmla="*/ 200441 w 491972"/>
                  <a:gd name="connsiteY58" fmla="*/ 20167 h 587317"/>
                  <a:gd name="connsiteX59" fmla="*/ 250216 w 491972"/>
                  <a:gd name="connsiteY59" fmla="*/ 3784 h 587317"/>
                  <a:gd name="connsiteX60" fmla="*/ 288416 w 491972"/>
                  <a:gd name="connsiteY60" fmla="*/ 749 h 58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91972" h="587317">
                    <a:moveTo>
                      <a:pt x="288416" y="749"/>
                    </a:moveTo>
                    <a:cubicBezTo>
                      <a:pt x="295940" y="-1678"/>
                      <a:pt x="303464" y="1963"/>
                      <a:pt x="307515" y="9245"/>
                    </a:cubicBezTo>
                    <a:cubicBezTo>
                      <a:pt x="310410" y="12279"/>
                      <a:pt x="311567" y="12279"/>
                      <a:pt x="315618" y="11065"/>
                    </a:cubicBezTo>
                    <a:cubicBezTo>
                      <a:pt x="320249" y="9852"/>
                      <a:pt x="326036" y="10458"/>
                      <a:pt x="330088" y="12279"/>
                    </a:cubicBezTo>
                    <a:cubicBezTo>
                      <a:pt x="341085" y="17740"/>
                      <a:pt x="353240" y="17740"/>
                      <a:pt x="364236" y="25022"/>
                    </a:cubicBezTo>
                    <a:cubicBezTo>
                      <a:pt x="374076" y="31697"/>
                      <a:pt x="387388" y="33518"/>
                      <a:pt x="398385" y="38372"/>
                    </a:cubicBezTo>
                    <a:cubicBezTo>
                      <a:pt x="404173" y="41407"/>
                      <a:pt x="408803" y="45654"/>
                      <a:pt x="413433" y="49902"/>
                    </a:cubicBezTo>
                    <a:cubicBezTo>
                      <a:pt x="418642" y="55363"/>
                      <a:pt x="423851" y="59611"/>
                      <a:pt x="431375" y="61432"/>
                    </a:cubicBezTo>
                    <a:cubicBezTo>
                      <a:pt x="438321" y="63252"/>
                      <a:pt x="438900" y="65072"/>
                      <a:pt x="444108" y="79030"/>
                    </a:cubicBezTo>
                    <a:cubicBezTo>
                      <a:pt x="445266" y="81457"/>
                      <a:pt x="448160" y="83884"/>
                      <a:pt x="451054" y="84491"/>
                    </a:cubicBezTo>
                    <a:cubicBezTo>
                      <a:pt x="468997" y="89953"/>
                      <a:pt x="475942" y="108157"/>
                      <a:pt x="488096" y="119687"/>
                    </a:cubicBezTo>
                    <a:cubicBezTo>
                      <a:pt x="490411" y="122114"/>
                      <a:pt x="490411" y="131823"/>
                      <a:pt x="488096" y="133037"/>
                    </a:cubicBezTo>
                    <a:cubicBezTo>
                      <a:pt x="481151" y="137285"/>
                      <a:pt x="484623" y="140926"/>
                      <a:pt x="486360" y="145780"/>
                    </a:cubicBezTo>
                    <a:cubicBezTo>
                      <a:pt x="488096" y="150028"/>
                      <a:pt x="490411" y="153669"/>
                      <a:pt x="491569" y="157917"/>
                    </a:cubicBezTo>
                    <a:cubicBezTo>
                      <a:pt x="493305" y="163378"/>
                      <a:pt x="489254" y="167019"/>
                      <a:pt x="482887" y="165199"/>
                    </a:cubicBezTo>
                    <a:cubicBezTo>
                      <a:pt x="481151" y="164592"/>
                      <a:pt x="478836" y="164592"/>
                      <a:pt x="477099" y="165805"/>
                    </a:cubicBezTo>
                    <a:cubicBezTo>
                      <a:pt x="468997" y="169446"/>
                      <a:pt x="462630" y="177335"/>
                      <a:pt x="452211" y="176122"/>
                    </a:cubicBezTo>
                    <a:cubicBezTo>
                      <a:pt x="451054" y="176122"/>
                      <a:pt x="449318" y="177335"/>
                      <a:pt x="449318" y="178549"/>
                    </a:cubicBezTo>
                    <a:cubicBezTo>
                      <a:pt x="447581" y="185831"/>
                      <a:pt x="445845" y="193719"/>
                      <a:pt x="445266" y="201001"/>
                    </a:cubicBezTo>
                    <a:cubicBezTo>
                      <a:pt x="442951" y="218599"/>
                      <a:pt x="445266" y="236804"/>
                      <a:pt x="436005" y="253188"/>
                    </a:cubicBezTo>
                    <a:cubicBezTo>
                      <a:pt x="434848" y="255615"/>
                      <a:pt x="437163" y="260470"/>
                      <a:pt x="438321" y="263504"/>
                    </a:cubicBezTo>
                    <a:cubicBezTo>
                      <a:pt x="443530" y="277461"/>
                      <a:pt x="449318" y="292025"/>
                      <a:pt x="455106" y="305982"/>
                    </a:cubicBezTo>
                    <a:cubicBezTo>
                      <a:pt x="457999" y="312657"/>
                      <a:pt x="457421" y="319332"/>
                      <a:pt x="453948" y="326614"/>
                    </a:cubicBezTo>
                    <a:cubicBezTo>
                      <a:pt x="451054" y="333289"/>
                      <a:pt x="447003" y="337537"/>
                      <a:pt x="440057" y="336930"/>
                    </a:cubicBezTo>
                    <a:cubicBezTo>
                      <a:pt x="426745" y="335716"/>
                      <a:pt x="419800" y="342998"/>
                      <a:pt x="417484" y="356348"/>
                    </a:cubicBezTo>
                    <a:cubicBezTo>
                      <a:pt x="417484" y="358169"/>
                      <a:pt x="416906" y="361203"/>
                      <a:pt x="416327" y="361203"/>
                    </a:cubicBezTo>
                    <a:cubicBezTo>
                      <a:pt x="405909" y="363630"/>
                      <a:pt x="411118" y="376980"/>
                      <a:pt x="402436" y="381835"/>
                    </a:cubicBezTo>
                    <a:cubicBezTo>
                      <a:pt x="394333" y="386083"/>
                      <a:pt x="389703" y="394578"/>
                      <a:pt x="389703" y="405501"/>
                    </a:cubicBezTo>
                    <a:cubicBezTo>
                      <a:pt x="389703" y="425526"/>
                      <a:pt x="378127" y="437056"/>
                      <a:pt x="358448" y="438270"/>
                    </a:cubicBezTo>
                    <a:cubicBezTo>
                      <a:pt x="345715" y="438876"/>
                      <a:pt x="333561" y="437056"/>
                      <a:pt x="323143" y="427347"/>
                    </a:cubicBezTo>
                    <a:cubicBezTo>
                      <a:pt x="316776" y="421279"/>
                      <a:pt x="308094" y="419458"/>
                      <a:pt x="299991" y="415817"/>
                    </a:cubicBezTo>
                    <a:cubicBezTo>
                      <a:pt x="298834" y="415211"/>
                      <a:pt x="295940" y="415817"/>
                      <a:pt x="295361" y="417031"/>
                    </a:cubicBezTo>
                    <a:cubicBezTo>
                      <a:pt x="294204" y="418244"/>
                      <a:pt x="294204" y="420672"/>
                      <a:pt x="295361" y="421885"/>
                    </a:cubicBezTo>
                    <a:cubicBezTo>
                      <a:pt x="297676" y="425526"/>
                      <a:pt x="299991" y="430381"/>
                      <a:pt x="302885" y="432808"/>
                    </a:cubicBezTo>
                    <a:cubicBezTo>
                      <a:pt x="324879" y="448586"/>
                      <a:pt x="337612" y="472252"/>
                      <a:pt x="351503" y="494704"/>
                    </a:cubicBezTo>
                    <a:cubicBezTo>
                      <a:pt x="353240" y="497739"/>
                      <a:pt x="354976" y="501380"/>
                      <a:pt x="356133" y="505021"/>
                    </a:cubicBezTo>
                    <a:cubicBezTo>
                      <a:pt x="359606" y="519584"/>
                      <a:pt x="366551" y="531721"/>
                      <a:pt x="375812" y="543250"/>
                    </a:cubicBezTo>
                    <a:cubicBezTo>
                      <a:pt x="380442" y="549318"/>
                      <a:pt x="383915" y="557814"/>
                      <a:pt x="385072" y="565703"/>
                    </a:cubicBezTo>
                    <a:cubicBezTo>
                      <a:pt x="385940" y="573288"/>
                      <a:pt x="388545" y="579660"/>
                      <a:pt x="391946" y="585576"/>
                    </a:cubicBezTo>
                    <a:lnTo>
                      <a:pt x="393129" y="587317"/>
                    </a:lnTo>
                    <a:lnTo>
                      <a:pt x="0" y="587317"/>
                    </a:lnTo>
                    <a:lnTo>
                      <a:pt x="9441" y="548712"/>
                    </a:lnTo>
                    <a:cubicBezTo>
                      <a:pt x="15085" y="533693"/>
                      <a:pt x="22175" y="519281"/>
                      <a:pt x="29699" y="505021"/>
                    </a:cubicBezTo>
                    <a:cubicBezTo>
                      <a:pt x="36644" y="492277"/>
                      <a:pt x="44747" y="480140"/>
                      <a:pt x="47062" y="464970"/>
                    </a:cubicBezTo>
                    <a:cubicBezTo>
                      <a:pt x="47641" y="460116"/>
                      <a:pt x="49957" y="454654"/>
                      <a:pt x="53429" y="451013"/>
                    </a:cubicBezTo>
                    <a:cubicBezTo>
                      <a:pt x="69056" y="432808"/>
                      <a:pt x="67899" y="409749"/>
                      <a:pt x="71371" y="388510"/>
                    </a:cubicBezTo>
                    <a:cubicBezTo>
                      <a:pt x="74265" y="372126"/>
                      <a:pt x="81789" y="361810"/>
                      <a:pt x="95102" y="354528"/>
                    </a:cubicBezTo>
                    <a:cubicBezTo>
                      <a:pt x="97417" y="353314"/>
                      <a:pt x="100311" y="353921"/>
                      <a:pt x="102047" y="352707"/>
                    </a:cubicBezTo>
                    <a:cubicBezTo>
                      <a:pt x="108993" y="347853"/>
                      <a:pt x="120568" y="352101"/>
                      <a:pt x="124619" y="341784"/>
                    </a:cubicBezTo>
                    <a:cubicBezTo>
                      <a:pt x="129250" y="330255"/>
                      <a:pt x="135617" y="319332"/>
                      <a:pt x="134459" y="305375"/>
                    </a:cubicBezTo>
                    <a:cubicBezTo>
                      <a:pt x="133302" y="295059"/>
                      <a:pt x="135038" y="284743"/>
                      <a:pt x="129250" y="275034"/>
                    </a:cubicBezTo>
                    <a:cubicBezTo>
                      <a:pt x="127514" y="272607"/>
                      <a:pt x="128092" y="268965"/>
                      <a:pt x="127514" y="265932"/>
                    </a:cubicBezTo>
                    <a:cubicBezTo>
                      <a:pt x="125199" y="250154"/>
                      <a:pt x="122883" y="234377"/>
                      <a:pt x="120568" y="218599"/>
                    </a:cubicBezTo>
                    <a:cubicBezTo>
                      <a:pt x="120568" y="216779"/>
                      <a:pt x="119411" y="214351"/>
                      <a:pt x="119989" y="213138"/>
                    </a:cubicBezTo>
                    <a:cubicBezTo>
                      <a:pt x="123462" y="201001"/>
                      <a:pt x="119411" y="188258"/>
                      <a:pt x="122883" y="176122"/>
                    </a:cubicBezTo>
                    <a:cubicBezTo>
                      <a:pt x="127514" y="159131"/>
                      <a:pt x="130986" y="141532"/>
                      <a:pt x="134459" y="123935"/>
                    </a:cubicBezTo>
                    <a:cubicBezTo>
                      <a:pt x="136774" y="113012"/>
                      <a:pt x="140247" y="102696"/>
                      <a:pt x="147192" y="94807"/>
                    </a:cubicBezTo>
                    <a:cubicBezTo>
                      <a:pt x="155874" y="84491"/>
                      <a:pt x="161662" y="72354"/>
                      <a:pt x="166871" y="60218"/>
                    </a:cubicBezTo>
                    <a:cubicBezTo>
                      <a:pt x="174395" y="43227"/>
                      <a:pt x="187128" y="31090"/>
                      <a:pt x="200441" y="20167"/>
                    </a:cubicBezTo>
                    <a:cubicBezTo>
                      <a:pt x="214910" y="8638"/>
                      <a:pt x="232273" y="4997"/>
                      <a:pt x="250216" y="3784"/>
                    </a:cubicBezTo>
                    <a:cubicBezTo>
                      <a:pt x="262949" y="3176"/>
                      <a:pt x="275683" y="4997"/>
                      <a:pt x="288416" y="749"/>
                    </a:cubicBezTo>
                    <a:close/>
                  </a:path>
                </a:pathLst>
              </a:custGeom>
              <a:solidFill>
                <a:srgbClr val="E62949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7" name="Freeform: Shape 65">
                <a:extLst>
                  <a:ext uri="{FF2B5EF4-FFF2-40B4-BE49-F238E27FC236}">
                    <a16:creationId xmlns:a16="http://schemas.microsoft.com/office/drawing/2014/main" id="{6153AF48-F934-4594-A019-CF87095283A6}"/>
                  </a:ext>
                </a:extLst>
              </p:cNvPr>
              <p:cNvSpPr/>
              <p:nvPr/>
            </p:nvSpPr>
            <p:spPr>
              <a:xfrm rot="2820233">
                <a:off x="10947190" y="2989688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4" name="Group 52">
              <a:extLst>
                <a:ext uri="{FF2B5EF4-FFF2-40B4-BE49-F238E27FC236}">
                  <a16:creationId xmlns:a16="http://schemas.microsoft.com/office/drawing/2014/main" id="{8671D2EA-7A73-4A16-B360-785F2DF993C2}"/>
                </a:ext>
              </a:extLst>
            </p:cNvPr>
            <p:cNvGrpSpPr/>
            <p:nvPr userDrawn="1"/>
          </p:nvGrpSpPr>
          <p:grpSpPr>
            <a:xfrm>
              <a:off x="-32179" y="2877839"/>
              <a:ext cx="1678552" cy="1768022"/>
              <a:chOff x="3397889" y="2045088"/>
              <a:chExt cx="1922987" cy="2025485"/>
            </a:xfrm>
          </p:grpSpPr>
          <p:sp>
            <p:nvSpPr>
              <p:cNvPr id="64" name="Freeform: Shape 62">
                <a:extLst>
                  <a:ext uri="{FF2B5EF4-FFF2-40B4-BE49-F238E27FC236}">
                    <a16:creationId xmlns:a16="http://schemas.microsoft.com/office/drawing/2014/main" id="{663051CE-CABE-432C-BE4A-FD1A9F514F5C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rgbClr val="2A78BD">
                  <a:alpha val="40000"/>
                </a:srgbClr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5" name="Freeform: Shape 63">
                <a:extLst>
                  <a:ext uri="{FF2B5EF4-FFF2-40B4-BE49-F238E27FC236}">
                    <a16:creationId xmlns:a16="http://schemas.microsoft.com/office/drawing/2014/main" id="{A8F3AABF-BE05-4491-8FAE-FD60F5ADE1FF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5" name="Group 53">
              <a:extLst>
                <a:ext uri="{FF2B5EF4-FFF2-40B4-BE49-F238E27FC236}">
                  <a16:creationId xmlns:a16="http://schemas.microsoft.com/office/drawing/2014/main" id="{CCC3E2F2-CC35-413C-B867-24DC257498E0}"/>
                </a:ext>
              </a:extLst>
            </p:cNvPr>
            <p:cNvGrpSpPr/>
            <p:nvPr userDrawn="1"/>
          </p:nvGrpSpPr>
          <p:grpSpPr>
            <a:xfrm>
              <a:off x="8010259" y="2916705"/>
              <a:ext cx="1825255" cy="1721641"/>
              <a:chOff x="9428160" y="2348933"/>
              <a:chExt cx="1825255" cy="1721641"/>
            </a:xfrm>
          </p:grpSpPr>
          <p:sp>
            <p:nvSpPr>
              <p:cNvPr id="62" name="Freeform: Shape 60">
                <a:extLst>
                  <a:ext uri="{FF2B5EF4-FFF2-40B4-BE49-F238E27FC236}">
                    <a16:creationId xmlns:a16="http://schemas.microsoft.com/office/drawing/2014/main" id="{9C0B64D6-7BE6-4D30-94AC-E5007E417942}"/>
                  </a:ext>
                </a:extLst>
              </p:cNvPr>
              <p:cNvSpPr/>
              <p:nvPr/>
            </p:nvSpPr>
            <p:spPr>
              <a:xfrm>
                <a:off x="9428160" y="2348933"/>
                <a:ext cx="1825255" cy="1721641"/>
              </a:xfrm>
              <a:custGeom>
                <a:avLst/>
                <a:gdLst>
                  <a:gd name="connsiteX0" fmla="*/ 473429 w 720451"/>
                  <a:gd name="connsiteY0" fmla="*/ 130488 h 679553"/>
                  <a:gd name="connsiteX1" fmla="*/ 482297 w 720451"/>
                  <a:gd name="connsiteY1" fmla="*/ 261661 h 679553"/>
                  <a:gd name="connsiteX2" fmla="*/ 473429 w 720451"/>
                  <a:gd name="connsiteY2" fmla="*/ 130488 h 679553"/>
                  <a:gd name="connsiteX3" fmla="*/ 240642 w 720451"/>
                  <a:gd name="connsiteY3" fmla="*/ 792 h 679553"/>
                  <a:gd name="connsiteX4" fmla="*/ 365534 w 720451"/>
                  <a:gd name="connsiteY4" fmla="*/ 18898 h 679553"/>
                  <a:gd name="connsiteX5" fmla="*/ 424285 w 720451"/>
                  <a:gd name="connsiteY5" fmla="*/ 54740 h 679553"/>
                  <a:gd name="connsiteX6" fmla="*/ 441651 w 720451"/>
                  <a:gd name="connsiteY6" fmla="*/ 76171 h 679553"/>
                  <a:gd name="connsiteX7" fmla="*/ 463452 w 720451"/>
                  <a:gd name="connsiteY7" fmla="*/ 62130 h 679553"/>
                  <a:gd name="connsiteX8" fmla="*/ 648942 w 720451"/>
                  <a:gd name="connsiteY8" fmla="*/ 147115 h 679553"/>
                  <a:gd name="connsiteX9" fmla="*/ 618273 w 720451"/>
                  <a:gd name="connsiteY9" fmla="*/ 321520 h 679553"/>
                  <a:gd name="connsiteX10" fmla="*/ 593886 w 720451"/>
                  <a:gd name="connsiteY10" fmla="*/ 360318 h 679553"/>
                  <a:gd name="connsiteX11" fmla="*/ 604232 w 720451"/>
                  <a:gd name="connsiteY11" fmla="*/ 556893 h 679553"/>
                  <a:gd name="connsiteX12" fmla="*/ 608297 w 720451"/>
                  <a:gd name="connsiteY12" fmla="*/ 566870 h 679553"/>
                  <a:gd name="connsiteX13" fmla="*/ 467517 w 720451"/>
                  <a:gd name="connsiteY13" fmla="*/ 447890 h 679553"/>
                  <a:gd name="connsiteX14" fmla="*/ 430197 w 720451"/>
                  <a:gd name="connsiteY14" fmla="*/ 351080 h 679553"/>
                  <a:gd name="connsiteX15" fmla="*/ 385857 w 720451"/>
                  <a:gd name="connsiteY15" fmla="*/ 449368 h 679553"/>
                  <a:gd name="connsiteX16" fmla="*/ 420959 w 720451"/>
                  <a:gd name="connsiteY16" fmla="*/ 490013 h 679553"/>
                  <a:gd name="connsiteX17" fmla="*/ 648573 w 720451"/>
                  <a:gd name="connsiteY17" fmla="*/ 610471 h 679553"/>
                  <a:gd name="connsiteX18" fmla="*/ 664461 w 720451"/>
                  <a:gd name="connsiteY18" fmla="*/ 621925 h 679553"/>
                  <a:gd name="connsiteX19" fmla="*/ 720451 w 720451"/>
                  <a:gd name="connsiteY19" fmla="*/ 679553 h 679553"/>
                  <a:gd name="connsiteX20" fmla="*/ 0 w 720451"/>
                  <a:gd name="connsiteY20" fmla="*/ 679553 h 679553"/>
                  <a:gd name="connsiteX21" fmla="*/ 5639 w 720451"/>
                  <a:gd name="connsiteY21" fmla="*/ 651855 h 679553"/>
                  <a:gd name="connsiteX22" fmla="*/ 158982 w 720451"/>
                  <a:gd name="connsiteY22" fmla="*/ 531028 h 679553"/>
                  <a:gd name="connsiteX23" fmla="*/ 184847 w 720451"/>
                  <a:gd name="connsiteY23" fmla="*/ 523268 h 679553"/>
                  <a:gd name="connsiteX24" fmla="*/ 205909 w 720451"/>
                  <a:gd name="connsiteY24" fmla="*/ 447890 h 679553"/>
                  <a:gd name="connsiteX25" fmla="*/ 194455 w 720451"/>
                  <a:gd name="connsiteY25" fmla="*/ 442717 h 679553"/>
                  <a:gd name="connsiteX26" fmla="*/ 143833 w 720451"/>
                  <a:gd name="connsiteY26" fmla="*/ 441239 h 679553"/>
                  <a:gd name="connsiteX27" fmla="*/ 115012 w 720451"/>
                  <a:gd name="connsiteY27" fmla="*/ 414635 h 679553"/>
                  <a:gd name="connsiteX28" fmla="*/ 113164 w 720451"/>
                  <a:gd name="connsiteY28" fmla="*/ 338148 h 679553"/>
                  <a:gd name="connsiteX29" fmla="*/ 102079 w 720451"/>
                  <a:gd name="connsiteY29" fmla="*/ 321151 h 679553"/>
                  <a:gd name="connsiteX30" fmla="*/ 92102 w 720451"/>
                  <a:gd name="connsiteY30" fmla="*/ 289373 h 679553"/>
                  <a:gd name="connsiteX31" fmla="*/ 96167 w 720451"/>
                  <a:gd name="connsiteY31" fmla="*/ 283092 h 679553"/>
                  <a:gd name="connsiteX32" fmla="*/ 113534 w 720451"/>
                  <a:gd name="connsiteY32" fmla="*/ 216212 h 679553"/>
                  <a:gd name="connsiteX33" fmla="*/ 115751 w 720451"/>
                  <a:gd name="connsiteY33" fmla="*/ 150810 h 679553"/>
                  <a:gd name="connsiteX34" fmla="*/ 135704 w 720451"/>
                  <a:gd name="connsiteY34" fmla="*/ 114968 h 679553"/>
                  <a:gd name="connsiteX35" fmla="*/ 139029 w 720451"/>
                  <a:gd name="connsiteY35" fmla="*/ 105361 h 679553"/>
                  <a:gd name="connsiteX36" fmla="*/ 140877 w 720451"/>
                  <a:gd name="connsiteY36" fmla="*/ 70998 h 679553"/>
                  <a:gd name="connsiteX37" fmla="*/ 240642 w 720451"/>
                  <a:gd name="connsiteY37" fmla="*/ 792 h 679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20451" h="679553">
                    <a:moveTo>
                      <a:pt x="473429" y="130488"/>
                    </a:moveTo>
                    <a:cubicBezTo>
                      <a:pt x="485992" y="174828"/>
                      <a:pt x="490426" y="217690"/>
                      <a:pt x="482297" y="261661"/>
                    </a:cubicBezTo>
                    <a:cubicBezTo>
                      <a:pt x="512226" y="213256"/>
                      <a:pt x="514813" y="154875"/>
                      <a:pt x="473429" y="130488"/>
                    </a:cubicBezTo>
                    <a:close/>
                    <a:moveTo>
                      <a:pt x="240642" y="792"/>
                    </a:moveTo>
                    <a:cubicBezTo>
                      <a:pt x="282396" y="6704"/>
                      <a:pt x="323780" y="12986"/>
                      <a:pt x="365534" y="18898"/>
                    </a:cubicBezTo>
                    <a:cubicBezTo>
                      <a:pt x="391030" y="22223"/>
                      <a:pt x="410613" y="32939"/>
                      <a:pt x="424285" y="54740"/>
                    </a:cubicBezTo>
                    <a:cubicBezTo>
                      <a:pt x="429458" y="62869"/>
                      <a:pt x="434261" y="73954"/>
                      <a:pt x="441651" y="76171"/>
                    </a:cubicBezTo>
                    <a:cubicBezTo>
                      <a:pt x="446824" y="77649"/>
                      <a:pt x="455693" y="66933"/>
                      <a:pt x="463452" y="62130"/>
                    </a:cubicBezTo>
                    <a:cubicBezTo>
                      <a:pt x="541048" y="12986"/>
                      <a:pt x="630836" y="54370"/>
                      <a:pt x="648942" y="147115"/>
                    </a:cubicBezTo>
                    <a:cubicBezTo>
                      <a:pt x="661136" y="209191"/>
                      <a:pt x="647464" y="266834"/>
                      <a:pt x="618273" y="321520"/>
                    </a:cubicBezTo>
                    <a:cubicBezTo>
                      <a:pt x="610883" y="334822"/>
                      <a:pt x="602754" y="347755"/>
                      <a:pt x="593886" y="360318"/>
                    </a:cubicBezTo>
                    <a:cubicBezTo>
                      <a:pt x="551024" y="421655"/>
                      <a:pt x="545112" y="496295"/>
                      <a:pt x="604232" y="556893"/>
                    </a:cubicBezTo>
                    <a:cubicBezTo>
                      <a:pt x="606819" y="559480"/>
                      <a:pt x="610514" y="561327"/>
                      <a:pt x="608297" y="566870"/>
                    </a:cubicBezTo>
                    <a:cubicBezTo>
                      <a:pt x="555089" y="534353"/>
                      <a:pt x="505206" y="498142"/>
                      <a:pt x="467517" y="447890"/>
                    </a:cubicBezTo>
                    <a:cubicBezTo>
                      <a:pt x="446085" y="419069"/>
                      <a:pt x="431305" y="387661"/>
                      <a:pt x="430197" y="351080"/>
                    </a:cubicBezTo>
                    <a:cubicBezTo>
                      <a:pt x="384009" y="369925"/>
                      <a:pt x="369229" y="403550"/>
                      <a:pt x="385857" y="449368"/>
                    </a:cubicBezTo>
                    <a:cubicBezTo>
                      <a:pt x="392508" y="467473"/>
                      <a:pt x="402854" y="480776"/>
                      <a:pt x="420959" y="490013"/>
                    </a:cubicBezTo>
                    <a:cubicBezTo>
                      <a:pt x="497077" y="529180"/>
                      <a:pt x="572825" y="570195"/>
                      <a:pt x="648573" y="610471"/>
                    </a:cubicBezTo>
                    <a:cubicBezTo>
                      <a:pt x="654485" y="613427"/>
                      <a:pt x="660027" y="616752"/>
                      <a:pt x="664461" y="621925"/>
                    </a:cubicBezTo>
                    <a:lnTo>
                      <a:pt x="720451" y="679553"/>
                    </a:lnTo>
                    <a:lnTo>
                      <a:pt x="0" y="679553"/>
                    </a:lnTo>
                    <a:lnTo>
                      <a:pt x="5639" y="651855"/>
                    </a:lnTo>
                    <a:cubicBezTo>
                      <a:pt x="31504" y="579433"/>
                      <a:pt x="83604" y="540635"/>
                      <a:pt x="158982" y="531028"/>
                    </a:cubicBezTo>
                    <a:cubicBezTo>
                      <a:pt x="168220" y="529919"/>
                      <a:pt x="176718" y="527333"/>
                      <a:pt x="184847" y="523268"/>
                    </a:cubicBezTo>
                    <a:cubicBezTo>
                      <a:pt x="216994" y="507749"/>
                      <a:pt x="225123" y="477820"/>
                      <a:pt x="205909" y="447890"/>
                    </a:cubicBezTo>
                    <a:cubicBezTo>
                      <a:pt x="202584" y="443086"/>
                      <a:pt x="199258" y="442347"/>
                      <a:pt x="194455" y="442717"/>
                    </a:cubicBezTo>
                    <a:cubicBezTo>
                      <a:pt x="177457" y="443456"/>
                      <a:pt x="160830" y="443456"/>
                      <a:pt x="143833" y="441239"/>
                    </a:cubicBezTo>
                    <a:cubicBezTo>
                      <a:pt x="124249" y="438652"/>
                      <a:pt x="119076" y="434218"/>
                      <a:pt x="115012" y="414635"/>
                    </a:cubicBezTo>
                    <a:cubicBezTo>
                      <a:pt x="109839" y="389509"/>
                      <a:pt x="110947" y="363643"/>
                      <a:pt x="113164" y="338148"/>
                    </a:cubicBezTo>
                    <a:cubicBezTo>
                      <a:pt x="113903" y="328541"/>
                      <a:pt x="111317" y="324476"/>
                      <a:pt x="102079" y="321151"/>
                    </a:cubicBezTo>
                    <a:cubicBezTo>
                      <a:pt x="77692" y="312283"/>
                      <a:pt x="78061" y="311913"/>
                      <a:pt x="92102" y="289373"/>
                    </a:cubicBezTo>
                    <a:cubicBezTo>
                      <a:pt x="93580" y="287156"/>
                      <a:pt x="94689" y="284939"/>
                      <a:pt x="96167" y="283092"/>
                    </a:cubicBezTo>
                    <a:cubicBezTo>
                      <a:pt x="110947" y="263139"/>
                      <a:pt x="118707" y="242077"/>
                      <a:pt x="113534" y="216212"/>
                    </a:cubicBezTo>
                    <a:cubicBezTo>
                      <a:pt x="109469" y="194781"/>
                      <a:pt x="110947" y="172611"/>
                      <a:pt x="115751" y="150810"/>
                    </a:cubicBezTo>
                    <a:cubicBezTo>
                      <a:pt x="118707" y="136769"/>
                      <a:pt x="123141" y="123467"/>
                      <a:pt x="135704" y="114968"/>
                    </a:cubicBezTo>
                    <a:cubicBezTo>
                      <a:pt x="139768" y="112382"/>
                      <a:pt x="139399" y="109056"/>
                      <a:pt x="139029" y="105361"/>
                    </a:cubicBezTo>
                    <a:cubicBezTo>
                      <a:pt x="137921" y="93907"/>
                      <a:pt x="138660" y="82452"/>
                      <a:pt x="140877" y="70998"/>
                    </a:cubicBezTo>
                    <a:cubicBezTo>
                      <a:pt x="149745" y="26288"/>
                      <a:pt x="195563" y="-5489"/>
                      <a:pt x="240642" y="792"/>
                    </a:cubicBezTo>
                    <a:close/>
                  </a:path>
                </a:pathLst>
              </a:custGeom>
              <a:solidFill>
                <a:srgbClr val="2A78BD">
                  <a:alpha val="40000"/>
                </a:srgbClr>
              </a:solidFill>
              <a:ln w="368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3" name="Freeform: Shape 61">
                <a:extLst>
                  <a:ext uri="{FF2B5EF4-FFF2-40B4-BE49-F238E27FC236}">
                    <a16:creationId xmlns:a16="http://schemas.microsoft.com/office/drawing/2014/main" id="{FF3E6363-EB4E-44DE-8298-54F0E996BD62}"/>
                  </a:ext>
                </a:extLst>
              </p:cNvPr>
              <p:cNvSpPr/>
              <p:nvPr/>
            </p:nvSpPr>
            <p:spPr>
              <a:xfrm rot="20169760" flipH="1">
                <a:off x="9581743" y="2873668"/>
                <a:ext cx="769808" cy="58497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6" name="Group 54">
              <a:extLst>
                <a:ext uri="{FF2B5EF4-FFF2-40B4-BE49-F238E27FC236}">
                  <a16:creationId xmlns:a16="http://schemas.microsoft.com/office/drawing/2014/main" id="{249D5D52-7008-4AE2-93A1-1C5FC9351744}"/>
                </a:ext>
              </a:extLst>
            </p:cNvPr>
            <p:cNvGrpSpPr/>
            <p:nvPr userDrawn="1"/>
          </p:nvGrpSpPr>
          <p:grpSpPr>
            <a:xfrm>
              <a:off x="348403" y="2969205"/>
              <a:ext cx="1645682" cy="1792811"/>
              <a:chOff x="348403" y="2969205"/>
              <a:chExt cx="1645682" cy="1792811"/>
            </a:xfrm>
          </p:grpSpPr>
          <p:sp>
            <p:nvSpPr>
              <p:cNvPr id="60" name="Freeform: Shape 58">
                <a:extLst>
                  <a:ext uri="{FF2B5EF4-FFF2-40B4-BE49-F238E27FC236}">
                    <a16:creationId xmlns:a16="http://schemas.microsoft.com/office/drawing/2014/main" id="{AD67713E-C87D-4CD8-BD01-81A902B73617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rgbClr val="FAAF40"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1" name="Freeform: Shape 59">
                <a:extLst>
                  <a:ext uri="{FF2B5EF4-FFF2-40B4-BE49-F238E27FC236}">
                    <a16:creationId xmlns:a16="http://schemas.microsoft.com/office/drawing/2014/main" id="{D91DED9C-A973-48E8-8514-39B5325D59FF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7" name="Group 55">
              <a:extLst>
                <a:ext uri="{FF2B5EF4-FFF2-40B4-BE49-F238E27FC236}">
                  <a16:creationId xmlns:a16="http://schemas.microsoft.com/office/drawing/2014/main" id="{D91A208E-9679-49D0-8047-9689BCC0F43A}"/>
                </a:ext>
              </a:extLst>
            </p:cNvPr>
            <p:cNvGrpSpPr/>
            <p:nvPr userDrawn="1"/>
          </p:nvGrpSpPr>
          <p:grpSpPr>
            <a:xfrm>
              <a:off x="8828276" y="2890804"/>
              <a:ext cx="1434600" cy="1771316"/>
              <a:chOff x="4791094" y="2006123"/>
              <a:chExt cx="1565412" cy="1932831"/>
            </a:xfrm>
          </p:grpSpPr>
          <p:sp>
            <p:nvSpPr>
              <p:cNvPr id="58" name="Freeform: Shape 56">
                <a:extLst>
                  <a:ext uri="{FF2B5EF4-FFF2-40B4-BE49-F238E27FC236}">
                    <a16:creationId xmlns:a16="http://schemas.microsoft.com/office/drawing/2014/main" id="{A19EE25E-810C-41A5-9A85-5811157E8FAF}"/>
                  </a:ext>
                </a:extLst>
              </p:cNvPr>
              <p:cNvSpPr/>
              <p:nvPr/>
            </p:nvSpPr>
            <p:spPr>
              <a:xfrm>
                <a:off x="4791094" y="2006123"/>
                <a:ext cx="1492691" cy="1932831"/>
              </a:xfrm>
              <a:custGeom>
                <a:avLst/>
                <a:gdLst>
                  <a:gd name="connsiteX0" fmla="*/ 122940 w 808720"/>
                  <a:gd name="connsiteY0" fmla="*/ 126696 h 1047182"/>
                  <a:gd name="connsiteX1" fmla="*/ 98719 w 808720"/>
                  <a:gd name="connsiteY1" fmla="*/ 146578 h 1047182"/>
                  <a:gd name="connsiteX2" fmla="*/ 122624 w 808720"/>
                  <a:gd name="connsiteY2" fmla="*/ 126840 h 1047182"/>
                  <a:gd name="connsiteX3" fmla="*/ 153142 w 808720"/>
                  <a:gd name="connsiteY3" fmla="*/ 107190 h 1047182"/>
                  <a:gd name="connsiteX4" fmla="*/ 152012 w 808720"/>
                  <a:gd name="connsiteY4" fmla="*/ 107759 h 1047182"/>
                  <a:gd name="connsiteX5" fmla="*/ 116264 w 808720"/>
                  <a:gd name="connsiteY5" fmla="*/ 122454 h 1047182"/>
                  <a:gd name="connsiteX6" fmla="*/ 138469 w 808720"/>
                  <a:gd name="connsiteY6" fmla="*/ 111187 h 1047182"/>
                  <a:gd name="connsiteX7" fmla="*/ 175249 w 808720"/>
                  <a:gd name="connsiteY7" fmla="*/ 92199 h 1047182"/>
                  <a:gd name="connsiteX8" fmla="*/ 172682 w 808720"/>
                  <a:gd name="connsiteY8" fmla="*/ 94765 h 1047182"/>
                  <a:gd name="connsiteX9" fmla="*/ 155960 w 808720"/>
                  <a:gd name="connsiteY9" fmla="*/ 98329 h 1047182"/>
                  <a:gd name="connsiteX10" fmla="*/ 184471 w 808720"/>
                  <a:gd name="connsiteY10" fmla="*/ 82977 h 1047182"/>
                  <a:gd name="connsiteX11" fmla="*/ 176513 w 808720"/>
                  <a:gd name="connsiteY11" fmla="*/ 91797 h 1047182"/>
                  <a:gd name="connsiteX12" fmla="*/ 175249 w 808720"/>
                  <a:gd name="connsiteY12" fmla="*/ 92199 h 1047182"/>
                  <a:gd name="connsiteX13" fmla="*/ 210788 w 808720"/>
                  <a:gd name="connsiteY13" fmla="*/ 72012 h 1047182"/>
                  <a:gd name="connsiteX14" fmla="*/ 203496 w 808720"/>
                  <a:gd name="connsiteY14" fmla="*/ 79304 h 1047182"/>
                  <a:gd name="connsiteX15" fmla="*/ 198623 w 808720"/>
                  <a:gd name="connsiteY15" fmla="*/ 82420 h 1047182"/>
                  <a:gd name="connsiteX16" fmla="*/ 197629 w 808720"/>
                  <a:gd name="connsiteY16" fmla="*/ 82977 h 1047182"/>
                  <a:gd name="connsiteX17" fmla="*/ 210788 w 808720"/>
                  <a:gd name="connsiteY17" fmla="*/ 72012 h 1047182"/>
                  <a:gd name="connsiteX18" fmla="*/ 625381 w 808720"/>
                  <a:gd name="connsiteY18" fmla="*/ 68416 h 1047182"/>
                  <a:gd name="connsiteX19" fmla="*/ 634886 w 808720"/>
                  <a:gd name="connsiteY19" fmla="*/ 74753 h 1047182"/>
                  <a:gd name="connsiteX20" fmla="*/ 666961 w 808720"/>
                  <a:gd name="connsiteY20" fmla="*/ 100523 h 1047182"/>
                  <a:gd name="connsiteX21" fmla="*/ 232301 w 808720"/>
                  <a:gd name="connsiteY21" fmla="*/ 68244 h 1047182"/>
                  <a:gd name="connsiteX22" fmla="*/ 219560 w 808720"/>
                  <a:gd name="connsiteY22" fmla="*/ 76398 h 1047182"/>
                  <a:gd name="connsiteX23" fmla="*/ 231172 w 808720"/>
                  <a:gd name="connsiteY23" fmla="*/ 68796 h 1047182"/>
                  <a:gd name="connsiteX24" fmla="*/ 221753 w 808720"/>
                  <a:gd name="connsiteY24" fmla="*/ 67626 h 1047182"/>
                  <a:gd name="connsiteX25" fmla="*/ 213186 w 808720"/>
                  <a:gd name="connsiteY25" fmla="*/ 74265 h 1047182"/>
                  <a:gd name="connsiteX26" fmla="*/ 202614 w 808720"/>
                  <a:gd name="connsiteY26" fmla="*/ 80186 h 1047182"/>
                  <a:gd name="connsiteX27" fmla="*/ 203496 w 808720"/>
                  <a:gd name="connsiteY27" fmla="*/ 79304 h 1047182"/>
                  <a:gd name="connsiteX28" fmla="*/ 242911 w 808720"/>
                  <a:gd name="connsiteY28" fmla="*/ 61132 h 1047182"/>
                  <a:gd name="connsiteX29" fmla="*/ 242588 w 808720"/>
                  <a:gd name="connsiteY29" fmla="*/ 61320 h 1047182"/>
                  <a:gd name="connsiteX30" fmla="*/ 231172 w 808720"/>
                  <a:gd name="connsiteY30" fmla="*/ 68796 h 1047182"/>
                  <a:gd name="connsiteX31" fmla="*/ 228275 w 808720"/>
                  <a:gd name="connsiteY31" fmla="*/ 70210 h 1047182"/>
                  <a:gd name="connsiteX32" fmla="*/ 238476 w 808720"/>
                  <a:gd name="connsiteY32" fmla="*/ 62965 h 1047182"/>
                  <a:gd name="connsiteX33" fmla="*/ 614324 w 808720"/>
                  <a:gd name="connsiteY33" fmla="*/ 61045 h 1047182"/>
                  <a:gd name="connsiteX34" fmla="*/ 614324 w 808720"/>
                  <a:gd name="connsiteY34" fmla="*/ 61046 h 1047182"/>
                  <a:gd name="connsiteX35" fmla="*/ 614325 w 808720"/>
                  <a:gd name="connsiteY35" fmla="*/ 61046 h 1047182"/>
                  <a:gd name="connsiteX36" fmla="*/ 614324 w 808720"/>
                  <a:gd name="connsiteY36" fmla="*/ 61045 h 1047182"/>
                  <a:gd name="connsiteX37" fmla="*/ 623646 w 808720"/>
                  <a:gd name="connsiteY37" fmla="*/ 67077 h 1047182"/>
                  <a:gd name="connsiteX38" fmla="*/ 625381 w 808720"/>
                  <a:gd name="connsiteY38" fmla="*/ 68416 h 1047182"/>
                  <a:gd name="connsiteX39" fmla="*/ 614324 w 808720"/>
                  <a:gd name="connsiteY39" fmla="*/ 61046 h 1047182"/>
                  <a:gd name="connsiteX40" fmla="*/ 614324 w 808720"/>
                  <a:gd name="connsiteY40" fmla="*/ 61045 h 1047182"/>
                  <a:gd name="connsiteX41" fmla="*/ 614323 w 808720"/>
                  <a:gd name="connsiteY41" fmla="*/ 61044 h 1047182"/>
                  <a:gd name="connsiteX42" fmla="*/ 614324 w 808720"/>
                  <a:gd name="connsiteY42" fmla="*/ 61045 h 1047182"/>
                  <a:gd name="connsiteX43" fmla="*/ 614324 w 808720"/>
                  <a:gd name="connsiteY43" fmla="*/ 61045 h 1047182"/>
                  <a:gd name="connsiteX44" fmla="*/ 614319 w 808720"/>
                  <a:gd name="connsiteY44" fmla="*/ 61042 h 1047182"/>
                  <a:gd name="connsiteX45" fmla="*/ 614322 w 808720"/>
                  <a:gd name="connsiteY45" fmla="*/ 61044 h 1047182"/>
                  <a:gd name="connsiteX46" fmla="*/ 614323 w 808720"/>
                  <a:gd name="connsiteY46" fmla="*/ 61044 h 1047182"/>
                  <a:gd name="connsiteX47" fmla="*/ 245287 w 808720"/>
                  <a:gd name="connsiteY47" fmla="*/ 60150 h 1047182"/>
                  <a:gd name="connsiteX48" fmla="*/ 236780 w 808720"/>
                  <a:gd name="connsiteY48" fmla="*/ 65523 h 1047182"/>
                  <a:gd name="connsiteX49" fmla="*/ 232445 w 808720"/>
                  <a:gd name="connsiteY49" fmla="*/ 68174 h 1047182"/>
                  <a:gd name="connsiteX50" fmla="*/ 232301 w 808720"/>
                  <a:gd name="connsiteY50" fmla="*/ 68244 h 1047182"/>
                  <a:gd name="connsiteX51" fmla="*/ 244331 w 808720"/>
                  <a:gd name="connsiteY51" fmla="*/ 60545 h 1047182"/>
                  <a:gd name="connsiteX52" fmla="*/ 248586 w 808720"/>
                  <a:gd name="connsiteY52" fmla="*/ 57822 h 1047182"/>
                  <a:gd name="connsiteX53" fmla="*/ 244331 w 808720"/>
                  <a:gd name="connsiteY53" fmla="*/ 60545 h 1047182"/>
                  <a:gd name="connsiteX54" fmla="*/ 242911 w 808720"/>
                  <a:gd name="connsiteY54" fmla="*/ 61132 h 1047182"/>
                  <a:gd name="connsiteX55" fmla="*/ 259037 w 808720"/>
                  <a:gd name="connsiteY55" fmla="*/ 54466 h 1047182"/>
                  <a:gd name="connsiteX56" fmla="*/ 247123 w 808720"/>
                  <a:gd name="connsiteY56" fmla="*/ 61364 h 1047182"/>
                  <a:gd name="connsiteX57" fmla="*/ 225698 w 808720"/>
                  <a:gd name="connsiteY57" fmla="*/ 73768 h 1047182"/>
                  <a:gd name="connsiteX58" fmla="*/ 227014 w 808720"/>
                  <a:gd name="connsiteY58" fmla="*/ 72891 h 1047182"/>
                  <a:gd name="connsiteX59" fmla="*/ 239298 w 808720"/>
                  <a:gd name="connsiteY59" fmla="*/ 65632 h 1047182"/>
                  <a:gd name="connsiteX60" fmla="*/ 247523 w 808720"/>
                  <a:gd name="connsiteY60" fmla="*/ 60772 h 1047182"/>
                  <a:gd name="connsiteX61" fmla="*/ 252493 w 808720"/>
                  <a:gd name="connsiteY61" fmla="*/ 57171 h 1047182"/>
                  <a:gd name="connsiteX62" fmla="*/ 256843 w 808720"/>
                  <a:gd name="connsiteY62" fmla="*/ 53006 h 1047182"/>
                  <a:gd name="connsiteX63" fmla="*/ 252345 w 808720"/>
                  <a:gd name="connsiteY63" fmla="*/ 56004 h 1047182"/>
                  <a:gd name="connsiteX64" fmla="*/ 246147 w 808720"/>
                  <a:gd name="connsiteY64" fmla="*/ 59794 h 1047182"/>
                  <a:gd name="connsiteX65" fmla="*/ 245287 w 808720"/>
                  <a:gd name="connsiteY65" fmla="*/ 60150 h 1047182"/>
                  <a:gd name="connsiteX66" fmla="*/ 253654 w 808720"/>
                  <a:gd name="connsiteY66" fmla="*/ 54866 h 1047182"/>
                  <a:gd name="connsiteX67" fmla="*/ 601166 w 808720"/>
                  <a:gd name="connsiteY67" fmla="*/ 52273 h 1047182"/>
                  <a:gd name="connsiteX68" fmla="*/ 614319 w 808720"/>
                  <a:gd name="connsiteY68" fmla="*/ 61042 h 1047182"/>
                  <a:gd name="connsiteX69" fmla="*/ 601379 w 808720"/>
                  <a:gd name="connsiteY69" fmla="*/ 52670 h 1047182"/>
                  <a:gd name="connsiteX70" fmla="*/ 252457 w 808720"/>
                  <a:gd name="connsiteY70" fmla="*/ 52273 h 1047182"/>
                  <a:gd name="connsiteX71" fmla="*/ 199823 w 808720"/>
                  <a:gd name="connsiteY71" fmla="*/ 82977 h 1047182"/>
                  <a:gd name="connsiteX72" fmla="*/ 210788 w 808720"/>
                  <a:gd name="connsiteY72" fmla="*/ 76124 h 1047182"/>
                  <a:gd name="connsiteX73" fmla="*/ 213186 w 808720"/>
                  <a:gd name="connsiteY73" fmla="*/ 74265 h 1047182"/>
                  <a:gd name="connsiteX74" fmla="*/ 263629 w 808720"/>
                  <a:gd name="connsiteY74" fmla="*/ 49104 h 1047182"/>
                  <a:gd name="connsiteX75" fmla="*/ 252493 w 808720"/>
                  <a:gd name="connsiteY75" fmla="*/ 57171 h 1047182"/>
                  <a:gd name="connsiteX76" fmla="*/ 247496 w 808720"/>
                  <a:gd name="connsiteY76" fmla="*/ 59237 h 1047182"/>
                  <a:gd name="connsiteX77" fmla="*/ 252345 w 808720"/>
                  <a:gd name="connsiteY77" fmla="*/ 56004 h 1047182"/>
                  <a:gd name="connsiteX78" fmla="*/ 276698 w 808720"/>
                  <a:gd name="connsiteY78" fmla="*/ 48703 h 1047182"/>
                  <a:gd name="connsiteX79" fmla="*/ 270868 w 808720"/>
                  <a:gd name="connsiteY79" fmla="*/ 51812 h 1047182"/>
                  <a:gd name="connsiteX80" fmla="*/ 272660 w 808720"/>
                  <a:gd name="connsiteY80" fmla="*/ 50257 h 1047182"/>
                  <a:gd name="connsiteX81" fmla="*/ 274193 w 808720"/>
                  <a:gd name="connsiteY81" fmla="*/ 49469 h 1047182"/>
                  <a:gd name="connsiteX82" fmla="*/ 265617 w 808720"/>
                  <a:gd name="connsiteY82" fmla="*/ 47888 h 1047182"/>
                  <a:gd name="connsiteX83" fmla="*/ 263629 w 808720"/>
                  <a:gd name="connsiteY83" fmla="*/ 49104 h 1047182"/>
                  <a:gd name="connsiteX84" fmla="*/ 264026 w 808720"/>
                  <a:gd name="connsiteY84" fmla="*/ 48815 h 1047182"/>
                  <a:gd name="connsiteX85" fmla="*/ 592871 w 808720"/>
                  <a:gd name="connsiteY85" fmla="*/ 47164 h 1047182"/>
                  <a:gd name="connsiteX86" fmla="*/ 601379 w 808720"/>
                  <a:gd name="connsiteY86" fmla="*/ 52670 h 1047182"/>
                  <a:gd name="connsiteX87" fmla="*/ 603085 w 808720"/>
                  <a:gd name="connsiteY87" fmla="*/ 55837 h 1047182"/>
                  <a:gd name="connsiteX88" fmla="*/ 603264 w 808720"/>
                  <a:gd name="connsiteY88" fmla="*/ 59239 h 1047182"/>
                  <a:gd name="connsiteX89" fmla="*/ 601441 w 808720"/>
                  <a:gd name="connsiteY89" fmla="*/ 57482 h 1047182"/>
                  <a:gd name="connsiteX90" fmla="*/ 288342 w 808720"/>
                  <a:gd name="connsiteY90" fmla="*/ 45138 h 1047182"/>
                  <a:gd name="connsiteX91" fmla="*/ 287548 w 808720"/>
                  <a:gd name="connsiteY91" fmla="*/ 45694 h 1047182"/>
                  <a:gd name="connsiteX92" fmla="*/ 288042 w 808720"/>
                  <a:gd name="connsiteY92" fmla="*/ 45230 h 1047182"/>
                  <a:gd name="connsiteX93" fmla="*/ 289147 w 808720"/>
                  <a:gd name="connsiteY93" fmla="*/ 44192 h 1047182"/>
                  <a:gd name="connsiteX94" fmla="*/ 288042 w 808720"/>
                  <a:gd name="connsiteY94" fmla="*/ 45230 h 1047182"/>
                  <a:gd name="connsiteX95" fmla="*/ 276698 w 808720"/>
                  <a:gd name="connsiteY95" fmla="*/ 48703 h 1047182"/>
                  <a:gd name="connsiteX96" fmla="*/ 280247 w 808720"/>
                  <a:gd name="connsiteY96" fmla="*/ 46810 h 1047182"/>
                  <a:gd name="connsiteX97" fmla="*/ 280539 w 808720"/>
                  <a:gd name="connsiteY97" fmla="*/ 43090 h 1047182"/>
                  <a:gd name="connsiteX98" fmla="*/ 280378 w 808720"/>
                  <a:gd name="connsiteY98" fmla="*/ 43225 h 1047182"/>
                  <a:gd name="connsiteX99" fmla="*/ 272196 w 808720"/>
                  <a:gd name="connsiteY99" fmla="*/ 50081 h 1047182"/>
                  <a:gd name="connsiteX100" fmla="*/ 273226 w 808720"/>
                  <a:gd name="connsiteY100" fmla="*/ 49765 h 1047182"/>
                  <a:gd name="connsiteX101" fmla="*/ 272660 w 808720"/>
                  <a:gd name="connsiteY101" fmla="*/ 50257 h 1047182"/>
                  <a:gd name="connsiteX102" fmla="*/ 249908 w 808720"/>
                  <a:gd name="connsiteY102" fmla="*/ 61940 h 1047182"/>
                  <a:gd name="connsiteX103" fmla="*/ 279867 w 808720"/>
                  <a:gd name="connsiteY103" fmla="*/ 43504 h 1047182"/>
                  <a:gd name="connsiteX104" fmla="*/ 291362 w 808720"/>
                  <a:gd name="connsiteY104" fmla="*/ 43024 h 1047182"/>
                  <a:gd name="connsiteX105" fmla="*/ 290090 w 808720"/>
                  <a:gd name="connsiteY105" fmla="*/ 43915 h 1047182"/>
                  <a:gd name="connsiteX106" fmla="*/ 289147 w 808720"/>
                  <a:gd name="connsiteY106" fmla="*/ 44192 h 1047182"/>
                  <a:gd name="connsiteX107" fmla="*/ 289875 w 808720"/>
                  <a:gd name="connsiteY107" fmla="*/ 43509 h 1047182"/>
                  <a:gd name="connsiteX108" fmla="*/ 287507 w 808720"/>
                  <a:gd name="connsiteY108" fmla="*/ 42633 h 1047182"/>
                  <a:gd name="connsiteX109" fmla="*/ 285725 w 808720"/>
                  <a:gd name="connsiteY109" fmla="*/ 43888 h 1047182"/>
                  <a:gd name="connsiteX110" fmla="*/ 280247 w 808720"/>
                  <a:gd name="connsiteY110" fmla="*/ 46810 h 1047182"/>
                  <a:gd name="connsiteX111" fmla="*/ 278200 w 808720"/>
                  <a:gd name="connsiteY111" fmla="*/ 47412 h 1047182"/>
                  <a:gd name="connsiteX112" fmla="*/ 588007 w 808720"/>
                  <a:gd name="connsiteY112" fmla="*/ 41308 h 1047182"/>
                  <a:gd name="connsiteX113" fmla="*/ 592871 w 808720"/>
                  <a:gd name="connsiteY113" fmla="*/ 47164 h 1047182"/>
                  <a:gd name="connsiteX114" fmla="*/ 592249 w 808720"/>
                  <a:gd name="connsiteY114" fmla="*/ 46761 h 1047182"/>
                  <a:gd name="connsiteX115" fmla="*/ 274389 w 808720"/>
                  <a:gd name="connsiteY115" fmla="*/ 41308 h 1047182"/>
                  <a:gd name="connsiteX116" fmla="*/ 264026 w 808720"/>
                  <a:gd name="connsiteY116" fmla="*/ 48815 h 1047182"/>
                  <a:gd name="connsiteX117" fmla="*/ 256843 w 808720"/>
                  <a:gd name="connsiteY117" fmla="*/ 53006 h 1047182"/>
                  <a:gd name="connsiteX118" fmla="*/ 261230 w 808720"/>
                  <a:gd name="connsiteY118" fmla="*/ 50081 h 1047182"/>
                  <a:gd name="connsiteX119" fmla="*/ 253654 w 808720"/>
                  <a:gd name="connsiteY119" fmla="*/ 54866 h 1047182"/>
                  <a:gd name="connsiteX120" fmla="*/ 248586 w 808720"/>
                  <a:gd name="connsiteY120" fmla="*/ 57822 h 1047182"/>
                  <a:gd name="connsiteX121" fmla="*/ 307680 w 808720"/>
                  <a:gd name="connsiteY121" fmla="*/ 39288 h 1047182"/>
                  <a:gd name="connsiteX122" fmla="*/ 307680 w 808720"/>
                  <a:gd name="connsiteY122" fmla="*/ 39289 h 1047182"/>
                  <a:gd name="connsiteX123" fmla="*/ 287548 w 808720"/>
                  <a:gd name="connsiteY123" fmla="*/ 45694 h 1047182"/>
                  <a:gd name="connsiteX124" fmla="*/ 307682 w 808720"/>
                  <a:gd name="connsiteY124" fmla="*/ 39288 h 1047182"/>
                  <a:gd name="connsiteX125" fmla="*/ 307681 w 808720"/>
                  <a:gd name="connsiteY125" fmla="*/ 39288 h 1047182"/>
                  <a:gd name="connsiteX126" fmla="*/ 307680 w 808720"/>
                  <a:gd name="connsiteY126" fmla="*/ 39288 h 1047182"/>
                  <a:gd name="connsiteX127" fmla="*/ 294391 w 808720"/>
                  <a:gd name="connsiteY127" fmla="*/ 39266 h 1047182"/>
                  <a:gd name="connsiteX128" fmla="*/ 289875 w 808720"/>
                  <a:gd name="connsiteY128" fmla="*/ 43509 h 1047182"/>
                  <a:gd name="connsiteX129" fmla="*/ 283161 w 808720"/>
                  <a:gd name="connsiteY129" fmla="*/ 45694 h 1047182"/>
                  <a:gd name="connsiteX130" fmla="*/ 285725 w 808720"/>
                  <a:gd name="connsiteY130" fmla="*/ 43888 h 1047182"/>
                  <a:gd name="connsiteX131" fmla="*/ 295068 w 808720"/>
                  <a:gd name="connsiteY131" fmla="*/ 38630 h 1047182"/>
                  <a:gd name="connsiteX132" fmla="*/ 294787 w 808720"/>
                  <a:gd name="connsiteY132" fmla="*/ 38894 h 1047182"/>
                  <a:gd name="connsiteX133" fmla="*/ 287507 w 808720"/>
                  <a:gd name="connsiteY133" fmla="*/ 42633 h 1047182"/>
                  <a:gd name="connsiteX134" fmla="*/ 292659 w 808720"/>
                  <a:gd name="connsiteY134" fmla="*/ 39003 h 1047182"/>
                  <a:gd name="connsiteX135" fmla="*/ 295794 w 808720"/>
                  <a:gd name="connsiteY135" fmla="*/ 38518 h 1047182"/>
                  <a:gd name="connsiteX136" fmla="*/ 294391 w 808720"/>
                  <a:gd name="connsiteY136" fmla="*/ 39266 h 1047182"/>
                  <a:gd name="connsiteX137" fmla="*/ 294787 w 808720"/>
                  <a:gd name="connsiteY137" fmla="*/ 38894 h 1047182"/>
                  <a:gd name="connsiteX138" fmla="*/ 295402 w 808720"/>
                  <a:gd name="connsiteY138" fmla="*/ 38578 h 1047182"/>
                  <a:gd name="connsiteX139" fmla="*/ 293884 w 808720"/>
                  <a:gd name="connsiteY139" fmla="*/ 38140 h 1047182"/>
                  <a:gd name="connsiteX140" fmla="*/ 292659 w 808720"/>
                  <a:gd name="connsiteY140" fmla="*/ 39003 h 1047182"/>
                  <a:gd name="connsiteX141" fmla="*/ 291934 w 808720"/>
                  <a:gd name="connsiteY141" fmla="*/ 39115 h 1047182"/>
                  <a:gd name="connsiteX142" fmla="*/ 313498 w 808720"/>
                  <a:gd name="connsiteY142" fmla="*/ 37437 h 1047182"/>
                  <a:gd name="connsiteX143" fmla="*/ 307682 w 808720"/>
                  <a:gd name="connsiteY143" fmla="*/ 39288 h 1047182"/>
                  <a:gd name="connsiteX144" fmla="*/ 308624 w 808720"/>
                  <a:gd name="connsiteY144" fmla="*/ 38929 h 1047182"/>
                  <a:gd name="connsiteX145" fmla="*/ 313519 w 808720"/>
                  <a:gd name="connsiteY145" fmla="*/ 37431 h 1047182"/>
                  <a:gd name="connsiteX146" fmla="*/ 313512 w 808720"/>
                  <a:gd name="connsiteY146" fmla="*/ 37433 h 1047182"/>
                  <a:gd name="connsiteX147" fmla="*/ 313498 w 808720"/>
                  <a:gd name="connsiteY147" fmla="*/ 37437 h 1047182"/>
                  <a:gd name="connsiteX148" fmla="*/ 314001 w 808720"/>
                  <a:gd name="connsiteY148" fmla="*/ 36882 h 1047182"/>
                  <a:gd name="connsiteX149" fmla="*/ 308624 w 808720"/>
                  <a:gd name="connsiteY149" fmla="*/ 38929 h 1047182"/>
                  <a:gd name="connsiteX150" fmla="*/ 288342 w 808720"/>
                  <a:gd name="connsiteY150" fmla="*/ 45138 h 1047182"/>
                  <a:gd name="connsiteX151" fmla="*/ 290090 w 808720"/>
                  <a:gd name="connsiteY151" fmla="*/ 43915 h 1047182"/>
                  <a:gd name="connsiteX152" fmla="*/ 313866 w 808720"/>
                  <a:gd name="connsiteY152" fmla="*/ 36922 h 1047182"/>
                  <a:gd name="connsiteX153" fmla="*/ 313865 w 808720"/>
                  <a:gd name="connsiteY153" fmla="*/ 36922 h 1047182"/>
                  <a:gd name="connsiteX154" fmla="*/ 590629 w 808720"/>
                  <a:gd name="connsiteY154" fmla="*/ 36788 h 1047182"/>
                  <a:gd name="connsiteX155" fmla="*/ 613314 w 808720"/>
                  <a:gd name="connsiteY155" fmla="*/ 52423 h 1047182"/>
                  <a:gd name="connsiteX156" fmla="*/ 638450 w 808720"/>
                  <a:gd name="connsiteY156" fmla="*/ 74205 h 1047182"/>
                  <a:gd name="connsiteX157" fmla="*/ 614124 w 808720"/>
                  <a:gd name="connsiteY157" fmla="*/ 53580 h 1047182"/>
                  <a:gd name="connsiteX158" fmla="*/ 314366 w 808720"/>
                  <a:gd name="connsiteY158" fmla="*/ 36228 h 1047182"/>
                  <a:gd name="connsiteX159" fmla="*/ 305093 w 808720"/>
                  <a:gd name="connsiteY159" fmla="*/ 39115 h 1047182"/>
                  <a:gd name="connsiteX160" fmla="*/ 313875 w 808720"/>
                  <a:gd name="connsiteY160" fmla="*/ 36354 h 1047182"/>
                  <a:gd name="connsiteX161" fmla="*/ 314682 w 808720"/>
                  <a:gd name="connsiteY161" fmla="*/ 36101 h 1047182"/>
                  <a:gd name="connsiteX162" fmla="*/ 313875 w 808720"/>
                  <a:gd name="connsiteY162" fmla="*/ 36354 h 1047182"/>
                  <a:gd name="connsiteX163" fmla="*/ 311672 w 808720"/>
                  <a:gd name="connsiteY163" fmla="*/ 36922 h 1047182"/>
                  <a:gd name="connsiteX164" fmla="*/ 315980 w 808720"/>
                  <a:gd name="connsiteY164" fmla="*/ 35747 h 1047182"/>
                  <a:gd name="connsiteX165" fmla="*/ 315760 w 808720"/>
                  <a:gd name="connsiteY165" fmla="*/ 35869 h 1047182"/>
                  <a:gd name="connsiteX166" fmla="*/ 314366 w 808720"/>
                  <a:gd name="connsiteY166" fmla="*/ 36228 h 1047182"/>
                  <a:gd name="connsiteX167" fmla="*/ 315429 w 808720"/>
                  <a:gd name="connsiteY167" fmla="*/ 35897 h 1047182"/>
                  <a:gd name="connsiteX168" fmla="*/ 313720 w 808720"/>
                  <a:gd name="connsiteY168" fmla="*/ 35745 h 1047182"/>
                  <a:gd name="connsiteX169" fmla="*/ 306737 w 808720"/>
                  <a:gd name="connsiteY169" fmla="*/ 38018 h 1047182"/>
                  <a:gd name="connsiteX170" fmla="*/ 291362 w 808720"/>
                  <a:gd name="connsiteY170" fmla="*/ 43024 h 1047182"/>
                  <a:gd name="connsiteX171" fmla="*/ 298369 w 808720"/>
                  <a:gd name="connsiteY171" fmla="*/ 38119 h 1047182"/>
                  <a:gd name="connsiteX172" fmla="*/ 303592 w 808720"/>
                  <a:gd name="connsiteY172" fmla="*/ 37311 h 1047182"/>
                  <a:gd name="connsiteX173" fmla="*/ 309068 w 808720"/>
                  <a:gd name="connsiteY173" fmla="*/ 36464 h 1047182"/>
                  <a:gd name="connsiteX174" fmla="*/ 309662 w 808720"/>
                  <a:gd name="connsiteY174" fmla="*/ 36373 h 1047182"/>
                  <a:gd name="connsiteX175" fmla="*/ 308819 w 808720"/>
                  <a:gd name="connsiteY175" fmla="*/ 36631 h 1047182"/>
                  <a:gd name="connsiteX176" fmla="*/ 300707 w 808720"/>
                  <a:gd name="connsiteY176" fmla="*/ 39115 h 1047182"/>
                  <a:gd name="connsiteX177" fmla="*/ 308121 w 808720"/>
                  <a:gd name="connsiteY177" fmla="*/ 37096 h 1047182"/>
                  <a:gd name="connsiteX178" fmla="*/ 312244 w 808720"/>
                  <a:gd name="connsiteY178" fmla="*/ 35973 h 1047182"/>
                  <a:gd name="connsiteX179" fmla="*/ 316204 w 808720"/>
                  <a:gd name="connsiteY179" fmla="*/ 35623 h 1047182"/>
                  <a:gd name="connsiteX180" fmla="*/ 316067 w 808720"/>
                  <a:gd name="connsiteY180" fmla="*/ 35699 h 1047182"/>
                  <a:gd name="connsiteX181" fmla="*/ 315429 w 808720"/>
                  <a:gd name="connsiteY181" fmla="*/ 35897 h 1047182"/>
                  <a:gd name="connsiteX182" fmla="*/ 314682 w 808720"/>
                  <a:gd name="connsiteY182" fmla="*/ 36101 h 1047182"/>
                  <a:gd name="connsiteX183" fmla="*/ 317845 w 808720"/>
                  <a:gd name="connsiteY183" fmla="*/ 35107 h 1047182"/>
                  <a:gd name="connsiteX184" fmla="*/ 316204 w 808720"/>
                  <a:gd name="connsiteY184" fmla="*/ 35623 h 1047182"/>
                  <a:gd name="connsiteX185" fmla="*/ 316857 w 808720"/>
                  <a:gd name="connsiteY185" fmla="*/ 35260 h 1047182"/>
                  <a:gd name="connsiteX186" fmla="*/ 588041 w 808720"/>
                  <a:gd name="connsiteY186" fmla="*/ 35004 h 1047182"/>
                  <a:gd name="connsiteX187" fmla="*/ 588179 w 808720"/>
                  <a:gd name="connsiteY187" fmla="*/ 35037 h 1047182"/>
                  <a:gd name="connsiteX188" fmla="*/ 590629 w 808720"/>
                  <a:gd name="connsiteY188" fmla="*/ 36788 h 1047182"/>
                  <a:gd name="connsiteX189" fmla="*/ 318959 w 808720"/>
                  <a:gd name="connsiteY189" fmla="*/ 34935 h 1047182"/>
                  <a:gd name="connsiteX190" fmla="*/ 315980 w 808720"/>
                  <a:gd name="connsiteY190" fmla="*/ 35747 h 1047182"/>
                  <a:gd name="connsiteX191" fmla="*/ 316067 w 808720"/>
                  <a:gd name="connsiteY191" fmla="*/ 35699 h 1047182"/>
                  <a:gd name="connsiteX192" fmla="*/ 318089 w 808720"/>
                  <a:gd name="connsiteY192" fmla="*/ 35069 h 1047182"/>
                  <a:gd name="connsiteX193" fmla="*/ 319504 w 808720"/>
                  <a:gd name="connsiteY193" fmla="*/ 34905 h 1047182"/>
                  <a:gd name="connsiteX194" fmla="*/ 316059 w 808720"/>
                  <a:gd name="connsiteY194" fmla="*/ 36099 h 1047182"/>
                  <a:gd name="connsiteX195" fmla="*/ 314008 w 808720"/>
                  <a:gd name="connsiteY195" fmla="*/ 36880 h 1047182"/>
                  <a:gd name="connsiteX196" fmla="*/ 313866 w 808720"/>
                  <a:gd name="connsiteY196" fmla="*/ 36922 h 1047182"/>
                  <a:gd name="connsiteX197" fmla="*/ 315760 w 808720"/>
                  <a:gd name="connsiteY197" fmla="*/ 35869 h 1047182"/>
                  <a:gd name="connsiteX198" fmla="*/ 320037 w 808720"/>
                  <a:gd name="connsiteY198" fmla="*/ 34768 h 1047182"/>
                  <a:gd name="connsiteX199" fmla="*/ 319504 w 808720"/>
                  <a:gd name="connsiteY199" fmla="*/ 34905 h 1047182"/>
                  <a:gd name="connsiteX200" fmla="*/ 319789 w 808720"/>
                  <a:gd name="connsiteY200" fmla="*/ 34806 h 1047182"/>
                  <a:gd name="connsiteX201" fmla="*/ 294127 w 808720"/>
                  <a:gd name="connsiteY201" fmla="*/ 34728 h 1047182"/>
                  <a:gd name="connsiteX202" fmla="*/ 285569 w 808720"/>
                  <a:gd name="connsiteY202" fmla="*/ 39995 h 1047182"/>
                  <a:gd name="connsiteX203" fmla="*/ 282339 w 808720"/>
                  <a:gd name="connsiteY203" fmla="*/ 41856 h 1047182"/>
                  <a:gd name="connsiteX204" fmla="*/ 281839 w 808720"/>
                  <a:gd name="connsiteY204" fmla="*/ 42290 h 1047182"/>
                  <a:gd name="connsiteX205" fmla="*/ 280539 w 808720"/>
                  <a:gd name="connsiteY205" fmla="*/ 43090 h 1047182"/>
                  <a:gd name="connsiteX206" fmla="*/ 282339 w 808720"/>
                  <a:gd name="connsiteY206" fmla="*/ 41582 h 1047182"/>
                  <a:gd name="connsiteX207" fmla="*/ 294127 w 808720"/>
                  <a:gd name="connsiteY207" fmla="*/ 34728 h 1047182"/>
                  <a:gd name="connsiteX208" fmla="*/ 322092 w 808720"/>
                  <a:gd name="connsiteY208" fmla="*/ 34703 h 1047182"/>
                  <a:gd name="connsiteX209" fmla="*/ 313533 w 808720"/>
                  <a:gd name="connsiteY209" fmla="*/ 37426 h 1047182"/>
                  <a:gd name="connsiteX210" fmla="*/ 313519 w 808720"/>
                  <a:gd name="connsiteY210" fmla="*/ 37431 h 1047182"/>
                  <a:gd name="connsiteX211" fmla="*/ 320652 w 808720"/>
                  <a:gd name="connsiteY211" fmla="*/ 34609 h 1047182"/>
                  <a:gd name="connsiteX212" fmla="*/ 320501 w 808720"/>
                  <a:gd name="connsiteY212" fmla="*/ 34696 h 1047182"/>
                  <a:gd name="connsiteX213" fmla="*/ 320037 w 808720"/>
                  <a:gd name="connsiteY213" fmla="*/ 34768 h 1047182"/>
                  <a:gd name="connsiteX214" fmla="*/ 321104 w 808720"/>
                  <a:gd name="connsiteY214" fmla="*/ 34350 h 1047182"/>
                  <a:gd name="connsiteX215" fmla="*/ 321100 w 808720"/>
                  <a:gd name="connsiteY215" fmla="*/ 34352 h 1047182"/>
                  <a:gd name="connsiteX216" fmla="*/ 319789 w 808720"/>
                  <a:gd name="connsiteY216" fmla="*/ 34806 h 1047182"/>
                  <a:gd name="connsiteX217" fmla="*/ 318959 w 808720"/>
                  <a:gd name="connsiteY217" fmla="*/ 34935 h 1047182"/>
                  <a:gd name="connsiteX218" fmla="*/ 318772 w 808720"/>
                  <a:gd name="connsiteY218" fmla="*/ 34196 h 1047182"/>
                  <a:gd name="connsiteX219" fmla="*/ 316857 w 808720"/>
                  <a:gd name="connsiteY219" fmla="*/ 35260 h 1047182"/>
                  <a:gd name="connsiteX220" fmla="*/ 313818 w 808720"/>
                  <a:gd name="connsiteY220" fmla="*/ 35730 h 1047182"/>
                  <a:gd name="connsiteX221" fmla="*/ 313720 w 808720"/>
                  <a:gd name="connsiteY221" fmla="*/ 35745 h 1047182"/>
                  <a:gd name="connsiteX222" fmla="*/ 313890 w 808720"/>
                  <a:gd name="connsiteY222" fmla="*/ 35689 h 1047182"/>
                  <a:gd name="connsiteX223" fmla="*/ 316978 w 808720"/>
                  <a:gd name="connsiteY223" fmla="*/ 34684 h 1047182"/>
                  <a:gd name="connsiteX224" fmla="*/ 327722 w 808720"/>
                  <a:gd name="connsiteY224" fmla="*/ 33918 h 1047182"/>
                  <a:gd name="connsiteX225" fmla="*/ 327349 w 808720"/>
                  <a:gd name="connsiteY225" fmla="*/ 34058 h 1047182"/>
                  <a:gd name="connsiteX226" fmla="*/ 324831 w 808720"/>
                  <a:gd name="connsiteY226" fmla="*/ 34728 h 1047182"/>
                  <a:gd name="connsiteX227" fmla="*/ 322900 w 808720"/>
                  <a:gd name="connsiteY227" fmla="*/ 33860 h 1047182"/>
                  <a:gd name="connsiteX228" fmla="*/ 321046 w 808720"/>
                  <a:gd name="connsiteY228" fmla="*/ 34508 h 1047182"/>
                  <a:gd name="connsiteX229" fmla="*/ 320652 w 808720"/>
                  <a:gd name="connsiteY229" fmla="*/ 34609 h 1047182"/>
                  <a:gd name="connsiteX230" fmla="*/ 321100 w 808720"/>
                  <a:gd name="connsiteY230" fmla="*/ 34352 h 1047182"/>
                  <a:gd name="connsiteX231" fmla="*/ 321117 w 808720"/>
                  <a:gd name="connsiteY231" fmla="*/ 34346 h 1047182"/>
                  <a:gd name="connsiteX232" fmla="*/ 322128 w 808720"/>
                  <a:gd name="connsiteY232" fmla="*/ 33761 h 1047182"/>
                  <a:gd name="connsiteX233" fmla="*/ 321934 w 808720"/>
                  <a:gd name="connsiteY233" fmla="*/ 33872 h 1047182"/>
                  <a:gd name="connsiteX234" fmla="*/ 318089 w 808720"/>
                  <a:gd name="connsiteY234" fmla="*/ 35069 h 1047182"/>
                  <a:gd name="connsiteX235" fmla="*/ 317845 w 808720"/>
                  <a:gd name="connsiteY235" fmla="*/ 35107 h 1047182"/>
                  <a:gd name="connsiteX236" fmla="*/ 324158 w 808720"/>
                  <a:gd name="connsiteY236" fmla="*/ 33707 h 1047182"/>
                  <a:gd name="connsiteX237" fmla="*/ 320445 w 808720"/>
                  <a:gd name="connsiteY237" fmla="*/ 34728 h 1047182"/>
                  <a:gd name="connsiteX238" fmla="*/ 320501 w 808720"/>
                  <a:gd name="connsiteY238" fmla="*/ 34696 h 1047182"/>
                  <a:gd name="connsiteX239" fmla="*/ 320513 w 808720"/>
                  <a:gd name="connsiteY239" fmla="*/ 34694 h 1047182"/>
                  <a:gd name="connsiteX240" fmla="*/ 321046 w 808720"/>
                  <a:gd name="connsiteY240" fmla="*/ 34508 h 1047182"/>
                  <a:gd name="connsiteX241" fmla="*/ 330096 w 808720"/>
                  <a:gd name="connsiteY241" fmla="*/ 33327 h 1047182"/>
                  <a:gd name="connsiteX242" fmla="*/ 318365 w 808720"/>
                  <a:gd name="connsiteY242" fmla="*/ 37868 h 1047182"/>
                  <a:gd name="connsiteX243" fmla="*/ 324831 w 808720"/>
                  <a:gd name="connsiteY243" fmla="*/ 35003 h 1047182"/>
                  <a:gd name="connsiteX244" fmla="*/ 327349 w 808720"/>
                  <a:gd name="connsiteY244" fmla="*/ 34058 h 1047182"/>
                  <a:gd name="connsiteX245" fmla="*/ 320499 w 808720"/>
                  <a:gd name="connsiteY245" fmla="*/ 33236 h 1047182"/>
                  <a:gd name="connsiteX246" fmla="*/ 319188 w 808720"/>
                  <a:gd name="connsiteY246" fmla="*/ 33965 h 1047182"/>
                  <a:gd name="connsiteX247" fmla="*/ 316978 w 808720"/>
                  <a:gd name="connsiteY247" fmla="*/ 34684 h 1047182"/>
                  <a:gd name="connsiteX248" fmla="*/ 314471 w 808720"/>
                  <a:gd name="connsiteY248" fmla="*/ 35367 h 1047182"/>
                  <a:gd name="connsiteX249" fmla="*/ 312244 w 808720"/>
                  <a:gd name="connsiteY249" fmla="*/ 35973 h 1047182"/>
                  <a:gd name="connsiteX250" fmla="*/ 309662 w 808720"/>
                  <a:gd name="connsiteY250" fmla="*/ 36373 h 1047182"/>
                  <a:gd name="connsiteX251" fmla="*/ 316344 w 808720"/>
                  <a:gd name="connsiteY251" fmla="*/ 34326 h 1047182"/>
                  <a:gd name="connsiteX252" fmla="*/ 318257 w 808720"/>
                  <a:gd name="connsiteY252" fmla="*/ 33741 h 1047182"/>
                  <a:gd name="connsiteX253" fmla="*/ 579159 w 808720"/>
                  <a:gd name="connsiteY253" fmla="*/ 32914 h 1047182"/>
                  <a:gd name="connsiteX254" fmla="*/ 591571 w 808720"/>
                  <a:gd name="connsiteY254" fmla="*/ 38566 h 1047182"/>
                  <a:gd name="connsiteX255" fmla="*/ 614324 w 808720"/>
                  <a:gd name="connsiteY255" fmla="*/ 61045 h 1047182"/>
                  <a:gd name="connsiteX256" fmla="*/ 614322 w 808720"/>
                  <a:gd name="connsiteY256" fmla="*/ 61044 h 1047182"/>
                  <a:gd name="connsiteX257" fmla="*/ 579143 w 808720"/>
                  <a:gd name="connsiteY257" fmla="*/ 32906 h 1047182"/>
                  <a:gd name="connsiteX258" fmla="*/ 579153 w 808720"/>
                  <a:gd name="connsiteY258" fmla="*/ 32908 h 1047182"/>
                  <a:gd name="connsiteX259" fmla="*/ 579159 w 808720"/>
                  <a:gd name="connsiteY259" fmla="*/ 32914 h 1047182"/>
                  <a:gd name="connsiteX260" fmla="*/ 327754 w 808720"/>
                  <a:gd name="connsiteY260" fmla="*/ 32901 h 1047182"/>
                  <a:gd name="connsiteX261" fmla="*/ 327754 w 808720"/>
                  <a:gd name="connsiteY261" fmla="*/ 32901 h 1047182"/>
                  <a:gd name="connsiteX262" fmla="*/ 322092 w 808720"/>
                  <a:gd name="connsiteY262" fmla="*/ 34703 h 1047182"/>
                  <a:gd name="connsiteX263" fmla="*/ 569518 w 808720"/>
                  <a:gd name="connsiteY263" fmla="*/ 32840 h 1047182"/>
                  <a:gd name="connsiteX264" fmla="*/ 570759 w 808720"/>
                  <a:gd name="connsiteY264" fmla="*/ 35323 h 1047182"/>
                  <a:gd name="connsiteX265" fmla="*/ 569400 w 808720"/>
                  <a:gd name="connsiteY265" fmla="*/ 33700 h 1047182"/>
                  <a:gd name="connsiteX266" fmla="*/ 327950 w 808720"/>
                  <a:gd name="connsiteY266" fmla="*/ 32779 h 1047182"/>
                  <a:gd name="connsiteX267" fmla="*/ 327790 w 808720"/>
                  <a:gd name="connsiteY267" fmla="*/ 32879 h 1047182"/>
                  <a:gd name="connsiteX268" fmla="*/ 314001 w 808720"/>
                  <a:gd name="connsiteY268" fmla="*/ 36882 h 1047182"/>
                  <a:gd name="connsiteX269" fmla="*/ 314008 w 808720"/>
                  <a:gd name="connsiteY269" fmla="*/ 36880 h 1047182"/>
                  <a:gd name="connsiteX270" fmla="*/ 328175 w 808720"/>
                  <a:gd name="connsiteY270" fmla="*/ 32768 h 1047182"/>
                  <a:gd name="connsiteX271" fmla="*/ 327975 w 808720"/>
                  <a:gd name="connsiteY271" fmla="*/ 32831 h 1047182"/>
                  <a:gd name="connsiteX272" fmla="*/ 327754 w 808720"/>
                  <a:gd name="connsiteY272" fmla="*/ 32901 h 1047182"/>
                  <a:gd name="connsiteX273" fmla="*/ 327790 w 808720"/>
                  <a:gd name="connsiteY273" fmla="*/ 32879 h 1047182"/>
                  <a:gd name="connsiteX274" fmla="*/ 328183 w 808720"/>
                  <a:gd name="connsiteY274" fmla="*/ 32765 h 1047182"/>
                  <a:gd name="connsiteX275" fmla="*/ 328178 w 808720"/>
                  <a:gd name="connsiteY275" fmla="*/ 32766 h 1047182"/>
                  <a:gd name="connsiteX276" fmla="*/ 328175 w 808720"/>
                  <a:gd name="connsiteY276" fmla="*/ 32768 h 1047182"/>
                  <a:gd name="connsiteX277" fmla="*/ 331578 w 808720"/>
                  <a:gd name="connsiteY277" fmla="*/ 32754 h 1047182"/>
                  <a:gd name="connsiteX278" fmla="*/ 330788 w 808720"/>
                  <a:gd name="connsiteY278" fmla="*/ 33060 h 1047182"/>
                  <a:gd name="connsiteX279" fmla="*/ 327722 w 808720"/>
                  <a:gd name="connsiteY279" fmla="*/ 33918 h 1047182"/>
                  <a:gd name="connsiteX280" fmla="*/ 328162 w 808720"/>
                  <a:gd name="connsiteY280" fmla="*/ 33753 h 1047182"/>
                  <a:gd name="connsiteX281" fmla="*/ 328386 w 808720"/>
                  <a:gd name="connsiteY281" fmla="*/ 32700 h 1047182"/>
                  <a:gd name="connsiteX282" fmla="*/ 328186 w 808720"/>
                  <a:gd name="connsiteY282" fmla="*/ 32764 h 1047182"/>
                  <a:gd name="connsiteX283" fmla="*/ 328183 w 808720"/>
                  <a:gd name="connsiteY283" fmla="*/ 32765 h 1047182"/>
                  <a:gd name="connsiteX284" fmla="*/ 332191 w 808720"/>
                  <a:gd name="connsiteY284" fmla="*/ 32666 h 1047182"/>
                  <a:gd name="connsiteX285" fmla="*/ 331490 w 808720"/>
                  <a:gd name="connsiteY285" fmla="*/ 32956 h 1047182"/>
                  <a:gd name="connsiteX286" fmla="*/ 330096 w 808720"/>
                  <a:gd name="connsiteY286" fmla="*/ 33327 h 1047182"/>
                  <a:gd name="connsiteX287" fmla="*/ 330788 w 808720"/>
                  <a:gd name="connsiteY287" fmla="*/ 33060 h 1047182"/>
                  <a:gd name="connsiteX288" fmla="*/ 328282 w 808720"/>
                  <a:gd name="connsiteY288" fmla="*/ 32572 h 1047182"/>
                  <a:gd name="connsiteX289" fmla="*/ 328083 w 808720"/>
                  <a:gd name="connsiteY289" fmla="*/ 32696 h 1047182"/>
                  <a:gd name="connsiteX290" fmla="*/ 324158 w 808720"/>
                  <a:gd name="connsiteY290" fmla="*/ 33707 h 1047182"/>
                  <a:gd name="connsiteX291" fmla="*/ 298514 w 808720"/>
                  <a:gd name="connsiteY291" fmla="*/ 32535 h 1047182"/>
                  <a:gd name="connsiteX292" fmla="*/ 276582 w 808720"/>
                  <a:gd name="connsiteY292" fmla="*/ 47888 h 1047182"/>
                  <a:gd name="connsiteX293" fmla="*/ 278200 w 808720"/>
                  <a:gd name="connsiteY293" fmla="*/ 47412 h 1047182"/>
                  <a:gd name="connsiteX294" fmla="*/ 274193 w 808720"/>
                  <a:gd name="connsiteY294" fmla="*/ 49469 h 1047182"/>
                  <a:gd name="connsiteX295" fmla="*/ 273226 w 808720"/>
                  <a:gd name="connsiteY295" fmla="*/ 49765 h 1047182"/>
                  <a:gd name="connsiteX296" fmla="*/ 281411 w 808720"/>
                  <a:gd name="connsiteY296" fmla="*/ 42662 h 1047182"/>
                  <a:gd name="connsiteX297" fmla="*/ 281839 w 808720"/>
                  <a:gd name="connsiteY297" fmla="*/ 42290 h 1047182"/>
                  <a:gd name="connsiteX298" fmla="*/ 285569 w 808720"/>
                  <a:gd name="connsiteY298" fmla="*/ 39995 h 1047182"/>
                  <a:gd name="connsiteX299" fmla="*/ 329287 w 808720"/>
                  <a:gd name="connsiteY299" fmla="*/ 32386 h 1047182"/>
                  <a:gd name="connsiteX300" fmla="*/ 328778 w 808720"/>
                  <a:gd name="connsiteY300" fmla="*/ 32535 h 1047182"/>
                  <a:gd name="connsiteX301" fmla="*/ 327950 w 808720"/>
                  <a:gd name="connsiteY301" fmla="*/ 32779 h 1047182"/>
                  <a:gd name="connsiteX302" fmla="*/ 328083 w 808720"/>
                  <a:gd name="connsiteY302" fmla="*/ 32696 h 1047182"/>
                  <a:gd name="connsiteX303" fmla="*/ 328841 w 808720"/>
                  <a:gd name="connsiteY303" fmla="*/ 32501 h 1047182"/>
                  <a:gd name="connsiteX304" fmla="*/ 324672 w 808720"/>
                  <a:gd name="connsiteY304" fmla="*/ 32298 h 1047182"/>
                  <a:gd name="connsiteX305" fmla="*/ 323710 w 808720"/>
                  <a:gd name="connsiteY305" fmla="*/ 32851 h 1047182"/>
                  <a:gd name="connsiteX306" fmla="*/ 318772 w 808720"/>
                  <a:gd name="connsiteY306" fmla="*/ 34196 h 1047182"/>
                  <a:gd name="connsiteX307" fmla="*/ 319188 w 808720"/>
                  <a:gd name="connsiteY307" fmla="*/ 33965 h 1047182"/>
                  <a:gd name="connsiteX308" fmla="*/ 323493 w 808720"/>
                  <a:gd name="connsiteY308" fmla="*/ 32563 h 1047182"/>
                  <a:gd name="connsiteX309" fmla="*/ 329748 w 808720"/>
                  <a:gd name="connsiteY309" fmla="*/ 32267 h 1047182"/>
                  <a:gd name="connsiteX310" fmla="*/ 328609 w 808720"/>
                  <a:gd name="connsiteY310" fmla="*/ 32629 h 1047182"/>
                  <a:gd name="connsiteX311" fmla="*/ 328386 w 808720"/>
                  <a:gd name="connsiteY311" fmla="*/ 32700 h 1047182"/>
                  <a:gd name="connsiteX312" fmla="*/ 328609 w 808720"/>
                  <a:gd name="connsiteY312" fmla="*/ 32629 h 1047182"/>
                  <a:gd name="connsiteX313" fmla="*/ 329746 w 808720"/>
                  <a:gd name="connsiteY313" fmla="*/ 32267 h 1047182"/>
                  <a:gd name="connsiteX314" fmla="*/ 578332 w 808720"/>
                  <a:gd name="connsiteY314" fmla="*/ 32252 h 1047182"/>
                  <a:gd name="connsiteX315" fmla="*/ 585403 w 808720"/>
                  <a:gd name="connsiteY315" fmla="*/ 33186 h 1047182"/>
                  <a:gd name="connsiteX316" fmla="*/ 588041 w 808720"/>
                  <a:gd name="connsiteY316" fmla="*/ 35004 h 1047182"/>
                  <a:gd name="connsiteX317" fmla="*/ 579153 w 808720"/>
                  <a:gd name="connsiteY317" fmla="*/ 32908 h 1047182"/>
                  <a:gd name="connsiteX318" fmla="*/ 327330 w 808720"/>
                  <a:gd name="connsiteY318" fmla="*/ 32193 h 1047182"/>
                  <a:gd name="connsiteX319" fmla="*/ 321117 w 808720"/>
                  <a:gd name="connsiteY319" fmla="*/ 34346 h 1047182"/>
                  <a:gd name="connsiteX320" fmla="*/ 321104 w 808720"/>
                  <a:gd name="connsiteY320" fmla="*/ 34350 h 1047182"/>
                  <a:gd name="connsiteX321" fmla="*/ 321934 w 808720"/>
                  <a:gd name="connsiteY321" fmla="*/ 33872 h 1047182"/>
                  <a:gd name="connsiteX322" fmla="*/ 330446 w 808720"/>
                  <a:gd name="connsiteY322" fmla="*/ 32045 h 1047182"/>
                  <a:gd name="connsiteX323" fmla="*/ 329746 w 808720"/>
                  <a:gd name="connsiteY323" fmla="*/ 32267 h 1047182"/>
                  <a:gd name="connsiteX324" fmla="*/ 329287 w 808720"/>
                  <a:gd name="connsiteY324" fmla="*/ 32386 h 1047182"/>
                  <a:gd name="connsiteX325" fmla="*/ 330858 w 808720"/>
                  <a:gd name="connsiteY325" fmla="*/ 31988 h 1047182"/>
                  <a:gd name="connsiteX326" fmla="*/ 328395 w 808720"/>
                  <a:gd name="connsiteY326" fmla="*/ 32809 h 1047182"/>
                  <a:gd name="connsiteX327" fmla="*/ 327924 w 808720"/>
                  <a:gd name="connsiteY327" fmla="*/ 33021 h 1047182"/>
                  <a:gd name="connsiteX328" fmla="*/ 327880 w 808720"/>
                  <a:gd name="connsiteY328" fmla="*/ 33035 h 1047182"/>
                  <a:gd name="connsiteX329" fmla="*/ 327216 w 808720"/>
                  <a:gd name="connsiteY329" fmla="*/ 33238 h 1047182"/>
                  <a:gd name="connsiteX330" fmla="*/ 327754 w 808720"/>
                  <a:gd name="connsiteY330" fmla="*/ 32901 h 1047182"/>
                  <a:gd name="connsiteX331" fmla="*/ 327975 w 808720"/>
                  <a:gd name="connsiteY331" fmla="*/ 32831 h 1047182"/>
                  <a:gd name="connsiteX332" fmla="*/ 328178 w 808720"/>
                  <a:gd name="connsiteY332" fmla="*/ 32766 h 1047182"/>
                  <a:gd name="connsiteX333" fmla="*/ 328186 w 808720"/>
                  <a:gd name="connsiteY333" fmla="*/ 32764 h 1047182"/>
                  <a:gd name="connsiteX334" fmla="*/ 328564 w 808720"/>
                  <a:gd name="connsiteY334" fmla="*/ 32654 h 1047182"/>
                  <a:gd name="connsiteX335" fmla="*/ 331077 w 808720"/>
                  <a:gd name="connsiteY335" fmla="*/ 31925 h 1047182"/>
                  <a:gd name="connsiteX336" fmla="*/ 330858 w 808720"/>
                  <a:gd name="connsiteY336" fmla="*/ 31988 h 1047182"/>
                  <a:gd name="connsiteX337" fmla="*/ 330953 w 808720"/>
                  <a:gd name="connsiteY337" fmla="*/ 31957 h 1047182"/>
                  <a:gd name="connsiteX338" fmla="*/ 333818 w 808720"/>
                  <a:gd name="connsiteY338" fmla="*/ 31887 h 1047182"/>
                  <a:gd name="connsiteX339" fmla="*/ 333537 w 808720"/>
                  <a:gd name="connsiteY339" fmla="*/ 31995 h 1047182"/>
                  <a:gd name="connsiteX340" fmla="*/ 331411 w 808720"/>
                  <a:gd name="connsiteY340" fmla="*/ 32535 h 1047182"/>
                  <a:gd name="connsiteX341" fmla="*/ 334250 w 808720"/>
                  <a:gd name="connsiteY341" fmla="*/ 31814 h 1047182"/>
                  <a:gd name="connsiteX342" fmla="*/ 332952 w 808720"/>
                  <a:gd name="connsiteY342" fmla="*/ 32352 h 1047182"/>
                  <a:gd name="connsiteX343" fmla="*/ 331578 w 808720"/>
                  <a:gd name="connsiteY343" fmla="*/ 32754 h 1047182"/>
                  <a:gd name="connsiteX344" fmla="*/ 333537 w 808720"/>
                  <a:gd name="connsiteY344" fmla="*/ 31995 h 1047182"/>
                  <a:gd name="connsiteX345" fmla="*/ 573863 w 808720"/>
                  <a:gd name="connsiteY345" fmla="*/ 31661 h 1047182"/>
                  <a:gd name="connsiteX346" fmla="*/ 577451 w 808720"/>
                  <a:gd name="connsiteY346" fmla="*/ 32135 h 1047182"/>
                  <a:gd name="connsiteX347" fmla="*/ 579143 w 808720"/>
                  <a:gd name="connsiteY347" fmla="*/ 32906 h 1047182"/>
                  <a:gd name="connsiteX348" fmla="*/ 332048 w 808720"/>
                  <a:gd name="connsiteY348" fmla="*/ 31535 h 1047182"/>
                  <a:gd name="connsiteX349" fmla="*/ 330451 w 808720"/>
                  <a:gd name="connsiteY349" fmla="*/ 32043 h 1047182"/>
                  <a:gd name="connsiteX350" fmla="*/ 330446 w 808720"/>
                  <a:gd name="connsiteY350" fmla="*/ 32045 h 1047182"/>
                  <a:gd name="connsiteX351" fmla="*/ 332045 w 808720"/>
                  <a:gd name="connsiteY351" fmla="*/ 31536 h 1047182"/>
                  <a:gd name="connsiteX352" fmla="*/ 332509 w 808720"/>
                  <a:gd name="connsiteY352" fmla="*/ 31438 h 1047182"/>
                  <a:gd name="connsiteX353" fmla="*/ 330953 w 808720"/>
                  <a:gd name="connsiteY353" fmla="*/ 31957 h 1047182"/>
                  <a:gd name="connsiteX354" fmla="*/ 329748 w 808720"/>
                  <a:gd name="connsiteY354" fmla="*/ 32267 h 1047182"/>
                  <a:gd name="connsiteX355" fmla="*/ 330451 w 808720"/>
                  <a:gd name="connsiteY355" fmla="*/ 32043 h 1047182"/>
                  <a:gd name="connsiteX356" fmla="*/ 332507 w 808720"/>
                  <a:gd name="connsiteY356" fmla="*/ 31439 h 1047182"/>
                  <a:gd name="connsiteX357" fmla="*/ 330434 w 808720"/>
                  <a:gd name="connsiteY357" fmla="*/ 31226 h 1047182"/>
                  <a:gd name="connsiteX358" fmla="*/ 328792 w 808720"/>
                  <a:gd name="connsiteY358" fmla="*/ 32253 h 1047182"/>
                  <a:gd name="connsiteX359" fmla="*/ 322900 w 808720"/>
                  <a:gd name="connsiteY359" fmla="*/ 33860 h 1047182"/>
                  <a:gd name="connsiteX360" fmla="*/ 330414 w 808720"/>
                  <a:gd name="connsiteY360" fmla="*/ 31232 h 1047182"/>
                  <a:gd name="connsiteX361" fmla="*/ 326613 w 808720"/>
                  <a:gd name="connsiteY361" fmla="*/ 31182 h 1047182"/>
                  <a:gd name="connsiteX362" fmla="*/ 325147 w 808720"/>
                  <a:gd name="connsiteY362" fmla="*/ 32024 h 1047182"/>
                  <a:gd name="connsiteX363" fmla="*/ 323493 w 808720"/>
                  <a:gd name="connsiteY363" fmla="*/ 32563 h 1047182"/>
                  <a:gd name="connsiteX364" fmla="*/ 320499 w 808720"/>
                  <a:gd name="connsiteY364" fmla="*/ 33236 h 1047182"/>
                  <a:gd name="connsiteX365" fmla="*/ 321230 w 808720"/>
                  <a:gd name="connsiteY365" fmla="*/ 32830 h 1047182"/>
                  <a:gd name="connsiteX366" fmla="*/ 330679 w 808720"/>
                  <a:gd name="connsiteY366" fmla="*/ 31073 h 1047182"/>
                  <a:gd name="connsiteX367" fmla="*/ 330437 w 808720"/>
                  <a:gd name="connsiteY367" fmla="*/ 31225 h 1047182"/>
                  <a:gd name="connsiteX368" fmla="*/ 330414 w 808720"/>
                  <a:gd name="connsiteY368" fmla="*/ 31232 h 1047182"/>
                  <a:gd name="connsiteX369" fmla="*/ 327330 w 808720"/>
                  <a:gd name="connsiteY369" fmla="*/ 32193 h 1047182"/>
                  <a:gd name="connsiteX370" fmla="*/ 329397 w 808720"/>
                  <a:gd name="connsiteY370" fmla="*/ 31476 h 1047182"/>
                  <a:gd name="connsiteX371" fmla="*/ 334078 w 808720"/>
                  <a:gd name="connsiteY371" fmla="*/ 30977 h 1047182"/>
                  <a:gd name="connsiteX372" fmla="*/ 332509 w 808720"/>
                  <a:gd name="connsiteY372" fmla="*/ 31438 h 1047182"/>
                  <a:gd name="connsiteX373" fmla="*/ 333019 w 808720"/>
                  <a:gd name="connsiteY373" fmla="*/ 31268 h 1047182"/>
                  <a:gd name="connsiteX374" fmla="*/ 568580 w 808720"/>
                  <a:gd name="connsiteY374" fmla="*/ 30963 h 1047182"/>
                  <a:gd name="connsiteX375" fmla="*/ 569754 w 808720"/>
                  <a:gd name="connsiteY375" fmla="*/ 31118 h 1047182"/>
                  <a:gd name="connsiteX376" fmla="*/ 569518 w 808720"/>
                  <a:gd name="connsiteY376" fmla="*/ 32840 h 1047182"/>
                  <a:gd name="connsiteX377" fmla="*/ 330995 w 808720"/>
                  <a:gd name="connsiteY377" fmla="*/ 30876 h 1047182"/>
                  <a:gd name="connsiteX378" fmla="*/ 330828 w 808720"/>
                  <a:gd name="connsiteY378" fmla="*/ 30980 h 1047182"/>
                  <a:gd name="connsiteX379" fmla="*/ 329397 w 808720"/>
                  <a:gd name="connsiteY379" fmla="*/ 31476 h 1047182"/>
                  <a:gd name="connsiteX380" fmla="*/ 322128 w 808720"/>
                  <a:gd name="connsiteY380" fmla="*/ 33761 h 1047182"/>
                  <a:gd name="connsiteX381" fmla="*/ 323710 w 808720"/>
                  <a:gd name="connsiteY381" fmla="*/ 32851 h 1047182"/>
                  <a:gd name="connsiteX382" fmla="*/ 330816 w 808720"/>
                  <a:gd name="connsiteY382" fmla="*/ 30916 h 1047182"/>
                  <a:gd name="connsiteX383" fmla="*/ 569811 w 808720"/>
                  <a:gd name="connsiteY383" fmla="*/ 30706 h 1047182"/>
                  <a:gd name="connsiteX384" fmla="*/ 573863 w 808720"/>
                  <a:gd name="connsiteY384" fmla="*/ 31661 h 1047182"/>
                  <a:gd name="connsiteX385" fmla="*/ 569754 w 808720"/>
                  <a:gd name="connsiteY385" fmla="*/ 31118 h 1047182"/>
                  <a:gd name="connsiteX386" fmla="*/ 331736 w 808720"/>
                  <a:gd name="connsiteY386" fmla="*/ 30666 h 1047182"/>
                  <a:gd name="connsiteX387" fmla="*/ 331377 w 808720"/>
                  <a:gd name="connsiteY387" fmla="*/ 30790 h 1047182"/>
                  <a:gd name="connsiteX388" fmla="*/ 330995 w 808720"/>
                  <a:gd name="connsiteY388" fmla="*/ 30876 h 1047182"/>
                  <a:gd name="connsiteX389" fmla="*/ 331019 w 808720"/>
                  <a:gd name="connsiteY389" fmla="*/ 30861 h 1047182"/>
                  <a:gd name="connsiteX390" fmla="*/ 332093 w 808720"/>
                  <a:gd name="connsiteY390" fmla="*/ 30629 h 1047182"/>
                  <a:gd name="connsiteX391" fmla="*/ 330679 w 808720"/>
                  <a:gd name="connsiteY391" fmla="*/ 31073 h 1047182"/>
                  <a:gd name="connsiteX392" fmla="*/ 330828 w 808720"/>
                  <a:gd name="connsiteY392" fmla="*/ 30980 h 1047182"/>
                  <a:gd name="connsiteX393" fmla="*/ 331377 w 808720"/>
                  <a:gd name="connsiteY393" fmla="*/ 30790 h 1047182"/>
                  <a:gd name="connsiteX394" fmla="*/ 332566 w 808720"/>
                  <a:gd name="connsiteY394" fmla="*/ 30480 h 1047182"/>
                  <a:gd name="connsiteX395" fmla="*/ 332327 w 808720"/>
                  <a:gd name="connsiteY395" fmla="*/ 30564 h 1047182"/>
                  <a:gd name="connsiteX396" fmla="*/ 332227 w 808720"/>
                  <a:gd name="connsiteY396" fmla="*/ 30599 h 1047182"/>
                  <a:gd name="connsiteX397" fmla="*/ 332093 w 808720"/>
                  <a:gd name="connsiteY397" fmla="*/ 30629 h 1047182"/>
                  <a:gd name="connsiteX398" fmla="*/ 332362 w 808720"/>
                  <a:gd name="connsiteY398" fmla="*/ 30544 h 1047182"/>
                  <a:gd name="connsiteX399" fmla="*/ 333031 w 808720"/>
                  <a:gd name="connsiteY399" fmla="*/ 30418 h 1047182"/>
                  <a:gd name="connsiteX400" fmla="*/ 332027 w 808720"/>
                  <a:gd name="connsiteY400" fmla="*/ 30731 h 1047182"/>
                  <a:gd name="connsiteX401" fmla="*/ 330434 w 808720"/>
                  <a:gd name="connsiteY401" fmla="*/ 31226 h 1047182"/>
                  <a:gd name="connsiteX402" fmla="*/ 330437 w 808720"/>
                  <a:gd name="connsiteY402" fmla="*/ 31225 h 1047182"/>
                  <a:gd name="connsiteX403" fmla="*/ 332227 w 808720"/>
                  <a:gd name="connsiteY403" fmla="*/ 30599 h 1047182"/>
                  <a:gd name="connsiteX404" fmla="*/ 332289 w 808720"/>
                  <a:gd name="connsiteY404" fmla="*/ 30585 h 1047182"/>
                  <a:gd name="connsiteX405" fmla="*/ 335772 w 808720"/>
                  <a:gd name="connsiteY405" fmla="*/ 30350 h 1047182"/>
                  <a:gd name="connsiteX406" fmla="*/ 334480 w 808720"/>
                  <a:gd name="connsiteY406" fmla="*/ 30781 h 1047182"/>
                  <a:gd name="connsiteX407" fmla="*/ 333019 w 808720"/>
                  <a:gd name="connsiteY407" fmla="*/ 31268 h 1047182"/>
                  <a:gd name="connsiteX408" fmla="*/ 332048 w 808720"/>
                  <a:gd name="connsiteY408" fmla="*/ 31535 h 1047182"/>
                  <a:gd name="connsiteX409" fmla="*/ 334558 w 808720"/>
                  <a:gd name="connsiteY409" fmla="*/ 30737 h 1047182"/>
                  <a:gd name="connsiteX410" fmla="*/ 335793 w 808720"/>
                  <a:gd name="connsiteY410" fmla="*/ 30344 h 1047182"/>
                  <a:gd name="connsiteX411" fmla="*/ 335782 w 808720"/>
                  <a:gd name="connsiteY411" fmla="*/ 30347 h 1047182"/>
                  <a:gd name="connsiteX412" fmla="*/ 334558 w 808720"/>
                  <a:gd name="connsiteY412" fmla="*/ 30736 h 1047182"/>
                  <a:gd name="connsiteX413" fmla="*/ 332045 w 808720"/>
                  <a:gd name="connsiteY413" fmla="*/ 31536 h 1047182"/>
                  <a:gd name="connsiteX414" fmla="*/ 329136 w 808720"/>
                  <a:gd name="connsiteY414" fmla="*/ 32337 h 1047182"/>
                  <a:gd name="connsiteX415" fmla="*/ 328282 w 808720"/>
                  <a:gd name="connsiteY415" fmla="*/ 32572 h 1047182"/>
                  <a:gd name="connsiteX416" fmla="*/ 328792 w 808720"/>
                  <a:gd name="connsiteY416" fmla="*/ 32253 h 1047182"/>
                  <a:gd name="connsiteX417" fmla="*/ 329764 w 808720"/>
                  <a:gd name="connsiteY417" fmla="*/ 31988 h 1047182"/>
                  <a:gd name="connsiteX418" fmla="*/ 334747 w 808720"/>
                  <a:gd name="connsiteY418" fmla="*/ 30629 h 1047182"/>
                  <a:gd name="connsiteX419" fmla="*/ 309479 w 808720"/>
                  <a:gd name="connsiteY419" fmla="*/ 30342 h 1047182"/>
                  <a:gd name="connsiteX420" fmla="*/ 298369 w 808720"/>
                  <a:gd name="connsiteY420" fmla="*/ 38119 h 1047182"/>
                  <a:gd name="connsiteX421" fmla="*/ 295794 w 808720"/>
                  <a:gd name="connsiteY421" fmla="*/ 38518 h 1047182"/>
                  <a:gd name="connsiteX422" fmla="*/ 302899 w 808720"/>
                  <a:gd name="connsiteY422" fmla="*/ 34728 h 1047182"/>
                  <a:gd name="connsiteX423" fmla="*/ 295402 w 808720"/>
                  <a:gd name="connsiteY423" fmla="*/ 38578 h 1047182"/>
                  <a:gd name="connsiteX424" fmla="*/ 295068 w 808720"/>
                  <a:gd name="connsiteY424" fmla="*/ 38630 h 1047182"/>
                  <a:gd name="connsiteX425" fmla="*/ 296595 w 808720"/>
                  <a:gd name="connsiteY425" fmla="*/ 37196 h 1047182"/>
                  <a:gd name="connsiteX426" fmla="*/ 299512 w 808720"/>
                  <a:gd name="connsiteY426" fmla="*/ 35326 h 1047182"/>
                  <a:gd name="connsiteX427" fmla="*/ 307286 w 808720"/>
                  <a:gd name="connsiteY427" fmla="*/ 30342 h 1047182"/>
                  <a:gd name="connsiteX428" fmla="*/ 299512 w 808720"/>
                  <a:gd name="connsiteY428" fmla="*/ 35326 h 1047182"/>
                  <a:gd name="connsiteX429" fmla="*/ 293884 w 808720"/>
                  <a:gd name="connsiteY429" fmla="*/ 38140 h 1047182"/>
                  <a:gd name="connsiteX430" fmla="*/ 295224 w 808720"/>
                  <a:gd name="connsiteY430" fmla="*/ 37196 h 1047182"/>
                  <a:gd name="connsiteX431" fmla="*/ 307286 w 808720"/>
                  <a:gd name="connsiteY431" fmla="*/ 30342 h 1047182"/>
                  <a:gd name="connsiteX432" fmla="*/ 335798 w 808720"/>
                  <a:gd name="connsiteY432" fmla="*/ 30342 h 1047182"/>
                  <a:gd name="connsiteX433" fmla="*/ 335797 w 808720"/>
                  <a:gd name="connsiteY433" fmla="*/ 30342 h 1047182"/>
                  <a:gd name="connsiteX434" fmla="*/ 335772 w 808720"/>
                  <a:gd name="connsiteY434" fmla="*/ 30350 h 1047182"/>
                  <a:gd name="connsiteX435" fmla="*/ 335782 w 808720"/>
                  <a:gd name="connsiteY435" fmla="*/ 30347 h 1047182"/>
                  <a:gd name="connsiteX436" fmla="*/ 335796 w 808720"/>
                  <a:gd name="connsiteY436" fmla="*/ 30343 h 1047182"/>
                  <a:gd name="connsiteX437" fmla="*/ 335800 w 808720"/>
                  <a:gd name="connsiteY437" fmla="*/ 30341 h 1047182"/>
                  <a:gd name="connsiteX438" fmla="*/ 335798 w 808720"/>
                  <a:gd name="connsiteY438" fmla="*/ 30342 h 1047182"/>
                  <a:gd name="connsiteX439" fmla="*/ 335799 w 808720"/>
                  <a:gd name="connsiteY439" fmla="*/ 30342 h 1047182"/>
                  <a:gd name="connsiteX440" fmla="*/ 337812 w 808720"/>
                  <a:gd name="connsiteY440" fmla="*/ 30341 h 1047182"/>
                  <a:gd name="connsiteX441" fmla="*/ 334556 w 808720"/>
                  <a:gd name="connsiteY441" fmla="*/ 31688 h 1047182"/>
                  <a:gd name="connsiteX442" fmla="*/ 333818 w 808720"/>
                  <a:gd name="connsiteY442" fmla="*/ 31887 h 1047182"/>
                  <a:gd name="connsiteX443" fmla="*/ 337337 w 808720"/>
                  <a:gd name="connsiteY443" fmla="*/ 30313 h 1047182"/>
                  <a:gd name="connsiteX444" fmla="*/ 331411 w 808720"/>
                  <a:gd name="connsiteY444" fmla="*/ 32535 h 1047182"/>
                  <a:gd name="connsiteX445" fmla="*/ 328162 w 808720"/>
                  <a:gd name="connsiteY445" fmla="*/ 33753 h 1047182"/>
                  <a:gd name="connsiteX446" fmla="*/ 324831 w 808720"/>
                  <a:gd name="connsiteY446" fmla="*/ 34728 h 1047182"/>
                  <a:gd name="connsiteX447" fmla="*/ 326639 w 808720"/>
                  <a:gd name="connsiteY447" fmla="*/ 33598 h 1047182"/>
                  <a:gd name="connsiteX448" fmla="*/ 327821 w 808720"/>
                  <a:gd name="connsiteY448" fmla="*/ 33067 h 1047182"/>
                  <a:gd name="connsiteX449" fmla="*/ 327924 w 808720"/>
                  <a:gd name="connsiteY449" fmla="*/ 33021 h 1047182"/>
                  <a:gd name="connsiteX450" fmla="*/ 333602 w 808720"/>
                  <a:gd name="connsiteY450" fmla="*/ 31283 h 1047182"/>
                  <a:gd name="connsiteX451" fmla="*/ 333774 w 808720"/>
                  <a:gd name="connsiteY451" fmla="*/ 31230 h 1047182"/>
                  <a:gd name="connsiteX452" fmla="*/ 338025 w 808720"/>
                  <a:gd name="connsiteY452" fmla="*/ 30252 h 1047182"/>
                  <a:gd name="connsiteX453" fmla="*/ 338022 w 808720"/>
                  <a:gd name="connsiteY453" fmla="*/ 30259 h 1047182"/>
                  <a:gd name="connsiteX454" fmla="*/ 337812 w 808720"/>
                  <a:gd name="connsiteY454" fmla="*/ 30341 h 1047182"/>
                  <a:gd name="connsiteX455" fmla="*/ 333783 w 808720"/>
                  <a:gd name="connsiteY455" fmla="*/ 30184 h 1047182"/>
                  <a:gd name="connsiteX456" fmla="*/ 333684 w 808720"/>
                  <a:gd name="connsiteY456" fmla="*/ 30271 h 1047182"/>
                  <a:gd name="connsiteX457" fmla="*/ 333031 w 808720"/>
                  <a:gd name="connsiteY457" fmla="*/ 30418 h 1047182"/>
                  <a:gd name="connsiteX458" fmla="*/ 333534 w 808720"/>
                  <a:gd name="connsiteY458" fmla="*/ 30176 h 1047182"/>
                  <a:gd name="connsiteX459" fmla="*/ 332566 w 808720"/>
                  <a:gd name="connsiteY459" fmla="*/ 30480 h 1047182"/>
                  <a:gd name="connsiteX460" fmla="*/ 333092 w 808720"/>
                  <a:gd name="connsiteY460" fmla="*/ 30297 h 1047182"/>
                  <a:gd name="connsiteX461" fmla="*/ 333935 w 808720"/>
                  <a:gd name="connsiteY461" fmla="*/ 30050 h 1047182"/>
                  <a:gd name="connsiteX462" fmla="*/ 333908 w 808720"/>
                  <a:gd name="connsiteY462" fmla="*/ 30074 h 1047182"/>
                  <a:gd name="connsiteX463" fmla="*/ 333534 w 808720"/>
                  <a:gd name="connsiteY463" fmla="*/ 30176 h 1047182"/>
                  <a:gd name="connsiteX464" fmla="*/ 338116 w 808720"/>
                  <a:gd name="connsiteY464" fmla="*/ 30021 h 1047182"/>
                  <a:gd name="connsiteX465" fmla="*/ 338076 w 808720"/>
                  <a:gd name="connsiteY465" fmla="*/ 30122 h 1047182"/>
                  <a:gd name="connsiteX466" fmla="*/ 337337 w 808720"/>
                  <a:gd name="connsiteY466" fmla="*/ 30313 h 1047182"/>
                  <a:gd name="connsiteX467" fmla="*/ 334948 w 808720"/>
                  <a:gd name="connsiteY467" fmla="*/ 29987 h 1047182"/>
                  <a:gd name="connsiteX468" fmla="*/ 333603 w 808720"/>
                  <a:gd name="connsiteY468" fmla="*/ 30342 h 1047182"/>
                  <a:gd name="connsiteX469" fmla="*/ 333684 w 808720"/>
                  <a:gd name="connsiteY469" fmla="*/ 30271 h 1047182"/>
                  <a:gd name="connsiteX470" fmla="*/ 338772 w 808720"/>
                  <a:gd name="connsiteY470" fmla="*/ 29943 h 1047182"/>
                  <a:gd name="connsiteX471" fmla="*/ 338025 w 808720"/>
                  <a:gd name="connsiteY471" fmla="*/ 30252 h 1047182"/>
                  <a:gd name="connsiteX472" fmla="*/ 338076 w 808720"/>
                  <a:gd name="connsiteY472" fmla="*/ 30122 h 1047182"/>
                  <a:gd name="connsiteX473" fmla="*/ 338178 w 808720"/>
                  <a:gd name="connsiteY473" fmla="*/ 29863 h 1047182"/>
                  <a:gd name="connsiteX474" fmla="*/ 338169 w 808720"/>
                  <a:gd name="connsiteY474" fmla="*/ 29885 h 1047182"/>
                  <a:gd name="connsiteX475" fmla="*/ 333774 w 808720"/>
                  <a:gd name="connsiteY475" fmla="*/ 31230 h 1047182"/>
                  <a:gd name="connsiteX476" fmla="*/ 333628 w 808720"/>
                  <a:gd name="connsiteY476" fmla="*/ 31268 h 1047182"/>
                  <a:gd name="connsiteX477" fmla="*/ 331077 w 808720"/>
                  <a:gd name="connsiteY477" fmla="*/ 31925 h 1047182"/>
                  <a:gd name="connsiteX478" fmla="*/ 333926 w 808720"/>
                  <a:gd name="connsiteY478" fmla="*/ 31098 h 1047182"/>
                  <a:gd name="connsiteX479" fmla="*/ 334210 w 808720"/>
                  <a:gd name="connsiteY479" fmla="*/ 29808 h 1047182"/>
                  <a:gd name="connsiteX480" fmla="*/ 334027 w 808720"/>
                  <a:gd name="connsiteY480" fmla="*/ 29970 h 1047182"/>
                  <a:gd name="connsiteX481" fmla="*/ 333092 w 808720"/>
                  <a:gd name="connsiteY481" fmla="*/ 30297 h 1047182"/>
                  <a:gd name="connsiteX482" fmla="*/ 332536 w 808720"/>
                  <a:gd name="connsiteY482" fmla="*/ 30448 h 1047182"/>
                  <a:gd name="connsiteX483" fmla="*/ 331736 w 808720"/>
                  <a:gd name="connsiteY483" fmla="*/ 30666 h 1047182"/>
                  <a:gd name="connsiteX484" fmla="*/ 332820 w 808720"/>
                  <a:gd name="connsiteY484" fmla="*/ 30290 h 1047182"/>
                  <a:gd name="connsiteX485" fmla="*/ 338219 w 808720"/>
                  <a:gd name="connsiteY485" fmla="*/ 29759 h 1047182"/>
                  <a:gd name="connsiteX486" fmla="*/ 338184 w 808720"/>
                  <a:gd name="connsiteY486" fmla="*/ 29847 h 1047182"/>
                  <a:gd name="connsiteX487" fmla="*/ 334194 w 808720"/>
                  <a:gd name="connsiteY487" fmla="*/ 30945 h 1047182"/>
                  <a:gd name="connsiteX488" fmla="*/ 334078 w 808720"/>
                  <a:gd name="connsiteY488" fmla="*/ 30977 h 1047182"/>
                  <a:gd name="connsiteX489" fmla="*/ 334201 w 808720"/>
                  <a:gd name="connsiteY489" fmla="*/ 30940 h 1047182"/>
                  <a:gd name="connsiteX490" fmla="*/ 335725 w 808720"/>
                  <a:gd name="connsiteY490" fmla="*/ 29579 h 1047182"/>
                  <a:gd name="connsiteX491" fmla="*/ 333783 w 808720"/>
                  <a:gd name="connsiteY491" fmla="*/ 30184 h 1047182"/>
                  <a:gd name="connsiteX492" fmla="*/ 333908 w 808720"/>
                  <a:gd name="connsiteY492" fmla="*/ 30074 h 1047182"/>
                  <a:gd name="connsiteX493" fmla="*/ 339164 w 808720"/>
                  <a:gd name="connsiteY493" fmla="*/ 29577 h 1047182"/>
                  <a:gd name="connsiteX494" fmla="*/ 338178 w 808720"/>
                  <a:gd name="connsiteY494" fmla="*/ 29863 h 1047182"/>
                  <a:gd name="connsiteX495" fmla="*/ 338184 w 808720"/>
                  <a:gd name="connsiteY495" fmla="*/ 29847 h 1047182"/>
                  <a:gd name="connsiteX496" fmla="*/ 338303 w 808720"/>
                  <a:gd name="connsiteY496" fmla="*/ 29545 h 1047182"/>
                  <a:gd name="connsiteX497" fmla="*/ 338253 w 808720"/>
                  <a:gd name="connsiteY497" fmla="*/ 29672 h 1047182"/>
                  <a:gd name="connsiteX498" fmla="*/ 335800 w 808720"/>
                  <a:gd name="connsiteY498" fmla="*/ 30341 h 1047182"/>
                  <a:gd name="connsiteX499" fmla="*/ 336111 w 808720"/>
                  <a:gd name="connsiteY499" fmla="*/ 30243 h 1047182"/>
                  <a:gd name="connsiteX500" fmla="*/ 339375 w 808720"/>
                  <a:gd name="connsiteY500" fmla="*/ 29516 h 1047182"/>
                  <a:gd name="connsiteX501" fmla="*/ 339272 w 808720"/>
                  <a:gd name="connsiteY501" fmla="*/ 29547 h 1047182"/>
                  <a:gd name="connsiteX502" fmla="*/ 339164 w 808720"/>
                  <a:gd name="connsiteY502" fmla="*/ 29577 h 1047182"/>
                  <a:gd name="connsiteX503" fmla="*/ 338320 w 808720"/>
                  <a:gd name="connsiteY503" fmla="*/ 29501 h 1047182"/>
                  <a:gd name="connsiteX504" fmla="*/ 338303 w 808720"/>
                  <a:gd name="connsiteY504" fmla="*/ 29545 h 1047182"/>
                  <a:gd name="connsiteX505" fmla="*/ 336111 w 808720"/>
                  <a:gd name="connsiteY505" fmla="*/ 30243 h 1047182"/>
                  <a:gd name="connsiteX506" fmla="*/ 335799 w 808720"/>
                  <a:gd name="connsiteY506" fmla="*/ 30342 h 1047182"/>
                  <a:gd name="connsiteX507" fmla="*/ 335796 w 808720"/>
                  <a:gd name="connsiteY507" fmla="*/ 30343 h 1047182"/>
                  <a:gd name="connsiteX508" fmla="*/ 335793 w 808720"/>
                  <a:gd name="connsiteY508" fmla="*/ 30344 h 1047182"/>
                  <a:gd name="connsiteX509" fmla="*/ 339672 w 808720"/>
                  <a:gd name="connsiteY509" fmla="*/ 29437 h 1047182"/>
                  <a:gd name="connsiteX510" fmla="*/ 338116 w 808720"/>
                  <a:gd name="connsiteY510" fmla="*/ 30021 h 1047182"/>
                  <a:gd name="connsiteX511" fmla="*/ 338169 w 808720"/>
                  <a:gd name="connsiteY511" fmla="*/ 29885 h 1047182"/>
                  <a:gd name="connsiteX512" fmla="*/ 339272 w 808720"/>
                  <a:gd name="connsiteY512" fmla="*/ 29547 h 1047182"/>
                  <a:gd name="connsiteX513" fmla="*/ 342915 w 808720"/>
                  <a:gd name="connsiteY513" fmla="*/ 29436 h 1047182"/>
                  <a:gd name="connsiteX514" fmla="*/ 338305 w 808720"/>
                  <a:gd name="connsiteY514" fmla="*/ 30785 h 1047182"/>
                  <a:gd name="connsiteX515" fmla="*/ 335249 w 808720"/>
                  <a:gd name="connsiteY515" fmla="*/ 31561 h 1047182"/>
                  <a:gd name="connsiteX516" fmla="*/ 334250 w 808720"/>
                  <a:gd name="connsiteY516" fmla="*/ 31814 h 1047182"/>
                  <a:gd name="connsiteX517" fmla="*/ 334556 w 808720"/>
                  <a:gd name="connsiteY517" fmla="*/ 31688 h 1047182"/>
                  <a:gd name="connsiteX518" fmla="*/ 335590 w 808720"/>
                  <a:gd name="connsiteY518" fmla="*/ 31409 h 1047182"/>
                  <a:gd name="connsiteX519" fmla="*/ 339852 w 808720"/>
                  <a:gd name="connsiteY519" fmla="*/ 29370 h 1047182"/>
                  <a:gd name="connsiteX520" fmla="*/ 339763 w 808720"/>
                  <a:gd name="connsiteY520" fmla="*/ 29403 h 1047182"/>
                  <a:gd name="connsiteX521" fmla="*/ 339375 w 808720"/>
                  <a:gd name="connsiteY521" fmla="*/ 29516 h 1047182"/>
                  <a:gd name="connsiteX522" fmla="*/ 333517 w 808720"/>
                  <a:gd name="connsiteY522" fmla="*/ 29299 h 1047182"/>
                  <a:gd name="connsiteX523" fmla="*/ 331019 w 808720"/>
                  <a:gd name="connsiteY523" fmla="*/ 30861 h 1047182"/>
                  <a:gd name="connsiteX524" fmla="*/ 330816 w 808720"/>
                  <a:gd name="connsiteY524" fmla="*/ 30916 h 1047182"/>
                  <a:gd name="connsiteX525" fmla="*/ 324672 w 808720"/>
                  <a:gd name="connsiteY525" fmla="*/ 32298 h 1047182"/>
                  <a:gd name="connsiteX526" fmla="*/ 325147 w 808720"/>
                  <a:gd name="connsiteY526" fmla="*/ 32024 h 1047182"/>
                  <a:gd name="connsiteX527" fmla="*/ 344729 w 808720"/>
                  <a:gd name="connsiteY527" fmla="*/ 29154 h 1047182"/>
                  <a:gd name="connsiteX528" fmla="*/ 333733 w 808720"/>
                  <a:gd name="connsiteY528" fmla="*/ 32234 h 1047182"/>
                  <a:gd name="connsiteX529" fmla="*/ 332191 w 808720"/>
                  <a:gd name="connsiteY529" fmla="*/ 32666 h 1047182"/>
                  <a:gd name="connsiteX530" fmla="*/ 332952 w 808720"/>
                  <a:gd name="connsiteY530" fmla="*/ 32352 h 1047182"/>
                  <a:gd name="connsiteX531" fmla="*/ 334468 w 808720"/>
                  <a:gd name="connsiteY531" fmla="*/ 31908 h 1047182"/>
                  <a:gd name="connsiteX532" fmla="*/ 338305 w 808720"/>
                  <a:gd name="connsiteY532" fmla="*/ 30785 h 1047182"/>
                  <a:gd name="connsiteX533" fmla="*/ 340816 w 808720"/>
                  <a:gd name="connsiteY533" fmla="*/ 29097 h 1047182"/>
                  <a:gd name="connsiteX534" fmla="*/ 340636 w 808720"/>
                  <a:gd name="connsiteY534" fmla="*/ 29172 h 1047182"/>
                  <a:gd name="connsiteX535" fmla="*/ 340604 w 808720"/>
                  <a:gd name="connsiteY535" fmla="*/ 29181 h 1047182"/>
                  <a:gd name="connsiteX536" fmla="*/ 339672 w 808720"/>
                  <a:gd name="connsiteY536" fmla="*/ 29437 h 1047182"/>
                  <a:gd name="connsiteX537" fmla="*/ 339763 w 808720"/>
                  <a:gd name="connsiteY537" fmla="*/ 29403 h 1047182"/>
                  <a:gd name="connsiteX538" fmla="*/ 340746 w 808720"/>
                  <a:gd name="connsiteY538" fmla="*/ 29118 h 1047182"/>
                  <a:gd name="connsiteX539" fmla="*/ 338498 w 808720"/>
                  <a:gd name="connsiteY539" fmla="*/ 29049 h 1047182"/>
                  <a:gd name="connsiteX540" fmla="*/ 338438 w 808720"/>
                  <a:gd name="connsiteY540" fmla="*/ 29202 h 1047182"/>
                  <a:gd name="connsiteX541" fmla="*/ 336468 w 808720"/>
                  <a:gd name="connsiteY541" fmla="*/ 29645 h 1047182"/>
                  <a:gd name="connsiteX542" fmla="*/ 334948 w 808720"/>
                  <a:gd name="connsiteY542" fmla="*/ 29987 h 1047182"/>
                  <a:gd name="connsiteX543" fmla="*/ 336662 w 808720"/>
                  <a:gd name="connsiteY543" fmla="*/ 29534 h 1047182"/>
                  <a:gd name="connsiteX544" fmla="*/ 341310 w 808720"/>
                  <a:gd name="connsiteY544" fmla="*/ 28986 h 1047182"/>
                  <a:gd name="connsiteX545" fmla="*/ 339227 w 808720"/>
                  <a:gd name="connsiteY545" fmla="*/ 29793 h 1047182"/>
                  <a:gd name="connsiteX546" fmla="*/ 338970 w 808720"/>
                  <a:gd name="connsiteY546" fmla="*/ 29892 h 1047182"/>
                  <a:gd name="connsiteX547" fmla="*/ 338772 w 808720"/>
                  <a:gd name="connsiteY547" fmla="*/ 29943 h 1047182"/>
                  <a:gd name="connsiteX548" fmla="*/ 340461 w 808720"/>
                  <a:gd name="connsiteY548" fmla="*/ 29244 h 1047182"/>
                  <a:gd name="connsiteX549" fmla="*/ 340636 w 808720"/>
                  <a:gd name="connsiteY549" fmla="*/ 29172 h 1047182"/>
                  <a:gd name="connsiteX550" fmla="*/ 341155 w 808720"/>
                  <a:gd name="connsiteY550" fmla="*/ 28881 h 1047182"/>
                  <a:gd name="connsiteX551" fmla="*/ 340981 w 808720"/>
                  <a:gd name="connsiteY551" fmla="*/ 28946 h 1047182"/>
                  <a:gd name="connsiteX552" fmla="*/ 338219 w 808720"/>
                  <a:gd name="connsiteY552" fmla="*/ 29759 h 1047182"/>
                  <a:gd name="connsiteX553" fmla="*/ 338253 w 808720"/>
                  <a:gd name="connsiteY553" fmla="*/ 29672 h 1047182"/>
                  <a:gd name="connsiteX554" fmla="*/ 341673 w 808720"/>
                  <a:gd name="connsiteY554" fmla="*/ 28743 h 1047182"/>
                  <a:gd name="connsiteX555" fmla="*/ 341028 w 808720"/>
                  <a:gd name="connsiteY555" fmla="*/ 29010 h 1047182"/>
                  <a:gd name="connsiteX556" fmla="*/ 340902 w 808720"/>
                  <a:gd name="connsiteY556" fmla="*/ 29048 h 1047182"/>
                  <a:gd name="connsiteX557" fmla="*/ 339852 w 808720"/>
                  <a:gd name="connsiteY557" fmla="*/ 29370 h 1047182"/>
                  <a:gd name="connsiteX558" fmla="*/ 340981 w 808720"/>
                  <a:gd name="connsiteY558" fmla="*/ 28946 h 1047182"/>
                  <a:gd name="connsiteX559" fmla="*/ 341426 w 808720"/>
                  <a:gd name="connsiteY559" fmla="*/ 28815 h 1047182"/>
                  <a:gd name="connsiteX560" fmla="*/ 341815 w 808720"/>
                  <a:gd name="connsiteY560" fmla="*/ 28701 h 1047182"/>
                  <a:gd name="connsiteX561" fmla="*/ 341673 w 808720"/>
                  <a:gd name="connsiteY561" fmla="*/ 28743 h 1047182"/>
                  <a:gd name="connsiteX562" fmla="*/ 341694 w 808720"/>
                  <a:gd name="connsiteY562" fmla="*/ 28734 h 1047182"/>
                  <a:gd name="connsiteX563" fmla="*/ 342088 w 808720"/>
                  <a:gd name="connsiteY563" fmla="*/ 28685 h 1047182"/>
                  <a:gd name="connsiteX564" fmla="*/ 341645 w 808720"/>
                  <a:gd name="connsiteY564" fmla="*/ 28857 h 1047182"/>
                  <a:gd name="connsiteX565" fmla="*/ 340816 w 808720"/>
                  <a:gd name="connsiteY565" fmla="*/ 29097 h 1047182"/>
                  <a:gd name="connsiteX566" fmla="*/ 341028 w 808720"/>
                  <a:gd name="connsiteY566" fmla="*/ 29010 h 1047182"/>
                  <a:gd name="connsiteX567" fmla="*/ 338647 w 808720"/>
                  <a:gd name="connsiteY567" fmla="*/ 28670 h 1047182"/>
                  <a:gd name="connsiteX568" fmla="*/ 338597 w 808720"/>
                  <a:gd name="connsiteY568" fmla="*/ 28797 h 1047182"/>
                  <a:gd name="connsiteX569" fmla="*/ 337364 w 808720"/>
                  <a:gd name="connsiteY569" fmla="*/ 29133 h 1047182"/>
                  <a:gd name="connsiteX570" fmla="*/ 335725 w 808720"/>
                  <a:gd name="connsiteY570" fmla="*/ 29579 h 1047182"/>
                  <a:gd name="connsiteX571" fmla="*/ 337610 w 808720"/>
                  <a:gd name="connsiteY571" fmla="*/ 28993 h 1047182"/>
                  <a:gd name="connsiteX572" fmla="*/ 340833 w 808720"/>
                  <a:gd name="connsiteY572" fmla="*/ 28663 h 1047182"/>
                  <a:gd name="connsiteX573" fmla="*/ 338320 w 808720"/>
                  <a:gd name="connsiteY573" fmla="*/ 29501 h 1047182"/>
                  <a:gd name="connsiteX574" fmla="*/ 338438 w 808720"/>
                  <a:gd name="connsiteY574" fmla="*/ 29202 h 1047182"/>
                  <a:gd name="connsiteX575" fmla="*/ 341655 w 808720"/>
                  <a:gd name="connsiteY575" fmla="*/ 28478 h 1047182"/>
                  <a:gd name="connsiteX576" fmla="*/ 338303 w 808720"/>
                  <a:gd name="connsiteY576" fmla="*/ 29545 h 1047182"/>
                  <a:gd name="connsiteX577" fmla="*/ 338303 w 808720"/>
                  <a:gd name="connsiteY577" fmla="*/ 29545 h 1047182"/>
                  <a:gd name="connsiteX578" fmla="*/ 341654 w 808720"/>
                  <a:gd name="connsiteY578" fmla="*/ 28479 h 1047182"/>
                  <a:gd name="connsiteX579" fmla="*/ 342782 w 808720"/>
                  <a:gd name="connsiteY579" fmla="*/ 28417 h 1047182"/>
                  <a:gd name="connsiteX580" fmla="*/ 342601 w 808720"/>
                  <a:gd name="connsiteY580" fmla="*/ 28487 h 1047182"/>
                  <a:gd name="connsiteX581" fmla="*/ 341815 w 808720"/>
                  <a:gd name="connsiteY581" fmla="*/ 28701 h 1047182"/>
                  <a:gd name="connsiteX582" fmla="*/ 335871 w 808720"/>
                  <a:gd name="connsiteY582" fmla="*/ 28347 h 1047182"/>
                  <a:gd name="connsiteX583" fmla="*/ 335535 w 808720"/>
                  <a:gd name="connsiteY583" fmla="*/ 28642 h 1047182"/>
                  <a:gd name="connsiteX584" fmla="*/ 333517 w 808720"/>
                  <a:gd name="connsiteY584" fmla="*/ 29299 h 1047182"/>
                  <a:gd name="connsiteX585" fmla="*/ 334244 w 808720"/>
                  <a:gd name="connsiteY585" fmla="*/ 28845 h 1047182"/>
                  <a:gd name="connsiteX586" fmla="*/ 338790 w 808720"/>
                  <a:gd name="connsiteY586" fmla="*/ 28304 h 1047182"/>
                  <a:gd name="connsiteX587" fmla="*/ 338783 w 808720"/>
                  <a:gd name="connsiteY587" fmla="*/ 28322 h 1047182"/>
                  <a:gd name="connsiteX588" fmla="*/ 338692 w 808720"/>
                  <a:gd name="connsiteY588" fmla="*/ 28555 h 1047182"/>
                  <a:gd name="connsiteX589" fmla="*/ 337989 w 808720"/>
                  <a:gd name="connsiteY589" fmla="*/ 28776 h 1047182"/>
                  <a:gd name="connsiteX590" fmla="*/ 333935 w 808720"/>
                  <a:gd name="connsiteY590" fmla="*/ 30050 h 1047182"/>
                  <a:gd name="connsiteX591" fmla="*/ 334027 w 808720"/>
                  <a:gd name="connsiteY591" fmla="*/ 29970 h 1047182"/>
                  <a:gd name="connsiteX592" fmla="*/ 343094 w 808720"/>
                  <a:gd name="connsiteY592" fmla="*/ 28155 h 1047182"/>
                  <a:gd name="connsiteX593" fmla="*/ 341694 w 808720"/>
                  <a:gd name="connsiteY593" fmla="*/ 28734 h 1047182"/>
                  <a:gd name="connsiteX594" fmla="*/ 341474 w 808720"/>
                  <a:gd name="connsiteY594" fmla="*/ 28794 h 1047182"/>
                  <a:gd name="connsiteX595" fmla="*/ 341155 w 808720"/>
                  <a:gd name="connsiteY595" fmla="*/ 28881 h 1047182"/>
                  <a:gd name="connsiteX596" fmla="*/ 341945 w 808720"/>
                  <a:gd name="connsiteY596" fmla="*/ 28585 h 1047182"/>
                  <a:gd name="connsiteX597" fmla="*/ 343088 w 808720"/>
                  <a:gd name="connsiteY597" fmla="*/ 28156 h 1047182"/>
                  <a:gd name="connsiteX598" fmla="*/ 343844 w 808720"/>
                  <a:gd name="connsiteY598" fmla="*/ 28148 h 1047182"/>
                  <a:gd name="connsiteX599" fmla="*/ 342088 w 808720"/>
                  <a:gd name="connsiteY599" fmla="*/ 28685 h 1047182"/>
                  <a:gd name="connsiteX600" fmla="*/ 342601 w 808720"/>
                  <a:gd name="connsiteY600" fmla="*/ 28487 h 1047182"/>
                  <a:gd name="connsiteX601" fmla="*/ 345242 w 808720"/>
                  <a:gd name="connsiteY601" fmla="*/ 27812 h 1047182"/>
                  <a:gd name="connsiteX602" fmla="*/ 344833 w 808720"/>
                  <a:gd name="connsiteY602" fmla="*/ 28017 h 1047182"/>
                  <a:gd name="connsiteX603" fmla="*/ 341310 w 808720"/>
                  <a:gd name="connsiteY603" fmla="*/ 28986 h 1047182"/>
                  <a:gd name="connsiteX604" fmla="*/ 341645 w 808720"/>
                  <a:gd name="connsiteY604" fmla="*/ 28857 h 1047182"/>
                  <a:gd name="connsiteX605" fmla="*/ 347091 w 808720"/>
                  <a:gd name="connsiteY605" fmla="*/ 27801 h 1047182"/>
                  <a:gd name="connsiteX606" fmla="*/ 347011 w 808720"/>
                  <a:gd name="connsiteY606" fmla="*/ 27886 h 1047182"/>
                  <a:gd name="connsiteX607" fmla="*/ 337993 w 808720"/>
                  <a:gd name="connsiteY607" fmla="*/ 30341 h 1047182"/>
                  <a:gd name="connsiteX608" fmla="*/ 337990 w 808720"/>
                  <a:gd name="connsiteY608" fmla="*/ 30342 h 1047182"/>
                  <a:gd name="connsiteX609" fmla="*/ 338022 w 808720"/>
                  <a:gd name="connsiteY609" fmla="*/ 30259 h 1047182"/>
                  <a:gd name="connsiteX610" fmla="*/ 338970 w 808720"/>
                  <a:gd name="connsiteY610" fmla="*/ 29892 h 1047182"/>
                  <a:gd name="connsiteX611" fmla="*/ 339049 w 808720"/>
                  <a:gd name="connsiteY611" fmla="*/ 29872 h 1047182"/>
                  <a:gd name="connsiteX612" fmla="*/ 345550 w 808720"/>
                  <a:gd name="connsiteY612" fmla="*/ 27602 h 1047182"/>
                  <a:gd name="connsiteX613" fmla="*/ 342782 w 808720"/>
                  <a:gd name="connsiteY613" fmla="*/ 28417 h 1047182"/>
                  <a:gd name="connsiteX614" fmla="*/ 343473 w 808720"/>
                  <a:gd name="connsiteY614" fmla="*/ 28149 h 1047182"/>
                  <a:gd name="connsiteX615" fmla="*/ 343963 w 808720"/>
                  <a:gd name="connsiteY615" fmla="*/ 27959 h 1047182"/>
                  <a:gd name="connsiteX616" fmla="*/ 344497 w 808720"/>
                  <a:gd name="connsiteY616" fmla="*/ 27574 h 1047182"/>
                  <a:gd name="connsiteX617" fmla="*/ 343116 w 808720"/>
                  <a:gd name="connsiteY617" fmla="*/ 28145 h 1047182"/>
                  <a:gd name="connsiteX618" fmla="*/ 343088 w 808720"/>
                  <a:gd name="connsiteY618" fmla="*/ 28156 h 1047182"/>
                  <a:gd name="connsiteX619" fmla="*/ 342726 w 808720"/>
                  <a:gd name="connsiteY619" fmla="*/ 28237 h 1047182"/>
                  <a:gd name="connsiteX620" fmla="*/ 341655 w 808720"/>
                  <a:gd name="connsiteY620" fmla="*/ 28478 h 1047182"/>
                  <a:gd name="connsiteX621" fmla="*/ 343518 w 808720"/>
                  <a:gd name="connsiteY621" fmla="*/ 27886 h 1047182"/>
                  <a:gd name="connsiteX622" fmla="*/ 345720 w 808720"/>
                  <a:gd name="connsiteY622" fmla="*/ 27573 h 1047182"/>
                  <a:gd name="connsiteX623" fmla="*/ 345445 w 808720"/>
                  <a:gd name="connsiteY623" fmla="*/ 27711 h 1047182"/>
                  <a:gd name="connsiteX624" fmla="*/ 343844 w 808720"/>
                  <a:gd name="connsiteY624" fmla="*/ 28148 h 1047182"/>
                  <a:gd name="connsiteX625" fmla="*/ 345832 w 808720"/>
                  <a:gd name="connsiteY625" fmla="*/ 27539 h 1047182"/>
                  <a:gd name="connsiteX626" fmla="*/ 345720 w 808720"/>
                  <a:gd name="connsiteY626" fmla="*/ 27573 h 1047182"/>
                  <a:gd name="connsiteX627" fmla="*/ 345754 w 808720"/>
                  <a:gd name="connsiteY627" fmla="*/ 27557 h 1047182"/>
                  <a:gd name="connsiteX628" fmla="*/ 345822 w 808720"/>
                  <a:gd name="connsiteY628" fmla="*/ 27522 h 1047182"/>
                  <a:gd name="connsiteX629" fmla="*/ 345754 w 808720"/>
                  <a:gd name="connsiteY629" fmla="*/ 27557 h 1047182"/>
                  <a:gd name="connsiteX630" fmla="*/ 345550 w 808720"/>
                  <a:gd name="connsiteY630" fmla="*/ 27602 h 1047182"/>
                  <a:gd name="connsiteX631" fmla="*/ 339115 w 808720"/>
                  <a:gd name="connsiteY631" fmla="*/ 27477 h 1047182"/>
                  <a:gd name="connsiteX632" fmla="*/ 338828 w 808720"/>
                  <a:gd name="connsiteY632" fmla="*/ 28207 h 1047182"/>
                  <a:gd name="connsiteX633" fmla="*/ 334210 w 808720"/>
                  <a:gd name="connsiteY633" fmla="*/ 29808 h 1047182"/>
                  <a:gd name="connsiteX634" fmla="*/ 335106 w 808720"/>
                  <a:gd name="connsiteY634" fmla="*/ 29020 h 1047182"/>
                  <a:gd name="connsiteX635" fmla="*/ 335535 w 808720"/>
                  <a:gd name="connsiteY635" fmla="*/ 28642 h 1047182"/>
                  <a:gd name="connsiteX636" fmla="*/ 336140 w 808720"/>
                  <a:gd name="connsiteY636" fmla="*/ 28445 h 1047182"/>
                  <a:gd name="connsiteX637" fmla="*/ 345442 w 808720"/>
                  <a:gd name="connsiteY637" fmla="*/ 27273 h 1047182"/>
                  <a:gd name="connsiteX638" fmla="*/ 345440 w 808720"/>
                  <a:gd name="connsiteY638" fmla="*/ 27274 h 1047182"/>
                  <a:gd name="connsiteX639" fmla="*/ 344497 w 808720"/>
                  <a:gd name="connsiteY639" fmla="*/ 27574 h 1047182"/>
                  <a:gd name="connsiteX640" fmla="*/ 344498 w 808720"/>
                  <a:gd name="connsiteY640" fmla="*/ 27574 h 1047182"/>
                  <a:gd name="connsiteX641" fmla="*/ 345230 w 808720"/>
                  <a:gd name="connsiteY641" fmla="*/ 27271 h 1047182"/>
                  <a:gd name="connsiteX642" fmla="*/ 344498 w 808720"/>
                  <a:gd name="connsiteY642" fmla="*/ 27574 h 1047182"/>
                  <a:gd name="connsiteX643" fmla="*/ 343519 w 808720"/>
                  <a:gd name="connsiteY643" fmla="*/ 27886 h 1047182"/>
                  <a:gd name="connsiteX644" fmla="*/ 341654 w 808720"/>
                  <a:gd name="connsiteY644" fmla="*/ 28479 h 1047182"/>
                  <a:gd name="connsiteX645" fmla="*/ 340833 w 808720"/>
                  <a:gd name="connsiteY645" fmla="*/ 28663 h 1047182"/>
                  <a:gd name="connsiteX646" fmla="*/ 344172 w 808720"/>
                  <a:gd name="connsiteY646" fmla="*/ 27550 h 1047182"/>
                  <a:gd name="connsiteX647" fmla="*/ 344420 w 808720"/>
                  <a:gd name="connsiteY647" fmla="*/ 27485 h 1047182"/>
                  <a:gd name="connsiteX648" fmla="*/ 347609 w 808720"/>
                  <a:gd name="connsiteY648" fmla="*/ 27253 h 1047182"/>
                  <a:gd name="connsiteX649" fmla="*/ 347377 w 808720"/>
                  <a:gd name="connsiteY649" fmla="*/ 27498 h 1047182"/>
                  <a:gd name="connsiteX650" fmla="*/ 344569 w 808720"/>
                  <a:gd name="connsiteY650" fmla="*/ 28149 h 1047182"/>
                  <a:gd name="connsiteX651" fmla="*/ 344833 w 808720"/>
                  <a:gd name="connsiteY651" fmla="*/ 28017 h 1047182"/>
                  <a:gd name="connsiteX652" fmla="*/ 347391 w 808720"/>
                  <a:gd name="connsiteY652" fmla="*/ 27188 h 1047182"/>
                  <a:gd name="connsiteX653" fmla="*/ 345242 w 808720"/>
                  <a:gd name="connsiteY653" fmla="*/ 27812 h 1047182"/>
                  <a:gd name="connsiteX654" fmla="*/ 345445 w 808720"/>
                  <a:gd name="connsiteY654" fmla="*/ 27711 h 1047182"/>
                  <a:gd name="connsiteX655" fmla="*/ 347220 w 808720"/>
                  <a:gd name="connsiteY655" fmla="*/ 27227 h 1047182"/>
                  <a:gd name="connsiteX656" fmla="*/ 347775 w 808720"/>
                  <a:gd name="connsiteY656" fmla="*/ 27077 h 1047182"/>
                  <a:gd name="connsiteX657" fmla="*/ 347745 w 808720"/>
                  <a:gd name="connsiteY657" fmla="*/ 27109 h 1047182"/>
                  <a:gd name="connsiteX658" fmla="*/ 347391 w 808720"/>
                  <a:gd name="connsiteY658" fmla="*/ 27188 h 1047182"/>
                  <a:gd name="connsiteX659" fmla="*/ 347856 w 808720"/>
                  <a:gd name="connsiteY659" fmla="*/ 27053 h 1047182"/>
                  <a:gd name="connsiteX660" fmla="*/ 347775 w 808720"/>
                  <a:gd name="connsiteY660" fmla="*/ 27077 h 1047182"/>
                  <a:gd name="connsiteX661" fmla="*/ 347777 w 808720"/>
                  <a:gd name="connsiteY661" fmla="*/ 27075 h 1047182"/>
                  <a:gd name="connsiteX662" fmla="*/ 346525 w 808720"/>
                  <a:gd name="connsiteY662" fmla="*/ 26929 h 1047182"/>
                  <a:gd name="connsiteX663" fmla="*/ 345442 w 808720"/>
                  <a:gd name="connsiteY663" fmla="*/ 27273 h 1047182"/>
                  <a:gd name="connsiteX664" fmla="*/ 345970 w 808720"/>
                  <a:gd name="connsiteY664" fmla="*/ 27075 h 1047182"/>
                  <a:gd name="connsiteX665" fmla="*/ 347944 w 808720"/>
                  <a:gd name="connsiteY665" fmla="*/ 26898 h 1047182"/>
                  <a:gd name="connsiteX666" fmla="*/ 347777 w 808720"/>
                  <a:gd name="connsiteY666" fmla="*/ 27075 h 1047182"/>
                  <a:gd name="connsiteX667" fmla="*/ 347220 w 808720"/>
                  <a:gd name="connsiteY667" fmla="*/ 27227 h 1047182"/>
                  <a:gd name="connsiteX668" fmla="*/ 345832 w 808720"/>
                  <a:gd name="connsiteY668" fmla="*/ 27539 h 1047182"/>
                  <a:gd name="connsiteX669" fmla="*/ 347460 w 808720"/>
                  <a:gd name="connsiteY669" fmla="*/ 27041 h 1047182"/>
                  <a:gd name="connsiteX670" fmla="*/ 346841 w 808720"/>
                  <a:gd name="connsiteY670" fmla="*/ 26845 h 1047182"/>
                  <a:gd name="connsiteX671" fmla="*/ 343963 w 808720"/>
                  <a:gd name="connsiteY671" fmla="*/ 27959 h 1047182"/>
                  <a:gd name="connsiteX672" fmla="*/ 343094 w 808720"/>
                  <a:gd name="connsiteY672" fmla="*/ 28155 h 1047182"/>
                  <a:gd name="connsiteX673" fmla="*/ 343116 w 808720"/>
                  <a:gd name="connsiteY673" fmla="*/ 28145 h 1047182"/>
                  <a:gd name="connsiteX674" fmla="*/ 345440 w 808720"/>
                  <a:gd name="connsiteY674" fmla="*/ 27274 h 1047182"/>
                  <a:gd name="connsiteX675" fmla="*/ 346527 w 808720"/>
                  <a:gd name="connsiteY675" fmla="*/ 26928 h 1047182"/>
                  <a:gd name="connsiteX676" fmla="*/ 347089 w 808720"/>
                  <a:gd name="connsiteY676" fmla="*/ 26749 h 1047182"/>
                  <a:gd name="connsiteX677" fmla="*/ 347087 w 808720"/>
                  <a:gd name="connsiteY677" fmla="*/ 26750 h 1047182"/>
                  <a:gd name="connsiteX678" fmla="*/ 346527 w 808720"/>
                  <a:gd name="connsiteY678" fmla="*/ 26928 h 1047182"/>
                  <a:gd name="connsiteX679" fmla="*/ 346525 w 808720"/>
                  <a:gd name="connsiteY679" fmla="*/ 26929 h 1047182"/>
                  <a:gd name="connsiteX680" fmla="*/ 346120 w 808720"/>
                  <a:gd name="connsiteY680" fmla="*/ 26749 h 1047182"/>
                  <a:gd name="connsiteX681" fmla="*/ 346006 w 808720"/>
                  <a:gd name="connsiteY681" fmla="*/ 26780 h 1047182"/>
                  <a:gd name="connsiteX682" fmla="*/ 345968 w 808720"/>
                  <a:gd name="connsiteY682" fmla="*/ 26790 h 1047182"/>
                  <a:gd name="connsiteX683" fmla="*/ 340744 w 808720"/>
                  <a:gd name="connsiteY683" fmla="*/ 28017 h 1047182"/>
                  <a:gd name="connsiteX684" fmla="*/ 340751 w 808720"/>
                  <a:gd name="connsiteY684" fmla="*/ 28015 h 1047182"/>
                  <a:gd name="connsiteX685" fmla="*/ 346026 w 808720"/>
                  <a:gd name="connsiteY685" fmla="*/ 26771 h 1047182"/>
                  <a:gd name="connsiteX686" fmla="*/ 353326 w 808720"/>
                  <a:gd name="connsiteY686" fmla="*/ 26745 h 1047182"/>
                  <a:gd name="connsiteX687" fmla="*/ 352479 w 808720"/>
                  <a:gd name="connsiteY687" fmla="*/ 27186 h 1047182"/>
                  <a:gd name="connsiteX688" fmla="*/ 346969 w 808720"/>
                  <a:gd name="connsiteY688" fmla="*/ 28585 h 1047182"/>
                  <a:gd name="connsiteX689" fmla="*/ 344729 w 808720"/>
                  <a:gd name="connsiteY689" fmla="*/ 29154 h 1047182"/>
                  <a:gd name="connsiteX690" fmla="*/ 347649 w 808720"/>
                  <a:gd name="connsiteY690" fmla="*/ 28336 h 1047182"/>
                  <a:gd name="connsiteX691" fmla="*/ 349866 w 808720"/>
                  <a:gd name="connsiteY691" fmla="*/ 26632 h 1047182"/>
                  <a:gd name="connsiteX692" fmla="*/ 347609 w 808720"/>
                  <a:gd name="connsiteY692" fmla="*/ 27253 h 1047182"/>
                  <a:gd name="connsiteX693" fmla="*/ 347745 w 808720"/>
                  <a:gd name="connsiteY693" fmla="*/ 27109 h 1047182"/>
                  <a:gd name="connsiteX694" fmla="*/ 346948 w 808720"/>
                  <a:gd name="connsiteY694" fmla="*/ 26560 h 1047182"/>
                  <a:gd name="connsiteX695" fmla="*/ 346140 w 808720"/>
                  <a:gd name="connsiteY695" fmla="*/ 26894 h 1047182"/>
                  <a:gd name="connsiteX696" fmla="*/ 344574 w 808720"/>
                  <a:gd name="connsiteY696" fmla="*/ 27416 h 1047182"/>
                  <a:gd name="connsiteX697" fmla="*/ 344172 w 808720"/>
                  <a:gd name="connsiteY697" fmla="*/ 27550 h 1047182"/>
                  <a:gd name="connsiteX698" fmla="*/ 338498 w 808720"/>
                  <a:gd name="connsiteY698" fmla="*/ 29049 h 1047182"/>
                  <a:gd name="connsiteX699" fmla="*/ 338597 w 808720"/>
                  <a:gd name="connsiteY699" fmla="*/ 28797 h 1047182"/>
                  <a:gd name="connsiteX700" fmla="*/ 345968 w 808720"/>
                  <a:gd name="connsiteY700" fmla="*/ 26790 h 1047182"/>
                  <a:gd name="connsiteX701" fmla="*/ 345999 w 808720"/>
                  <a:gd name="connsiteY701" fmla="*/ 26783 h 1047182"/>
                  <a:gd name="connsiteX702" fmla="*/ 347857 w 808720"/>
                  <a:gd name="connsiteY702" fmla="*/ 26505 h 1047182"/>
                  <a:gd name="connsiteX703" fmla="*/ 347552 w 808720"/>
                  <a:gd name="connsiteY703" fmla="*/ 26657 h 1047182"/>
                  <a:gd name="connsiteX704" fmla="*/ 346841 w 808720"/>
                  <a:gd name="connsiteY704" fmla="*/ 26845 h 1047182"/>
                  <a:gd name="connsiteX705" fmla="*/ 347087 w 808720"/>
                  <a:gd name="connsiteY705" fmla="*/ 26750 h 1047182"/>
                  <a:gd name="connsiteX706" fmla="*/ 347207 w 808720"/>
                  <a:gd name="connsiteY706" fmla="*/ 26453 h 1047182"/>
                  <a:gd name="connsiteX707" fmla="*/ 346984 w 808720"/>
                  <a:gd name="connsiteY707" fmla="*/ 26545 h 1047182"/>
                  <a:gd name="connsiteX708" fmla="*/ 346120 w 808720"/>
                  <a:gd name="connsiteY708" fmla="*/ 26749 h 1047182"/>
                  <a:gd name="connsiteX709" fmla="*/ 348377 w 808720"/>
                  <a:gd name="connsiteY709" fmla="*/ 26440 h 1047182"/>
                  <a:gd name="connsiteX710" fmla="*/ 347951 w 808720"/>
                  <a:gd name="connsiteY710" fmla="*/ 26890 h 1047182"/>
                  <a:gd name="connsiteX711" fmla="*/ 347460 w 808720"/>
                  <a:gd name="connsiteY711" fmla="*/ 27041 h 1047182"/>
                  <a:gd name="connsiteX712" fmla="*/ 345822 w 808720"/>
                  <a:gd name="connsiteY712" fmla="*/ 27522 h 1047182"/>
                  <a:gd name="connsiteX713" fmla="*/ 347552 w 808720"/>
                  <a:gd name="connsiteY713" fmla="*/ 26657 h 1047182"/>
                  <a:gd name="connsiteX714" fmla="*/ 347680 w 808720"/>
                  <a:gd name="connsiteY714" fmla="*/ 26381 h 1047182"/>
                  <a:gd name="connsiteX715" fmla="*/ 347607 w 808720"/>
                  <a:gd name="connsiteY715" fmla="*/ 26405 h 1047182"/>
                  <a:gd name="connsiteX716" fmla="*/ 346948 w 808720"/>
                  <a:gd name="connsiteY716" fmla="*/ 26560 h 1047182"/>
                  <a:gd name="connsiteX717" fmla="*/ 346984 w 808720"/>
                  <a:gd name="connsiteY717" fmla="*/ 26545 h 1047182"/>
                  <a:gd name="connsiteX718" fmla="*/ 354070 w 808720"/>
                  <a:gd name="connsiteY718" fmla="*/ 26358 h 1047182"/>
                  <a:gd name="connsiteX719" fmla="*/ 353783 w 808720"/>
                  <a:gd name="connsiteY719" fmla="*/ 26507 h 1047182"/>
                  <a:gd name="connsiteX720" fmla="*/ 349456 w 808720"/>
                  <a:gd name="connsiteY720" fmla="*/ 27673 h 1047182"/>
                  <a:gd name="connsiteX721" fmla="*/ 342915 w 808720"/>
                  <a:gd name="connsiteY721" fmla="*/ 29436 h 1047182"/>
                  <a:gd name="connsiteX722" fmla="*/ 350137 w 808720"/>
                  <a:gd name="connsiteY722" fmla="*/ 27322 h 1047182"/>
                  <a:gd name="connsiteX723" fmla="*/ 350973 w 808720"/>
                  <a:gd name="connsiteY723" fmla="*/ 27117 h 1047182"/>
                  <a:gd name="connsiteX724" fmla="*/ 348008 w 808720"/>
                  <a:gd name="connsiteY724" fmla="*/ 26311 h 1047182"/>
                  <a:gd name="connsiteX725" fmla="*/ 345970 w 808720"/>
                  <a:gd name="connsiteY725" fmla="*/ 27075 h 1047182"/>
                  <a:gd name="connsiteX726" fmla="*/ 345230 w 808720"/>
                  <a:gd name="connsiteY726" fmla="*/ 27271 h 1047182"/>
                  <a:gd name="connsiteX727" fmla="*/ 346140 w 808720"/>
                  <a:gd name="connsiteY727" fmla="*/ 26894 h 1047182"/>
                  <a:gd name="connsiteX728" fmla="*/ 347607 w 808720"/>
                  <a:gd name="connsiteY728" fmla="*/ 26405 h 1047182"/>
                  <a:gd name="connsiteX729" fmla="*/ 348512 w 808720"/>
                  <a:gd name="connsiteY729" fmla="*/ 26296 h 1047182"/>
                  <a:gd name="connsiteX730" fmla="*/ 348512 w 808720"/>
                  <a:gd name="connsiteY730" fmla="*/ 26297 h 1047182"/>
                  <a:gd name="connsiteX731" fmla="*/ 347857 w 808720"/>
                  <a:gd name="connsiteY731" fmla="*/ 26505 h 1047182"/>
                  <a:gd name="connsiteX732" fmla="*/ 347858 w 808720"/>
                  <a:gd name="connsiteY732" fmla="*/ 26505 h 1047182"/>
                  <a:gd name="connsiteX733" fmla="*/ 348327 w 808720"/>
                  <a:gd name="connsiteY733" fmla="*/ 26270 h 1047182"/>
                  <a:gd name="connsiteX734" fmla="*/ 347858 w 808720"/>
                  <a:gd name="connsiteY734" fmla="*/ 26505 h 1047182"/>
                  <a:gd name="connsiteX735" fmla="*/ 347089 w 808720"/>
                  <a:gd name="connsiteY735" fmla="*/ 26749 h 1047182"/>
                  <a:gd name="connsiteX736" fmla="*/ 348485 w 808720"/>
                  <a:gd name="connsiteY736" fmla="*/ 26191 h 1047182"/>
                  <a:gd name="connsiteX737" fmla="*/ 348455 w 808720"/>
                  <a:gd name="connsiteY737" fmla="*/ 26206 h 1047182"/>
                  <a:gd name="connsiteX738" fmla="*/ 348008 w 808720"/>
                  <a:gd name="connsiteY738" fmla="*/ 26311 h 1047182"/>
                  <a:gd name="connsiteX739" fmla="*/ 348062 w 808720"/>
                  <a:gd name="connsiteY739" fmla="*/ 26291 h 1047182"/>
                  <a:gd name="connsiteX740" fmla="*/ 348550 w 808720"/>
                  <a:gd name="connsiteY740" fmla="*/ 26184 h 1047182"/>
                  <a:gd name="connsiteX741" fmla="*/ 348327 w 808720"/>
                  <a:gd name="connsiteY741" fmla="*/ 26270 h 1047182"/>
                  <a:gd name="connsiteX742" fmla="*/ 348455 w 808720"/>
                  <a:gd name="connsiteY742" fmla="*/ 26206 h 1047182"/>
                  <a:gd name="connsiteX743" fmla="*/ 348648 w 808720"/>
                  <a:gd name="connsiteY743" fmla="*/ 26153 h 1047182"/>
                  <a:gd name="connsiteX744" fmla="*/ 348638 w 808720"/>
                  <a:gd name="connsiteY744" fmla="*/ 26163 h 1047182"/>
                  <a:gd name="connsiteX745" fmla="*/ 348550 w 808720"/>
                  <a:gd name="connsiteY745" fmla="*/ 26184 h 1047182"/>
                  <a:gd name="connsiteX746" fmla="*/ 348603 w 808720"/>
                  <a:gd name="connsiteY746" fmla="*/ 26163 h 1047182"/>
                  <a:gd name="connsiteX747" fmla="*/ 348725 w 808720"/>
                  <a:gd name="connsiteY747" fmla="*/ 26071 h 1047182"/>
                  <a:gd name="connsiteX748" fmla="*/ 348658 w 808720"/>
                  <a:gd name="connsiteY748" fmla="*/ 26142 h 1047182"/>
                  <a:gd name="connsiteX749" fmla="*/ 348603 w 808720"/>
                  <a:gd name="connsiteY749" fmla="*/ 26163 h 1047182"/>
                  <a:gd name="connsiteX750" fmla="*/ 348485 w 808720"/>
                  <a:gd name="connsiteY750" fmla="*/ 26191 h 1047182"/>
                  <a:gd name="connsiteX751" fmla="*/ 348752 w 808720"/>
                  <a:gd name="connsiteY751" fmla="*/ 26032 h 1047182"/>
                  <a:gd name="connsiteX752" fmla="*/ 348062 w 808720"/>
                  <a:gd name="connsiteY752" fmla="*/ 26291 h 1047182"/>
                  <a:gd name="connsiteX753" fmla="*/ 347680 w 808720"/>
                  <a:gd name="connsiteY753" fmla="*/ 26381 h 1047182"/>
                  <a:gd name="connsiteX754" fmla="*/ 348613 w 808720"/>
                  <a:gd name="connsiteY754" fmla="*/ 26070 h 1047182"/>
                  <a:gd name="connsiteX755" fmla="*/ 348767 w 808720"/>
                  <a:gd name="connsiteY755" fmla="*/ 26026 h 1047182"/>
                  <a:gd name="connsiteX756" fmla="*/ 348765 w 808720"/>
                  <a:gd name="connsiteY756" fmla="*/ 26029 h 1047182"/>
                  <a:gd name="connsiteX757" fmla="*/ 348752 w 808720"/>
                  <a:gd name="connsiteY757" fmla="*/ 26032 h 1047182"/>
                  <a:gd name="connsiteX758" fmla="*/ 348864 w 808720"/>
                  <a:gd name="connsiteY758" fmla="*/ 26001 h 1047182"/>
                  <a:gd name="connsiteX759" fmla="*/ 348725 w 808720"/>
                  <a:gd name="connsiteY759" fmla="*/ 26071 h 1047182"/>
                  <a:gd name="connsiteX760" fmla="*/ 348765 w 808720"/>
                  <a:gd name="connsiteY760" fmla="*/ 26029 h 1047182"/>
                  <a:gd name="connsiteX761" fmla="*/ 348956 w 808720"/>
                  <a:gd name="connsiteY761" fmla="*/ 25956 h 1047182"/>
                  <a:gd name="connsiteX762" fmla="*/ 348956 w 808720"/>
                  <a:gd name="connsiteY762" fmla="*/ 25956 h 1047182"/>
                  <a:gd name="connsiteX763" fmla="*/ 348767 w 808720"/>
                  <a:gd name="connsiteY763" fmla="*/ 26026 h 1047182"/>
                  <a:gd name="connsiteX764" fmla="*/ 348778 w 808720"/>
                  <a:gd name="connsiteY764" fmla="*/ 26015 h 1047182"/>
                  <a:gd name="connsiteX765" fmla="*/ 570462 w 808720"/>
                  <a:gd name="connsiteY765" fmla="*/ 25956 h 1047182"/>
                  <a:gd name="connsiteX766" fmla="*/ 578332 w 808720"/>
                  <a:gd name="connsiteY766" fmla="*/ 32252 h 1047182"/>
                  <a:gd name="connsiteX767" fmla="*/ 577451 w 808720"/>
                  <a:gd name="connsiteY767" fmla="*/ 32135 h 1047182"/>
                  <a:gd name="connsiteX768" fmla="*/ 570075 w 808720"/>
                  <a:gd name="connsiteY768" fmla="*/ 28776 h 1047182"/>
                  <a:gd name="connsiteX769" fmla="*/ 563883 w 808720"/>
                  <a:gd name="connsiteY769" fmla="*/ 25956 h 1047182"/>
                  <a:gd name="connsiteX770" fmla="*/ 570075 w 808720"/>
                  <a:gd name="connsiteY770" fmla="*/ 28776 h 1047182"/>
                  <a:gd name="connsiteX771" fmla="*/ 569811 w 808720"/>
                  <a:gd name="connsiteY771" fmla="*/ 30706 h 1047182"/>
                  <a:gd name="connsiteX772" fmla="*/ 568269 w 808720"/>
                  <a:gd name="connsiteY772" fmla="*/ 30342 h 1047182"/>
                  <a:gd name="connsiteX773" fmla="*/ 568580 w 808720"/>
                  <a:gd name="connsiteY773" fmla="*/ 30963 h 1047182"/>
                  <a:gd name="connsiteX774" fmla="*/ 566871 w 808720"/>
                  <a:gd name="connsiteY774" fmla="*/ 30737 h 1047182"/>
                  <a:gd name="connsiteX775" fmla="*/ 333603 w 808720"/>
                  <a:gd name="connsiteY775" fmla="*/ 25956 h 1047182"/>
                  <a:gd name="connsiteX776" fmla="*/ 323735 w 808720"/>
                  <a:gd name="connsiteY776" fmla="*/ 31439 h 1047182"/>
                  <a:gd name="connsiteX777" fmla="*/ 321230 w 808720"/>
                  <a:gd name="connsiteY777" fmla="*/ 32830 h 1047182"/>
                  <a:gd name="connsiteX778" fmla="*/ 318257 w 808720"/>
                  <a:gd name="connsiteY778" fmla="*/ 33741 h 1047182"/>
                  <a:gd name="connsiteX779" fmla="*/ 316814 w 808720"/>
                  <a:gd name="connsiteY779" fmla="*/ 34065 h 1047182"/>
                  <a:gd name="connsiteX780" fmla="*/ 313865 w 808720"/>
                  <a:gd name="connsiteY780" fmla="*/ 34728 h 1047182"/>
                  <a:gd name="connsiteX781" fmla="*/ 322641 w 808720"/>
                  <a:gd name="connsiteY781" fmla="*/ 30828 h 1047182"/>
                  <a:gd name="connsiteX782" fmla="*/ 349758 w 808720"/>
                  <a:gd name="connsiteY782" fmla="*/ 25900 h 1047182"/>
                  <a:gd name="connsiteX783" fmla="*/ 348512 w 808720"/>
                  <a:gd name="connsiteY783" fmla="*/ 26296 h 1047182"/>
                  <a:gd name="connsiteX784" fmla="*/ 348638 w 808720"/>
                  <a:gd name="connsiteY784" fmla="*/ 26163 h 1047182"/>
                  <a:gd name="connsiteX785" fmla="*/ 349805 w 808720"/>
                  <a:gd name="connsiteY785" fmla="*/ 25885 h 1047182"/>
                  <a:gd name="connsiteX786" fmla="*/ 349759 w 808720"/>
                  <a:gd name="connsiteY786" fmla="*/ 25900 h 1047182"/>
                  <a:gd name="connsiteX787" fmla="*/ 349758 w 808720"/>
                  <a:gd name="connsiteY787" fmla="*/ 25900 h 1047182"/>
                  <a:gd name="connsiteX788" fmla="*/ 349869 w 808720"/>
                  <a:gd name="connsiteY788" fmla="*/ 25865 h 1047182"/>
                  <a:gd name="connsiteX789" fmla="*/ 349805 w 808720"/>
                  <a:gd name="connsiteY789" fmla="*/ 25885 h 1047182"/>
                  <a:gd name="connsiteX790" fmla="*/ 349868 w 808720"/>
                  <a:gd name="connsiteY790" fmla="*/ 25865 h 1047182"/>
                  <a:gd name="connsiteX791" fmla="*/ 349871 w 808720"/>
                  <a:gd name="connsiteY791" fmla="*/ 25864 h 1047182"/>
                  <a:gd name="connsiteX792" fmla="*/ 349869 w 808720"/>
                  <a:gd name="connsiteY792" fmla="*/ 25865 h 1047182"/>
                  <a:gd name="connsiteX793" fmla="*/ 349870 w 808720"/>
                  <a:gd name="connsiteY793" fmla="*/ 25864 h 1047182"/>
                  <a:gd name="connsiteX794" fmla="*/ 354479 w 808720"/>
                  <a:gd name="connsiteY794" fmla="*/ 25852 h 1047182"/>
                  <a:gd name="connsiteX795" fmla="*/ 354261 w 808720"/>
                  <a:gd name="connsiteY795" fmla="*/ 25912 h 1047182"/>
                  <a:gd name="connsiteX796" fmla="*/ 351343 w 808720"/>
                  <a:gd name="connsiteY796" fmla="*/ 26706 h 1047182"/>
                  <a:gd name="connsiteX797" fmla="*/ 347091 w 808720"/>
                  <a:gd name="connsiteY797" fmla="*/ 27801 h 1047182"/>
                  <a:gd name="connsiteX798" fmla="*/ 347377 w 808720"/>
                  <a:gd name="connsiteY798" fmla="*/ 27498 h 1047182"/>
                  <a:gd name="connsiteX799" fmla="*/ 354326 w 808720"/>
                  <a:gd name="connsiteY799" fmla="*/ 25888 h 1047182"/>
                  <a:gd name="connsiteX800" fmla="*/ 541833 w 808720"/>
                  <a:gd name="connsiteY800" fmla="*/ 25735 h 1047182"/>
                  <a:gd name="connsiteX801" fmla="*/ 542027 w 808720"/>
                  <a:gd name="connsiteY801" fmla="*/ 26121 h 1047182"/>
                  <a:gd name="connsiteX802" fmla="*/ 541951 w 808720"/>
                  <a:gd name="connsiteY802" fmla="*/ 30342 h 1047182"/>
                  <a:gd name="connsiteX803" fmla="*/ 349107 w 808720"/>
                  <a:gd name="connsiteY803" fmla="*/ 25666 h 1047182"/>
                  <a:gd name="connsiteX804" fmla="*/ 348778 w 808720"/>
                  <a:gd name="connsiteY804" fmla="*/ 26015 h 1047182"/>
                  <a:gd name="connsiteX805" fmla="*/ 348613 w 808720"/>
                  <a:gd name="connsiteY805" fmla="*/ 26070 h 1047182"/>
                  <a:gd name="connsiteX806" fmla="*/ 347207 w 808720"/>
                  <a:gd name="connsiteY806" fmla="*/ 26453 h 1047182"/>
                  <a:gd name="connsiteX807" fmla="*/ 355417 w 808720"/>
                  <a:gd name="connsiteY807" fmla="*/ 25657 h 1047182"/>
                  <a:gd name="connsiteX808" fmla="*/ 354892 w 808720"/>
                  <a:gd name="connsiteY808" fmla="*/ 25930 h 1047182"/>
                  <a:gd name="connsiteX809" fmla="*/ 351512 w 808720"/>
                  <a:gd name="connsiteY809" fmla="*/ 26920 h 1047182"/>
                  <a:gd name="connsiteX810" fmla="*/ 350137 w 808720"/>
                  <a:gd name="connsiteY810" fmla="*/ 27322 h 1047182"/>
                  <a:gd name="connsiteX811" fmla="*/ 346763 w 808720"/>
                  <a:gd name="connsiteY811" fmla="*/ 28149 h 1047182"/>
                  <a:gd name="connsiteX812" fmla="*/ 347011 w 808720"/>
                  <a:gd name="connsiteY812" fmla="*/ 27886 h 1047182"/>
                  <a:gd name="connsiteX813" fmla="*/ 351343 w 808720"/>
                  <a:gd name="connsiteY813" fmla="*/ 26706 h 1047182"/>
                  <a:gd name="connsiteX814" fmla="*/ 353865 w 808720"/>
                  <a:gd name="connsiteY814" fmla="*/ 26057 h 1047182"/>
                  <a:gd name="connsiteX815" fmla="*/ 355659 w 808720"/>
                  <a:gd name="connsiteY815" fmla="*/ 25531 h 1047182"/>
                  <a:gd name="connsiteX816" fmla="*/ 355494 w 808720"/>
                  <a:gd name="connsiteY816" fmla="*/ 25617 h 1047182"/>
                  <a:gd name="connsiteX817" fmla="*/ 354479 w 808720"/>
                  <a:gd name="connsiteY817" fmla="*/ 25852 h 1047182"/>
                  <a:gd name="connsiteX818" fmla="*/ 356278 w 808720"/>
                  <a:gd name="connsiteY818" fmla="*/ 25435 h 1047182"/>
                  <a:gd name="connsiteX819" fmla="*/ 355417 w 808720"/>
                  <a:gd name="connsiteY819" fmla="*/ 25657 h 1047182"/>
                  <a:gd name="connsiteX820" fmla="*/ 355494 w 808720"/>
                  <a:gd name="connsiteY820" fmla="*/ 25617 h 1047182"/>
                  <a:gd name="connsiteX821" fmla="*/ 345494 w 808720"/>
                  <a:gd name="connsiteY821" fmla="*/ 25400 h 1047182"/>
                  <a:gd name="connsiteX822" fmla="*/ 341782 w 808720"/>
                  <a:gd name="connsiteY822" fmla="*/ 26609 h 1047182"/>
                  <a:gd name="connsiteX823" fmla="*/ 339115 w 808720"/>
                  <a:gd name="connsiteY823" fmla="*/ 27477 h 1047182"/>
                  <a:gd name="connsiteX824" fmla="*/ 339171 w 808720"/>
                  <a:gd name="connsiteY824" fmla="*/ 27336 h 1047182"/>
                  <a:gd name="connsiteX825" fmla="*/ 342053 w 808720"/>
                  <a:gd name="connsiteY825" fmla="*/ 26454 h 1047182"/>
                  <a:gd name="connsiteX826" fmla="*/ 339988 w 808720"/>
                  <a:gd name="connsiteY826" fmla="*/ 25255 h 1047182"/>
                  <a:gd name="connsiteX827" fmla="*/ 339459 w 808720"/>
                  <a:gd name="connsiteY827" fmla="*/ 26601 h 1047182"/>
                  <a:gd name="connsiteX828" fmla="*/ 339171 w 808720"/>
                  <a:gd name="connsiteY828" fmla="*/ 27336 h 1047182"/>
                  <a:gd name="connsiteX829" fmla="*/ 336866 w 808720"/>
                  <a:gd name="connsiteY829" fmla="*/ 28042 h 1047182"/>
                  <a:gd name="connsiteX830" fmla="*/ 335871 w 808720"/>
                  <a:gd name="connsiteY830" fmla="*/ 28347 h 1047182"/>
                  <a:gd name="connsiteX831" fmla="*/ 337905 w 808720"/>
                  <a:gd name="connsiteY831" fmla="*/ 26557 h 1047182"/>
                  <a:gd name="connsiteX832" fmla="*/ 349624 w 808720"/>
                  <a:gd name="connsiteY832" fmla="*/ 25119 h 1047182"/>
                  <a:gd name="connsiteX833" fmla="*/ 349538 w 808720"/>
                  <a:gd name="connsiteY833" fmla="*/ 25210 h 1047182"/>
                  <a:gd name="connsiteX834" fmla="*/ 349445 w 808720"/>
                  <a:gd name="connsiteY834" fmla="*/ 25308 h 1047182"/>
                  <a:gd name="connsiteX835" fmla="*/ 349017 w 808720"/>
                  <a:gd name="connsiteY835" fmla="*/ 25442 h 1047182"/>
                  <a:gd name="connsiteX836" fmla="*/ 340751 w 808720"/>
                  <a:gd name="connsiteY836" fmla="*/ 28015 h 1047182"/>
                  <a:gd name="connsiteX837" fmla="*/ 340183 w 808720"/>
                  <a:gd name="connsiteY837" fmla="*/ 28149 h 1047182"/>
                  <a:gd name="connsiteX838" fmla="*/ 340744 w 808720"/>
                  <a:gd name="connsiteY838" fmla="*/ 28017 h 1047182"/>
                  <a:gd name="connsiteX839" fmla="*/ 338647 w 808720"/>
                  <a:gd name="connsiteY839" fmla="*/ 28670 h 1047182"/>
                  <a:gd name="connsiteX840" fmla="*/ 338692 w 808720"/>
                  <a:gd name="connsiteY840" fmla="*/ 28555 h 1047182"/>
                  <a:gd name="connsiteX841" fmla="*/ 340730 w 808720"/>
                  <a:gd name="connsiteY841" fmla="*/ 27914 h 1047182"/>
                  <a:gd name="connsiteX842" fmla="*/ 359167 w 808720"/>
                  <a:gd name="connsiteY842" fmla="*/ 25109 h 1047182"/>
                  <a:gd name="connsiteX843" fmla="*/ 353326 w 808720"/>
                  <a:gd name="connsiteY843" fmla="*/ 26745 h 1047182"/>
                  <a:gd name="connsiteX844" fmla="*/ 353783 w 808720"/>
                  <a:gd name="connsiteY844" fmla="*/ 26507 h 1047182"/>
                  <a:gd name="connsiteX845" fmla="*/ 357026 w 808720"/>
                  <a:gd name="connsiteY845" fmla="*/ 25634 h 1047182"/>
                  <a:gd name="connsiteX846" fmla="*/ 363862 w 808720"/>
                  <a:gd name="connsiteY846" fmla="*/ 25107 h 1047182"/>
                  <a:gd name="connsiteX847" fmla="*/ 363577 w 808720"/>
                  <a:gd name="connsiteY847" fmla="*/ 25225 h 1047182"/>
                  <a:gd name="connsiteX848" fmla="*/ 359921 w 808720"/>
                  <a:gd name="connsiteY848" fmla="*/ 25956 h 1047182"/>
                  <a:gd name="connsiteX849" fmla="*/ 352850 w 808720"/>
                  <a:gd name="connsiteY849" fmla="*/ 24916 h 1047182"/>
                  <a:gd name="connsiteX850" fmla="*/ 349870 w 808720"/>
                  <a:gd name="connsiteY850" fmla="*/ 25864 h 1047182"/>
                  <a:gd name="connsiteX851" fmla="*/ 349868 w 808720"/>
                  <a:gd name="connsiteY851" fmla="*/ 25865 h 1047182"/>
                  <a:gd name="connsiteX852" fmla="*/ 348648 w 808720"/>
                  <a:gd name="connsiteY852" fmla="*/ 26153 h 1047182"/>
                  <a:gd name="connsiteX853" fmla="*/ 348658 w 808720"/>
                  <a:gd name="connsiteY853" fmla="*/ 26142 h 1047182"/>
                  <a:gd name="connsiteX854" fmla="*/ 349392 w 808720"/>
                  <a:gd name="connsiteY854" fmla="*/ 25858 h 1047182"/>
                  <a:gd name="connsiteX855" fmla="*/ 352854 w 808720"/>
                  <a:gd name="connsiteY855" fmla="*/ 24915 h 1047182"/>
                  <a:gd name="connsiteX856" fmla="*/ 352852 w 808720"/>
                  <a:gd name="connsiteY856" fmla="*/ 24916 h 1047182"/>
                  <a:gd name="connsiteX857" fmla="*/ 352850 w 808720"/>
                  <a:gd name="connsiteY857" fmla="*/ 24916 h 1047182"/>
                  <a:gd name="connsiteX858" fmla="*/ 339871 w 808720"/>
                  <a:gd name="connsiteY858" fmla="*/ 24827 h 1047182"/>
                  <a:gd name="connsiteX859" fmla="*/ 337905 w 808720"/>
                  <a:gd name="connsiteY859" fmla="*/ 26557 h 1047182"/>
                  <a:gd name="connsiteX860" fmla="*/ 334244 w 808720"/>
                  <a:gd name="connsiteY860" fmla="*/ 28845 h 1047182"/>
                  <a:gd name="connsiteX861" fmla="*/ 326613 w 808720"/>
                  <a:gd name="connsiteY861" fmla="*/ 31182 h 1047182"/>
                  <a:gd name="connsiteX862" fmla="*/ 331411 w 808720"/>
                  <a:gd name="connsiteY862" fmla="*/ 28423 h 1047182"/>
                  <a:gd name="connsiteX863" fmla="*/ 358818 w 808720"/>
                  <a:gd name="connsiteY863" fmla="*/ 24781 h 1047182"/>
                  <a:gd name="connsiteX864" fmla="*/ 357744 w 808720"/>
                  <a:gd name="connsiteY864" fmla="*/ 25095 h 1047182"/>
                  <a:gd name="connsiteX865" fmla="*/ 356278 w 808720"/>
                  <a:gd name="connsiteY865" fmla="*/ 25435 h 1047182"/>
                  <a:gd name="connsiteX866" fmla="*/ 351573 w 808720"/>
                  <a:gd name="connsiteY866" fmla="*/ 24646 h 1047182"/>
                  <a:gd name="connsiteX867" fmla="*/ 349107 w 808720"/>
                  <a:gd name="connsiteY867" fmla="*/ 25666 h 1047182"/>
                  <a:gd name="connsiteX868" fmla="*/ 349445 w 808720"/>
                  <a:gd name="connsiteY868" fmla="*/ 25308 h 1047182"/>
                  <a:gd name="connsiteX869" fmla="*/ 351587 w 808720"/>
                  <a:gd name="connsiteY869" fmla="*/ 24641 h 1047182"/>
                  <a:gd name="connsiteX870" fmla="*/ 351580 w 808720"/>
                  <a:gd name="connsiteY870" fmla="*/ 24644 h 1047182"/>
                  <a:gd name="connsiteX871" fmla="*/ 351573 w 808720"/>
                  <a:gd name="connsiteY871" fmla="*/ 24646 h 1047182"/>
                  <a:gd name="connsiteX872" fmla="*/ 355718 w 808720"/>
                  <a:gd name="connsiteY872" fmla="*/ 24500 h 1047182"/>
                  <a:gd name="connsiteX873" fmla="*/ 348377 w 808720"/>
                  <a:gd name="connsiteY873" fmla="*/ 26440 h 1047182"/>
                  <a:gd name="connsiteX874" fmla="*/ 348512 w 808720"/>
                  <a:gd name="connsiteY874" fmla="*/ 26297 h 1047182"/>
                  <a:gd name="connsiteX875" fmla="*/ 349759 w 808720"/>
                  <a:gd name="connsiteY875" fmla="*/ 25900 h 1047182"/>
                  <a:gd name="connsiteX876" fmla="*/ 357669 w 808720"/>
                  <a:gd name="connsiteY876" fmla="*/ 24484 h 1047182"/>
                  <a:gd name="connsiteX877" fmla="*/ 356517 w 808720"/>
                  <a:gd name="connsiteY877" fmla="*/ 25084 h 1047182"/>
                  <a:gd name="connsiteX878" fmla="*/ 356342 w 808720"/>
                  <a:gd name="connsiteY878" fmla="*/ 25175 h 1047182"/>
                  <a:gd name="connsiteX879" fmla="*/ 356152 w 808720"/>
                  <a:gd name="connsiteY879" fmla="*/ 25218 h 1047182"/>
                  <a:gd name="connsiteX880" fmla="*/ 349866 w 808720"/>
                  <a:gd name="connsiteY880" fmla="*/ 26632 h 1047182"/>
                  <a:gd name="connsiteX881" fmla="*/ 340307 w 808720"/>
                  <a:gd name="connsiteY881" fmla="*/ 24443 h 1047182"/>
                  <a:gd name="connsiteX882" fmla="*/ 340214 w 808720"/>
                  <a:gd name="connsiteY882" fmla="*/ 24681 h 1047182"/>
                  <a:gd name="connsiteX883" fmla="*/ 339871 w 808720"/>
                  <a:gd name="connsiteY883" fmla="*/ 24827 h 1047182"/>
                  <a:gd name="connsiteX884" fmla="*/ 356011 w 808720"/>
                  <a:gd name="connsiteY884" fmla="*/ 24423 h 1047182"/>
                  <a:gd name="connsiteX885" fmla="*/ 355891 w 808720"/>
                  <a:gd name="connsiteY885" fmla="*/ 24460 h 1047182"/>
                  <a:gd name="connsiteX886" fmla="*/ 355718 w 808720"/>
                  <a:gd name="connsiteY886" fmla="*/ 24500 h 1047182"/>
                  <a:gd name="connsiteX887" fmla="*/ 359916 w 808720"/>
                  <a:gd name="connsiteY887" fmla="*/ 24371 h 1047182"/>
                  <a:gd name="connsiteX888" fmla="*/ 355659 w 808720"/>
                  <a:gd name="connsiteY888" fmla="*/ 25531 h 1047182"/>
                  <a:gd name="connsiteX889" fmla="*/ 356342 w 808720"/>
                  <a:gd name="connsiteY889" fmla="*/ 25175 h 1047182"/>
                  <a:gd name="connsiteX890" fmla="*/ 356243 w 808720"/>
                  <a:gd name="connsiteY890" fmla="*/ 24362 h 1047182"/>
                  <a:gd name="connsiteX891" fmla="*/ 356011 w 808720"/>
                  <a:gd name="connsiteY891" fmla="*/ 24423 h 1047182"/>
                  <a:gd name="connsiteX892" fmla="*/ 356105 w 808720"/>
                  <a:gd name="connsiteY892" fmla="*/ 24394 h 1047182"/>
                  <a:gd name="connsiteX893" fmla="*/ 350542 w 808720"/>
                  <a:gd name="connsiteY893" fmla="*/ 24148 h 1047182"/>
                  <a:gd name="connsiteX894" fmla="*/ 350420 w 808720"/>
                  <a:gd name="connsiteY894" fmla="*/ 24277 h 1047182"/>
                  <a:gd name="connsiteX895" fmla="*/ 347859 w 808720"/>
                  <a:gd name="connsiteY895" fmla="*/ 25133 h 1047182"/>
                  <a:gd name="connsiteX896" fmla="*/ 344386 w 808720"/>
                  <a:gd name="connsiteY896" fmla="*/ 26348 h 1047182"/>
                  <a:gd name="connsiteX897" fmla="*/ 338853 w 808720"/>
                  <a:gd name="connsiteY897" fmla="*/ 28282 h 1047182"/>
                  <a:gd name="connsiteX898" fmla="*/ 338790 w 808720"/>
                  <a:gd name="connsiteY898" fmla="*/ 28304 h 1047182"/>
                  <a:gd name="connsiteX899" fmla="*/ 338828 w 808720"/>
                  <a:gd name="connsiteY899" fmla="*/ 28207 h 1047182"/>
                  <a:gd name="connsiteX900" fmla="*/ 339224 w 808720"/>
                  <a:gd name="connsiteY900" fmla="*/ 28070 h 1047182"/>
                  <a:gd name="connsiteX901" fmla="*/ 345198 w 808720"/>
                  <a:gd name="connsiteY901" fmla="*/ 26000 h 1047182"/>
                  <a:gd name="connsiteX902" fmla="*/ 352976 w 808720"/>
                  <a:gd name="connsiteY902" fmla="*/ 24066 h 1047182"/>
                  <a:gd name="connsiteX903" fmla="*/ 351587 w 808720"/>
                  <a:gd name="connsiteY903" fmla="*/ 24641 h 1047182"/>
                  <a:gd name="connsiteX904" fmla="*/ 352332 w 808720"/>
                  <a:gd name="connsiteY904" fmla="*/ 24268 h 1047182"/>
                  <a:gd name="connsiteX905" fmla="*/ 357598 w 808720"/>
                  <a:gd name="connsiteY905" fmla="*/ 24059 h 1047182"/>
                  <a:gd name="connsiteX906" fmla="*/ 347944 w 808720"/>
                  <a:gd name="connsiteY906" fmla="*/ 26898 h 1047182"/>
                  <a:gd name="connsiteX907" fmla="*/ 347951 w 808720"/>
                  <a:gd name="connsiteY907" fmla="*/ 26890 h 1047182"/>
                  <a:gd name="connsiteX908" fmla="*/ 355891 w 808720"/>
                  <a:gd name="connsiteY908" fmla="*/ 24460 h 1047182"/>
                  <a:gd name="connsiteX909" fmla="*/ 548852 w 808720"/>
                  <a:gd name="connsiteY909" fmla="*/ 23977 h 1047182"/>
                  <a:gd name="connsiteX910" fmla="*/ 548997 w 808720"/>
                  <a:gd name="connsiteY910" fmla="*/ 24283 h 1047182"/>
                  <a:gd name="connsiteX911" fmla="*/ 548889 w 808720"/>
                  <a:gd name="connsiteY911" fmla="*/ 24147 h 1047182"/>
                  <a:gd name="connsiteX912" fmla="*/ 548687 w 808720"/>
                  <a:gd name="connsiteY912" fmla="*/ 23892 h 1047182"/>
                  <a:gd name="connsiteX913" fmla="*/ 548889 w 808720"/>
                  <a:gd name="connsiteY913" fmla="*/ 24147 h 1047182"/>
                  <a:gd name="connsiteX914" fmla="*/ 548952 w 808720"/>
                  <a:gd name="connsiteY914" fmla="*/ 24435 h 1047182"/>
                  <a:gd name="connsiteX915" fmla="*/ 342376 w 808720"/>
                  <a:gd name="connsiteY915" fmla="*/ 23762 h 1047182"/>
                  <a:gd name="connsiteX916" fmla="*/ 339988 w 808720"/>
                  <a:gd name="connsiteY916" fmla="*/ 25255 h 1047182"/>
                  <a:gd name="connsiteX917" fmla="*/ 340214 w 808720"/>
                  <a:gd name="connsiteY917" fmla="*/ 24681 h 1047182"/>
                  <a:gd name="connsiteX918" fmla="*/ 351075 w 808720"/>
                  <a:gd name="connsiteY918" fmla="*/ 23583 h 1047182"/>
                  <a:gd name="connsiteX919" fmla="*/ 350932 w 808720"/>
                  <a:gd name="connsiteY919" fmla="*/ 23735 h 1047182"/>
                  <a:gd name="connsiteX920" fmla="*/ 349361 w 808720"/>
                  <a:gd name="connsiteY920" fmla="*/ 24216 h 1047182"/>
                  <a:gd name="connsiteX921" fmla="*/ 345494 w 808720"/>
                  <a:gd name="connsiteY921" fmla="*/ 25400 h 1047182"/>
                  <a:gd name="connsiteX922" fmla="*/ 350089 w 808720"/>
                  <a:gd name="connsiteY922" fmla="*/ 23904 h 1047182"/>
                  <a:gd name="connsiteX923" fmla="*/ 359436 w 808720"/>
                  <a:gd name="connsiteY923" fmla="*/ 23518 h 1047182"/>
                  <a:gd name="connsiteX924" fmla="*/ 357884 w 808720"/>
                  <a:gd name="connsiteY924" fmla="*/ 23975 h 1047182"/>
                  <a:gd name="connsiteX925" fmla="*/ 356243 w 808720"/>
                  <a:gd name="connsiteY925" fmla="*/ 24362 h 1047182"/>
                  <a:gd name="connsiteX926" fmla="*/ 363802 w 808720"/>
                  <a:gd name="connsiteY926" fmla="*/ 23498 h 1047182"/>
                  <a:gd name="connsiteX927" fmla="*/ 358818 w 808720"/>
                  <a:gd name="connsiteY927" fmla="*/ 24781 h 1047182"/>
                  <a:gd name="connsiteX928" fmla="*/ 361216 w 808720"/>
                  <a:gd name="connsiteY928" fmla="*/ 24079 h 1047182"/>
                  <a:gd name="connsiteX929" fmla="*/ 367639 w 808720"/>
                  <a:gd name="connsiteY929" fmla="*/ 23337 h 1047182"/>
                  <a:gd name="connsiteX930" fmla="*/ 351751 w 808720"/>
                  <a:gd name="connsiteY930" fmla="*/ 27565 h 1047182"/>
                  <a:gd name="connsiteX931" fmla="*/ 352479 w 808720"/>
                  <a:gd name="connsiteY931" fmla="*/ 27186 h 1047182"/>
                  <a:gd name="connsiteX932" fmla="*/ 360951 w 808720"/>
                  <a:gd name="connsiteY932" fmla="*/ 23252 h 1047182"/>
                  <a:gd name="connsiteX933" fmla="*/ 360593 w 808720"/>
                  <a:gd name="connsiteY933" fmla="*/ 23356 h 1047182"/>
                  <a:gd name="connsiteX934" fmla="*/ 357598 w 808720"/>
                  <a:gd name="connsiteY934" fmla="*/ 24059 h 1047182"/>
                  <a:gd name="connsiteX935" fmla="*/ 357884 w 808720"/>
                  <a:gd name="connsiteY935" fmla="*/ 23975 h 1047182"/>
                  <a:gd name="connsiteX936" fmla="*/ 364239 w 808720"/>
                  <a:gd name="connsiteY936" fmla="*/ 23194 h 1047182"/>
                  <a:gd name="connsiteX937" fmla="*/ 361216 w 808720"/>
                  <a:gd name="connsiteY937" fmla="*/ 24079 h 1047182"/>
                  <a:gd name="connsiteX938" fmla="*/ 359916 w 808720"/>
                  <a:gd name="connsiteY938" fmla="*/ 24371 h 1047182"/>
                  <a:gd name="connsiteX939" fmla="*/ 356420 w 808720"/>
                  <a:gd name="connsiteY939" fmla="*/ 23137 h 1047182"/>
                  <a:gd name="connsiteX940" fmla="*/ 349392 w 808720"/>
                  <a:gd name="connsiteY940" fmla="*/ 25858 h 1047182"/>
                  <a:gd name="connsiteX941" fmla="*/ 348864 w 808720"/>
                  <a:gd name="connsiteY941" fmla="*/ 26001 h 1047182"/>
                  <a:gd name="connsiteX942" fmla="*/ 348956 w 808720"/>
                  <a:gd name="connsiteY942" fmla="*/ 25956 h 1047182"/>
                  <a:gd name="connsiteX943" fmla="*/ 348956 w 808720"/>
                  <a:gd name="connsiteY943" fmla="*/ 25956 h 1047182"/>
                  <a:gd name="connsiteX944" fmla="*/ 348956 w 808720"/>
                  <a:gd name="connsiteY944" fmla="*/ 25956 h 1047182"/>
                  <a:gd name="connsiteX945" fmla="*/ 351580 w 808720"/>
                  <a:gd name="connsiteY945" fmla="*/ 24644 h 1047182"/>
                  <a:gd name="connsiteX946" fmla="*/ 366261 w 808720"/>
                  <a:gd name="connsiteY946" fmla="*/ 23121 h 1047182"/>
                  <a:gd name="connsiteX947" fmla="*/ 364034 w 808720"/>
                  <a:gd name="connsiteY947" fmla="*/ 23745 h 1047182"/>
                  <a:gd name="connsiteX948" fmla="*/ 357026 w 808720"/>
                  <a:gd name="connsiteY948" fmla="*/ 25634 h 1047182"/>
                  <a:gd name="connsiteX949" fmla="*/ 354070 w 808720"/>
                  <a:gd name="connsiteY949" fmla="*/ 26358 h 1047182"/>
                  <a:gd name="connsiteX950" fmla="*/ 354892 w 808720"/>
                  <a:gd name="connsiteY950" fmla="*/ 25930 h 1047182"/>
                  <a:gd name="connsiteX951" fmla="*/ 357744 w 808720"/>
                  <a:gd name="connsiteY951" fmla="*/ 25095 h 1047182"/>
                  <a:gd name="connsiteX952" fmla="*/ 361685 w 808720"/>
                  <a:gd name="connsiteY952" fmla="*/ 23099 h 1047182"/>
                  <a:gd name="connsiteX953" fmla="*/ 358442 w 808720"/>
                  <a:gd name="connsiteY953" fmla="*/ 24166 h 1047182"/>
                  <a:gd name="connsiteX954" fmla="*/ 347856 w 808720"/>
                  <a:gd name="connsiteY954" fmla="*/ 27053 h 1047182"/>
                  <a:gd name="connsiteX955" fmla="*/ 360593 w 808720"/>
                  <a:gd name="connsiteY955" fmla="*/ 23356 h 1047182"/>
                  <a:gd name="connsiteX956" fmla="*/ 374542 w 808720"/>
                  <a:gd name="connsiteY956" fmla="*/ 23032 h 1047182"/>
                  <a:gd name="connsiteX957" fmla="*/ 351149 w 808720"/>
                  <a:gd name="connsiteY957" fmla="*/ 30342 h 1047182"/>
                  <a:gd name="connsiteX958" fmla="*/ 363577 w 808720"/>
                  <a:gd name="connsiteY958" fmla="*/ 25225 h 1047182"/>
                  <a:gd name="connsiteX959" fmla="*/ 370887 w 808720"/>
                  <a:gd name="connsiteY959" fmla="*/ 23763 h 1047182"/>
                  <a:gd name="connsiteX960" fmla="*/ 369113 w 808720"/>
                  <a:gd name="connsiteY960" fmla="*/ 22945 h 1047182"/>
                  <a:gd name="connsiteX961" fmla="*/ 368999 w 808720"/>
                  <a:gd name="connsiteY961" fmla="*/ 22992 h 1047182"/>
                  <a:gd name="connsiteX962" fmla="*/ 367639 w 808720"/>
                  <a:gd name="connsiteY962" fmla="*/ 23337 h 1047182"/>
                  <a:gd name="connsiteX963" fmla="*/ 361839 w 808720"/>
                  <a:gd name="connsiteY963" fmla="*/ 22639 h 1047182"/>
                  <a:gd name="connsiteX964" fmla="*/ 356105 w 808720"/>
                  <a:gd name="connsiteY964" fmla="*/ 24394 h 1047182"/>
                  <a:gd name="connsiteX965" fmla="*/ 349871 w 808720"/>
                  <a:gd name="connsiteY965" fmla="*/ 25864 h 1047182"/>
                  <a:gd name="connsiteX966" fmla="*/ 352852 w 808720"/>
                  <a:gd name="connsiteY966" fmla="*/ 24916 h 1047182"/>
                  <a:gd name="connsiteX967" fmla="*/ 352856 w 808720"/>
                  <a:gd name="connsiteY967" fmla="*/ 24915 h 1047182"/>
                  <a:gd name="connsiteX968" fmla="*/ 359099 w 808720"/>
                  <a:gd name="connsiteY968" fmla="*/ 23215 h 1047182"/>
                  <a:gd name="connsiteX969" fmla="*/ 363247 w 808720"/>
                  <a:gd name="connsiteY969" fmla="*/ 22585 h 1047182"/>
                  <a:gd name="connsiteX970" fmla="*/ 361905 w 808720"/>
                  <a:gd name="connsiteY970" fmla="*/ 23027 h 1047182"/>
                  <a:gd name="connsiteX971" fmla="*/ 360951 w 808720"/>
                  <a:gd name="connsiteY971" fmla="*/ 23252 h 1047182"/>
                  <a:gd name="connsiteX972" fmla="*/ 356149 w 808720"/>
                  <a:gd name="connsiteY972" fmla="*/ 22360 h 1047182"/>
                  <a:gd name="connsiteX973" fmla="*/ 352332 w 808720"/>
                  <a:gd name="connsiteY973" fmla="*/ 24268 h 1047182"/>
                  <a:gd name="connsiteX974" fmla="*/ 350030 w 808720"/>
                  <a:gd name="connsiteY974" fmla="*/ 24991 h 1047182"/>
                  <a:gd name="connsiteX975" fmla="*/ 349624 w 808720"/>
                  <a:gd name="connsiteY975" fmla="*/ 25119 h 1047182"/>
                  <a:gd name="connsiteX976" fmla="*/ 350420 w 808720"/>
                  <a:gd name="connsiteY976" fmla="*/ 24277 h 1047182"/>
                  <a:gd name="connsiteX977" fmla="*/ 355350 w 808720"/>
                  <a:gd name="connsiteY977" fmla="*/ 22627 h 1047182"/>
                  <a:gd name="connsiteX978" fmla="*/ 355360 w 808720"/>
                  <a:gd name="connsiteY978" fmla="*/ 22188 h 1047182"/>
                  <a:gd name="connsiteX979" fmla="*/ 351075 w 808720"/>
                  <a:gd name="connsiteY979" fmla="*/ 23583 h 1047182"/>
                  <a:gd name="connsiteX980" fmla="*/ 351237 w 808720"/>
                  <a:gd name="connsiteY980" fmla="*/ 23412 h 1047182"/>
                  <a:gd name="connsiteX981" fmla="*/ 351423 w 808720"/>
                  <a:gd name="connsiteY981" fmla="*/ 23215 h 1047182"/>
                  <a:gd name="connsiteX982" fmla="*/ 352124 w 808720"/>
                  <a:gd name="connsiteY982" fmla="*/ 23032 h 1047182"/>
                  <a:gd name="connsiteX983" fmla="*/ 579793 w 808720"/>
                  <a:gd name="connsiteY983" fmla="*/ 22003 h 1047182"/>
                  <a:gd name="connsiteX984" fmla="*/ 582396 w 808720"/>
                  <a:gd name="connsiteY984" fmla="*/ 23467 h 1047182"/>
                  <a:gd name="connsiteX985" fmla="*/ 598973 w 808720"/>
                  <a:gd name="connsiteY985" fmla="*/ 36922 h 1047182"/>
                  <a:gd name="connsiteX986" fmla="*/ 378500 w 808720"/>
                  <a:gd name="connsiteY986" fmla="*/ 21956 h 1047182"/>
                  <a:gd name="connsiteX987" fmla="*/ 376368 w 808720"/>
                  <a:gd name="connsiteY987" fmla="*/ 22667 h 1047182"/>
                  <a:gd name="connsiteX988" fmla="*/ 374542 w 808720"/>
                  <a:gd name="connsiteY988" fmla="*/ 23032 h 1047182"/>
                  <a:gd name="connsiteX989" fmla="*/ 376843 w 808720"/>
                  <a:gd name="connsiteY989" fmla="*/ 22313 h 1047182"/>
                  <a:gd name="connsiteX990" fmla="*/ 370771 w 808720"/>
                  <a:gd name="connsiteY990" fmla="*/ 21930 h 1047182"/>
                  <a:gd name="connsiteX991" fmla="*/ 366895 w 808720"/>
                  <a:gd name="connsiteY991" fmla="*/ 22975 h 1047182"/>
                  <a:gd name="connsiteX992" fmla="*/ 366261 w 808720"/>
                  <a:gd name="connsiteY992" fmla="*/ 23121 h 1047182"/>
                  <a:gd name="connsiteX993" fmla="*/ 369463 w 808720"/>
                  <a:gd name="connsiteY993" fmla="*/ 22224 h 1047182"/>
                  <a:gd name="connsiteX994" fmla="*/ 365278 w 808720"/>
                  <a:gd name="connsiteY994" fmla="*/ 21917 h 1047182"/>
                  <a:gd name="connsiteX995" fmla="*/ 364377 w 808720"/>
                  <a:gd name="connsiteY995" fmla="*/ 22213 h 1047182"/>
                  <a:gd name="connsiteX996" fmla="*/ 364270 w 808720"/>
                  <a:gd name="connsiteY996" fmla="*/ 22241 h 1047182"/>
                  <a:gd name="connsiteX997" fmla="*/ 359436 w 808720"/>
                  <a:gd name="connsiteY997" fmla="*/ 23518 h 1047182"/>
                  <a:gd name="connsiteX998" fmla="*/ 363891 w 808720"/>
                  <a:gd name="connsiteY998" fmla="*/ 22208 h 1047182"/>
                  <a:gd name="connsiteX999" fmla="*/ 364992 w 808720"/>
                  <a:gd name="connsiteY999" fmla="*/ 21977 h 1047182"/>
                  <a:gd name="connsiteX1000" fmla="*/ 371804 w 808720"/>
                  <a:gd name="connsiteY1000" fmla="*/ 21837 h 1047182"/>
                  <a:gd name="connsiteX1001" fmla="*/ 370753 w 808720"/>
                  <a:gd name="connsiteY1001" fmla="*/ 22270 h 1047182"/>
                  <a:gd name="connsiteX1002" fmla="*/ 359167 w 808720"/>
                  <a:gd name="connsiteY1002" fmla="*/ 25109 h 1047182"/>
                  <a:gd name="connsiteX1003" fmla="*/ 364034 w 808720"/>
                  <a:gd name="connsiteY1003" fmla="*/ 23745 h 1047182"/>
                  <a:gd name="connsiteX1004" fmla="*/ 366895 w 808720"/>
                  <a:gd name="connsiteY1004" fmla="*/ 22975 h 1047182"/>
                  <a:gd name="connsiteX1005" fmla="*/ 357298 w 808720"/>
                  <a:gd name="connsiteY1005" fmla="*/ 21785 h 1047182"/>
                  <a:gd name="connsiteX1006" fmla="*/ 357163 w 808720"/>
                  <a:gd name="connsiteY1006" fmla="*/ 21853 h 1047182"/>
                  <a:gd name="connsiteX1007" fmla="*/ 356841 w 808720"/>
                  <a:gd name="connsiteY1007" fmla="*/ 21964 h 1047182"/>
                  <a:gd name="connsiteX1008" fmla="*/ 350542 w 808720"/>
                  <a:gd name="connsiteY1008" fmla="*/ 24148 h 1047182"/>
                  <a:gd name="connsiteX1009" fmla="*/ 350932 w 808720"/>
                  <a:gd name="connsiteY1009" fmla="*/ 23735 h 1047182"/>
                  <a:gd name="connsiteX1010" fmla="*/ 357125 w 808720"/>
                  <a:gd name="connsiteY1010" fmla="*/ 21838 h 1047182"/>
                  <a:gd name="connsiteX1011" fmla="*/ 367192 w 808720"/>
                  <a:gd name="connsiteY1011" fmla="*/ 21780 h 1047182"/>
                  <a:gd name="connsiteX1012" fmla="*/ 366508 w 808720"/>
                  <a:gd name="connsiteY1012" fmla="*/ 21967 h 1047182"/>
                  <a:gd name="connsiteX1013" fmla="*/ 362369 w 808720"/>
                  <a:gd name="connsiteY1013" fmla="*/ 22939 h 1047182"/>
                  <a:gd name="connsiteX1014" fmla="*/ 361685 w 808720"/>
                  <a:gd name="connsiteY1014" fmla="*/ 23099 h 1047182"/>
                  <a:gd name="connsiteX1015" fmla="*/ 361905 w 808720"/>
                  <a:gd name="connsiteY1015" fmla="*/ 23027 h 1047182"/>
                  <a:gd name="connsiteX1016" fmla="*/ 362531 w 808720"/>
                  <a:gd name="connsiteY1016" fmla="*/ 22879 h 1047182"/>
                  <a:gd name="connsiteX1017" fmla="*/ 366050 w 808720"/>
                  <a:gd name="connsiteY1017" fmla="*/ 21771 h 1047182"/>
                  <a:gd name="connsiteX1018" fmla="*/ 363660 w 808720"/>
                  <a:gd name="connsiteY1018" fmla="*/ 22465 h 1047182"/>
                  <a:gd name="connsiteX1019" fmla="*/ 363247 w 808720"/>
                  <a:gd name="connsiteY1019" fmla="*/ 22585 h 1047182"/>
                  <a:gd name="connsiteX1020" fmla="*/ 364085 w 808720"/>
                  <a:gd name="connsiteY1020" fmla="*/ 22309 h 1047182"/>
                  <a:gd name="connsiteX1021" fmla="*/ 364377 w 808720"/>
                  <a:gd name="connsiteY1021" fmla="*/ 22213 h 1047182"/>
                  <a:gd name="connsiteX1022" fmla="*/ 366359 w 808720"/>
                  <a:gd name="connsiteY1022" fmla="*/ 21690 h 1047182"/>
                  <a:gd name="connsiteX1023" fmla="*/ 366050 w 808720"/>
                  <a:gd name="connsiteY1023" fmla="*/ 21771 h 1047182"/>
                  <a:gd name="connsiteX1024" fmla="*/ 366258 w 808720"/>
                  <a:gd name="connsiteY1024" fmla="*/ 21711 h 1047182"/>
                  <a:gd name="connsiteX1025" fmla="*/ 381853 w 808720"/>
                  <a:gd name="connsiteY1025" fmla="*/ 21570 h 1047182"/>
                  <a:gd name="connsiteX1026" fmla="*/ 369002 w 808720"/>
                  <a:gd name="connsiteY1026" fmla="*/ 25425 h 1047182"/>
                  <a:gd name="connsiteX1027" fmla="*/ 366501 w 808720"/>
                  <a:gd name="connsiteY1027" fmla="*/ 25956 h 1047182"/>
                  <a:gd name="connsiteX1028" fmla="*/ 376368 w 808720"/>
                  <a:gd name="connsiteY1028" fmla="*/ 22667 h 1047182"/>
                  <a:gd name="connsiteX1029" fmla="*/ 348956 w 808720"/>
                  <a:gd name="connsiteY1029" fmla="*/ 21570 h 1047182"/>
                  <a:gd name="connsiteX1030" fmla="*/ 340457 w 808720"/>
                  <a:gd name="connsiteY1030" fmla="*/ 24311 h 1047182"/>
                  <a:gd name="connsiteX1031" fmla="*/ 340307 w 808720"/>
                  <a:gd name="connsiteY1031" fmla="*/ 24443 h 1047182"/>
                  <a:gd name="connsiteX1032" fmla="*/ 341005 w 808720"/>
                  <a:gd name="connsiteY1032" fmla="*/ 22666 h 1047182"/>
                  <a:gd name="connsiteX1033" fmla="*/ 348956 w 808720"/>
                  <a:gd name="connsiteY1033" fmla="*/ 21570 h 1047182"/>
                  <a:gd name="connsiteX1034" fmla="*/ 358209 w 808720"/>
                  <a:gd name="connsiteY1034" fmla="*/ 21490 h 1047182"/>
                  <a:gd name="connsiteX1035" fmla="*/ 357813 w 808720"/>
                  <a:gd name="connsiteY1035" fmla="*/ 21627 h 1047182"/>
                  <a:gd name="connsiteX1036" fmla="*/ 357298 w 808720"/>
                  <a:gd name="connsiteY1036" fmla="*/ 21785 h 1047182"/>
                  <a:gd name="connsiteX1037" fmla="*/ 357729 w 808720"/>
                  <a:gd name="connsiteY1037" fmla="*/ 21570 h 1047182"/>
                  <a:gd name="connsiteX1038" fmla="*/ 539698 w 808720"/>
                  <a:gd name="connsiteY1038" fmla="*/ 21480 h 1047182"/>
                  <a:gd name="connsiteX1039" fmla="*/ 540123 w 808720"/>
                  <a:gd name="connsiteY1039" fmla="*/ 22327 h 1047182"/>
                  <a:gd name="connsiteX1040" fmla="*/ 540007 w 808720"/>
                  <a:gd name="connsiteY1040" fmla="*/ 22693 h 1047182"/>
                  <a:gd name="connsiteX1041" fmla="*/ 368627 w 808720"/>
                  <a:gd name="connsiteY1041" fmla="*/ 21469 h 1047182"/>
                  <a:gd name="connsiteX1042" fmla="*/ 359608 w 808720"/>
                  <a:gd name="connsiteY1042" fmla="*/ 23951 h 1047182"/>
                  <a:gd name="connsiteX1043" fmla="*/ 357669 w 808720"/>
                  <a:gd name="connsiteY1043" fmla="*/ 24484 h 1047182"/>
                  <a:gd name="connsiteX1044" fmla="*/ 358002 w 808720"/>
                  <a:gd name="connsiteY1044" fmla="*/ 24311 h 1047182"/>
                  <a:gd name="connsiteX1045" fmla="*/ 358442 w 808720"/>
                  <a:gd name="connsiteY1045" fmla="*/ 24166 h 1047182"/>
                  <a:gd name="connsiteX1046" fmla="*/ 360699 w 808720"/>
                  <a:gd name="connsiteY1046" fmla="*/ 23551 h 1047182"/>
                  <a:gd name="connsiteX1047" fmla="*/ 366508 w 808720"/>
                  <a:gd name="connsiteY1047" fmla="*/ 21967 h 1047182"/>
                  <a:gd name="connsiteX1048" fmla="*/ 359147 w 808720"/>
                  <a:gd name="connsiteY1048" fmla="*/ 21357 h 1047182"/>
                  <a:gd name="connsiteX1049" fmla="*/ 356149 w 808720"/>
                  <a:gd name="connsiteY1049" fmla="*/ 22360 h 1047182"/>
                  <a:gd name="connsiteX1050" fmla="*/ 357163 w 808720"/>
                  <a:gd name="connsiteY1050" fmla="*/ 21853 h 1047182"/>
                  <a:gd name="connsiteX1051" fmla="*/ 357813 w 808720"/>
                  <a:gd name="connsiteY1051" fmla="*/ 21627 h 1047182"/>
                  <a:gd name="connsiteX1052" fmla="*/ 358002 w 808720"/>
                  <a:gd name="connsiteY1052" fmla="*/ 21570 h 1047182"/>
                  <a:gd name="connsiteX1053" fmla="*/ 373104 w 808720"/>
                  <a:gd name="connsiteY1053" fmla="*/ 21302 h 1047182"/>
                  <a:gd name="connsiteX1054" fmla="*/ 372548 w 808720"/>
                  <a:gd name="connsiteY1054" fmla="*/ 21531 h 1047182"/>
                  <a:gd name="connsiteX1055" fmla="*/ 370771 w 808720"/>
                  <a:gd name="connsiteY1055" fmla="*/ 21930 h 1047182"/>
                  <a:gd name="connsiteX1056" fmla="*/ 359319 w 808720"/>
                  <a:gd name="connsiteY1056" fmla="*/ 21299 h 1047182"/>
                  <a:gd name="connsiteX1057" fmla="*/ 359278 w 808720"/>
                  <a:gd name="connsiteY1057" fmla="*/ 21313 h 1047182"/>
                  <a:gd name="connsiteX1058" fmla="*/ 358209 w 808720"/>
                  <a:gd name="connsiteY1058" fmla="*/ 21490 h 1047182"/>
                  <a:gd name="connsiteX1059" fmla="*/ 358221 w 808720"/>
                  <a:gd name="connsiteY1059" fmla="*/ 21486 h 1047182"/>
                  <a:gd name="connsiteX1060" fmla="*/ 359863 w 808720"/>
                  <a:gd name="connsiteY1060" fmla="*/ 21216 h 1047182"/>
                  <a:gd name="connsiteX1061" fmla="*/ 359830 w 808720"/>
                  <a:gd name="connsiteY1061" fmla="*/ 21230 h 1047182"/>
                  <a:gd name="connsiteX1062" fmla="*/ 359147 w 808720"/>
                  <a:gd name="connsiteY1062" fmla="*/ 21357 h 1047182"/>
                  <a:gd name="connsiteX1063" fmla="*/ 359278 w 808720"/>
                  <a:gd name="connsiteY1063" fmla="*/ 21313 h 1047182"/>
                  <a:gd name="connsiteX1064" fmla="*/ 360938 w 808720"/>
                  <a:gd name="connsiteY1064" fmla="*/ 21023 h 1047182"/>
                  <a:gd name="connsiteX1065" fmla="*/ 360250 w 808720"/>
                  <a:gd name="connsiteY1065" fmla="*/ 21151 h 1047182"/>
                  <a:gd name="connsiteX1066" fmla="*/ 359863 w 808720"/>
                  <a:gd name="connsiteY1066" fmla="*/ 21216 h 1047182"/>
                  <a:gd name="connsiteX1067" fmla="*/ 359901 w 808720"/>
                  <a:gd name="connsiteY1067" fmla="*/ 21200 h 1047182"/>
                  <a:gd name="connsiteX1068" fmla="*/ 359259 w 808720"/>
                  <a:gd name="connsiteY1068" fmla="*/ 20918 h 1047182"/>
                  <a:gd name="connsiteX1069" fmla="*/ 358818 w 808720"/>
                  <a:gd name="connsiteY1069" fmla="*/ 21062 h 1047182"/>
                  <a:gd name="connsiteX1070" fmla="*/ 355535 w 808720"/>
                  <a:gd name="connsiteY1070" fmla="*/ 21570 h 1047182"/>
                  <a:gd name="connsiteX1071" fmla="*/ 359951 w 808720"/>
                  <a:gd name="connsiteY1071" fmla="*/ 20887 h 1047182"/>
                  <a:gd name="connsiteX1072" fmla="*/ 358628 w 808720"/>
                  <a:gd name="connsiteY1072" fmla="*/ 21345 h 1047182"/>
                  <a:gd name="connsiteX1073" fmla="*/ 358221 w 808720"/>
                  <a:gd name="connsiteY1073" fmla="*/ 21486 h 1047182"/>
                  <a:gd name="connsiteX1074" fmla="*/ 357729 w 808720"/>
                  <a:gd name="connsiteY1074" fmla="*/ 21570 h 1047182"/>
                  <a:gd name="connsiteX1075" fmla="*/ 355360 w 808720"/>
                  <a:gd name="connsiteY1075" fmla="*/ 22188 h 1047182"/>
                  <a:gd name="connsiteX1076" fmla="*/ 358818 w 808720"/>
                  <a:gd name="connsiteY1076" fmla="*/ 21062 h 1047182"/>
                  <a:gd name="connsiteX1077" fmla="*/ 362527 w 808720"/>
                  <a:gd name="connsiteY1077" fmla="*/ 20773 h 1047182"/>
                  <a:gd name="connsiteX1078" fmla="*/ 358537 w 808720"/>
                  <a:gd name="connsiteY1078" fmla="*/ 22318 h 1047182"/>
                  <a:gd name="connsiteX1079" fmla="*/ 352976 w 808720"/>
                  <a:gd name="connsiteY1079" fmla="*/ 24066 h 1047182"/>
                  <a:gd name="connsiteX1080" fmla="*/ 359830 w 808720"/>
                  <a:gd name="connsiteY1080" fmla="*/ 21230 h 1047182"/>
                  <a:gd name="connsiteX1081" fmla="*/ 360250 w 808720"/>
                  <a:gd name="connsiteY1081" fmla="*/ 21151 h 1047182"/>
                  <a:gd name="connsiteX1082" fmla="*/ 374397 w 808720"/>
                  <a:gd name="connsiteY1082" fmla="*/ 20769 h 1047182"/>
                  <a:gd name="connsiteX1083" fmla="*/ 373843 w 808720"/>
                  <a:gd name="connsiteY1083" fmla="*/ 20997 h 1047182"/>
                  <a:gd name="connsiteX1084" fmla="*/ 369463 w 808720"/>
                  <a:gd name="connsiteY1084" fmla="*/ 22224 h 1047182"/>
                  <a:gd name="connsiteX1085" fmla="*/ 363802 w 808720"/>
                  <a:gd name="connsiteY1085" fmla="*/ 23498 h 1047182"/>
                  <a:gd name="connsiteX1086" fmla="*/ 361081 w 808720"/>
                  <a:gd name="connsiteY1086" fmla="*/ 20712 h 1047182"/>
                  <a:gd name="connsiteX1087" fmla="*/ 360959 w 808720"/>
                  <a:gd name="connsiteY1087" fmla="*/ 20762 h 1047182"/>
                  <a:gd name="connsiteX1088" fmla="*/ 359901 w 808720"/>
                  <a:gd name="connsiteY1088" fmla="*/ 21200 h 1047182"/>
                  <a:gd name="connsiteX1089" fmla="*/ 359319 w 808720"/>
                  <a:gd name="connsiteY1089" fmla="*/ 21299 h 1047182"/>
                  <a:gd name="connsiteX1090" fmla="*/ 360818 w 808720"/>
                  <a:gd name="connsiteY1090" fmla="*/ 20798 h 1047182"/>
                  <a:gd name="connsiteX1091" fmla="*/ 361069 w 808720"/>
                  <a:gd name="connsiteY1091" fmla="*/ 20713 h 1047182"/>
                  <a:gd name="connsiteX1092" fmla="*/ 362754 w 808720"/>
                  <a:gd name="connsiteY1092" fmla="*/ 20686 h 1047182"/>
                  <a:gd name="connsiteX1093" fmla="*/ 362622 w 808720"/>
                  <a:gd name="connsiteY1093" fmla="*/ 20737 h 1047182"/>
                  <a:gd name="connsiteX1094" fmla="*/ 360938 w 808720"/>
                  <a:gd name="connsiteY1094" fmla="*/ 21023 h 1047182"/>
                  <a:gd name="connsiteX1095" fmla="*/ 361551 w 808720"/>
                  <a:gd name="connsiteY1095" fmla="*/ 20517 h 1047182"/>
                  <a:gd name="connsiteX1096" fmla="*/ 361108 w 808720"/>
                  <a:gd name="connsiteY1096" fmla="*/ 20701 h 1047182"/>
                  <a:gd name="connsiteX1097" fmla="*/ 361069 w 808720"/>
                  <a:gd name="connsiteY1097" fmla="*/ 20713 h 1047182"/>
                  <a:gd name="connsiteX1098" fmla="*/ 359951 w 808720"/>
                  <a:gd name="connsiteY1098" fmla="*/ 20887 h 1047182"/>
                  <a:gd name="connsiteX1099" fmla="*/ 360472 w 808720"/>
                  <a:gd name="connsiteY1099" fmla="*/ 20706 h 1047182"/>
                  <a:gd name="connsiteX1100" fmla="*/ 545964 w 808720"/>
                  <a:gd name="connsiteY1100" fmla="*/ 20468 h 1047182"/>
                  <a:gd name="connsiteX1101" fmla="*/ 546261 w 808720"/>
                  <a:gd name="connsiteY1101" fmla="*/ 20841 h 1047182"/>
                  <a:gd name="connsiteX1102" fmla="*/ 546483 w 808720"/>
                  <a:gd name="connsiteY1102" fmla="*/ 21989 h 1047182"/>
                  <a:gd name="connsiteX1103" fmla="*/ 546067 w 808720"/>
                  <a:gd name="connsiteY1103" fmla="*/ 20953 h 1047182"/>
                  <a:gd name="connsiteX1104" fmla="*/ 372551 w 808720"/>
                  <a:gd name="connsiteY1104" fmla="*/ 20389 h 1047182"/>
                  <a:gd name="connsiteX1105" fmla="*/ 369319 w 808720"/>
                  <a:gd name="connsiteY1105" fmla="*/ 21278 h 1047182"/>
                  <a:gd name="connsiteX1106" fmla="*/ 367192 w 808720"/>
                  <a:gd name="connsiteY1106" fmla="*/ 21780 h 1047182"/>
                  <a:gd name="connsiteX1107" fmla="*/ 368968 w 808720"/>
                  <a:gd name="connsiteY1107" fmla="*/ 21295 h 1047182"/>
                  <a:gd name="connsiteX1108" fmla="*/ 371094 w 808720"/>
                  <a:gd name="connsiteY1108" fmla="*/ 20695 h 1047182"/>
                  <a:gd name="connsiteX1109" fmla="*/ 364688 w 808720"/>
                  <a:gd name="connsiteY1109" fmla="*/ 20385 h 1047182"/>
                  <a:gd name="connsiteX1110" fmla="*/ 364486 w 808720"/>
                  <a:gd name="connsiteY1110" fmla="*/ 20448 h 1047182"/>
                  <a:gd name="connsiteX1111" fmla="*/ 362527 w 808720"/>
                  <a:gd name="connsiteY1111" fmla="*/ 20773 h 1047182"/>
                  <a:gd name="connsiteX1112" fmla="*/ 362622 w 808720"/>
                  <a:gd name="connsiteY1112" fmla="*/ 20737 h 1047182"/>
                  <a:gd name="connsiteX1113" fmla="*/ 376982 w 808720"/>
                  <a:gd name="connsiteY1113" fmla="*/ 20257 h 1047182"/>
                  <a:gd name="connsiteX1114" fmla="*/ 373104 w 808720"/>
                  <a:gd name="connsiteY1114" fmla="*/ 21302 h 1047182"/>
                  <a:gd name="connsiteX1115" fmla="*/ 373843 w 808720"/>
                  <a:gd name="connsiteY1115" fmla="*/ 20997 h 1047182"/>
                  <a:gd name="connsiteX1116" fmla="*/ 375910 w 808720"/>
                  <a:gd name="connsiteY1116" fmla="*/ 20419 h 1047182"/>
                  <a:gd name="connsiteX1117" fmla="*/ 365714 w 808720"/>
                  <a:gd name="connsiteY1117" fmla="*/ 20244 h 1047182"/>
                  <a:gd name="connsiteX1118" fmla="*/ 356420 w 808720"/>
                  <a:gd name="connsiteY1118" fmla="*/ 23137 h 1047182"/>
                  <a:gd name="connsiteX1119" fmla="*/ 358537 w 808720"/>
                  <a:gd name="connsiteY1119" fmla="*/ 22318 h 1047182"/>
                  <a:gd name="connsiteX1120" fmla="*/ 364486 w 808720"/>
                  <a:gd name="connsiteY1120" fmla="*/ 20448 h 1047182"/>
                  <a:gd name="connsiteX1121" fmla="*/ 387102 w 808720"/>
                  <a:gd name="connsiteY1121" fmla="*/ 20105 h 1047182"/>
                  <a:gd name="connsiteX1122" fmla="*/ 386227 w 808720"/>
                  <a:gd name="connsiteY1122" fmla="*/ 20293 h 1047182"/>
                  <a:gd name="connsiteX1123" fmla="*/ 379660 w 808720"/>
                  <a:gd name="connsiteY1123" fmla="*/ 21570 h 1047182"/>
                  <a:gd name="connsiteX1124" fmla="*/ 364540 w 808720"/>
                  <a:gd name="connsiteY1124" fmla="*/ 19994 h 1047182"/>
                  <a:gd name="connsiteX1125" fmla="*/ 363756 w 808720"/>
                  <a:gd name="connsiteY1125" fmla="*/ 20298 h 1047182"/>
                  <a:gd name="connsiteX1126" fmla="*/ 361292 w 808720"/>
                  <a:gd name="connsiteY1126" fmla="*/ 20679 h 1047182"/>
                  <a:gd name="connsiteX1127" fmla="*/ 361081 w 808720"/>
                  <a:gd name="connsiteY1127" fmla="*/ 20712 h 1047182"/>
                  <a:gd name="connsiteX1128" fmla="*/ 361108 w 808720"/>
                  <a:gd name="connsiteY1128" fmla="*/ 20701 h 1047182"/>
                  <a:gd name="connsiteX1129" fmla="*/ 361771 w 808720"/>
                  <a:gd name="connsiteY1129" fmla="*/ 20479 h 1047182"/>
                  <a:gd name="connsiteX1130" fmla="*/ 362846 w 808720"/>
                  <a:gd name="connsiteY1130" fmla="*/ 20291 h 1047182"/>
                  <a:gd name="connsiteX1131" fmla="*/ 366588 w 808720"/>
                  <a:gd name="connsiteY1131" fmla="*/ 19972 h 1047182"/>
                  <a:gd name="connsiteX1132" fmla="*/ 365957 w 808720"/>
                  <a:gd name="connsiteY1132" fmla="*/ 20169 h 1047182"/>
                  <a:gd name="connsiteX1133" fmla="*/ 364688 w 808720"/>
                  <a:gd name="connsiteY1133" fmla="*/ 20385 h 1047182"/>
                  <a:gd name="connsiteX1134" fmla="*/ 365148 w 808720"/>
                  <a:gd name="connsiteY1134" fmla="*/ 20240 h 1047182"/>
                  <a:gd name="connsiteX1135" fmla="*/ 366138 w 808720"/>
                  <a:gd name="connsiteY1135" fmla="*/ 19929 h 1047182"/>
                  <a:gd name="connsiteX1136" fmla="*/ 365148 w 808720"/>
                  <a:gd name="connsiteY1136" fmla="*/ 20240 h 1047182"/>
                  <a:gd name="connsiteX1137" fmla="*/ 362754 w 808720"/>
                  <a:gd name="connsiteY1137" fmla="*/ 20686 h 1047182"/>
                  <a:gd name="connsiteX1138" fmla="*/ 363756 w 808720"/>
                  <a:gd name="connsiteY1138" fmla="*/ 20298 h 1047182"/>
                  <a:gd name="connsiteX1139" fmla="*/ 369518 w 808720"/>
                  <a:gd name="connsiteY1139" fmla="*/ 19613 h 1047182"/>
                  <a:gd name="connsiteX1140" fmla="*/ 352856 w 808720"/>
                  <a:gd name="connsiteY1140" fmla="*/ 24915 h 1047182"/>
                  <a:gd name="connsiteX1141" fmla="*/ 352854 w 808720"/>
                  <a:gd name="connsiteY1141" fmla="*/ 24915 h 1047182"/>
                  <a:gd name="connsiteX1142" fmla="*/ 369517 w 808720"/>
                  <a:gd name="connsiteY1142" fmla="*/ 19613 h 1047182"/>
                  <a:gd name="connsiteX1143" fmla="*/ 369520 w 808720"/>
                  <a:gd name="connsiteY1143" fmla="*/ 19612 h 1047182"/>
                  <a:gd name="connsiteX1144" fmla="*/ 369518 w 808720"/>
                  <a:gd name="connsiteY1144" fmla="*/ 19613 h 1047182"/>
                  <a:gd name="connsiteX1145" fmla="*/ 369518 w 808720"/>
                  <a:gd name="connsiteY1145" fmla="*/ 19613 h 1047182"/>
                  <a:gd name="connsiteX1146" fmla="*/ 381666 w 808720"/>
                  <a:gd name="connsiteY1146" fmla="*/ 19551 h 1047182"/>
                  <a:gd name="connsiteX1147" fmla="*/ 371804 w 808720"/>
                  <a:gd name="connsiteY1147" fmla="*/ 21837 h 1047182"/>
                  <a:gd name="connsiteX1148" fmla="*/ 372548 w 808720"/>
                  <a:gd name="connsiteY1148" fmla="*/ 21531 h 1047182"/>
                  <a:gd name="connsiteX1149" fmla="*/ 380706 w 808720"/>
                  <a:gd name="connsiteY1149" fmla="*/ 19696 h 1047182"/>
                  <a:gd name="connsiteX1150" fmla="*/ 369861 w 808720"/>
                  <a:gd name="connsiteY1150" fmla="*/ 19504 h 1047182"/>
                  <a:gd name="connsiteX1151" fmla="*/ 369734 w 808720"/>
                  <a:gd name="connsiteY1151" fmla="*/ 19544 h 1047182"/>
                  <a:gd name="connsiteX1152" fmla="*/ 369518 w 808720"/>
                  <a:gd name="connsiteY1152" fmla="*/ 19613 h 1047182"/>
                  <a:gd name="connsiteX1153" fmla="*/ 369517 w 808720"/>
                  <a:gd name="connsiteY1153" fmla="*/ 19613 h 1047182"/>
                  <a:gd name="connsiteX1154" fmla="*/ 365714 w 808720"/>
                  <a:gd name="connsiteY1154" fmla="*/ 20244 h 1047182"/>
                  <a:gd name="connsiteX1155" fmla="*/ 365957 w 808720"/>
                  <a:gd name="connsiteY1155" fmla="*/ 20169 h 1047182"/>
                  <a:gd name="connsiteX1156" fmla="*/ 376866 w 808720"/>
                  <a:gd name="connsiteY1156" fmla="*/ 19499 h 1047182"/>
                  <a:gd name="connsiteX1157" fmla="*/ 376259 w 808720"/>
                  <a:gd name="connsiteY1157" fmla="*/ 19677 h 1047182"/>
                  <a:gd name="connsiteX1158" fmla="*/ 368627 w 808720"/>
                  <a:gd name="connsiteY1158" fmla="*/ 21469 h 1047182"/>
                  <a:gd name="connsiteX1159" fmla="*/ 369319 w 808720"/>
                  <a:gd name="connsiteY1159" fmla="*/ 21278 h 1047182"/>
                  <a:gd name="connsiteX1160" fmla="*/ 382112 w 808720"/>
                  <a:gd name="connsiteY1160" fmla="*/ 19486 h 1047182"/>
                  <a:gd name="connsiteX1161" fmla="*/ 369113 w 808720"/>
                  <a:gd name="connsiteY1161" fmla="*/ 22945 h 1047182"/>
                  <a:gd name="connsiteX1162" fmla="*/ 370753 w 808720"/>
                  <a:gd name="connsiteY1162" fmla="*/ 22270 h 1047182"/>
                  <a:gd name="connsiteX1163" fmla="*/ 382133 w 808720"/>
                  <a:gd name="connsiteY1163" fmla="*/ 19481 h 1047182"/>
                  <a:gd name="connsiteX1164" fmla="*/ 382112 w 808720"/>
                  <a:gd name="connsiteY1164" fmla="*/ 19486 h 1047182"/>
                  <a:gd name="connsiteX1165" fmla="*/ 382129 w 808720"/>
                  <a:gd name="connsiteY1165" fmla="*/ 19482 h 1047182"/>
                  <a:gd name="connsiteX1166" fmla="*/ 377493 w 808720"/>
                  <a:gd name="connsiteY1166" fmla="*/ 19351 h 1047182"/>
                  <a:gd name="connsiteX1167" fmla="*/ 376866 w 808720"/>
                  <a:gd name="connsiteY1167" fmla="*/ 19499 h 1047182"/>
                  <a:gd name="connsiteX1168" fmla="*/ 377062 w 808720"/>
                  <a:gd name="connsiteY1168" fmla="*/ 19442 h 1047182"/>
                  <a:gd name="connsiteX1169" fmla="*/ 370196 w 808720"/>
                  <a:gd name="connsiteY1169" fmla="*/ 19301 h 1047182"/>
                  <a:gd name="connsiteX1170" fmla="*/ 366588 w 808720"/>
                  <a:gd name="connsiteY1170" fmla="*/ 19972 h 1047182"/>
                  <a:gd name="connsiteX1171" fmla="*/ 367309 w 808720"/>
                  <a:gd name="connsiteY1171" fmla="*/ 19748 h 1047182"/>
                  <a:gd name="connsiteX1172" fmla="*/ 513957 w 808720"/>
                  <a:gd name="connsiteY1172" fmla="*/ 19248 h 1047182"/>
                  <a:gd name="connsiteX1173" fmla="*/ 513610 w 808720"/>
                  <a:gd name="connsiteY1173" fmla="*/ 19545 h 1047182"/>
                  <a:gd name="connsiteX1174" fmla="*/ 513002 w 808720"/>
                  <a:gd name="connsiteY1174" fmla="*/ 19815 h 1047182"/>
                  <a:gd name="connsiteX1175" fmla="*/ 513221 w 808720"/>
                  <a:gd name="connsiteY1175" fmla="*/ 19596 h 1047182"/>
                  <a:gd name="connsiteX1176" fmla="*/ 378102 w 808720"/>
                  <a:gd name="connsiteY1176" fmla="*/ 19244 h 1047182"/>
                  <a:gd name="connsiteX1177" fmla="*/ 376841 w 808720"/>
                  <a:gd name="connsiteY1177" fmla="*/ 19763 h 1047182"/>
                  <a:gd name="connsiteX1178" fmla="*/ 364239 w 808720"/>
                  <a:gd name="connsiteY1178" fmla="*/ 23194 h 1047182"/>
                  <a:gd name="connsiteX1179" fmla="*/ 376259 w 808720"/>
                  <a:gd name="connsiteY1179" fmla="*/ 19677 h 1047182"/>
                  <a:gd name="connsiteX1180" fmla="*/ 370784 w 808720"/>
                  <a:gd name="connsiteY1180" fmla="*/ 19210 h 1047182"/>
                  <a:gd name="connsiteX1181" fmla="*/ 369861 w 808720"/>
                  <a:gd name="connsiteY1181" fmla="*/ 19504 h 1047182"/>
                  <a:gd name="connsiteX1182" fmla="*/ 369861 w 808720"/>
                  <a:gd name="connsiteY1182" fmla="*/ 19504 h 1047182"/>
                  <a:gd name="connsiteX1183" fmla="*/ 376372 w 808720"/>
                  <a:gd name="connsiteY1183" fmla="*/ 19204 h 1047182"/>
                  <a:gd name="connsiteX1184" fmla="*/ 371094 w 808720"/>
                  <a:gd name="connsiteY1184" fmla="*/ 20695 h 1047182"/>
                  <a:gd name="connsiteX1185" fmla="*/ 366359 w 808720"/>
                  <a:gd name="connsiteY1185" fmla="*/ 21690 h 1047182"/>
                  <a:gd name="connsiteX1186" fmla="*/ 375000 w 808720"/>
                  <a:gd name="connsiteY1186" fmla="*/ 19407 h 1047182"/>
                  <a:gd name="connsiteX1187" fmla="*/ 369057 w 808720"/>
                  <a:gd name="connsiteY1187" fmla="*/ 19204 h 1047182"/>
                  <a:gd name="connsiteX1188" fmla="*/ 367309 w 808720"/>
                  <a:gd name="connsiteY1188" fmla="*/ 19748 h 1047182"/>
                  <a:gd name="connsiteX1189" fmla="*/ 366138 w 808720"/>
                  <a:gd name="connsiteY1189" fmla="*/ 19929 h 1047182"/>
                  <a:gd name="connsiteX1190" fmla="*/ 367678 w 808720"/>
                  <a:gd name="connsiteY1190" fmla="*/ 19445 h 1047182"/>
                  <a:gd name="connsiteX1191" fmla="*/ 383223 w 808720"/>
                  <a:gd name="connsiteY1191" fmla="*/ 19190 h 1047182"/>
                  <a:gd name="connsiteX1192" fmla="*/ 382129 w 808720"/>
                  <a:gd name="connsiteY1192" fmla="*/ 19482 h 1047182"/>
                  <a:gd name="connsiteX1193" fmla="*/ 381666 w 808720"/>
                  <a:gd name="connsiteY1193" fmla="*/ 19551 h 1047182"/>
                  <a:gd name="connsiteX1194" fmla="*/ 514438 w 808720"/>
                  <a:gd name="connsiteY1194" fmla="*/ 19177 h 1047182"/>
                  <a:gd name="connsiteX1195" fmla="*/ 511248 w 808720"/>
                  <a:gd name="connsiteY1195" fmla="*/ 21570 h 1047182"/>
                  <a:gd name="connsiteX1196" fmla="*/ 513610 w 808720"/>
                  <a:gd name="connsiteY1196" fmla="*/ 19545 h 1047182"/>
                  <a:gd name="connsiteX1197" fmla="*/ 370923 w 808720"/>
                  <a:gd name="connsiteY1197" fmla="*/ 19166 h 1047182"/>
                  <a:gd name="connsiteX1198" fmla="*/ 370784 w 808720"/>
                  <a:gd name="connsiteY1198" fmla="*/ 19210 h 1047182"/>
                  <a:gd name="connsiteX1199" fmla="*/ 370196 w 808720"/>
                  <a:gd name="connsiteY1199" fmla="*/ 19301 h 1047182"/>
                  <a:gd name="connsiteX1200" fmla="*/ 378309 w 808720"/>
                  <a:gd name="connsiteY1200" fmla="*/ 19159 h 1047182"/>
                  <a:gd name="connsiteX1201" fmla="*/ 378204 w 808720"/>
                  <a:gd name="connsiteY1201" fmla="*/ 19202 h 1047182"/>
                  <a:gd name="connsiteX1202" fmla="*/ 377493 w 808720"/>
                  <a:gd name="connsiteY1202" fmla="*/ 19351 h 1047182"/>
                  <a:gd name="connsiteX1203" fmla="*/ 378935 w 808720"/>
                  <a:gd name="connsiteY1203" fmla="*/ 19048 h 1047182"/>
                  <a:gd name="connsiteX1204" fmla="*/ 378102 w 808720"/>
                  <a:gd name="connsiteY1204" fmla="*/ 19244 h 1047182"/>
                  <a:gd name="connsiteX1205" fmla="*/ 378204 w 808720"/>
                  <a:gd name="connsiteY1205" fmla="*/ 19202 h 1047182"/>
                  <a:gd name="connsiteX1206" fmla="*/ 388816 w 808720"/>
                  <a:gd name="connsiteY1206" fmla="*/ 19027 h 1047182"/>
                  <a:gd name="connsiteX1207" fmla="*/ 379660 w 808720"/>
                  <a:gd name="connsiteY1207" fmla="*/ 21570 h 1047182"/>
                  <a:gd name="connsiteX1208" fmla="*/ 383864 w 808720"/>
                  <a:gd name="connsiteY1208" fmla="*/ 20802 h 1047182"/>
                  <a:gd name="connsiteX1209" fmla="*/ 378500 w 808720"/>
                  <a:gd name="connsiteY1209" fmla="*/ 21956 h 1047182"/>
                  <a:gd name="connsiteX1210" fmla="*/ 386239 w 808720"/>
                  <a:gd name="connsiteY1210" fmla="*/ 19377 h 1047182"/>
                  <a:gd name="connsiteX1211" fmla="*/ 513880 w 808720"/>
                  <a:gd name="connsiteY1211" fmla="*/ 18938 h 1047182"/>
                  <a:gd name="connsiteX1212" fmla="*/ 513221 w 808720"/>
                  <a:gd name="connsiteY1212" fmla="*/ 19596 h 1047182"/>
                  <a:gd name="connsiteX1213" fmla="*/ 509054 w 808720"/>
                  <a:gd name="connsiteY1213" fmla="*/ 21570 h 1047182"/>
                  <a:gd name="connsiteX1214" fmla="*/ 389503 w 808720"/>
                  <a:gd name="connsiteY1214" fmla="*/ 18836 h 1047182"/>
                  <a:gd name="connsiteX1215" fmla="*/ 388948 w 808720"/>
                  <a:gd name="connsiteY1215" fmla="*/ 18990 h 1047182"/>
                  <a:gd name="connsiteX1216" fmla="*/ 386239 w 808720"/>
                  <a:gd name="connsiteY1216" fmla="*/ 19377 h 1047182"/>
                  <a:gd name="connsiteX1217" fmla="*/ 379223 w 808720"/>
                  <a:gd name="connsiteY1217" fmla="*/ 18782 h 1047182"/>
                  <a:gd name="connsiteX1218" fmla="*/ 378997 w 808720"/>
                  <a:gd name="connsiteY1218" fmla="*/ 18875 h 1047182"/>
                  <a:gd name="connsiteX1219" fmla="*/ 377062 w 808720"/>
                  <a:gd name="connsiteY1219" fmla="*/ 19442 h 1047182"/>
                  <a:gd name="connsiteX1220" fmla="*/ 372551 w 808720"/>
                  <a:gd name="connsiteY1220" fmla="*/ 20389 h 1047182"/>
                  <a:gd name="connsiteX1221" fmla="*/ 377421 w 808720"/>
                  <a:gd name="connsiteY1221" fmla="*/ 19049 h 1047182"/>
                  <a:gd name="connsiteX1222" fmla="*/ 539011 w 808720"/>
                  <a:gd name="connsiteY1222" fmla="*/ 18776 h 1047182"/>
                  <a:gd name="connsiteX1223" fmla="*/ 539698 w 808720"/>
                  <a:gd name="connsiteY1223" fmla="*/ 21480 h 1047182"/>
                  <a:gd name="connsiteX1224" fmla="*/ 538878 w 808720"/>
                  <a:gd name="connsiteY1224" fmla="*/ 19844 h 1047182"/>
                  <a:gd name="connsiteX1225" fmla="*/ 374644 w 808720"/>
                  <a:gd name="connsiteY1225" fmla="*/ 18689 h 1047182"/>
                  <a:gd name="connsiteX1226" fmla="*/ 373275 w 808720"/>
                  <a:gd name="connsiteY1226" fmla="*/ 18940 h 1047182"/>
                  <a:gd name="connsiteX1227" fmla="*/ 370887 w 808720"/>
                  <a:gd name="connsiteY1227" fmla="*/ 19377 h 1047182"/>
                  <a:gd name="connsiteX1228" fmla="*/ 373126 w 808720"/>
                  <a:gd name="connsiteY1228" fmla="*/ 18994 h 1047182"/>
                  <a:gd name="connsiteX1229" fmla="*/ 374527 w 808720"/>
                  <a:gd name="connsiteY1229" fmla="*/ 18755 h 1047182"/>
                  <a:gd name="connsiteX1230" fmla="*/ 374340 w 808720"/>
                  <a:gd name="connsiteY1230" fmla="*/ 18812 h 1047182"/>
                  <a:gd name="connsiteX1231" fmla="*/ 373029 w 808720"/>
                  <a:gd name="connsiteY1231" fmla="*/ 19030 h 1047182"/>
                  <a:gd name="connsiteX1232" fmla="*/ 369520 w 808720"/>
                  <a:gd name="connsiteY1232" fmla="*/ 19612 h 1047182"/>
                  <a:gd name="connsiteX1233" fmla="*/ 369734 w 808720"/>
                  <a:gd name="connsiteY1233" fmla="*/ 19544 h 1047182"/>
                  <a:gd name="connsiteX1234" fmla="*/ 369861 w 808720"/>
                  <a:gd name="connsiteY1234" fmla="*/ 19504 h 1047182"/>
                  <a:gd name="connsiteX1235" fmla="*/ 373363 w 808720"/>
                  <a:gd name="connsiteY1235" fmla="*/ 18907 h 1047182"/>
                  <a:gd name="connsiteX1236" fmla="*/ 375089 w 808720"/>
                  <a:gd name="connsiteY1236" fmla="*/ 18688 h 1047182"/>
                  <a:gd name="connsiteX1237" fmla="*/ 368610 w 808720"/>
                  <a:gd name="connsiteY1237" fmla="*/ 20820 h 1047182"/>
                  <a:gd name="connsiteX1238" fmla="*/ 366267 w 808720"/>
                  <a:gd name="connsiteY1238" fmla="*/ 21509 h 1047182"/>
                  <a:gd name="connsiteX1239" fmla="*/ 363891 w 808720"/>
                  <a:gd name="connsiteY1239" fmla="*/ 22208 h 1047182"/>
                  <a:gd name="connsiteX1240" fmla="*/ 361839 w 808720"/>
                  <a:gd name="connsiteY1240" fmla="*/ 22639 h 1047182"/>
                  <a:gd name="connsiteX1241" fmla="*/ 369995 w 808720"/>
                  <a:gd name="connsiteY1241" fmla="*/ 20142 h 1047182"/>
                  <a:gd name="connsiteX1242" fmla="*/ 374340 w 808720"/>
                  <a:gd name="connsiteY1242" fmla="*/ 18812 h 1047182"/>
                  <a:gd name="connsiteX1243" fmla="*/ 556755 w 808720"/>
                  <a:gd name="connsiteY1243" fmla="*/ 18646 h 1047182"/>
                  <a:gd name="connsiteX1244" fmla="*/ 565708 w 808720"/>
                  <a:gd name="connsiteY1244" fmla="*/ 30583 h 1047182"/>
                  <a:gd name="connsiteX1245" fmla="*/ 565354 w 808720"/>
                  <a:gd name="connsiteY1245" fmla="*/ 30536 h 1047182"/>
                  <a:gd name="connsiteX1246" fmla="*/ 556081 w 808720"/>
                  <a:gd name="connsiteY1246" fmla="*/ 18945 h 1047182"/>
                  <a:gd name="connsiteX1247" fmla="*/ 374888 w 808720"/>
                  <a:gd name="connsiteY1247" fmla="*/ 18644 h 1047182"/>
                  <a:gd name="connsiteX1248" fmla="*/ 374865 w 808720"/>
                  <a:gd name="connsiteY1248" fmla="*/ 18651 h 1047182"/>
                  <a:gd name="connsiteX1249" fmla="*/ 374644 w 808720"/>
                  <a:gd name="connsiteY1249" fmla="*/ 18689 h 1047182"/>
                  <a:gd name="connsiteX1250" fmla="*/ 385897 w 808720"/>
                  <a:gd name="connsiteY1250" fmla="*/ 18559 h 1047182"/>
                  <a:gd name="connsiteX1251" fmla="*/ 384981 w 808720"/>
                  <a:gd name="connsiteY1251" fmla="*/ 18783 h 1047182"/>
                  <a:gd name="connsiteX1252" fmla="*/ 383223 w 808720"/>
                  <a:gd name="connsiteY1252" fmla="*/ 19190 h 1047182"/>
                  <a:gd name="connsiteX1253" fmla="*/ 384278 w 808720"/>
                  <a:gd name="connsiteY1253" fmla="*/ 18910 h 1047182"/>
                  <a:gd name="connsiteX1254" fmla="*/ 375559 w 808720"/>
                  <a:gd name="connsiteY1254" fmla="*/ 18534 h 1047182"/>
                  <a:gd name="connsiteX1255" fmla="*/ 375272 w 808720"/>
                  <a:gd name="connsiteY1255" fmla="*/ 18628 h 1047182"/>
                  <a:gd name="connsiteX1256" fmla="*/ 374527 w 808720"/>
                  <a:gd name="connsiteY1256" fmla="*/ 18755 h 1047182"/>
                  <a:gd name="connsiteX1257" fmla="*/ 374865 w 808720"/>
                  <a:gd name="connsiteY1257" fmla="*/ 18651 h 1047182"/>
                  <a:gd name="connsiteX1258" fmla="*/ 372940 w 808720"/>
                  <a:gd name="connsiteY1258" fmla="*/ 18524 h 1047182"/>
                  <a:gd name="connsiteX1259" fmla="*/ 370924 w 808720"/>
                  <a:gd name="connsiteY1259" fmla="*/ 19166 h 1047182"/>
                  <a:gd name="connsiteX1260" fmla="*/ 370923 w 808720"/>
                  <a:gd name="connsiteY1260" fmla="*/ 19166 h 1047182"/>
                  <a:gd name="connsiteX1261" fmla="*/ 388531 w 808720"/>
                  <a:gd name="connsiteY1261" fmla="*/ 18517 h 1047182"/>
                  <a:gd name="connsiteX1262" fmla="*/ 386239 w 808720"/>
                  <a:gd name="connsiteY1262" fmla="*/ 19377 h 1047182"/>
                  <a:gd name="connsiteX1263" fmla="*/ 376843 w 808720"/>
                  <a:gd name="connsiteY1263" fmla="*/ 22313 h 1047182"/>
                  <a:gd name="connsiteX1264" fmla="*/ 363862 w 808720"/>
                  <a:gd name="connsiteY1264" fmla="*/ 25107 h 1047182"/>
                  <a:gd name="connsiteX1265" fmla="*/ 368999 w 808720"/>
                  <a:gd name="connsiteY1265" fmla="*/ 22992 h 1047182"/>
                  <a:gd name="connsiteX1266" fmla="*/ 383842 w 808720"/>
                  <a:gd name="connsiteY1266" fmla="*/ 19224 h 1047182"/>
                  <a:gd name="connsiteX1267" fmla="*/ 381054 w 808720"/>
                  <a:gd name="connsiteY1267" fmla="*/ 18511 h 1047182"/>
                  <a:gd name="connsiteX1268" fmla="*/ 378309 w 808720"/>
                  <a:gd name="connsiteY1268" fmla="*/ 19159 h 1047182"/>
                  <a:gd name="connsiteX1269" fmla="*/ 378997 w 808720"/>
                  <a:gd name="connsiteY1269" fmla="*/ 18875 h 1047182"/>
                  <a:gd name="connsiteX1270" fmla="*/ 379408 w 808720"/>
                  <a:gd name="connsiteY1270" fmla="*/ 18755 h 1047182"/>
                  <a:gd name="connsiteX1271" fmla="*/ 375916 w 808720"/>
                  <a:gd name="connsiteY1271" fmla="*/ 18416 h 1047182"/>
                  <a:gd name="connsiteX1272" fmla="*/ 375639 w 808720"/>
                  <a:gd name="connsiteY1272" fmla="*/ 18507 h 1047182"/>
                  <a:gd name="connsiteX1273" fmla="*/ 374888 w 808720"/>
                  <a:gd name="connsiteY1273" fmla="*/ 18644 h 1047182"/>
                  <a:gd name="connsiteX1274" fmla="*/ 375348 w 808720"/>
                  <a:gd name="connsiteY1274" fmla="*/ 18504 h 1047182"/>
                  <a:gd name="connsiteX1275" fmla="*/ 381895 w 808720"/>
                  <a:gd name="connsiteY1275" fmla="*/ 18387 h 1047182"/>
                  <a:gd name="connsiteX1276" fmla="*/ 381260 w 808720"/>
                  <a:gd name="connsiteY1276" fmla="*/ 18560 h 1047182"/>
                  <a:gd name="connsiteX1277" fmla="*/ 378935 w 808720"/>
                  <a:gd name="connsiteY1277" fmla="*/ 19048 h 1047182"/>
                  <a:gd name="connsiteX1278" fmla="*/ 381505 w 808720"/>
                  <a:gd name="connsiteY1278" fmla="*/ 18444 h 1047182"/>
                  <a:gd name="connsiteX1279" fmla="*/ 541398 w 808720"/>
                  <a:gd name="connsiteY1279" fmla="*/ 18333 h 1047182"/>
                  <a:gd name="connsiteX1280" fmla="*/ 541678 w 808720"/>
                  <a:gd name="connsiteY1280" fmla="*/ 19650 h 1047182"/>
                  <a:gd name="connsiteX1281" fmla="*/ 541833 w 808720"/>
                  <a:gd name="connsiteY1281" fmla="*/ 25735 h 1047182"/>
                  <a:gd name="connsiteX1282" fmla="*/ 540123 w 808720"/>
                  <a:gd name="connsiteY1282" fmla="*/ 22327 h 1047182"/>
                  <a:gd name="connsiteX1283" fmla="*/ 377162 w 808720"/>
                  <a:gd name="connsiteY1283" fmla="*/ 18305 h 1047182"/>
                  <a:gd name="connsiteX1284" fmla="*/ 376858 w 808720"/>
                  <a:gd name="connsiteY1284" fmla="*/ 18394 h 1047182"/>
                  <a:gd name="connsiteX1285" fmla="*/ 375089 w 808720"/>
                  <a:gd name="connsiteY1285" fmla="*/ 18688 h 1047182"/>
                  <a:gd name="connsiteX1286" fmla="*/ 375272 w 808720"/>
                  <a:gd name="connsiteY1286" fmla="*/ 18628 h 1047182"/>
                  <a:gd name="connsiteX1287" fmla="*/ 377750 w 808720"/>
                  <a:gd name="connsiteY1287" fmla="*/ 18132 h 1047182"/>
                  <a:gd name="connsiteX1288" fmla="*/ 377522 w 808720"/>
                  <a:gd name="connsiteY1288" fmla="*/ 18199 h 1047182"/>
                  <a:gd name="connsiteX1289" fmla="*/ 375559 w 808720"/>
                  <a:gd name="connsiteY1289" fmla="*/ 18534 h 1047182"/>
                  <a:gd name="connsiteX1290" fmla="*/ 375639 w 808720"/>
                  <a:gd name="connsiteY1290" fmla="*/ 18507 h 1047182"/>
                  <a:gd name="connsiteX1291" fmla="*/ 377351 w 808720"/>
                  <a:gd name="connsiteY1291" fmla="*/ 18194 h 1047182"/>
                  <a:gd name="connsiteX1292" fmla="*/ 376691 w 808720"/>
                  <a:gd name="connsiteY1292" fmla="*/ 18093 h 1047182"/>
                  <a:gd name="connsiteX1293" fmla="*/ 375348 w 808720"/>
                  <a:gd name="connsiteY1293" fmla="*/ 18504 h 1047182"/>
                  <a:gd name="connsiteX1294" fmla="*/ 373819 w 808720"/>
                  <a:gd name="connsiteY1294" fmla="*/ 18740 h 1047182"/>
                  <a:gd name="connsiteX1295" fmla="*/ 370784 w 808720"/>
                  <a:gd name="connsiteY1295" fmla="*/ 19210 h 1047182"/>
                  <a:gd name="connsiteX1296" fmla="*/ 370924 w 808720"/>
                  <a:gd name="connsiteY1296" fmla="*/ 19166 h 1047182"/>
                  <a:gd name="connsiteX1297" fmla="*/ 374446 w 808720"/>
                  <a:gd name="connsiteY1297" fmla="*/ 18510 h 1047182"/>
                  <a:gd name="connsiteX1298" fmla="*/ 384580 w 808720"/>
                  <a:gd name="connsiteY1298" fmla="*/ 17990 h 1047182"/>
                  <a:gd name="connsiteX1299" fmla="*/ 375910 w 808720"/>
                  <a:gd name="connsiteY1299" fmla="*/ 20419 h 1047182"/>
                  <a:gd name="connsiteX1300" fmla="*/ 375547 w 808720"/>
                  <a:gd name="connsiteY1300" fmla="*/ 20473 h 1047182"/>
                  <a:gd name="connsiteX1301" fmla="*/ 374397 w 808720"/>
                  <a:gd name="connsiteY1301" fmla="*/ 20769 h 1047182"/>
                  <a:gd name="connsiteX1302" fmla="*/ 376841 w 808720"/>
                  <a:gd name="connsiteY1302" fmla="*/ 19763 h 1047182"/>
                  <a:gd name="connsiteX1303" fmla="*/ 381260 w 808720"/>
                  <a:gd name="connsiteY1303" fmla="*/ 18560 h 1047182"/>
                  <a:gd name="connsiteX1304" fmla="*/ 382532 w 808720"/>
                  <a:gd name="connsiteY1304" fmla="*/ 18292 h 1047182"/>
                  <a:gd name="connsiteX1305" fmla="*/ 383919 w 808720"/>
                  <a:gd name="connsiteY1305" fmla="*/ 17836 h 1047182"/>
                  <a:gd name="connsiteX1306" fmla="*/ 382800 w 808720"/>
                  <a:gd name="connsiteY1306" fmla="*/ 18140 h 1047182"/>
                  <a:gd name="connsiteX1307" fmla="*/ 381505 w 808720"/>
                  <a:gd name="connsiteY1307" fmla="*/ 18444 h 1047182"/>
                  <a:gd name="connsiteX1308" fmla="*/ 381054 w 808720"/>
                  <a:gd name="connsiteY1308" fmla="*/ 18511 h 1047182"/>
                  <a:gd name="connsiteX1309" fmla="*/ 542175 w 808720"/>
                  <a:gd name="connsiteY1309" fmla="*/ 17826 h 1047182"/>
                  <a:gd name="connsiteX1310" fmla="*/ 542449 w 808720"/>
                  <a:gd name="connsiteY1310" fmla="*/ 18650 h 1047182"/>
                  <a:gd name="connsiteX1311" fmla="*/ 542123 w 808720"/>
                  <a:gd name="connsiteY1311" fmla="*/ 26312 h 1047182"/>
                  <a:gd name="connsiteX1312" fmla="*/ 542027 w 808720"/>
                  <a:gd name="connsiteY1312" fmla="*/ 26121 h 1047182"/>
                  <a:gd name="connsiteX1313" fmla="*/ 544806 w 808720"/>
                  <a:gd name="connsiteY1313" fmla="*/ 17818 h 1047182"/>
                  <a:gd name="connsiteX1314" fmla="*/ 545790 w 808720"/>
                  <a:gd name="connsiteY1314" fmla="*/ 19651 h 1047182"/>
                  <a:gd name="connsiteX1315" fmla="*/ 545964 w 808720"/>
                  <a:gd name="connsiteY1315" fmla="*/ 20468 h 1047182"/>
                  <a:gd name="connsiteX1316" fmla="*/ 545778 w 808720"/>
                  <a:gd name="connsiteY1316" fmla="*/ 20234 h 1047182"/>
                  <a:gd name="connsiteX1317" fmla="*/ 508871 w 808720"/>
                  <a:gd name="connsiteY1317" fmla="*/ 17732 h 1047182"/>
                  <a:gd name="connsiteX1318" fmla="*/ 506262 w 808720"/>
                  <a:gd name="connsiteY1318" fmla="*/ 19298 h 1047182"/>
                  <a:gd name="connsiteX1319" fmla="*/ 505079 w 808720"/>
                  <a:gd name="connsiteY1319" fmla="*/ 19747 h 1047182"/>
                  <a:gd name="connsiteX1320" fmla="*/ 506345 w 808720"/>
                  <a:gd name="connsiteY1320" fmla="*/ 18861 h 1047182"/>
                  <a:gd name="connsiteX1321" fmla="*/ 401075 w 808720"/>
                  <a:gd name="connsiteY1321" fmla="*/ 17656 h 1047182"/>
                  <a:gd name="connsiteX1322" fmla="*/ 397204 w 808720"/>
                  <a:gd name="connsiteY1322" fmla="*/ 19377 h 1047182"/>
                  <a:gd name="connsiteX1323" fmla="*/ 400398 w 808720"/>
                  <a:gd name="connsiteY1323" fmla="*/ 17780 h 1047182"/>
                  <a:gd name="connsiteX1324" fmla="*/ 544710 w 808720"/>
                  <a:gd name="connsiteY1324" fmla="*/ 17639 h 1047182"/>
                  <a:gd name="connsiteX1325" fmla="*/ 544744 w 808720"/>
                  <a:gd name="connsiteY1325" fmla="*/ 17663 h 1047182"/>
                  <a:gd name="connsiteX1326" fmla="*/ 544806 w 808720"/>
                  <a:gd name="connsiteY1326" fmla="*/ 17818 h 1047182"/>
                  <a:gd name="connsiteX1327" fmla="*/ 393935 w 808720"/>
                  <a:gd name="connsiteY1327" fmla="*/ 17605 h 1047182"/>
                  <a:gd name="connsiteX1328" fmla="*/ 393157 w 808720"/>
                  <a:gd name="connsiteY1328" fmla="*/ 17821 h 1047182"/>
                  <a:gd name="connsiteX1329" fmla="*/ 388531 w 808720"/>
                  <a:gd name="connsiteY1329" fmla="*/ 18517 h 1047182"/>
                  <a:gd name="connsiteX1330" fmla="*/ 388855 w 808720"/>
                  <a:gd name="connsiteY1330" fmla="*/ 18396 h 1047182"/>
                  <a:gd name="connsiteX1331" fmla="*/ 398855 w 808720"/>
                  <a:gd name="connsiteY1331" fmla="*/ 17575 h 1047182"/>
                  <a:gd name="connsiteX1332" fmla="*/ 397755 w 808720"/>
                  <a:gd name="connsiteY1332" fmla="*/ 17812 h 1047182"/>
                  <a:gd name="connsiteX1333" fmla="*/ 388816 w 808720"/>
                  <a:gd name="connsiteY1333" fmla="*/ 19027 h 1047182"/>
                  <a:gd name="connsiteX1334" fmla="*/ 388948 w 808720"/>
                  <a:gd name="connsiteY1334" fmla="*/ 18990 h 1047182"/>
                  <a:gd name="connsiteX1335" fmla="*/ 390237 w 808720"/>
                  <a:gd name="connsiteY1335" fmla="*/ 17565 h 1047182"/>
                  <a:gd name="connsiteX1336" fmla="*/ 386718 w 808720"/>
                  <a:gd name="connsiteY1336" fmla="*/ 18381 h 1047182"/>
                  <a:gd name="connsiteX1337" fmla="*/ 385897 w 808720"/>
                  <a:gd name="connsiteY1337" fmla="*/ 18559 h 1047182"/>
                  <a:gd name="connsiteX1338" fmla="*/ 389724 w 808720"/>
                  <a:gd name="connsiteY1338" fmla="*/ 17621 h 1047182"/>
                  <a:gd name="connsiteX1339" fmla="*/ 382188 w 808720"/>
                  <a:gd name="connsiteY1339" fmla="*/ 17561 h 1047182"/>
                  <a:gd name="connsiteX1340" fmla="*/ 380901 w 808720"/>
                  <a:gd name="connsiteY1340" fmla="*/ 18091 h 1047182"/>
                  <a:gd name="connsiteX1341" fmla="*/ 377421 w 808720"/>
                  <a:gd name="connsiteY1341" fmla="*/ 19049 h 1047182"/>
                  <a:gd name="connsiteX1342" fmla="*/ 376372 w 808720"/>
                  <a:gd name="connsiteY1342" fmla="*/ 19204 h 1047182"/>
                  <a:gd name="connsiteX1343" fmla="*/ 378593 w 808720"/>
                  <a:gd name="connsiteY1343" fmla="*/ 17535 h 1047182"/>
                  <a:gd name="connsiteX1344" fmla="*/ 377167 w 808720"/>
                  <a:gd name="connsiteY1344" fmla="*/ 18004 h 1047182"/>
                  <a:gd name="connsiteX1345" fmla="*/ 376691 w 808720"/>
                  <a:gd name="connsiteY1345" fmla="*/ 18093 h 1047182"/>
                  <a:gd name="connsiteX1346" fmla="*/ 378407 w 808720"/>
                  <a:gd name="connsiteY1346" fmla="*/ 17568 h 1047182"/>
                  <a:gd name="connsiteX1347" fmla="*/ 382178 w 808720"/>
                  <a:gd name="connsiteY1347" fmla="*/ 17511 h 1047182"/>
                  <a:gd name="connsiteX1348" fmla="*/ 375000 w 808720"/>
                  <a:gd name="connsiteY1348" fmla="*/ 19407 h 1047182"/>
                  <a:gd name="connsiteX1349" fmla="*/ 373354 w 808720"/>
                  <a:gd name="connsiteY1349" fmla="*/ 19651 h 1047182"/>
                  <a:gd name="connsiteX1350" fmla="*/ 366258 w 808720"/>
                  <a:gd name="connsiteY1350" fmla="*/ 21711 h 1047182"/>
                  <a:gd name="connsiteX1351" fmla="*/ 365278 w 808720"/>
                  <a:gd name="connsiteY1351" fmla="*/ 21917 h 1047182"/>
                  <a:gd name="connsiteX1352" fmla="*/ 368610 w 808720"/>
                  <a:gd name="connsiteY1352" fmla="*/ 20820 h 1047182"/>
                  <a:gd name="connsiteX1353" fmla="*/ 376858 w 808720"/>
                  <a:gd name="connsiteY1353" fmla="*/ 18394 h 1047182"/>
                  <a:gd name="connsiteX1354" fmla="*/ 379937 w 808720"/>
                  <a:gd name="connsiteY1354" fmla="*/ 17489 h 1047182"/>
                  <a:gd name="connsiteX1355" fmla="*/ 377852 w 808720"/>
                  <a:gd name="connsiteY1355" fmla="*/ 18102 h 1047182"/>
                  <a:gd name="connsiteX1356" fmla="*/ 377351 w 808720"/>
                  <a:gd name="connsiteY1356" fmla="*/ 18194 h 1047182"/>
                  <a:gd name="connsiteX1357" fmla="*/ 375916 w 808720"/>
                  <a:gd name="connsiteY1357" fmla="*/ 18416 h 1047182"/>
                  <a:gd name="connsiteX1358" fmla="*/ 377167 w 808720"/>
                  <a:gd name="connsiteY1358" fmla="*/ 18004 h 1047182"/>
                  <a:gd name="connsiteX1359" fmla="*/ 391411 w 808720"/>
                  <a:gd name="connsiteY1359" fmla="*/ 17437 h 1047182"/>
                  <a:gd name="connsiteX1360" fmla="*/ 388855 w 808720"/>
                  <a:gd name="connsiteY1360" fmla="*/ 18396 h 1047182"/>
                  <a:gd name="connsiteX1361" fmla="*/ 384320 w 808720"/>
                  <a:gd name="connsiteY1361" fmla="*/ 19102 h 1047182"/>
                  <a:gd name="connsiteX1362" fmla="*/ 383842 w 808720"/>
                  <a:gd name="connsiteY1362" fmla="*/ 19224 h 1047182"/>
                  <a:gd name="connsiteX1363" fmla="*/ 382133 w 808720"/>
                  <a:gd name="connsiteY1363" fmla="*/ 19481 h 1047182"/>
                  <a:gd name="connsiteX1364" fmla="*/ 384981 w 808720"/>
                  <a:gd name="connsiteY1364" fmla="*/ 18783 h 1047182"/>
                  <a:gd name="connsiteX1365" fmla="*/ 386718 w 808720"/>
                  <a:gd name="connsiteY1365" fmla="*/ 18381 h 1047182"/>
                  <a:gd name="connsiteX1366" fmla="*/ 390720 w 808720"/>
                  <a:gd name="connsiteY1366" fmla="*/ 17512 h 1047182"/>
                  <a:gd name="connsiteX1367" fmla="*/ 382632 w 808720"/>
                  <a:gd name="connsiteY1367" fmla="*/ 17436 h 1047182"/>
                  <a:gd name="connsiteX1368" fmla="*/ 382188 w 808720"/>
                  <a:gd name="connsiteY1368" fmla="*/ 17561 h 1047182"/>
                  <a:gd name="connsiteX1369" fmla="*/ 382399 w 808720"/>
                  <a:gd name="connsiteY1369" fmla="*/ 17474 h 1047182"/>
                  <a:gd name="connsiteX1370" fmla="*/ 382258 w 808720"/>
                  <a:gd name="connsiteY1370" fmla="*/ 17434 h 1047182"/>
                  <a:gd name="connsiteX1371" fmla="*/ 377162 w 808720"/>
                  <a:gd name="connsiteY1371" fmla="*/ 18305 h 1047182"/>
                  <a:gd name="connsiteX1372" fmla="*/ 377522 w 808720"/>
                  <a:gd name="connsiteY1372" fmla="*/ 18199 h 1047182"/>
                  <a:gd name="connsiteX1373" fmla="*/ 379567 w 808720"/>
                  <a:gd name="connsiteY1373" fmla="*/ 17851 h 1047182"/>
                  <a:gd name="connsiteX1374" fmla="*/ 382545 w 808720"/>
                  <a:gd name="connsiteY1374" fmla="*/ 17414 h 1047182"/>
                  <a:gd name="connsiteX1375" fmla="*/ 382399 w 808720"/>
                  <a:gd name="connsiteY1375" fmla="*/ 17474 h 1047182"/>
                  <a:gd name="connsiteX1376" fmla="*/ 382178 w 808720"/>
                  <a:gd name="connsiteY1376" fmla="*/ 17511 h 1047182"/>
                  <a:gd name="connsiteX1377" fmla="*/ 571605 w 808720"/>
                  <a:gd name="connsiteY1377" fmla="*/ 17400 h 1047182"/>
                  <a:gd name="connsiteX1378" fmla="*/ 576768 w 808720"/>
                  <a:gd name="connsiteY1378" fmla="*/ 19651 h 1047182"/>
                  <a:gd name="connsiteX1379" fmla="*/ 579793 w 808720"/>
                  <a:gd name="connsiteY1379" fmla="*/ 22003 h 1047182"/>
                  <a:gd name="connsiteX1380" fmla="*/ 401193 w 808720"/>
                  <a:gd name="connsiteY1380" fmla="*/ 17383 h 1047182"/>
                  <a:gd name="connsiteX1381" fmla="*/ 400398 w 808720"/>
                  <a:gd name="connsiteY1381" fmla="*/ 17780 h 1047182"/>
                  <a:gd name="connsiteX1382" fmla="*/ 383864 w 808720"/>
                  <a:gd name="connsiteY1382" fmla="*/ 20802 h 1047182"/>
                  <a:gd name="connsiteX1383" fmla="*/ 386227 w 808720"/>
                  <a:gd name="connsiteY1383" fmla="*/ 20293 h 1047182"/>
                  <a:gd name="connsiteX1384" fmla="*/ 390695 w 808720"/>
                  <a:gd name="connsiteY1384" fmla="*/ 17383 h 1047182"/>
                  <a:gd name="connsiteX1385" fmla="*/ 389724 w 808720"/>
                  <a:gd name="connsiteY1385" fmla="*/ 17621 h 1047182"/>
                  <a:gd name="connsiteX1386" fmla="*/ 388706 w 808720"/>
                  <a:gd name="connsiteY1386" fmla="*/ 17731 h 1047182"/>
                  <a:gd name="connsiteX1387" fmla="*/ 384278 w 808720"/>
                  <a:gd name="connsiteY1387" fmla="*/ 18910 h 1047182"/>
                  <a:gd name="connsiteX1388" fmla="*/ 382127 w 808720"/>
                  <a:gd name="connsiteY1388" fmla="*/ 19376 h 1047182"/>
                  <a:gd name="connsiteX1389" fmla="*/ 380706 w 808720"/>
                  <a:gd name="connsiteY1389" fmla="*/ 19696 h 1047182"/>
                  <a:gd name="connsiteX1390" fmla="*/ 376982 w 808720"/>
                  <a:gd name="connsiteY1390" fmla="*/ 20257 h 1047182"/>
                  <a:gd name="connsiteX1391" fmla="*/ 384320 w 808720"/>
                  <a:gd name="connsiteY1391" fmla="*/ 18280 h 1047182"/>
                  <a:gd name="connsiteX1392" fmla="*/ 400964 w 808720"/>
                  <a:gd name="connsiteY1392" fmla="*/ 17375 h 1047182"/>
                  <a:gd name="connsiteX1393" fmla="*/ 387102 w 808720"/>
                  <a:gd name="connsiteY1393" fmla="*/ 20105 h 1047182"/>
                  <a:gd name="connsiteX1394" fmla="*/ 397755 w 808720"/>
                  <a:gd name="connsiteY1394" fmla="*/ 17812 h 1047182"/>
                  <a:gd name="connsiteX1395" fmla="*/ 382666 w 808720"/>
                  <a:gd name="connsiteY1395" fmla="*/ 17365 h 1047182"/>
                  <a:gd name="connsiteX1396" fmla="*/ 382640 w 808720"/>
                  <a:gd name="connsiteY1396" fmla="*/ 17375 h 1047182"/>
                  <a:gd name="connsiteX1397" fmla="*/ 382258 w 808720"/>
                  <a:gd name="connsiteY1397" fmla="*/ 17434 h 1047182"/>
                  <a:gd name="connsiteX1398" fmla="*/ 382768 w 808720"/>
                  <a:gd name="connsiteY1398" fmla="*/ 17355 h 1047182"/>
                  <a:gd name="connsiteX1399" fmla="*/ 382545 w 808720"/>
                  <a:gd name="connsiteY1399" fmla="*/ 17414 h 1047182"/>
                  <a:gd name="connsiteX1400" fmla="*/ 382640 w 808720"/>
                  <a:gd name="connsiteY1400" fmla="*/ 17375 h 1047182"/>
                  <a:gd name="connsiteX1401" fmla="*/ 401367 w 808720"/>
                  <a:gd name="connsiteY1401" fmla="*/ 17296 h 1047182"/>
                  <a:gd name="connsiteX1402" fmla="*/ 401299 w 808720"/>
                  <a:gd name="connsiteY1402" fmla="*/ 17330 h 1047182"/>
                  <a:gd name="connsiteX1403" fmla="*/ 400964 w 808720"/>
                  <a:gd name="connsiteY1403" fmla="*/ 17375 h 1047182"/>
                  <a:gd name="connsiteX1404" fmla="*/ 383218 w 808720"/>
                  <a:gd name="connsiteY1404" fmla="*/ 17270 h 1047182"/>
                  <a:gd name="connsiteX1405" fmla="*/ 383097 w 808720"/>
                  <a:gd name="connsiteY1405" fmla="*/ 17305 h 1047182"/>
                  <a:gd name="connsiteX1406" fmla="*/ 382768 w 808720"/>
                  <a:gd name="connsiteY1406" fmla="*/ 17355 h 1047182"/>
                  <a:gd name="connsiteX1407" fmla="*/ 382856 w 808720"/>
                  <a:gd name="connsiteY1407" fmla="*/ 17332 h 1047182"/>
                  <a:gd name="connsiteX1408" fmla="*/ 401855 w 808720"/>
                  <a:gd name="connsiteY1408" fmla="*/ 17254 h 1047182"/>
                  <a:gd name="connsiteX1409" fmla="*/ 401193 w 808720"/>
                  <a:gd name="connsiteY1409" fmla="*/ 17383 h 1047182"/>
                  <a:gd name="connsiteX1410" fmla="*/ 401299 w 808720"/>
                  <a:gd name="connsiteY1410" fmla="*/ 17330 h 1047182"/>
                  <a:gd name="connsiteX1411" fmla="*/ 383298 w 808720"/>
                  <a:gd name="connsiteY1411" fmla="*/ 17215 h 1047182"/>
                  <a:gd name="connsiteX1412" fmla="*/ 382856 w 808720"/>
                  <a:gd name="connsiteY1412" fmla="*/ 17332 h 1047182"/>
                  <a:gd name="connsiteX1413" fmla="*/ 382666 w 808720"/>
                  <a:gd name="connsiteY1413" fmla="*/ 17365 h 1047182"/>
                  <a:gd name="connsiteX1414" fmla="*/ 382838 w 808720"/>
                  <a:gd name="connsiteY1414" fmla="*/ 17294 h 1047182"/>
                  <a:gd name="connsiteX1415" fmla="*/ 402077 w 808720"/>
                  <a:gd name="connsiteY1415" fmla="*/ 17211 h 1047182"/>
                  <a:gd name="connsiteX1416" fmla="*/ 402035 w 808720"/>
                  <a:gd name="connsiteY1416" fmla="*/ 17230 h 1047182"/>
                  <a:gd name="connsiteX1417" fmla="*/ 401855 w 808720"/>
                  <a:gd name="connsiteY1417" fmla="*/ 17254 h 1047182"/>
                  <a:gd name="connsiteX1418" fmla="*/ 392073 w 808720"/>
                  <a:gd name="connsiteY1418" fmla="*/ 17189 h 1047182"/>
                  <a:gd name="connsiteX1419" fmla="*/ 391884 w 808720"/>
                  <a:gd name="connsiteY1419" fmla="*/ 17260 h 1047182"/>
                  <a:gd name="connsiteX1420" fmla="*/ 390720 w 808720"/>
                  <a:gd name="connsiteY1420" fmla="*/ 17512 h 1047182"/>
                  <a:gd name="connsiteX1421" fmla="*/ 390237 w 808720"/>
                  <a:gd name="connsiteY1421" fmla="*/ 17565 h 1047182"/>
                  <a:gd name="connsiteX1422" fmla="*/ 391530 w 808720"/>
                  <a:gd name="connsiteY1422" fmla="*/ 17265 h 1047182"/>
                  <a:gd name="connsiteX1423" fmla="*/ 402373 w 808720"/>
                  <a:gd name="connsiteY1423" fmla="*/ 17184 h 1047182"/>
                  <a:gd name="connsiteX1424" fmla="*/ 403661 w 808720"/>
                  <a:gd name="connsiteY1424" fmla="*/ 17184 h 1047182"/>
                  <a:gd name="connsiteX1425" fmla="*/ 401075 w 808720"/>
                  <a:gd name="connsiteY1425" fmla="*/ 17656 h 1047182"/>
                  <a:gd name="connsiteX1426" fmla="*/ 402035 w 808720"/>
                  <a:gd name="connsiteY1426" fmla="*/ 17230 h 1047182"/>
                  <a:gd name="connsiteX1427" fmla="*/ 402138 w 808720"/>
                  <a:gd name="connsiteY1427" fmla="*/ 17184 h 1047182"/>
                  <a:gd name="connsiteX1428" fmla="*/ 402217 w 808720"/>
                  <a:gd name="connsiteY1428" fmla="*/ 17184 h 1047182"/>
                  <a:gd name="connsiteX1429" fmla="*/ 402077 w 808720"/>
                  <a:gd name="connsiteY1429" fmla="*/ 17211 h 1047182"/>
                  <a:gd name="connsiteX1430" fmla="*/ 401591 w 808720"/>
                  <a:gd name="connsiteY1430" fmla="*/ 17184 h 1047182"/>
                  <a:gd name="connsiteX1431" fmla="*/ 401937 w 808720"/>
                  <a:gd name="connsiteY1431" fmla="*/ 17184 h 1047182"/>
                  <a:gd name="connsiteX1432" fmla="*/ 401367 w 808720"/>
                  <a:gd name="connsiteY1432" fmla="*/ 17296 h 1047182"/>
                  <a:gd name="connsiteX1433" fmla="*/ 517096 w 808720"/>
                  <a:gd name="connsiteY1433" fmla="*/ 17183 h 1047182"/>
                  <a:gd name="connsiteX1434" fmla="*/ 515007 w 808720"/>
                  <a:gd name="connsiteY1434" fmla="*/ 18750 h 1047182"/>
                  <a:gd name="connsiteX1435" fmla="*/ 513957 w 808720"/>
                  <a:gd name="connsiteY1435" fmla="*/ 19248 h 1047182"/>
                  <a:gd name="connsiteX1436" fmla="*/ 515087 w 808720"/>
                  <a:gd name="connsiteY1436" fmla="*/ 18280 h 1047182"/>
                  <a:gd name="connsiteX1437" fmla="*/ 402299 w 808720"/>
                  <a:gd name="connsiteY1437" fmla="*/ 17112 h 1047182"/>
                  <a:gd name="connsiteX1438" fmla="*/ 402138 w 808720"/>
                  <a:gd name="connsiteY1438" fmla="*/ 17184 h 1047182"/>
                  <a:gd name="connsiteX1439" fmla="*/ 401937 w 808720"/>
                  <a:gd name="connsiteY1439" fmla="*/ 17184 h 1047182"/>
                  <a:gd name="connsiteX1440" fmla="*/ 383294 w 808720"/>
                  <a:gd name="connsiteY1440" fmla="*/ 17106 h 1047182"/>
                  <a:gd name="connsiteX1441" fmla="*/ 382838 w 808720"/>
                  <a:gd name="connsiteY1441" fmla="*/ 17294 h 1047182"/>
                  <a:gd name="connsiteX1442" fmla="*/ 379567 w 808720"/>
                  <a:gd name="connsiteY1442" fmla="*/ 17851 h 1047182"/>
                  <a:gd name="connsiteX1443" fmla="*/ 377750 w 808720"/>
                  <a:gd name="connsiteY1443" fmla="*/ 18132 h 1047182"/>
                  <a:gd name="connsiteX1444" fmla="*/ 377852 w 808720"/>
                  <a:gd name="connsiteY1444" fmla="*/ 18102 h 1047182"/>
                  <a:gd name="connsiteX1445" fmla="*/ 511646 w 808720"/>
                  <a:gd name="connsiteY1445" fmla="*/ 17098 h 1047182"/>
                  <a:gd name="connsiteX1446" fmla="*/ 511618 w 808720"/>
                  <a:gd name="connsiteY1446" fmla="*/ 17115 h 1047182"/>
                  <a:gd name="connsiteX1447" fmla="*/ 511248 w 808720"/>
                  <a:gd name="connsiteY1447" fmla="*/ 17184 h 1047182"/>
                  <a:gd name="connsiteX1448" fmla="*/ 472270 w 808720"/>
                  <a:gd name="connsiteY1448" fmla="*/ 17076 h 1047182"/>
                  <a:gd name="connsiteX1449" fmla="*/ 472116 w 808720"/>
                  <a:gd name="connsiteY1449" fmla="*/ 17127 h 1047182"/>
                  <a:gd name="connsiteX1450" fmla="*/ 471772 w 808720"/>
                  <a:gd name="connsiteY1450" fmla="*/ 17184 h 1047182"/>
                  <a:gd name="connsiteX1451" fmla="*/ 384612 w 808720"/>
                  <a:gd name="connsiteY1451" fmla="*/ 17070 h 1047182"/>
                  <a:gd name="connsiteX1452" fmla="*/ 384272 w 808720"/>
                  <a:gd name="connsiteY1452" fmla="*/ 17164 h 1047182"/>
                  <a:gd name="connsiteX1453" fmla="*/ 382632 w 808720"/>
                  <a:gd name="connsiteY1453" fmla="*/ 17436 h 1047182"/>
                  <a:gd name="connsiteX1454" fmla="*/ 383097 w 808720"/>
                  <a:gd name="connsiteY1454" fmla="*/ 17305 h 1047182"/>
                  <a:gd name="connsiteX1455" fmla="*/ 402703 w 808720"/>
                  <a:gd name="connsiteY1455" fmla="*/ 17033 h 1047182"/>
                  <a:gd name="connsiteX1456" fmla="*/ 402299 w 808720"/>
                  <a:gd name="connsiteY1456" fmla="*/ 17112 h 1047182"/>
                  <a:gd name="connsiteX1457" fmla="*/ 402379 w 808720"/>
                  <a:gd name="connsiteY1457" fmla="*/ 17077 h 1047182"/>
                  <a:gd name="connsiteX1458" fmla="*/ 512379 w 808720"/>
                  <a:gd name="connsiteY1458" fmla="*/ 16973 h 1047182"/>
                  <a:gd name="connsiteX1459" fmla="*/ 511054 w 808720"/>
                  <a:gd name="connsiteY1459" fmla="*/ 17477 h 1047182"/>
                  <a:gd name="connsiteX1460" fmla="*/ 511618 w 808720"/>
                  <a:gd name="connsiteY1460" fmla="*/ 17115 h 1047182"/>
                  <a:gd name="connsiteX1461" fmla="*/ 385597 w 808720"/>
                  <a:gd name="connsiteY1461" fmla="*/ 16944 h 1047182"/>
                  <a:gd name="connsiteX1462" fmla="*/ 379408 w 808720"/>
                  <a:gd name="connsiteY1462" fmla="*/ 18755 h 1047182"/>
                  <a:gd name="connsiteX1463" fmla="*/ 379223 w 808720"/>
                  <a:gd name="connsiteY1463" fmla="*/ 18782 h 1047182"/>
                  <a:gd name="connsiteX1464" fmla="*/ 380901 w 808720"/>
                  <a:gd name="connsiteY1464" fmla="*/ 18091 h 1047182"/>
                  <a:gd name="connsiteX1465" fmla="*/ 384272 w 808720"/>
                  <a:gd name="connsiteY1465" fmla="*/ 17164 h 1047182"/>
                  <a:gd name="connsiteX1466" fmla="*/ 544320 w 808720"/>
                  <a:gd name="connsiteY1466" fmla="*/ 16912 h 1047182"/>
                  <a:gd name="connsiteX1467" fmla="*/ 544710 w 808720"/>
                  <a:gd name="connsiteY1467" fmla="*/ 17639 h 1047182"/>
                  <a:gd name="connsiteX1468" fmla="*/ 544333 w 808720"/>
                  <a:gd name="connsiteY1468" fmla="*/ 17367 h 1047182"/>
                  <a:gd name="connsiteX1469" fmla="*/ 378149 w 808720"/>
                  <a:gd name="connsiteY1469" fmla="*/ 16867 h 1047182"/>
                  <a:gd name="connsiteX1470" fmla="*/ 376373 w 808720"/>
                  <a:gd name="connsiteY1470" fmla="*/ 17432 h 1047182"/>
                  <a:gd name="connsiteX1471" fmla="*/ 378148 w 808720"/>
                  <a:gd name="connsiteY1471" fmla="*/ 16867 h 1047182"/>
                  <a:gd name="connsiteX1472" fmla="*/ 378150 w 808720"/>
                  <a:gd name="connsiteY1472" fmla="*/ 16867 h 1047182"/>
                  <a:gd name="connsiteX1473" fmla="*/ 378149 w 808720"/>
                  <a:gd name="connsiteY1473" fmla="*/ 16867 h 1047182"/>
                  <a:gd name="connsiteX1474" fmla="*/ 378149 w 808720"/>
                  <a:gd name="connsiteY1474" fmla="*/ 16867 h 1047182"/>
                  <a:gd name="connsiteX1475" fmla="*/ 385360 w 808720"/>
                  <a:gd name="connsiteY1475" fmla="*/ 16864 h 1047182"/>
                  <a:gd name="connsiteX1476" fmla="*/ 384975 w 808720"/>
                  <a:gd name="connsiteY1476" fmla="*/ 16970 h 1047182"/>
                  <a:gd name="connsiteX1477" fmla="*/ 383218 w 808720"/>
                  <a:gd name="connsiteY1477" fmla="*/ 17270 h 1047182"/>
                  <a:gd name="connsiteX1478" fmla="*/ 383586 w 808720"/>
                  <a:gd name="connsiteY1478" fmla="*/ 17166 h 1047182"/>
                  <a:gd name="connsiteX1479" fmla="*/ 402883 w 808720"/>
                  <a:gd name="connsiteY1479" fmla="*/ 16853 h 1047182"/>
                  <a:gd name="connsiteX1480" fmla="*/ 402379 w 808720"/>
                  <a:gd name="connsiteY1480" fmla="*/ 17077 h 1047182"/>
                  <a:gd name="connsiteX1481" fmla="*/ 401591 w 808720"/>
                  <a:gd name="connsiteY1481" fmla="*/ 17184 h 1047182"/>
                  <a:gd name="connsiteX1482" fmla="*/ 398855 w 808720"/>
                  <a:gd name="connsiteY1482" fmla="*/ 17575 h 1047182"/>
                  <a:gd name="connsiteX1483" fmla="*/ 399398 w 808720"/>
                  <a:gd name="connsiteY1483" fmla="*/ 17458 h 1047182"/>
                  <a:gd name="connsiteX1484" fmla="*/ 384731 w 808720"/>
                  <a:gd name="connsiteY1484" fmla="*/ 16843 h 1047182"/>
                  <a:gd name="connsiteX1485" fmla="*/ 383586 w 808720"/>
                  <a:gd name="connsiteY1485" fmla="*/ 17166 h 1047182"/>
                  <a:gd name="connsiteX1486" fmla="*/ 383298 w 808720"/>
                  <a:gd name="connsiteY1486" fmla="*/ 17215 h 1047182"/>
                  <a:gd name="connsiteX1487" fmla="*/ 384656 w 808720"/>
                  <a:gd name="connsiteY1487" fmla="*/ 16856 h 1047182"/>
                  <a:gd name="connsiteX1488" fmla="*/ 554395 w 808720"/>
                  <a:gd name="connsiteY1488" fmla="*/ 16837 h 1047182"/>
                  <a:gd name="connsiteX1489" fmla="*/ 556081 w 808720"/>
                  <a:gd name="connsiteY1489" fmla="*/ 18945 h 1047182"/>
                  <a:gd name="connsiteX1490" fmla="*/ 555351 w 808720"/>
                  <a:gd name="connsiteY1490" fmla="*/ 19270 h 1047182"/>
                  <a:gd name="connsiteX1491" fmla="*/ 554018 w 808720"/>
                  <a:gd name="connsiteY1491" fmla="*/ 16925 h 1047182"/>
                  <a:gd name="connsiteX1492" fmla="*/ 393180 w 808720"/>
                  <a:gd name="connsiteY1492" fmla="*/ 16774 h 1047182"/>
                  <a:gd name="connsiteX1493" fmla="*/ 392419 w 808720"/>
                  <a:gd name="connsiteY1493" fmla="*/ 17059 h 1047182"/>
                  <a:gd name="connsiteX1494" fmla="*/ 391530 w 808720"/>
                  <a:gd name="connsiteY1494" fmla="*/ 17265 h 1047182"/>
                  <a:gd name="connsiteX1495" fmla="*/ 390695 w 808720"/>
                  <a:gd name="connsiteY1495" fmla="*/ 17383 h 1047182"/>
                  <a:gd name="connsiteX1496" fmla="*/ 386251 w 808720"/>
                  <a:gd name="connsiteY1496" fmla="*/ 16752 h 1047182"/>
                  <a:gd name="connsiteX1497" fmla="*/ 385786 w 808720"/>
                  <a:gd name="connsiteY1497" fmla="*/ 16888 h 1047182"/>
                  <a:gd name="connsiteX1498" fmla="*/ 384612 w 808720"/>
                  <a:gd name="connsiteY1498" fmla="*/ 17070 h 1047182"/>
                  <a:gd name="connsiteX1499" fmla="*/ 384975 w 808720"/>
                  <a:gd name="connsiteY1499" fmla="*/ 16970 h 1047182"/>
                  <a:gd name="connsiteX1500" fmla="*/ 372182 w 808720"/>
                  <a:gd name="connsiteY1500" fmla="*/ 16711 h 1047182"/>
                  <a:gd name="connsiteX1501" fmla="*/ 372147 w 808720"/>
                  <a:gd name="connsiteY1501" fmla="*/ 16723 h 1047182"/>
                  <a:gd name="connsiteX1502" fmla="*/ 368694 w 808720"/>
                  <a:gd name="connsiteY1502" fmla="*/ 17184 h 1047182"/>
                  <a:gd name="connsiteX1503" fmla="*/ 519470 w 808720"/>
                  <a:gd name="connsiteY1503" fmla="*/ 16637 h 1047182"/>
                  <a:gd name="connsiteX1504" fmla="*/ 517514 w 808720"/>
                  <a:gd name="connsiteY1504" fmla="*/ 17810 h 1047182"/>
                  <a:gd name="connsiteX1505" fmla="*/ 514438 w 808720"/>
                  <a:gd name="connsiteY1505" fmla="*/ 19177 h 1047182"/>
                  <a:gd name="connsiteX1506" fmla="*/ 515007 w 808720"/>
                  <a:gd name="connsiteY1506" fmla="*/ 18750 h 1047182"/>
                  <a:gd name="connsiteX1507" fmla="*/ 487123 w 808720"/>
                  <a:gd name="connsiteY1507" fmla="*/ 16635 h 1047182"/>
                  <a:gd name="connsiteX1508" fmla="*/ 481830 w 808720"/>
                  <a:gd name="connsiteY1508" fmla="*/ 18620 h 1047182"/>
                  <a:gd name="connsiteX1509" fmla="*/ 480864 w 808720"/>
                  <a:gd name="connsiteY1509" fmla="*/ 18830 h 1047182"/>
                  <a:gd name="connsiteX1510" fmla="*/ 485585 w 808720"/>
                  <a:gd name="connsiteY1510" fmla="*/ 16956 h 1047182"/>
                  <a:gd name="connsiteX1511" fmla="*/ 519473 w 808720"/>
                  <a:gd name="connsiteY1511" fmla="*/ 16635 h 1047182"/>
                  <a:gd name="connsiteX1512" fmla="*/ 519472 w 808720"/>
                  <a:gd name="connsiteY1512" fmla="*/ 16635 h 1047182"/>
                  <a:gd name="connsiteX1513" fmla="*/ 519470 w 808720"/>
                  <a:gd name="connsiteY1513" fmla="*/ 16637 h 1047182"/>
                  <a:gd name="connsiteX1514" fmla="*/ 393768 w 808720"/>
                  <a:gd name="connsiteY1514" fmla="*/ 16630 h 1047182"/>
                  <a:gd name="connsiteX1515" fmla="*/ 393180 w 808720"/>
                  <a:gd name="connsiteY1515" fmla="*/ 16774 h 1047182"/>
                  <a:gd name="connsiteX1516" fmla="*/ 393432 w 808720"/>
                  <a:gd name="connsiteY1516" fmla="*/ 16680 h 1047182"/>
                  <a:gd name="connsiteX1517" fmla="*/ 537249 w 808720"/>
                  <a:gd name="connsiteY1517" fmla="*/ 16598 h 1047182"/>
                  <a:gd name="connsiteX1518" fmla="*/ 537509 w 808720"/>
                  <a:gd name="connsiteY1518" fmla="*/ 17116 h 1047182"/>
                  <a:gd name="connsiteX1519" fmla="*/ 537384 w 808720"/>
                  <a:gd name="connsiteY1519" fmla="*/ 17370 h 1047182"/>
                  <a:gd name="connsiteX1520" fmla="*/ 537216 w 808720"/>
                  <a:gd name="connsiteY1520" fmla="*/ 16988 h 1047182"/>
                  <a:gd name="connsiteX1521" fmla="*/ 514050 w 808720"/>
                  <a:gd name="connsiteY1521" fmla="*/ 16575 h 1047182"/>
                  <a:gd name="connsiteX1522" fmla="*/ 513943 w 808720"/>
                  <a:gd name="connsiteY1522" fmla="*/ 16682 h 1047182"/>
                  <a:gd name="connsiteX1523" fmla="*/ 512379 w 808720"/>
                  <a:gd name="connsiteY1523" fmla="*/ 16973 h 1047182"/>
                  <a:gd name="connsiteX1524" fmla="*/ 512596 w 808720"/>
                  <a:gd name="connsiteY1524" fmla="*/ 16891 h 1047182"/>
                  <a:gd name="connsiteX1525" fmla="*/ 427638 w 808720"/>
                  <a:gd name="connsiteY1525" fmla="*/ 16573 h 1047182"/>
                  <a:gd name="connsiteX1526" fmla="*/ 427497 w 808720"/>
                  <a:gd name="connsiteY1526" fmla="*/ 16636 h 1047182"/>
                  <a:gd name="connsiteX1527" fmla="*/ 423522 w 808720"/>
                  <a:gd name="connsiteY1527" fmla="*/ 17184 h 1047182"/>
                  <a:gd name="connsiteX1528" fmla="*/ 407042 w 808720"/>
                  <a:gd name="connsiteY1528" fmla="*/ 16566 h 1047182"/>
                  <a:gd name="connsiteX1529" fmla="*/ 406336 w 808720"/>
                  <a:gd name="connsiteY1529" fmla="*/ 16768 h 1047182"/>
                  <a:gd name="connsiteX1530" fmla="*/ 397204 w 808720"/>
                  <a:gd name="connsiteY1530" fmla="*/ 19377 h 1047182"/>
                  <a:gd name="connsiteX1531" fmla="*/ 403784 w 808720"/>
                  <a:gd name="connsiteY1531" fmla="*/ 17184 h 1047182"/>
                  <a:gd name="connsiteX1532" fmla="*/ 403661 w 808720"/>
                  <a:gd name="connsiteY1532" fmla="*/ 17184 h 1047182"/>
                  <a:gd name="connsiteX1533" fmla="*/ 387915 w 808720"/>
                  <a:gd name="connsiteY1533" fmla="*/ 16559 h 1047182"/>
                  <a:gd name="connsiteX1534" fmla="*/ 385597 w 808720"/>
                  <a:gd name="connsiteY1534" fmla="*/ 16944 h 1047182"/>
                  <a:gd name="connsiteX1535" fmla="*/ 385786 w 808720"/>
                  <a:gd name="connsiteY1535" fmla="*/ 16888 h 1047182"/>
                  <a:gd name="connsiteX1536" fmla="*/ 373438 w 808720"/>
                  <a:gd name="connsiteY1536" fmla="*/ 16550 h 1047182"/>
                  <a:gd name="connsiteX1537" fmla="*/ 372954 w 808720"/>
                  <a:gd name="connsiteY1537" fmla="*/ 16737 h 1047182"/>
                  <a:gd name="connsiteX1538" fmla="*/ 361771 w 808720"/>
                  <a:gd name="connsiteY1538" fmla="*/ 20479 h 1047182"/>
                  <a:gd name="connsiteX1539" fmla="*/ 361551 w 808720"/>
                  <a:gd name="connsiteY1539" fmla="*/ 20517 h 1047182"/>
                  <a:gd name="connsiteX1540" fmla="*/ 364307 w 808720"/>
                  <a:gd name="connsiteY1540" fmla="*/ 19377 h 1047182"/>
                  <a:gd name="connsiteX1541" fmla="*/ 360472 w 808720"/>
                  <a:gd name="connsiteY1541" fmla="*/ 20706 h 1047182"/>
                  <a:gd name="connsiteX1542" fmla="*/ 359259 w 808720"/>
                  <a:gd name="connsiteY1542" fmla="*/ 20918 h 1047182"/>
                  <a:gd name="connsiteX1543" fmla="*/ 372147 w 808720"/>
                  <a:gd name="connsiteY1543" fmla="*/ 16723 h 1047182"/>
                  <a:gd name="connsiteX1544" fmla="*/ 514742 w 808720"/>
                  <a:gd name="connsiteY1544" fmla="*/ 16533 h 1047182"/>
                  <a:gd name="connsiteX1545" fmla="*/ 513441 w 808720"/>
                  <a:gd name="connsiteY1545" fmla="*/ 17183 h 1047182"/>
                  <a:gd name="connsiteX1546" fmla="*/ 513943 w 808720"/>
                  <a:gd name="connsiteY1546" fmla="*/ 16682 h 1047182"/>
                  <a:gd name="connsiteX1547" fmla="*/ 373612 w 808720"/>
                  <a:gd name="connsiteY1547" fmla="*/ 16517 h 1047182"/>
                  <a:gd name="connsiteX1548" fmla="*/ 373564 w 808720"/>
                  <a:gd name="connsiteY1548" fmla="*/ 16533 h 1047182"/>
                  <a:gd name="connsiteX1549" fmla="*/ 373438 w 808720"/>
                  <a:gd name="connsiteY1549" fmla="*/ 16550 h 1047182"/>
                  <a:gd name="connsiteX1550" fmla="*/ 373475 w 808720"/>
                  <a:gd name="connsiteY1550" fmla="*/ 16536 h 1047182"/>
                  <a:gd name="connsiteX1551" fmla="*/ 542821 w 808720"/>
                  <a:gd name="connsiteY1551" fmla="*/ 16516 h 1047182"/>
                  <a:gd name="connsiteX1552" fmla="*/ 543001 w 808720"/>
                  <a:gd name="connsiteY1552" fmla="*/ 16742 h 1047182"/>
                  <a:gd name="connsiteX1553" fmla="*/ 542774 w 808720"/>
                  <a:gd name="connsiteY1553" fmla="*/ 17458 h 1047182"/>
                  <a:gd name="connsiteX1554" fmla="*/ 543113 w 808720"/>
                  <a:gd name="connsiteY1554" fmla="*/ 20647 h 1047182"/>
                  <a:gd name="connsiteX1555" fmla="*/ 542449 w 808720"/>
                  <a:gd name="connsiteY1555" fmla="*/ 18650 h 1047182"/>
                  <a:gd name="connsiteX1556" fmla="*/ 542500 w 808720"/>
                  <a:gd name="connsiteY1556" fmla="*/ 17458 h 1047182"/>
                  <a:gd name="connsiteX1557" fmla="*/ 407402 w 808720"/>
                  <a:gd name="connsiteY1557" fmla="*/ 16500 h 1047182"/>
                  <a:gd name="connsiteX1558" fmla="*/ 407042 w 808720"/>
                  <a:gd name="connsiteY1558" fmla="*/ 16566 h 1047182"/>
                  <a:gd name="connsiteX1559" fmla="*/ 407154 w 808720"/>
                  <a:gd name="connsiteY1559" fmla="*/ 16534 h 1047182"/>
                  <a:gd name="connsiteX1560" fmla="*/ 543087 w 808720"/>
                  <a:gd name="connsiteY1560" fmla="*/ 16470 h 1047182"/>
                  <a:gd name="connsiteX1561" fmla="*/ 543613 w 808720"/>
                  <a:gd name="connsiteY1561" fmla="*/ 16848 h 1047182"/>
                  <a:gd name="connsiteX1562" fmla="*/ 544333 w 808720"/>
                  <a:gd name="connsiteY1562" fmla="*/ 17367 h 1047182"/>
                  <a:gd name="connsiteX1563" fmla="*/ 544363 w 808720"/>
                  <a:gd name="connsiteY1563" fmla="*/ 18455 h 1047182"/>
                  <a:gd name="connsiteX1564" fmla="*/ 543669 w 808720"/>
                  <a:gd name="connsiteY1564" fmla="*/ 17583 h 1047182"/>
                  <a:gd name="connsiteX1565" fmla="*/ 543001 w 808720"/>
                  <a:gd name="connsiteY1565" fmla="*/ 16742 h 1047182"/>
                  <a:gd name="connsiteX1566" fmla="*/ 383518 w 808720"/>
                  <a:gd name="connsiteY1566" fmla="*/ 16436 h 1047182"/>
                  <a:gd name="connsiteX1567" fmla="*/ 381525 w 808720"/>
                  <a:gd name="connsiteY1567" fmla="*/ 17022 h 1047182"/>
                  <a:gd name="connsiteX1568" fmla="*/ 378593 w 808720"/>
                  <a:gd name="connsiteY1568" fmla="*/ 17535 h 1047182"/>
                  <a:gd name="connsiteX1569" fmla="*/ 379660 w 808720"/>
                  <a:gd name="connsiteY1569" fmla="*/ 17184 h 1047182"/>
                  <a:gd name="connsiteX1570" fmla="*/ 378407 w 808720"/>
                  <a:gd name="connsiteY1570" fmla="*/ 17568 h 1047182"/>
                  <a:gd name="connsiteX1571" fmla="*/ 375749 w 808720"/>
                  <a:gd name="connsiteY1571" fmla="*/ 18032 h 1047182"/>
                  <a:gd name="connsiteX1572" fmla="*/ 372940 w 808720"/>
                  <a:gd name="connsiteY1572" fmla="*/ 18524 h 1047182"/>
                  <a:gd name="connsiteX1573" fmla="*/ 369057 w 808720"/>
                  <a:gd name="connsiteY1573" fmla="*/ 19204 h 1047182"/>
                  <a:gd name="connsiteX1574" fmla="*/ 373431 w 808720"/>
                  <a:gd name="connsiteY1574" fmla="*/ 17842 h 1047182"/>
                  <a:gd name="connsiteX1575" fmla="*/ 376373 w 808720"/>
                  <a:gd name="connsiteY1575" fmla="*/ 17432 h 1047182"/>
                  <a:gd name="connsiteX1576" fmla="*/ 378010 w 808720"/>
                  <a:gd name="connsiteY1576" fmla="*/ 17204 h 1047182"/>
                  <a:gd name="connsiteX1577" fmla="*/ 537263 w 808720"/>
                  <a:gd name="connsiteY1577" fmla="*/ 16427 h 1047182"/>
                  <a:gd name="connsiteX1578" fmla="*/ 537249 w 808720"/>
                  <a:gd name="connsiteY1578" fmla="*/ 16598 h 1047182"/>
                  <a:gd name="connsiteX1579" fmla="*/ 537199 w 808720"/>
                  <a:gd name="connsiteY1579" fmla="*/ 16499 h 1047182"/>
                  <a:gd name="connsiteX1580" fmla="*/ 384957 w 808720"/>
                  <a:gd name="connsiteY1580" fmla="*/ 16421 h 1047182"/>
                  <a:gd name="connsiteX1581" fmla="*/ 384365 w 808720"/>
                  <a:gd name="connsiteY1581" fmla="*/ 16665 h 1047182"/>
                  <a:gd name="connsiteX1582" fmla="*/ 379937 w 808720"/>
                  <a:gd name="connsiteY1582" fmla="*/ 17489 h 1047182"/>
                  <a:gd name="connsiteX1583" fmla="*/ 381525 w 808720"/>
                  <a:gd name="connsiteY1583" fmla="*/ 17022 h 1047182"/>
                  <a:gd name="connsiteX1584" fmla="*/ 390474 w 808720"/>
                  <a:gd name="connsiteY1584" fmla="*/ 16338 h 1047182"/>
                  <a:gd name="connsiteX1585" fmla="*/ 386393 w 808720"/>
                  <a:gd name="connsiteY1585" fmla="*/ 17482 h 1047182"/>
                  <a:gd name="connsiteX1586" fmla="*/ 382532 w 808720"/>
                  <a:gd name="connsiteY1586" fmla="*/ 18292 h 1047182"/>
                  <a:gd name="connsiteX1587" fmla="*/ 381895 w 808720"/>
                  <a:gd name="connsiteY1587" fmla="*/ 18387 h 1047182"/>
                  <a:gd name="connsiteX1588" fmla="*/ 382800 w 808720"/>
                  <a:gd name="connsiteY1588" fmla="*/ 18140 h 1047182"/>
                  <a:gd name="connsiteX1589" fmla="*/ 407855 w 808720"/>
                  <a:gd name="connsiteY1589" fmla="*/ 16334 h 1047182"/>
                  <a:gd name="connsiteX1590" fmla="*/ 407154 w 808720"/>
                  <a:gd name="connsiteY1590" fmla="*/ 16534 h 1047182"/>
                  <a:gd name="connsiteX1591" fmla="*/ 402373 w 808720"/>
                  <a:gd name="connsiteY1591" fmla="*/ 17184 h 1047182"/>
                  <a:gd name="connsiteX1592" fmla="*/ 402217 w 808720"/>
                  <a:gd name="connsiteY1592" fmla="*/ 17184 h 1047182"/>
                  <a:gd name="connsiteX1593" fmla="*/ 403663 w 808720"/>
                  <a:gd name="connsiteY1593" fmla="*/ 16903 h 1047182"/>
                  <a:gd name="connsiteX1594" fmla="*/ 389693 w 808720"/>
                  <a:gd name="connsiteY1594" fmla="*/ 16264 h 1047182"/>
                  <a:gd name="connsiteX1595" fmla="*/ 389523 w 808720"/>
                  <a:gd name="connsiteY1595" fmla="*/ 16310 h 1047182"/>
                  <a:gd name="connsiteX1596" fmla="*/ 387915 w 808720"/>
                  <a:gd name="connsiteY1596" fmla="*/ 16559 h 1047182"/>
                  <a:gd name="connsiteX1597" fmla="*/ 387961 w 808720"/>
                  <a:gd name="connsiteY1597" fmla="*/ 16252 h 1047182"/>
                  <a:gd name="connsiteX1598" fmla="*/ 386576 w 808720"/>
                  <a:gd name="connsiteY1598" fmla="*/ 16657 h 1047182"/>
                  <a:gd name="connsiteX1599" fmla="*/ 385360 w 808720"/>
                  <a:gd name="connsiteY1599" fmla="*/ 16864 h 1047182"/>
                  <a:gd name="connsiteX1600" fmla="*/ 386840 w 808720"/>
                  <a:gd name="connsiteY1600" fmla="*/ 16457 h 1047182"/>
                  <a:gd name="connsiteX1601" fmla="*/ 398877 w 808720"/>
                  <a:gd name="connsiteY1601" fmla="*/ 16232 h 1047182"/>
                  <a:gd name="connsiteX1602" fmla="*/ 396549 w 808720"/>
                  <a:gd name="connsiteY1602" fmla="*/ 16878 h 1047182"/>
                  <a:gd name="connsiteX1603" fmla="*/ 391411 w 808720"/>
                  <a:gd name="connsiteY1603" fmla="*/ 17437 h 1047182"/>
                  <a:gd name="connsiteX1604" fmla="*/ 391884 w 808720"/>
                  <a:gd name="connsiteY1604" fmla="*/ 17260 h 1047182"/>
                  <a:gd name="connsiteX1605" fmla="*/ 392467 w 808720"/>
                  <a:gd name="connsiteY1605" fmla="*/ 17134 h 1047182"/>
                  <a:gd name="connsiteX1606" fmla="*/ 396981 w 808720"/>
                  <a:gd name="connsiteY1606" fmla="*/ 16154 h 1047182"/>
                  <a:gd name="connsiteX1607" fmla="*/ 392467 w 808720"/>
                  <a:gd name="connsiteY1607" fmla="*/ 17134 h 1047182"/>
                  <a:gd name="connsiteX1608" fmla="*/ 392073 w 808720"/>
                  <a:gd name="connsiteY1608" fmla="*/ 17189 h 1047182"/>
                  <a:gd name="connsiteX1609" fmla="*/ 392419 w 808720"/>
                  <a:gd name="connsiteY1609" fmla="*/ 17059 h 1047182"/>
                  <a:gd name="connsiteX1610" fmla="*/ 395163 w 808720"/>
                  <a:gd name="connsiteY1610" fmla="*/ 16423 h 1047182"/>
                  <a:gd name="connsiteX1611" fmla="*/ 403337 w 808720"/>
                  <a:gd name="connsiteY1611" fmla="*/ 16140 h 1047182"/>
                  <a:gd name="connsiteX1612" fmla="*/ 393935 w 808720"/>
                  <a:gd name="connsiteY1612" fmla="*/ 17605 h 1047182"/>
                  <a:gd name="connsiteX1613" fmla="*/ 396549 w 808720"/>
                  <a:gd name="connsiteY1613" fmla="*/ 16878 h 1047182"/>
                  <a:gd name="connsiteX1614" fmla="*/ 387282 w 808720"/>
                  <a:gd name="connsiteY1614" fmla="*/ 16122 h 1047182"/>
                  <a:gd name="connsiteX1615" fmla="*/ 385063 w 808720"/>
                  <a:gd name="connsiteY1615" fmla="*/ 16749 h 1047182"/>
                  <a:gd name="connsiteX1616" fmla="*/ 384656 w 808720"/>
                  <a:gd name="connsiteY1616" fmla="*/ 16856 h 1047182"/>
                  <a:gd name="connsiteX1617" fmla="*/ 383294 w 808720"/>
                  <a:gd name="connsiteY1617" fmla="*/ 17106 h 1047182"/>
                  <a:gd name="connsiteX1618" fmla="*/ 384365 w 808720"/>
                  <a:gd name="connsiteY1618" fmla="*/ 16665 h 1047182"/>
                  <a:gd name="connsiteX1619" fmla="*/ 404575 w 808720"/>
                  <a:gd name="connsiteY1619" fmla="*/ 16101 h 1047182"/>
                  <a:gd name="connsiteX1620" fmla="*/ 403729 w 808720"/>
                  <a:gd name="connsiteY1620" fmla="*/ 16477 h 1047182"/>
                  <a:gd name="connsiteX1621" fmla="*/ 389503 w 808720"/>
                  <a:gd name="connsiteY1621" fmla="*/ 18836 h 1047182"/>
                  <a:gd name="connsiteX1622" fmla="*/ 393157 w 808720"/>
                  <a:gd name="connsiteY1622" fmla="*/ 17821 h 1047182"/>
                  <a:gd name="connsiteX1623" fmla="*/ 481339 w 808720"/>
                  <a:gd name="connsiteY1623" fmla="*/ 16025 h 1047182"/>
                  <a:gd name="connsiteX1624" fmla="*/ 481306 w 808720"/>
                  <a:gd name="connsiteY1624" fmla="*/ 16039 h 1047182"/>
                  <a:gd name="connsiteX1625" fmla="*/ 479748 w 808720"/>
                  <a:gd name="connsiteY1625" fmla="*/ 16386 h 1047182"/>
                  <a:gd name="connsiteX1626" fmla="*/ 479632 w 808720"/>
                  <a:gd name="connsiteY1626" fmla="*/ 16406 h 1047182"/>
                  <a:gd name="connsiteX1627" fmla="*/ 434457 w 808720"/>
                  <a:gd name="connsiteY1627" fmla="*/ 16012 h 1047182"/>
                  <a:gd name="connsiteX1628" fmla="*/ 433059 w 808720"/>
                  <a:gd name="connsiteY1628" fmla="*/ 16442 h 1047182"/>
                  <a:gd name="connsiteX1629" fmla="*/ 427908 w 808720"/>
                  <a:gd name="connsiteY1629" fmla="*/ 17184 h 1047182"/>
                  <a:gd name="connsiteX1630" fmla="*/ 431198 w 808720"/>
                  <a:gd name="connsiteY1630" fmla="*/ 16361 h 1047182"/>
                  <a:gd name="connsiteX1631" fmla="*/ 410441 w 808720"/>
                  <a:gd name="connsiteY1631" fmla="*/ 15983 h 1047182"/>
                  <a:gd name="connsiteX1632" fmla="*/ 409574 w 808720"/>
                  <a:gd name="connsiteY1632" fmla="*/ 16205 h 1047182"/>
                  <a:gd name="connsiteX1633" fmla="*/ 407402 w 808720"/>
                  <a:gd name="connsiteY1633" fmla="*/ 16500 h 1047182"/>
                  <a:gd name="connsiteX1634" fmla="*/ 409637 w 808720"/>
                  <a:gd name="connsiteY1634" fmla="*/ 16092 h 1047182"/>
                  <a:gd name="connsiteX1635" fmla="*/ 544066 w 808720"/>
                  <a:gd name="connsiteY1635" fmla="*/ 15978 h 1047182"/>
                  <a:gd name="connsiteX1636" fmla="*/ 544311 w 808720"/>
                  <a:gd name="connsiteY1636" fmla="*/ 16586 h 1047182"/>
                  <a:gd name="connsiteX1637" fmla="*/ 544320 w 808720"/>
                  <a:gd name="connsiteY1637" fmla="*/ 16912 h 1047182"/>
                  <a:gd name="connsiteX1638" fmla="*/ 543925 w 808720"/>
                  <a:gd name="connsiteY1638" fmla="*/ 16175 h 1047182"/>
                  <a:gd name="connsiteX1639" fmla="*/ 536934 w 808720"/>
                  <a:gd name="connsiteY1639" fmla="*/ 15971 h 1047182"/>
                  <a:gd name="connsiteX1640" fmla="*/ 537199 w 808720"/>
                  <a:gd name="connsiteY1640" fmla="*/ 16499 h 1047182"/>
                  <a:gd name="connsiteX1641" fmla="*/ 537067 w 808720"/>
                  <a:gd name="connsiteY1641" fmla="*/ 16648 h 1047182"/>
                  <a:gd name="connsiteX1642" fmla="*/ 536839 w 808720"/>
                  <a:gd name="connsiteY1642" fmla="*/ 16131 h 1047182"/>
                  <a:gd name="connsiteX1643" fmla="*/ 517786 w 808720"/>
                  <a:gd name="connsiteY1643" fmla="*/ 15966 h 1047182"/>
                  <a:gd name="connsiteX1644" fmla="*/ 515087 w 808720"/>
                  <a:gd name="connsiteY1644" fmla="*/ 18280 h 1047182"/>
                  <a:gd name="connsiteX1645" fmla="*/ 513880 w 808720"/>
                  <a:gd name="connsiteY1645" fmla="*/ 18938 h 1047182"/>
                  <a:gd name="connsiteX1646" fmla="*/ 516638 w 808720"/>
                  <a:gd name="connsiteY1646" fmla="*/ 16180 h 1047182"/>
                  <a:gd name="connsiteX1647" fmla="*/ 516852 w 808720"/>
                  <a:gd name="connsiteY1647" fmla="*/ 15965 h 1047182"/>
                  <a:gd name="connsiteX1648" fmla="*/ 516638 w 808720"/>
                  <a:gd name="connsiteY1648" fmla="*/ 16180 h 1047182"/>
                  <a:gd name="connsiteX1649" fmla="*/ 514742 w 808720"/>
                  <a:gd name="connsiteY1649" fmla="*/ 16533 h 1047182"/>
                  <a:gd name="connsiteX1650" fmla="*/ 515127 w 808720"/>
                  <a:gd name="connsiteY1650" fmla="*/ 16340 h 1047182"/>
                  <a:gd name="connsiteX1651" fmla="*/ 451185 w 808720"/>
                  <a:gd name="connsiteY1651" fmla="*/ 15965 h 1047182"/>
                  <a:gd name="connsiteX1652" fmla="*/ 443261 w 808720"/>
                  <a:gd name="connsiteY1652" fmla="*/ 17184 h 1047182"/>
                  <a:gd name="connsiteX1653" fmla="*/ 446518 w 808720"/>
                  <a:gd name="connsiteY1653" fmla="*/ 16498 h 1047182"/>
                  <a:gd name="connsiteX1654" fmla="*/ 542378 w 808720"/>
                  <a:gd name="connsiteY1654" fmla="*/ 15958 h 1047182"/>
                  <a:gd name="connsiteX1655" fmla="*/ 542887 w 808720"/>
                  <a:gd name="connsiteY1655" fmla="*/ 16325 h 1047182"/>
                  <a:gd name="connsiteX1656" fmla="*/ 542821 w 808720"/>
                  <a:gd name="connsiteY1656" fmla="*/ 16516 h 1047182"/>
                  <a:gd name="connsiteX1657" fmla="*/ 391874 w 808720"/>
                  <a:gd name="connsiteY1657" fmla="*/ 15946 h 1047182"/>
                  <a:gd name="connsiteX1658" fmla="*/ 391561 w 808720"/>
                  <a:gd name="connsiteY1658" fmla="*/ 16034 h 1047182"/>
                  <a:gd name="connsiteX1659" fmla="*/ 383919 w 808720"/>
                  <a:gd name="connsiteY1659" fmla="*/ 17836 h 1047182"/>
                  <a:gd name="connsiteX1660" fmla="*/ 389523 w 808720"/>
                  <a:gd name="connsiteY1660" fmla="*/ 16310 h 1047182"/>
                  <a:gd name="connsiteX1661" fmla="*/ 544292 w 808720"/>
                  <a:gd name="connsiteY1661" fmla="*/ 15908 h 1047182"/>
                  <a:gd name="connsiteX1662" fmla="*/ 544933 w 808720"/>
                  <a:gd name="connsiteY1662" fmla="*/ 16224 h 1047182"/>
                  <a:gd name="connsiteX1663" fmla="*/ 548687 w 808720"/>
                  <a:gd name="connsiteY1663" fmla="*/ 23892 h 1047182"/>
                  <a:gd name="connsiteX1664" fmla="*/ 546261 w 808720"/>
                  <a:gd name="connsiteY1664" fmla="*/ 20841 h 1047182"/>
                  <a:gd name="connsiteX1665" fmla="*/ 545790 w 808720"/>
                  <a:gd name="connsiteY1665" fmla="*/ 18417 h 1047182"/>
                  <a:gd name="connsiteX1666" fmla="*/ 544744 w 808720"/>
                  <a:gd name="connsiteY1666" fmla="*/ 17663 h 1047182"/>
                  <a:gd name="connsiteX1667" fmla="*/ 544311 w 808720"/>
                  <a:gd name="connsiteY1667" fmla="*/ 16586 h 1047182"/>
                  <a:gd name="connsiteX1668" fmla="*/ 391040 w 808720"/>
                  <a:gd name="connsiteY1668" fmla="*/ 15897 h 1047182"/>
                  <a:gd name="connsiteX1669" fmla="*/ 390673 w 808720"/>
                  <a:gd name="connsiteY1669" fmla="*/ 15997 h 1047182"/>
                  <a:gd name="connsiteX1670" fmla="*/ 386251 w 808720"/>
                  <a:gd name="connsiteY1670" fmla="*/ 16752 h 1047182"/>
                  <a:gd name="connsiteX1671" fmla="*/ 386576 w 808720"/>
                  <a:gd name="connsiteY1671" fmla="*/ 16657 h 1047182"/>
                  <a:gd name="connsiteX1672" fmla="*/ 386276 w 808720"/>
                  <a:gd name="connsiteY1672" fmla="*/ 15878 h 1047182"/>
                  <a:gd name="connsiteX1673" fmla="*/ 385641 w 808720"/>
                  <a:gd name="connsiteY1673" fmla="*/ 16139 h 1047182"/>
                  <a:gd name="connsiteX1674" fmla="*/ 383518 w 808720"/>
                  <a:gd name="connsiteY1674" fmla="*/ 16436 h 1047182"/>
                  <a:gd name="connsiteX1675" fmla="*/ 384805 w 808720"/>
                  <a:gd name="connsiteY1675" fmla="*/ 16057 h 1047182"/>
                  <a:gd name="connsiteX1676" fmla="*/ 405107 w 808720"/>
                  <a:gd name="connsiteY1676" fmla="*/ 15864 h 1047182"/>
                  <a:gd name="connsiteX1677" fmla="*/ 404860 w 808720"/>
                  <a:gd name="connsiteY1677" fmla="*/ 15974 h 1047182"/>
                  <a:gd name="connsiteX1678" fmla="*/ 403337 w 808720"/>
                  <a:gd name="connsiteY1678" fmla="*/ 16140 h 1047182"/>
                  <a:gd name="connsiteX1679" fmla="*/ 433307 w 808720"/>
                  <a:gd name="connsiteY1679" fmla="*/ 15834 h 1047182"/>
                  <a:gd name="connsiteX1680" fmla="*/ 431198 w 808720"/>
                  <a:gd name="connsiteY1680" fmla="*/ 16361 h 1047182"/>
                  <a:gd name="connsiteX1681" fmla="*/ 427134 w 808720"/>
                  <a:gd name="connsiteY1681" fmla="*/ 16797 h 1047182"/>
                  <a:gd name="connsiteX1682" fmla="*/ 427497 w 808720"/>
                  <a:gd name="connsiteY1682" fmla="*/ 16636 h 1047182"/>
                  <a:gd name="connsiteX1683" fmla="*/ 392666 w 808720"/>
                  <a:gd name="connsiteY1683" fmla="*/ 15823 h 1047182"/>
                  <a:gd name="connsiteX1684" fmla="*/ 390474 w 808720"/>
                  <a:gd name="connsiteY1684" fmla="*/ 16338 h 1047182"/>
                  <a:gd name="connsiteX1685" fmla="*/ 391561 w 808720"/>
                  <a:gd name="connsiteY1685" fmla="*/ 16034 h 1047182"/>
                  <a:gd name="connsiteX1686" fmla="*/ 392046 w 808720"/>
                  <a:gd name="connsiteY1686" fmla="*/ 15919 h 1047182"/>
                  <a:gd name="connsiteX1687" fmla="*/ 392711 w 808720"/>
                  <a:gd name="connsiteY1687" fmla="*/ 15762 h 1047182"/>
                  <a:gd name="connsiteX1688" fmla="*/ 392046 w 808720"/>
                  <a:gd name="connsiteY1688" fmla="*/ 15919 h 1047182"/>
                  <a:gd name="connsiteX1689" fmla="*/ 391874 w 808720"/>
                  <a:gd name="connsiteY1689" fmla="*/ 15946 h 1047182"/>
                  <a:gd name="connsiteX1690" fmla="*/ 392264 w 808720"/>
                  <a:gd name="connsiteY1690" fmla="*/ 15837 h 1047182"/>
                  <a:gd name="connsiteX1691" fmla="*/ 406858 w 808720"/>
                  <a:gd name="connsiteY1691" fmla="*/ 15757 h 1047182"/>
                  <a:gd name="connsiteX1692" fmla="*/ 404575 w 808720"/>
                  <a:gd name="connsiteY1692" fmla="*/ 16101 h 1047182"/>
                  <a:gd name="connsiteX1693" fmla="*/ 404860 w 808720"/>
                  <a:gd name="connsiteY1693" fmla="*/ 15974 h 1047182"/>
                  <a:gd name="connsiteX1694" fmla="*/ 543976 w 808720"/>
                  <a:gd name="connsiteY1694" fmla="*/ 15753 h 1047182"/>
                  <a:gd name="connsiteX1695" fmla="*/ 544161 w 808720"/>
                  <a:gd name="connsiteY1695" fmla="*/ 15844 h 1047182"/>
                  <a:gd name="connsiteX1696" fmla="*/ 544066 w 808720"/>
                  <a:gd name="connsiteY1696" fmla="*/ 15978 h 1047182"/>
                  <a:gd name="connsiteX1697" fmla="*/ 542212 w 808720"/>
                  <a:gd name="connsiteY1697" fmla="*/ 15750 h 1047182"/>
                  <a:gd name="connsiteX1698" fmla="*/ 542378 w 808720"/>
                  <a:gd name="connsiteY1698" fmla="*/ 15958 h 1047182"/>
                  <a:gd name="connsiteX1699" fmla="*/ 542210 w 808720"/>
                  <a:gd name="connsiteY1699" fmla="*/ 15838 h 1047182"/>
                  <a:gd name="connsiteX1700" fmla="*/ 467929 w 808720"/>
                  <a:gd name="connsiteY1700" fmla="*/ 15737 h 1047182"/>
                  <a:gd name="connsiteX1701" fmla="*/ 466692 w 808720"/>
                  <a:gd name="connsiteY1701" fmla="*/ 16065 h 1047182"/>
                  <a:gd name="connsiteX1702" fmla="*/ 466525 w 808720"/>
                  <a:gd name="connsiteY1702" fmla="*/ 16097 h 1047182"/>
                  <a:gd name="connsiteX1703" fmla="*/ 467706 w 808720"/>
                  <a:gd name="connsiteY1703" fmla="*/ 15782 h 1047182"/>
                  <a:gd name="connsiteX1704" fmla="*/ 452692 w 808720"/>
                  <a:gd name="connsiteY1704" fmla="*/ 15733 h 1047182"/>
                  <a:gd name="connsiteX1705" fmla="*/ 452473 w 808720"/>
                  <a:gd name="connsiteY1705" fmla="*/ 15817 h 1047182"/>
                  <a:gd name="connsiteX1706" fmla="*/ 451185 w 808720"/>
                  <a:gd name="connsiteY1706" fmla="*/ 15965 h 1047182"/>
                  <a:gd name="connsiteX1707" fmla="*/ 388951 w 808720"/>
                  <a:gd name="connsiteY1707" fmla="*/ 15722 h 1047182"/>
                  <a:gd name="connsiteX1708" fmla="*/ 387803 w 808720"/>
                  <a:gd name="connsiteY1708" fmla="*/ 16025 h 1047182"/>
                  <a:gd name="connsiteX1709" fmla="*/ 387282 w 808720"/>
                  <a:gd name="connsiteY1709" fmla="*/ 16122 h 1047182"/>
                  <a:gd name="connsiteX1710" fmla="*/ 388288 w 808720"/>
                  <a:gd name="connsiteY1710" fmla="*/ 15838 h 1047182"/>
                  <a:gd name="connsiteX1711" fmla="*/ 388761 w 808720"/>
                  <a:gd name="connsiteY1711" fmla="*/ 15704 h 1047182"/>
                  <a:gd name="connsiteX1712" fmla="*/ 388288 w 808720"/>
                  <a:gd name="connsiteY1712" fmla="*/ 15838 h 1047182"/>
                  <a:gd name="connsiteX1713" fmla="*/ 384957 w 808720"/>
                  <a:gd name="connsiteY1713" fmla="*/ 16421 h 1047182"/>
                  <a:gd name="connsiteX1714" fmla="*/ 385641 w 808720"/>
                  <a:gd name="connsiteY1714" fmla="*/ 16139 h 1047182"/>
                  <a:gd name="connsiteX1715" fmla="*/ 389670 w 808720"/>
                  <a:gd name="connsiteY1715" fmla="*/ 15678 h 1047182"/>
                  <a:gd name="connsiteX1716" fmla="*/ 386840 w 808720"/>
                  <a:gd name="connsiteY1716" fmla="*/ 16457 h 1047182"/>
                  <a:gd name="connsiteX1717" fmla="*/ 384731 w 808720"/>
                  <a:gd name="connsiteY1717" fmla="*/ 16843 h 1047182"/>
                  <a:gd name="connsiteX1718" fmla="*/ 385063 w 808720"/>
                  <a:gd name="connsiteY1718" fmla="*/ 16749 h 1047182"/>
                  <a:gd name="connsiteX1719" fmla="*/ 387803 w 808720"/>
                  <a:gd name="connsiteY1719" fmla="*/ 16025 h 1047182"/>
                  <a:gd name="connsiteX1720" fmla="*/ 544286 w 808720"/>
                  <a:gd name="connsiteY1720" fmla="*/ 15671 h 1047182"/>
                  <a:gd name="connsiteX1721" fmla="*/ 544292 w 808720"/>
                  <a:gd name="connsiteY1721" fmla="*/ 15908 h 1047182"/>
                  <a:gd name="connsiteX1722" fmla="*/ 544161 w 808720"/>
                  <a:gd name="connsiteY1722" fmla="*/ 15844 h 1047182"/>
                  <a:gd name="connsiteX1723" fmla="*/ 538220 w 808720"/>
                  <a:gd name="connsiteY1723" fmla="*/ 15664 h 1047182"/>
                  <a:gd name="connsiteX1724" fmla="*/ 538392 w 808720"/>
                  <a:gd name="connsiteY1724" fmla="*/ 16341 h 1047182"/>
                  <a:gd name="connsiteX1725" fmla="*/ 538388 w 808720"/>
                  <a:gd name="connsiteY1725" fmla="*/ 16361 h 1047182"/>
                  <a:gd name="connsiteX1726" fmla="*/ 537799 w 808720"/>
                  <a:gd name="connsiteY1726" fmla="*/ 17694 h 1047182"/>
                  <a:gd name="connsiteX1727" fmla="*/ 537509 w 808720"/>
                  <a:gd name="connsiteY1727" fmla="*/ 17116 h 1047182"/>
                  <a:gd name="connsiteX1728" fmla="*/ 541841 w 808720"/>
                  <a:gd name="connsiteY1728" fmla="*/ 15572 h 1047182"/>
                  <a:gd name="connsiteX1729" fmla="*/ 542210 w 808720"/>
                  <a:gd name="connsiteY1729" fmla="*/ 15838 h 1047182"/>
                  <a:gd name="connsiteX1730" fmla="*/ 542175 w 808720"/>
                  <a:gd name="connsiteY1730" fmla="*/ 17826 h 1047182"/>
                  <a:gd name="connsiteX1731" fmla="*/ 541755 w 808720"/>
                  <a:gd name="connsiteY1731" fmla="*/ 16564 h 1047182"/>
                  <a:gd name="connsiteX1732" fmla="*/ 537334 w 808720"/>
                  <a:gd name="connsiteY1732" fmla="*/ 15567 h 1047182"/>
                  <a:gd name="connsiteX1733" fmla="*/ 537565 w 808720"/>
                  <a:gd name="connsiteY1733" fmla="*/ 16087 h 1047182"/>
                  <a:gd name="connsiteX1734" fmla="*/ 537263 w 808720"/>
                  <a:gd name="connsiteY1734" fmla="*/ 16427 h 1047182"/>
                  <a:gd name="connsiteX1735" fmla="*/ 393288 w 808720"/>
                  <a:gd name="connsiteY1735" fmla="*/ 15550 h 1047182"/>
                  <a:gd name="connsiteX1736" fmla="*/ 392264 w 808720"/>
                  <a:gd name="connsiteY1736" fmla="*/ 15837 h 1047182"/>
                  <a:gd name="connsiteX1737" fmla="*/ 389693 w 808720"/>
                  <a:gd name="connsiteY1737" fmla="*/ 16264 h 1047182"/>
                  <a:gd name="connsiteX1738" fmla="*/ 390673 w 808720"/>
                  <a:gd name="connsiteY1738" fmla="*/ 15997 h 1047182"/>
                  <a:gd name="connsiteX1739" fmla="*/ 520128 w 808720"/>
                  <a:gd name="connsiteY1739" fmla="*/ 15529 h 1047182"/>
                  <a:gd name="connsiteX1740" fmla="*/ 517096 w 808720"/>
                  <a:gd name="connsiteY1740" fmla="*/ 17183 h 1047182"/>
                  <a:gd name="connsiteX1741" fmla="*/ 519028 w 808720"/>
                  <a:gd name="connsiteY1741" fmla="*/ 15734 h 1047182"/>
                  <a:gd name="connsiteX1742" fmla="*/ 543511 w 808720"/>
                  <a:gd name="connsiteY1742" fmla="*/ 15524 h 1047182"/>
                  <a:gd name="connsiteX1743" fmla="*/ 543599 w 808720"/>
                  <a:gd name="connsiteY1743" fmla="*/ 15567 h 1047182"/>
                  <a:gd name="connsiteX1744" fmla="*/ 543925 w 808720"/>
                  <a:gd name="connsiteY1744" fmla="*/ 16175 h 1047182"/>
                  <a:gd name="connsiteX1745" fmla="*/ 543596 w 808720"/>
                  <a:gd name="connsiteY1745" fmla="*/ 16635 h 1047182"/>
                  <a:gd name="connsiteX1746" fmla="*/ 390192 w 808720"/>
                  <a:gd name="connsiteY1746" fmla="*/ 15505 h 1047182"/>
                  <a:gd name="connsiteX1747" fmla="*/ 388951 w 808720"/>
                  <a:gd name="connsiteY1747" fmla="*/ 15722 h 1047182"/>
                  <a:gd name="connsiteX1748" fmla="*/ 389305 w 808720"/>
                  <a:gd name="connsiteY1748" fmla="*/ 15629 h 1047182"/>
                  <a:gd name="connsiteX1749" fmla="*/ 410925 w 808720"/>
                  <a:gd name="connsiteY1749" fmla="*/ 15457 h 1047182"/>
                  <a:gd name="connsiteX1750" fmla="*/ 410552 w 808720"/>
                  <a:gd name="connsiteY1750" fmla="*/ 15563 h 1047182"/>
                  <a:gd name="connsiteX1751" fmla="*/ 403663 w 808720"/>
                  <a:gd name="connsiteY1751" fmla="*/ 16903 h 1047182"/>
                  <a:gd name="connsiteX1752" fmla="*/ 402703 w 808720"/>
                  <a:gd name="connsiteY1752" fmla="*/ 17033 h 1047182"/>
                  <a:gd name="connsiteX1753" fmla="*/ 409100 w 808720"/>
                  <a:gd name="connsiteY1753" fmla="*/ 15773 h 1047182"/>
                  <a:gd name="connsiteX1754" fmla="*/ 390486 w 808720"/>
                  <a:gd name="connsiteY1754" fmla="*/ 15453 h 1047182"/>
                  <a:gd name="connsiteX1755" fmla="*/ 390409 w 808720"/>
                  <a:gd name="connsiteY1755" fmla="*/ 15475 h 1047182"/>
                  <a:gd name="connsiteX1756" fmla="*/ 390192 w 808720"/>
                  <a:gd name="connsiteY1756" fmla="*/ 15505 h 1047182"/>
                  <a:gd name="connsiteX1757" fmla="*/ 390804 w 808720"/>
                  <a:gd name="connsiteY1757" fmla="*/ 15420 h 1047182"/>
                  <a:gd name="connsiteX1758" fmla="*/ 390359 w 808720"/>
                  <a:gd name="connsiteY1758" fmla="*/ 15550 h 1047182"/>
                  <a:gd name="connsiteX1759" fmla="*/ 389670 w 808720"/>
                  <a:gd name="connsiteY1759" fmla="*/ 15678 h 1047182"/>
                  <a:gd name="connsiteX1760" fmla="*/ 390409 w 808720"/>
                  <a:gd name="connsiteY1760" fmla="*/ 15475 h 1047182"/>
                  <a:gd name="connsiteX1761" fmla="*/ 390142 w 808720"/>
                  <a:gd name="connsiteY1761" fmla="*/ 15408 h 1047182"/>
                  <a:gd name="connsiteX1762" fmla="*/ 389305 w 808720"/>
                  <a:gd name="connsiteY1762" fmla="*/ 15629 h 1047182"/>
                  <a:gd name="connsiteX1763" fmla="*/ 388761 w 808720"/>
                  <a:gd name="connsiteY1763" fmla="*/ 15704 h 1047182"/>
                  <a:gd name="connsiteX1764" fmla="*/ 389563 w 808720"/>
                  <a:gd name="connsiteY1764" fmla="*/ 15478 h 1047182"/>
                  <a:gd name="connsiteX1765" fmla="*/ 519483 w 808720"/>
                  <a:gd name="connsiteY1765" fmla="*/ 15393 h 1047182"/>
                  <a:gd name="connsiteX1766" fmla="*/ 519028 w 808720"/>
                  <a:gd name="connsiteY1766" fmla="*/ 15734 h 1047182"/>
                  <a:gd name="connsiteX1767" fmla="*/ 517786 w 808720"/>
                  <a:gd name="connsiteY1767" fmla="*/ 15966 h 1047182"/>
                  <a:gd name="connsiteX1768" fmla="*/ 518104 w 808720"/>
                  <a:gd name="connsiteY1768" fmla="*/ 15693 h 1047182"/>
                  <a:gd name="connsiteX1769" fmla="*/ 543211 w 808720"/>
                  <a:gd name="connsiteY1769" fmla="*/ 15376 h 1047182"/>
                  <a:gd name="connsiteX1770" fmla="*/ 543404 w 808720"/>
                  <a:gd name="connsiteY1770" fmla="*/ 15472 h 1047182"/>
                  <a:gd name="connsiteX1771" fmla="*/ 543087 w 808720"/>
                  <a:gd name="connsiteY1771" fmla="*/ 16470 h 1047182"/>
                  <a:gd name="connsiteX1772" fmla="*/ 542887 w 808720"/>
                  <a:gd name="connsiteY1772" fmla="*/ 16325 h 1047182"/>
                  <a:gd name="connsiteX1773" fmla="*/ 482852 w 808720"/>
                  <a:gd name="connsiteY1773" fmla="*/ 15337 h 1047182"/>
                  <a:gd name="connsiteX1774" fmla="*/ 481697 w 808720"/>
                  <a:gd name="connsiteY1774" fmla="*/ 15862 h 1047182"/>
                  <a:gd name="connsiteX1775" fmla="*/ 476581 w 808720"/>
                  <a:gd name="connsiteY1775" fmla="*/ 16951 h 1047182"/>
                  <a:gd name="connsiteX1776" fmla="*/ 467867 w 808720"/>
                  <a:gd name="connsiteY1776" fmla="*/ 18507 h 1047182"/>
                  <a:gd name="connsiteX1777" fmla="*/ 472116 w 808720"/>
                  <a:gd name="connsiteY1777" fmla="*/ 17127 h 1047182"/>
                  <a:gd name="connsiteX1778" fmla="*/ 543457 w 808720"/>
                  <a:gd name="connsiteY1778" fmla="*/ 15304 h 1047182"/>
                  <a:gd name="connsiteX1779" fmla="*/ 543500 w 808720"/>
                  <a:gd name="connsiteY1779" fmla="*/ 15384 h 1047182"/>
                  <a:gd name="connsiteX1780" fmla="*/ 543511 w 808720"/>
                  <a:gd name="connsiteY1780" fmla="*/ 15524 h 1047182"/>
                  <a:gd name="connsiteX1781" fmla="*/ 543404 w 808720"/>
                  <a:gd name="connsiteY1781" fmla="*/ 15472 h 1047182"/>
                  <a:gd name="connsiteX1782" fmla="*/ 391345 w 808720"/>
                  <a:gd name="connsiteY1782" fmla="*/ 15261 h 1047182"/>
                  <a:gd name="connsiteX1783" fmla="*/ 390989 w 808720"/>
                  <a:gd name="connsiteY1783" fmla="*/ 15365 h 1047182"/>
                  <a:gd name="connsiteX1784" fmla="*/ 390486 w 808720"/>
                  <a:gd name="connsiteY1784" fmla="*/ 15453 h 1047182"/>
                  <a:gd name="connsiteX1785" fmla="*/ 391058 w 808720"/>
                  <a:gd name="connsiteY1785" fmla="*/ 15296 h 1047182"/>
                  <a:gd name="connsiteX1786" fmla="*/ 537360 w 808720"/>
                  <a:gd name="connsiteY1786" fmla="*/ 15255 h 1047182"/>
                  <a:gd name="connsiteX1787" fmla="*/ 537334 w 808720"/>
                  <a:gd name="connsiteY1787" fmla="*/ 15567 h 1047182"/>
                  <a:gd name="connsiteX1788" fmla="*/ 537266 w 808720"/>
                  <a:gd name="connsiteY1788" fmla="*/ 15414 h 1047182"/>
                  <a:gd name="connsiteX1789" fmla="*/ 383277 w 808720"/>
                  <a:gd name="connsiteY1789" fmla="*/ 15235 h 1047182"/>
                  <a:gd name="connsiteX1790" fmla="*/ 378149 w 808720"/>
                  <a:gd name="connsiteY1790" fmla="*/ 16867 h 1047182"/>
                  <a:gd name="connsiteX1791" fmla="*/ 378148 w 808720"/>
                  <a:gd name="connsiteY1791" fmla="*/ 16867 h 1047182"/>
                  <a:gd name="connsiteX1792" fmla="*/ 375548 w 808720"/>
                  <a:gd name="connsiteY1792" fmla="*/ 17183 h 1047182"/>
                  <a:gd name="connsiteX1793" fmla="*/ 373431 w 808720"/>
                  <a:gd name="connsiteY1793" fmla="*/ 17842 h 1047182"/>
                  <a:gd name="connsiteX1794" fmla="*/ 372258 w 808720"/>
                  <a:gd name="connsiteY1794" fmla="*/ 18006 h 1047182"/>
                  <a:gd name="connsiteX1795" fmla="*/ 367678 w 808720"/>
                  <a:gd name="connsiteY1795" fmla="*/ 19445 h 1047182"/>
                  <a:gd name="connsiteX1796" fmla="*/ 364540 w 808720"/>
                  <a:gd name="connsiteY1796" fmla="*/ 19994 h 1047182"/>
                  <a:gd name="connsiteX1797" fmla="*/ 365467 w 808720"/>
                  <a:gd name="connsiteY1797" fmla="*/ 19635 h 1047182"/>
                  <a:gd name="connsiteX1798" fmla="*/ 372954 w 808720"/>
                  <a:gd name="connsiteY1798" fmla="*/ 16737 h 1047182"/>
                  <a:gd name="connsiteX1799" fmla="*/ 373564 w 808720"/>
                  <a:gd name="connsiteY1799" fmla="*/ 16533 h 1047182"/>
                  <a:gd name="connsiteX1800" fmla="*/ 415983 w 808720"/>
                  <a:gd name="connsiteY1800" fmla="*/ 15230 h 1047182"/>
                  <a:gd name="connsiteX1801" fmla="*/ 409935 w 808720"/>
                  <a:gd name="connsiteY1801" fmla="*/ 16742 h 1047182"/>
                  <a:gd name="connsiteX1802" fmla="*/ 399132 w 808720"/>
                  <a:gd name="connsiteY1802" fmla="*/ 19034 h 1047182"/>
                  <a:gd name="connsiteX1803" fmla="*/ 397204 w 808720"/>
                  <a:gd name="connsiteY1803" fmla="*/ 19377 h 1047182"/>
                  <a:gd name="connsiteX1804" fmla="*/ 409202 w 808720"/>
                  <a:gd name="connsiteY1804" fmla="*/ 16301 h 1047182"/>
                  <a:gd name="connsiteX1805" fmla="*/ 409574 w 808720"/>
                  <a:gd name="connsiteY1805" fmla="*/ 16205 h 1047182"/>
                  <a:gd name="connsiteX1806" fmla="*/ 410857 w 808720"/>
                  <a:gd name="connsiteY1806" fmla="*/ 16031 h 1047182"/>
                  <a:gd name="connsiteX1807" fmla="*/ 414476 w 808720"/>
                  <a:gd name="connsiteY1807" fmla="*/ 15539 h 1047182"/>
                  <a:gd name="connsiteX1808" fmla="*/ 415259 w 808720"/>
                  <a:gd name="connsiteY1808" fmla="*/ 15329 h 1047182"/>
                  <a:gd name="connsiteX1809" fmla="*/ 411728 w 808720"/>
                  <a:gd name="connsiteY1809" fmla="*/ 15227 h 1047182"/>
                  <a:gd name="connsiteX1810" fmla="*/ 411403 w 808720"/>
                  <a:gd name="connsiteY1810" fmla="*/ 15320 h 1047182"/>
                  <a:gd name="connsiteX1811" fmla="*/ 409100 w 808720"/>
                  <a:gd name="connsiteY1811" fmla="*/ 15773 h 1047182"/>
                  <a:gd name="connsiteX1812" fmla="*/ 402883 w 808720"/>
                  <a:gd name="connsiteY1812" fmla="*/ 16853 h 1047182"/>
                  <a:gd name="connsiteX1813" fmla="*/ 403729 w 808720"/>
                  <a:gd name="connsiteY1813" fmla="*/ 16477 h 1047182"/>
                  <a:gd name="connsiteX1814" fmla="*/ 410386 w 808720"/>
                  <a:gd name="connsiteY1814" fmla="*/ 15373 h 1047182"/>
                  <a:gd name="connsiteX1815" fmla="*/ 395007 w 808720"/>
                  <a:gd name="connsiteY1815" fmla="*/ 15221 h 1047182"/>
                  <a:gd name="connsiteX1816" fmla="*/ 394467 w 808720"/>
                  <a:gd name="connsiteY1816" fmla="*/ 15348 h 1047182"/>
                  <a:gd name="connsiteX1817" fmla="*/ 393288 w 808720"/>
                  <a:gd name="connsiteY1817" fmla="*/ 15550 h 1047182"/>
                  <a:gd name="connsiteX1818" fmla="*/ 393616 w 808720"/>
                  <a:gd name="connsiteY1818" fmla="*/ 15458 h 1047182"/>
                  <a:gd name="connsiteX1819" fmla="*/ 520702 w 808720"/>
                  <a:gd name="connsiteY1819" fmla="*/ 15217 h 1047182"/>
                  <a:gd name="connsiteX1820" fmla="*/ 520489 w 808720"/>
                  <a:gd name="connsiteY1820" fmla="*/ 15462 h 1047182"/>
                  <a:gd name="connsiteX1821" fmla="*/ 520128 w 808720"/>
                  <a:gd name="connsiteY1821" fmla="*/ 15529 h 1047182"/>
                  <a:gd name="connsiteX1822" fmla="*/ 395280 w 808720"/>
                  <a:gd name="connsiteY1822" fmla="*/ 15210 h 1047182"/>
                  <a:gd name="connsiteX1823" fmla="*/ 393443 w 808720"/>
                  <a:gd name="connsiteY1823" fmla="*/ 15641 h 1047182"/>
                  <a:gd name="connsiteX1824" fmla="*/ 392711 w 808720"/>
                  <a:gd name="connsiteY1824" fmla="*/ 15762 h 1047182"/>
                  <a:gd name="connsiteX1825" fmla="*/ 394467 w 808720"/>
                  <a:gd name="connsiteY1825" fmla="*/ 15348 h 1047182"/>
                  <a:gd name="connsiteX1826" fmla="*/ 521849 w 808720"/>
                  <a:gd name="connsiteY1826" fmla="*/ 15209 h 1047182"/>
                  <a:gd name="connsiteX1827" fmla="*/ 519473 w 808720"/>
                  <a:gd name="connsiteY1827" fmla="*/ 16635 h 1047182"/>
                  <a:gd name="connsiteX1828" fmla="*/ 520489 w 808720"/>
                  <a:gd name="connsiteY1828" fmla="*/ 15462 h 1047182"/>
                  <a:gd name="connsiteX1829" fmla="*/ 441777 w 808720"/>
                  <a:gd name="connsiteY1829" fmla="*/ 15187 h 1047182"/>
                  <a:gd name="connsiteX1830" fmla="*/ 432295 w 808720"/>
                  <a:gd name="connsiteY1830" fmla="*/ 17184 h 1047182"/>
                  <a:gd name="connsiteX1831" fmla="*/ 441853 w 808720"/>
                  <a:gd name="connsiteY1831" fmla="*/ 15517 h 1047182"/>
                  <a:gd name="connsiteX1832" fmla="*/ 426127 w 808720"/>
                  <a:gd name="connsiteY1832" fmla="*/ 18828 h 1047182"/>
                  <a:gd name="connsiteX1833" fmla="*/ 424818 w 808720"/>
                  <a:gd name="connsiteY1833" fmla="*/ 18978 h 1047182"/>
                  <a:gd name="connsiteX1834" fmla="*/ 433059 w 808720"/>
                  <a:gd name="connsiteY1834" fmla="*/ 16442 h 1047182"/>
                  <a:gd name="connsiteX1835" fmla="*/ 397532 w 808720"/>
                  <a:gd name="connsiteY1835" fmla="*/ 15142 h 1047182"/>
                  <a:gd name="connsiteX1836" fmla="*/ 393432 w 808720"/>
                  <a:gd name="connsiteY1836" fmla="*/ 16680 h 1047182"/>
                  <a:gd name="connsiteX1837" fmla="*/ 384580 w 808720"/>
                  <a:gd name="connsiteY1837" fmla="*/ 17990 h 1047182"/>
                  <a:gd name="connsiteX1838" fmla="*/ 386393 w 808720"/>
                  <a:gd name="connsiteY1838" fmla="*/ 17482 h 1047182"/>
                  <a:gd name="connsiteX1839" fmla="*/ 437293 w 808720"/>
                  <a:gd name="connsiteY1839" fmla="*/ 15140 h 1047182"/>
                  <a:gd name="connsiteX1840" fmla="*/ 436440 w 808720"/>
                  <a:gd name="connsiteY1840" fmla="*/ 15402 h 1047182"/>
                  <a:gd name="connsiteX1841" fmla="*/ 433307 w 808720"/>
                  <a:gd name="connsiteY1841" fmla="*/ 15834 h 1047182"/>
                  <a:gd name="connsiteX1842" fmla="*/ 434319 w 808720"/>
                  <a:gd name="connsiteY1842" fmla="*/ 15581 h 1047182"/>
                  <a:gd name="connsiteX1843" fmla="*/ 521977 w 808720"/>
                  <a:gd name="connsiteY1843" fmla="*/ 15132 h 1047182"/>
                  <a:gd name="connsiteX1844" fmla="*/ 521940 w 808720"/>
                  <a:gd name="connsiteY1844" fmla="*/ 15192 h 1047182"/>
                  <a:gd name="connsiteX1845" fmla="*/ 521849 w 808720"/>
                  <a:gd name="connsiteY1845" fmla="*/ 15209 h 1047182"/>
                  <a:gd name="connsiteX1846" fmla="*/ 412980 w 808720"/>
                  <a:gd name="connsiteY1846" fmla="*/ 15091 h 1047182"/>
                  <a:gd name="connsiteX1847" fmla="*/ 412559 w 808720"/>
                  <a:gd name="connsiteY1847" fmla="*/ 15173 h 1047182"/>
                  <a:gd name="connsiteX1848" fmla="*/ 410925 w 808720"/>
                  <a:gd name="connsiteY1848" fmla="*/ 15457 h 1047182"/>
                  <a:gd name="connsiteX1849" fmla="*/ 411403 w 808720"/>
                  <a:gd name="connsiteY1849" fmla="*/ 15320 h 1047182"/>
                  <a:gd name="connsiteX1850" fmla="*/ 412055 w 808720"/>
                  <a:gd name="connsiteY1850" fmla="*/ 15192 h 1047182"/>
                  <a:gd name="connsiteX1851" fmla="*/ 520971 w 808720"/>
                  <a:gd name="connsiteY1851" fmla="*/ 15070 h 1047182"/>
                  <a:gd name="connsiteX1852" fmla="*/ 520702 w 808720"/>
                  <a:gd name="connsiteY1852" fmla="*/ 15217 h 1047182"/>
                  <a:gd name="connsiteX1853" fmla="*/ 520796 w 808720"/>
                  <a:gd name="connsiteY1853" fmla="*/ 15108 h 1047182"/>
                  <a:gd name="connsiteX1854" fmla="*/ 392979 w 808720"/>
                  <a:gd name="connsiteY1854" fmla="*/ 15063 h 1047182"/>
                  <a:gd name="connsiteX1855" fmla="*/ 391821 w 808720"/>
                  <a:gd name="connsiteY1855" fmla="*/ 15278 h 1047182"/>
                  <a:gd name="connsiteX1856" fmla="*/ 390804 w 808720"/>
                  <a:gd name="connsiteY1856" fmla="*/ 15420 h 1047182"/>
                  <a:gd name="connsiteX1857" fmla="*/ 390989 w 808720"/>
                  <a:gd name="connsiteY1857" fmla="*/ 15365 h 1047182"/>
                  <a:gd name="connsiteX1858" fmla="*/ 392132 w 808720"/>
                  <a:gd name="connsiteY1858" fmla="*/ 15166 h 1047182"/>
                  <a:gd name="connsiteX1859" fmla="*/ 377467 w 808720"/>
                  <a:gd name="connsiteY1859" fmla="*/ 14990 h 1047182"/>
                  <a:gd name="connsiteX1860" fmla="*/ 373475 w 808720"/>
                  <a:gd name="connsiteY1860" fmla="*/ 16536 h 1047182"/>
                  <a:gd name="connsiteX1861" fmla="*/ 372182 w 808720"/>
                  <a:gd name="connsiteY1861" fmla="*/ 16711 h 1047182"/>
                  <a:gd name="connsiteX1862" fmla="*/ 477957 w 808720"/>
                  <a:gd name="connsiteY1862" fmla="*/ 14958 h 1047182"/>
                  <a:gd name="connsiteX1863" fmla="*/ 476157 w 808720"/>
                  <a:gd name="connsiteY1863" fmla="*/ 15813 h 1047182"/>
                  <a:gd name="connsiteX1864" fmla="*/ 475283 w 808720"/>
                  <a:gd name="connsiteY1864" fmla="*/ 16097 h 1047182"/>
                  <a:gd name="connsiteX1865" fmla="*/ 469984 w 808720"/>
                  <a:gd name="connsiteY1865" fmla="*/ 17106 h 1047182"/>
                  <a:gd name="connsiteX1866" fmla="*/ 470498 w 808720"/>
                  <a:gd name="connsiteY1866" fmla="*/ 16939 h 1047182"/>
                  <a:gd name="connsiteX1867" fmla="*/ 565105 w 808720"/>
                  <a:gd name="connsiteY1867" fmla="*/ 14931 h 1047182"/>
                  <a:gd name="connsiteX1868" fmla="*/ 574849 w 808720"/>
                  <a:gd name="connsiteY1868" fmla="*/ 25956 h 1047182"/>
                  <a:gd name="connsiteX1869" fmla="*/ 563522 w 808720"/>
                  <a:gd name="connsiteY1869" fmla="*/ 15635 h 1047182"/>
                  <a:gd name="connsiteX1870" fmla="*/ 414611 w 808720"/>
                  <a:gd name="connsiteY1870" fmla="*/ 14913 h 1047182"/>
                  <a:gd name="connsiteX1871" fmla="*/ 410955 w 808720"/>
                  <a:gd name="connsiteY1871" fmla="*/ 15851 h 1047182"/>
                  <a:gd name="connsiteX1872" fmla="*/ 409637 w 808720"/>
                  <a:gd name="connsiteY1872" fmla="*/ 16092 h 1047182"/>
                  <a:gd name="connsiteX1873" fmla="*/ 407855 w 808720"/>
                  <a:gd name="connsiteY1873" fmla="*/ 16334 h 1047182"/>
                  <a:gd name="connsiteX1874" fmla="*/ 410552 w 808720"/>
                  <a:gd name="connsiteY1874" fmla="*/ 15563 h 1047182"/>
                  <a:gd name="connsiteX1875" fmla="*/ 412559 w 808720"/>
                  <a:gd name="connsiteY1875" fmla="*/ 15173 h 1047182"/>
                  <a:gd name="connsiteX1876" fmla="*/ 413115 w 808720"/>
                  <a:gd name="connsiteY1876" fmla="*/ 15076 h 1047182"/>
                  <a:gd name="connsiteX1877" fmla="*/ 478181 w 808720"/>
                  <a:gd name="connsiteY1877" fmla="*/ 14898 h 1047182"/>
                  <a:gd name="connsiteX1878" fmla="*/ 477957 w 808720"/>
                  <a:gd name="connsiteY1878" fmla="*/ 14958 h 1047182"/>
                  <a:gd name="connsiteX1879" fmla="*/ 478024 w 808720"/>
                  <a:gd name="connsiteY1879" fmla="*/ 14926 h 1047182"/>
                  <a:gd name="connsiteX1880" fmla="*/ 562700 w 808720"/>
                  <a:gd name="connsiteY1880" fmla="*/ 14887 h 1047182"/>
                  <a:gd name="connsiteX1881" fmla="*/ 563522 w 808720"/>
                  <a:gd name="connsiteY1881" fmla="*/ 15635 h 1047182"/>
                  <a:gd name="connsiteX1882" fmla="*/ 556755 w 808720"/>
                  <a:gd name="connsiteY1882" fmla="*/ 18646 h 1047182"/>
                  <a:gd name="connsiteX1883" fmla="*/ 555248 w 808720"/>
                  <a:gd name="connsiteY1883" fmla="*/ 16636 h 1047182"/>
                  <a:gd name="connsiteX1884" fmla="*/ 398826 w 808720"/>
                  <a:gd name="connsiteY1884" fmla="*/ 14870 h 1047182"/>
                  <a:gd name="connsiteX1885" fmla="*/ 397532 w 808720"/>
                  <a:gd name="connsiteY1885" fmla="*/ 15142 h 1047182"/>
                  <a:gd name="connsiteX1886" fmla="*/ 397857 w 808720"/>
                  <a:gd name="connsiteY1886" fmla="*/ 15020 h 1047182"/>
                  <a:gd name="connsiteX1887" fmla="*/ 394879 w 808720"/>
                  <a:gd name="connsiteY1887" fmla="*/ 14851 h 1047182"/>
                  <a:gd name="connsiteX1888" fmla="*/ 393378 w 808720"/>
                  <a:gd name="connsiteY1888" fmla="*/ 15260 h 1047182"/>
                  <a:gd name="connsiteX1889" fmla="*/ 387961 w 808720"/>
                  <a:gd name="connsiteY1889" fmla="*/ 16252 h 1047182"/>
                  <a:gd name="connsiteX1890" fmla="*/ 390359 w 808720"/>
                  <a:gd name="connsiteY1890" fmla="*/ 15550 h 1047182"/>
                  <a:gd name="connsiteX1891" fmla="*/ 391821 w 808720"/>
                  <a:gd name="connsiteY1891" fmla="*/ 15278 h 1047182"/>
                  <a:gd name="connsiteX1892" fmla="*/ 543606 w 808720"/>
                  <a:gd name="connsiteY1892" fmla="*/ 14834 h 1047182"/>
                  <a:gd name="connsiteX1893" fmla="*/ 543976 w 808720"/>
                  <a:gd name="connsiteY1893" fmla="*/ 15753 h 1047182"/>
                  <a:gd name="connsiteX1894" fmla="*/ 543599 w 808720"/>
                  <a:gd name="connsiteY1894" fmla="*/ 15567 h 1047182"/>
                  <a:gd name="connsiteX1895" fmla="*/ 543500 w 808720"/>
                  <a:gd name="connsiteY1895" fmla="*/ 15384 h 1047182"/>
                  <a:gd name="connsiteX1896" fmla="*/ 543487 w 808720"/>
                  <a:gd name="connsiteY1896" fmla="*/ 15210 h 1047182"/>
                  <a:gd name="connsiteX1897" fmla="*/ 398392 w 808720"/>
                  <a:gd name="connsiteY1897" fmla="*/ 14819 h 1047182"/>
                  <a:gd name="connsiteX1898" fmla="*/ 397857 w 808720"/>
                  <a:gd name="connsiteY1898" fmla="*/ 15020 h 1047182"/>
                  <a:gd name="connsiteX1899" fmla="*/ 392666 w 808720"/>
                  <a:gd name="connsiteY1899" fmla="*/ 15823 h 1047182"/>
                  <a:gd name="connsiteX1900" fmla="*/ 393443 w 808720"/>
                  <a:gd name="connsiteY1900" fmla="*/ 15641 h 1047182"/>
                  <a:gd name="connsiteX1901" fmla="*/ 394110 w 808720"/>
                  <a:gd name="connsiteY1901" fmla="*/ 14819 h 1047182"/>
                  <a:gd name="connsiteX1902" fmla="*/ 392132 w 808720"/>
                  <a:gd name="connsiteY1902" fmla="*/ 15166 h 1047182"/>
                  <a:gd name="connsiteX1903" fmla="*/ 391345 w 808720"/>
                  <a:gd name="connsiteY1903" fmla="*/ 15261 h 1047182"/>
                  <a:gd name="connsiteX1904" fmla="*/ 391551 w 808720"/>
                  <a:gd name="connsiteY1904" fmla="*/ 15201 h 1047182"/>
                  <a:gd name="connsiteX1905" fmla="*/ 393477 w 808720"/>
                  <a:gd name="connsiteY1905" fmla="*/ 14878 h 1047182"/>
                  <a:gd name="connsiteX1906" fmla="*/ 413236 w 808720"/>
                  <a:gd name="connsiteY1906" fmla="*/ 14796 h 1047182"/>
                  <a:gd name="connsiteX1907" fmla="*/ 412366 w 808720"/>
                  <a:gd name="connsiteY1907" fmla="*/ 15045 h 1047182"/>
                  <a:gd name="connsiteX1908" fmla="*/ 410386 w 808720"/>
                  <a:gd name="connsiteY1908" fmla="*/ 15373 h 1047182"/>
                  <a:gd name="connsiteX1909" fmla="*/ 406858 w 808720"/>
                  <a:gd name="connsiteY1909" fmla="*/ 15757 h 1047182"/>
                  <a:gd name="connsiteX1910" fmla="*/ 541913 w 808720"/>
                  <a:gd name="connsiteY1910" fmla="*/ 14738 h 1047182"/>
                  <a:gd name="connsiteX1911" fmla="*/ 542170 w 808720"/>
                  <a:gd name="connsiteY1911" fmla="*/ 14864 h 1047182"/>
                  <a:gd name="connsiteX1912" fmla="*/ 542226 w 808720"/>
                  <a:gd name="connsiteY1912" fmla="*/ 14990 h 1047182"/>
                  <a:gd name="connsiteX1913" fmla="*/ 542212 w 808720"/>
                  <a:gd name="connsiteY1913" fmla="*/ 15750 h 1047182"/>
                  <a:gd name="connsiteX1914" fmla="*/ 541864 w 808720"/>
                  <a:gd name="connsiteY1914" fmla="*/ 15312 h 1047182"/>
                  <a:gd name="connsiteX1915" fmla="*/ 441450 w 808720"/>
                  <a:gd name="connsiteY1915" fmla="*/ 14711 h 1047182"/>
                  <a:gd name="connsiteX1916" fmla="*/ 438874 w 808720"/>
                  <a:gd name="connsiteY1916" fmla="*/ 15539 h 1047182"/>
                  <a:gd name="connsiteX1917" fmla="*/ 434457 w 808720"/>
                  <a:gd name="connsiteY1917" fmla="*/ 16012 h 1047182"/>
                  <a:gd name="connsiteX1918" fmla="*/ 436440 w 808720"/>
                  <a:gd name="connsiteY1918" fmla="*/ 15402 h 1047182"/>
                  <a:gd name="connsiteX1919" fmla="*/ 540627 w 808720"/>
                  <a:gd name="connsiteY1919" fmla="*/ 14697 h 1047182"/>
                  <a:gd name="connsiteX1920" fmla="*/ 541294 w 808720"/>
                  <a:gd name="connsiteY1920" fmla="*/ 15177 h 1047182"/>
                  <a:gd name="connsiteX1921" fmla="*/ 541755 w 808720"/>
                  <a:gd name="connsiteY1921" fmla="*/ 16564 h 1047182"/>
                  <a:gd name="connsiteX1922" fmla="*/ 541678 w 808720"/>
                  <a:gd name="connsiteY1922" fmla="*/ 17458 h 1047182"/>
                  <a:gd name="connsiteX1923" fmla="*/ 541398 w 808720"/>
                  <a:gd name="connsiteY1923" fmla="*/ 18333 h 1047182"/>
                  <a:gd name="connsiteX1924" fmla="*/ 395457 w 808720"/>
                  <a:gd name="connsiteY1924" fmla="*/ 14694 h 1047182"/>
                  <a:gd name="connsiteX1925" fmla="*/ 395013 w 808720"/>
                  <a:gd name="connsiteY1925" fmla="*/ 14815 h 1047182"/>
                  <a:gd name="connsiteX1926" fmla="*/ 392979 w 808720"/>
                  <a:gd name="connsiteY1926" fmla="*/ 15063 h 1047182"/>
                  <a:gd name="connsiteX1927" fmla="*/ 394461 w 808720"/>
                  <a:gd name="connsiteY1927" fmla="*/ 14786 h 1047182"/>
                  <a:gd name="connsiteX1928" fmla="*/ 396016 w 808720"/>
                  <a:gd name="connsiteY1928" fmla="*/ 14693 h 1047182"/>
                  <a:gd name="connsiteX1929" fmla="*/ 394879 w 808720"/>
                  <a:gd name="connsiteY1929" fmla="*/ 14851 h 1047182"/>
                  <a:gd name="connsiteX1930" fmla="*/ 395013 w 808720"/>
                  <a:gd name="connsiteY1930" fmla="*/ 14815 h 1047182"/>
                  <a:gd name="connsiteX1931" fmla="*/ 522711 w 808720"/>
                  <a:gd name="connsiteY1931" fmla="*/ 14692 h 1047182"/>
                  <a:gd name="connsiteX1932" fmla="*/ 521977 w 808720"/>
                  <a:gd name="connsiteY1932" fmla="*/ 15132 h 1047182"/>
                  <a:gd name="connsiteX1933" fmla="*/ 522176 w 808720"/>
                  <a:gd name="connsiteY1933" fmla="*/ 14808 h 1047182"/>
                  <a:gd name="connsiteX1934" fmla="*/ 437877 w 808720"/>
                  <a:gd name="connsiteY1934" fmla="*/ 14691 h 1047182"/>
                  <a:gd name="connsiteX1935" fmla="*/ 434319 w 808720"/>
                  <a:gd name="connsiteY1935" fmla="*/ 15581 h 1047182"/>
                  <a:gd name="connsiteX1936" fmla="*/ 427638 w 808720"/>
                  <a:gd name="connsiteY1936" fmla="*/ 16573 h 1047182"/>
                  <a:gd name="connsiteX1937" fmla="*/ 428506 w 808720"/>
                  <a:gd name="connsiteY1937" fmla="*/ 16187 h 1047182"/>
                  <a:gd name="connsiteX1938" fmla="*/ 433198 w 808720"/>
                  <a:gd name="connsiteY1938" fmla="*/ 15248 h 1047182"/>
                  <a:gd name="connsiteX1939" fmla="*/ 543446 w 808720"/>
                  <a:gd name="connsiteY1939" fmla="*/ 14686 h 1047182"/>
                  <a:gd name="connsiteX1940" fmla="*/ 543487 w 808720"/>
                  <a:gd name="connsiteY1940" fmla="*/ 15210 h 1047182"/>
                  <a:gd name="connsiteX1941" fmla="*/ 543457 w 808720"/>
                  <a:gd name="connsiteY1941" fmla="*/ 15304 h 1047182"/>
                  <a:gd name="connsiteX1942" fmla="*/ 543322 w 808720"/>
                  <a:gd name="connsiteY1942" fmla="*/ 15051 h 1047182"/>
                  <a:gd name="connsiteX1943" fmla="*/ 471966 w 808720"/>
                  <a:gd name="connsiteY1943" fmla="*/ 14646 h 1047182"/>
                  <a:gd name="connsiteX1944" fmla="*/ 471771 w 808720"/>
                  <a:gd name="connsiteY1944" fmla="*/ 14716 h 1047182"/>
                  <a:gd name="connsiteX1945" fmla="*/ 471176 w 808720"/>
                  <a:gd name="connsiteY1945" fmla="*/ 14874 h 1047182"/>
                  <a:gd name="connsiteX1946" fmla="*/ 471010 w 808720"/>
                  <a:gd name="connsiteY1946" fmla="*/ 14901 h 1047182"/>
                  <a:gd name="connsiteX1947" fmla="*/ 524922 w 808720"/>
                  <a:gd name="connsiteY1947" fmla="*/ 14604 h 1047182"/>
                  <a:gd name="connsiteX1948" fmla="*/ 524899 w 808720"/>
                  <a:gd name="connsiteY1948" fmla="*/ 14641 h 1047182"/>
                  <a:gd name="connsiteX1949" fmla="*/ 524864 w 808720"/>
                  <a:gd name="connsiteY1949" fmla="*/ 14647 h 1047182"/>
                  <a:gd name="connsiteX1950" fmla="*/ 415115 w 808720"/>
                  <a:gd name="connsiteY1950" fmla="*/ 14589 h 1047182"/>
                  <a:gd name="connsiteX1951" fmla="*/ 412055 w 808720"/>
                  <a:gd name="connsiteY1951" fmla="*/ 15192 h 1047182"/>
                  <a:gd name="connsiteX1952" fmla="*/ 411728 w 808720"/>
                  <a:gd name="connsiteY1952" fmla="*/ 15227 h 1047182"/>
                  <a:gd name="connsiteX1953" fmla="*/ 412366 w 808720"/>
                  <a:gd name="connsiteY1953" fmla="*/ 15045 h 1047182"/>
                  <a:gd name="connsiteX1954" fmla="*/ 538791 w 808720"/>
                  <a:gd name="connsiteY1954" fmla="*/ 14519 h 1047182"/>
                  <a:gd name="connsiteX1955" fmla="*/ 539484 w 808720"/>
                  <a:gd name="connsiteY1955" fmla="*/ 14990 h 1047182"/>
                  <a:gd name="connsiteX1956" fmla="*/ 539011 w 808720"/>
                  <a:gd name="connsiteY1956" fmla="*/ 18776 h 1047182"/>
                  <a:gd name="connsiteX1957" fmla="*/ 538392 w 808720"/>
                  <a:gd name="connsiteY1957" fmla="*/ 16341 h 1047182"/>
                  <a:gd name="connsiteX1958" fmla="*/ 388356 w 808720"/>
                  <a:gd name="connsiteY1958" fmla="*/ 14518 h 1047182"/>
                  <a:gd name="connsiteX1959" fmla="*/ 383563 w 808720"/>
                  <a:gd name="connsiteY1959" fmla="*/ 15168 h 1047182"/>
                  <a:gd name="connsiteX1960" fmla="*/ 383434 w 808720"/>
                  <a:gd name="connsiteY1960" fmla="*/ 15185 h 1047182"/>
                  <a:gd name="connsiteX1961" fmla="*/ 373612 w 808720"/>
                  <a:gd name="connsiteY1961" fmla="*/ 16517 h 1047182"/>
                  <a:gd name="connsiteX1962" fmla="*/ 375205 w 808720"/>
                  <a:gd name="connsiteY1962" fmla="*/ 15984 h 1047182"/>
                  <a:gd name="connsiteX1963" fmla="*/ 384008 w 808720"/>
                  <a:gd name="connsiteY1963" fmla="*/ 15002 h 1047182"/>
                  <a:gd name="connsiteX1964" fmla="*/ 384015 w 808720"/>
                  <a:gd name="connsiteY1964" fmla="*/ 15002 h 1047182"/>
                  <a:gd name="connsiteX1965" fmla="*/ 418309 w 808720"/>
                  <a:gd name="connsiteY1965" fmla="*/ 14511 h 1047182"/>
                  <a:gd name="connsiteX1966" fmla="*/ 415411 w 808720"/>
                  <a:gd name="connsiteY1966" fmla="*/ 15288 h 1047182"/>
                  <a:gd name="connsiteX1967" fmla="*/ 415259 w 808720"/>
                  <a:gd name="connsiteY1967" fmla="*/ 15329 h 1047182"/>
                  <a:gd name="connsiteX1968" fmla="*/ 414676 w 808720"/>
                  <a:gd name="connsiteY1968" fmla="*/ 15408 h 1047182"/>
                  <a:gd name="connsiteX1969" fmla="*/ 410441 w 808720"/>
                  <a:gd name="connsiteY1969" fmla="*/ 15983 h 1047182"/>
                  <a:gd name="connsiteX1970" fmla="*/ 410955 w 808720"/>
                  <a:gd name="connsiteY1970" fmla="*/ 15851 h 1047182"/>
                  <a:gd name="connsiteX1971" fmla="*/ 418252 w 808720"/>
                  <a:gd name="connsiteY1971" fmla="*/ 14517 h 1047182"/>
                  <a:gd name="connsiteX1972" fmla="*/ 432295 w 808720"/>
                  <a:gd name="connsiteY1972" fmla="*/ 14503 h 1047182"/>
                  <a:gd name="connsiteX1973" fmla="*/ 431106 w 808720"/>
                  <a:gd name="connsiteY1973" fmla="*/ 15031 h 1047182"/>
                  <a:gd name="connsiteX1974" fmla="*/ 419811 w 808720"/>
                  <a:gd name="connsiteY1974" fmla="*/ 16518 h 1047182"/>
                  <a:gd name="connsiteX1975" fmla="*/ 422196 w 808720"/>
                  <a:gd name="connsiteY1975" fmla="*/ 15964 h 1047182"/>
                  <a:gd name="connsiteX1976" fmla="*/ 428627 w 808720"/>
                  <a:gd name="connsiteY1976" fmla="*/ 14911 h 1047182"/>
                  <a:gd name="connsiteX1977" fmla="*/ 397519 w 808720"/>
                  <a:gd name="connsiteY1977" fmla="*/ 14502 h 1047182"/>
                  <a:gd name="connsiteX1978" fmla="*/ 397391 w 808720"/>
                  <a:gd name="connsiteY1978" fmla="*/ 14525 h 1047182"/>
                  <a:gd name="connsiteX1979" fmla="*/ 396016 w 808720"/>
                  <a:gd name="connsiteY1979" fmla="*/ 14693 h 1047182"/>
                  <a:gd name="connsiteX1980" fmla="*/ 397113 w 808720"/>
                  <a:gd name="connsiteY1980" fmla="*/ 14540 h 1047182"/>
                  <a:gd name="connsiteX1981" fmla="*/ 399246 w 808720"/>
                  <a:gd name="connsiteY1981" fmla="*/ 14499 h 1047182"/>
                  <a:gd name="connsiteX1982" fmla="*/ 399085 w 808720"/>
                  <a:gd name="connsiteY1982" fmla="*/ 14559 h 1047182"/>
                  <a:gd name="connsiteX1983" fmla="*/ 395280 w 808720"/>
                  <a:gd name="connsiteY1983" fmla="*/ 15210 h 1047182"/>
                  <a:gd name="connsiteX1984" fmla="*/ 395821 w 808720"/>
                  <a:gd name="connsiteY1984" fmla="*/ 15082 h 1047182"/>
                  <a:gd name="connsiteX1985" fmla="*/ 408185 w 808720"/>
                  <a:gd name="connsiteY1985" fmla="*/ 14496 h 1047182"/>
                  <a:gd name="connsiteX1986" fmla="*/ 406783 w 808720"/>
                  <a:gd name="connsiteY1986" fmla="*/ 15119 h 1047182"/>
                  <a:gd name="connsiteX1987" fmla="*/ 398877 w 808720"/>
                  <a:gd name="connsiteY1987" fmla="*/ 16232 h 1047182"/>
                  <a:gd name="connsiteX1988" fmla="*/ 401634 w 808720"/>
                  <a:gd name="connsiteY1988" fmla="*/ 15466 h 1047182"/>
                  <a:gd name="connsiteX1989" fmla="*/ 446725 w 808720"/>
                  <a:gd name="connsiteY1989" fmla="*/ 14492 h 1047182"/>
                  <a:gd name="connsiteX1990" fmla="*/ 446331 w 808720"/>
                  <a:gd name="connsiteY1990" fmla="*/ 14737 h 1047182"/>
                  <a:gd name="connsiteX1991" fmla="*/ 441853 w 808720"/>
                  <a:gd name="connsiteY1991" fmla="*/ 15517 h 1047182"/>
                  <a:gd name="connsiteX1992" fmla="*/ 538800 w 808720"/>
                  <a:gd name="connsiteY1992" fmla="*/ 14480 h 1047182"/>
                  <a:gd name="connsiteX1993" fmla="*/ 538791 w 808720"/>
                  <a:gd name="connsiteY1993" fmla="*/ 14519 h 1047182"/>
                  <a:gd name="connsiteX1994" fmla="*/ 538783 w 808720"/>
                  <a:gd name="connsiteY1994" fmla="*/ 14513 h 1047182"/>
                  <a:gd name="connsiteX1995" fmla="*/ 515242 w 808720"/>
                  <a:gd name="connsiteY1995" fmla="*/ 14446 h 1047182"/>
                  <a:gd name="connsiteX1996" fmla="*/ 513167 w 808720"/>
                  <a:gd name="connsiteY1996" fmla="*/ 15813 h 1047182"/>
                  <a:gd name="connsiteX1997" fmla="*/ 508871 w 808720"/>
                  <a:gd name="connsiteY1997" fmla="*/ 17732 h 1047182"/>
                  <a:gd name="connsiteX1998" fmla="*/ 513325 w 808720"/>
                  <a:gd name="connsiteY1998" fmla="*/ 15060 h 1047182"/>
                  <a:gd name="connsiteX1999" fmla="*/ 514537 w 808720"/>
                  <a:gd name="connsiteY1999" fmla="*/ 14716 h 1047182"/>
                  <a:gd name="connsiteX2000" fmla="*/ 446976 w 808720"/>
                  <a:gd name="connsiteY2000" fmla="*/ 14439 h 1047182"/>
                  <a:gd name="connsiteX2001" fmla="*/ 446725 w 808720"/>
                  <a:gd name="connsiteY2001" fmla="*/ 14492 h 1047182"/>
                  <a:gd name="connsiteX2002" fmla="*/ 446760 w 808720"/>
                  <a:gd name="connsiteY2002" fmla="*/ 14470 h 1047182"/>
                  <a:gd name="connsiteX2003" fmla="*/ 398406 w 808720"/>
                  <a:gd name="connsiteY2003" fmla="*/ 14419 h 1047182"/>
                  <a:gd name="connsiteX2004" fmla="*/ 397858 w 808720"/>
                  <a:gd name="connsiteY2004" fmla="*/ 14549 h 1047182"/>
                  <a:gd name="connsiteX2005" fmla="*/ 395286 w 808720"/>
                  <a:gd name="connsiteY2005" fmla="*/ 14990 h 1047182"/>
                  <a:gd name="connsiteX2006" fmla="*/ 393616 w 808720"/>
                  <a:gd name="connsiteY2006" fmla="*/ 15458 h 1047182"/>
                  <a:gd name="connsiteX2007" fmla="*/ 391040 w 808720"/>
                  <a:gd name="connsiteY2007" fmla="*/ 15897 h 1047182"/>
                  <a:gd name="connsiteX2008" fmla="*/ 393378 w 808720"/>
                  <a:gd name="connsiteY2008" fmla="*/ 15260 h 1047182"/>
                  <a:gd name="connsiteX2009" fmla="*/ 397391 w 808720"/>
                  <a:gd name="connsiteY2009" fmla="*/ 14525 h 1047182"/>
                  <a:gd name="connsiteX2010" fmla="*/ 397793 w 808720"/>
                  <a:gd name="connsiteY2010" fmla="*/ 14477 h 1047182"/>
                  <a:gd name="connsiteX2011" fmla="*/ 564740 w 808720"/>
                  <a:gd name="connsiteY2011" fmla="*/ 14408 h 1047182"/>
                  <a:gd name="connsiteX2012" fmla="*/ 565518 w 808720"/>
                  <a:gd name="connsiteY2012" fmla="*/ 14747 h 1047182"/>
                  <a:gd name="connsiteX2013" fmla="*/ 565105 w 808720"/>
                  <a:gd name="connsiteY2013" fmla="*/ 14931 h 1047182"/>
                  <a:gd name="connsiteX2014" fmla="*/ 564660 w 808720"/>
                  <a:gd name="connsiteY2014" fmla="*/ 14427 h 1047182"/>
                  <a:gd name="connsiteX2015" fmla="*/ 566282 w 808720"/>
                  <a:gd name="connsiteY2015" fmla="*/ 14408 h 1047182"/>
                  <a:gd name="connsiteX2016" fmla="*/ 571605 w 808720"/>
                  <a:gd name="connsiteY2016" fmla="*/ 17400 h 1047182"/>
                  <a:gd name="connsiteX2017" fmla="*/ 565518 w 808720"/>
                  <a:gd name="connsiteY2017" fmla="*/ 14747 h 1047182"/>
                  <a:gd name="connsiteX2018" fmla="*/ 464866 w 808720"/>
                  <a:gd name="connsiteY2018" fmla="*/ 14401 h 1047182"/>
                  <a:gd name="connsiteX2019" fmla="*/ 449840 w 808720"/>
                  <a:gd name="connsiteY2019" fmla="*/ 17184 h 1047182"/>
                  <a:gd name="connsiteX2020" fmla="*/ 458644 w 808720"/>
                  <a:gd name="connsiteY2020" fmla="*/ 15112 h 1047182"/>
                  <a:gd name="connsiteX2021" fmla="*/ 398732 w 808720"/>
                  <a:gd name="connsiteY2021" fmla="*/ 14399 h 1047182"/>
                  <a:gd name="connsiteX2022" fmla="*/ 395821 w 808720"/>
                  <a:gd name="connsiteY2022" fmla="*/ 15082 h 1047182"/>
                  <a:gd name="connsiteX2023" fmla="*/ 395007 w 808720"/>
                  <a:gd name="connsiteY2023" fmla="*/ 15221 h 1047182"/>
                  <a:gd name="connsiteX2024" fmla="*/ 397858 w 808720"/>
                  <a:gd name="connsiteY2024" fmla="*/ 14549 h 1047182"/>
                  <a:gd name="connsiteX2025" fmla="*/ 398854 w 808720"/>
                  <a:gd name="connsiteY2025" fmla="*/ 14378 h 1047182"/>
                  <a:gd name="connsiteX2026" fmla="*/ 398732 w 808720"/>
                  <a:gd name="connsiteY2026" fmla="*/ 14399 h 1047182"/>
                  <a:gd name="connsiteX2027" fmla="*/ 398800 w 808720"/>
                  <a:gd name="connsiteY2027" fmla="*/ 14383 h 1047182"/>
                  <a:gd name="connsiteX2028" fmla="*/ 543423 w 808720"/>
                  <a:gd name="connsiteY2028" fmla="*/ 14378 h 1047182"/>
                  <a:gd name="connsiteX2029" fmla="*/ 543492 w 808720"/>
                  <a:gd name="connsiteY2029" fmla="*/ 14551 h 1047182"/>
                  <a:gd name="connsiteX2030" fmla="*/ 543446 w 808720"/>
                  <a:gd name="connsiteY2030" fmla="*/ 14686 h 1047182"/>
                  <a:gd name="connsiteX2031" fmla="*/ 474375 w 808720"/>
                  <a:gd name="connsiteY2031" fmla="*/ 14358 h 1047182"/>
                  <a:gd name="connsiteX2032" fmla="*/ 473714 w 808720"/>
                  <a:gd name="connsiteY2032" fmla="*/ 14562 h 1047182"/>
                  <a:gd name="connsiteX2033" fmla="*/ 467929 w 808720"/>
                  <a:gd name="connsiteY2033" fmla="*/ 15737 h 1047182"/>
                  <a:gd name="connsiteX2034" fmla="*/ 471176 w 808720"/>
                  <a:gd name="connsiteY2034" fmla="*/ 14874 h 1047182"/>
                  <a:gd name="connsiteX2035" fmla="*/ 416865 w 808720"/>
                  <a:gd name="connsiteY2035" fmla="*/ 14335 h 1047182"/>
                  <a:gd name="connsiteX2036" fmla="*/ 415782 w 808720"/>
                  <a:gd name="connsiteY2036" fmla="*/ 14613 h 1047182"/>
                  <a:gd name="connsiteX2037" fmla="*/ 413115 w 808720"/>
                  <a:gd name="connsiteY2037" fmla="*/ 15076 h 1047182"/>
                  <a:gd name="connsiteX2038" fmla="*/ 412980 w 808720"/>
                  <a:gd name="connsiteY2038" fmla="*/ 15091 h 1047182"/>
                  <a:gd name="connsiteX2039" fmla="*/ 399055 w 808720"/>
                  <a:gd name="connsiteY2039" fmla="*/ 14323 h 1047182"/>
                  <a:gd name="connsiteX2040" fmla="*/ 398800 w 808720"/>
                  <a:gd name="connsiteY2040" fmla="*/ 14383 h 1047182"/>
                  <a:gd name="connsiteX2041" fmla="*/ 398406 w 808720"/>
                  <a:gd name="connsiteY2041" fmla="*/ 14419 h 1047182"/>
                  <a:gd name="connsiteX2042" fmla="*/ 398560 w 808720"/>
                  <a:gd name="connsiteY2042" fmla="*/ 14383 h 1047182"/>
                  <a:gd name="connsiteX2043" fmla="*/ 488978 w 808720"/>
                  <a:gd name="connsiteY2043" fmla="*/ 14316 h 1047182"/>
                  <a:gd name="connsiteX2044" fmla="*/ 481339 w 808720"/>
                  <a:gd name="connsiteY2044" fmla="*/ 16025 h 1047182"/>
                  <a:gd name="connsiteX2045" fmla="*/ 481697 w 808720"/>
                  <a:gd name="connsiteY2045" fmla="*/ 15862 h 1047182"/>
                  <a:gd name="connsiteX2046" fmla="*/ 488875 w 808720"/>
                  <a:gd name="connsiteY2046" fmla="*/ 14333 h 1047182"/>
                  <a:gd name="connsiteX2047" fmla="*/ 547717 w 808720"/>
                  <a:gd name="connsiteY2047" fmla="*/ 14309 h 1047182"/>
                  <a:gd name="connsiteX2048" fmla="*/ 548024 w 808720"/>
                  <a:gd name="connsiteY2048" fmla="*/ 14646 h 1047182"/>
                  <a:gd name="connsiteX2049" fmla="*/ 548538 w 808720"/>
                  <a:gd name="connsiteY2049" fmla="*/ 15210 h 1047182"/>
                  <a:gd name="connsiteX2050" fmla="*/ 548805 w 808720"/>
                  <a:gd name="connsiteY2050" fmla="*/ 23763 h 1047182"/>
                  <a:gd name="connsiteX2051" fmla="*/ 548852 w 808720"/>
                  <a:gd name="connsiteY2051" fmla="*/ 23977 h 1047182"/>
                  <a:gd name="connsiteX2052" fmla="*/ 547709 w 808720"/>
                  <a:gd name="connsiteY2052" fmla="*/ 21570 h 1047182"/>
                  <a:gd name="connsiteX2053" fmla="*/ 546441 w 808720"/>
                  <a:gd name="connsiteY2053" fmla="*/ 15881 h 1047182"/>
                  <a:gd name="connsiteX2054" fmla="*/ 397070 w 808720"/>
                  <a:gd name="connsiteY2054" fmla="*/ 14301 h 1047182"/>
                  <a:gd name="connsiteX2055" fmla="*/ 394461 w 808720"/>
                  <a:gd name="connsiteY2055" fmla="*/ 14786 h 1047182"/>
                  <a:gd name="connsiteX2056" fmla="*/ 394110 w 808720"/>
                  <a:gd name="connsiteY2056" fmla="*/ 14819 h 1047182"/>
                  <a:gd name="connsiteX2057" fmla="*/ 540998 w 808720"/>
                  <a:gd name="connsiteY2057" fmla="*/ 14288 h 1047182"/>
                  <a:gd name="connsiteX2058" fmla="*/ 541083 w 808720"/>
                  <a:gd name="connsiteY2058" fmla="*/ 14330 h 1047182"/>
                  <a:gd name="connsiteX2059" fmla="*/ 541864 w 808720"/>
                  <a:gd name="connsiteY2059" fmla="*/ 15312 h 1047182"/>
                  <a:gd name="connsiteX2060" fmla="*/ 541841 w 808720"/>
                  <a:gd name="connsiteY2060" fmla="*/ 15572 h 1047182"/>
                  <a:gd name="connsiteX2061" fmla="*/ 541294 w 808720"/>
                  <a:gd name="connsiteY2061" fmla="*/ 15177 h 1047182"/>
                  <a:gd name="connsiteX2062" fmla="*/ 399030 w 808720"/>
                  <a:gd name="connsiteY2062" fmla="*/ 14273 h 1047182"/>
                  <a:gd name="connsiteX2063" fmla="*/ 398560 w 808720"/>
                  <a:gd name="connsiteY2063" fmla="*/ 14383 h 1047182"/>
                  <a:gd name="connsiteX2064" fmla="*/ 397793 w 808720"/>
                  <a:gd name="connsiteY2064" fmla="*/ 14477 h 1047182"/>
                  <a:gd name="connsiteX2065" fmla="*/ 397519 w 808720"/>
                  <a:gd name="connsiteY2065" fmla="*/ 14502 h 1047182"/>
                  <a:gd name="connsiteX2066" fmla="*/ 397951 w 808720"/>
                  <a:gd name="connsiteY2066" fmla="*/ 14423 h 1047182"/>
                  <a:gd name="connsiteX2067" fmla="*/ 462267 w 808720"/>
                  <a:gd name="connsiteY2067" fmla="*/ 14260 h 1047182"/>
                  <a:gd name="connsiteX2068" fmla="*/ 458644 w 808720"/>
                  <a:gd name="connsiteY2068" fmla="*/ 15112 h 1047182"/>
                  <a:gd name="connsiteX2069" fmla="*/ 456054 w 808720"/>
                  <a:gd name="connsiteY2069" fmla="*/ 15408 h 1047182"/>
                  <a:gd name="connsiteX2070" fmla="*/ 457515 w 808720"/>
                  <a:gd name="connsiteY2070" fmla="*/ 14991 h 1047182"/>
                  <a:gd name="connsiteX2071" fmla="*/ 522540 w 808720"/>
                  <a:gd name="connsiteY2071" fmla="*/ 14214 h 1047182"/>
                  <a:gd name="connsiteX2072" fmla="*/ 522176 w 808720"/>
                  <a:gd name="connsiteY2072" fmla="*/ 14808 h 1047182"/>
                  <a:gd name="connsiteX2073" fmla="*/ 520971 w 808720"/>
                  <a:gd name="connsiteY2073" fmla="*/ 15070 h 1047182"/>
                  <a:gd name="connsiteX2074" fmla="*/ 400033 w 808720"/>
                  <a:gd name="connsiteY2074" fmla="*/ 14204 h 1047182"/>
                  <a:gd name="connsiteX2075" fmla="*/ 399805 w 808720"/>
                  <a:gd name="connsiteY2075" fmla="*/ 14289 h 1047182"/>
                  <a:gd name="connsiteX2076" fmla="*/ 398854 w 808720"/>
                  <a:gd name="connsiteY2076" fmla="*/ 14378 h 1047182"/>
                  <a:gd name="connsiteX2077" fmla="*/ 399464 w 808720"/>
                  <a:gd name="connsiteY2077" fmla="*/ 14273 h 1047182"/>
                  <a:gd name="connsiteX2078" fmla="*/ 489777 w 808720"/>
                  <a:gd name="connsiteY2078" fmla="*/ 14183 h 1047182"/>
                  <a:gd name="connsiteX2079" fmla="*/ 488284 w 808720"/>
                  <a:gd name="connsiteY2079" fmla="*/ 14861 h 1047182"/>
                  <a:gd name="connsiteX2080" fmla="*/ 481060 w 808720"/>
                  <a:gd name="connsiteY2080" fmla="*/ 16151 h 1047182"/>
                  <a:gd name="connsiteX2081" fmla="*/ 481306 w 808720"/>
                  <a:gd name="connsiteY2081" fmla="*/ 16039 h 1047182"/>
                  <a:gd name="connsiteX2082" fmla="*/ 489313 w 808720"/>
                  <a:gd name="connsiteY2082" fmla="*/ 14260 h 1047182"/>
                  <a:gd name="connsiteX2083" fmla="*/ 485433 w 808720"/>
                  <a:gd name="connsiteY2083" fmla="*/ 14164 h 1047182"/>
                  <a:gd name="connsiteX2084" fmla="*/ 485127 w 808720"/>
                  <a:gd name="connsiteY2084" fmla="*/ 14303 h 1047182"/>
                  <a:gd name="connsiteX2085" fmla="*/ 472270 w 808720"/>
                  <a:gd name="connsiteY2085" fmla="*/ 17076 h 1047182"/>
                  <a:gd name="connsiteX2086" fmla="*/ 475283 w 808720"/>
                  <a:gd name="connsiteY2086" fmla="*/ 16097 h 1047182"/>
                  <a:gd name="connsiteX2087" fmla="*/ 401287 w 808720"/>
                  <a:gd name="connsiteY2087" fmla="*/ 14152 h 1047182"/>
                  <a:gd name="connsiteX2088" fmla="*/ 399246 w 808720"/>
                  <a:gd name="connsiteY2088" fmla="*/ 14499 h 1047182"/>
                  <a:gd name="connsiteX2089" fmla="*/ 399805 w 808720"/>
                  <a:gd name="connsiteY2089" fmla="*/ 14289 h 1047182"/>
                  <a:gd name="connsiteX2090" fmla="*/ 417677 w 808720"/>
                  <a:gd name="connsiteY2090" fmla="*/ 14127 h 1047182"/>
                  <a:gd name="connsiteX2091" fmla="*/ 417270 w 808720"/>
                  <a:gd name="connsiteY2091" fmla="*/ 14232 h 1047182"/>
                  <a:gd name="connsiteX2092" fmla="*/ 415115 w 808720"/>
                  <a:gd name="connsiteY2092" fmla="*/ 14589 h 1047182"/>
                  <a:gd name="connsiteX2093" fmla="*/ 416754 w 808720"/>
                  <a:gd name="connsiteY2093" fmla="*/ 14266 h 1047182"/>
                  <a:gd name="connsiteX2094" fmla="*/ 420420 w 808720"/>
                  <a:gd name="connsiteY2094" fmla="*/ 14121 h 1047182"/>
                  <a:gd name="connsiteX2095" fmla="*/ 419285 w 808720"/>
                  <a:gd name="connsiteY2095" fmla="*/ 14405 h 1047182"/>
                  <a:gd name="connsiteX2096" fmla="*/ 418309 w 808720"/>
                  <a:gd name="connsiteY2096" fmla="*/ 14511 h 1047182"/>
                  <a:gd name="connsiteX2097" fmla="*/ 418358 w 808720"/>
                  <a:gd name="connsiteY2097" fmla="*/ 14498 h 1047182"/>
                  <a:gd name="connsiteX2098" fmla="*/ 399628 w 808720"/>
                  <a:gd name="connsiteY2098" fmla="*/ 14116 h 1047182"/>
                  <a:gd name="connsiteX2099" fmla="*/ 397951 w 808720"/>
                  <a:gd name="connsiteY2099" fmla="*/ 14423 h 1047182"/>
                  <a:gd name="connsiteX2100" fmla="*/ 397113 w 808720"/>
                  <a:gd name="connsiteY2100" fmla="*/ 14540 h 1047182"/>
                  <a:gd name="connsiteX2101" fmla="*/ 395457 w 808720"/>
                  <a:gd name="connsiteY2101" fmla="*/ 14694 h 1047182"/>
                  <a:gd name="connsiteX2102" fmla="*/ 396382 w 808720"/>
                  <a:gd name="connsiteY2102" fmla="*/ 14442 h 1047182"/>
                  <a:gd name="connsiteX2103" fmla="*/ 489950 w 808720"/>
                  <a:gd name="connsiteY2103" fmla="*/ 14104 h 1047182"/>
                  <a:gd name="connsiteX2104" fmla="*/ 489888 w 808720"/>
                  <a:gd name="connsiteY2104" fmla="*/ 14132 h 1047182"/>
                  <a:gd name="connsiteX2105" fmla="*/ 489313 w 808720"/>
                  <a:gd name="connsiteY2105" fmla="*/ 14260 h 1047182"/>
                  <a:gd name="connsiteX2106" fmla="*/ 488978 w 808720"/>
                  <a:gd name="connsiteY2106" fmla="*/ 14316 h 1047182"/>
                  <a:gd name="connsiteX2107" fmla="*/ 489420 w 808720"/>
                  <a:gd name="connsiteY2107" fmla="*/ 14217 h 1047182"/>
                  <a:gd name="connsiteX2108" fmla="*/ 400336 w 808720"/>
                  <a:gd name="connsiteY2108" fmla="*/ 14090 h 1047182"/>
                  <a:gd name="connsiteX2109" fmla="*/ 400173 w 808720"/>
                  <a:gd name="connsiteY2109" fmla="*/ 14152 h 1047182"/>
                  <a:gd name="connsiteX2110" fmla="*/ 399464 w 808720"/>
                  <a:gd name="connsiteY2110" fmla="*/ 14273 h 1047182"/>
                  <a:gd name="connsiteX2111" fmla="*/ 399055 w 808720"/>
                  <a:gd name="connsiteY2111" fmla="*/ 14323 h 1047182"/>
                  <a:gd name="connsiteX2112" fmla="*/ 399621 w 808720"/>
                  <a:gd name="connsiteY2112" fmla="*/ 14190 h 1047182"/>
                  <a:gd name="connsiteX2113" fmla="*/ 418145 w 808720"/>
                  <a:gd name="connsiteY2113" fmla="*/ 14087 h 1047182"/>
                  <a:gd name="connsiteX2114" fmla="*/ 416865 w 808720"/>
                  <a:gd name="connsiteY2114" fmla="*/ 14335 h 1047182"/>
                  <a:gd name="connsiteX2115" fmla="*/ 417270 w 808720"/>
                  <a:gd name="connsiteY2115" fmla="*/ 14232 h 1047182"/>
                  <a:gd name="connsiteX2116" fmla="*/ 399921 w 808720"/>
                  <a:gd name="connsiteY2116" fmla="*/ 14062 h 1047182"/>
                  <a:gd name="connsiteX2117" fmla="*/ 399742 w 808720"/>
                  <a:gd name="connsiteY2117" fmla="*/ 14105 h 1047182"/>
                  <a:gd name="connsiteX2118" fmla="*/ 399628 w 808720"/>
                  <a:gd name="connsiteY2118" fmla="*/ 14116 h 1047182"/>
                  <a:gd name="connsiteX2119" fmla="*/ 400167 w 808720"/>
                  <a:gd name="connsiteY2119" fmla="*/ 14062 h 1047182"/>
                  <a:gd name="connsiteX2120" fmla="*/ 399621 w 808720"/>
                  <a:gd name="connsiteY2120" fmla="*/ 14190 h 1047182"/>
                  <a:gd name="connsiteX2121" fmla="*/ 399030 w 808720"/>
                  <a:gd name="connsiteY2121" fmla="*/ 14273 h 1047182"/>
                  <a:gd name="connsiteX2122" fmla="*/ 399742 w 808720"/>
                  <a:gd name="connsiteY2122" fmla="*/ 14105 h 1047182"/>
                  <a:gd name="connsiteX2123" fmla="*/ 525659 w 808720"/>
                  <a:gd name="connsiteY2123" fmla="*/ 14051 h 1047182"/>
                  <a:gd name="connsiteX2124" fmla="*/ 524922 w 808720"/>
                  <a:gd name="connsiteY2124" fmla="*/ 14604 h 1047182"/>
                  <a:gd name="connsiteX2125" fmla="*/ 525206 w 808720"/>
                  <a:gd name="connsiteY2125" fmla="*/ 14149 h 1047182"/>
                  <a:gd name="connsiteX2126" fmla="*/ 469762 w 808720"/>
                  <a:gd name="connsiteY2126" fmla="*/ 14044 h 1047182"/>
                  <a:gd name="connsiteX2127" fmla="*/ 463358 w 808720"/>
                  <a:gd name="connsiteY2127" fmla="*/ 15551 h 1047182"/>
                  <a:gd name="connsiteX2128" fmla="*/ 446239 w 808720"/>
                  <a:gd name="connsiteY2128" fmla="*/ 18226 h 1047182"/>
                  <a:gd name="connsiteX2129" fmla="*/ 452473 w 808720"/>
                  <a:gd name="connsiteY2129" fmla="*/ 15817 h 1047182"/>
                  <a:gd name="connsiteX2130" fmla="*/ 456054 w 808720"/>
                  <a:gd name="connsiteY2130" fmla="*/ 15408 h 1047182"/>
                  <a:gd name="connsiteX2131" fmla="*/ 449840 w 808720"/>
                  <a:gd name="connsiteY2131" fmla="*/ 17184 h 1047182"/>
                  <a:gd name="connsiteX2132" fmla="*/ 465436 w 808720"/>
                  <a:gd name="connsiteY2132" fmla="*/ 14503 h 1047182"/>
                  <a:gd name="connsiteX2133" fmla="*/ 452033 w 808720"/>
                  <a:gd name="connsiteY2133" fmla="*/ 17184 h 1047182"/>
                  <a:gd name="connsiteX2134" fmla="*/ 538086 w 808720"/>
                  <a:gd name="connsiteY2134" fmla="*/ 14038 h 1047182"/>
                  <a:gd name="connsiteX2135" fmla="*/ 538783 w 808720"/>
                  <a:gd name="connsiteY2135" fmla="*/ 14513 h 1047182"/>
                  <a:gd name="connsiteX2136" fmla="*/ 538220 w 808720"/>
                  <a:gd name="connsiteY2136" fmla="*/ 15664 h 1047182"/>
                  <a:gd name="connsiteX2137" fmla="*/ 537890 w 808720"/>
                  <a:gd name="connsiteY2137" fmla="*/ 14367 h 1047182"/>
                  <a:gd name="connsiteX2138" fmla="*/ 422713 w 808720"/>
                  <a:gd name="connsiteY2138" fmla="*/ 14032 h 1047182"/>
                  <a:gd name="connsiteX2139" fmla="*/ 421383 w 808720"/>
                  <a:gd name="connsiteY2139" fmla="*/ 14314 h 1047182"/>
                  <a:gd name="connsiteX2140" fmla="*/ 418983 w 808720"/>
                  <a:gd name="connsiteY2140" fmla="*/ 14823 h 1047182"/>
                  <a:gd name="connsiteX2141" fmla="*/ 415983 w 808720"/>
                  <a:gd name="connsiteY2141" fmla="*/ 15230 h 1047182"/>
                  <a:gd name="connsiteX2142" fmla="*/ 416394 w 808720"/>
                  <a:gd name="connsiteY2142" fmla="*/ 15128 h 1047182"/>
                  <a:gd name="connsiteX2143" fmla="*/ 419285 w 808720"/>
                  <a:gd name="connsiteY2143" fmla="*/ 14405 h 1047182"/>
                  <a:gd name="connsiteX2144" fmla="*/ 474371 w 808720"/>
                  <a:gd name="connsiteY2144" fmla="*/ 14005 h 1047182"/>
                  <a:gd name="connsiteX2145" fmla="*/ 471966 w 808720"/>
                  <a:gd name="connsiteY2145" fmla="*/ 14646 h 1047182"/>
                  <a:gd name="connsiteX2146" fmla="*/ 473148 w 808720"/>
                  <a:gd name="connsiteY2146" fmla="*/ 14221 h 1047182"/>
                  <a:gd name="connsiteX2147" fmla="*/ 443647 w 808720"/>
                  <a:gd name="connsiteY2147" fmla="*/ 14004 h 1047182"/>
                  <a:gd name="connsiteX2148" fmla="*/ 442539 w 808720"/>
                  <a:gd name="connsiteY2148" fmla="*/ 14361 h 1047182"/>
                  <a:gd name="connsiteX2149" fmla="*/ 437293 w 808720"/>
                  <a:gd name="connsiteY2149" fmla="*/ 15140 h 1047182"/>
                  <a:gd name="connsiteX2150" fmla="*/ 439299 w 808720"/>
                  <a:gd name="connsiteY2150" fmla="*/ 14522 h 1047182"/>
                  <a:gd name="connsiteX2151" fmla="*/ 468339 w 808720"/>
                  <a:gd name="connsiteY2151" fmla="*/ 14004 h 1047182"/>
                  <a:gd name="connsiteX2152" fmla="*/ 465436 w 808720"/>
                  <a:gd name="connsiteY2152" fmla="*/ 14503 h 1047182"/>
                  <a:gd name="connsiteX2153" fmla="*/ 467386 w 808720"/>
                  <a:gd name="connsiteY2153" fmla="*/ 14113 h 1047182"/>
                  <a:gd name="connsiteX2154" fmla="*/ 406903 w 808720"/>
                  <a:gd name="connsiteY2154" fmla="*/ 14002 h 1047182"/>
                  <a:gd name="connsiteX2155" fmla="*/ 401634 w 808720"/>
                  <a:gd name="connsiteY2155" fmla="*/ 15466 h 1047182"/>
                  <a:gd name="connsiteX2156" fmla="*/ 396981 w 808720"/>
                  <a:gd name="connsiteY2156" fmla="*/ 16154 h 1047182"/>
                  <a:gd name="connsiteX2157" fmla="*/ 516420 w 808720"/>
                  <a:gd name="connsiteY2157" fmla="*/ 13995 h 1047182"/>
                  <a:gd name="connsiteX2158" fmla="*/ 513989 w 808720"/>
                  <a:gd name="connsiteY2158" fmla="*/ 16361 h 1047182"/>
                  <a:gd name="connsiteX2159" fmla="*/ 512596 w 808720"/>
                  <a:gd name="connsiteY2159" fmla="*/ 16891 h 1047182"/>
                  <a:gd name="connsiteX2160" fmla="*/ 511646 w 808720"/>
                  <a:gd name="connsiteY2160" fmla="*/ 17098 h 1047182"/>
                  <a:gd name="connsiteX2161" fmla="*/ 515360 w 808720"/>
                  <a:gd name="connsiteY2161" fmla="*/ 14716 h 1047182"/>
                  <a:gd name="connsiteX2162" fmla="*/ 515927 w 808720"/>
                  <a:gd name="connsiteY2162" fmla="*/ 14183 h 1047182"/>
                  <a:gd name="connsiteX2163" fmla="*/ 403009 w 808720"/>
                  <a:gd name="connsiteY2163" fmla="*/ 13991 h 1047182"/>
                  <a:gd name="connsiteX2164" fmla="*/ 401612 w 808720"/>
                  <a:gd name="connsiteY2164" fmla="*/ 14285 h 1047182"/>
                  <a:gd name="connsiteX2165" fmla="*/ 398392 w 808720"/>
                  <a:gd name="connsiteY2165" fmla="*/ 14819 h 1047182"/>
                  <a:gd name="connsiteX2166" fmla="*/ 399085 w 808720"/>
                  <a:gd name="connsiteY2166" fmla="*/ 14559 h 1047182"/>
                  <a:gd name="connsiteX2167" fmla="*/ 401695 w 808720"/>
                  <a:gd name="connsiteY2167" fmla="*/ 14114 h 1047182"/>
                  <a:gd name="connsiteX2168" fmla="*/ 493208 w 808720"/>
                  <a:gd name="connsiteY2168" fmla="*/ 13982 h 1047182"/>
                  <a:gd name="connsiteX2169" fmla="*/ 492606 w 808720"/>
                  <a:gd name="connsiteY2169" fmla="*/ 14168 h 1047182"/>
                  <a:gd name="connsiteX2170" fmla="*/ 491559 w 808720"/>
                  <a:gd name="connsiteY2170" fmla="*/ 14584 h 1047182"/>
                  <a:gd name="connsiteX2171" fmla="*/ 485585 w 808720"/>
                  <a:gd name="connsiteY2171" fmla="*/ 16956 h 1047182"/>
                  <a:gd name="connsiteX2172" fmla="*/ 484801 w 808720"/>
                  <a:gd name="connsiteY2172" fmla="*/ 17119 h 1047182"/>
                  <a:gd name="connsiteX2173" fmla="*/ 482061 w 808720"/>
                  <a:gd name="connsiteY2173" fmla="*/ 17690 h 1047182"/>
                  <a:gd name="connsiteX2174" fmla="*/ 488284 w 808720"/>
                  <a:gd name="connsiteY2174" fmla="*/ 14861 h 1047182"/>
                  <a:gd name="connsiteX2175" fmla="*/ 537467 w 808720"/>
                  <a:gd name="connsiteY2175" fmla="*/ 13978 h 1047182"/>
                  <a:gd name="connsiteX2176" fmla="*/ 537839 w 808720"/>
                  <a:gd name="connsiteY2176" fmla="*/ 14168 h 1047182"/>
                  <a:gd name="connsiteX2177" fmla="*/ 537890 w 808720"/>
                  <a:gd name="connsiteY2177" fmla="*/ 14367 h 1047182"/>
                  <a:gd name="connsiteX2178" fmla="*/ 537360 w 808720"/>
                  <a:gd name="connsiteY2178" fmla="*/ 15255 h 1047182"/>
                  <a:gd name="connsiteX2179" fmla="*/ 447565 w 808720"/>
                  <a:gd name="connsiteY2179" fmla="*/ 13969 h 1047182"/>
                  <a:gd name="connsiteX2180" fmla="*/ 446760 w 808720"/>
                  <a:gd name="connsiteY2180" fmla="*/ 14470 h 1047182"/>
                  <a:gd name="connsiteX2181" fmla="*/ 441777 w 808720"/>
                  <a:gd name="connsiteY2181" fmla="*/ 15187 h 1047182"/>
                  <a:gd name="connsiteX2182" fmla="*/ 401443 w 808720"/>
                  <a:gd name="connsiteY2182" fmla="*/ 13934 h 1047182"/>
                  <a:gd name="connsiteX2183" fmla="*/ 401369 w 808720"/>
                  <a:gd name="connsiteY2183" fmla="*/ 13947 h 1047182"/>
                  <a:gd name="connsiteX2184" fmla="*/ 400336 w 808720"/>
                  <a:gd name="connsiteY2184" fmla="*/ 14090 h 1047182"/>
                  <a:gd name="connsiteX2185" fmla="*/ 400502 w 808720"/>
                  <a:gd name="connsiteY2185" fmla="*/ 14028 h 1047182"/>
                  <a:gd name="connsiteX2186" fmla="*/ 400823 w 808720"/>
                  <a:gd name="connsiteY2186" fmla="*/ 13908 h 1047182"/>
                  <a:gd name="connsiteX2187" fmla="*/ 400502 w 808720"/>
                  <a:gd name="connsiteY2187" fmla="*/ 14028 h 1047182"/>
                  <a:gd name="connsiteX2188" fmla="*/ 400167 w 808720"/>
                  <a:gd name="connsiteY2188" fmla="*/ 14062 h 1047182"/>
                  <a:gd name="connsiteX2189" fmla="*/ 474132 w 808720"/>
                  <a:gd name="connsiteY2189" fmla="*/ 13867 h 1047182"/>
                  <a:gd name="connsiteX2190" fmla="*/ 473148 w 808720"/>
                  <a:gd name="connsiteY2190" fmla="*/ 14221 h 1047182"/>
                  <a:gd name="connsiteX2191" fmla="*/ 456419 w 808720"/>
                  <a:gd name="connsiteY2191" fmla="*/ 17184 h 1047182"/>
                  <a:gd name="connsiteX2192" fmla="*/ 463358 w 808720"/>
                  <a:gd name="connsiteY2192" fmla="*/ 15551 h 1047182"/>
                  <a:gd name="connsiteX2193" fmla="*/ 401026 w 808720"/>
                  <a:gd name="connsiteY2193" fmla="*/ 13860 h 1047182"/>
                  <a:gd name="connsiteX2194" fmla="*/ 400823 w 808720"/>
                  <a:gd name="connsiteY2194" fmla="*/ 13908 h 1047182"/>
                  <a:gd name="connsiteX2195" fmla="*/ 400877 w 808720"/>
                  <a:gd name="connsiteY2195" fmla="*/ 13887 h 1047182"/>
                  <a:gd name="connsiteX2196" fmla="*/ 540438 w 808720"/>
                  <a:gd name="connsiteY2196" fmla="*/ 13807 h 1047182"/>
                  <a:gd name="connsiteX2197" fmla="*/ 540834 w 808720"/>
                  <a:gd name="connsiteY2197" fmla="*/ 14017 h 1047182"/>
                  <a:gd name="connsiteX2198" fmla="*/ 540961 w 808720"/>
                  <a:gd name="connsiteY2198" fmla="*/ 14177 h 1047182"/>
                  <a:gd name="connsiteX2199" fmla="*/ 540998 w 808720"/>
                  <a:gd name="connsiteY2199" fmla="*/ 14288 h 1047182"/>
                  <a:gd name="connsiteX2200" fmla="*/ 540487 w 808720"/>
                  <a:gd name="connsiteY2200" fmla="*/ 14036 h 1047182"/>
                  <a:gd name="connsiteX2201" fmla="*/ 405468 w 808720"/>
                  <a:gd name="connsiteY2201" fmla="*/ 13763 h 1047182"/>
                  <a:gd name="connsiteX2202" fmla="*/ 404588 w 808720"/>
                  <a:gd name="connsiteY2202" fmla="*/ 13978 h 1047182"/>
                  <a:gd name="connsiteX2203" fmla="*/ 398826 w 808720"/>
                  <a:gd name="connsiteY2203" fmla="*/ 14870 h 1047182"/>
                  <a:gd name="connsiteX2204" fmla="*/ 401612 w 808720"/>
                  <a:gd name="connsiteY2204" fmla="*/ 14285 h 1047182"/>
                  <a:gd name="connsiteX2205" fmla="*/ 403852 w 808720"/>
                  <a:gd name="connsiteY2205" fmla="*/ 13913 h 1047182"/>
                  <a:gd name="connsiteX2206" fmla="*/ 420110 w 808720"/>
                  <a:gd name="connsiteY2206" fmla="*/ 13761 h 1047182"/>
                  <a:gd name="connsiteX2207" fmla="*/ 418145 w 808720"/>
                  <a:gd name="connsiteY2207" fmla="*/ 14087 h 1047182"/>
                  <a:gd name="connsiteX2208" fmla="*/ 418826 w 808720"/>
                  <a:gd name="connsiteY2208" fmla="*/ 13954 h 1047182"/>
                  <a:gd name="connsiteX2209" fmla="*/ 401240 w 808720"/>
                  <a:gd name="connsiteY2209" fmla="*/ 13751 h 1047182"/>
                  <a:gd name="connsiteX2210" fmla="*/ 400877 w 808720"/>
                  <a:gd name="connsiteY2210" fmla="*/ 13887 h 1047182"/>
                  <a:gd name="connsiteX2211" fmla="*/ 399921 w 808720"/>
                  <a:gd name="connsiteY2211" fmla="*/ 14062 h 1047182"/>
                  <a:gd name="connsiteX2212" fmla="*/ 403969 w 808720"/>
                  <a:gd name="connsiteY2212" fmla="*/ 13725 h 1047182"/>
                  <a:gd name="connsiteX2213" fmla="*/ 401695 w 808720"/>
                  <a:gd name="connsiteY2213" fmla="*/ 14114 h 1047182"/>
                  <a:gd name="connsiteX2214" fmla="*/ 401287 w 808720"/>
                  <a:gd name="connsiteY2214" fmla="*/ 14152 h 1047182"/>
                  <a:gd name="connsiteX2215" fmla="*/ 403345 w 808720"/>
                  <a:gd name="connsiteY2215" fmla="*/ 13801 h 1047182"/>
                  <a:gd name="connsiteX2216" fmla="*/ 478390 w 808720"/>
                  <a:gd name="connsiteY2216" fmla="*/ 13711 h 1047182"/>
                  <a:gd name="connsiteX2217" fmla="*/ 478087 w 808720"/>
                  <a:gd name="connsiteY2217" fmla="*/ 13854 h 1047182"/>
                  <a:gd name="connsiteX2218" fmla="*/ 477927 w 808720"/>
                  <a:gd name="connsiteY2218" fmla="*/ 13930 h 1047182"/>
                  <a:gd name="connsiteX2219" fmla="*/ 474080 w 808720"/>
                  <a:gd name="connsiteY2219" fmla="*/ 14661 h 1047182"/>
                  <a:gd name="connsiteX2220" fmla="*/ 472274 w 808720"/>
                  <a:gd name="connsiteY2220" fmla="*/ 15005 h 1047182"/>
                  <a:gd name="connsiteX2221" fmla="*/ 473714 w 808720"/>
                  <a:gd name="connsiteY2221" fmla="*/ 14562 h 1047182"/>
                  <a:gd name="connsiteX2222" fmla="*/ 476027 w 808720"/>
                  <a:gd name="connsiteY2222" fmla="*/ 14092 h 1047182"/>
                  <a:gd name="connsiteX2223" fmla="*/ 400481 w 808720"/>
                  <a:gd name="connsiteY2223" fmla="*/ 13704 h 1047182"/>
                  <a:gd name="connsiteX2224" fmla="*/ 397070 w 808720"/>
                  <a:gd name="connsiteY2224" fmla="*/ 14301 h 1047182"/>
                  <a:gd name="connsiteX2225" fmla="*/ 398440 w 808720"/>
                  <a:gd name="connsiteY2225" fmla="*/ 14046 h 1047182"/>
                  <a:gd name="connsiteX2226" fmla="*/ 448962 w 808720"/>
                  <a:gd name="connsiteY2226" fmla="*/ 13675 h 1047182"/>
                  <a:gd name="connsiteX2227" fmla="*/ 447565 w 808720"/>
                  <a:gd name="connsiteY2227" fmla="*/ 13969 h 1047182"/>
                  <a:gd name="connsiteX2228" fmla="*/ 447775 w 808720"/>
                  <a:gd name="connsiteY2228" fmla="*/ 13838 h 1047182"/>
                  <a:gd name="connsiteX2229" fmla="*/ 520460 w 808720"/>
                  <a:gd name="connsiteY2229" fmla="*/ 13674 h 1047182"/>
                  <a:gd name="connsiteX2230" fmla="*/ 518104 w 808720"/>
                  <a:gd name="connsiteY2230" fmla="*/ 15693 h 1047182"/>
                  <a:gd name="connsiteX2231" fmla="*/ 516852 w 808720"/>
                  <a:gd name="connsiteY2231" fmla="*/ 15965 h 1047182"/>
                  <a:gd name="connsiteX2232" fmla="*/ 517827 w 808720"/>
                  <a:gd name="connsiteY2232" fmla="*/ 14990 h 1047182"/>
                  <a:gd name="connsiteX2233" fmla="*/ 395967 w 808720"/>
                  <a:gd name="connsiteY2233" fmla="*/ 13669 h 1047182"/>
                  <a:gd name="connsiteX2234" fmla="*/ 389563 w 808720"/>
                  <a:gd name="connsiteY2234" fmla="*/ 15478 h 1047182"/>
                  <a:gd name="connsiteX2235" fmla="*/ 386276 w 808720"/>
                  <a:gd name="connsiteY2235" fmla="*/ 15878 h 1047182"/>
                  <a:gd name="connsiteX2236" fmla="*/ 388432 w 808720"/>
                  <a:gd name="connsiteY2236" fmla="*/ 14990 h 1047182"/>
                  <a:gd name="connsiteX2237" fmla="*/ 384805 w 808720"/>
                  <a:gd name="connsiteY2237" fmla="*/ 16057 h 1047182"/>
                  <a:gd name="connsiteX2238" fmla="*/ 379316 w 808720"/>
                  <a:gd name="connsiteY2238" fmla="*/ 16725 h 1047182"/>
                  <a:gd name="connsiteX2239" fmla="*/ 378150 w 808720"/>
                  <a:gd name="connsiteY2239" fmla="*/ 16867 h 1047182"/>
                  <a:gd name="connsiteX2240" fmla="*/ 383277 w 808720"/>
                  <a:gd name="connsiteY2240" fmla="*/ 15235 h 1047182"/>
                  <a:gd name="connsiteX2241" fmla="*/ 383437 w 808720"/>
                  <a:gd name="connsiteY2241" fmla="*/ 15214 h 1047182"/>
                  <a:gd name="connsiteX2242" fmla="*/ 390109 w 808720"/>
                  <a:gd name="connsiteY2242" fmla="*/ 14322 h 1047182"/>
                  <a:gd name="connsiteX2243" fmla="*/ 486540 w 808720"/>
                  <a:gd name="connsiteY2243" fmla="*/ 13661 h 1047182"/>
                  <a:gd name="connsiteX2244" fmla="*/ 485896 w 808720"/>
                  <a:gd name="connsiteY2244" fmla="*/ 14075 h 1047182"/>
                  <a:gd name="connsiteX2245" fmla="*/ 485433 w 808720"/>
                  <a:gd name="connsiteY2245" fmla="*/ 14164 h 1047182"/>
                  <a:gd name="connsiteX2246" fmla="*/ 404182 w 808720"/>
                  <a:gd name="connsiteY2246" fmla="*/ 13659 h 1047182"/>
                  <a:gd name="connsiteX2247" fmla="*/ 403345 w 808720"/>
                  <a:gd name="connsiteY2247" fmla="*/ 13801 h 1047182"/>
                  <a:gd name="connsiteX2248" fmla="*/ 400033 w 808720"/>
                  <a:gd name="connsiteY2248" fmla="*/ 14204 h 1047182"/>
                  <a:gd name="connsiteX2249" fmla="*/ 400173 w 808720"/>
                  <a:gd name="connsiteY2249" fmla="*/ 14152 h 1047182"/>
                  <a:gd name="connsiteX2250" fmla="*/ 401369 w 808720"/>
                  <a:gd name="connsiteY2250" fmla="*/ 13947 h 1047182"/>
                  <a:gd name="connsiteX2251" fmla="*/ 401504 w 808720"/>
                  <a:gd name="connsiteY2251" fmla="*/ 13928 h 1047182"/>
                  <a:gd name="connsiteX2252" fmla="*/ 417269 w 808720"/>
                  <a:gd name="connsiteY2252" fmla="*/ 13644 h 1047182"/>
                  <a:gd name="connsiteX2253" fmla="*/ 414762 w 808720"/>
                  <a:gd name="connsiteY2253" fmla="*/ 14360 h 1047182"/>
                  <a:gd name="connsiteX2254" fmla="*/ 405107 w 808720"/>
                  <a:gd name="connsiteY2254" fmla="*/ 15864 h 1047182"/>
                  <a:gd name="connsiteX2255" fmla="*/ 406783 w 808720"/>
                  <a:gd name="connsiteY2255" fmla="*/ 15119 h 1047182"/>
                  <a:gd name="connsiteX2256" fmla="*/ 407433 w 808720"/>
                  <a:gd name="connsiteY2256" fmla="*/ 13580 h 1047182"/>
                  <a:gd name="connsiteX2257" fmla="*/ 395163 w 808720"/>
                  <a:gd name="connsiteY2257" fmla="*/ 16423 h 1047182"/>
                  <a:gd name="connsiteX2258" fmla="*/ 393768 w 808720"/>
                  <a:gd name="connsiteY2258" fmla="*/ 16630 h 1047182"/>
                  <a:gd name="connsiteX2259" fmla="*/ 404588 w 808720"/>
                  <a:gd name="connsiteY2259" fmla="*/ 13978 h 1047182"/>
                  <a:gd name="connsiteX2260" fmla="*/ 406755 w 808720"/>
                  <a:gd name="connsiteY2260" fmla="*/ 13643 h 1047182"/>
                  <a:gd name="connsiteX2261" fmla="*/ 404971 w 808720"/>
                  <a:gd name="connsiteY2261" fmla="*/ 13579 h 1047182"/>
                  <a:gd name="connsiteX2262" fmla="*/ 404700 w 808720"/>
                  <a:gd name="connsiteY2262" fmla="*/ 13636 h 1047182"/>
                  <a:gd name="connsiteX2263" fmla="*/ 403969 w 808720"/>
                  <a:gd name="connsiteY2263" fmla="*/ 13725 h 1047182"/>
                  <a:gd name="connsiteX2264" fmla="*/ 404611 w 808720"/>
                  <a:gd name="connsiteY2264" fmla="*/ 13615 h 1047182"/>
                  <a:gd name="connsiteX2265" fmla="*/ 419875 w 808720"/>
                  <a:gd name="connsiteY2265" fmla="*/ 13564 h 1047182"/>
                  <a:gd name="connsiteX2266" fmla="*/ 418395 w 808720"/>
                  <a:gd name="connsiteY2266" fmla="*/ 13943 h 1047182"/>
                  <a:gd name="connsiteX2267" fmla="*/ 416754 w 808720"/>
                  <a:gd name="connsiteY2267" fmla="*/ 14266 h 1047182"/>
                  <a:gd name="connsiteX2268" fmla="*/ 413236 w 808720"/>
                  <a:gd name="connsiteY2268" fmla="*/ 14796 h 1047182"/>
                  <a:gd name="connsiteX2269" fmla="*/ 414762 w 808720"/>
                  <a:gd name="connsiteY2269" fmla="*/ 14360 h 1047182"/>
                  <a:gd name="connsiteX2270" fmla="*/ 421875 w 808720"/>
                  <a:gd name="connsiteY2270" fmla="*/ 13555 h 1047182"/>
                  <a:gd name="connsiteX2271" fmla="*/ 418358 w 808720"/>
                  <a:gd name="connsiteY2271" fmla="*/ 14498 h 1047182"/>
                  <a:gd name="connsiteX2272" fmla="*/ 418252 w 808720"/>
                  <a:gd name="connsiteY2272" fmla="*/ 14517 h 1047182"/>
                  <a:gd name="connsiteX2273" fmla="*/ 414611 w 808720"/>
                  <a:gd name="connsiteY2273" fmla="*/ 14913 h 1047182"/>
                  <a:gd name="connsiteX2274" fmla="*/ 415782 w 808720"/>
                  <a:gd name="connsiteY2274" fmla="*/ 14613 h 1047182"/>
                  <a:gd name="connsiteX2275" fmla="*/ 516598 w 808720"/>
                  <a:gd name="connsiteY2275" fmla="*/ 13553 h 1047182"/>
                  <a:gd name="connsiteX2276" fmla="*/ 515927 w 808720"/>
                  <a:gd name="connsiteY2276" fmla="*/ 14183 h 1047182"/>
                  <a:gd name="connsiteX2277" fmla="*/ 515242 w 808720"/>
                  <a:gd name="connsiteY2277" fmla="*/ 14446 h 1047182"/>
                  <a:gd name="connsiteX2278" fmla="*/ 527964 w 808720"/>
                  <a:gd name="connsiteY2278" fmla="*/ 13550 h 1047182"/>
                  <a:gd name="connsiteX2279" fmla="*/ 527877 w 808720"/>
                  <a:gd name="connsiteY2279" fmla="*/ 14086 h 1047182"/>
                  <a:gd name="connsiteX2280" fmla="*/ 526283 w 808720"/>
                  <a:gd name="connsiteY2280" fmla="*/ 14383 h 1047182"/>
                  <a:gd name="connsiteX2281" fmla="*/ 526381 w 808720"/>
                  <a:gd name="connsiteY2281" fmla="*/ 13894 h 1047182"/>
                  <a:gd name="connsiteX2282" fmla="*/ 539008 w 808720"/>
                  <a:gd name="connsiteY2282" fmla="*/ 13530 h 1047182"/>
                  <a:gd name="connsiteX2283" fmla="*/ 539198 w 808720"/>
                  <a:gd name="connsiteY2283" fmla="*/ 13667 h 1047182"/>
                  <a:gd name="connsiteX2284" fmla="*/ 538800 w 808720"/>
                  <a:gd name="connsiteY2284" fmla="*/ 14480 h 1047182"/>
                  <a:gd name="connsiteX2285" fmla="*/ 442527 w 808720"/>
                  <a:gd name="connsiteY2285" fmla="*/ 13529 h 1047182"/>
                  <a:gd name="connsiteX2286" fmla="*/ 439299 w 808720"/>
                  <a:gd name="connsiteY2286" fmla="*/ 14522 h 1047182"/>
                  <a:gd name="connsiteX2287" fmla="*/ 437877 w 808720"/>
                  <a:gd name="connsiteY2287" fmla="*/ 14691 h 1047182"/>
                  <a:gd name="connsiteX2288" fmla="*/ 448313 w 808720"/>
                  <a:gd name="connsiteY2288" fmla="*/ 13504 h 1047182"/>
                  <a:gd name="connsiteX2289" fmla="*/ 447775 w 808720"/>
                  <a:gd name="connsiteY2289" fmla="*/ 13838 h 1047182"/>
                  <a:gd name="connsiteX2290" fmla="*/ 441450 w 808720"/>
                  <a:gd name="connsiteY2290" fmla="*/ 14711 h 1047182"/>
                  <a:gd name="connsiteX2291" fmla="*/ 442539 w 808720"/>
                  <a:gd name="connsiteY2291" fmla="*/ 14361 h 1047182"/>
                  <a:gd name="connsiteX2292" fmla="*/ 472989 w 808720"/>
                  <a:gd name="connsiteY2292" fmla="*/ 13473 h 1047182"/>
                  <a:gd name="connsiteX2293" fmla="*/ 469762 w 808720"/>
                  <a:gd name="connsiteY2293" fmla="*/ 14044 h 1047182"/>
                  <a:gd name="connsiteX2294" fmla="*/ 471437 w 808720"/>
                  <a:gd name="connsiteY2294" fmla="*/ 13650 h 1047182"/>
                  <a:gd name="connsiteX2295" fmla="*/ 539302 w 808720"/>
                  <a:gd name="connsiteY2295" fmla="*/ 13454 h 1047182"/>
                  <a:gd name="connsiteX2296" fmla="*/ 540487 w 808720"/>
                  <a:gd name="connsiteY2296" fmla="*/ 14036 h 1047182"/>
                  <a:gd name="connsiteX2297" fmla="*/ 540627 w 808720"/>
                  <a:gd name="connsiteY2297" fmla="*/ 14697 h 1047182"/>
                  <a:gd name="connsiteX2298" fmla="*/ 539198 w 808720"/>
                  <a:gd name="connsiteY2298" fmla="*/ 13667 h 1047182"/>
                  <a:gd name="connsiteX2299" fmla="*/ 526471 w 808720"/>
                  <a:gd name="connsiteY2299" fmla="*/ 13442 h 1047182"/>
                  <a:gd name="connsiteX2300" fmla="*/ 526381 w 808720"/>
                  <a:gd name="connsiteY2300" fmla="*/ 13894 h 1047182"/>
                  <a:gd name="connsiteX2301" fmla="*/ 525659 w 808720"/>
                  <a:gd name="connsiteY2301" fmla="*/ 14051 h 1047182"/>
                  <a:gd name="connsiteX2302" fmla="*/ 402140 w 808720"/>
                  <a:gd name="connsiteY2302" fmla="*/ 13414 h 1047182"/>
                  <a:gd name="connsiteX2303" fmla="*/ 402080 w 808720"/>
                  <a:gd name="connsiteY2303" fmla="*/ 13436 h 1047182"/>
                  <a:gd name="connsiteX2304" fmla="*/ 400481 w 808720"/>
                  <a:gd name="connsiteY2304" fmla="*/ 13704 h 1047182"/>
                  <a:gd name="connsiteX2305" fmla="*/ 407082 w 808720"/>
                  <a:gd name="connsiteY2305" fmla="*/ 13367 h 1047182"/>
                  <a:gd name="connsiteX2306" fmla="*/ 406961 w 808720"/>
                  <a:gd name="connsiteY2306" fmla="*/ 13397 h 1047182"/>
                  <a:gd name="connsiteX2307" fmla="*/ 403852 w 808720"/>
                  <a:gd name="connsiteY2307" fmla="*/ 13913 h 1047182"/>
                  <a:gd name="connsiteX2308" fmla="*/ 403009 w 808720"/>
                  <a:gd name="connsiteY2308" fmla="*/ 13991 h 1047182"/>
                  <a:gd name="connsiteX2309" fmla="*/ 404700 w 808720"/>
                  <a:gd name="connsiteY2309" fmla="*/ 13636 h 1047182"/>
                  <a:gd name="connsiteX2310" fmla="*/ 406100 w 808720"/>
                  <a:gd name="connsiteY2310" fmla="*/ 13466 h 1047182"/>
                  <a:gd name="connsiteX2311" fmla="*/ 502862 w 808720"/>
                  <a:gd name="connsiteY2311" fmla="*/ 13356 h 1047182"/>
                  <a:gd name="connsiteX2312" fmla="*/ 501342 w 808720"/>
                  <a:gd name="connsiteY2312" fmla="*/ 14032 h 1047182"/>
                  <a:gd name="connsiteX2313" fmla="*/ 495896 w 808720"/>
                  <a:gd name="connsiteY2313" fmla="*/ 14990 h 1047182"/>
                  <a:gd name="connsiteX2314" fmla="*/ 496598 w 808720"/>
                  <a:gd name="connsiteY2314" fmla="*/ 14661 h 1047182"/>
                  <a:gd name="connsiteX2315" fmla="*/ 409914 w 808720"/>
                  <a:gd name="connsiteY2315" fmla="*/ 13349 h 1047182"/>
                  <a:gd name="connsiteX2316" fmla="*/ 406903 w 808720"/>
                  <a:gd name="connsiteY2316" fmla="*/ 14002 h 1047182"/>
                  <a:gd name="connsiteX2317" fmla="*/ 408922 w 808720"/>
                  <a:gd name="connsiteY2317" fmla="*/ 13441 h 1047182"/>
                  <a:gd name="connsiteX2318" fmla="*/ 442712 w 808720"/>
                  <a:gd name="connsiteY2318" fmla="*/ 13346 h 1047182"/>
                  <a:gd name="connsiteX2319" fmla="*/ 433198 w 808720"/>
                  <a:gd name="connsiteY2319" fmla="*/ 15248 h 1047182"/>
                  <a:gd name="connsiteX2320" fmla="*/ 429673 w 808720"/>
                  <a:gd name="connsiteY2320" fmla="*/ 15668 h 1047182"/>
                  <a:gd name="connsiteX2321" fmla="*/ 431106 w 808720"/>
                  <a:gd name="connsiteY2321" fmla="*/ 15031 h 1047182"/>
                  <a:gd name="connsiteX2322" fmla="*/ 435585 w 808720"/>
                  <a:gd name="connsiteY2322" fmla="*/ 14442 h 1047182"/>
                  <a:gd name="connsiteX2323" fmla="*/ 437291 w 808720"/>
                  <a:gd name="connsiteY2323" fmla="*/ 13948 h 1047182"/>
                  <a:gd name="connsiteX2324" fmla="*/ 422728 w 808720"/>
                  <a:gd name="connsiteY2324" fmla="*/ 13327 h 1047182"/>
                  <a:gd name="connsiteX2325" fmla="*/ 422389 w 808720"/>
                  <a:gd name="connsiteY2325" fmla="*/ 13417 h 1047182"/>
                  <a:gd name="connsiteX2326" fmla="*/ 420110 w 808720"/>
                  <a:gd name="connsiteY2326" fmla="*/ 13761 h 1047182"/>
                  <a:gd name="connsiteX2327" fmla="*/ 397215 w 808720"/>
                  <a:gd name="connsiteY2327" fmla="*/ 13316 h 1047182"/>
                  <a:gd name="connsiteX2328" fmla="*/ 396837 w 808720"/>
                  <a:gd name="connsiteY2328" fmla="*/ 13423 h 1047182"/>
                  <a:gd name="connsiteX2329" fmla="*/ 390109 w 808720"/>
                  <a:gd name="connsiteY2329" fmla="*/ 14322 h 1047182"/>
                  <a:gd name="connsiteX2330" fmla="*/ 388356 w 808720"/>
                  <a:gd name="connsiteY2330" fmla="*/ 14518 h 1047182"/>
                  <a:gd name="connsiteX2331" fmla="*/ 493537 w 808720"/>
                  <a:gd name="connsiteY2331" fmla="*/ 13296 h 1047182"/>
                  <a:gd name="connsiteX2332" fmla="*/ 493429 w 808720"/>
                  <a:gd name="connsiteY2332" fmla="*/ 13346 h 1047182"/>
                  <a:gd name="connsiteX2333" fmla="*/ 491501 w 808720"/>
                  <a:gd name="connsiteY2333" fmla="*/ 13774 h 1047182"/>
                  <a:gd name="connsiteX2334" fmla="*/ 489950 w 808720"/>
                  <a:gd name="connsiteY2334" fmla="*/ 14104 h 1047182"/>
                  <a:gd name="connsiteX2335" fmla="*/ 489974 w 808720"/>
                  <a:gd name="connsiteY2335" fmla="*/ 14093 h 1047182"/>
                  <a:gd name="connsiteX2336" fmla="*/ 406359 w 808720"/>
                  <a:gd name="connsiteY2336" fmla="*/ 13288 h 1047182"/>
                  <a:gd name="connsiteX2337" fmla="*/ 405617 w 808720"/>
                  <a:gd name="connsiteY2337" fmla="*/ 13444 h 1047182"/>
                  <a:gd name="connsiteX2338" fmla="*/ 404611 w 808720"/>
                  <a:gd name="connsiteY2338" fmla="*/ 13615 h 1047182"/>
                  <a:gd name="connsiteX2339" fmla="*/ 404182 w 808720"/>
                  <a:gd name="connsiteY2339" fmla="*/ 13659 h 1047182"/>
                  <a:gd name="connsiteX2340" fmla="*/ 477865 w 808720"/>
                  <a:gd name="connsiteY2340" fmla="*/ 13284 h 1047182"/>
                  <a:gd name="connsiteX2341" fmla="*/ 477086 w 808720"/>
                  <a:gd name="connsiteY2341" fmla="*/ 13524 h 1047182"/>
                  <a:gd name="connsiteX2342" fmla="*/ 474371 w 808720"/>
                  <a:gd name="connsiteY2342" fmla="*/ 14005 h 1047182"/>
                  <a:gd name="connsiteX2343" fmla="*/ 475951 w 808720"/>
                  <a:gd name="connsiteY2343" fmla="*/ 13583 h 1047182"/>
                  <a:gd name="connsiteX2344" fmla="*/ 487375 w 808720"/>
                  <a:gd name="connsiteY2344" fmla="*/ 13281 h 1047182"/>
                  <a:gd name="connsiteX2345" fmla="*/ 486540 w 808720"/>
                  <a:gd name="connsiteY2345" fmla="*/ 13661 h 1047182"/>
                  <a:gd name="connsiteX2346" fmla="*/ 487036 w 808720"/>
                  <a:gd name="connsiteY2346" fmla="*/ 13340 h 1047182"/>
                  <a:gd name="connsiteX2347" fmla="*/ 407767 w 808720"/>
                  <a:gd name="connsiteY2347" fmla="*/ 13263 h 1047182"/>
                  <a:gd name="connsiteX2348" fmla="*/ 407228 w 808720"/>
                  <a:gd name="connsiteY2348" fmla="*/ 13353 h 1047182"/>
                  <a:gd name="connsiteX2349" fmla="*/ 407082 w 808720"/>
                  <a:gd name="connsiteY2349" fmla="*/ 13367 h 1047182"/>
                  <a:gd name="connsiteX2350" fmla="*/ 407251 w 808720"/>
                  <a:gd name="connsiteY2350" fmla="*/ 13326 h 1047182"/>
                  <a:gd name="connsiteX2351" fmla="*/ 409573 w 808720"/>
                  <a:gd name="connsiteY2351" fmla="*/ 13260 h 1047182"/>
                  <a:gd name="connsiteX2352" fmla="*/ 408922 w 808720"/>
                  <a:gd name="connsiteY2352" fmla="*/ 13441 h 1047182"/>
                  <a:gd name="connsiteX2353" fmla="*/ 407433 w 808720"/>
                  <a:gd name="connsiteY2353" fmla="*/ 13580 h 1047182"/>
                  <a:gd name="connsiteX2354" fmla="*/ 407976 w 808720"/>
                  <a:gd name="connsiteY2354" fmla="*/ 13454 h 1047182"/>
                  <a:gd name="connsiteX2355" fmla="*/ 408898 w 808720"/>
                  <a:gd name="connsiteY2355" fmla="*/ 13311 h 1047182"/>
                  <a:gd name="connsiteX2356" fmla="*/ 481582 w 808720"/>
                  <a:gd name="connsiteY2356" fmla="*/ 13236 h 1047182"/>
                  <a:gd name="connsiteX2357" fmla="*/ 481421 w 808720"/>
                  <a:gd name="connsiteY2357" fmla="*/ 13313 h 1047182"/>
                  <a:gd name="connsiteX2358" fmla="*/ 478024 w 808720"/>
                  <a:gd name="connsiteY2358" fmla="*/ 14926 h 1047182"/>
                  <a:gd name="connsiteX2359" fmla="*/ 474541 w 808720"/>
                  <a:gd name="connsiteY2359" fmla="*/ 15539 h 1047182"/>
                  <a:gd name="connsiteX2360" fmla="*/ 477927 w 808720"/>
                  <a:gd name="connsiteY2360" fmla="*/ 13930 h 1047182"/>
                  <a:gd name="connsiteX2361" fmla="*/ 479745 w 808720"/>
                  <a:gd name="connsiteY2361" fmla="*/ 13585 h 1047182"/>
                  <a:gd name="connsiteX2362" fmla="*/ 443699 w 808720"/>
                  <a:gd name="connsiteY2362" fmla="*/ 13236 h 1047182"/>
                  <a:gd name="connsiteX2363" fmla="*/ 442527 w 808720"/>
                  <a:gd name="connsiteY2363" fmla="*/ 13529 h 1047182"/>
                  <a:gd name="connsiteX2364" fmla="*/ 443355 w 808720"/>
                  <a:gd name="connsiteY2364" fmla="*/ 13274 h 1047182"/>
                  <a:gd name="connsiteX2365" fmla="*/ 404469 w 808720"/>
                  <a:gd name="connsiteY2365" fmla="*/ 13230 h 1047182"/>
                  <a:gd name="connsiteX2366" fmla="*/ 401026 w 808720"/>
                  <a:gd name="connsiteY2366" fmla="*/ 13860 h 1047182"/>
                  <a:gd name="connsiteX2367" fmla="*/ 403342 w 808720"/>
                  <a:gd name="connsiteY2367" fmla="*/ 13316 h 1047182"/>
                  <a:gd name="connsiteX2368" fmla="*/ 450170 w 808720"/>
                  <a:gd name="connsiteY2368" fmla="*/ 13228 h 1047182"/>
                  <a:gd name="connsiteX2369" fmla="*/ 448313 w 808720"/>
                  <a:gd name="connsiteY2369" fmla="*/ 13504 h 1047182"/>
                  <a:gd name="connsiteX2370" fmla="*/ 448421 w 808720"/>
                  <a:gd name="connsiteY2370" fmla="*/ 13436 h 1047182"/>
                  <a:gd name="connsiteX2371" fmla="*/ 398491 w 808720"/>
                  <a:gd name="connsiteY2371" fmla="*/ 13202 h 1047182"/>
                  <a:gd name="connsiteX2372" fmla="*/ 397276 w 808720"/>
                  <a:gd name="connsiteY2372" fmla="*/ 13523 h 1047182"/>
                  <a:gd name="connsiteX2373" fmla="*/ 395967 w 808720"/>
                  <a:gd name="connsiteY2373" fmla="*/ 13669 h 1047182"/>
                  <a:gd name="connsiteX2374" fmla="*/ 396837 w 808720"/>
                  <a:gd name="connsiteY2374" fmla="*/ 13423 h 1047182"/>
                  <a:gd name="connsiteX2375" fmla="*/ 411250 w 808720"/>
                  <a:gd name="connsiteY2375" fmla="*/ 13134 h 1047182"/>
                  <a:gd name="connsiteX2376" fmla="*/ 410992 w 808720"/>
                  <a:gd name="connsiteY2376" fmla="*/ 13249 h 1047182"/>
                  <a:gd name="connsiteX2377" fmla="*/ 409914 w 808720"/>
                  <a:gd name="connsiteY2377" fmla="*/ 13349 h 1047182"/>
                  <a:gd name="connsiteX2378" fmla="*/ 410721 w 808720"/>
                  <a:gd name="connsiteY2378" fmla="*/ 13174 h 1047182"/>
                  <a:gd name="connsiteX2379" fmla="*/ 538631 w 808720"/>
                  <a:gd name="connsiteY2379" fmla="*/ 13124 h 1047182"/>
                  <a:gd name="connsiteX2380" fmla="*/ 539051 w 808720"/>
                  <a:gd name="connsiteY2380" fmla="*/ 13331 h 1047182"/>
                  <a:gd name="connsiteX2381" fmla="*/ 539008 w 808720"/>
                  <a:gd name="connsiteY2381" fmla="*/ 13530 h 1047182"/>
                  <a:gd name="connsiteX2382" fmla="*/ 538574 w 808720"/>
                  <a:gd name="connsiteY2382" fmla="*/ 13218 h 1047182"/>
                  <a:gd name="connsiteX2383" fmla="*/ 443886 w 808720"/>
                  <a:gd name="connsiteY2383" fmla="*/ 13111 h 1047182"/>
                  <a:gd name="connsiteX2384" fmla="*/ 443355 w 808720"/>
                  <a:gd name="connsiteY2384" fmla="*/ 13274 h 1047182"/>
                  <a:gd name="connsiteX2385" fmla="*/ 442712 w 808720"/>
                  <a:gd name="connsiteY2385" fmla="*/ 13346 h 1047182"/>
                  <a:gd name="connsiteX2386" fmla="*/ 522529 w 808720"/>
                  <a:gd name="connsiteY2386" fmla="*/ 13109 h 1047182"/>
                  <a:gd name="connsiteX2387" fmla="*/ 520796 w 808720"/>
                  <a:gd name="connsiteY2387" fmla="*/ 15108 h 1047182"/>
                  <a:gd name="connsiteX2388" fmla="*/ 519483 w 808720"/>
                  <a:gd name="connsiteY2388" fmla="*/ 15393 h 1047182"/>
                  <a:gd name="connsiteX2389" fmla="*/ 533153 w 808720"/>
                  <a:gd name="connsiteY2389" fmla="*/ 13103 h 1047182"/>
                  <a:gd name="connsiteX2390" fmla="*/ 533100 w 808720"/>
                  <a:gd name="connsiteY2390" fmla="*/ 13737 h 1047182"/>
                  <a:gd name="connsiteX2391" fmla="*/ 531848 w 808720"/>
                  <a:gd name="connsiteY2391" fmla="*/ 14739 h 1047182"/>
                  <a:gd name="connsiteX2392" fmla="*/ 531952 w 808720"/>
                  <a:gd name="connsiteY2392" fmla="*/ 13392 h 1047182"/>
                  <a:gd name="connsiteX2393" fmla="*/ 532016 w 808720"/>
                  <a:gd name="connsiteY2393" fmla="*/ 13315 h 1047182"/>
                  <a:gd name="connsiteX2394" fmla="*/ 424504 w 808720"/>
                  <a:gd name="connsiteY2394" fmla="*/ 13099 h 1047182"/>
                  <a:gd name="connsiteX2395" fmla="*/ 421875 w 808720"/>
                  <a:gd name="connsiteY2395" fmla="*/ 13555 h 1047182"/>
                  <a:gd name="connsiteX2396" fmla="*/ 422389 w 808720"/>
                  <a:gd name="connsiteY2396" fmla="*/ 13417 h 1047182"/>
                  <a:gd name="connsiteX2397" fmla="*/ 539102 w 808720"/>
                  <a:gd name="connsiteY2397" fmla="*/ 13097 h 1047182"/>
                  <a:gd name="connsiteX2398" fmla="*/ 539400 w 808720"/>
                  <a:gd name="connsiteY2398" fmla="*/ 13255 h 1047182"/>
                  <a:gd name="connsiteX2399" fmla="*/ 539302 w 808720"/>
                  <a:gd name="connsiteY2399" fmla="*/ 13454 h 1047182"/>
                  <a:gd name="connsiteX2400" fmla="*/ 539051 w 808720"/>
                  <a:gd name="connsiteY2400" fmla="*/ 13331 h 1047182"/>
                  <a:gd name="connsiteX2401" fmla="*/ 424520 w 808720"/>
                  <a:gd name="connsiteY2401" fmla="*/ 13096 h 1047182"/>
                  <a:gd name="connsiteX2402" fmla="*/ 424516 w 808720"/>
                  <a:gd name="connsiteY2402" fmla="*/ 13097 h 1047182"/>
                  <a:gd name="connsiteX2403" fmla="*/ 424504 w 808720"/>
                  <a:gd name="connsiteY2403" fmla="*/ 13099 h 1047182"/>
                  <a:gd name="connsiteX2404" fmla="*/ 407563 w 808720"/>
                  <a:gd name="connsiteY2404" fmla="*/ 13083 h 1047182"/>
                  <a:gd name="connsiteX2405" fmla="*/ 406359 w 808720"/>
                  <a:gd name="connsiteY2405" fmla="*/ 13288 h 1047182"/>
                  <a:gd name="connsiteX2406" fmla="*/ 406885 w 808720"/>
                  <a:gd name="connsiteY2406" fmla="*/ 13177 h 1047182"/>
                  <a:gd name="connsiteX2407" fmla="*/ 399015 w 808720"/>
                  <a:gd name="connsiteY2407" fmla="*/ 13064 h 1047182"/>
                  <a:gd name="connsiteX2408" fmla="*/ 398948 w 808720"/>
                  <a:gd name="connsiteY2408" fmla="*/ 13081 h 1047182"/>
                  <a:gd name="connsiteX2409" fmla="*/ 397215 w 808720"/>
                  <a:gd name="connsiteY2409" fmla="*/ 13316 h 1047182"/>
                  <a:gd name="connsiteX2410" fmla="*/ 397719 w 808720"/>
                  <a:gd name="connsiteY2410" fmla="*/ 13174 h 1047182"/>
                  <a:gd name="connsiteX2411" fmla="*/ 479792 w 808720"/>
                  <a:gd name="connsiteY2411" fmla="*/ 13045 h 1047182"/>
                  <a:gd name="connsiteX2412" fmla="*/ 478966 w 808720"/>
                  <a:gd name="connsiteY2412" fmla="*/ 13437 h 1047182"/>
                  <a:gd name="connsiteX2413" fmla="*/ 478351 w 808720"/>
                  <a:gd name="connsiteY2413" fmla="*/ 13620 h 1047182"/>
                  <a:gd name="connsiteX2414" fmla="*/ 476027 w 808720"/>
                  <a:gd name="connsiteY2414" fmla="*/ 14092 h 1047182"/>
                  <a:gd name="connsiteX2415" fmla="*/ 474375 w 808720"/>
                  <a:gd name="connsiteY2415" fmla="*/ 14358 h 1047182"/>
                  <a:gd name="connsiteX2416" fmla="*/ 477086 w 808720"/>
                  <a:gd name="connsiteY2416" fmla="*/ 13524 h 1047182"/>
                  <a:gd name="connsiteX2417" fmla="*/ 410382 w 808720"/>
                  <a:gd name="connsiteY2417" fmla="*/ 13036 h 1047182"/>
                  <a:gd name="connsiteX2418" fmla="*/ 410009 w 808720"/>
                  <a:gd name="connsiteY2418" fmla="*/ 13139 h 1047182"/>
                  <a:gd name="connsiteX2419" fmla="*/ 408898 w 808720"/>
                  <a:gd name="connsiteY2419" fmla="*/ 13311 h 1047182"/>
                  <a:gd name="connsiteX2420" fmla="*/ 408445 w 808720"/>
                  <a:gd name="connsiteY2420" fmla="*/ 13346 h 1047182"/>
                  <a:gd name="connsiteX2421" fmla="*/ 407976 w 808720"/>
                  <a:gd name="connsiteY2421" fmla="*/ 13454 h 1047182"/>
                  <a:gd name="connsiteX2422" fmla="*/ 406755 w 808720"/>
                  <a:gd name="connsiteY2422" fmla="*/ 13643 h 1047182"/>
                  <a:gd name="connsiteX2423" fmla="*/ 405468 w 808720"/>
                  <a:gd name="connsiteY2423" fmla="*/ 13763 h 1047182"/>
                  <a:gd name="connsiteX2424" fmla="*/ 406961 w 808720"/>
                  <a:gd name="connsiteY2424" fmla="*/ 13397 h 1047182"/>
                  <a:gd name="connsiteX2425" fmla="*/ 407228 w 808720"/>
                  <a:gd name="connsiteY2425" fmla="*/ 13353 h 1047182"/>
                  <a:gd name="connsiteX2426" fmla="*/ 496772 w 808720"/>
                  <a:gd name="connsiteY2426" fmla="*/ 13017 h 1047182"/>
                  <a:gd name="connsiteX2427" fmla="*/ 495098 w 808720"/>
                  <a:gd name="connsiteY2427" fmla="*/ 13645 h 1047182"/>
                  <a:gd name="connsiteX2428" fmla="*/ 494016 w 808720"/>
                  <a:gd name="connsiteY2428" fmla="*/ 13838 h 1047182"/>
                  <a:gd name="connsiteX2429" fmla="*/ 493208 w 808720"/>
                  <a:gd name="connsiteY2429" fmla="*/ 13982 h 1047182"/>
                  <a:gd name="connsiteX2430" fmla="*/ 495819 w 808720"/>
                  <a:gd name="connsiteY2430" fmla="*/ 13176 h 1047182"/>
                  <a:gd name="connsiteX2431" fmla="*/ 496657 w 808720"/>
                  <a:gd name="connsiteY2431" fmla="*/ 13036 h 1047182"/>
                  <a:gd name="connsiteX2432" fmla="*/ 404702 w 808720"/>
                  <a:gd name="connsiteY2432" fmla="*/ 12997 h 1047182"/>
                  <a:gd name="connsiteX2433" fmla="*/ 403342 w 808720"/>
                  <a:gd name="connsiteY2433" fmla="*/ 13316 h 1047182"/>
                  <a:gd name="connsiteX2434" fmla="*/ 402962 w 808720"/>
                  <a:gd name="connsiteY2434" fmla="*/ 13346 h 1047182"/>
                  <a:gd name="connsiteX2435" fmla="*/ 401240 w 808720"/>
                  <a:gd name="connsiteY2435" fmla="*/ 13751 h 1047182"/>
                  <a:gd name="connsiteX2436" fmla="*/ 402080 w 808720"/>
                  <a:gd name="connsiteY2436" fmla="*/ 13436 h 1047182"/>
                  <a:gd name="connsiteX2437" fmla="*/ 474251 w 808720"/>
                  <a:gd name="connsiteY2437" fmla="*/ 12988 h 1047182"/>
                  <a:gd name="connsiteX2438" fmla="*/ 471437 w 808720"/>
                  <a:gd name="connsiteY2438" fmla="*/ 13650 h 1047182"/>
                  <a:gd name="connsiteX2439" fmla="*/ 468339 w 808720"/>
                  <a:gd name="connsiteY2439" fmla="*/ 14004 h 1047182"/>
                  <a:gd name="connsiteX2440" fmla="*/ 482984 w 808720"/>
                  <a:gd name="connsiteY2440" fmla="*/ 12970 h 1047182"/>
                  <a:gd name="connsiteX2441" fmla="*/ 481582 w 808720"/>
                  <a:gd name="connsiteY2441" fmla="*/ 13236 h 1047182"/>
                  <a:gd name="connsiteX2442" fmla="*/ 481711 w 808720"/>
                  <a:gd name="connsiteY2442" fmla="*/ 13175 h 1047182"/>
                  <a:gd name="connsiteX2443" fmla="*/ 407877 w 808720"/>
                  <a:gd name="connsiteY2443" fmla="*/ 12969 h 1047182"/>
                  <a:gd name="connsiteX2444" fmla="*/ 406885 w 808720"/>
                  <a:gd name="connsiteY2444" fmla="*/ 13177 h 1047182"/>
                  <a:gd name="connsiteX2445" fmla="*/ 401504 w 808720"/>
                  <a:gd name="connsiteY2445" fmla="*/ 13928 h 1047182"/>
                  <a:gd name="connsiteX2446" fmla="*/ 401443 w 808720"/>
                  <a:gd name="connsiteY2446" fmla="*/ 13934 h 1047182"/>
                  <a:gd name="connsiteX2447" fmla="*/ 406411 w 808720"/>
                  <a:gd name="connsiteY2447" fmla="*/ 13081 h 1047182"/>
                  <a:gd name="connsiteX2448" fmla="*/ 535438 w 808720"/>
                  <a:gd name="connsiteY2448" fmla="*/ 12946 h 1047182"/>
                  <a:gd name="connsiteX2449" fmla="*/ 536383 w 808720"/>
                  <a:gd name="connsiteY2449" fmla="*/ 13427 h 1047182"/>
                  <a:gd name="connsiteX2450" fmla="*/ 537266 w 808720"/>
                  <a:gd name="connsiteY2450" fmla="*/ 15414 h 1047182"/>
                  <a:gd name="connsiteX2451" fmla="*/ 536934 w 808720"/>
                  <a:gd name="connsiteY2451" fmla="*/ 15971 h 1047182"/>
                  <a:gd name="connsiteX2452" fmla="*/ 535590 w 808720"/>
                  <a:gd name="connsiteY2452" fmla="*/ 13293 h 1047182"/>
                  <a:gd name="connsiteX2453" fmla="*/ 400425 w 808720"/>
                  <a:gd name="connsiteY2453" fmla="*/ 12944 h 1047182"/>
                  <a:gd name="connsiteX2454" fmla="*/ 398491 w 808720"/>
                  <a:gd name="connsiteY2454" fmla="*/ 13202 h 1047182"/>
                  <a:gd name="connsiteX2455" fmla="*/ 398948 w 808720"/>
                  <a:gd name="connsiteY2455" fmla="*/ 13081 h 1047182"/>
                  <a:gd name="connsiteX2456" fmla="*/ 399185 w 808720"/>
                  <a:gd name="connsiteY2456" fmla="*/ 13049 h 1047182"/>
                  <a:gd name="connsiteX2457" fmla="*/ 408817 w 808720"/>
                  <a:gd name="connsiteY2457" fmla="*/ 12897 h 1047182"/>
                  <a:gd name="connsiteX2458" fmla="*/ 408469 w 808720"/>
                  <a:gd name="connsiteY2458" fmla="*/ 12956 h 1047182"/>
                  <a:gd name="connsiteX2459" fmla="*/ 407563 w 808720"/>
                  <a:gd name="connsiteY2459" fmla="*/ 13083 h 1047182"/>
                  <a:gd name="connsiteX2460" fmla="*/ 408521 w 808720"/>
                  <a:gd name="connsiteY2460" fmla="*/ 12920 h 1047182"/>
                  <a:gd name="connsiteX2461" fmla="*/ 440924 w 808720"/>
                  <a:gd name="connsiteY2461" fmla="*/ 12896 h 1047182"/>
                  <a:gd name="connsiteX2462" fmla="*/ 437291 w 808720"/>
                  <a:gd name="connsiteY2462" fmla="*/ 13948 h 1047182"/>
                  <a:gd name="connsiteX2463" fmla="*/ 432295 w 808720"/>
                  <a:gd name="connsiteY2463" fmla="*/ 14503 h 1047182"/>
                  <a:gd name="connsiteX2464" fmla="*/ 432983 w 808720"/>
                  <a:gd name="connsiteY2464" fmla="*/ 14197 h 1047182"/>
                  <a:gd name="connsiteX2465" fmla="*/ 411789 w 808720"/>
                  <a:gd name="connsiteY2465" fmla="*/ 12894 h 1047182"/>
                  <a:gd name="connsiteX2466" fmla="*/ 411579 w 808720"/>
                  <a:gd name="connsiteY2466" fmla="*/ 12988 h 1047182"/>
                  <a:gd name="connsiteX2467" fmla="*/ 410721 w 808720"/>
                  <a:gd name="connsiteY2467" fmla="*/ 13174 h 1047182"/>
                  <a:gd name="connsiteX2468" fmla="*/ 409573 w 808720"/>
                  <a:gd name="connsiteY2468" fmla="*/ 13260 h 1047182"/>
                  <a:gd name="connsiteX2469" fmla="*/ 410009 w 808720"/>
                  <a:gd name="connsiteY2469" fmla="*/ 13139 h 1047182"/>
                  <a:gd name="connsiteX2470" fmla="*/ 411227 w 808720"/>
                  <a:gd name="connsiteY2470" fmla="*/ 12951 h 1047182"/>
                  <a:gd name="connsiteX2471" fmla="*/ 409085 w 808720"/>
                  <a:gd name="connsiteY2471" fmla="*/ 12877 h 1047182"/>
                  <a:gd name="connsiteX2472" fmla="*/ 407251 w 808720"/>
                  <a:gd name="connsiteY2472" fmla="*/ 13326 h 1047182"/>
                  <a:gd name="connsiteX2473" fmla="*/ 406100 w 808720"/>
                  <a:gd name="connsiteY2473" fmla="*/ 13466 h 1047182"/>
                  <a:gd name="connsiteX2474" fmla="*/ 404971 w 808720"/>
                  <a:gd name="connsiteY2474" fmla="*/ 13579 h 1047182"/>
                  <a:gd name="connsiteX2475" fmla="*/ 405617 w 808720"/>
                  <a:gd name="connsiteY2475" fmla="*/ 13444 h 1047182"/>
                  <a:gd name="connsiteX2476" fmla="*/ 408469 w 808720"/>
                  <a:gd name="connsiteY2476" fmla="*/ 12956 h 1047182"/>
                  <a:gd name="connsiteX2477" fmla="*/ 408991 w 808720"/>
                  <a:gd name="connsiteY2477" fmla="*/ 12883 h 1047182"/>
                  <a:gd name="connsiteX2478" fmla="*/ 559414 w 808720"/>
                  <a:gd name="connsiteY2478" fmla="*/ 12863 h 1047182"/>
                  <a:gd name="connsiteX2479" fmla="*/ 564431 w 808720"/>
                  <a:gd name="connsiteY2479" fmla="*/ 14168 h 1047182"/>
                  <a:gd name="connsiteX2480" fmla="*/ 564660 w 808720"/>
                  <a:gd name="connsiteY2480" fmla="*/ 14427 h 1047182"/>
                  <a:gd name="connsiteX2481" fmla="*/ 562700 w 808720"/>
                  <a:gd name="connsiteY2481" fmla="*/ 14887 h 1047182"/>
                  <a:gd name="connsiteX2482" fmla="*/ 562512 w 808720"/>
                  <a:gd name="connsiteY2482" fmla="*/ 14716 h 1047182"/>
                  <a:gd name="connsiteX2483" fmla="*/ 552408 w 808720"/>
                  <a:gd name="connsiteY2483" fmla="*/ 12849 h 1047182"/>
                  <a:gd name="connsiteX2484" fmla="*/ 555248 w 808720"/>
                  <a:gd name="connsiteY2484" fmla="*/ 16636 h 1047182"/>
                  <a:gd name="connsiteX2485" fmla="*/ 554395 w 808720"/>
                  <a:gd name="connsiteY2485" fmla="*/ 16837 h 1047182"/>
                  <a:gd name="connsiteX2486" fmla="*/ 552919 w 808720"/>
                  <a:gd name="connsiteY2486" fmla="*/ 14993 h 1047182"/>
                  <a:gd name="connsiteX2487" fmla="*/ 552918 w 808720"/>
                  <a:gd name="connsiteY2487" fmla="*/ 14992 h 1047182"/>
                  <a:gd name="connsiteX2488" fmla="*/ 552917 w 808720"/>
                  <a:gd name="connsiteY2488" fmla="*/ 14990 h 1047182"/>
                  <a:gd name="connsiteX2489" fmla="*/ 552917 w 808720"/>
                  <a:gd name="connsiteY2489" fmla="*/ 14991 h 1047182"/>
                  <a:gd name="connsiteX2490" fmla="*/ 552919 w 808720"/>
                  <a:gd name="connsiteY2490" fmla="*/ 14993 h 1047182"/>
                  <a:gd name="connsiteX2491" fmla="*/ 554018 w 808720"/>
                  <a:gd name="connsiteY2491" fmla="*/ 16925 h 1047182"/>
                  <a:gd name="connsiteX2492" fmla="*/ 553899 w 808720"/>
                  <a:gd name="connsiteY2492" fmla="*/ 16953 h 1047182"/>
                  <a:gd name="connsiteX2493" fmla="*/ 552917 w 808720"/>
                  <a:gd name="connsiteY2493" fmla="*/ 17184 h 1047182"/>
                  <a:gd name="connsiteX2494" fmla="*/ 552813 w 808720"/>
                  <a:gd name="connsiteY2494" fmla="*/ 19899 h 1047182"/>
                  <a:gd name="connsiteX2495" fmla="*/ 548538 w 808720"/>
                  <a:gd name="connsiteY2495" fmla="*/ 15210 h 1047182"/>
                  <a:gd name="connsiteX2496" fmla="*/ 548531 w 808720"/>
                  <a:gd name="connsiteY2496" fmla="*/ 14990 h 1047182"/>
                  <a:gd name="connsiteX2497" fmla="*/ 551968 w 808720"/>
                  <a:gd name="connsiteY2497" fmla="*/ 13091 h 1047182"/>
                  <a:gd name="connsiteX2498" fmla="*/ 424576 w 808720"/>
                  <a:gd name="connsiteY2498" fmla="*/ 12831 h 1047182"/>
                  <a:gd name="connsiteX2499" fmla="*/ 424511 w 808720"/>
                  <a:gd name="connsiteY2499" fmla="*/ 12849 h 1047182"/>
                  <a:gd name="connsiteX2500" fmla="*/ 418826 w 808720"/>
                  <a:gd name="connsiteY2500" fmla="*/ 13954 h 1047182"/>
                  <a:gd name="connsiteX2501" fmla="*/ 417677 w 808720"/>
                  <a:gd name="connsiteY2501" fmla="*/ 14127 h 1047182"/>
                  <a:gd name="connsiteX2502" fmla="*/ 418395 w 808720"/>
                  <a:gd name="connsiteY2502" fmla="*/ 13943 h 1047182"/>
                  <a:gd name="connsiteX2503" fmla="*/ 422018 w 808720"/>
                  <a:gd name="connsiteY2503" fmla="*/ 13230 h 1047182"/>
                  <a:gd name="connsiteX2504" fmla="*/ 542081 w 808720"/>
                  <a:gd name="connsiteY2504" fmla="*/ 12807 h 1047182"/>
                  <a:gd name="connsiteX2505" fmla="*/ 542126 w 808720"/>
                  <a:gd name="connsiteY2505" fmla="*/ 12823 h 1047182"/>
                  <a:gd name="connsiteX2506" fmla="*/ 543322 w 808720"/>
                  <a:gd name="connsiteY2506" fmla="*/ 15051 h 1047182"/>
                  <a:gd name="connsiteX2507" fmla="*/ 543211 w 808720"/>
                  <a:gd name="connsiteY2507" fmla="*/ 15376 h 1047182"/>
                  <a:gd name="connsiteX2508" fmla="*/ 542170 w 808720"/>
                  <a:gd name="connsiteY2508" fmla="*/ 14864 h 1047182"/>
                  <a:gd name="connsiteX2509" fmla="*/ 541946 w 808720"/>
                  <a:gd name="connsiteY2509" fmla="*/ 14362 h 1047182"/>
                  <a:gd name="connsiteX2510" fmla="*/ 478899 w 808720"/>
                  <a:gd name="connsiteY2510" fmla="*/ 12797 h 1047182"/>
                  <a:gd name="connsiteX2511" fmla="*/ 475951 w 808720"/>
                  <a:gd name="connsiteY2511" fmla="*/ 13583 h 1047182"/>
                  <a:gd name="connsiteX2512" fmla="*/ 474132 w 808720"/>
                  <a:gd name="connsiteY2512" fmla="*/ 13867 h 1047182"/>
                  <a:gd name="connsiteX2513" fmla="*/ 476277 w 808720"/>
                  <a:gd name="connsiteY2513" fmla="*/ 13097 h 1047182"/>
                  <a:gd name="connsiteX2514" fmla="*/ 403784 w 808720"/>
                  <a:gd name="connsiteY2514" fmla="*/ 12797 h 1047182"/>
                  <a:gd name="connsiteX2515" fmla="*/ 402436 w 808720"/>
                  <a:gd name="connsiteY2515" fmla="*/ 13303 h 1047182"/>
                  <a:gd name="connsiteX2516" fmla="*/ 398440 w 808720"/>
                  <a:gd name="connsiteY2516" fmla="*/ 14046 h 1047182"/>
                  <a:gd name="connsiteX2517" fmla="*/ 393477 w 808720"/>
                  <a:gd name="connsiteY2517" fmla="*/ 14878 h 1047182"/>
                  <a:gd name="connsiteX2518" fmla="*/ 392270 w 808720"/>
                  <a:gd name="connsiteY2518" fmla="*/ 14990 h 1047182"/>
                  <a:gd name="connsiteX2519" fmla="*/ 391551 w 808720"/>
                  <a:gd name="connsiteY2519" fmla="*/ 15201 h 1047182"/>
                  <a:gd name="connsiteX2520" fmla="*/ 391174 w 808720"/>
                  <a:gd name="connsiteY2520" fmla="*/ 15264 h 1047182"/>
                  <a:gd name="connsiteX2521" fmla="*/ 391058 w 808720"/>
                  <a:gd name="connsiteY2521" fmla="*/ 15296 h 1047182"/>
                  <a:gd name="connsiteX2522" fmla="*/ 390142 w 808720"/>
                  <a:gd name="connsiteY2522" fmla="*/ 15408 h 1047182"/>
                  <a:gd name="connsiteX2523" fmla="*/ 397276 w 808720"/>
                  <a:gd name="connsiteY2523" fmla="*/ 13523 h 1047182"/>
                  <a:gd name="connsiteX2524" fmla="*/ 409424 w 808720"/>
                  <a:gd name="connsiteY2524" fmla="*/ 12793 h 1047182"/>
                  <a:gd name="connsiteX2525" fmla="*/ 409140 w 808720"/>
                  <a:gd name="connsiteY2525" fmla="*/ 12863 h 1047182"/>
                  <a:gd name="connsiteX2526" fmla="*/ 408991 w 808720"/>
                  <a:gd name="connsiteY2526" fmla="*/ 12883 h 1047182"/>
                  <a:gd name="connsiteX2527" fmla="*/ 408817 w 808720"/>
                  <a:gd name="connsiteY2527" fmla="*/ 12897 h 1047182"/>
                  <a:gd name="connsiteX2528" fmla="*/ 535336 w 808720"/>
                  <a:gd name="connsiteY2528" fmla="*/ 12786 h 1047182"/>
                  <a:gd name="connsiteX2529" fmla="*/ 535372 w 808720"/>
                  <a:gd name="connsiteY2529" fmla="*/ 12797 h 1047182"/>
                  <a:gd name="connsiteX2530" fmla="*/ 535438 w 808720"/>
                  <a:gd name="connsiteY2530" fmla="*/ 12946 h 1047182"/>
                  <a:gd name="connsiteX2531" fmla="*/ 535409 w 808720"/>
                  <a:gd name="connsiteY2531" fmla="*/ 12931 h 1047182"/>
                  <a:gd name="connsiteX2532" fmla="*/ 453269 w 808720"/>
                  <a:gd name="connsiteY2532" fmla="*/ 12768 h 1047182"/>
                  <a:gd name="connsiteX2533" fmla="*/ 452273 w 808720"/>
                  <a:gd name="connsiteY2533" fmla="*/ 12978 h 1047182"/>
                  <a:gd name="connsiteX2534" fmla="*/ 450170 w 808720"/>
                  <a:gd name="connsiteY2534" fmla="*/ 13228 h 1047182"/>
                  <a:gd name="connsiteX2535" fmla="*/ 434449 w 808720"/>
                  <a:gd name="connsiteY2535" fmla="*/ 12755 h 1047182"/>
                  <a:gd name="connsiteX2536" fmla="*/ 411823 w 808720"/>
                  <a:gd name="connsiteY2536" fmla="*/ 16778 h 1047182"/>
                  <a:gd name="connsiteX2537" fmla="*/ 408170 w 808720"/>
                  <a:gd name="connsiteY2537" fmla="*/ 17184 h 1047182"/>
                  <a:gd name="connsiteX2538" fmla="*/ 409935 w 808720"/>
                  <a:gd name="connsiteY2538" fmla="*/ 16742 h 1047182"/>
                  <a:gd name="connsiteX2539" fmla="*/ 418983 w 808720"/>
                  <a:gd name="connsiteY2539" fmla="*/ 14823 h 1047182"/>
                  <a:gd name="connsiteX2540" fmla="*/ 433288 w 808720"/>
                  <a:gd name="connsiteY2540" fmla="*/ 12882 h 1047182"/>
                  <a:gd name="connsiteX2541" fmla="*/ 481276 w 808720"/>
                  <a:gd name="connsiteY2541" fmla="*/ 12751 h 1047182"/>
                  <a:gd name="connsiteX2542" fmla="*/ 481020 w 808720"/>
                  <a:gd name="connsiteY2542" fmla="*/ 12827 h 1047182"/>
                  <a:gd name="connsiteX2543" fmla="*/ 479792 w 808720"/>
                  <a:gd name="connsiteY2543" fmla="*/ 13045 h 1047182"/>
                  <a:gd name="connsiteX2544" fmla="*/ 479985 w 808720"/>
                  <a:gd name="connsiteY2544" fmla="*/ 12953 h 1047182"/>
                  <a:gd name="connsiteX2545" fmla="*/ 535051 w 808720"/>
                  <a:gd name="connsiteY2545" fmla="*/ 12749 h 1047182"/>
                  <a:gd name="connsiteX2546" fmla="*/ 535409 w 808720"/>
                  <a:gd name="connsiteY2546" fmla="*/ 12931 h 1047182"/>
                  <a:gd name="connsiteX2547" fmla="*/ 535590 w 808720"/>
                  <a:gd name="connsiteY2547" fmla="*/ 13293 h 1047182"/>
                  <a:gd name="connsiteX2548" fmla="*/ 536839 w 808720"/>
                  <a:gd name="connsiteY2548" fmla="*/ 16131 h 1047182"/>
                  <a:gd name="connsiteX2549" fmla="*/ 535442 w 808720"/>
                  <a:gd name="connsiteY2549" fmla="*/ 18475 h 1047182"/>
                  <a:gd name="connsiteX2550" fmla="*/ 531193 w 808720"/>
                  <a:gd name="connsiteY2550" fmla="*/ 23255 h 1047182"/>
                  <a:gd name="connsiteX2551" fmla="*/ 531318 w 808720"/>
                  <a:gd name="connsiteY2551" fmla="*/ 21626 h 1047182"/>
                  <a:gd name="connsiteX2552" fmla="*/ 532630 w 808720"/>
                  <a:gd name="connsiteY2552" fmla="*/ 19377 h 1047182"/>
                  <a:gd name="connsiteX2553" fmla="*/ 533100 w 808720"/>
                  <a:gd name="connsiteY2553" fmla="*/ 13737 h 1047182"/>
                  <a:gd name="connsiteX2554" fmla="*/ 534118 w 808720"/>
                  <a:gd name="connsiteY2554" fmla="*/ 12923 h 1047182"/>
                  <a:gd name="connsiteX2555" fmla="*/ 412163 w 808720"/>
                  <a:gd name="connsiteY2555" fmla="*/ 12728 h 1047182"/>
                  <a:gd name="connsiteX2556" fmla="*/ 411895 w 808720"/>
                  <a:gd name="connsiteY2556" fmla="*/ 12847 h 1047182"/>
                  <a:gd name="connsiteX2557" fmla="*/ 411227 w 808720"/>
                  <a:gd name="connsiteY2557" fmla="*/ 12951 h 1047182"/>
                  <a:gd name="connsiteX2558" fmla="*/ 410382 w 808720"/>
                  <a:gd name="connsiteY2558" fmla="*/ 13036 h 1047182"/>
                  <a:gd name="connsiteX2559" fmla="*/ 410964 w 808720"/>
                  <a:gd name="connsiteY2559" fmla="*/ 12874 h 1047182"/>
                  <a:gd name="connsiteX2560" fmla="*/ 492982 w 808720"/>
                  <a:gd name="connsiteY2560" fmla="*/ 12726 h 1047182"/>
                  <a:gd name="connsiteX2561" fmla="*/ 489974 w 808720"/>
                  <a:gd name="connsiteY2561" fmla="*/ 14093 h 1047182"/>
                  <a:gd name="connsiteX2562" fmla="*/ 489420 w 808720"/>
                  <a:gd name="connsiteY2562" fmla="*/ 14217 h 1047182"/>
                  <a:gd name="connsiteX2563" fmla="*/ 488875 w 808720"/>
                  <a:gd name="connsiteY2563" fmla="*/ 14333 h 1047182"/>
                  <a:gd name="connsiteX2564" fmla="*/ 482852 w 808720"/>
                  <a:gd name="connsiteY2564" fmla="*/ 15337 h 1047182"/>
                  <a:gd name="connsiteX2565" fmla="*/ 485127 w 808720"/>
                  <a:gd name="connsiteY2565" fmla="*/ 14303 h 1047182"/>
                  <a:gd name="connsiteX2566" fmla="*/ 485753 w 808720"/>
                  <a:gd name="connsiteY2566" fmla="*/ 14168 h 1047182"/>
                  <a:gd name="connsiteX2567" fmla="*/ 485896 w 808720"/>
                  <a:gd name="connsiteY2567" fmla="*/ 14075 h 1047182"/>
                  <a:gd name="connsiteX2568" fmla="*/ 535295 w 808720"/>
                  <a:gd name="connsiteY2568" fmla="*/ 12704 h 1047182"/>
                  <a:gd name="connsiteX2569" fmla="*/ 535336 w 808720"/>
                  <a:gd name="connsiteY2569" fmla="*/ 12786 h 1047182"/>
                  <a:gd name="connsiteX2570" fmla="*/ 535157 w 808720"/>
                  <a:gd name="connsiteY2570" fmla="*/ 12730 h 1047182"/>
                  <a:gd name="connsiteX2571" fmla="*/ 477409 w 808720"/>
                  <a:gd name="connsiteY2571" fmla="*/ 12690 h 1047182"/>
                  <a:gd name="connsiteX2572" fmla="*/ 476277 w 808720"/>
                  <a:gd name="connsiteY2572" fmla="*/ 13097 h 1047182"/>
                  <a:gd name="connsiteX2573" fmla="*/ 472989 w 808720"/>
                  <a:gd name="connsiteY2573" fmla="*/ 13473 h 1047182"/>
                  <a:gd name="connsiteX2574" fmla="*/ 411668 w 808720"/>
                  <a:gd name="connsiteY2574" fmla="*/ 12678 h 1047182"/>
                  <a:gd name="connsiteX2575" fmla="*/ 410964 w 808720"/>
                  <a:gd name="connsiteY2575" fmla="*/ 12874 h 1047182"/>
                  <a:gd name="connsiteX2576" fmla="*/ 407767 w 808720"/>
                  <a:gd name="connsiteY2576" fmla="*/ 13263 h 1047182"/>
                  <a:gd name="connsiteX2577" fmla="*/ 410962 w 808720"/>
                  <a:gd name="connsiteY2577" fmla="*/ 12733 h 1047182"/>
                  <a:gd name="connsiteX2578" fmla="*/ 459227 w 808720"/>
                  <a:gd name="connsiteY2578" fmla="*/ 12676 h 1047182"/>
                  <a:gd name="connsiteX2579" fmla="*/ 457120 w 808720"/>
                  <a:gd name="connsiteY2579" fmla="*/ 13777 h 1047182"/>
                  <a:gd name="connsiteX2580" fmla="*/ 449840 w 808720"/>
                  <a:gd name="connsiteY2580" fmla="*/ 14990 h 1047182"/>
                  <a:gd name="connsiteX2581" fmla="*/ 456794 w 808720"/>
                  <a:gd name="connsiteY2581" fmla="*/ 13947 h 1047182"/>
                  <a:gd name="connsiteX2582" fmla="*/ 455553 w 808720"/>
                  <a:gd name="connsiteY2582" fmla="*/ 14596 h 1047182"/>
                  <a:gd name="connsiteX2583" fmla="*/ 446518 w 808720"/>
                  <a:gd name="connsiteY2583" fmla="*/ 16498 h 1047182"/>
                  <a:gd name="connsiteX2584" fmla="*/ 442822 w 808720"/>
                  <a:gd name="connsiteY2584" fmla="*/ 16920 h 1047182"/>
                  <a:gd name="connsiteX2585" fmla="*/ 446331 w 808720"/>
                  <a:gd name="connsiteY2585" fmla="*/ 14737 h 1047182"/>
                  <a:gd name="connsiteX2586" fmla="*/ 453083 w 808720"/>
                  <a:gd name="connsiteY2586" fmla="*/ 13560 h 1047182"/>
                  <a:gd name="connsiteX2587" fmla="*/ 413052 w 808720"/>
                  <a:gd name="connsiteY2587" fmla="*/ 12668 h 1047182"/>
                  <a:gd name="connsiteX2588" fmla="*/ 412201 w 808720"/>
                  <a:gd name="connsiteY2588" fmla="*/ 12853 h 1047182"/>
                  <a:gd name="connsiteX2589" fmla="*/ 411789 w 808720"/>
                  <a:gd name="connsiteY2589" fmla="*/ 12894 h 1047182"/>
                  <a:gd name="connsiteX2590" fmla="*/ 411895 w 808720"/>
                  <a:gd name="connsiteY2590" fmla="*/ 12847 h 1047182"/>
                  <a:gd name="connsiteX2591" fmla="*/ 536034 w 808720"/>
                  <a:gd name="connsiteY2591" fmla="*/ 12641 h 1047182"/>
                  <a:gd name="connsiteX2592" fmla="*/ 537495 w 808720"/>
                  <a:gd name="connsiteY2592" fmla="*/ 13636 h 1047182"/>
                  <a:gd name="connsiteX2593" fmla="*/ 537467 w 808720"/>
                  <a:gd name="connsiteY2593" fmla="*/ 13978 h 1047182"/>
                  <a:gd name="connsiteX2594" fmla="*/ 536383 w 808720"/>
                  <a:gd name="connsiteY2594" fmla="*/ 13427 h 1047182"/>
                  <a:gd name="connsiteX2595" fmla="*/ 517984 w 808720"/>
                  <a:gd name="connsiteY2595" fmla="*/ 12640 h 1047182"/>
                  <a:gd name="connsiteX2596" fmla="*/ 516760 w 808720"/>
                  <a:gd name="connsiteY2596" fmla="*/ 13864 h 1047182"/>
                  <a:gd name="connsiteX2597" fmla="*/ 516420 w 808720"/>
                  <a:gd name="connsiteY2597" fmla="*/ 13995 h 1047182"/>
                  <a:gd name="connsiteX2598" fmla="*/ 517448 w 808720"/>
                  <a:gd name="connsiteY2598" fmla="*/ 12993 h 1047182"/>
                  <a:gd name="connsiteX2599" fmla="*/ 406232 w 808720"/>
                  <a:gd name="connsiteY2599" fmla="*/ 12638 h 1047182"/>
                  <a:gd name="connsiteX2600" fmla="*/ 405225 w 808720"/>
                  <a:gd name="connsiteY2600" fmla="*/ 12874 h 1047182"/>
                  <a:gd name="connsiteX2601" fmla="*/ 402140 w 808720"/>
                  <a:gd name="connsiteY2601" fmla="*/ 13414 h 1047182"/>
                  <a:gd name="connsiteX2602" fmla="*/ 402436 w 808720"/>
                  <a:gd name="connsiteY2602" fmla="*/ 13303 h 1047182"/>
                  <a:gd name="connsiteX2603" fmla="*/ 405893 w 808720"/>
                  <a:gd name="connsiteY2603" fmla="*/ 12660 h 1047182"/>
                  <a:gd name="connsiteX2604" fmla="*/ 497568 w 808720"/>
                  <a:gd name="connsiteY2604" fmla="*/ 12636 h 1047182"/>
                  <a:gd name="connsiteX2605" fmla="*/ 495819 w 808720"/>
                  <a:gd name="connsiteY2605" fmla="*/ 13176 h 1047182"/>
                  <a:gd name="connsiteX2606" fmla="*/ 489777 w 808720"/>
                  <a:gd name="connsiteY2606" fmla="*/ 14183 h 1047182"/>
                  <a:gd name="connsiteX2607" fmla="*/ 489888 w 808720"/>
                  <a:gd name="connsiteY2607" fmla="*/ 14132 h 1047182"/>
                  <a:gd name="connsiteX2608" fmla="*/ 491501 w 808720"/>
                  <a:gd name="connsiteY2608" fmla="*/ 13774 h 1047182"/>
                  <a:gd name="connsiteX2609" fmla="*/ 494799 w 808720"/>
                  <a:gd name="connsiteY2609" fmla="*/ 13071 h 1047182"/>
                  <a:gd name="connsiteX2610" fmla="*/ 526150 w 808720"/>
                  <a:gd name="connsiteY2610" fmla="*/ 12628 h 1047182"/>
                  <a:gd name="connsiteX2611" fmla="*/ 526155 w 808720"/>
                  <a:gd name="connsiteY2611" fmla="*/ 12631 h 1047182"/>
                  <a:gd name="connsiteX2612" fmla="*/ 525206 w 808720"/>
                  <a:gd name="connsiteY2612" fmla="*/ 14149 h 1047182"/>
                  <a:gd name="connsiteX2613" fmla="*/ 522711 w 808720"/>
                  <a:gd name="connsiteY2613" fmla="*/ 14692 h 1047182"/>
                  <a:gd name="connsiteX2614" fmla="*/ 435257 w 808720"/>
                  <a:gd name="connsiteY2614" fmla="*/ 12614 h 1047182"/>
                  <a:gd name="connsiteX2615" fmla="*/ 435027 w 808720"/>
                  <a:gd name="connsiteY2615" fmla="*/ 12693 h 1047182"/>
                  <a:gd name="connsiteX2616" fmla="*/ 434449 w 808720"/>
                  <a:gd name="connsiteY2616" fmla="*/ 12755 h 1047182"/>
                  <a:gd name="connsiteX2617" fmla="*/ 435193 w 808720"/>
                  <a:gd name="connsiteY2617" fmla="*/ 12623 h 1047182"/>
                  <a:gd name="connsiteX2618" fmla="*/ 534779 w 808720"/>
                  <a:gd name="connsiteY2618" fmla="*/ 12611 h 1047182"/>
                  <a:gd name="connsiteX2619" fmla="*/ 535157 w 808720"/>
                  <a:gd name="connsiteY2619" fmla="*/ 12730 h 1047182"/>
                  <a:gd name="connsiteX2620" fmla="*/ 535051 w 808720"/>
                  <a:gd name="connsiteY2620" fmla="*/ 12749 h 1047182"/>
                  <a:gd name="connsiteX2621" fmla="*/ 539715 w 808720"/>
                  <a:gd name="connsiteY2621" fmla="*/ 12610 h 1047182"/>
                  <a:gd name="connsiteX2622" fmla="*/ 540354 w 808720"/>
                  <a:gd name="connsiteY2622" fmla="*/ 13414 h 1047182"/>
                  <a:gd name="connsiteX2623" fmla="*/ 540438 w 808720"/>
                  <a:gd name="connsiteY2623" fmla="*/ 13807 h 1047182"/>
                  <a:gd name="connsiteX2624" fmla="*/ 539400 w 808720"/>
                  <a:gd name="connsiteY2624" fmla="*/ 13255 h 1047182"/>
                  <a:gd name="connsiteX2625" fmla="*/ 501027 w 808720"/>
                  <a:gd name="connsiteY2625" fmla="*/ 12586 h 1047182"/>
                  <a:gd name="connsiteX2626" fmla="*/ 496598 w 808720"/>
                  <a:gd name="connsiteY2626" fmla="*/ 14661 h 1047182"/>
                  <a:gd name="connsiteX2627" fmla="*/ 487123 w 808720"/>
                  <a:gd name="connsiteY2627" fmla="*/ 16635 h 1047182"/>
                  <a:gd name="connsiteX2628" fmla="*/ 491510 w 808720"/>
                  <a:gd name="connsiteY2628" fmla="*/ 14990 h 1047182"/>
                  <a:gd name="connsiteX2629" fmla="*/ 495098 w 808720"/>
                  <a:gd name="connsiteY2629" fmla="*/ 13645 h 1047182"/>
                  <a:gd name="connsiteX2630" fmla="*/ 480761 w 808720"/>
                  <a:gd name="connsiteY2630" fmla="*/ 12584 h 1047182"/>
                  <a:gd name="connsiteX2631" fmla="*/ 479985 w 808720"/>
                  <a:gd name="connsiteY2631" fmla="*/ 12953 h 1047182"/>
                  <a:gd name="connsiteX2632" fmla="*/ 477865 w 808720"/>
                  <a:gd name="connsiteY2632" fmla="*/ 13284 h 1047182"/>
                  <a:gd name="connsiteX2633" fmla="*/ 479772 w 808720"/>
                  <a:gd name="connsiteY2633" fmla="*/ 12697 h 1047182"/>
                  <a:gd name="connsiteX2634" fmla="*/ 536003 w 808720"/>
                  <a:gd name="connsiteY2634" fmla="*/ 12572 h 1047182"/>
                  <a:gd name="connsiteX2635" fmla="*/ 536034 w 808720"/>
                  <a:gd name="connsiteY2635" fmla="*/ 12641 h 1047182"/>
                  <a:gd name="connsiteX2636" fmla="*/ 535948 w 808720"/>
                  <a:gd name="connsiteY2636" fmla="*/ 12582 h 1047182"/>
                  <a:gd name="connsiteX2637" fmla="*/ 407236 w 808720"/>
                  <a:gd name="connsiteY2637" fmla="*/ 12572 h 1047182"/>
                  <a:gd name="connsiteX2638" fmla="*/ 404702 w 808720"/>
                  <a:gd name="connsiteY2638" fmla="*/ 12997 h 1047182"/>
                  <a:gd name="connsiteX2639" fmla="*/ 405225 w 808720"/>
                  <a:gd name="connsiteY2639" fmla="*/ 12874 h 1047182"/>
                  <a:gd name="connsiteX2640" fmla="*/ 406780 w 808720"/>
                  <a:gd name="connsiteY2640" fmla="*/ 12602 h 1047182"/>
                  <a:gd name="connsiteX2641" fmla="*/ 466001 w 808720"/>
                  <a:gd name="connsiteY2641" fmla="*/ 12566 h 1047182"/>
                  <a:gd name="connsiteX2642" fmla="*/ 457515 w 808720"/>
                  <a:gd name="connsiteY2642" fmla="*/ 14991 h 1047182"/>
                  <a:gd name="connsiteX2643" fmla="*/ 452692 w 808720"/>
                  <a:gd name="connsiteY2643" fmla="*/ 15733 h 1047182"/>
                  <a:gd name="connsiteX2644" fmla="*/ 455323 w 808720"/>
                  <a:gd name="connsiteY2644" fmla="*/ 14716 h 1047182"/>
                  <a:gd name="connsiteX2645" fmla="*/ 455553 w 808720"/>
                  <a:gd name="connsiteY2645" fmla="*/ 14596 h 1047182"/>
                  <a:gd name="connsiteX2646" fmla="*/ 463194 w 808720"/>
                  <a:gd name="connsiteY2646" fmla="*/ 12987 h 1047182"/>
                  <a:gd name="connsiteX2647" fmla="*/ 509717 w 808720"/>
                  <a:gd name="connsiteY2647" fmla="*/ 12558 h 1047182"/>
                  <a:gd name="connsiteX2648" fmla="*/ 506375 w 808720"/>
                  <a:gd name="connsiteY2648" fmla="*/ 13284 h 1047182"/>
                  <a:gd name="connsiteX2649" fmla="*/ 499816 w 808720"/>
                  <a:gd name="connsiteY2649" fmla="*/ 14710 h 1047182"/>
                  <a:gd name="connsiteX2650" fmla="*/ 501342 w 808720"/>
                  <a:gd name="connsiteY2650" fmla="*/ 14032 h 1047182"/>
                  <a:gd name="connsiteX2651" fmla="*/ 507139 w 808720"/>
                  <a:gd name="connsiteY2651" fmla="*/ 13011 h 1047182"/>
                  <a:gd name="connsiteX2652" fmla="*/ 449840 w 808720"/>
                  <a:gd name="connsiteY2652" fmla="*/ 12554 h 1047182"/>
                  <a:gd name="connsiteX2653" fmla="*/ 448421 w 808720"/>
                  <a:gd name="connsiteY2653" fmla="*/ 13436 h 1047182"/>
                  <a:gd name="connsiteX2654" fmla="*/ 443647 w 808720"/>
                  <a:gd name="connsiteY2654" fmla="*/ 14004 h 1047182"/>
                  <a:gd name="connsiteX2655" fmla="*/ 447274 w 808720"/>
                  <a:gd name="connsiteY2655" fmla="*/ 12839 h 1047182"/>
                  <a:gd name="connsiteX2656" fmla="*/ 456057 w 808720"/>
                  <a:gd name="connsiteY2656" fmla="*/ 12527 h 1047182"/>
                  <a:gd name="connsiteX2657" fmla="*/ 453731 w 808720"/>
                  <a:gd name="connsiteY2657" fmla="*/ 13017 h 1047182"/>
                  <a:gd name="connsiteX2658" fmla="*/ 448962 w 808720"/>
                  <a:gd name="connsiteY2658" fmla="*/ 13675 h 1047182"/>
                  <a:gd name="connsiteX2659" fmla="*/ 452273 w 808720"/>
                  <a:gd name="connsiteY2659" fmla="*/ 12978 h 1047182"/>
                  <a:gd name="connsiteX2660" fmla="*/ 534614 w 808720"/>
                  <a:gd name="connsiteY2660" fmla="*/ 12527 h 1047182"/>
                  <a:gd name="connsiteX2661" fmla="*/ 534779 w 808720"/>
                  <a:gd name="connsiteY2661" fmla="*/ 12611 h 1047182"/>
                  <a:gd name="connsiteX2662" fmla="*/ 534585 w 808720"/>
                  <a:gd name="connsiteY2662" fmla="*/ 12550 h 1047182"/>
                  <a:gd name="connsiteX2663" fmla="*/ 532674 w 808720"/>
                  <a:gd name="connsiteY2663" fmla="*/ 12526 h 1047182"/>
                  <a:gd name="connsiteX2664" fmla="*/ 532016 w 808720"/>
                  <a:gd name="connsiteY2664" fmla="*/ 13315 h 1047182"/>
                  <a:gd name="connsiteX2665" fmla="*/ 531957 w 808720"/>
                  <a:gd name="connsiteY2665" fmla="*/ 13326 h 1047182"/>
                  <a:gd name="connsiteX2666" fmla="*/ 532007 w 808720"/>
                  <a:gd name="connsiteY2666" fmla="*/ 12671 h 1047182"/>
                  <a:gd name="connsiteX2667" fmla="*/ 413735 w 808720"/>
                  <a:gd name="connsiteY2667" fmla="*/ 12520 h 1047182"/>
                  <a:gd name="connsiteX2668" fmla="*/ 413560 w 808720"/>
                  <a:gd name="connsiteY2668" fmla="*/ 12558 h 1047182"/>
                  <a:gd name="connsiteX2669" fmla="*/ 412163 w 808720"/>
                  <a:gd name="connsiteY2669" fmla="*/ 12728 h 1047182"/>
                  <a:gd name="connsiteX2670" fmla="*/ 412401 w 808720"/>
                  <a:gd name="connsiteY2670" fmla="*/ 12622 h 1047182"/>
                  <a:gd name="connsiteX2671" fmla="*/ 520316 w 808720"/>
                  <a:gd name="connsiteY2671" fmla="*/ 12501 h 1047182"/>
                  <a:gd name="connsiteX2672" fmla="*/ 517827 w 808720"/>
                  <a:gd name="connsiteY2672" fmla="*/ 14990 h 1047182"/>
                  <a:gd name="connsiteX2673" fmla="*/ 515127 w 808720"/>
                  <a:gd name="connsiteY2673" fmla="*/ 16340 h 1047182"/>
                  <a:gd name="connsiteX2674" fmla="*/ 514050 w 808720"/>
                  <a:gd name="connsiteY2674" fmla="*/ 16575 h 1047182"/>
                  <a:gd name="connsiteX2675" fmla="*/ 516760 w 808720"/>
                  <a:gd name="connsiteY2675" fmla="*/ 13864 h 1047182"/>
                  <a:gd name="connsiteX2676" fmla="*/ 436803 w 808720"/>
                  <a:gd name="connsiteY2676" fmla="*/ 12499 h 1047182"/>
                  <a:gd name="connsiteX2677" fmla="*/ 432983 w 808720"/>
                  <a:gd name="connsiteY2677" fmla="*/ 14197 h 1047182"/>
                  <a:gd name="connsiteX2678" fmla="*/ 428627 w 808720"/>
                  <a:gd name="connsiteY2678" fmla="*/ 14911 h 1047182"/>
                  <a:gd name="connsiteX2679" fmla="*/ 424996 w 808720"/>
                  <a:gd name="connsiteY2679" fmla="*/ 15314 h 1047182"/>
                  <a:gd name="connsiteX2680" fmla="*/ 432295 w 808720"/>
                  <a:gd name="connsiteY2680" fmla="*/ 13620 h 1047182"/>
                  <a:gd name="connsiteX2681" fmla="*/ 435027 w 808720"/>
                  <a:gd name="connsiteY2681" fmla="*/ 12693 h 1047182"/>
                  <a:gd name="connsiteX2682" fmla="*/ 544197 w 808720"/>
                  <a:gd name="connsiteY2682" fmla="*/ 12488 h 1047182"/>
                  <a:gd name="connsiteX2683" fmla="*/ 544209 w 808720"/>
                  <a:gd name="connsiteY2683" fmla="*/ 12931 h 1047182"/>
                  <a:gd name="connsiteX2684" fmla="*/ 543606 w 808720"/>
                  <a:gd name="connsiteY2684" fmla="*/ 14834 h 1047182"/>
                  <a:gd name="connsiteX2685" fmla="*/ 543492 w 808720"/>
                  <a:gd name="connsiteY2685" fmla="*/ 14551 h 1047182"/>
                  <a:gd name="connsiteX2686" fmla="*/ 414278 w 808720"/>
                  <a:gd name="connsiteY2686" fmla="*/ 12479 h 1047182"/>
                  <a:gd name="connsiteX2687" fmla="*/ 413052 w 808720"/>
                  <a:gd name="connsiteY2687" fmla="*/ 12668 h 1047182"/>
                  <a:gd name="connsiteX2688" fmla="*/ 413560 w 808720"/>
                  <a:gd name="connsiteY2688" fmla="*/ 12558 h 1047182"/>
                  <a:gd name="connsiteX2689" fmla="*/ 414105 w 808720"/>
                  <a:gd name="connsiteY2689" fmla="*/ 12492 h 1047182"/>
                  <a:gd name="connsiteX2690" fmla="*/ 483253 w 808720"/>
                  <a:gd name="connsiteY2690" fmla="*/ 12442 h 1047182"/>
                  <a:gd name="connsiteX2691" fmla="*/ 481711 w 808720"/>
                  <a:gd name="connsiteY2691" fmla="*/ 13175 h 1047182"/>
                  <a:gd name="connsiteX2692" fmla="*/ 478390 w 808720"/>
                  <a:gd name="connsiteY2692" fmla="*/ 13711 h 1047182"/>
                  <a:gd name="connsiteX2693" fmla="*/ 478966 w 808720"/>
                  <a:gd name="connsiteY2693" fmla="*/ 13437 h 1047182"/>
                  <a:gd name="connsiteX2694" fmla="*/ 481020 w 808720"/>
                  <a:gd name="connsiteY2694" fmla="*/ 12827 h 1047182"/>
                  <a:gd name="connsiteX2695" fmla="*/ 482737 w 808720"/>
                  <a:gd name="connsiteY2695" fmla="*/ 12523 h 1047182"/>
                  <a:gd name="connsiteX2696" fmla="*/ 482739 w 808720"/>
                  <a:gd name="connsiteY2696" fmla="*/ 12523 h 1047182"/>
                  <a:gd name="connsiteX2697" fmla="*/ 532752 w 808720"/>
                  <a:gd name="connsiteY2697" fmla="*/ 12432 h 1047182"/>
                  <a:gd name="connsiteX2698" fmla="*/ 532824 w 808720"/>
                  <a:gd name="connsiteY2698" fmla="*/ 12493 h 1047182"/>
                  <a:gd name="connsiteX2699" fmla="*/ 532674 w 808720"/>
                  <a:gd name="connsiteY2699" fmla="*/ 12526 h 1047182"/>
                  <a:gd name="connsiteX2700" fmla="*/ 412863 w 808720"/>
                  <a:gd name="connsiteY2700" fmla="*/ 12417 h 1047182"/>
                  <a:gd name="connsiteX2701" fmla="*/ 412401 w 808720"/>
                  <a:gd name="connsiteY2701" fmla="*/ 12622 h 1047182"/>
                  <a:gd name="connsiteX2702" fmla="*/ 411668 w 808720"/>
                  <a:gd name="connsiteY2702" fmla="*/ 12678 h 1047182"/>
                  <a:gd name="connsiteX2703" fmla="*/ 412232 w 808720"/>
                  <a:gd name="connsiteY2703" fmla="*/ 12522 h 1047182"/>
                  <a:gd name="connsiteX2704" fmla="*/ 427238 w 808720"/>
                  <a:gd name="connsiteY2704" fmla="*/ 12417 h 1047182"/>
                  <a:gd name="connsiteX2705" fmla="*/ 425311 w 808720"/>
                  <a:gd name="connsiteY2705" fmla="*/ 12898 h 1047182"/>
                  <a:gd name="connsiteX2706" fmla="*/ 422728 w 808720"/>
                  <a:gd name="connsiteY2706" fmla="*/ 13327 h 1047182"/>
                  <a:gd name="connsiteX2707" fmla="*/ 424511 w 808720"/>
                  <a:gd name="connsiteY2707" fmla="*/ 12849 h 1047182"/>
                  <a:gd name="connsiteX2708" fmla="*/ 424698 w 808720"/>
                  <a:gd name="connsiteY2708" fmla="*/ 12812 h 1047182"/>
                  <a:gd name="connsiteX2709" fmla="*/ 426269 w 808720"/>
                  <a:gd name="connsiteY2709" fmla="*/ 12378 h 1047182"/>
                  <a:gd name="connsiteX2710" fmla="*/ 426054 w 808720"/>
                  <a:gd name="connsiteY2710" fmla="*/ 12435 h 1047182"/>
                  <a:gd name="connsiteX2711" fmla="*/ 422018 w 808720"/>
                  <a:gd name="connsiteY2711" fmla="*/ 13230 h 1047182"/>
                  <a:gd name="connsiteX2712" fmla="*/ 419875 w 808720"/>
                  <a:gd name="connsiteY2712" fmla="*/ 13564 h 1047182"/>
                  <a:gd name="connsiteX2713" fmla="*/ 422351 w 808720"/>
                  <a:gd name="connsiteY2713" fmla="*/ 12929 h 1047182"/>
                  <a:gd name="connsiteX2714" fmla="*/ 537096 w 808720"/>
                  <a:gd name="connsiteY2714" fmla="*/ 12368 h 1047182"/>
                  <a:gd name="connsiteX2715" fmla="*/ 538042 w 808720"/>
                  <a:gd name="connsiteY2715" fmla="*/ 12834 h 1047182"/>
                  <a:gd name="connsiteX2716" fmla="*/ 538574 w 808720"/>
                  <a:gd name="connsiteY2716" fmla="*/ 13218 h 1047182"/>
                  <a:gd name="connsiteX2717" fmla="*/ 538086 w 808720"/>
                  <a:gd name="connsiteY2717" fmla="*/ 14038 h 1047182"/>
                  <a:gd name="connsiteX2718" fmla="*/ 537495 w 808720"/>
                  <a:gd name="connsiteY2718" fmla="*/ 13636 h 1047182"/>
                  <a:gd name="connsiteX2719" fmla="*/ 537565 w 808720"/>
                  <a:gd name="connsiteY2719" fmla="*/ 12797 h 1047182"/>
                  <a:gd name="connsiteX2720" fmla="*/ 536734 w 808720"/>
                  <a:gd name="connsiteY2720" fmla="*/ 12436 h 1047182"/>
                  <a:gd name="connsiteX2721" fmla="*/ 410691 w 808720"/>
                  <a:gd name="connsiteY2721" fmla="*/ 12347 h 1047182"/>
                  <a:gd name="connsiteX2722" fmla="*/ 406411 w 808720"/>
                  <a:gd name="connsiteY2722" fmla="*/ 13081 h 1047182"/>
                  <a:gd name="connsiteX2723" fmla="*/ 404469 w 808720"/>
                  <a:gd name="connsiteY2723" fmla="*/ 13230 h 1047182"/>
                  <a:gd name="connsiteX2724" fmla="*/ 408520 w 808720"/>
                  <a:gd name="connsiteY2724" fmla="*/ 12488 h 1047182"/>
                  <a:gd name="connsiteX2725" fmla="*/ 407489 w 808720"/>
                  <a:gd name="connsiteY2725" fmla="*/ 12342 h 1047182"/>
                  <a:gd name="connsiteX2726" fmla="*/ 407070 w 808720"/>
                  <a:gd name="connsiteY2726" fmla="*/ 12441 h 1047182"/>
                  <a:gd name="connsiteX2727" fmla="*/ 405893 w 808720"/>
                  <a:gd name="connsiteY2727" fmla="*/ 12660 h 1047182"/>
                  <a:gd name="connsiteX2728" fmla="*/ 403784 w 808720"/>
                  <a:gd name="connsiteY2728" fmla="*/ 12797 h 1047182"/>
                  <a:gd name="connsiteX2729" fmla="*/ 406679 w 808720"/>
                  <a:gd name="connsiteY2729" fmla="*/ 12411 h 1047182"/>
                  <a:gd name="connsiteX2730" fmla="*/ 412884 w 808720"/>
                  <a:gd name="connsiteY2730" fmla="*/ 12341 h 1047182"/>
                  <a:gd name="connsiteX2731" fmla="*/ 412232 w 808720"/>
                  <a:gd name="connsiteY2731" fmla="*/ 12522 h 1047182"/>
                  <a:gd name="connsiteX2732" fmla="*/ 410962 w 808720"/>
                  <a:gd name="connsiteY2732" fmla="*/ 12733 h 1047182"/>
                  <a:gd name="connsiteX2733" fmla="*/ 409085 w 808720"/>
                  <a:gd name="connsiteY2733" fmla="*/ 12877 h 1047182"/>
                  <a:gd name="connsiteX2734" fmla="*/ 409140 w 808720"/>
                  <a:gd name="connsiteY2734" fmla="*/ 12863 h 1047182"/>
                  <a:gd name="connsiteX2735" fmla="*/ 421846 w 808720"/>
                  <a:gd name="connsiteY2735" fmla="*/ 12336 h 1047182"/>
                  <a:gd name="connsiteX2736" fmla="*/ 420839 w 808720"/>
                  <a:gd name="connsiteY2736" fmla="*/ 12624 h 1047182"/>
                  <a:gd name="connsiteX2737" fmla="*/ 408185 w 808720"/>
                  <a:gd name="connsiteY2737" fmla="*/ 14496 h 1047182"/>
                  <a:gd name="connsiteX2738" fmla="*/ 410992 w 808720"/>
                  <a:gd name="connsiteY2738" fmla="*/ 13249 h 1047182"/>
                  <a:gd name="connsiteX2739" fmla="*/ 416370 w 808720"/>
                  <a:gd name="connsiteY2739" fmla="*/ 12748 h 1047182"/>
                  <a:gd name="connsiteX2740" fmla="*/ 411447 w 808720"/>
                  <a:gd name="connsiteY2740" fmla="*/ 12297 h 1047182"/>
                  <a:gd name="connsiteX2741" fmla="*/ 409792 w 808720"/>
                  <a:gd name="connsiteY2741" fmla="*/ 12703 h 1047182"/>
                  <a:gd name="connsiteX2742" fmla="*/ 408521 w 808720"/>
                  <a:gd name="connsiteY2742" fmla="*/ 12920 h 1047182"/>
                  <a:gd name="connsiteX2743" fmla="*/ 407877 w 808720"/>
                  <a:gd name="connsiteY2743" fmla="*/ 12969 h 1047182"/>
                  <a:gd name="connsiteX2744" fmla="*/ 410905 w 808720"/>
                  <a:gd name="connsiteY2744" fmla="*/ 12333 h 1047182"/>
                  <a:gd name="connsiteX2745" fmla="*/ 533758 w 808720"/>
                  <a:gd name="connsiteY2745" fmla="*/ 12290 h 1047182"/>
                  <a:gd name="connsiteX2746" fmla="*/ 534585 w 808720"/>
                  <a:gd name="connsiteY2746" fmla="*/ 12550 h 1047182"/>
                  <a:gd name="connsiteX2747" fmla="*/ 534118 w 808720"/>
                  <a:gd name="connsiteY2747" fmla="*/ 12923 h 1047182"/>
                  <a:gd name="connsiteX2748" fmla="*/ 533153 w 808720"/>
                  <a:gd name="connsiteY2748" fmla="*/ 13103 h 1047182"/>
                  <a:gd name="connsiteX2749" fmla="*/ 533179 w 808720"/>
                  <a:gd name="connsiteY2749" fmla="*/ 12797 h 1047182"/>
                  <a:gd name="connsiteX2750" fmla="*/ 532824 w 808720"/>
                  <a:gd name="connsiteY2750" fmla="*/ 12493 h 1047182"/>
                  <a:gd name="connsiteX2751" fmla="*/ 537565 w 808720"/>
                  <a:gd name="connsiteY2751" fmla="*/ 12281 h 1047182"/>
                  <a:gd name="connsiteX2752" fmla="*/ 538525 w 808720"/>
                  <a:gd name="connsiteY2752" fmla="*/ 12791 h 1047182"/>
                  <a:gd name="connsiteX2753" fmla="*/ 538662 w 808720"/>
                  <a:gd name="connsiteY2753" fmla="*/ 13071 h 1047182"/>
                  <a:gd name="connsiteX2754" fmla="*/ 538631 w 808720"/>
                  <a:gd name="connsiteY2754" fmla="*/ 13124 h 1047182"/>
                  <a:gd name="connsiteX2755" fmla="*/ 538042 w 808720"/>
                  <a:gd name="connsiteY2755" fmla="*/ 12834 h 1047182"/>
                  <a:gd name="connsiteX2756" fmla="*/ 537334 w 808720"/>
                  <a:gd name="connsiteY2756" fmla="*/ 12324 h 1047182"/>
                  <a:gd name="connsiteX2757" fmla="*/ 483649 w 808720"/>
                  <a:gd name="connsiteY2757" fmla="*/ 12254 h 1047182"/>
                  <a:gd name="connsiteX2758" fmla="*/ 483435 w 808720"/>
                  <a:gd name="connsiteY2758" fmla="*/ 12356 h 1047182"/>
                  <a:gd name="connsiteX2759" fmla="*/ 482739 w 808720"/>
                  <a:gd name="connsiteY2759" fmla="*/ 12523 h 1047182"/>
                  <a:gd name="connsiteX2760" fmla="*/ 481276 w 808720"/>
                  <a:gd name="connsiteY2760" fmla="*/ 12751 h 1047182"/>
                  <a:gd name="connsiteX2761" fmla="*/ 482512 w 808720"/>
                  <a:gd name="connsiteY2761" fmla="*/ 12384 h 1047182"/>
                  <a:gd name="connsiteX2762" fmla="*/ 498818 w 808720"/>
                  <a:gd name="connsiteY2762" fmla="*/ 12250 h 1047182"/>
                  <a:gd name="connsiteX2763" fmla="*/ 497948 w 808720"/>
                  <a:gd name="connsiteY2763" fmla="*/ 12576 h 1047182"/>
                  <a:gd name="connsiteX2764" fmla="*/ 497568 w 808720"/>
                  <a:gd name="connsiteY2764" fmla="*/ 12636 h 1047182"/>
                  <a:gd name="connsiteX2765" fmla="*/ 413287 w 808720"/>
                  <a:gd name="connsiteY2765" fmla="*/ 12229 h 1047182"/>
                  <a:gd name="connsiteX2766" fmla="*/ 413104 w 808720"/>
                  <a:gd name="connsiteY2766" fmla="*/ 12310 h 1047182"/>
                  <a:gd name="connsiteX2767" fmla="*/ 412884 w 808720"/>
                  <a:gd name="connsiteY2767" fmla="*/ 12341 h 1047182"/>
                  <a:gd name="connsiteX2768" fmla="*/ 437412 w 808720"/>
                  <a:gd name="connsiteY2768" fmla="*/ 12229 h 1047182"/>
                  <a:gd name="connsiteX2769" fmla="*/ 437110 w 808720"/>
                  <a:gd name="connsiteY2769" fmla="*/ 12363 h 1047182"/>
                  <a:gd name="connsiteX2770" fmla="*/ 435257 w 808720"/>
                  <a:gd name="connsiteY2770" fmla="*/ 12614 h 1047182"/>
                  <a:gd name="connsiteX2771" fmla="*/ 435274 w 808720"/>
                  <a:gd name="connsiteY2771" fmla="*/ 12609 h 1047182"/>
                  <a:gd name="connsiteX2772" fmla="*/ 408997 w 808720"/>
                  <a:gd name="connsiteY2772" fmla="*/ 12214 h 1047182"/>
                  <a:gd name="connsiteX2773" fmla="*/ 406780 w 808720"/>
                  <a:gd name="connsiteY2773" fmla="*/ 12602 h 1047182"/>
                  <a:gd name="connsiteX2774" fmla="*/ 406232 w 808720"/>
                  <a:gd name="connsiteY2774" fmla="*/ 12638 h 1047182"/>
                  <a:gd name="connsiteX2775" fmla="*/ 407070 w 808720"/>
                  <a:gd name="connsiteY2775" fmla="*/ 12441 h 1047182"/>
                  <a:gd name="connsiteX2776" fmla="*/ 407692 w 808720"/>
                  <a:gd name="connsiteY2776" fmla="*/ 12325 h 1047182"/>
                  <a:gd name="connsiteX2777" fmla="*/ 411498 w 808720"/>
                  <a:gd name="connsiteY2777" fmla="*/ 12208 h 1047182"/>
                  <a:gd name="connsiteX2778" fmla="*/ 410905 w 808720"/>
                  <a:gd name="connsiteY2778" fmla="*/ 12333 h 1047182"/>
                  <a:gd name="connsiteX2779" fmla="*/ 410691 w 808720"/>
                  <a:gd name="connsiteY2779" fmla="*/ 12347 h 1047182"/>
                  <a:gd name="connsiteX2780" fmla="*/ 412868 w 808720"/>
                  <a:gd name="connsiteY2780" fmla="*/ 12205 h 1047182"/>
                  <a:gd name="connsiteX2781" fmla="*/ 409424 w 808720"/>
                  <a:gd name="connsiteY2781" fmla="*/ 12793 h 1047182"/>
                  <a:gd name="connsiteX2782" fmla="*/ 409792 w 808720"/>
                  <a:gd name="connsiteY2782" fmla="*/ 12703 h 1047182"/>
                  <a:gd name="connsiteX2783" fmla="*/ 412624 w 808720"/>
                  <a:gd name="connsiteY2783" fmla="*/ 12221 h 1047182"/>
                  <a:gd name="connsiteX2784" fmla="*/ 413528 w 808720"/>
                  <a:gd name="connsiteY2784" fmla="*/ 12162 h 1047182"/>
                  <a:gd name="connsiteX2785" fmla="*/ 413287 w 808720"/>
                  <a:gd name="connsiteY2785" fmla="*/ 12229 h 1047182"/>
                  <a:gd name="connsiteX2786" fmla="*/ 413422 w 808720"/>
                  <a:gd name="connsiteY2786" fmla="*/ 12169 h 1047182"/>
                  <a:gd name="connsiteX2787" fmla="*/ 488135 w 808720"/>
                  <a:gd name="connsiteY2787" fmla="*/ 12159 h 1047182"/>
                  <a:gd name="connsiteX2788" fmla="*/ 487965 w 808720"/>
                  <a:gd name="connsiteY2788" fmla="*/ 12221 h 1047182"/>
                  <a:gd name="connsiteX2789" fmla="*/ 486923 w 808720"/>
                  <a:gd name="connsiteY2789" fmla="*/ 12419 h 1047182"/>
                  <a:gd name="connsiteX2790" fmla="*/ 484930 w 808720"/>
                  <a:gd name="connsiteY2790" fmla="*/ 12797 h 1047182"/>
                  <a:gd name="connsiteX2791" fmla="*/ 486432 w 808720"/>
                  <a:gd name="connsiteY2791" fmla="*/ 12498 h 1047182"/>
                  <a:gd name="connsiteX2792" fmla="*/ 408618 w 808720"/>
                  <a:gd name="connsiteY2792" fmla="*/ 12153 h 1047182"/>
                  <a:gd name="connsiteX2793" fmla="*/ 407692 w 808720"/>
                  <a:gd name="connsiteY2793" fmla="*/ 12325 h 1047182"/>
                  <a:gd name="connsiteX2794" fmla="*/ 407489 w 808720"/>
                  <a:gd name="connsiteY2794" fmla="*/ 12342 h 1047182"/>
                  <a:gd name="connsiteX2795" fmla="*/ 407874 w 808720"/>
                  <a:gd name="connsiteY2795" fmla="*/ 12252 h 1047182"/>
                  <a:gd name="connsiteX2796" fmla="*/ 460310 w 808720"/>
                  <a:gd name="connsiteY2796" fmla="*/ 12109 h 1047182"/>
                  <a:gd name="connsiteX2797" fmla="*/ 459762 w 808720"/>
                  <a:gd name="connsiteY2797" fmla="*/ 12396 h 1047182"/>
                  <a:gd name="connsiteX2798" fmla="*/ 453083 w 808720"/>
                  <a:gd name="connsiteY2798" fmla="*/ 13560 h 1047182"/>
                  <a:gd name="connsiteX2799" fmla="*/ 446976 w 808720"/>
                  <a:gd name="connsiteY2799" fmla="*/ 14439 h 1047182"/>
                  <a:gd name="connsiteX2800" fmla="*/ 453731 w 808720"/>
                  <a:gd name="connsiteY2800" fmla="*/ 13017 h 1047182"/>
                  <a:gd name="connsiteX2801" fmla="*/ 540072 w 808720"/>
                  <a:gd name="connsiteY2801" fmla="*/ 12084 h 1047182"/>
                  <a:gd name="connsiteX2802" fmla="*/ 541096 w 808720"/>
                  <a:gd name="connsiteY2802" fmla="*/ 12453 h 1047182"/>
                  <a:gd name="connsiteX2803" fmla="*/ 541946 w 808720"/>
                  <a:gd name="connsiteY2803" fmla="*/ 14362 h 1047182"/>
                  <a:gd name="connsiteX2804" fmla="*/ 541913 w 808720"/>
                  <a:gd name="connsiteY2804" fmla="*/ 14738 h 1047182"/>
                  <a:gd name="connsiteX2805" fmla="*/ 541083 w 808720"/>
                  <a:gd name="connsiteY2805" fmla="*/ 14330 h 1047182"/>
                  <a:gd name="connsiteX2806" fmla="*/ 540961 w 808720"/>
                  <a:gd name="connsiteY2806" fmla="*/ 14177 h 1047182"/>
                  <a:gd name="connsiteX2807" fmla="*/ 540924 w 808720"/>
                  <a:gd name="connsiteY2807" fmla="*/ 14065 h 1047182"/>
                  <a:gd name="connsiteX2808" fmla="*/ 540834 w 808720"/>
                  <a:gd name="connsiteY2808" fmla="*/ 14017 h 1047182"/>
                  <a:gd name="connsiteX2809" fmla="*/ 540354 w 808720"/>
                  <a:gd name="connsiteY2809" fmla="*/ 13414 h 1047182"/>
                  <a:gd name="connsiteX2810" fmla="*/ 413636 w 808720"/>
                  <a:gd name="connsiteY2810" fmla="*/ 12074 h 1047182"/>
                  <a:gd name="connsiteX2811" fmla="*/ 413422 w 808720"/>
                  <a:gd name="connsiteY2811" fmla="*/ 12169 h 1047182"/>
                  <a:gd name="connsiteX2812" fmla="*/ 412868 w 808720"/>
                  <a:gd name="connsiteY2812" fmla="*/ 12205 h 1047182"/>
                  <a:gd name="connsiteX2813" fmla="*/ 414965 w 808720"/>
                  <a:gd name="connsiteY2813" fmla="*/ 12068 h 1047182"/>
                  <a:gd name="connsiteX2814" fmla="*/ 412863 w 808720"/>
                  <a:gd name="connsiteY2814" fmla="*/ 12417 h 1047182"/>
                  <a:gd name="connsiteX2815" fmla="*/ 413104 w 808720"/>
                  <a:gd name="connsiteY2815" fmla="*/ 12310 h 1047182"/>
                  <a:gd name="connsiteX2816" fmla="*/ 414729 w 808720"/>
                  <a:gd name="connsiteY2816" fmla="*/ 12083 h 1047182"/>
                  <a:gd name="connsiteX2817" fmla="*/ 535189 w 808720"/>
                  <a:gd name="connsiteY2817" fmla="*/ 12066 h 1047182"/>
                  <a:gd name="connsiteX2818" fmla="*/ 535948 w 808720"/>
                  <a:gd name="connsiteY2818" fmla="*/ 12582 h 1047182"/>
                  <a:gd name="connsiteX2819" fmla="*/ 535295 w 808720"/>
                  <a:gd name="connsiteY2819" fmla="*/ 12704 h 1047182"/>
                  <a:gd name="connsiteX2820" fmla="*/ 535036 w 808720"/>
                  <a:gd name="connsiteY2820" fmla="*/ 12188 h 1047182"/>
                  <a:gd name="connsiteX2821" fmla="*/ 410909 w 808720"/>
                  <a:gd name="connsiteY2821" fmla="*/ 12051 h 1047182"/>
                  <a:gd name="connsiteX2822" fmla="*/ 408520 w 808720"/>
                  <a:gd name="connsiteY2822" fmla="*/ 12488 h 1047182"/>
                  <a:gd name="connsiteX2823" fmla="*/ 407236 w 808720"/>
                  <a:gd name="connsiteY2823" fmla="*/ 12572 h 1047182"/>
                  <a:gd name="connsiteX2824" fmla="*/ 409762 w 808720"/>
                  <a:gd name="connsiteY2824" fmla="*/ 12149 h 1047182"/>
                  <a:gd name="connsiteX2825" fmla="*/ 488686 w 808720"/>
                  <a:gd name="connsiteY2825" fmla="*/ 12050 h 1047182"/>
                  <a:gd name="connsiteX2826" fmla="*/ 488135 w 808720"/>
                  <a:gd name="connsiteY2826" fmla="*/ 12159 h 1047182"/>
                  <a:gd name="connsiteX2827" fmla="*/ 488240 w 808720"/>
                  <a:gd name="connsiteY2827" fmla="*/ 12122 h 1047182"/>
                  <a:gd name="connsiteX2828" fmla="*/ 526524 w 808720"/>
                  <a:gd name="connsiteY2828" fmla="*/ 12041 h 1047182"/>
                  <a:gd name="connsiteX2829" fmla="*/ 526161 w 808720"/>
                  <a:gd name="connsiteY2829" fmla="*/ 12622 h 1047182"/>
                  <a:gd name="connsiteX2830" fmla="*/ 526150 w 808720"/>
                  <a:gd name="connsiteY2830" fmla="*/ 12628 h 1047182"/>
                  <a:gd name="connsiteX2831" fmla="*/ 525733 w 808720"/>
                  <a:gd name="connsiteY2831" fmla="*/ 12472 h 1047182"/>
                  <a:gd name="connsiteX2832" fmla="*/ 428675 w 808720"/>
                  <a:gd name="connsiteY2832" fmla="*/ 12039 h 1047182"/>
                  <a:gd name="connsiteX2833" fmla="*/ 424698 w 808720"/>
                  <a:gd name="connsiteY2833" fmla="*/ 12812 h 1047182"/>
                  <a:gd name="connsiteX2834" fmla="*/ 424576 w 808720"/>
                  <a:gd name="connsiteY2834" fmla="*/ 12831 h 1047182"/>
                  <a:gd name="connsiteX2835" fmla="*/ 426054 w 808720"/>
                  <a:gd name="connsiteY2835" fmla="*/ 12435 h 1047182"/>
                  <a:gd name="connsiteX2836" fmla="*/ 426540 w 808720"/>
                  <a:gd name="connsiteY2836" fmla="*/ 12339 h 1047182"/>
                  <a:gd name="connsiteX2837" fmla="*/ 425834 w 808720"/>
                  <a:gd name="connsiteY2837" fmla="*/ 12036 h 1047182"/>
                  <a:gd name="connsiteX2838" fmla="*/ 422351 w 808720"/>
                  <a:gd name="connsiteY2838" fmla="*/ 12929 h 1047182"/>
                  <a:gd name="connsiteX2839" fmla="*/ 417269 w 808720"/>
                  <a:gd name="connsiteY2839" fmla="*/ 13644 h 1047182"/>
                  <a:gd name="connsiteX2840" fmla="*/ 420839 w 808720"/>
                  <a:gd name="connsiteY2840" fmla="*/ 12624 h 1047182"/>
                  <a:gd name="connsiteX2841" fmla="*/ 423756 w 808720"/>
                  <a:gd name="connsiteY2841" fmla="*/ 12192 h 1047182"/>
                  <a:gd name="connsiteX2842" fmla="*/ 534956 w 808720"/>
                  <a:gd name="connsiteY2842" fmla="*/ 12029 h 1047182"/>
                  <a:gd name="connsiteX2843" fmla="*/ 535036 w 808720"/>
                  <a:gd name="connsiteY2843" fmla="*/ 12188 h 1047182"/>
                  <a:gd name="connsiteX2844" fmla="*/ 534614 w 808720"/>
                  <a:gd name="connsiteY2844" fmla="*/ 12527 h 1047182"/>
                  <a:gd name="connsiteX2845" fmla="*/ 534031 w 808720"/>
                  <a:gd name="connsiteY2845" fmla="*/ 12230 h 1047182"/>
                  <a:gd name="connsiteX2846" fmla="*/ 512819 w 808720"/>
                  <a:gd name="connsiteY2846" fmla="*/ 12012 h 1047182"/>
                  <a:gd name="connsiteX2847" fmla="*/ 511735 w 808720"/>
                  <a:gd name="connsiteY2847" fmla="*/ 12554 h 1047182"/>
                  <a:gd name="connsiteX2848" fmla="*/ 510151 w 808720"/>
                  <a:gd name="connsiteY2848" fmla="*/ 13071 h 1047182"/>
                  <a:gd name="connsiteX2849" fmla="*/ 495896 w 808720"/>
                  <a:gd name="connsiteY2849" fmla="*/ 19377 h 1047182"/>
                  <a:gd name="connsiteX2850" fmla="*/ 509053 w 808720"/>
                  <a:gd name="connsiteY2850" fmla="*/ 13894 h 1047182"/>
                  <a:gd name="connsiteX2851" fmla="*/ 498089 w 808720"/>
                  <a:gd name="connsiteY2851" fmla="*/ 19377 h 1047182"/>
                  <a:gd name="connsiteX2852" fmla="*/ 510721 w 808720"/>
                  <a:gd name="connsiteY2852" fmla="*/ 15797 h 1047182"/>
                  <a:gd name="connsiteX2853" fmla="*/ 506345 w 808720"/>
                  <a:gd name="connsiteY2853" fmla="*/ 18861 h 1047182"/>
                  <a:gd name="connsiteX2854" fmla="*/ 500282 w 808720"/>
                  <a:gd name="connsiteY2854" fmla="*/ 21570 h 1047182"/>
                  <a:gd name="connsiteX2855" fmla="*/ 505079 w 808720"/>
                  <a:gd name="connsiteY2855" fmla="*/ 19747 h 1047182"/>
                  <a:gd name="connsiteX2856" fmla="*/ 502475 w 808720"/>
                  <a:gd name="connsiteY2856" fmla="*/ 21570 h 1047182"/>
                  <a:gd name="connsiteX2857" fmla="*/ 506262 w 808720"/>
                  <a:gd name="connsiteY2857" fmla="*/ 19298 h 1047182"/>
                  <a:gd name="connsiteX2858" fmla="*/ 511054 w 808720"/>
                  <a:gd name="connsiteY2858" fmla="*/ 17477 h 1047182"/>
                  <a:gd name="connsiteX2859" fmla="*/ 504668 w 808720"/>
                  <a:gd name="connsiteY2859" fmla="*/ 21570 h 1047182"/>
                  <a:gd name="connsiteX2860" fmla="*/ 513441 w 808720"/>
                  <a:gd name="connsiteY2860" fmla="*/ 17183 h 1047182"/>
                  <a:gd name="connsiteX2861" fmla="*/ 509054 w 808720"/>
                  <a:gd name="connsiteY2861" fmla="*/ 21570 h 1047182"/>
                  <a:gd name="connsiteX2862" fmla="*/ 513002 w 808720"/>
                  <a:gd name="connsiteY2862" fmla="*/ 19815 h 1047182"/>
                  <a:gd name="connsiteX2863" fmla="*/ 511248 w 808720"/>
                  <a:gd name="connsiteY2863" fmla="*/ 21570 h 1047182"/>
                  <a:gd name="connsiteX2864" fmla="*/ 517514 w 808720"/>
                  <a:gd name="connsiteY2864" fmla="*/ 17810 h 1047182"/>
                  <a:gd name="connsiteX2865" fmla="*/ 521391 w 808720"/>
                  <a:gd name="connsiteY2865" fmla="*/ 16087 h 1047182"/>
                  <a:gd name="connsiteX2866" fmla="*/ 521940 w 808720"/>
                  <a:gd name="connsiteY2866" fmla="*/ 15192 h 1047182"/>
                  <a:gd name="connsiteX2867" fmla="*/ 524864 w 808720"/>
                  <a:gd name="connsiteY2867" fmla="*/ 14647 h 1047182"/>
                  <a:gd name="connsiteX2868" fmla="*/ 515634 w 808720"/>
                  <a:gd name="connsiteY2868" fmla="*/ 21570 h 1047182"/>
                  <a:gd name="connsiteX2869" fmla="*/ 524680 w 808720"/>
                  <a:gd name="connsiteY2869" fmla="*/ 14990 h 1047182"/>
                  <a:gd name="connsiteX2870" fmla="*/ 524899 w 808720"/>
                  <a:gd name="connsiteY2870" fmla="*/ 14641 h 1047182"/>
                  <a:gd name="connsiteX2871" fmla="*/ 526283 w 808720"/>
                  <a:gd name="connsiteY2871" fmla="*/ 14383 h 1047182"/>
                  <a:gd name="connsiteX2872" fmla="*/ 525503 w 808720"/>
                  <a:gd name="connsiteY2872" fmla="*/ 18280 h 1047182"/>
                  <a:gd name="connsiteX2873" fmla="*/ 517827 w 808720"/>
                  <a:gd name="connsiteY2873" fmla="*/ 23762 h 1047182"/>
                  <a:gd name="connsiteX2874" fmla="*/ 527422 w 808720"/>
                  <a:gd name="connsiteY2874" fmla="*/ 16909 h 1047182"/>
                  <a:gd name="connsiteX2875" fmla="*/ 527877 w 808720"/>
                  <a:gd name="connsiteY2875" fmla="*/ 14086 h 1047182"/>
                  <a:gd name="connsiteX2876" fmla="*/ 531957 w 808720"/>
                  <a:gd name="connsiteY2876" fmla="*/ 13326 h 1047182"/>
                  <a:gd name="connsiteX2877" fmla="*/ 531952 w 808720"/>
                  <a:gd name="connsiteY2877" fmla="*/ 13392 h 1047182"/>
                  <a:gd name="connsiteX2878" fmla="*/ 528792 w 808720"/>
                  <a:gd name="connsiteY2878" fmla="*/ 17184 h 1047182"/>
                  <a:gd name="connsiteX2879" fmla="*/ 531848 w 808720"/>
                  <a:gd name="connsiteY2879" fmla="*/ 14739 h 1047182"/>
                  <a:gd name="connsiteX2880" fmla="*/ 531318 w 808720"/>
                  <a:gd name="connsiteY2880" fmla="*/ 21626 h 1047182"/>
                  <a:gd name="connsiteX2881" fmla="*/ 528792 w 808720"/>
                  <a:gd name="connsiteY2881" fmla="*/ 25956 h 1047182"/>
                  <a:gd name="connsiteX2882" fmla="*/ 531193 w 808720"/>
                  <a:gd name="connsiteY2882" fmla="*/ 23255 h 1047182"/>
                  <a:gd name="connsiteX2883" fmla="*/ 530985 w 808720"/>
                  <a:gd name="connsiteY2883" fmla="*/ 25956 h 1047182"/>
                  <a:gd name="connsiteX2884" fmla="*/ 535442 w 808720"/>
                  <a:gd name="connsiteY2884" fmla="*/ 18475 h 1047182"/>
                  <a:gd name="connsiteX2885" fmla="*/ 537067 w 808720"/>
                  <a:gd name="connsiteY2885" fmla="*/ 16648 h 1047182"/>
                  <a:gd name="connsiteX2886" fmla="*/ 537216 w 808720"/>
                  <a:gd name="connsiteY2886" fmla="*/ 16988 h 1047182"/>
                  <a:gd name="connsiteX2887" fmla="*/ 537143 w 808720"/>
                  <a:gd name="connsiteY2887" fmla="*/ 17862 h 1047182"/>
                  <a:gd name="connsiteX2888" fmla="*/ 533179 w 808720"/>
                  <a:gd name="connsiteY2888" fmla="*/ 25956 h 1047182"/>
                  <a:gd name="connsiteX2889" fmla="*/ 537017 w 808720"/>
                  <a:gd name="connsiteY2889" fmla="*/ 19377 h 1047182"/>
                  <a:gd name="connsiteX2890" fmla="*/ 537143 w 808720"/>
                  <a:gd name="connsiteY2890" fmla="*/ 17862 h 1047182"/>
                  <a:gd name="connsiteX2891" fmla="*/ 537384 w 808720"/>
                  <a:gd name="connsiteY2891" fmla="*/ 17370 h 1047182"/>
                  <a:gd name="connsiteX2892" fmla="*/ 537662 w 808720"/>
                  <a:gd name="connsiteY2892" fmla="*/ 18002 h 1047182"/>
                  <a:gd name="connsiteX2893" fmla="*/ 533179 w 808720"/>
                  <a:gd name="connsiteY2893" fmla="*/ 28149 h 1047182"/>
                  <a:gd name="connsiteX2894" fmla="*/ 538388 w 808720"/>
                  <a:gd name="connsiteY2894" fmla="*/ 19650 h 1047182"/>
                  <a:gd name="connsiteX2895" fmla="*/ 537662 w 808720"/>
                  <a:gd name="connsiteY2895" fmla="*/ 18002 h 1047182"/>
                  <a:gd name="connsiteX2896" fmla="*/ 537799 w 808720"/>
                  <a:gd name="connsiteY2896" fmla="*/ 17694 h 1047182"/>
                  <a:gd name="connsiteX2897" fmla="*/ 538878 w 808720"/>
                  <a:gd name="connsiteY2897" fmla="*/ 19844 h 1047182"/>
                  <a:gd name="connsiteX2898" fmla="*/ 537565 w 808720"/>
                  <a:gd name="connsiteY2898" fmla="*/ 30342 h 1047182"/>
                  <a:gd name="connsiteX2899" fmla="*/ 540007 w 808720"/>
                  <a:gd name="connsiteY2899" fmla="*/ 22693 h 1047182"/>
                  <a:gd name="connsiteX2900" fmla="*/ 541951 w 808720"/>
                  <a:gd name="connsiteY2900" fmla="*/ 30342 h 1047182"/>
                  <a:gd name="connsiteX2901" fmla="*/ 542123 w 808720"/>
                  <a:gd name="connsiteY2901" fmla="*/ 26312 h 1047182"/>
                  <a:gd name="connsiteX2902" fmla="*/ 544145 w 808720"/>
                  <a:gd name="connsiteY2902" fmla="*/ 30342 h 1047182"/>
                  <a:gd name="connsiteX2903" fmla="*/ 543113 w 808720"/>
                  <a:gd name="connsiteY2903" fmla="*/ 20647 h 1047182"/>
                  <a:gd name="connsiteX2904" fmla="*/ 544143 w 808720"/>
                  <a:gd name="connsiteY2904" fmla="*/ 23743 h 1047182"/>
                  <a:gd name="connsiteX2905" fmla="*/ 546338 w 808720"/>
                  <a:gd name="connsiteY2905" fmla="*/ 30342 h 1047182"/>
                  <a:gd name="connsiteX2906" fmla="*/ 544419 w 808720"/>
                  <a:gd name="connsiteY2906" fmla="*/ 20473 h 1047182"/>
                  <a:gd name="connsiteX2907" fmla="*/ 544363 w 808720"/>
                  <a:gd name="connsiteY2907" fmla="*/ 18455 h 1047182"/>
                  <a:gd name="connsiteX2908" fmla="*/ 545778 w 808720"/>
                  <a:gd name="connsiteY2908" fmla="*/ 20234 h 1047182"/>
                  <a:gd name="connsiteX2909" fmla="*/ 546067 w 808720"/>
                  <a:gd name="connsiteY2909" fmla="*/ 20953 h 1047182"/>
                  <a:gd name="connsiteX2910" fmla="*/ 548531 w 808720"/>
                  <a:gd name="connsiteY2910" fmla="*/ 32535 h 1047182"/>
                  <a:gd name="connsiteX2911" fmla="*/ 546483 w 808720"/>
                  <a:gd name="connsiteY2911" fmla="*/ 21989 h 1047182"/>
                  <a:gd name="connsiteX2912" fmla="*/ 550724 w 808720"/>
                  <a:gd name="connsiteY2912" fmla="*/ 32535 h 1047182"/>
                  <a:gd name="connsiteX2913" fmla="*/ 548952 w 808720"/>
                  <a:gd name="connsiteY2913" fmla="*/ 24435 h 1047182"/>
                  <a:gd name="connsiteX2914" fmla="*/ 552917 w 808720"/>
                  <a:gd name="connsiteY2914" fmla="*/ 32535 h 1047182"/>
                  <a:gd name="connsiteX2915" fmla="*/ 548997 w 808720"/>
                  <a:gd name="connsiteY2915" fmla="*/ 24283 h 1047182"/>
                  <a:gd name="connsiteX2916" fmla="*/ 557303 w 808720"/>
                  <a:gd name="connsiteY2916" fmla="*/ 34728 h 1047182"/>
                  <a:gd name="connsiteX2917" fmla="*/ 552643 w 808720"/>
                  <a:gd name="connsiteY2917" fmla="*/ 24311 h 1047182"/>
                  <a:gd name="connsiteX2918" fmla="*/ 552813 w 808720"/>
                  <a:gd name="connsiteY2918" fmla="*/ 19899 h 1047182"/>
                  <a:gd name="connsiteX2919" fmla="*/ 554836 w 808720"/>
                  <a:gd name="connsiteY2919" fmla="*/ 22118 h 1047182"/>
                  <a:gd name="connsiteX2920" fmla="*/ 555111 w 808720"/>
                  <a:gd name="connsiteY2920" fmla="*/ 22623 h 1047182"/>
                  <a:gd name="connsiteX2921" fmla="*/ 555110 w 808720"/>
                  <a:gd name="connsiteY2921" fmla="*/ 25408 h 1047182"/>
                  <a:gd name="connsiteX2922" fmla="*/ 561689 w 808720"/>
                  <a:gd name="connsiteY2922" fmla="*/ 34728 h 1047182"/>
                  <a:gd name="connsiteX2923" fmla="*/ 555111 w 808720"/>
                  <a:gd name="connsiteY2923" fmla="*/ 22623 h 1047182"/>
                  <a:gd name="connsiteX2924" fmla="*/ 555111 w 808720"/>
                  <a:gd name="connsiteY2924" fmla="*/ 19378 h 1047182"/>
                  <a:gd name="connsiteX2925" fmla="*/ 555111 w 808720"/>
                  <a:gd name="connsiteY2925" fmla="*/ 19377 h 1047182"/>
                  <a:gd name="connsiteX2926" fmla="*/ 555351 w 808720"/>
                  <a:gd name="connsiteY2926" fmla="*/ 19270 h 1047182"/>
                  <a:gd name="connsiteX2927" fmla="*/ 560867 w 808720"/>
                  <a:gd name="connsiteY2927" fmla="*/ 28971 h 1047182"/>
                  <a:gd name="connsiteX2928" fmla="*/ 570462 w 808720"/>
                  <a:gd name="connsiteY2928" fmla="*/ 41308 h 1047182"/>
                  <a:gd name="connsiteX2929" fmla="*/ 563883 w 808720"/>
                  <a:gd name="connsiteY2929" fmla="*/ 30342 h 1047182"/>
                  <a:gd name="connsiteX2930" fmla="*/ 565354 w 808720"/>
                  <a:gd name="connsiteY2930" fmla="*/ 30536 h 1047182"/>
                  <a:gd name="connsiteX2931" fmla="*/ 570462 w 808720"/>
                  <a:gd name="connsiteY2931" fmla="*/ 36922 h 1047182"/>
                  <a:gd name="connsiteX2932" fmla="*/ 565708 w 808720"/>
                  <a:gd name="connsiteY2932" fmla="*/ 30583 h 1047182"/>
                  <a:gd name="connsiteX2933" fmla="*/ 566871 w 808720"/>
                  <a:gd name="connsiteY2933" fmla="*/ 30737 h 1047182"/>
                  <a:gd name="connsiteX2934" fmla="*/ 574849 w 808720"/>
                  <a:gd name="connsiteY2934" fmla="*/ 43501 h 1047182"/>
                  <a:gd name="connsiteX2935" fmla="*/ 570759 w 808720"/>
                  <a:gd name="connsiteY2935" fmla="*/ 35323 h 1047182"/>
                  <a:gd name="connsiteX2936" fmla="*/ 573478 w 808720"/>
                  <a:gd name="connsiteY2936" fmla="*/ 38566 h 1047182"/>
                  <a:gd name="connsiteX2937" fmla="*/ 581428 w 808720"/>
                  <a:gd name="connsiteY2937" fmla="*/ 47888 h 1047182"/>
                  <a:gd name="connsiteX2938" fmla="*/ 577042 w 808720"/>
                  <a:gd name="connsiteY2938" fmla="*/ 36922 h 1047182"/>
                  <a:gd name="connsiteX2939" fmla="*/ 592249 w 808720"/>
                  <a:gd name="connsiteY2939" fmla="*/ 46761 h 1047182"/>
                  <a:gd name="connsiteX2940" fmla="*/ 603359 w 808720"/>
                  <a:gd name="connsiteY2940" fmla="*/ 61046 h 1047182"/>
                  <a:gd name="connsiteX2941" fmla="*/ 603264 w 808720"/>
                  <a:gd name="connsiteY2941" fmla="*/ 59239 h 1047182"/>
                  <a:gd name="connsiteX2942" fmla="*/ 616518 w 808720"/>
                  <a:gd name="connsiteY2942" fmla="*/ 72012 h 1047182"/>
                  <a:gd name="connsiteX2943" fmla="*/ 616518 w 808720"/>
                  <a:gd name="connsiteY2943" fmla="*/ 69819 h 1047182"/>
                  <a:gd name="connsiteX2944" fmla="*/ 693278 w 808720"/>
                  <a:gd name="connsiteY2944" fmla="*/ 126840 h 1047182"/>
                  <a:gd name="connsiteX2945" fmla="*/ 642835 w 808720"/>
                  <a:gd name="connsiteY2945" fmla="*/ 93943 h 1047182"/>
                  <a:gd name="connsiteX2946" fmla="*/ 710823 w 808720"/>
                  <a:gd name="connsiteY2946" fmla="*/ 153158 h 1047182"/>
                  <a:gd name="connsiteX2947" fmla="*/ 691085 w 808720"/>
                  <a:gd name="connsiteY2947" fmla="*/ 161931 h 1047182"/>
                  <a:gd name="connsiteX2948" fmla="*/ 711481 w 808720"/>
                  <a:gd name="connsiteY2948" fmla="*/ 199871 h 1047182"/>
                  <a:gd name="connsiteX2949" fmla="*/ 725079 w 808720"/>
                  <a:gd name="connsiteY2949" fmla="*/ 225312 h 1047182"/>
                  <a:gd name="connsiteX2950" fmla="*/ 739334 w 808720"/>
                  <a:gd name="connsiteY2950" fmla="*/ 250533 h 1047182"/>
                  <a:gd name="connsiteX2951" fmla="*/ 754686 w 808720"/>
                  <a:gd name="connsiteY2951" fmla="*/ 307993 h 1047182"/>
                  <a:gd name="connsiteX2952" fmla="*/ 754467 w 808720"/>
                  <a:gd name="connsiteY2952" fmla="*/ 369401 h 1047182"/>
                  <a:gd name="connsiteX2953" fmla="*/ 762142 w 808720"/>
                  <a:gd name="connsiteY2953" fmla="*/ 405369 h 1047182"/>
                  <a:gd name="connsiteX2954" fmla="*/ 803154 w 808720"/>
                  <a:gd name="connsiteY2954" fmla="*/ 474014 h 1047182"/>
                  <a:gd name="connsiteX2955" fmla="*/ 805786 w 808720"/>
                  <a:gd name="connsiteY2955" fmla="*/ 506472 h 1047182"/>
                  <a:gd name="connsiteX2956" fmla="*/ 773327 w 808720"/>
                  <a:gd name="connsiteY2956" fmla="*/ 526430 h 1047182"/>
                  <a:gd name="connsiteX2957" fmla="*/ 742185 w 808720"/>
                  <a:gd name="connsiteY2957" fmla="*/ 536956 h 1047182"/>
                  <a:gd name="connsiteX2958" fmla="*/ 745255 w 808720"/>
                  <a:gd name="connsiteY2958" fmla="*/ 556037 h 1047182"/>
                  <a:gd name="connsiteX2959" fmla="*/ 753589 w 808720"/>
                  <a:gd name="connsiteY2959" fmla="*/ 597487 h 1047182"/>
                  <a:gd name="connsiteX2960" fmla="*/ 750957 w 808720"/>
                  <a:gd name="connsiteY2960" fmla="*/ 619858 h 1047182"/>
                  <a:gd name="connsiteX2961" fmla="*/ 744597 w 808720"/>
                  <a:gd name="connsiteY2961" fmla="*/ 695740 h 1047182"/>
                  <a:gd name="connsiteX2962" fmla="*/ 713016 w 808720"/>
                  <a:gd name="connsiteY2962" fmla="*/ 716794 h 1047182"/>
                  <a:gd name="connsiteX2963" fmla="*/ 591735 w 808720"/>
                  <a:gd name="connsiteY2963" fmla="*/ 751007 h 1047182"/>
                  <a:gd name="connsiteX2964" fmla="*/ 557742 w 808720"/>
                  <a:gd name="connsiteY2964" fmla="*/ 787413 h 1047182"/>
                  <a:gd name="connsiteX2965" fmla="*/ 528354 w 808720"/>
                  <a:gd name="connsiteY2965" fmla="*/ 907158 h 1047182"/>
                  <a:gd name="connsiteX2966" fmla="*/ 523749 w 808720"/>
                  <a:gd name="connsiteY2966" fmla="*/ 990497 h 1047182"/>
                  <a:gd name="connsiteX2967" fmla="*/ 529670 w 808720"/>
                  <a:gd name="connsiteY2967" fmla="*/ 999708 h 1047182"/>
                  <a:gd name="connsiteX2968" fmla="*/ 566953 w 808720"/>
                  <a:gd name="connsiteY2968" fmla="*/ 1017253 h 1047182"/>
                  <a:gd name="connsiteX2969" fmla="*/ 574163 w 808720"/>
                  <a:gd name="connsiteY2969" fmla="*/ 1035978 h 1047182"/>
                  <a:gd name="connsiteX2970" fmla="*/ 573341 w 808720"/>
                  <a:gd name="connsiteY2970" fmla="*/ 1047182 h 1047182"/>
                  <a:gd name="connsiteX2971" fmla="*/ 0 w 808720"/>
                  <a:gd name="connsiteY2971" fmla="*/ 1047182 h 1047182"/>
                  <a:gd name="connsiteX2972" fmla="*/ 3208 w 808720"/>
                  <a:gd name="connsiteY2972" fmla="*/ 1033922 h 1047182"/>
                  <a:gd name="connsiteX2973" fmla="*/ 8142 w 808720"/>
                  <a:gd name="connsiteY2973" fmla="*/ 999270 h 1047182"/>
                  <a:gd name="connsiteX2974" fmla="*/ 21520 w 808720"/>
                  <a:gd name="connsiteY2974" fmla="*/ 952995 h 1047182"/>
                  <a:gd name="connsiteX2975" fmla="*/ 48057 w 808720"/>
                  <a:gd name="connsiteY2975" fmla="*/ 907158 h 1047182"/>
                  <a:gd name="connsiteX2976" fmla="*/ 102885 w 808720"/>
                  <a:gd name="connsiteY2976" fmla="*/ 865489 h 1047182"/>
                  <a:gd name="connsiteX2977" fmla="*/ 214297 w 808720"/>
                  <a:gd name="connsiteY2977" fmla="*/ 751007 h 1047182"/>
                  <a:gd name="connsiteX2978" fmla="*/ 227017 w 808720"/>
                  <a:gd name="connsiteY2978" fmla="*/ 702977 h 1047182"/>
                  <a:gd name="connsiteX2979" fmla="*/ 210569 w 808720"/>
                  <a:gd name="connsiteY2979" fmla="*/ 634771 h 1047182"/>
                  <a:gd name="connsiteX2980" fmla="*/ 177672 w 808720"/>
                  <a:gd name="connsiteY2980" fmla="*/ 597487 h 1047182"/>
                  <a:gd name="connsiteX2981" fmla="*/ 115167 w 808720"/>
                  <a:gd name="connsiteY2981" fmla="*/ 508665 h 1047182"/>
                  <a:gd name="connsiteX2982" fmla="*/ 98061 w 808720"/>
                  <a:gd name="connsiteY2982" fmla="*/ 413483 h 1047182"/>
                  <a:gd name="connsiteX2983" fmla="*/ 101789 w 808720"/>
                  <a:gd name="connsiteY2983" fmla="*/ 284088 h 1047182"/>
                  <a:gd name="connsiteX2984" fmla="*/ 103105 w 808720"/>
                  <a:gd name="connsiteY2984" fmla="*/ 236716 h 1047182"/>
                  <a:gd name="connsiteX2985" fmla="*/ 118457 w 808720"/>
                  <a:gd name="connsiteY2985" fmla="*/ 153377 h 1047182"/>
                  <a:gd name="connsiteX2986" fmla="*/ 92139 w 808720"/>
                  <a:gd name="connsiteY2986" fmla="*/ 177502 h 1047182"/>
                  <a:gd name="connsiteX2987" fmla="*/ 119334 w 808720"/>
                  <a:gd name="connsiteY2987" fmla="*/ 143947 h 1047182"/>
                  <a:gd name="connsiteX2988" fmla="*/ 151354 w 808720"/>
                  <a:gd name="connsiteY2988" fmla="*/ 113681 h 1047182"/>
                  <a:gd name="connsiteX2989" fmla="*/ 122940 w 808720"/>
                  <a:gd name="connsiteY2989" fmla="*/ 126696 h 1047182"/>
                  <a:gd name="connsiteX2990" fmla="*/ 128107 w 808720"/>
                  <a:gd name="connsiteY2990" fmla="*/ 122454 h 1047182"/>
                  <a:gd name="connsiteX2991" fmla="*/ 162319 w 808720"/>
                  <a:gd name="connsiteY2991" fmla="*/ 104690 h 1047182"/>
                  <a:gd name="connsiteX2992" fmla="*/ 153142 w 808720"/>
                  <a:gd name="connsiteY2992" fmla="*/ 107190 h 1047182"/>
                  <a:gd name="connsiteX2993" fmla="*/ 170544 w 808720"/>
                  <a:gd name="connsiteY2993" fmla="*/ 98412 h 1047182"/>
                  <a:gd name="connsiteX2994" fmla="*/ 176513 w 808720"/>
                  <a:gd name="connsiteY2994" fmla="*/ 91797 h 1047182"/>
                  <a:gd name="connsiteX2995" fmla="*/ 191324 w 808720"/>
                  <a:gd name="connsiteY2995" fmla="*/ 87089 h 1047182"/>
                  <a:gd name="connsiteX2996" fmla="*/ 198623 w 808720"/>
                  <a:gd name="connsiteY2996" fmla="*/ 82420 h 1047182"/>
                  <a:gd name="connsiteX2997" fmla="*/ 202614 w 808720"/>
                  <a:gd name="connsiteY2997" fmla="*/ 80186 h 1047182"/>
                  <a:gd name="connsiteX2998" fmla="*/ 199823 w 808720"/>
                  <a:gd name="connsiteY2998" fmla="*/ 82977 h 1047182"/>
                  <a:gd name="connsiteX2999" fmla="*/ 197629 w 808720"/>
                  <a:gd name="connsiteY2999" fmla="*/ 85170 h 1047182"/>
                  <a:gd name="connsiteX3000" fmla="*/ 228275 w 808720"/>
                  <a:gd name="connsiteY3000" fmla="*/ 70210 h 1047182"/>
                  <a:gd name="connsiteX3001" fmla="*/ 219560 w 808720"/>
                  <a:gd name="connsiteY3001" fmla="*/ 76398 h 1047182"/>
                  <a:gd name="connsiteX3002" fmla="*/ 236780 w 808720"/>
                  <a:gd name="connsiteY3002" fmla="*/ 65523 h 1047182"/>
                  <a:gd name="connsiteX3003" fmla="*/ 246147 w 808720"/>
                  <a:gd name="connsiteY3003" fmla="*/ 59794 h 1047182"/>
                  <a:gd name="connsiteX3004" fmla="*/ 247496 w 808720"/>
                  <a:gd name="connsiteY3004" fmla="*/ 59237 h 1047182"/>
                  <a:gd name="connsiteX3005" fmla="*/ 231622 w 808720"/>
                  <a:gd name="connsiteY3005" fmla="*/ 69819 h 1047182"/>
                  <a:gd name="connsiteX3006" fmla="*/ 227014 w 808720"/>
                  <a:gd name="connsiteY3006" fmla="*/ 72891 h 1047182"/>
                  <a:gd name="connsiteX3007" fmla="*/ 217367 w 808720"/>
                  <a:gd name="connsiteY3007" fmla="*/ 78592 h 1047182"/>
                  <a:gd name="connsiteX3008" fmla="*/ 225698 w 808720"/>
                  <a:gd name="connsiteY3008" fmla="*/ 73768 h 1047182"/>
                  <a:gd name="connsiteX3009" fmla="*/ 221753 w 808720"/>
                  <a:gd name="connsiteY3009" fmla="*/ 76398 h 1047182"/>
                  <a:gd name="connsiteX3010" fmla="*/ 249908 w 808720"/>
                  <a:gd name="connsiteY3010" fmla="*/ 61940 h 1047182"/>
                  <a:gd name="connsiteX3011" fmla="*/ 237106 w 808720"/>
                  <a:gd name="connsiteY3011" fmla="*/ 69819 h 1047182"/>
                  <a:gd name="connsiteX3012" fmla="*/ 270868 w 808720"/>
                  <a:gd name="connsiteY3012" fmla="*/ 51812 h 1047182"/>
                  <a:gd name="connsiteX3013" fmla="*/ 267810 w 808720"/>
                  <a:gd name="connsiteY3013" fmla="*/ 54466 h 1047182"/>
                  <a:gd name="connsiteX3014" fmla="*/ 307680 w 808720"/>
                  <a:gd name="connsiteY3014" fmla="*/ 39289 h 1047182"/>
                  <a:gd name="connsiteX3015" fmla="*/ 307681 w 808720"/>
                  <a:gd name="connsiteY3015" fmla="*/ 39288 h 1047182"/>
                  <a:gd name="connsiteX3016" fmla="*/ 313512 w 808720"/>
                  <a:gd name="connsiteY3016" fmla="*/ 37433 h 1047182"/>
                  <a:gd name="connsiteX3017" fmla="*/ 313533 w 808720"/>
                  <a:gd name="connsiteY3017" fmla="*/ 37426 h 1047182"/>
                  <a:gd name="connsiteX3018" fmla="*/ 325928 w 808720"/>
                  <a:gd name="connsiteY3018" fmla="*/ 33632 h 1047182"/>
                  <a:gd name="connsiteX3019" fmla="*/ 327216 w 808720"/>
                  <a:gd name="connsiteY3019" fmla="*/ 33238 h 1047182"/>
                  <a:gd name="connsiteX3020" fmla="*/ 326639 w 808720"/>
                  <a:gd name="connsiteY3020" fmla="*/ 33598 h 1047182"/>
                  <a:gd name="connsiteX3021" fmla="*/ 309479 w 808720"/>
                  <a:gd name="connsiteY3021" fmla="*/ 41308 h 1047182"/>
                  <a:gd name="connsiteX3022" fmla="*/ 318365 w 808720"/>
                  <a:gd name="connsiteY3022" fmla="*/ 37868 h 1047182"/>
                  <a:gd name="connsiteX3023" fmla="*/ 300707 w 808720"/>
                  <a:gd name="connsiteY3023" fmla="*/ 45694 h 1047182"/>
                  <a:gd name="connsiteX3024" fmla="*/ 331490 w 808720"/>
                  <a:gd name="connsiteY3024" fmla="*/ 32956 h 1047182"/>
                  <a:gd name="connsiteX3025" fmla="*/ 333031 w 808720"/>
                  <a:gd name="connsiteY3025" fmla="*/ 32546 h 1047182"/>
                  <a:gd name="connsiteX3026" fmla="*/ 344459 w 808720"/>
                  <a:gd name="connsiteY3026" fmla="*/ 29505 h 1047182"/>
                  <a:gd name="connsiteX3027" fmla="*/ 351751 w 808720"/>
                  <a:gd name="connsiteY3027" fmla="*/ 27565 h 1047182"/>
                  <a:gd name="connsiteX3028" fmla="*/ 337990 w 808720"/>
                  <a:gd name="connsiteY3028" fmla="*/ 34728 h 1047182"/>
                  <a:gd name="connsiteX3029" fmla="*/ 369002 w 808720"/>
                  <a:gd name="connsiteY3029" fmla="*/ 25425 h 1047182"/>
                  <a:gd name="connsiteX3030" fmla="*/ 399132 w 808720"/>
                  <a:gd name="connsiteY3030" fmla="*/ 19034 h 1047182"/>
                  <a:gd name="connsiteX3031" fmla="*/ 411823 w 808720"/>
                  <a:gd name="connsiteY3031" fmla="*/ 16778 h 1047182"/>
                  <a:gd name="connsiteX3032" fmla="*/ 424996 w 808720"/>
                  <a:gd name="connsiteY3032" fmla="*/ 15314 h 1047182"/>
                  <a:gd name="connsiteX3033" fmla="*/ 422196 w 808720"/>
                  <a:gd name="connsiteY3033" fmla="*/ 15964 h 1047182"/>
                  <a:gd name="connsiteX3034" fmla="*/ 414750 w 808720"/>
                  <a:gd name="connsiteY3034" fmla="*/ 17184 h 1047182"/>
                  <a:gd name="connsiteX3035" fmla="*/ 419811 w 808720"/>
                  <a:gd name="connsiteY3035" fmla="*/ 16518 h 1047182"/>
                  <a:gd name="connsiteX3036" fmla="*/ 416942 w 808720"/>
                  <a:gd name="connsiteY3036" fmla="*/ 17184 h 1047182"/>
                  <a:gd name="connsiteX3037" fmla="*/ 429673 w 808720"/>
                  <a:gd name="connsiteY3037" fmla="*/ 15668 h 1047182"/>
                  <a:gd name="connsiteX3038" fmla="*/ 428506 w 808720"/>
                  <a:gd name="connsiteY3038" fmla="*/ 16187 h 1047182"/>
                  <a:gd name="connsiteX3039" fmla="*/ 423522 w 808720"/>
                  <a:gd name="connsiteY3039" fmla="*/ 17184 h 1047182"/>
                  <a:gd name="connsiteX3040" fmla="*/ 427134 w 808720"/>
                  <a:gd name="connsiteY3040" fmla="*/ 16797 h 1047182"/>
                  <a:gd name="connsiteX3041" fmla="*/ 421329 w 808720"/>
                  <a:gd name="connsiteY3041" fmla="*/ 19377 h 1047182"/>
                  <a:gd name="connsiteX3042" fmla="*/ 424818 w 808720"/>
                  <a:gd name="connsiteY3042" fmla="*/ 18978 h 1047182"/>
                  <a:gd name="connsiteX3043" fmla="*/ 423522 w 808720"/>
                  <a:gd name="connsiteY3043" fmla="*/ 19377 h 1047182"/>
                  <a:gd name="connsiteX3044" fmla="*/ 426127 w 808720"/>
                  <a:gd name="connsiteY3044" fmla="*/ 18828 h 1047182"/>
                  <a:gd name="connsiteX3045" fmla="*/ 442822 w 808720"/>
                  <a:gd name="connsiteY3045" fmla="*/ 16920 h 1047182"/>
                  <a:gd name="connsiteX3046" fmla="*/ 438874 w 808720"/>
                  <a:gd name="connsiteY3046" fmla="*/ 19377 h 1047182"/>
                  <a:gd name="connsiteX3047" fmla="*/ 446239 w 808720"/>
                  <a:gd name="connsiteY3047" fmla="*/ 18226 h 1047182"/>
                  <a:gd name="connsiteX3048" fmla="*/ 443261 w 808720"/>
                  <a:gd name="connsiteY3048" fmla="*/ 19377 h 1047182"/>
                  <a:gd name="connsiteX3049" fmla="*/ 471010 w 808720"/>
                  <a:gd name="connsiteY3049" fmla="*/ 14901 h 1047182"/>
                  <a:gd name="connsiteX3050" fmla="*/ 467706 w 808720"/>
                  <a:gd name="connsiteY3050" fmla="*/ 15782 h 1047182"/>
                  <a:gd name="connsiteX3051" fmla="*/ 460806 w 808720"/>
                  <a:gd name="connsiteY3051" fmla="*/ 17184 h 1047182"/>
                  <a:gd name="connsiteX3052" fmla="*/ 466525 w 808720"/>
                  <a:gd name="connsiteY3052" fmla="*/ 16097 h 1047182"/>
                  <a:gd name="connsiteX3053" fmla="*/ 454226 w 808720"/>
                  <a:gd name="connsiteY3053" fmla="*/ 19377 h 1047182"/>
                  <a:gd name="connsiteX3054" fmla="*/ 466692 w 808720"/>
                  <a:gd name="connsiteY3054" fmla="*/ 16065 h 1047182"/>
                  <a:gd name="connsiteX3055" fmla="*/ 472274 w 808720"/>
                  <a:gd name="connsiteY3055" fmla="*/ 15005 h 1047182"/>
                  <a:gd name="connsiteX3056" fmla="*/ 471053 w 808720"/>
                  <a:gd name="connsiteY3056" fmla="*/ 15380 h 1047182"/>
                  <a:gd name="connsiteX3057" fmla="*/ 465192 w 808720"/>
                  <a:gd name="connsiteY3057" fmla="*/ 17184 h 1047182"/>
                  <a:gd name="connsiteX3058" fmla="*/ 474541 w 808720"/>
                  <a:gd name="connsiteY3058" fmla="*/ 15539 h 1047182"/>
                  <a:gd name="connsiteX3059" fmla="*/ 473964 w 808720"/>
                  <a:gd name="connsiteY3059" fmla="*/ 15813 h 1047182"/>
                  <a:gd name="connsiteX3060" fmla="*/ 470498 w 808720"/>
                  <a:gd name="connsiteY3060" fmla="*/ 16939 h 1047182"/>
                  <a:gd name="connsiteX3061" fmla="*/ 469578 w 808720"/>
                  <a:gd name="connsiteY3061" fmla="*/ 17184 h 1047182"/>
                  <a:gd name="connsiteX3062" fmla="*/ 469984 w 808720"/>
                  <a:gd name="connsiteY3062" fmla="*/ 17106 h 1047182"/>
                  <a:gd name="connsiteX3063" fmla="*/ 462999 w 808720"/>
                  <a:gd name="connsiteY3063" fmla="*/ 19377 h 1047182"/>
                  <a:gd name="connsiteX3064" fmla="*/ 467867 w 808720"/>
                  <a:gd name="connsiteY3064" fmla="*/ 18507 h 1047182"/>
                  <a:gd name="connsiteX3065" fmla="*/ 465192 w 808720"/>
                  <a:gd name="connsiteY3065" fmla="*/ 19377 h 1047182"/>
                  <a:gd name="connsiteX3066" fmla="*/ 476581 w 808720"/>
                  <a:gd name="connsiteY3066" fmla="*/ 16951 h 1047182"/>
                  <a:gd name="connsiteX3067" fmla="*/ 479632 w 808720"/>
                  <a:gd name="connsiteY3067" fmla="*/ 16406 h 1047182"/>
                  <a:gd name="connsiteX3068" fmla="*/ 476157 w 808720"/>
                  <a:gd name="connsiteY3068" fmla="*/ 17184 h 1047182"/>
                  <a:gd name="connsiteX3069" fmla="*/ 479748 w 808720"/>
                  <a:gd name="connsiteY3069" fmla="*/ 16386 h 1047182"/>
                  <a:gd name="connsiteX3070" fmla="*/ 481060 w 808720"/>
                  <a:gd name="connsiteY3070" fmla="*/ 16151 h 1047182"/>
                  <a:gd name="connsiteX3071" fmla="*/ 473964 w 808720"/>
                  <a:gd name="connsiteY3071" fmla="*/ 19377 h 1047182"/>
                  <a:gd name="connsiteX3072" fmla="*/ 482061 w 808720"/>
                  <a:gd name="connsiteY3072" fmla="*/ 17690 h 1047182"/>
                  <a:gd name="connsiteX3073" fmla="*/ 478350 w 808720"/>
                  <a:gd name="connsiteY3073" fmla="*/ 19377 h 1047182"/>
                  <a:gd name="connsiteX3074" fmla="*/ 480377 w 808720"/>
                  <a:gd name="connsiteY3074" fmla="*/ 18936 h 1047182"/>
                  <a:gd name="connsiteX3075" fmla="*/ 480864 w 808720"/>
                  <a:gd name="connsiteY3075" fmla="*/ 18830 h 1047182"/>
                  <a:gd name="connsiteX3076" fmla="*/ 473964 w 808720"/>
                  <a:gd name="connsiteY3076" fmla="*/ 21570 h 1047182"/>
                  <a:gd name="connsiteX3077" fmla="*/ 481830 w 808720"/>
                  <a:gd name="connsiteY3077" fmla="*/ 18620 h 1047182"/>
                  <a:gd name="connsiteX3078" fmla="*/ 499816 w 808720"/>
                  <a:gd name="connsiteY3078" fmla="*/ 14710 h 1047182"/>
                  <a:gd name="connsiteX3079" fmla="*/ 489316 w 808720"/>
                  <a:gd name="connsiteY3079" fmla="*/ 19377 h 1047182"/>
                  <a:gd name="connsiteX3080" fmla="*/ 510983 w 808720"/>
                  <a:gd name="connsiteY3080" fmla="*/ 12335 h 1047182"/>
                  <a:gd name="connsiteX3081" fmla="*/ 535753 w 808720"/>
                  <a:gd name="connsiteY3081" fmla="*/ 12010 h 1047182"/>
                  <a:gd name="connsiteX3082" fmla="*/ 536734 w 808720"/>
                  <a:gd name="connsiteY3082" fmla="*/ 12436 h 1047182"/>
                  <a:gd name="connsiteX3083" fmla="*/ 536003 w 808720"/>
                  <a:gd name="connsiteY3083" fmla="*/ 12572 h 1047182"/>
                  <a:gd name="connsiteX3084" fmla="*/ 489113 w 808720"/>
                  <a:gd name="connsiteY3084" fmla="*/ 12003 h 1047182"/>
                  <a:gd name="connsiteX3085" fmla="*/ 488988 w 808720"/>
                  <a:gd name="connsiteY3085" fmla="*/ 12083 h 1047182"/>
                  <a:gd name="connsiteX3086" fmla="*/ 487036 w 808720"/>
                  <a:gd name="connsiteY3086" fmla="*/ 13340 h 1047182"/>
                  <a:gd name="connsiteX3087" fmla="*/ 478181 w 808720"/>
                  <a:gd name="connsiteY3087" fmla="*/ 14898 h 1047182"/>
                  <a:gd name="connsiteX3088" fmla="*/ 487123 w 808720"/>
                  <a:gd name="connsiteY3088" fmla="*/ 12523 h 1047182"/>
                  <a:gd name="connsiteX3089" fmla="*/ 487820 w 808720"/>
                  <a:gd name="connsiteY3089" fmla="*/ 12273 h 1047182"/>
                  <a:gd name="connsiteX3090" fmla="*/ 487965 w 808720"/>
                  <a:gd name="connsiteY3090" fmla="*/ 12221 h 1047182"/>
                  <a:gd name="connsiteX3091" fmla="*/ 539345 w 808720"/>
                  <a:gd name="connsiteY3091" fmla="*/ 11989 h 1047182"/>
                  <a:gd name="connsiteX3092" fmla="*/ 539758 w 808720"/>
                  <a:gd name="connsiteY3092" fmla="*/ 12523 h 1047182"/>
                  <a:gd name="connsiteX3093" fmla="*/ 539715 w 808720"/>
                  <a:gd name="connsiteY3093" fmla="*/ 12610 h 1047182"/>
                  <a:gd name="connsiteX3094" fmla="*/ 539318 w 808720"/>
                  <a:gd name="connsiteY3094" fmla="*/ 12111 h 1047182"/>
                  <a:gd name="connsiteX3095" fmla="*/ 429005 w 808720"/>
                  <a:gd name="connsiteY3095" fmla="*/ 11975 h 1047182"/>
                  <a:gd name="connsiteX3096" fmla="*/ 428843 w 808720"/>
                  <a:gd name="connsiteY3096" fmla="*/ 12015 h 1047182"/>
                  <a:gd name="connsiteX3097" fmla="*/ 428675 w 808720"/>
                  <a:gd name="connsiteY3097" fmla="*/ 12039 h 1047182"/>
                  <a:gd name="connsiteX3098" fmla="*/ 539210 w 808720"/>
                  <a:gd name="connsiteY3098" fmla="*/ 11975 h 1047182"/>
                  <a:gd name="connsiteX3099" fmla="*/ 539318 w 808720"/>
                  <a:gd name="connsiteY3099" fmla="*/ 12111 h 1047182"/>
                  <a:gd name="connsiteX3100" fmla="*/ 539102 w 808720"/>
                  <a:gd name="connsiteY3100" fmla="*/ 13097 h 1047182"/>
                  <a:gd name="connsiteX3101" fmla="*/ 538525 w 808720"/>
                  <a:gd name="connsiteY3101" fmla="*/ 12791 h 1047182"/>
                  <a:gd name="connsiteX3102" fmla="*/ 538217 w 808720"/>
                  <a:gd name="connsiteY3102" fmla="*/ 12160 h 1047182"/>
                  <a:gd name="connsiteX3103" fmla="*/ 489197 w 808720"/>
                  <a:gd name="connsiteY3103" fmla="*/ 11948 h 1047182"/>
                  <a:gd name="connsiteX3104" fmla="*/ 489157 w 808720"/>
                  <a:gd name="connsiteY3104" fmla="*/ 11974 h 1047182"/>
                  <a:gd name="connsiteX3105" fmla="*/ 488686 w 808720"/>
                  <a:gd name="connsiteY3105" fmla="*/ 12050 h 1047182"/>
                  <a:gd name="connsiteX3106" fmla="*/ 535339 w 808720"/>
                  <a:gd name="connsiteY3106" fmla="*/ 11946 h 1047182"/>
                  <a:gd name="connsiteX3107" fmla="*/ 535189 w 808720"/>
                  <a:gd name="connsiteY3107" fmla="*/ 12066 h 1047182"/>
                  <a:gd name="connsiteX3108" fmla="*/ 535092 w 808720"/>
                  <a:gd name="connsiteY3108" fmla="*/ 12000 h 1047182"/>
                  <a:gd name="connsiteX3109" fmla="*/ 482123 w 808720"/>
                  <a:gd name="connsiteY3109" fmla="*/ 11937 h 1047182"/>
                  <a:gd name="connsiteX3110" fmla="*/ 481905 w 808720"/>
                  <a:gd name="connsiteY3110" fmla="*/ 12041 h 1047182"/>
                  <a:gd name="connsiteX3111" fmla="*/ 479772 w 808720"/>
                  <a:gd name="connsiteY3111" fmla="*/ 12697 h 1047182"/>
                  <a:gd name="connsiteX3112" fmla="*/ 478899 w 808720"/>
                  <a:gd name="connsiteY3112" fmla="*/ 12797 h 1047182"/>
                  <a:gd name="connsiteX3113" fmla="*/ 523939 w 808720"/>
                  <a:gd name="connsiteY3113" fmla="*/ 11934 h 1047182"/>
                  <a:gd name="connsiteX3114" fmla="*/ 523806 w 808720"/>
                  <a:gd name="connsiteY3114" fmla="*/ 12150 h 1047182"/>
                  <a:gd name="connsiteX3115" fmla="*/ 522529 w 808720"/>
                  <a:gd name="connsiteY3115" fmla="*/ 13109 h 1047182"/>
                  <a:gd name="connsiteX3116" fmla="*/ 523247 w 808720"/>
                  <a:gd name="connsiteY3116" fmla="*/ 12280 h 1047182"/>
                  <a:gd name="connsiteX3117" fmla="*/ 518538 w 808720"/>
                  <a:gd name="connsiteY3117" fmla="*/ 11932 h 1047182"/>
                  <a:gd name="connsiteX3118" fmla="*/ 517448 w 808720"/>
                  <a:gd name="connsiteY3118" fmla="*/ 12993 h 1047182"/>
                  <a:gd name="connsiteX3119" fmla="*/ 516598 w 808720"/>
                  <a:gd name="connsiteY3119" fmla="*/ 13553 h 1047182"/>
                  <a:gd name="connsiteX3120" fmla="*/ 517945 w 808720"/>
                  <a:gd name="connsiteY3120" fmla="*/ 12288 h 1047182"/>
                  <a:gd name="connsiteX3121" fmla="*/ 468263 w 808720"/>
                  <a:gd name="connsiteY3121" fmla="*/ 11920 h 1047182"/>
                  <a:gd name="connsiteX3122" fmla="*/ 468261 w 808720"/>
                  <a:gd name="connsiteY3122" fmla="*/ 11920 h 1047182"/>
                  <a:gd name="connsiteX3123" fmla="*/ 463194 w 808720"/>
                  <a:gd name="connsiteY3123" fmla="*/ 12987 h 1047182"/>
                  <a:gd name="connsiteX3124" fmla="*/ 456794 w 808720"/>
                  <a:gd name="connsiteY3124" fmla="*/ 13947 h 1047182"/>
                  <a:gd name="connsiteX3125" fmla="*/ 457120 w 808720"/>
                  <a:gd name="connsiteY3125" fmla="*/ 13777 h 1047182"/>
                  <a:gd name="connsiteX3126" fmla="*/ 414412 w 808720"/>
                  <a:gd name="connsiteY3126" fmla="*/ 11916 h 1047182"/>
                  <a:gd name="connsiteX3127" fmla="*/ 414180 w 808720"/>
                  <a:gd name="connsiteY3127" fmla="*/ 11981 h 1047182"/>
                  <a:gd name="connsiteX3128" fmla="*/ 413636 w 808720"/>
                  <a:gd name="connsiteY3128" fmla="*/ 12074 h 1047182"/>
                  <a:gd name="connsiteX3129" fmla="*/ 413728 w 808720"/>
                  <a:gd name="connsiteY3129" fmla="*/ 12033 h 1047182"/>
                  <a:gd name="connsiteX3130" fmla="*/ 486655 w 808720"/>
                  <a:gd name="connsiteY3130" fmla="*/ 11911 h 1047182"/>
                  <a:gd name="connsiteX3131" fmla="*/ 483253 w 808720"/>
                  <a:gd name="connsiteY3131" fmla="*/ 12442 h 1047182"/>
                  <a:gd name="connsiteX3132" fmla="*/ 483435 w 808720"/>
                  <a:gd name="connsiteY3132" fmla="*/ 12356 h 1047182"/>
                  <a:gd name="connsiteX3133" fmla="*/ 484050 w 808720"/>
                  <a:gd name="connsiteY3133" fmla="*/ 12208 h 1047182"/>
                  <a:gd name="connsiteX3134" fmla="*/ 488893 w 808720"/>
                  <a:gd name="connsiteY3134" fmla="*/ 11887 h 1047182"/>
                  <a:gd name="connsiteX3135" fmla="*/ 488240 w 808720"/>
                  <a:gd name="connsiteY3135" fmla="*/ 12122 h 1047182"/>
                  <a:gd name="connsiteX3136" fmla="*/ 482984 w 808720"/>
                  <a:gd name="connsiteY3136" fmla="*/ 12970 h 1047182"/>
                  <a:gd name="connsiteX3137" fmla="*/ 488220 w 808720"/>
                  <a:gd name="connsiteY3137" fmla="*/ 11975 h 1047182"/>
                  <a:gd name="connsiteX3138" fmla="*/ 524161 w 808720"/>
                  <a:gd name="connsiteY3138" fmla="*/ 11884 h 1047182"/>
                  <a:gd name="connsiteX3139" fmla="*/ 525733 w 808720"/>
                  <a:gd name="connsiteY3139" fmla="*/ 12472 h 1047182"/>
                  <a:gd name="connsiteX3140" fmla="*/ 522540 w 808720"/>
                  <a:gd name="connsiteY3140" fmla="*/ 14214 h 1047182"/>
                  <a:gd name="connsiteX3141" fmla="*/ 523806 w 808720"/>
                  <a:gd name="connsiteY3141" fmla="*/ 12150 h 1047182"/>
                  <a:gd name="connsiteX3142" fmla="*/ 535433 w 808720"/>
                  <a:gd name="connsiteY3142" fmla="*/ 11871 h 1047182"/>
                  <a:gd name="connsiteX3143" fmla="*/ 535518 w 808720"/>
                  <a:gd name="connsiteY3143" fmla="*/ 11907 h 1047182"/>
                  <a:gd name="connsiteX3144" fmla="*/ 535339 w 808720"/>
                  <a:gd name="connsiteY3144" fmla="*/ 11946 h 1047182"/>
                  <a:gd name="connsiteX3145" fmla="*/ 535691 w 808720"/>
                  <a:gd name="connsiteY3145" fmla="*/ 11870 h 1047182"/>
                  <a:gd name="connsiteX3146" fmla="*/ 535753 w 808720"/>
                  <a:gd name="connsiteY3146" fmla="*/ 12010 h 1047182"/>
                  <a:gd name="connsiteX3147" fmla="*/ 535518 w 808720"/>
                  <a:gd name="connsiteY3147" fmla="*/ 11907 h 1047182"/>
                  <a:gd name="connsiteX3148" fmla="*/ 489860 w 808720"/>
                  <a:gd name="connsiteY3148" fmla="*/ 11860 h 1047182"/>
                  <a:gd name="connsiteX3149" fmla="*/ 489113 w 808720"/>
                  <a:gd name="connsiteY3149" fmla="*/ 12003 h 1047182"/>
                  <a:gd name="connsiteX3150" fmla="*/ 489157 w 808720"/>
                  <a:gd name="connsiteY3150" fmla="*/ 11974 h 1047182"/>
                  <a:gd name="connsiteX3151" fmla="*/ 413274 w 808720"/>
                  <a:gd name="connsiteY3151" fmla="*/ 11850 h 1047182"/>
                  <a:gd name="connsiteX3152" fmla="*/ 412542 w 808720"/>
                  <a:gd name="connsiteY3152" fmla="*/ 12029 h 1047182"/>
                  <a:gd name="connsiteX3153" fmla="*/ 411498 w 808720"/>
                  <a:gd name="connsiteY3153" fmla="*/ 12208 h 1047182"/>
                  <a:gd name="connsiteX3154" fmla="*/ 413157 w 808720"/>
                  <a:gd name="connsiteY3154" fmla="*/ 11860 h 1047182"/>
                  <a:gd name="connsiteX3155" fmla="*/ 418362 w 808720"/>
                  <a:gd name="connsiteY3155" fmla="*/ 11846 h 1047182"/>
                  <a:gd name="connsiteX3156" fmla="*/ 414513 w 808720"/>
                  <a:gd name="connsiteY3156" fmla="*/ 12442 h 1047182"/>
                  <a:gd name="connsiteX3157" fmla="*/ 414105 w 808720"/>
                  <a:gd name="connsiteY3157" fmla="*/ 12492 h 1047182"/>
                  <a:gd name="connsiteX3158" fmla="*/ 413735 w 808720"/>
                  <a:gd name="connsiteY3158" fmla="*/ 12520 h 1047182"/>
                  <a:gd name="connsiteX3159" fmla="*/ 416187 w 808720"/>
                  <a:gd name="connsiteY3159" fmla="*/ 11988 h 1047182"/>
                  <a:gd name="connsiteX3160" fmla="*/ 534863 w 808720"/>
                  <a:gd name="connsiteY3160" fmla="*/ 11844 h 1047182"/>
                  <a:gd name="connsiteX3161" fmla="*/ 535092 w 808720"/>
                  <a:gd name="connsiteY3161" fmla="*/ 12000 h 1047182"/>
                  <a:gd name="connsiteX3162" fmla="*/ 534956 w 808720"/>
                  <a:gd name="connsiteY3162" fmla="*/ 12029 h 1047182"/>
                  <a:gd name="connsiteX3163" fmla="*/ 502617 w 808720"/>
                  <a:gd name="connsiteY3163" fmla="*/ 11841 h 1047182"/>
                  <a:gd name="connsiteX3164" fmla="*/ 501948 w 808720"/>
                  <a:gd name="connsiteY3164" fmla="*/ 12154 h 1047182"/>
                  <a:gd name="connsiteX3165" fmla="*/ 496772 w 808720"/>
                  <a:gd name="connsiteY3165" fmla="*/ 13017 h 1047182"/>
                  <a:gd name="connsiteX3166" fmla="*/ 496991 w 808720"/>
                  <a:gd name="connsiteY3166" fmla="*/ 12935 h 1047182"/>
                  <a:gd name="connsiteX3167" fmla="*/ 497948 w 808720"/>
                  <a:gd name="connsiteY3167" fmla="*/ 12576 h 1047182"/>
                  <a:gd name="connsiteX3168" fmla="*/ 498416 w 808720"/>
                  <a:gd name="connsiteY3168" fmla="*/ 12502 h 1047182"/>
                  <a:gd name="connsiteX3169" fmla="*/ 426136 w 808720"/>
                  <a:gd name="connsiteY3169" fmla="*/ 11840 h 1047182"/>
                  <a:gd name="connsiteX3170" fmla="*/ 423756 w 808720"/>
                  <a:gd name="connsiteY3170" fmla="*/ 12192 h 1047182"/>
                  <a:gd name="connsiteX3171" fmla="*/ 421846 w 808720"/>
                  <a:gd name="connsiteY3171" fmla="*/ 12336 h 1047182"/>
                  <a:gd name="connsiteX3172" fmla="*/ 422350 w 808720"/>
                  <a:gd name="connsiteY3172" fmla="*/ 12192 h 1047182"/>
                  <a:gd name="connsiteX3173" fmla="*/ 533251 w 808720"/>
                  <a:gd name="connsiteY3173" fmla="*/ 11833 h 1047182"/>
                  <a:gd name="connsiteX3174" fmla="*/ 534031 w 808720"/>
                  <a:gd name="connsiteY3174" fmla="*/ 12230 h 1047182"/>
                  <a:gd name="connsiteX3175" fmla="*/ 533758 w 808720"/>
                  <a:gd name="connsiteY3175" fmla="*/ 12290 h 1047182"/>
                  <a:gd name="connsiteX3176" fmla="*/ 533054 w 808720"/>
                  <a:gd name="connsiteY3176" fmla="*/ 12069 h 1047182"/>
                  <a:gd name="connsiteX3177" fmla="*/ 418583 w 808720"/>
                  <a:gd name="connsiteY3177" fmla="*/ 11832 h 1047182"/>
                  <a:gd name="connsiteX3178" fmla="*/ 418362 w 808720"/>
                  <a:gd name="connsiteY3178" fmla="*/ 11846 h 1047182"/>
                  <a:gd name="connsiteX3179" fmla="*/ 418416 w 808720"/>
                  <a:gd name="connsiteY3179" fmla="*/ 11838 h 1047182"/>
                  <a:gd name="connsiteX3180" fmla="*/ 524005 w 808720"/>
                  <a:gd name="connsiteY3180" fmla="*/ 11826 h 1047182"/>
                  <a:gd name="connsiteX3181" fmla="*/ 524091 w 808720"/>
                  <a:gd name="connsiteY3181" fmla="*/ 11858 h 1047182"/>
                  <a:gd name="connsiteX3182" fmla="*/ 523939 w 808720"/>
                  <a:gd name="connsiteY3182" fmla="*/ 11934 h 1047182"/>
                  <a:gd name="connsiteX3183" fmla="*/ 433093 w 808720"/>
                  <a:gd name="connsiteY3183" fmla="*/ 11805 h 1047182"/>
                  <a:gd name="connsiteX3184" fmla="*/ 420420 w 808720"/>
                  <a:gd name="connsiteY3184" fmla="*/ 14121 h 1047182"/>
                  <a:gd name="connsiteX3185" fmla="*/ 424516 w 808720"/>
                  <a:gd name="connsiteY3185" fmla="*/ 13097 h 1047182"/>
                  <a:gd name="connsiteX3186" fmla="*/ 513273 w 808720"/>
                  <a:gd name="connsiteY3186" fmla="*/ 11785 h 1047182"/>
                  <a:gd name="connsiteX3187" fmla="*/ 512935 w 808720"/>
                  <a:gd name="connsiteY3187" fmla="*/ 11953 h 1047182"/>
                  <a:gd name="connsiteX3188" fmla="*/ 511248 w 808720"/>
                  <a:gd name="connsiteY3188" fmla="*/ 12249 h 1047182"/>
                  <a:gd name="connsiteX3189" fmla="*/ 510983 w 808720"/>
                  <a:gd name="connsiteY3189" fmla="*/ 12335 h 1047182"/>
                  <a:gd name="connsiteX3190" fmla="*/ 509717 w 808720"/>
                  <a:gd name="connsiteY3190" fmla="*/ 12558 h 1047182"/>
                  <a:gd name="connsiteX3191" fmla="*/ 514122 w 808720"/>
                  <a:gd name="connsiteY3191" fmla="*/ 11782 h 1047182"/>
                  <a:gd name="connsiteX3192" fmla="*/ 509053 w 808720"/>
                  <a:gd name="connsiteY3192" fmla="*/ 13894 h 1047182"/>
                  <a:gd name="connsiteX3193" fmla="*/ 511735 w 808720"/>
                  <a:gd name="connsiteY3193" fmla="*/ 12554 h 1047182"/>
                  <a:gd name="connsiteX3194" fmla="*/ 514061 w 808720"/>
                  <a:gd name="connsiteY3194" fmla="*/ 11793 h 1047182"/>
                  <a:gd name="connsiteX3195" fmla="*/ 450614 w 808720"/>
                  <a:gd name="connsiteY3195" fmla="*/ 11765 h 1047182"/>
                  <a:gd name="connsiteX3196" fmla="*/ 447274 w 808720"/>
                  <a:gd name="connsiteY3196" fmla="*/ 12839 h 1047182"/>
                  <a:gd name="connsiteX3197" fmla="*/ 443699 w 808720"/>
                  <a:gd name="connsiteY3197" fmla="*/ 13236 h 1047182"/>
                  <a:gd name="connsiteX3198" fmla="*/ 445453 w 808720"/>
                  <a:gd name="connsiteY3198" fmla="*/ 12797 h 1047182"/>
                  <a:gd name="connsiteX3199" fmla="*/ 532077 w 808720"/>
                  <a:gd name="connsiteY3199" fmla="*/ 11762 h 1047182"/>
                  <a:gd name="connsiteX3200" fmla="*/ 533054 w 808720"/>
                  <a:gd name="connsiteY3200" fmla="*/ 12069 h 1047182"/>
                  <a:gd name="connsiteX3201" fmla="*/ 532752 w 808720"/>
                  <a:gd name="connsiteY3201" fmla="*/ 12432 h 1047182"/>
                  <a:gd name="connsiteX3202" fmla="*/ 532071 w 808720"/>
                  <a:gd name="connsiteY3202" fmla="*/ 11847 h 1047182"/>
                  <a:gd name="connsiteX3203" fmla="*/ 429476 w 808720"/>
                  <a:gd name="connsiteY3203" fmla="*/ 11761 h 1047182"/>
                  <a:gd name="connsiteX3204" fmla="*/ 426540 w 808720"/>
                  <a:gd name="connsiteY3204" fmla="*/ 12339 h 1047182"/>
                  <a:gd name="connsiteX3205" fmla="*/ 426269 w 808720"/>
                  <a:gd name="connsiteY3205" fmla="*/ 12378 h 1047182"/>
                  <a:gd name="connsiteX3206" fmla="*/ 428213 w 808720"/>
                  <a:gd name="connsiteY3206" fmla="*/ 11856 h 1047182"/>
                  <a:gd name="connsiteX3207" fmla="*/ 414344 w 808720"/>
                  <a:gd name="connsiteY3207" fmla="*/ 11759 h 1047182"/>
                  <a:gd name="connsiteX3208" fmla="*/ 413728 w 808720"/>
                  <a:gd name="connsiteY3208" fmla="*/ 12033 h 1047182"/>
                  <a:gd name="connsiteX3209" fmla="*/ 412624 w 808720"/>
                  <a:gd name="connsiteY3209" fmla="*/ 12221 h 1047182"/>
                  <a:gd name="connsiteX3210" fmla="*/ 411447 w 808720"/>
                  <a:gd name="connsiteY3210" fmla="*/ 12297 h 1047182"/>
                  <a:gd name="connsiteX3211" fmla="*/ 412542 w 808720"/>
                  <a:gd name="connsiteY3211" fmla="*/ 12029 h 1047182"/>
                  <a:gd name="connsiteX3212" fmla="*/ 413895 w 808720"/>
                  <a:gd name="connsiteY3212" fmla="*/ 11797 h 1047182"/>
                  <a:gd name="connsiteX3213" fmla="*/ 539166 w 808720"/>
                  <a:gd name="connsiteY3213" fmla="*/ 11758 h 1047182"/>
                  <a:gd name="connsiteX3214" fmla="*/ 539379 w 808720"/>
                  <a:gd name="connsiteY3214" fmla="*/ 11835 h 1047182"/>
                  <a:gd name="connsiteX3215" fmla="*/ 539345 w 808720"/>
                  <a:gd name="connsiteY3215" fmla="*/ 11989 h 1047182"/>
                  <a:gd name="connsiteX3216" fmla="*/ 423937 w 808720"/>
                  <a:gd name="connsiteY3216" fmla="*/ 11739 h 1047182"/>
                  <a:gd name="connsiteX3217" fmla="*/ 422350 w 808720"/>
                  <a:gd name="connsiteY3217" fmla="*/ 12192 h 1047182"/>
                  <a:gd name="connsiteX3218" fmla="*/ 416370 w 808720"/>
                  <a:gd name="connsiteY3218" fmla="*/ 12748 h 1047182"/>
                  <a:gd name="connsiteX3219" fmla="*/ 411250 w 808720"/>
                  <a:gd name="connsiteY3219" fmla="*/ 13134 h 1047182"/>
                  <a:gd name="connsiteX3220" fmla="*/ 411579 w 808720"/>
                  <a:gd name="connsiteY3220" fmla="*/ 12988 h 1047182"/>
                  <a:gd name="connsiteX3221" fmla="*/ 412201 w 808720"/>
                  <a:gd name="connsiteY3221" fmla="*/ 12853 h 1047182"/>
                  <a:gd name="connsiteX3222" fmla="*/ 421222 w 808720"/>
                  <a:gd name="connsiteY3222" fmla="*/ 11947 h 1047182"/>
                  <a:gd name="connsiteX3223" fmla="*/ 461039 w 808720"/>
                  <a:gd name="connsiteY3223" fmla="*/ 11728 h 1047182"/>
                  <a:gd name="connsiteX3224" fmla="*/ 460529 w 808720"/>
                  <a:gd name="connsiteY3224" fmla="*/ 11995 h 1047182"/>
                  <a:gd name="connsiteX3225" fmla="*/ 456057 w 808720"/>
                  <a:gd name="connsiteY3225" fmla="*/ 12527 h 1047182"/>
                  <a:gd name="connsiteX3226" fmla="*/ 458745 w 808720"/>
                  <a:gd name="connsiteY3226" fmla="*/ 11961 h 1047182"/>
                  <a:gd name="connsiteX3227" fmla="*/ 514274 w 808720"/>
                  <a:gd name="connsiteY3227" fmla="*/ 11719 h 1047182"/>
                  <a:gd name="connsiteX3228" fmla="*/ 514225 w 808720"/>
                  <a:gd name="connsiteY3228" fmla="*/ 11740 h 1047182"/>
                  <a:gd name="connsiteX3229" fmla="*/ 514061 w 808720"/>
                  <a:gd name="connsiteY3229" fmla="*/ 11793 h 1047182"/>
                  <a:gd name="connsiteX3230" fmla="*/ 512819 w 808720"/>
                  <a:gd name="connsiteY3230" fmla="*/ 12012 h 1047182"/>
                  <a:gd name="connsiteX3231" fmla="*/ 512935 w 808720"/>
                  <a:gd name="connsiteY3231" fmla="*/ 11953 h 1047182"/>
                  <a:gd name="connsiteX3232" fmla="*/ 497019 w 808720"/>
                  <a:gd name="connsiteY3232" fmla="*/ 11707 h 1047182"/>
                  <a:gd name="connsiteX3233" fmla="*/ 496082 w 808720"/>
                  <a:gd name="connsiteY3233" fmla="*/ 12135 h 1047182"/>
                  <a:gd name="connsiteX3234" fmla="*/ 492982 w 808720"/>
                  <a:gd name="connsiteY3234" fmla="*/ 12726 h 1047182"/>
                  <a:gd name="connsiteX3235" fmla="*/ 494530 w 808720"/>
                  <a:gd name="connsiteY3235" fmla="*/ 12022 h 1047182"/>
                  <a:gd name="connsiteX3236" fmla="*/ 494799 w 808720"/>
                  <a:gd name="connsiteY3236" fmla="*/ 11975 h 1047182"/>
                  <a:gd name="connsiteX3237" fmla="*/ 479445 w 808720"/>
                  <a:gd name="connsiteY3237" fmla="*/ 11701 h 1047182"/>
                  <a:gd name="connsiteX3238" fmla="*/ 467386 w 808720"/>
                  <a:gd name="connsiteY3238" fmla="*/ 14113 h 1047182"/>
                  <a:gd name="connsiteX3239" fmla="*/ 464866 w 808720"/>
                  <a:gd name="connsiteY3239" fmla="*/ 14401 h 1047182"/>
                  <a:gd name="connsiteX3240" fmla="*/ 536469 w 808720"/>
                  <a:gd name="connsiteY3240" fmla="*/ 11701 h 1047182"/>
                  <a:gd name="connsiteX3241" fmla="*/ 537334 w 808720"/>
                  <a:gd name="connsiteY3241" fmla="*/ 12324 h 1047182"/>
                  <a:gd name="connsiteX3242" fmla="*/ 537096 w 808720"/>
                  <a:gd name="connsiteY3242" fmla="*/ 12368 h 1047182"/>
                  <a:gd name="connsiteX3243" fmla="*/ 535962 w 808720"/>
                  <a:gd name="connsiteY3243" fmla="*/ 11811 h 1047182"/>
                  <a:gd name="connsiteX3244" fmla="*/ 524406 w 808720"/>
                  <a:gd name="connsiteY3244" fmla="*/ 11700 h 1047182"/>
                  <a:gd name="connsiteX3245" fmla="*/ 524161 w 808720"/>
                  <a:gd name="connsiteY3245" fmla="*/ 11884 h 1047182"/>
                  <a:gd name="connsiteX3246" fmla="*/ 524091 w 808720"/>
                  <a:gd name="connsiteY3246" fmla="*/ 11858 h 1047182"/>
                  <a:gd name="connsiteX3247" fmla="*/ 420619 w 808720"/>
                  <a:gd name="connsiteY3247" fmla="*/ 11699 h 1047182"/>
                  <a:gd name="connsiteX3248" fmla="*/ 419936 w 808720"/>
                  <a:gd name="connsiteY3248" fmla="*/ 11782 h 1047182"/>
                  <a:gd name="connsiteX3249" fmla="*/ 418583 w 808720"/>
                  <a:gd name="connsiteY3249" fmla="*/ 11832 h 1047182"/>
                  <a:gd name="connsiteX3250" fmla="*/ 433720 w 808720"/>
                  <a:gd name="connsiteY3250" fmla="*/ 11697 h 1047182"/>
                  <a:gd name="connsiteX3251" fmla="*/ 433501 w 808720"/>
                  <a:gd name="connsiteY3251" fmla="*/ 11744 h 1047182"/>
                  <a:gd name="connsiteX3252" fmla="*/ 433093 w 808720"/>
                  <a:gd name="connsiteY3252" fmla="*/ 11805 h 1047182"/>
                  <a:gd name="connsiteX3253" fmla="*/ 433666 w 808720"/>
                  <a:gd name="connsiteY3253" fmla="*/ 11701 h 1047182"/>
                  <a:gd name="connsiteX3254" fmla="*/ 430499 w 808720"/>
                  <a:gd name="connsiteY3254" fmla="*/ 11684 h 1047182"/>
                  <a:gd name="connsiteX3255" fmla="*/ 429005 w 808720"/>
                  <a:gd name="connsiteY3255" fmla="*/ 11975 h 1047182"/>
                  <a:gd name="connsiteX3256" fmla="*/ 430024 w 808720"/>
                  <a:gd name="connsiteY3256" fmla="*/ 11720 h 1047182"/>
                  <a:gd name="connsiteX3257" fmla="*/ 427227 w 808720"/>
                  <a:gd name="connsiteY3257" fmla="*/ 11679 h 1047182"/>
                  <a:gd name="connsiteX3258" fmla="*/ 426860 w 808720"/>
                  <a:gd name="connsiteY3258" fmla="*/ 11773 h 1047182"/>
                  <a:gd name="connsiteX3259" fmla="*/ 426136 w 808720"/>
                  <a:gd name="connsiteY3259" fmla="*/ 11840 h 1047182"/>
                  <a:gd name="connsiteX3260" fmla="*/ 481894 w 808720"/>
                  <a:gd name="connsiteY3260" fmla="*/ 11674 h 1047182"/>
                  <a:gd name="connsiteX3261" fmla="*/ 478351 w 808720"/>
                  <a:gd name="connsiteY3261" fmla="*/ 12523 h 1047182"/>
                  <a:gd name="connsiteX3262" fmla="*/ 477409 w 808720"/>
                  <a:gd name="connsiteY3262" fmla="*/ 12690 h 1047182"/>
                  <a:gd name="connsiteX3263" fmla="*/ 478715 w 808720"/>
                  <a:gd name="connsiteY3263" fmla="*/ 12221 h 1047182"/>
                  <a:gd name="connsiteX3264" fmla="*/ 535681 w 808720"/>
                  <a:gd name="connsiteY3264" fmla="*/ 11673 h 1047182"/>
                  <a:gd name="connsiteX3265" fmla="*/ 535962 w 808720"/>
                  <a:gd name="connsiteY3265" fmla="*/ 11811 h 1047182"/>
                  <a:gd name="connsiteX3266" fmla="*/ 535691 w 808720"/>
                  <a:gd name="connsiteY3266" fmla="*/ 11870 h 1047182"/>
                  <a:gd name="connsiteX3267" fmla="*/ 535624 w 808720"/>
                  <a:gd name="connsiteY3267" fmla="*/ 11719 h 1047182"/>
                  <a:gd name="connsiteX3268" fmla="*/ 490654 w 808720"/>
                  <a:gd name="connsiteY3268" fmla="*/ 11658 h 1047182"/>
                  <a:gd name="connsiteX3269" fmla="*/ 489197 w 808720"/>
                  <a:gd name="connsiteY3269" fmla="*/ 11948 h 1047182"/>
                  <a:gd name="connsiteX3270" fmla="*/ 489392 w 808720"/>
                  <a:gd name="connsiteY3270" fmla="*/ 11822 h 1047182"/>
                  <a:gd name="connsiteX3271" fmla="*/ 490959 w 808720"/>
                  <a:gd name="connsiteY3271" fmla="*/ 11652 h 1047182"/>
                  <a:gd name="connsiteX3272" fmla="*/ 490852 w 808720"/>
                  <a:gd name="connsiteY3272" fmla="*/ 11701 h 1047182"/>
                  <a:gd name="connsiteX3273" fmla="*/ 489860 w 808720"/>
                  <a:gd name="connsiteY3273" fmla="*/ 11860 h 1047182"/>
                  <a:gd name="connsiteX3274" fmla="*/ 461837 w 808720"/>
                  <a:gd name="connsiteY3274" fmla="*/ 11647 h 1047182"/>
                  <a:gd name="connsiteX3275" fmla="*/ 461039 w 808720"/>
                  <a:gd name="connsiteY3275" fmla="*/ 11728 h 1047182"/>
                  <a:gd name="connsiteX3276" fmla="*/ 461156 w 808720"/>
                  <a:gd name="connsiteY3276" fmla="*/ 11667 h 1047182"/>
                  <a:gd name="connsiteX3277" fmla="*/ 424351 w 808720"/>
                  <a:gd name="connsiteY3277" fmla="*/ 11620 h 1047182"/>
                  <a:gd name="connsiteX3278" fmla="*/ 424286 w 808720"/>
                  <a:gd name="connsiteY3278" fmla="*/ 11639 h 1047182"/>
                  <a:gd name="connsiteX3279" fmla="*/ 421222 w 808720"/>
                  <a:gd name="connsiteY3279" fmla="*/ 11947 h 1047182"/>
                  <a:gd name="connsiteX3280" fmla="*/ 414278 w 808720"/>
                  <a:gd name="connsiteY3280" fmla="*/ 12479 h 1047182"/>
                  <a:gd name="connsiteX3281" fmla="*/ 414513 w 808720"/>
                  <a:gd name="connsiteY3281" fmla="*/ 12442 h 1047182"/>
                  <a:gd name="connsiteX3282" fmla="*/ 419936 w 808720"/>
                  <a:gd name="connsiteY3282" fmla="*/ 11782 h 1047182"/>
                  <a:gd name="connsiteX3283" fmla="*/ 433044 w 808720"/>
                  <a:gd name="connsiteY3283" fmla="*/ 11616 h 1047182"/>
                  <a:gd name="connsiteX3284" fmla="*/ 424520 w 808720"/>
                  <a:gd name="connsiteY3284" fmla="*/ 13096 h 1047182"/>
                  <a:gd name="connsiteX3285" fmla="*/ 425311 w 808720"/>
                  <a:gd name="connsiteY3285" fmla="*/ 12898 h 1047182"/>
                  <a:gd name="connsiteX3286" fmla="*/ 416329 w 808720"/>
                  <a:gd name="connsiteY3286" fmla="*/ 11590 h 1047182"/>
                  <a:gd name="connsiteX3287" fmla="*/ 414412 w 808720"/>
                  <a:gd name="connsiteY3287" fmla="*/ 11916 h 1047182"/>
                  <a:gd name="connsiteX3288" fmla="*/ 415259 w 808720"/>
                  <a:gd name="connsiteY3288" fmla="*/ 11681 h 1047182"/>
                  <a:gd name="connsiteX3289" fmla="*/ 464141 w 808720"/>
                  <a:gd name="connsiteY3289" fmla="*/ 11581 h 1047182"/>
                  <a:gd name="connsiteX3290" fmla="*/ 460310 w 808720"/>
                  <a:gd name="connsiteY3290" fmla="*/ 12109 h 1047182"/>
                  <a:gd name="connsiteX3291" fmla="*/ 460529 w 808720"/>
                  <a:gd name="connsiteY3291" fmla="*/ 11995 h 1047182"/>
                  <a:gd name="connsiteX3292" fmla="*/ 463962 w 808720"/>
                  <a:gd name="connsiteY3292" fmla="*/ 11586 h 1047182"/>
                  <a:gd name="connsiteX3293" fmla="*/ 489794 w 808720"/>
                  <a:gd name="connsiteY3293" fmla="*/ 11563 h 1047182"/>
                  <a:gd name="connsiteX3294" fmla="*/ 489392 w 808720"/>
                  <a:gd name="connsiteY3294" fmla="*/ 11822 h 1047182"/>
                  <a:gd name="connsiteX3295" fmla="*/ 488893 w 808720"/>
                  <a:gd name="connsiteY3295" fmla="*/ 11887 h 1047182"/>
                  <a:gd name="connsiteX3296" fmla="*/ 491171 w 808720"/>
                  <a:gd name="connsiteY3296" fmla="*/ 11555 h 1047182"/>
                  <a:gd name="connsiteX3297" fmla="*/ 491061 w 808720"/>
                  <a:gd name="connsiteY3297" fmla="*/ 11605 h 1047182"/>
                  <a:gd name="connsiteX3298" fmla="*/ 490654 w 808720"/>
                  <a:gd name="connsiteY3298" fmla="*/ 11658 h 1047182"/>
                  <a:gd name="connsiteX3299" fmla="*/ 410874 w 808720"/>
                  <a:gd name="connsiteY3299" fmla="*/ 11547 h 1047182"/>
                  <a:gd name="connsiteX3300" fmla="*/ 407874 w 808720"/>
                  <a:gd name="connsiteY3300" fmla="*/ 12252 h 1047182"/>
                  <a:gd name="connsiteX3301" fmla="*/ 406679 w 808720"/>
                  <a:gd name="connsiteY3301" fmla="*/ 12411 h 1047182"/>
                  <a:gd name="connsiteX3302" fmla="*/ 400425 w 808720"/>
                  <a:gd name="connsiteY3302" fmla="*/ 12944 h 1047182"/>
                  <a:gd name="connsiteX3303" fmla="*/ 491511 w 808720"/>
                  <a:gd name="connsiteY3303" fmla="*/ 11547 h 1047182"/>
                  <a:gd name="connsiteX3304" fmla="*/ 490959 w 808720"/>
                  <a:gd name="connsiteY3304" fmla="*/ 11652 h 1047182"/>
                  <a:gd name="connsiteX3305" fmla="*/ 491061 w 808720"/>
                  <a:gd name="connsiteY3305" fmla="*/ 11605 h 1047182"/>
                  <a:gd name="connsiteX3306" fmla="*/ 489840 w 808720"/>
                  <a:gd name="connsiteY3306" fmla="*/ 11547 h 1047182"/>
                  <a:gd name="connsiteX3307" fmla="*/ 489794 w 808720"/>
                  <a:gd name="connsiteY3307" fmla="*/ 11563 h 1047182"/>
                  <a:gd name="connsiteX3308" fmla="*/ 489816 w 808720"/>
                  <a:gd name="connsiteY3308" fmla="*/ 11550 h 1047182"/>
                  <a:gd name="connsiteX3309" fmla="*/ 426525 w 808720"/>
                  <a:gd name="connsiteY3309" fmla="*/ 11540 h 1047182"/>
                  <a:gd name="connsiteX3310" fmla="*/ 423937 w 808720"/>
                  <a:gd name="connsiteY3310" fmla="*/ 11739 h 1047182"/>
                  <a:gd name="connsiteX3311" fmla="*/ 424286 w 808720"/>
                  <a:gd name="connsiteY3311" fmla="*/ 11639 h 1047182"/>
                  <a:gd name="connsiteX3312" fmla="*/ 424540 w 808720"/>
                  <a:gd name="connsiteY3312" fmla="*/ 11613 h 1047182"/>
                  <a:gd name="connsiteX3313" fmla="*/ 429411 w 808720"/>
                  <a:gd name="connsiteY3313" fmla="*/ 11536 h 1047182"/>
                  <a:gd name="connsiteX3314" fmla="*/ 428213 w 808720"/>
                  <a:gd name="connsiteY3314" fmla="*/ 11856 h 1047182"/>
                  <a:gd name="connsiteX3315" fmla="*/ 425834 w 808720"/>
                  <a:gd name="connsiteY3315" fmla="*/ 12036 h 1047182"/>
                  <a:gd name="connsiteX3316" fmla="*/ 426860 w 808720"/>
                  <a:gd name="connsiteY3316" fmla="*/ 11773 h 1047182"/>
                  <a:gd name="connsiteX3317" fmla="*/ 450526 w 808720"/>
                  <a:gd name="connsiteY3317" fmla="*/ 11529 h 1047182"/>
                  <a:gd name="connsiteX3318" fmla="*/ 445453 w 808720"/>
                  <a:gd name="connsiteY3318" fmla="*/ 12797 h 1047182"/>
                  <a:gd name="connsiteX3319" fmla="*/ 443886 w 808720"/>
                  <a:gd name="connsiteY3319" fmla="*/ 13111 h 1047182"/>
                  <a:gd name="connsiteX3320" fmla="*/ 448167 w 808720"/>
                  <a:gd name="connsiteY3320" fmla="*/ 11794 h 1047182"/>
                  <a:gd name="connsiteX3321" fmla="*/ 414977 w 808720"/>
                  <a:gd name="connsiteY3321" fmla="*/ 11478 h 1047182"/>
                  <a:gd name="connsiteX3322" fmla="*/ 414487 w 808720"/>
                  <a:gd name="connsiteY3322" fmla="*/ 11695 h 1047182"/>
                  <a:gd name="connsiteX3323" fmla="*/ 413895 w 808720"/>
                  <a:gd name="connsiteY3323" fmla="*/ 11797 h 1047182"/>
                  <a:gd name="connsiteX3324" fmla="*/ 413274 w 808720"/>
                  <a:gd name="connsiteY3324" fmla="*/ 11850 h 1047182"/>
                  <a:gd name="connsiteX3325" fmla="*/ 413689 w 808720"/>
                  <a:gd name="connsiteY3325" fmla="*/ 11748 h 1047182"/>
                  <a:gd name="connsiteX3326" fmla="*/ 433287 w 808720"/>
                  <a:gd name="connsiteY3326" fmla="*/ 11474 h 1047182"/>
                  <a:gd name="connsiteX3327" fmla="*/ 427238 w 808720"/>
                  <a:gd name="connsiteY3327" fmla="*/ 12417 h 1047182"/>
                  <a:gd name="connsiteX3328" fmla="*/ 428843 w 808720"/>
                  <a:gd name="connsiteY3328" fmla="*/ 12015 h 1047182"/>
                  <a:gd name="connsiteX3329" fmla="*/ 431999 w 808720"/>
                  <a:gd name="connsiteY3329" fmla="*/ 11571 h 1047182"/>
                  <a:gd name="connsiteX3330" fmla="*/ 523038 w 808720"/>
                  <a:gd name="connsiteY3330" fmla="*/ 11464 h 1047182"/>
                  <a:gd name="connsiteX3331" fmla="*/ 523730 w 808720"/>
                  <a:gd name="connsiteY3331" fmla="*/ 11723 h 1047182"/>
                  <a:gd name="connsiteX3332" fmla="*/ 523247 w 808720"/>
                  <a:gd name="connsiteY3332" fmla="*/ 12280 h 1047182"/>
                  <a:gd name="connsiteX3333" fmla="*/ 520460 w 808720"/>
                  <a:gd name="connsiteY3333" fmla="*/ 13674 h 1047182"/>
                  <a:gd name="connsiteX3334" fmla="*/ 428699 w 808720"/>
                  <a:gd name="connsiteY3334" fmla="*/ 11461 h 1047182"/>
                  <a:gd name="connsiteX3335" fmla="*/ 427227 w 808720"/>
                  <a:gd name="connsiteY3335" fmla="*/ 11679 h 1047182"/>
                  <a:gd name="connsiteX3336" fmla="*/ 427973 w 808720"/>
                  <a:gd name="connsiteY3336" fmla="*/ 11487 h 1047182"/>
                  <a:gd name="connsiteX3337" fmla="*/ 523052 w 808720"/>
                  <a:gd name="connsiteY3337" fmla="*/ 11452 h 1047182"/>
                  <a:gd name="connsiteX3338" fmla="*/ 523038 w 808720"/>
                  <a:gd name="connsiteY3338" fmla="*/ 11464 h 1047182"/>
                  <a:gd name="connsiteX3339" fmla="*/ 523030 w 808720"/>
                  <a:gd name="connsiteY3339" fmla="*/ 11461 h 1047182"/>
                  <a:gd name="connsiteX3340" fmla="*/ 480921 w 808720"/>
                  <a:gd name="connsiteY3340" fmla="*/ 11428 h 1047182"/>
                  <a:gd name="connsiteX3341" fmla="*/ 478715 w 808720"/>
                  <a:gd name="connsiteY3341" fmla="*/ 12221 h 1047182"/>
                  <a:gd name="connsiteX3342" fmla="*/ 474251 w 808720"/>
                  <a:gd name="connsiteY3342" fmla="*/ 12988 h 1047182"/>
                  <a:gd name="connsiteX3343" fmla="*/ 480733 w 808720"/>
                  <a:gd name="connsiteY3343" fmla="*/ 11463 h 1047182"/>
                  <a:gd name="connsiteX3344" fmla="*/ 414099 w 808720"/>
                  <a:gd name="connsiteY3344" fmla="*/ 11422 h 1047182"/>
                  <a:gd name="connsiteX3345" fmla="*/ 409762 w 808720"/>
                  <a:gd name="connsiteY3345" fmla="*/ 12149 h 1047182"/>
                  <a:gd name="connsiteX3346" fmla="*/ 408997 w 808720"/>
                  <a:gd name="connsiteY3346" fmla="*/ 12214 h 1047182"/>
                  <a:gd name="connsiteX3347" fmla="*/ 411678 w 808720"/>
                  <a:gd name="connsiteY3347" fmla="*/ 11745 h 1047182"/>
                  <a:gd name="connsiteX3348" fmla="*/ 469725 w 808720"/>
                  <a:gd name="connsiteY3348" fmla="*/ 11420 h 1047182"/>
                  <a:gd name="connsiteX3349" fmla="*/ 464095 w 808720"/>
                  <a:gd name="connsiteY3349" fmla="*/ 11975 h 1047182"/>
                  <a:gd name="connsiteX3350" fmla="*/ 459227 w 808720"/>
                  <a:gd name="connsiteY3350" fmla="*/ 12676 h 1047182"/>
                  <a:gd name="connsiteX3351" fmla="*/ 459762 w 808720"/>
                  <a:gd name="connsiteY3351" fmla="*/ 12396 h 1047182"/>
                  <a:gd name="connsiteX3352" fmla="*/ 462176 w 808720"/>
                  <a:gd name="connsiteY3352" fmla="*/ 11975 h 1047182"/>
                  <a:gd name="connsiteX3353" fmla="*/ 466179 w 808720"/>
                  <a:gd name="connsiteY3353" fmla="*/ 11522 h 1047182"/>
                  <a:gd name="connsiteX3354" fmla="*/ 446062 w 808720"/>
                  <a:gd name="connsiteY3354" fmla="*/ 11409 h 1047182"/>
                  <a:gd name="connsiteX3355" fmla="*/ 445602 w 808720"/>
                  <a:gd name="connsiteY3355" fmla="*/ 11542 h 1047182"/>
                  <a:gd name="connsiteX3356" fmla="*/ 436803 w 808720"/>
                  <a:gd name="connsiteY3356" fmla="*/ 12499 h 1047182"/>
                  <a:gd name="connsiteX3357" fmla="*/ 437110 w 808720"/>
                  <a:gd name="connsiteY3357" fmla="*/ 12363 h 1047182"/>
                  <a:gd name="connsiteX3358" fmla="*/ 439971 w 808720"/>
                  <a:gd name="connsiteY3358" fmla="*/ 11975 h 1047182"/>
                  <a:gd name="connsiteX3359" fmla="*/ 431279 w 808720"/>
                  <a:gd name="connsiteY3359" fmla="*/ 11406 h 1047182"/>
                  <a:gd name="connsiteX3360" fmla="*/ 430024 w 808720"/>
                  <a:gd name="connsiteY3360" fmla="*/ 11720 h 1047182"/>
                  <a:gd name="connsiteX3361" fmla="*/ 429476 w 808720"/>
                  <a:gd name="connsiteY3361" fmla="*/ 11761 h 1047182"/>
                  <a:gd name="connsiteX3362" fmla="*/ 428294 w 808720"/>
                  <a:gd name="connsiteY3362" fmla="*/ 11405 h 1047182"/>
                  <a:gd name="connsiteX3363" fmla="*/ 427973 w 808720"/>
                  <a:gd name="connsiteY3363" fmla="*/ 11487 h 1047182"/>
                  <a:gd name="connsiteX3364" fmla="*/ 426525 w 808720"/>
                  <a:gd name="connsiteY3364" fmla="*/ 11540 h 1047182"/>
                  <a:gd name="connsiteX3365" fmla="*/ 438855 w 808720"/>
                  <a:gd name="connsiteY3365" fmla="*/ 11394 h 1047182"/>
                  <a:gd name="connsiteX3366" fmla="*/ 438449 w 808720"/>
                  <a:gd name="connsiteY3366" fmla="*/ 11532 h 1047182"/>
                  <a:gd name="connsiteX3367" fmla="*/ 435274 w 808720"/>
                  <a:gd name="connsiteY3367" fmla="*/ 12609 h 1047182"/>
                  <a:gd name="connsiteX3368" fmla="*/ 435193 w 808720"/>
                  <a:gd name="connsiteY3368" fmla="*/ 12623 h 1047182"/>
                  <a:gd name="connsiteX3369" fmla="*/ 433288 w 808720"/>
                  <a:gd name="connsiteY3369" fmla="*/ 12882 h 1047182"/>
                  <a:gd name="connsiteX3370" fmla="*/ 423916 w 808720"/>
                  <a:gd name="connsiteY3370" fmla="*/ 13901 h 1047182"/>
                  <a:gd name="connsiteX3371" fmla="*/ 422713 w 808720"/>
                  <a:gd name="connsiteY3371" fmla="*/ 14032 h 1047182"/>
                  <a:gd name="connsiteX3372" fmla="*/ 433501 w 808720"/>
                  <a:gd name="connsiteY3372" fmla="*/ 11744 h 1047182"/>
                  <a:gd name="connsiteX3373" fmla="*/ 433867 w 808720"/>
                  <a:gd name="connsiteY3373" fmla="*/ 11689 h 1047182"/>
                  <a:gd name="connsiteX3374" fmla="*/ 470780 w 808720"/>
                  <a:gd name="connsiteY3374" fmla="*/ 11390 h 1047182"/>
                  <a:gd name="connsiteX3375" fmla="*/ 468266 w 808720"/>
                  <a:gd name="connsiteY3375" fmla="*/ 11919 h 1047182"/>
                  <a:gd name="connsiteX3376" fmla="*/ 468263 w 808720"/>
                  <a:gd name="connsiteY3376" fmla="*/ 11920 h 1047182"/>
                  <a:gd name="connsiteX3377" fmla="*/ 470043 w 808720"/>
                  <a:gd name="connsiteY3377" fmla="*/ 11411 h 1047182"/>
                  <a:gd name="connsiteX3378" fmla="*/ 434410 w 808720"/>
                  <a:gd name="connsiteY3378" fmla="*/ 11390 h 1047182"/>
                  <a:gd name="connsiteX3379" fmla="*/ 433044 w 808720"/>
                  <a:gd name="connsiteY3379" fmla="*/ 11616 h 1047182"/>
                  <a:gd name="connsiteX3380" fmla="*/ 434301 w 808720"/>
                  <a:gd name="connsiteY3380" fmla="*/ 11398 h 1047182"/>
                  <a:gd name="connsiteX3381" fmla="*/ 481059 w 808720"/>
                  <a:gd name="connsiteY3381" fmla="*/ 11378 h 1047182"/>
                  <a:gd name="connsiteX3382" fmla="*/ 480997 w 808720"/>
                  <a:gd name="connsiteY3382" fmla="*/ 11400 h 1047182"/>
                  <a:gd name="connsiteX3383" fmla="*/ 480733 w 808720"/>
                  <a:gd name="connsiteY3383" fmla="*/ 11463 h 1047182"/>
                  <a:gd name="connsiteX3384" fmla="*/ 479445 w 808720"/>
                  <a:gd name="connsiteY3384" fmla="*/ 11701 h 1047182"/>
                  <a:gd name="connsiteX3385" fmla="*/ 470162 w 808720"/>
                  <a:gd name="connsiteY3385" fmla="*/ 11377 h 1047182"/>
                  <a:gd name="connsiteX3386" fmla="*/ 470043 w 808720"/>
                  <a:gd name="connsiteY3386" fmla="*/ 11411 h 1047182"/>
                  <a:gd name="connsiteX3387" fmla="*/ 469725 w 808720"/>
                  <a:gd name="connsiteY3387" fmla="*/ 11420 h 1047182"/>
                  <a:gd name="connsiteX3388" fmla="*/ 490087 w 808720"/>
                  <a:gd name="connsiteY3388" fmla="*/ 11374 h 1047182"/>
                  <a:gd name="connsiteX3389" fmla="*/ 489816 w 808720"/>
                  <a:gd name="connsiteY3389" fmla="*/ 11550 h 1047182"/>
                  <a:gd name="connsiteX3390" fmla="*/ 486655 w 808720"/>
                  <a:gd name="connsiteY3390" fmla="*/ 11911 h 1047182"/>
                  <a:gd name="connsiteX3391" fmla="*/ 416370 w 808720"/>
                  <a:gd name="connsiteY3391" fmla="*/ 11372 h 1047182"/>
                  <a:gd name="connsiteX3392" fmla="*/ 415259 w 808720"/>
                  <a:gd name="connsiteY3392" fmla="*/ 11681 h 1047182"/>
                  <a:gd name="connsiteX3393" fmla="*/ 414344 w 808720"/>
                  <a:gd name="connsiteY3393" fmla="*/ 11759 h 1047182"/>
                  <a:gd name="connsiteX3394" fmla="*/ 414487 w 808720"/>
                  <a:gd name="connsiteY3394" fmla="*/ 11695 h 1047182"/>
                  <a:gd name="connsiteX3395" fmla="*/ 431200 w 808720"/>
                  <a:gd name="connsiteY3395" fmla="*/ 11369 h 1047182"/>
                  <a:gd name="connsiteX3396" fmla="*/ 429411 w 808720"/>
                  <a:gd name="connsiteY3396" fmla="*/ 11536 h 1047182"/>
                  <a:gd name="connsiteX3397" fmla="*/ 429847 w 808720"/>
                  <a:gd name="connsiteY3397" fmla="*/ 11419 h 1047182"/>
                  <a:gd name="connsiteX3398" fmla="*/ 431531 w 808720"/>
                  <a:gd name="connsiteY3398" fmla="*/ 11357 h 1047182"/>
                  <a:gd name="connsiteX3399" fmla="*/ 431279 w 808720"/>
                  <a:gd name="connsiteY3399" fmla="*/ 11406 h 1047182"/>
                  <a:gd name="connsiteX3400" fmla="*/ 431468 w 808720"/>
                  <a:gd name="connsiteY3400" fmla="*/ 11359 h 1047182"/>
                  <a:gd name="connsiteX3401" fmla="*/ 481275 w 808720"/>
                  <a:gd name="connsiteY3401" fmla="*/ 11335 h 1047182"/>
                  <a:gd name="connsiteX3402" fmla="*/ 481274 w 808720"/>
                  <a:gd name="connsiteY3402" fmla="*/ 11335 h 1047182"/>
                  <a:gd name="connsiteX3403" fmla="*/ 481059 w 808720"/>
                  <a:gd name="connsiteY3403" fmla="*/ 11378 h 1047182"/>
                  <a:gd name="connsiteX3404" fmla="*/ 481107 w 808720"/>
                  <a:gd name="connsiteY3404" fmla="*/ 11361 h 1047182"/>
                  <a:gd name="connsiteX3405" fmla="*/ 431564 w 808720"/>
                  <a:gd name="connsiteY3405" fmla="*/ 11335 h 1047182"/>
                  <a:gd name="connsiteX3406" fmla="*/ 431468 w 808720"/>
                  <a:gd name="connsiteY3406" fmla="*/ 11359 h 1047182"/>
                  <a:gd name="connsiteX3407" fmla="*/ 431200 w 808720"/>
                  <a:gd name="connsiteY3407" fmla="*/ 11369 h 1047182"/>
                  <a:gd name="connsiteX3408" fmla="*/ 528322 w 808720"/>
                  <a:gd name="connsiteY3408" fmla="*/ 11325 h 1047182"/>
                  <a:gd name="connsiteX3409" fmla="*/ 528189 w 808720"/>
                  <a:gd name="connsiteY3409" fmla="*/ 12153 h 1047182"/>
                  <a:gd name="connsiteX3410" fmla="*/ 526471 w 808720"/>
                  <a:gd name="connsiteY3410" fmla="*/ 13442 h 1047182"/>
                  <a:gd name="connsiteX3411" fmla="*/ 526600 w 808720"/>
                  <a:gd name="connsiteY3411" fmla="*/ 12797 h 1047182"/>
                  <a:gd name="connsiteX3412" fmla="*/ 526155 w 808720"/>
                  <a:gd name="connsiteY3412" fmla="*/ 12631 h 1047182"/>
                  <a:gd name="connsiteX3413" fmla="*/ 526161 w 808720"/>
                  <a:gd name="connsiteY3413" fmla="*/ 12622 h 1047182"/>
                  <a:gd name="connsiteX3414" fmla="*/ 419443 w 808720"/>
                  <a:gd name="connsiteY3414" fmla="*/ 11325 h 1047182"/>
                  <a:gd name="connsiteX3415" fmla="*/ 415624 w 808720"/>
                  <a:gd name="connsiteY3415" fmla="*/ 11959 h 1047182"/>
                  <a:gd name="connsiteX3416" fmla="*/ 414729 w 808720"/>
                  <a:gd name="connsiteY3416" fmla="*/ 12083 h 1047182"/>
                  <a:gd name="connsiteX3417" fmla="*/ 413528 w 808720"/>
                  <a:gd name="connsiteY3417" fmla="*/ 12162 h 1047182"/>
                  <a:gd name="connsiteX3418" fmla="*/ 414180 w 808720"/>
                  <a:gd name="connsiteY3418" fmla="*/ 11981 h 1047182"/>
                  <a:gd name="connsiteX3419" fmla="*/ 416607 w 808720"/>
                  <a:gd name="connsiteY3419" fmla="*/ 11566 h 1047182"/>
                  <a:gd name="connsiteX3420" fmla="*/ 483474 w 808720"/>
                  <a:gd name="connsiteY3420" fmla="*/ 11296 h 1047182"/>
                  <a:gd name="connsiteX3421" fmla="*/ 483121 w 808720"/>
                  <a:gd name="connsiteY3421" fmla="*/ 11463 h 1047182"/>
                  <a:gd name="connsiteX3422" fmla="*/ 481894 w 808720"/>
                  <a:gd name="connsiteY3422" fmla="*/ 11674 h 1047182"/>
                  <a:gd name="connsiteX3423" fmla="*/ 474569 w 808720"/>
                  <a:gd name="connsiteY3423" fmla="*/ 11281 h 1047182"/>
                  <a:gd name="connsiteX3424" fmla="*/ 466001 w 808720"/>
                  <a:gd name="connsiteY3424" fmla="*/ 12566 h 1047182"/>
                  <a:gd name="connsiteX3425" fmla="*/ 468261 w 808720"/>
                  <a:gd name="connsiteY3425" fmla="*/ 11920 h 1047182"/>
                  <a:gd name="connsiteX3426" fmla="*/ 468266 w 808720"/>
                  <a:gd name="connsiteY3426" fmla="*/ 11919 h 1047182"/>
                  <a:gd name="connsiteX3427" fmla="*/ 471580 w 808720"/>
                  <a:gd name="connsiteY3427" fmla="*/ 11367 h 1047182"/>
                  <a:gd name="connsiteX3428" fmla="*/ 434228 w 808720"/>
                  <a:gd name="connsiteY3428" fmla="*/ 11258 h 1047182"/>
                  <a:gd name="connsiteX3429" fmla="*/ 431999 w 808720"/>
                  <a:gd name="connsiteY3429" fmla="*/ 11571 h 1047182"/>
                  <a:gd name="connsiteX3430" fmla="*/ 430499 w 808720"/>
                  <a:gd name="connsiteY3430" fmla="*/ 11684 h 1047182"/>
                  <a:gd name="connsiteX3431" fmla="*/ 432336 w 808720"/>
                  <a:gd name="connsiteY3431" fmla="*/ 11327 h 1047182"/>
                  <a:gd name="connsiteX3432" fmla="*/ 515703 w 808720"/>
                  <a:gd name="connsiteY3432" fmla="*/ 11256 h 1047182"/>
                  <a:gd name="connsiteX3433" fmla="*/ 514303 w 808720"/>
                  <a:gd name="connsiteY3433" fmla="*/ 11714 h 1047182"/>
                  <a:gd name="connsiteX3434" fmla="*/ 514274 w 808720"/>
                  <a:gd name="connsiteY3434" fmla="*/ 11719 h 1047182"/>
                  <a:gd name="connsiteX3435" fmla="*/ 515037 w 808720"/>
                  <a:gd name="connsiteY3435" fmla="*/ 11401 h 1047182"/>
                  <a:gd name="connsiteX3436" fmla="*/ 531373 w 808720"/>
                  <a:gd name="connsiteY3436" fmla="*/ 11249 h 1047182"/>
                  <a:gd name="connsiteX3437" fmla="*/ 532082 w 808720"/>
                  <a:gd name="connsiteY3437" fmla="*/ 11700 h 1047182"/>
                  <a:gd name="connsiteX3438" fmla="*/ 532077 w 808720"/>
                  <a:gd name="connsiteY3438" fmla="*/ 11762 h 1047182"/>
                  <a:gd name="connsiteX3439" fmla="*/ 531909 w 808720"/>
                  <a:gd name="connsiteY3439" fmla="*/ 11709 h 1047182"/>
                  <a:gd name="connsiteX3440" fmla="*/ 533966 w 808720"/>
                  <a:gd name="connsiteY3440" fmla="*/ 11233 h 1047182"/>
                  <a:gd name="connsiteX3441" fmla="*/ 534722 w 808720"/>
                  <a:gd name="connsiteY3441" fmla="*/ 11561 h 1047182"/>
                  <a:gd name="connsiteX3442" fmla="*/ 534863 w 808720"/>
                  <a:gd name="connsiteY3442" fmla="*/ 11844 h 1047182"/>
                  <a:gd name="connsiteX3443" fmla="*/ 430539 w 808720"/>
                  <a:gd name="connsiteY3443" fmla="*/ 11233 h 1047182"/>
                  <a:gd name="connsiteX3444" fmla="*/ 429847 w 808720"/>
                  <a:gd name="connsiteY3444" fmla="*/ 11419 h 1047182"/>
                  <a:gd name="connsiteX3445" fmla="*/ 428699 w 808720"/>
                  <a:gd name="connsiteY3445" fmla="*/ 11461 h 1047182"/>
                  <a:gd name="connsiteX3446" fmla="*/ 429914 w 808720"/>
                  <a:gd name="connsiteY3446" fmla="*/ 11281 h 1047182"/>
                  <a:gd name="connsiteX3447" fmla="*/ 415532 w 808720"/>
                  <a:gd name="connsiteY3447" fmla="*/ 11231 h 1047182"/>
                  <a:gd name="connsiteX3448" fmla="*/ 415203 w 808720"/>
                  <a:gd name="connsiteY3448" fmla="*/ 11377 h 1047182"/>
                  <a:gd name="connsiteX3449" fmla="*/ 413689 w 808720"/>
                  <a:gd name="connsiteY3449" fmla="*/ 11748 h 1047182"/>
                  <a:gd name="connsiteX3450" fmla="*/ 413157 w 808720"/>
                  <a:gd name="connsiteY3450" fmla="*/ 11860 h 1047182"/>
                  <a:gd name="connsiteX3451" fmla="*/ 410909 w 808720"/>
                  <a:gd name="connsiteY3451" fmla="*/ 12051 h 1047182"/>
                  <a:gd name="connsiteX3452" fmla="*/ 415011 w 808720"/>
                  <a:gd name="connsiteY3452" fmla="*/ 11300 h 1047182"/>
                  <a:gd name="connsiteX3453" fmla="*/ 435345 w 808720"/>
                  <a:gd name="connsiteY3453" fmla="*/ 11217 h 1047182"/>
                  <a:gd name="connsiteX3454" fmla="*/ 434301 w 808720"/>
                  <a:gd name="connsiteY3454" fmla="*/ 11398 h 1047182"/>
                  <a:gd name="connsiteX3455" fmla="*/ 433287 w 808720"/>
                  <a:gd name="connsiteY3455" fmla="*/ 11474 h 1047182"/>
                  <a:gd name="connsiteX3456" fmla="*/ 434817 w 808720"/>
                  <a:gd name="connsiteY3456" fmla="*/ 11236 h 1047182"/>
                  <a:gd name="connsiteX3457" fmla="*/ 453410 w 808720"/>
                  <a:gd name="connsiteY3457" fmla="*/ 11206 h 1047182"/>
                  <a:gd name="connsiteX3458" fmla="*/ 450614 w 808720"/>
                  <a:gd name="connsiteY3458" fmla="*/ 11765 h 1047182"/>
                  <a:gd name="connsiteX3459" fmla="*/ 451788 w 808720"/>
                  <a:gd name="connsiteY3459" fmla="*/ 11388 h 1047182"/>
                  <a:gd name="connsiteX3460" fmla="*/ 484620 w 808720"/>
                  <a:gd name="connsiteY3460" fmla="*/ 11206 h 1047182"/>
                  <a:gd name="connsiteX3461" fmla="*/ 483014 w 808720"/>
                  <a:gd name="connsiteY3461" fmla="*/ 11700 h 1047182"/>
                  <a:gd name="connsiteX3462" fmla="*/ 482123 w 808720"/>
                  <a:gd name="connsiteY3462" fmla="*/ 11937 h 1047182"/>
                  <a:gd name="connsiteX3463" fmla="*/ 483121 w 808720"/>
                  <a:gd name="connsiteY3463" fmla="*/ 11463 h 1047182"/>
                  <a:gd name="connsiteX3464" fmla="*/ 432967 w 808720"/>
                  <a:gd name="connsiteY3464" fmla="*/ 11205 h 1047182"/>
                  <a:gd name="connsiteX3465" fmla="*/ 432336 w 808720"/>
                  <a:gd name="connsiteY3465" fmla="*/ 11327 h 1047182"/>
                  <a:gd name="connsiteX3466" fmla="*/ 431531 w 808720"/>
                  <a:gd name="connsiteY3466" fmla="*/ 11357 h 1047182"/>
                  <a:gd name="connsiteX3467" fmla="*/ 431710 w 808720"/>
                  <a:gd name="connsiteY3467" fmla="*/ 11321 h 1047182"/>
                  <a:gd name="connsiteX3468" fmla="*/ 482140 w 808720"/>
                  <a:gd name="connsiteY3468" fmla="*/ 11202 h 1047182"/>
                  <a:gd name="connsiteX3469" fmla="*/ 480921 w 808720"/>
                  <a:gd name="connsiteY3469" fmla="*/ 11428 h 1047182"/>
                  <a:gd name="connsiteX3470" fmla="*/ 480997 w 808720"/>
                  <a:gd name="connsiteY3470" fmla="*/ 11400 h 1047182"/>
                  <a:gd name="connsiteX3471" fmla="*/ 481274 w 808720"/>
                  <a:gd name="connsiteY3471" fmla="*/ 11335 h 1047182"/>
                  <a:gd name="connsiteX3472" fmla="*/ 481275 w 808720"/>
                  <a:gd name="connsiteY3472" fmla="*/ 11335 h 1047182"/>
                  <a:gd name="connsiteX3473" fmla="*/ 462057 w 808720"/>
                  <a:gd name="connsiteY3473" fmla="*/ 11196 h 1047182"/>
                  <a:gd name="connsiteX3474" fmla="*/ 461156 w 808720"/>
                  <a:gd name="connsiteY3474" fmla="*/ 11667 h 1047182"/>
                  <a:gd name="connsiteX3475" fmla="*/ 459983 w 808720"/>
                  <a:gd name="connsiteY3475" fmla="*/ 11701 h 1047182"/>
                  <a:gd name="connsiteX3476" fmla="*/ 458745 w 808720"/>
                  <a:gd name="connsiteY3476" fmla="*/ 11961 h 1047182"/>
                  <a:gd name="connsiteX3477" fmla="*/ 458612 w 808720"/>
                  <a:gd name="connsiteY3477" fmla="*/ 11975 h 1047182"/>
                  <a:gd name="connsiteX3478" fmla="*/ 453269 w 808720"/>
                  <a:gd name="connsiteY3478" fmla="*/ 12768 h 1047182"/>
                  <a:gd name="connsiteX3479" fmla="*/ 459257 w 808720"/>
                  <a:gd name="connsiteY3479" fmla="*/ 11507 h 1047182"/>
                  <a:gd name="connsiteX3480" fmla="*/ 507738 w 808720"/>
                  <a:gd name="connsiteY3480" fmla="*/ 11189 h 1047182"/>
                  <a:gd name="connsiteX3481" fmla="*/ 506992 w 808720"/>
                  <a:gd name="connsiteY3481" fmla="*/ 11521 h 1047182"/>
                  <a:gd name="connsiteX3482" fmla="*/ 501027 w 808720"/>
                  <a:gd name="connsiteY3482" fmla="*/ 12586 h 1047182"/>
                  <a:gd name="connsiteX3483" fmla="*/ 501948 w 808720"/>
                  <a:gd name="connsiteY3483" fmla="*/ 12154 h 1047182"/>
                  <a:gd name="connsiteX3484" fmla="*/ 517305 w 808720"/>
                  <a:gd name="connsiteY3484" fmla="*/ 11189 h 1047182"/>
                  <a:gd name="connsiteX3485" fmla="*/ 517242 w 808720"/>
                  <a:gd name="connsiteY3485" fmla="*/ 11233 h 1047182"/>
                  <a:gd name="connsiteX3486" fmla="*/ 514122 w 808720"/>
                  <a:gd name="connsiteY3486" fmla="*/ 11782 h 1047182"/>
                  <a:gd name="connsiteX3487" fmla="*/ 514225 w 808720"/>
                  <a:gd name="connsiteY3487" fmla="*/ 11740 h 1047182"/>
                  <a:gd name="connsiteX3488" fmla="*/ 514303 w 808720"/>
                  <a:gd name="connsiteY3488" fmla="*/ 11714 h 1047182"/>
                  <a:gd name="connsiteX3489" fmla="*/ 436120 w 808720"/>
                  <a:gd name="connsiteY3489" fmla="*/ 11188 h 1047182"/>
                  <a:gd name="connsiteX3490" fmla="*/ 435588 w 808720"/>
                  <a:gd name="connsiteY3490" fmla="*/ 11301 h 1047182"/>
                  <a:gd name="connsiteX3491" fmla="*/ 434410 w 808720"/>
                  <a:gd name="connsiteY3491" fmla="*/ 11390 h 1047182"/>
                  <a:gd name="connsiteX3492" fmla="*/ 435485 w 808720"/>
                  <a:gd name="connsiteY3492" fmla="*/ 11212 h 1047182"/>
                  <a:gd name="connsiteX3493" fmla="*/ 493068 w 808720"/>
                  <a:gd name="connsiteY3493" fmla="*/ 11178 h 1047182"/>
                  <a:gd name="connsiteX3494" fmla="*/ 491171 w 808720"/>
                  <a:gd name="connsiteY3494" fmla="*/ 11555 h 1047182"/>
                  <a:gd name="connsiteX3495" fmla="*/ 491644 w 808720"/>
                  <a:gd name="connsiteY3495" fmla="*/ 11341 h 1047182"/>
                  <a:gd name="connsiteX3496" fmla="*/ 501450 w 808720"/>
                  <a:gd name="connsiteY3496" fmla="*/ 11174 h 1047182"/>
                  <a:gd name="connsiteX3497" fmla="*/ 496992 w 808720"/>
                  <a:gd name="connsiteY3497" fmla="*/ 12523 h 1047182"/>
                  <a:gd name="connsiteX3498" fmla="*/ 493537 w 808720"/>
                  <a:gd name="connsiteY3498" fmla="*/ 13296 h 1047182"/>
                  <a:gd name="connsiteX3499" fmla="*/ 496082 w 808720"/>
                  <a:gd name="connsiteY3499" fmla="*/ 12135 h 1047182"/>
                  <a:gd name="connsiteX3500" fmla="*/ 500573 w 808720"/>
                  <a:gd name="connsiteY3500" fmla="*/ 11280 h 1047182"/>
                  <a:gd name="connsiteX3501" fmla="*/ 437292 w 808720"/>
                  <a:gd name="connsiteY3501" fmla="*/ 11173 h 1047182"/>
                  <a:gd name="connsiteX3502" fmla="*/ 433867 w 808720"/>
                  <a:gd name="connsiteY3502" fmla="*/ 11689 h 1047182"/>
                  <a:gd name="connsiteX3503" fmla="*/ 433720 w 808720"/>
                  <a:gd name="connsiteY3503" fmla="*/ 11697 h 1047182"/>
                  <a:gd name="connsiteX3504" fmla="*/ 435588 w 808720"/>
                  <a:gd name="connsiteY3504" fmla="*/ 11301 h 1047182"/>
                  <a:gd name="connsiteX3505" fmla="*/ 519472 w 808720"/>
                  <a:gd name="connsiteY3505" fmla="*/ 11152 h 1047182"/>
                  <a:gd name="connsiteX3506" fmla="*/ 518924 w 808720"/>
                  <a:gd name="connsiteY3506" fmla="*/ 11700 h 1047182"/>
                  <a:gd name="connsiteX3507" fmla="*/ 518538 w 808720"/>
                  <a:gd name="connsiteY3507" fmla="*/ 11932 h 1047182"/>
                  <a:gd name="connsiteX3508" fmla="*/ 519234 w 808720"/>
                  <a:gd name="connsiteY3508" fmla="*/ 11254 h 1047182"/>
                  <a:gd name="connsiteX3509" fmla="*/ 415709 w 808720"/>
                  <a:gd name="connsiteY3509" fmla="*/ 11152 h 1047182"/>
                  <a:gd name="connsiteX3510" fmla="*/ 415631 w 808720"/>
                  <a:gd name="connsiteY3510" fmla="*/ 11187 h 1047182"/>
                  <a:gd name="connsiteX3511" fmla="*/ 415011 w 808720"/>
                  <a:gd name="connsiteY3511" fmla="*/ 11300 h 1047182"/>
                  <a:gd name="connsiteX3512" fmla="*/ 414099 w 808720"/>
                  <a:gd name="connsiteY3512" fmla="*/ 11422 h 1047182"/>
                  <a:gd name="connsiteX3513" fmla="*/ 433644 w 808720"/>
                  <a:gd name="connsiteY3513" fmla="*/ 11142 h 1047182"/>
                  <a:gd name="connsiteX3514" fmla="*/ 432967 w 808720"/>
                  <a:gd name="connsiteY3514" fmla="*/ 11205 h 1047182"/>
                  <a:gd name="connsiteX3515" fmla="*/ 433271 w 808720"/>
                  <a:gd name="connsiteY3515" fmla="*/ 11145 h 1047182"/>
                  <a:gd name="connsiteX3516" fmla="*/ 533829 w 808720"/>
                  <a:gd name="connsiteY3516" fmla="*/ 11140 h 1047182"/>
                  <a:gd name="connsiteX3517" fmla="*/ 533966 w 808720"/>
                  <a:gd name="connsiteY3517" fmla="*/ 11233 h 1047182"/>
                  <a:gd name="connsiteX3518" fmla="*/ 533808 w 808720"/>
                  <a:gd name="connsiteY3518" fmla="*/ 11164 h 1047182"/>
                  <a:gd name="connsiteX3519" fmla="*/ 475554 w 808720"/>
                  <a:gd name="connsiteY3519" fmla="*/ 11133 h 1047182"/>
                  <a:gd name="connsiteX3520" fmla="*/ 474976 w 808720"/>
                  <a:gd name="connsiteY3520" fmla="*/ 11269 h 1047182"/>
                  <a:gd name="connsiteX3521" fmla="*/ 474569 w 808720"/>
                  <a:gd name="connsiteY3521" fmla="*/ 11281 h 1047182"/>
                  <a:gd name="connsiteX3522" fmla="*/ 429358 w 808720"/>
                  <a:gd name="connsiteY3522" fmla="*/ 11129 h 1047182"/>
                  <a:gd name="connsiteX3523" fmla="*/ 424540 w 808720"/>
                  <a:gd name="connsiteY3523" fmla="*/ 11613 h 1047182"/>
                  <a:gd name="connsiteX3524" fmla="*/ 424351 w 808720"/>
                  <a:gd name="connsiteY3524" fmla="*/ 11620 h 1047182"/>
                  <a:gd name="connsiteX3525" fmla="*/ 425097 w 808720"/>
                  <a:gd name="connsiteY3525" fmla="*/ 11407 h 1047182"/>
                  <a:gd name="connsiteX3526" fmla="*/ 435546 w 808720"/>
                  <a:gd name="connsiteY3526" fmla="*/ 11123 h 1047182"/>
                  <a:gd name="connsiteX3527" fmla="*/ 434817 w 808720"/>
                  <a:gd name="connsiteY3527" fmla="*/ 11236 h 1047182"/>
                  <a:gd name="connsiteX3528" fmla="*/ 434228 w 808720"/>
                  <a:gd name="connsiteY3528" fmla="*/ 11258 h 1047182"/>
                  <a:gd name="connsiteX3529" fmla="*/ 435162 w 808720"/>
                  <a:gd name="connsiteY3529" fmla="*/ 11126 h 1047182"/>
                  <a:gd name="connsiteX3530" fmla="*/ 438005 w 808720"/>
                  <a:gd name="connsiteY3530" fmla="*/ 11119 h 1047182"/>
                  <a:gd name="connsiteX3531" fmla="*/ 437292 w 808720"/>
                  <a:gd name="connsiteY3531" fmla="*/ 11173 h 1047182"/>
                  <a:gd name="connsiteX3532" fmla="*/ 437534 w 808720"/>
                  <a:gd name="connsiteY3532" fmla="*/ 11136 h 1047182"/>
                  <a:gd name="connsiteX3533" fmla="*/ 436053 w 808720"/>
                  <a:gd name="connsiteY3533" fmla="*/ 11117 h 1047182"/>
                  <a:gd name="connsiteX3534" fmla="*/ 435485 w 808720"/>
                  <a:gd name="connsiteY3534" fmla="*/ 11212 h 1047182"/>
                  <a:gd name="connsiteX3535" fmla="*/ 435345 w 808720"/>
                  <a:gd name="connsiteY3535" fmla="*/ 11217 h 1047182"/>
                  <a:gd name="connsiteX3536" fmla="*/ 435909 w 808720"/>
                  <a:gd name="connsiteY3536" fmla="*/ 11119 h 1047182"/>
                  <a:gd name="connsiteX3537" fmla="*/ 443729 w 808720"/>
                  <a:gd name="connsiteY3537" fmla="*/ 11106 h 1047182"/>
                  <a:gd name="connsiteX3538" fmla="*/ 437412 w 808720"/>
                  <a:gd name="connsiteY3538" fmla="*/ 12229 h 1047182"/>
                  <a:gd name="connsiteX3539" fmla="*/ 439289 w 808720"/>
                  <a:gd name="connsiteY3539" fmla="*/ 11395 h 1047182"/>
                  <a:gd name="connsiteX3540" fmla="*/ 439358 w 808720"/>
                  <a:gd name="connsiteY3540" fmla="*/ 11364 h 1047182"/>
                  <a:gd name="connsiteX3541" fmla="*/ 439544 w 808720"/>
                  <a:gd name="connsiteY3541" fmla="*/ 11353 h 1047182"/>
                  <a:gd name="connsiteX3542" fmla="*/ 535351 w 808720"/>
                  <a:gd name="connsiteY3542" fmla="*/ 11105 h 1047182"/>
                  <a:gd name="connsiteX3543" fmla="*/ 535976 w 808720"/>
                  <a:gd name="connsiteY3543" fmla="*/ 11437 h 1047182"/>
                  <a:gd name="connsiteX3544" fmla="*/ 535681 w 808720"/>
                  <a:gd name="connsiteY3544" fmla="*/ 11673 h 1047182"/>
                  <a:gd name="connsiteX3545" fmla="*/ 535582 w 808720"/>
                  <a:gd name="connsiteY3545" fmla="*/ 11624 h 1047182"/>
                  <a:gd name="connsiteX3546" fmla="*/ 429607 w 808720"/>
                  <a:gd name="connsiteY3546" fmla="*/ 11104 h 1047182"/>
                  <a:gd name="connsiteX3547" fmla="*/ 429499 w 808720"/>
                  <a:gd name="connsiteY3547" fmla="*/ 11120 h 1047182"/>
                  <a:gd name="connsiteX3548" fmla="*/ 429358 w 808720"/>
                  <a:gd name="connsiteY3548" fmla="*/ 11129 h 1047182"/>
                  <a:gd name="connsiteX3549" fmla="*/ 437775 w 808720"/>
                  <a:gd name="connsiteY3549" fmla="*/ 11100 h 1047182"/>
                  <a:gd name="connsiteX3550" fmla="*/ 437534 w 808720"/>
                  <a:gd name="connsiteY3550" fmla="*/ 11136 h 1047182"/>
                  <a:gd name="connsiteX3551" fmla="*/ 436120 w 808720"/>
                  <a:gd name="connsiteY3551" fmla="*/ 11188 h 1047182"/>
                  <a:gd name="connsiteX3552" fmla="*/ 436474 w 808720"/>
                  <a:gd name="connsiteY3552" fmla="*/ 11113 h 1047182"/>
                  <a:gd name="connsiteX3553" fmla="*/ 438805 w 808720"/>
                  <a:gd name="connsiteY3553" fmla="*/ 11090 h 1047182"/>
                  <a:gd name="connsiteX3554" fmla="*/ 438005 w 808720"/>
                  <a:gd name="connsiteY3554" fmla="*/ 11119 h 1047182"/>
                  <a:gd name="connsiteX3555" fmla="*/ 438332 w 808720"/>
                  <a:gd name="connsiteY3555" fmla="*/ 11095 h 1047182"/>
                  <a:gd name="connsiteX3556" fmla="*/ 534481 w 808720"/>
                  <a:gd name="connsiteY3556" fmla="*/ 11083 h 1047182"/>
                  <a:gd name="connsiteX3557" fmla="*/ 535582 w 808720"/>
                  <a:gd name="connsiteY3557" fmla="*/ 11624 h 1047182"/>
                  <a:gd name="connsiteX3558" fmla="*/ 535624 w 808720"/>
                  <a:gd name="connsiteY3558" fmla="*/ 11719 h 1047182"/>
                  <a:gd name="connsiteX3559" fmla="*/ 535433 w 808720"/>
                  <a:gd name="connsiteY3559" fmla="*/ 11871 h 1047182"/>
                  <a:gd name="connsiteX3560" fmla="*/ 534722 w 808720"/>
                  <a:gd name="connsiteY3560" fmla="*/ 11561 h 1047182"/>
                  <a:gd name="connsiteX3561" fmla="*/ 440002 w 808720"/>
                  <a:gd name="connsiteY3561" fmla="*/ 11078 h 1047182"/>
                  <a:gd name="connsiteX3562" fmla="*/ 439358 w 808720"/>
                  <a:gd name="connsiteY3562" fmla="*/ 11364 h 1047182"/>
                  <a:gd name="connsiteX3563" fmla="*/ 438855 w 808720"/>
                  <a:gd name="connsiteY3563" fmla="*/ 11394 h 1047182"/>
                  <a:gd name="connsiteX3564" fmla="*/ 439780 w 808720"/>
                  <a:gd name="connsiteY3564" fmla="*/ 11080 h 1047182"/>
                  <a:gd name="connsiteX3565" fmla="*/ 481919 w 808720"/>
                  <a:gd name="connsiteY3565" fmla="*/ 11069 h 1047182"/>
                  <a:gd name="connsiteX3566" fmla="*/ 481107 w 808720"/>
                  <a:gd name="connsiteY3566" fmla="*/ 11361 h 1047182"/>
                  <a:gd name="connsiteX3567" fmla="*/ 462267 w 808720"/>
                  <a:gd name="connsiteY3567" fmla="*/ 14260 h 1047182"/>
                  <a:gd name="connsiteX3568" fmla="*/ 474976 w 808720"/>
                  <a:gd name="connsiteY3568" fmla="*/ 11269 h 1047182"/>
                  <a:gd name="connsiteX3569" fmla="*/ 486173 w 808720"/>
                  <a:gd name="connsiteY3569" fmla="*/ 11055 h 1047182"/>
                  <a:gd name="connsiteX3570" fmla="*/ 484814 w 808720"/>
                  <a:gd name="connsiteY3570" fmla="*/ 11701 h 1047182"/>
                  <a:gd name="connsiteX3571" fmla="*/ 482512 w 808720"/>
                  <a:gd name="connsiteY3571" fmla="*/ 12384 h 1047182"/>
                  <a:gd name="connsiteX3572" fmla="*/ 480761 w 808720"/>
                  <a:gd name="connsiteY3572" fmla="*/ 12584 h 1047182"/>
                  <a:gd name="connsiteX3573" fmla="*/ 481905 w 808720"/>
                  <a:gd name="connsiteY3573" fmla="*/ 12041 h 1047182"/>
                  <a:gd name="connsiteX3574" fmla="*/ 483014 w 808720"/>
                  <a:gd name="connsiteY3574" fmla="*/ 11700 h 1047182"/>
                  <a:gd name="connsiteX3575" fmla="*/ 485124 w 808720"/>
                  <a:gd name="connsiteY3575" fmla="*/ 11137 h 1047182"/>
                  <a:gd name="connsiteX3576" fmla="*/ 416997 w 808720"/>
                  <a:gd name="connsiteY3576" fmla="*/ 11053 h 1047182"/>
                  <a:gd name="connsiteX3577" fmla="*/ 414977 w 808720"/>
                  <a:gd name="connsiteY3577" fmla="*/ 11478 h 1047182"/>
                  <a:gd name="connsiteX3578" fmla="*/ 415203 w 808720"/>
                  <a:gd name="connsiteY3578" fmla="*/ 11377 h 1047182"/>
                  <a:gd name="connsiteX3579" fmla="*/ 416119 w 808720"/>
                  <a:gd name="connsiteY3579" fmla="*/ 11152 h 1047182"/>
                  <a:gd name="connsiteX3580" fmla="*/ 416127 w 808720"/>
                  <a:gd name="connsiteY3580" fmla="*/ 11151 h 1047182"/>
                  <a:gd name="connsiteX3581" fmla="*/ 473477 w 808720"/>
                  <a:gd name="connsiteY3581" fmla="*/ 11051 h 1047182"/>
                  <a:gd name="connsiteX3582" fmla="*/ 471580 w 808720"/>
                  <a:gd name="connsiteY3582" fmla="*/ 11367 h 1047182"/>
                  <a:gd name="connsiteX3583" fmla="*/ 470780 w 808720"/>
                  <a:gd name="connsiteY3583" fmla="*/ 11390 h 1047182"/>
                  <a:gd name="connsiteX3584" fmla="*/ 471437 w 808720"/>
                  <a:gd name="connsiteY3584" fmla="*/ 11252 h 1047182"/>
                  <a:gd name="connsiteX3585" fmla="*/ 439866 w 808720"/>
                  <a:gd name="connsiteY3585" fmla="*/ 11051 h 1047182"/>
                  <a:gd name="connsiteX3586" fmla="*/ 439780 w 808720"/>
                  <a:gd name="connsiteY3586" fmla="*/ 11080 h 1047182"/>
                  <a:gd name="connsiteX3587" fmla="*/ 438805 w 808720"/>
                  <a:gd name="connsiteY3587" fmla="*/ 11090 h 1047182"/>
                  <a:gd name="connsiteX3588" fmla="*/ 482719 w 808720"/>
                  <a:gd name="connsiteY3588" fmla="*/ 11046 h 1047182"/>
                  <a:gd name="connsiteX3589" fmla="*/ 481275 w 808720"/>
                  <a:gd name="connsiteY3589" fmla="*/ 11335 h 1047182"/>
                  <a:gd name="connsiteX3590" fmla="*/ 481275 w 808720"/>
                  <a:gd name="connsiteY3590" fmla="*/ 11335 h 1047182"/>
                  <a:gd name="connsiteX3591" fmla="*/ 482472 w 808720"/>
                  <a:gd name="connsiteY3591" fmla="*/ 11053 h 1047182"/>
                  <a:gd name="connsiteX3592" fmla="*/ 483252 w 808720"/>
                  <a:gd name="connsiteY3592" fmla="*/ 11031 h 1047182"/>
                  <a:gd name="connsiteX3593" fmla="*/ 482140 w 808720"/>
                  <a:gd name="connsiteY3593" fmla="*/ 11202 h 1047182"/>
                  <a:gd name="connsiteX3594" fmla="*/ 483029 w 808720"/>
                  <a:gd name="connsiteY3594" fmla="*/ 11038 h 1047182"/>
                  <a:gd name="connsiteX3595" fmla="*/ 445064 w 808720"/>
                  <a:gd name="connsiteY3595" fmla="*/ 11027 h 1047182"/>
                  <a:gd name="connsiteX3596" fmla="*/ 443729 w 808720"/>
                  <a:gd name="connsiteY3596" fmla="*/ 11106 h 1047182"/>
                  <a:gd name="connsiteX3597" fmla="*/ 444119 w 808720"/>
                  <a:gd name="connsiteY3597" fmla="*/ 11036 h 1047182"/>
                  <a:gd name="connsiteX3598" fmla="*/ 492345 w 808720"/>
                  <a:gd name="connsiteY3598" fmla="*/ 11022 h 1047182"/>
                  <a:gd name="connsiteX3599" fmla="*/ 491644 w 808720"/>
                  <a:gd name="connsiteY3599" fmla="*/ 11341 h 1047182"/>
                  <a:gd name="connsiteX3600" fmla="*/ 489840 w 808720"/>
                  <a:gd name="connsiteY3600" fmla="*/ 11547 h 1047182"/>
                  <a:gd name="connsiteX3601" fmla="*/ 490498 w 808720"/>
                  <a:gd name="connsiteY3601" fmla="*/ 11310 h 1047182"/>
                  <a:gd name="connsiteX3602" fmla="*/ 529705 w 808720"/>
                  <a:gd name="connsiteY3602" fmla="*/ 11016 h 1047182"/>
                  <a:gd name="connsiteX3603" fmla="*/ 531909 w 808720"/>
                  <a:gd name="connsiteY3603" fmla="*/ 11709 h 1047182"/>
                  <a:gd name="connsiteX3604" fmla="*/ 532071 w 808720"/>
                  <a:gd name="connsiteY3604" fmla="*/ 11847 h 1047182"/>
                  <a:gd name="connsiteX3605" fmla="*/ 532007 w 808720"/>
                  <a:gd name="connsiteY3605" fmla="*/ 12671 h 1047182"/>
                  <a:gd name="connsiteX3606" fmla="*/ 527964 w 808720"/>
                  <a:gd name="connsiteY3606" fmla="*/ 13550 h 1047182"/>
                  <a:gd name="connsiteX3607" fmla="*/ 528189 w 808720"/>
                  <a:gd name="connsiteY3607" fmla="*/ 12153 h 1047182"/>
                  <a:gd name="connsiteX3608" fmla="*/ 502843 w 808720"/>
                  <a:gd name="connsiteY3608" fmla="*/ 11006 h 1047182"/>
                  <a:gd name="connsiteX3609" fmla="*/ 498818 w 808720"/>
                  <a:gd name="connsiteY3609" fmla="*/ 12250 h 1047182"/>
                  <a:gd name="connsiteX3610" fmla="*/ 501797 w 808720"/>
                  <a:gd name="connsiteY3610" fmla="*/ 11132 h 1047182"/>
                  <a:gd name="connsiteX3611" fmla="*/ 521812 w 808720"/>
                  <a:gd name="connsiteY3611" fmla="*/ 11005 h 1047182"/>
                  <a:gd name="connsiteX3612" fmla="*/ 523030 w 808720"/>
                  <a:gd name="connsiteY3612" fmla="*/ 11461 h 1047182"/>
                  <a:gd name="connsiteX3613" fmla="*/ 520316 w 808720"/>
                  <a:gd name="connsiteY3613" fmla="*/ 12501 h 1047182"/>
                  <a:gd name="connsiteX3614" fmla="*/ 431430 w 808720"/>
                  <a:gd name="connsiteY3614" fmla="*/ 10994 h 1047182"/>
                  <a:gd name="connsiteX3615" fmla="*/ 430910 w 808720"/>
                  <a:gd name="connsiteY3615" fmla="*/ 11133 h 1047182"/>
                  <a:gd name="connsiteX3616" fmla="*/ 429914 w 808720"/>
                  <a:gd name="connsiteY3616" fmla="*/ 11281 h 1047182"/>
                  <a:gd name="connsiteX3617" fmla="*/ 428294 w 808720"/>
                  <a:gd name="connsiteY3617" fmla="*/ 11405 h 1047182"/>
                  <a:gd name="connsiteX3618" fmla="*/ 429279 w 808720"/>
                  <a:gd name="connsiteY3618" fmla="*/ 11152 h 1047182"/>
                  <a:gd name="connsiteX3619" fmla="*/ 429499 w 808720"/>
                  <a:gd name="connsiteY3619" fmla="*/ 11120 h 1047182"/>
                  <a:gd name="connsiteX3620" fmla="*/ 484760 w 808720"/>
                  <a:gd name="connsiteY3620" fmla="*/ 10988 h 1047182"/>
                  <a:gd name="connsiteX3621" fmla="*/ 483474 w 808720"/>
                  <a:gd name="connsiteY3621" fmla="*/ 11296 h 1047182"/>
                  <a:gd name="connsiteX3622" fmla="*/ 484082 w 808720"/>
                  <a:gd name="connsiteY3622" fmla="*/ 11007 h 1047182"/>
                  <a:gd name="connsiteX3623" fmla="*/ 450833 w 808720"/>
                  <a:gd name="connsiteY3623" fmla="*/ 10973 h 1047182"/>
                  <a:gd name="connsiteX3624" fmla="*/ 448167 w 808720"/>
                  <a:gd name="connsiteY3624" fmla="*/ 11794 h 1047182"/>
                  <a:gd name="connsiteX3625" fmla="*/ 446550 w 808720"/>
                  <a:gd name="connsiteY3625" fmla="*/ 11975 h 1047182"/>
                  <a:gd name="connsiteX3626" fmla="*/ 440924 w 808720"/>
                  <a:gd name="connsiteY3626" fmla="*/ 12896 h 1047182"/>
                  <a:gd name="connsiteX3627" fmla="*/ 445602 w 808720"/>
                  <a:gd name="connsiteY3627" fmla="*/ 11542 h 1047182"/>
                  <a:gd name="connsiteX3628" fmla="*/ 450800 w 808720"/>
                  <a:gd name="connsiteY3628" fmla="*/ 10969 h 1047182"/>
                  <a:gd name="connsiteX3629" fmla="*/ 446062 w 808720"/>
                  <a:gd name="connsiteY3629" fmla="*/ 11409 h 1047182"/>
                  <a:gd name="connsiteX3630" fmla="*/ 447466 w 808720"/>
                  <a:gd name="connsiteY3630" fmla="*/ 11003 h 1047182"/>
                  <a:gd name="connsiteX3631" fmla="*/ 450877 w 808720"/>
                  <a:gd name="connsiteY3631" fmla="*/ 10968 h 1047182"/>
                  <a:gd name="connsiteX3632" fmla="*/ 450833 w 808720"/>
                  <a:gd name="connsiteY3632" fmla="*/ 10973 h 1047182"/>
                  <a:gd name="connsiteX3633" fmla="*/ 450848 w 808720"/>
                  <a:gd name="connsiteY3633" fmla="*/ 10969 h 1047182"/>
                  <a:gd name="connsiteX3634" fmla="*/ 426638 w 808720"/>
                  <a:gd name="connsiteY3634" fmla="*/ 10967 h 1047182"/>
                  <a:gd name="connsiteX3635" fmla="*/ 425097 w 808720"/>
                  <a:gd name="connsiteY3635" fmla="*/ 11407 h 1047182"/>
                  <a:gd name="connsiteX3636" fmla="*/ 420619 w 808720"/>
                  <a:gd name="connsiteY3636" fmla="*/ 11699 h 1047182"/>
                  <a:gd name="connsiteX3637" fmla="*/ 450866 w 808720"/>
                  <a:gd name="connsiteY3637" fmla="*/ 10963 h 1047182"/>
                  <a:gd name="connsiteX3638" fmla="*/ 450848 w 808720"/>
                  <a:gd name="connsiteY3638" fmla="*/ 10969 h 1047182"/>
                  <a:gd name="connsiteX3639" fmla="*/ 450800 w 808720"/>
                  <a:gd name="connsiteY3639" fmla="*/ 10969 h 1047182"/>
                  <a:gd name="connsiteX3640" fmla="*/ 502262 w 808720"/>
                  <a:gd name="connsiteY3640" fmla="*/ 10958 h 1047182"/>
                  <a:gd name="connsiteX3641" fmla="*/ 501797 w 808720"/>
                  <a:gd name="connsiteY3641" fmla="*/ 11132 h 1047182"/>
                  <a:gd name="connsiteX3642" fmla="*/ 501450 w 808720"/>
                  <a:gd name="connsiteY3642" fmla="*/ 11174 h 1047182"/>
                  <a:gd name="connsiteX3643" fmla="*/ 501998 w 808720"/>
                  <a:gd name="connsiteY3643" fmla="*/ 11008 h 1047182"/>
                  <a:gd name="connsiteX3644" fmla="*/ 485797 w 808720"/>
                  <a:gd name="connsiteY3644" fmla="*/ 10958 h 1047182"/>
                  <a:gd name="connsiteX3645" fmla="*/ 485124 w 808720"/>
                  <a:gd name="connsiteY3645" fmla="*/ 11137 h 1047182"/>
                  <a:gd name="connsiteX3646" fmla="*/ 484930 w 808720"/>
                  <a:gd name="connsiteY3646" fmla="*/ 11152 h 1047182"/>
                  <a:gd name="connsiteX3647" fmla="*/ 484620 w 808720"/>
                  <a:gd name="connsiteY3647" fmla="*/ 11206 h 1047182"/>
                  <a:gd name="connsiteX3648" fmla="*/ 485387 w 808720"/>
                  <a:gd name="connsiteY3648" fmla="*/ 10969 h 1047182"/>
                  <a:gd name="connsiteX3649" fmla="*/ 440297 w 808720"/>
                  <a:gd name="connsiteY3649" fmla="*/ 10946 h 1047182"/>
                  <a:gd name="connsiteX3650" fmla="*/ 440080 w 808720"/>
                  <a:gd name="connsiteY3650" fmla="*/ 11043 h 1047182"/>
                  <a:gd name="connsiteX3651" fmla="*/ 439866 w 808720"/>
                  <a:gd name="connsiteY3651" fmla="*/ 11051 h 1047182"/>
                  <a:gd name="connsiteX3652" fmla="*/ 440138 w 808720"/>
                  <a:gd name="connsiteY3652" fmla="*/ 10958 h 1047182"/>
                  <a:gd name="connsiteX3653" fmla="*/ 453164 w 808720"/>
                  <a:gd name="connsiteY3653" fmla="*/ 10945 h 1047182"/>
                  <a:gd name="connsiteX3654" fmla="*/ 451788 w 808720"/>
                  <a:gd name="connsiteY3654" fmla="*/ 11388 h 1047182"/>
                  <a:gd name="connsiteX3655" fmla="*/ 450526 w 808720"/>
                  <a:gd name="connsiteY3655" fmla="*/ 11529 h 1047182"/>
                  <a:gd name="connsiteX3656" fmla="*/ 452848 w 808720"/>
                  <a:gd name="connsiteY3656" fmla="*/ 10948 h 1047182"/>
                  <a:gd name="connsiteX3657" fmla="*/ 468751 w 808720"/>
                  <a:gd name="connsiteY3657" fmla="*/ 10945 h 1047182"/>
                  <a:gd name="connsiteX3658" fmla="*/ 464998 w 808720"/>
                  <a:gd name="connsiteY3658" fmla="*/ 11463 h 1047182"/>
                  <a:gd name="connsiteX3659" fmla="*/ 463962 w 808720"/>
                  <a:gd name="connsiteY3659" fmla="*/ 11586 h 1047182"/>
                  <a:gd name="connsiteX3660" fmla="*/ 461837 w 808720"/>
                  <a:gd name="connsiteY3660" fmla="*/ 11647 h 1047182"/>
                  <a:gd name="connsiteX3661" fmla="*/ 434302 w 808720"/>
                  <a:gd name="connsiteY3661" fmla="*/ 10945 h 1047182"/>
                  <a:gd name="connsiteX3662" fmla="*/ 433271 w 808720"/>
                  <a:gd name="connsiteY3662" fmla="*/ 11145 h 1047182"/>
                  <a:gd name="connsiteX3663" fmla="*/ 432569 w 808720"/>
                  <a:gd name="connsiteY3663" fmla="*/ 11152 h 1047182"/>
                  <a:gd name="connsiteX3664" fmla="*/ 431710 w 808720"/>
                  <a:gd name="connsiteY3664" fmla="*/ 11321 h 1047182"/>
                  <a:gd name="connsiteX3665" fmla="*/ 431564 w 808720"/>
                  <a:gd name="connsiteY3665" fmla="*/ 11335 h 1047182"/>
                  <a:gd name="connsiteX3666" fmla="*/ 432605 w 808720"/>
                  <a:gd name="connsiteY3666" fmla="*/ 11075 h 1047182"/>
                  <a:gd name="connsiteX3667" fmla="*/ 518905 w 808720"/>
                  <a:gd name="connsiteY3667" fmla="*/ 10940 h 1047182"/>
                  <a:gd name="connsiteX3668" fmla="*/ 515634 w 808720"/>
                  <a:gd name="connsiteY3668" fmla="*/ 12797 h 1047182"/>
                  <a:gd name="connsiteX3669" fmla="*/ 518887 w 808720"/>
                  <a:gd name="connsiteY3669" fmla="*/ 11403 h 1047182"/>
                  <a:gd name="connsiteX3670" fmla="*/ 517945 w 808720"/>
                  <a:gd name="connsiteY3670" fmla="*/ 12288 h 1047182"/>
                  <a:gd name="connsiteX3671" fmla="*/ 513325 w 808720"/>
                  <a:gd name="connsiteY3671" fmla="*/ 15060 h 1047182"/>
                  <a:gd name="connsiteX3672" fmla="*/ 510721 w 808720"/>
                  <a:gd name="connsiteY3672" fmla="*/ 15797 h 1047182"/>
                  <a:gd name="connsiteX3673" fmla="*/ 516666 w 808720"/>
                  <a:gd name="connsiteY3673" fmla="*/ 11636 h 1047182"/>
                  <a:gd name="connsiteX3674" fmla="*/ 517242 w 808720"/>
                  <a:gd name="connsiteY3674" fmla="*/ 11233 h 1047182"/>
                  <a:gd name="connsiteX3675" fmla="*/ 517919 w 808720"/>
                  <a:gd name="connsiteY3675" fmla="*/ 11114 h 1047182"/>
                  <a:gd name="connsiteX3676" fmla="*/ 455989 w 808720"/>
                  <a:gd name="connsiteY3676" fmla="*/ 10917 h 1047182"/>
                  <a:gd name="connsiteX3677" fmla="*/ 453410 w 808720"/>
                  <a:gd name="connsiteY3677" fmla="*/ 11206 h 1047182"/>
                  <a:gd name="connsiteX3678" fmla="*/ 454795 w 808720"/>
                  <a:gd name="connsiteY3678" fmla="*/ 10929 h 1047182"/>
                  <a:gd name="connsiteX3679" fmla="*/ 487480 w 808720"/>
                  <a:gd name="connsiteY3679" fmla="*/ 10909 h 1047182"/>
                  <a:gd name="connsiteX3680" fmla="*/ 487280 w 808720"/>
                  <a:gd name="connsiteY3680" fmla="*/ 10969 h 1047182"/>
                  <a:gd name="connsiteX3681" fmla="*/ 486173 w 808720"/>
                  <a:gd name="connsiteY3681" fmla="*/ 11055 h 1047182"/>
                  <a:gd name="connsiteX3682" fmla="*/ 486416 w 808720"/>
                  <a:gd name="connsiteY3682" fmla="*/ 10940 h 1047182"/>
                  <a:gd name="connsiteX3683" fmla="*/ 424535 w 808720"/>
                  <a:gd name="connsiteY3683" fmla="*/ 10891 h 1047182"/>
                  <a:gd name="connsiteX3684" fmla="*/ 418416 w 808720"/>
                  <a:gd name="connsiteY3684" fmla="*/ 11838 h 1047182"/>
                  <a:gd name="connsiteX3685" fmla="*/ 416566 w 808720"/>
                  <a:gd name="connsiteY3685" fmla="*/ 11906 h 1047182"/>
                  <a:gd name="connsiteX3686" fmla="*/ 416187 w 808720"/>
                  <a:gd name="connsiteY3686" fmla="*/ 11988 h 1047182"/>
                  <a:gd name="connsiteX3687" fmla="*/ 414965 w 808720"/>
                  <a:gd name="connsiteY3687" fmla="*/ 12068 h 1047182"/>
                  <a:gd name="connsiteX3688" fmla="*/ 415624 w 808720"/>
                  <a:gd name="connsiteY3688" fmla="*/ 11959 h 1047182"/>
                  <a:gd name="connsiteX3689" fmla="*/ 421312 w 808720"/>
                  <a:gd name="connsiteY3689" fmla="*/ 11166 h 1047182"/>
                  <a:gd name="connsiteX3690" fmla="*/ 418123 w 808720"/>
                  <a:gd name="connsiteY3690" fmla="*/ 10885 h 1047182"/>
                  <a:gd name="connsiteX3691" fmla="*/ 417876 w 808720"/>
                  <a:gd name="connsiteY3691" fmla="*/ 10954 h 1047182"/>
                  <a:gd name="connsiteX3692" fmla="*/ 416997 w 808720"/>
                  <a:gd name="connsiteY3692" fmla="*/ 11053 h 1047182"/>
                  <a:gd name="connsiteX3693" fmla="*/ 417228 w 808720"/>
                  <a:gd name="connsiteY3693" fmla="*/ 11005 h 1047182"/>
                  <a:gd name="connsiteX3694" fmla="*/ 536688 w 808720"/>
                  <a:gd name="connsiteY3694" fmla="*/ 10867 h 1047182"/>
                  <a:gd name="connsiteX3695" fmla="*/ 537777 w 808720"/>
                  <a:gd name="connsiteY3695" fmla="*/ 11259 h 1047182"/>
                  <a:gd name="connsiteX3696" fmla="*/ 538217 w 808720"/>
                  <a:gd name="connsiteY3696" fmla="*/ 12160 h 1047182"/>
                  <a:gd name="connsiteX3697" fmla="*/ 537565 w 808720"/>
                  <a:gd name="connsiteY3697" fmla="*/ 12281 h 1047182"/>
                  <a:gd name="connsiteX3698" fmla="*/ 535976 w 808720"/>
                  <a:gd name="connsiteY3698" fmla="*/ 11437 h 1047182"/>
                  <a:gd name="connsiteX3699" fmla="*/ 433456 w 808720"/>
                  <a:gd name="connsiteY3699" fmla="*/ 10862 h 1047182"/>
                  <a:gd name="connsiteX3700" fmla="*/ 432605 w 808720"/>
                  <a:gd name="connsiteY3700" fmla="*/ 11075 h 1047182"/>
                  <a:gd name="connsiteX3701" fmla="*/ 430539 w 808720"/>
                  <a:gd name="connsiteY3701" fmla="*/ 11233 h 1047182"/>
                  <a:gd name="connsiteX3702" fmla="*/ 430910 w 808720"/>
                  <a:gd name="connsiteY3702" fmla="*/ 11133 h 1047182"/>
                  <a:gd name="connsiteX3703" fmla="*/ 432183 w 808720"/>
                  <a:gd name="connsiteY3703" fmla="*/ 10945 h 1047182"/>
                  <a:gd name="connsiteX3704" fmla="*/ 524599 w 808720"/>
                  <a:gd name="connsiteY3704" fmla="*/ 10859 h 1047182"/>
                  <a:gd name="connsiteX3705" fmla="*/ 524005 w 808720"/>
                  <a:gd name="connsiteY3705" fmla="*/ 11826 h 1047182"/>
                  <a:gd name="connsiteX3706" fmla="*/ 523730 w 808720"/>
                  <a:gd name="connsiteY3706" fmla="*/ 11723 h 1047182"/>
                  <a:gd name="connsiteX3707" fmla="*/ 524418 w 808720"/>
                  <a:gd name="connsiteY3707" fmla="*/ 10928 h 1047182"/>
                  <a:gd name="connsiteX3708" fmla="*/ 445124 w 808720"/>
                  <a:gd name="connsiteY3708" fmla="*/ 10858 h 1047182"/>
                  <a:gd name="connsiteX3709" fmla="*/ 444119 w 808720"/>
                  <a:gd name="connsiteY3709" fmla="*/ 11036 h 1047182"/>
                  <a:gd name="connsiteX3710" fmla="*/ 441314 w 808720"/>
                  <a:gd name="connsiteY3710" fmla="*/ 11064 h 1047182"/>
                  <a:gd name="connsiteX3711" fmla="*/ 440002 w 808720"/>
                  <a:gd name="connsiteY3711" fmla="*/ 11078 h 1047182"/>
                  <a:gd name="connsiteX3712" fmla="*/ 440080 w 808720"/>
                  <a:gd name="connsiteY3712" fmla="*/ 11043 h 1047182"/>
                  <a:gd name="connsiteX3713" fmla="*/ 441843 w 808720"/>
                  <a:gd name="connsiteY3713" fmla="*/ 10978 h 1047182"/>
                  <a:gd name="connsiteX3714" fmla="*/ 447977 w 808720"/>
                  <a:gd name="connsiteY3714" fmla="*/ 10854 h 1047182"/>
                  <a:gd name="connsiteX3715" fmla="*/ 447466 w 808720"/>
                  <a:gd name="connsiteY3715" fmla="*/ 11003 h 1047182"/>
                  <a:gd name="connsiteX3716" fmla="*/ 445064 w 808720"/>
                  <a:gd name="connsiteY3716" fmla="*/ 11027 h 1047182"/>
                  <a:gd name="connsiteX3717" fmla="*/ 484405 w 808720"/>
                  <a:gd name="connsiteY3717" fmla="*/ 10854 h 1047182"/>
                  <a:gd name="connsiteX3718" fmla="*/ 484082 w 808720"/>
                  <a:gd name="connsiteY3718" fmla="*/ 11007 h 1047182"/>
                  <a:gd name="connsiteX3719" fmla="*/ 483252 w 808720"/>
                  <a:gd name="connsiteY3719" fmla="*/ 11031 h 1047182"/>
                  <a:gd name="connsiteX3720" fmla="*/ 462365 w 808720"/>
                  <a:gd name="connsiteY3720" fmla="*/ 10853 h 1047182"/>
                  <a:gd name="connsiteX3721" fmla="*/ 459257 w 808720"/>
                  <a:gd name="connsiteY3721" fmla="*/ 11507 h 1047182"/>
                  <a:gd name="connsiteX3722" fmla="*/ 449840 w 808720"/>
                  <a:gd name="connsiteY3722" fmla="*/ 12554 h 1047182"/>
                  <a:gd name="connsiteX3723" fmla="*/ 451211 w 808720"/>
                  <a:gd name="connsiteY3723" fmla="*/ 11701 h 1047182"/>
                  <a:gd name="connsiteX3724" fmla="*/ 461969 w 808720"/>
                  <a:gd name="connsiteY3724" fmla="*/ 10857 h 1047182"/>
                  <a:gd name="connsiteX3725" fmla="*/ 489745 w 808720"/>
                  <a:gd name="connsiteY3725" fmla="*/ 10844 h 1047182"/>
                  <a:gd name="connsiteX3726" fmla="*/ 484050 w 808720"/>
                  <a:gd name="connsiteY3726" fmla="*/ 12208 h 1047182"/>
                  <a:gd name="connsiteX3727" fmla="*/ 483649 w 808720"/>
                  <a:gd name="connsiteY3727" fmla="*/ 12254 h 1047182"/>
                  <a:gd name="connsiteX3728" fmla="*/ 484814 w 808720"/>
                  <a:gd name="connsiteY3728" fmla="*/ 11701 h 1047182"/>
                  <a:gd name="connsiteX3729" fmla="*/ 487280 w 808720"/>
                  <a:gd name="connsiteY3729" fmla="*/ 10969 h 1047182"/>
                  <a:gd name="connsiteX3730" fmla="*/ 488368 w 808720"/>
                  <a:gd name="connsiteY3730" fmla="*/ 10884 h 1047182"/>
                  <a:gd name="connsiteX3731" fmla="*/ 556036 w 808720"/>
                  <a:gd name="connsiteY3731" fmla="*/ 10844 h 1047182"/>
                  <a:gd name="connsiteX3732" fmla="*/ 559414 w 808720"/>
                  <a:gd name="connsiteY3732" fmla="*/ 12863 h 1047182"/>
                  <a:gd name="connsiteX3733" fmla="*/ 554631 w 808720"/>
                  <a:gd name="connsiteY3733" fmla="*/ 11620 h 1047182"/>
                  <a:gd name="connsiteX3734" fmla="*/ 465422 w 808720"/>
                  <a:gd name="connsiteY3734" fmla="*/ 10822 h 1047182"/>
                  <a:gd name="connsiteX3735" fmla="*/ 462057 w 808720"/>
                  <a:gd name="connsiteY3735" fmla="*/ 11196 h 1047182"/>
                  <a:gd name="connsiteX3736" fmla="*/ 462720 w 808720"/>
                  <a:gd name="connsiteY3736" fmla="*/ 10849 h 1047182"/>
                  <a:gd name="connsiteX3737" fmla="*/ 437891 w 808720"/>
                  <a:gd name="connsiteY3737" fmla="*/ 10813 h 1047182"/>
                  <a:gd name="connsiteX3738" fmla="*/ 436474 w 808720"/>
                  <a:gd name="connsiteY3738" fmla="*/ 11113 h 1047182"/>
                  <a:gd name="connsiteX3739" fmla="*/ 436053 w 808720"/>
                  <a:gd name="connsiteY3739" fmla="*/ 11117 h 1047182"/>
                  <a:gd name="connsiteX3740" fmla="*/ 497204 w 808720"/>
                  <a:gd name="connsiteY3740" fmla="*/ 10807 h 1047182"/>
                  <a:gd name="connsiteX3741" fmla="*/ 494530 w 808720"/>
                  <a:gd name="connsiteY3741" fmla="*/ 12022 h 1047182"/>
                  <a:gd name="connsiteX3742" fmla="*/ 487375 w 808720"/>
                  <a:gd name="connsiteY3742" fmla="*/ 13281 h 1047182"/>
                  <a:gd name="connsiteX3743" fmla="*/ 490579 w 808720"/>
                  <a:gd name="connsiteY3743" fmla="*/ 11824 h 1047182"/>
                  <a:gd name="connsiteX3744" fmla="*/ 490852 w 808720"/>
                  <a:gd name="connsiteY3744" fmla="*/ 11701 h 1047182"/>
                  <a:gd name="connsiteX3745" fmla="*/ 493025 w 808720"/>
                  <a:gd name="connsiteY3745" fmla="*/ 11350 h 1047182"/>
                  <a:gd name="connsiteX3746" fmla="*/ 495392 w 808720"/>
                  <a:gd name="connsiteY3746" fmla="*/ 11042 h 1047182"/>
                  <a:gd name="connsiteX3747" fmla="*/ 415747 w 808720"/>
                  <a:gd name="connsiteY3747" fmla="*/ 10802 h 1047182"/>
                  <a:gd name="connsiteX3748" fmla="*/ 412557 w 808720"/>
                  <a:gd name="connsiteY3748" fmla="*/ 11152 h 1047182"/>
                  <a:gd name="connsiteX3749" fmla="*/ 411712 w 808720"/>
                  <a:gd name="connsiteY3749" fmla="*/ 11350 h 1047182"/>
                  <a:gd name="connsiteX3750" fmla="*/ 399185 w 808720"/>
                  <a:gd name="connsiteY3750" fmla="*/ 13049 h 1047182"/>
                  <a:gd name="connsiteX3751" fmla="*/ 399015 w 808720"/>
                  <a:gd name="connsiteY3751" fmla="*/ 13064 h 1047182"/>
                  <a:gd name="connsiteX3752" fmla="*/ 404625 w 808720"/>
                  <a:gd name="connsiteY3752" fmla="*/ 11582 h 1047182"/>
                  <a:gd name="connsiteX3753" fmla="*/ 410222 w 808720"/>
                  <a:gd name="connsiteY3753" fmla="*/ 11006 h 1047182"/>
                  <a:gd name="connsiteX3754" fmla="*/ 519700 w 808720"/>
                  <a:gd name="connsiteY3754" fmla="*/ 10801 h 1047182"/>
                  <a:gd name="connsiteX3755" fmla="*/ 519234 w 808720"/>
                  <a:gd name="connsiteY3755" fmla="*/ 11254 h 1047182"/>
                  <a:gd name="connsiteX3756" fmla="*/ 518887 w 808720"/>
                  <a:gd name="connsiteY3756" fmla="*/ 11403 h 1047182"/>
                  <a:gd name="connsiteX3757" fmla="*/ 519489 w 808720"/>
                  <a:gd name="connsiteY3757" fmla="*/ 10838 h 1047182"/>
                  <a:gd name="connsiteX3758" fmla="*/ 519529 w 808720"/>
                  <a:gd name="connsiteY3758" fmla="*/ 10799 h 1047182"/>
                  <a:gd name="connsiteX3759" fmla="*/ 519489 w 808720"/>
                  <a:gd name="connsiteY3759" fmla="*/ 10838 h 1047182"/>
                  <a:gd name="connsiteX3760" fmla="*/ 518905 w 808720"/>
                  <a:gd name="connsiteY3760" fmla="*/ 10940 h 1047182"/>
                  <a:gd name="connsiteX3761" fmla="*/ 518986 w 808720"/>
                  <a:gd name="connsiteY3761" fmla="*/ 10894 h 1047182"/>
                  <a:gd name="connsiteX3762" fmla="*/ 415912 w 808720"/>
                  <a:gd name="connsiteY3762" fmla="*/ 10796 h 1047182"/>
                  <a:gd name="connsiteX3763" fmla="*/ 414415 w 808720"/>
                  <a:gd name="connsiteY3763" fmla="*/ 11074 h 1047182"/>
                  <a:gd name="connsiteX3764" fmla="*/ 410874 w 808720"/>
                  <a:gd name="connsiteY3764" fmla="*/ 11547 h 1047182"/>
                  <a:gd name="connsiteX3765" fmla="*/ 411712 w 808720"/>
                  <a:gd name="connsiteY3765" fmla="*/ 11350 h 1047182"/>
                  <a:gd name="connsiteX3766" fmla="*/ 415764 w 808720"/>
                  <a:gd name="connsiteY3766" fmla="*/ 10801 h 1047182"/>
                  <a:gd name="connsiteX3767" fmla="*/ 415810 w 808720"/>
                  <a:gd name="connsiteY3767" fmla="*/ 10795 h 1047182"/>
                  <a:gd name="connsiteX3768" fmla="*/ 415764 w 808720"/>
                  <a:gd name="connsiteY3768" fmla="*/ 10801 h 1047182"/>
                  <a:gd name="connsiteX3769" fmla="*/ 415747 w 808720"/>
                  <a:gd name="connsiteY3769" fmla="*/ 10802 h 1047182"/>
                  <a:gd name="connsiteX3770" fmla="*/ 416516 w 808720"/>
                  <a:gd name="connsiteY3770" fmla="*/ 10793 h 1047182"/>
                  <a:gd name="connsiteX3771" fmla="*/ 416128 w 808720"/>
                  <a:gd name="connsiteY3771" fmla="*/ 10966 h 1047182"/>
                  <a:gd name="connsiteX3772" fmla="*/ 411678 w 808720"/>
                  <a:gd name="connsiteY3772" fmla="*/ 11745 h 1047182"/>
                  <a:gd name="connsiteX3773" fmla="*/ 408618 w 808720"/>
                  <a:gd name="connsiteY3773" fmla="*/ 12153 h 1047182"/>
                  <a:gd name="connsiteX3774" fmla="*/ 414415 w 808720"/>
                  <a:gd name="connsiteY3774" fmla="*/ 11074 h 1047182"/>
                  <a:gd name="connsiteX3775" fmla="*/ 462836 w 808720"/>
                  <a:gd name="connsiteY3775" fmla="*/ 10789 h 1047182"/>
                  <a:gd name="connsiteX3776" fmla="*/ 462720 w 808720"/>
                  <a:gd name="connsiteY3776" fmla="*/ 10849 h 1047182"/>
                  <a:gd name="connsiteX3777" fmla="*/ 462365 w 808720"/>
                  <a:gd name="connsiteY3777" fmla="*/ 10853 h 1047182"/>
                  <a:gd name="connsiteX3778" fmla="*/ 462570 w 808720"/>
                  <a:gd name="connsiteY3778" fmla="*/ 10810 h 1047182"/>
                  <a:gd name="connsiteX3779" fmla="*/ 421177 w 808720"/>
                  <a:gd name="connsiteY3779" fmla="*/ 10785 h 1047182"/>
                  <a:gd name="connsiteX3780" fmla="*/ 416607 w 808720"/>
                  <a:gd name="connsiteY3780" fmla="*/ 11566 h 1047182"/>
                  <a:gd name="connsiteX3781" fmla="*/ 416329 w 808720"/>
                  <a:gd name="connsiteY3781" fmla="*/ 11590 h 1047182"/>
                  <a:gd name="connsiteX3782" fmla="*/ 420507 w 808720"/>
                  <a:gd name="connsiteY3782" fmla="*/ 10878 h 1047182"/>
                  <a:gd name="connsiteX3783" fmla="*/ 491974 w 808720"/>
                  <a:gd name="connsiteY3783" fmla="*/ 10780 h 1047182"/>
                  <a:gd name="connsiteX3784" fmla="*/ 490498 w 808720"/>
                  <a:gd name="connsiteY3784" fmla="*/ 11310 h 1047182"/>
                  <a:gd name="connsiteX3785" fmla="*/ 490087 w 808720"/>
                  <a:gd name="connsiteY3785" fmla="*/ 11374 h 1047182"/>
                  <a:gd name="connsiteX3786" fmla="*/ 490965 w 808720"/>
                  <a:gd name="connsiteY3786" fmla="*/ 10809 h 1047182"/>
                  <a:gd name="connsiteX3787" fmla="*/ 496583 w 808720"/>
                  <a:gd name="connsiteY3787" fmla="*/ 10776 h 1047182"/>
                  <a:gd name="connsiteX3788" fmla="*/ 493025 w 808720"/>
                  <a:gd name="connsiteY3788" fmla="*/ 11350 h 1047182"/>
                  <a:gd name="connsiteX3789" fmla="*/ 491511 w 808720"/>
                  <a:gd name="connsiteY3789" fmla="*/ 11547 h 1047182"/>
                  <a:gd name="connsiteX3790" fmla="*/ 494034 w 808720"/>
                  <a:gd name="connsiteY3790" fmla="*/ 11067 h 1047182"/>
                  <a:gd name="connsiteX3791" fmla="*/ 470459 w 808720"/>
                  <a:gd name="connsiteY3791" fmla="*/ 10771 h 1047182"/>
                  <a:gd name="connsiteX3792" fmla="*/ 468751 w 808720"/>
                  <a:gd name="connsiteY3792" fmla="*/ 10945 h 1047182"/>
                  <a:gd name="connsiteX3793" fmla="*/ 469974 w 808720"/>
                  <a:gd name="connsiteY3793" fmla="*/ 10776 h 1047182"/>
                  <a:gd name="connsiteX3794" fmla="*/ 416724 w 808720"/>
                  <a:gd name="connsiteY3794" fmla="*/ 10766 h 1047182"/>
                  <a:gd name="connsiteX3795" fmla="*/ 416516 w 808720"/>
                  <a:gd name="connsiteY3795" fmla="*/ 10793 h 1047182"/>
                  <a:gd name="connsiteX3796" fmla="*/ 416565 w 808720"/>
                  <a:gd name="connsiteY3796" fmla="*/ 10772 h 1047182"/>
                  <a:gd name="connsiteX3797" fmla="*/ 528878 w 808720"/>
                  <a:gd name="connsiteY3797" fmla="*/ 10757 h 1047182"/>
                  <a:gd name="connsiteX3798" fmla="*/ 529135 w 808720"/>
                  <a:gd name="connsiteY3798" fmla="*/ 10837 h 1047182"/>
                  <a:gd name="connsiteX3799" fmla="*/ 528322 w 808720"/>
                  <a:gd name="connsiteY3799" fmla="*/ 11325 h 1047182"/>
                  <a:gd name="connsiteX3800" fmla="*/ 528369 w 808720"/>
                  <a:gd name="connsiteY3800" fmla="*/ 11034 h 1047182"/>
                  <a:gd name="connsiteX3801" fmla="*/ 437805 w 808720"/>
                  <a:gd name="connsiteY3801" fmla="*/ 10754 h 1047182"/>
                  <a:gd name="connsiteX3802" fmla="*/ 435162 w 808720"/>
                  <a:gd name="connsiteY3802" fmla="*/ 11126 h 1047182"/>
                  <a:gd name="connsiteX3803" fmla="*/ 433644 w 808720"/>
                  <a:gd name="connsiteY3803" fmla="*/ 11142 h 1047182"/>
                  <a:gd name="connsiteX3804" fmla="*/ 472348 w 808720"/>
                  <a:gd name="connsiteY3804" fmla="*/ 10752 h 1047182"/>
                  <a:gd name="connsiteX3805" fmla="*/ 471929 w 808720"/>
                  <a:gd name="connsiteY3805" fmla="*/ 10872 h 1047182"/>
                  <a:gd name="connsiteX3806" fmla="*/ 466179 w 808720"/>
                  <a:gd name="connsiteY3806" fmla="*/ 11522 h 1047182"/>
                  <a:gd name="connsiteX3807" fmla="*/ 464141 w 808720"/>
                  <a:gd name="connsiteY3807" fmla="*/ 11581 h 1047182"/>
                  <a:gd name="connsiteX3808" fmla="*/ 464998 w 808720"/>
                  <a:gd name="connsiteY3808" fmla="*/ 11463 h 1047182"/>
                  <a:gd name="connsiteX3809" fmla="*/ 470836 w 808720"/>
                  <a:gd name="connsiteY3809" fmla="*/ 10768 h 1047182"/>
                  <a:gd name="connsiteX3810" fmla="*/ 416203 w 808720"/>
                  <a:gd name="connsiteY3810" fmla="*/ 10742 h 1047182"/>
                  <a:gd name="connsiteX3811" fmla="*/ 416070 w 808720"/>
                  <a:gd name="connsiteY3811" fmla="*/ 10766 h 1047182"/>
                  <a:gd name="connsiteX3812" fmla="*/ 415810 w 808720"/>
                  <a:gd name="connsiteY3812" fmla="*/ 10795 h 1047182"/>
                  <a:gd name="connsiteX3813" fmla="*/ 473881 w 808720"/>
                  <a:gd name="connsiteY3813" fmla="*/ 10737 h 1047182"/>
                  <a:gd name="connsiteX3814" fmla="*/ 471437 w 808720"/>
                  <a:gd name="connsiteY3814" fmla="*/ 11252 h 1047182"/>
                  <a:gd name="connsiteX3815" fmla="*/ 470162 w 808720"/>
                  <a:gd name="connsiteY3815" fmla="*/ 11377 h 1047182"/>
                  <a:gd name="connsiteX3816" fmla="*/ 471929 w 808720"/>
                  <a:gd name="connsiteY3816" fmla="*/ 10872 h 1047182"/>
                  <a:gd name="connsiteX3817" fmla="*/ 473050 w 808720"/>
                  <a:gd name="connsiteY3817" fmla="*/ 10745 h 1047182"/>
                  <a:gd name="connsiteX3818" fmla="*/ 519888 w 808720"/>
                  <a:gd name="connsiteY3818" fmla="*/ 10737 h 1047182"/>
                  <a:gd name="connsiteX3819" fmla="*/ 519850 w 808720"/>
                  <a:gd name="connsiteY3819" fmla="*/ 10774 h 1047182"/>
                  <a:gd name="connsiteX3820" fmla="*/ 519700 w 808720"/>
                  <a:gd name="connsiteY3820" fmla="*/ 10801 h 1047182"/>
                  <a:gd name="connsiteX3821" fmla="*/ 519739 w 808720"/>
                  <a:gd name="connsiteY3821" fmla="*/ 10763 h 1047182"/>
                  <a:gd name="connsiteX3822" fmla="*/ 438242 w 808720"/>
                  <a:gd name="connsiteY3822" fmla="*/ 10714 h 1047182"/>
                  <a:gd name="connsiteX3823" fmla="*/ 435909 w 808720"/>
                  <a:gd name="connsiteY3823" fmla="*/ 11119 h 1047182"/>
                  <a:gd name="connsiteX3824" fmla="*/ 435546 w 808720"/>
                  <a:gd name="connsiteY3824" fmla="*/ 11123 h 1047182"/>
                  <a:gd name="connsiteX3825" fmla="*/ 438062 w 808720"/>
                  <a:gd name="connsiteY3825" fmla="*/ 10731 h 1047182"/>
                  <a:gd name="connsiteX3826" fmla="*/ 494325 w 808720"/>
                  <a:gd name="connsiteY3826" fmla="*/ 10712 h 1047182"/>
                  <a:gd name="connsiteX3827" fmla="*/ 492345 w 808720"/>
                  <a:gd name="connsiteY3827" fmla="*/ 11022 h 1047182"/>
                  <a:gd name="connsiteX3828" fmla="*/ 492938 w 808720"/>
                  <a:gd name="connsiteY3828" fmla="*/ 10752 h 1047182"/>
                  <a:gd name="connsiteX3829" fmla="*/ 418237 w 808720"/>
                  <a:gd name="connsiteY3829" fmla="*/ 10710 h 1047182"/>
                  <a:gd name="connsiteX3830" fmla="*/ 417035 w 808720"/>
                  <a:gd name="connsiteY3830" fmla="*/ 10930 h 1047182"/>
                  <a:gd name="connsiteX3831" fmla="*/ 415709 w 808720"/>
                  <a:gd name="connsiteY3831" fmla="*/ 11152 h 1047182"/>
                  <a:gd name="connsiteX3832" fmla="*/ 416128 w 808720"/>
                  <a:gd name="connsiteY3832" fmla="*/ 10966 h 1047182"/>
                  <a:gd name="connsiteX3833" fmla="*/ 417419 w 808720"/>
                  <a:gd name="connsiteY3833" fmla="*/ 10740 h 1047182"/>
                  <a:gd name="connsiteX3834" fmla="*/ 476978 w 808720"/>
                  <a:gd name="connsiteY3834" fmla="*/ 10706 h 1047182"/>
                  <a:gd name="connsiteX3835" fmla="*/ 473477 w 808720"/>
                  <a:gd name="connsiteY3835" fmla="*/ 11051 h 1047182"/>
                  <a:gd name="connsiteX3836" fmla="*/ 475454 w 808720"/>
                  <a:gd name="connsiteY3836" fmla="*/ 10721 h 1047182"/>
                  <a:gd name="connsiteX3837" fmla="*/ 416744 w 808720"/>
                  <a:gd name="connsiteY3837" fmla="*/ 10692 h 1047182"/>
                  <a:gd name="connsiteX3838" fmla="*/ 416565 w 808720"/>
                  <a:gd name="connsiteY3838" fmla="*/ 10772 h 1047182"/>
                  <a:gd name="connsiteX3839" fmla="*/ 415912 w 808720"/>
                  <a:gd name="connsiteY3839" fmla="*/ 10796 h 1047182"/>
                  <a:gd name="connsiteX3840" fmla="*/ 416070 w 808720"/>
                  <a:gd name="connsiteY3840" fmla="*/ 10766 h 1047182"/>
                  <a:gd name="connsiteX3841" fmla="*/ 418716 w 808720"/>
                  <a:gd name="connsiteY3841" fmla="*/ 10692 h 1047182"/>
                  <a:gd name="connsiteX3842" fmla="*/ 417228 w 808720"/>
                  <a:gd name="connsiteY3842" fmla="*/ 11005 h 1047182"/>
                  <a:gd name="connsiteX3843" fmla="*/ 416127 w 808720"/>
                  <a:gd name="connsiteY3843" fmla="*/ 11151 h 1047182"/>
                  <a:gd name="connsiteX3844" fmla="*/ 416120 w 808720"/>
                  <a:gd name="connsiteY3844" fmla="*/ 11152 h 1047182"/>
                  <a:gd name="connsiteX3845" fmla="*/ 416119 w 808720"/>
                  <a:gd name="connsiteY3845" fmla="*/ 11152 h 1047182"/>
                  <a:gd name="connsiteX3846" fmla="*/ 415532 w 808720"/>
                  <a:gd name="connsiteY3846" fmla="*/ 11231 h 1047182"/>
                  <a:gd name="connsiteX3847" fmla="*/ 415631 w 808720"/>
                  <a:gd name="connsiteY3847" fmla="*/ 11187 h 1047182"/>
                  <a:gd name="connsiteX3848" fmla="*/ 417035 w 808720"/>
                  <a:gd name="connsiteY3848" fmla="*/ 10930 h 1047182"/>
                  <a:gd name="connsiteX3849" fmla="*/ 418379 w 808720"/>
                  <a:gd name="connsiteY3849" fmla="*/ 10705 h 1047182"/>
                  <a:gd name="connsiteX3850" fmla="*/ 478504 w 808720"/>
                  <a:gd name="connsiteY3850" fmla="*/ 10691 h 1047182"/>
                  <a:gd name="connsiteX3851" fmla="*/ 475554 w 808720"/>
                  <a:gd name="connsiteY3851" fmla="*/ 11133 h 1047182"/>
                  <a:gd name="connsiteX3852" fmla="*/ 477387 w 808720"/>
                  <a:gd name="connsiteY3852" fmla="*/ 10702 h 1047182"/>
                  <a:gd name="connsiteX3853" fmla="*/ 453928 w 808720"/>
                  <a:gd name="connsiteY3853" fmla="*/ 10679 h 1047182"/>
                  <a:gd name="connsiteX3854" fmla="*/ 452848 w 808720"/>
                  <a:gd name="connsiteY3854" fmla="*/ 10948 h 1047182"/>
                  <a:gd name="connsiteX3855" fmla="*/ 450877 w 808720"/>
                  <a:gd name="connsiteY3855" fmla="*/ 10968 h 1047182"/>
                  <a:gd name="connsiteX3856" fmla="*/ 451278 w 808720"/>
                  <a:gd name="connsiteY3856" fmla="*/ 10925 h 1047182"/>
                  <a:gd name="connsiteX3857" fmla="*/ 491191 w 808720"/>
                  <a:gd name="connsiteY3857" fmla="*/ 10663 h 1047182"/>
                  <a:gd name="connsiteX3858" fmla="*/ 490965 w 808720"/>
                  <a:gd name="connsiteY3858" fmla="*/ 10809 h 1047182"/>
                  <a:gd name="connsiteX3859" fmla="*/ 489745 w 808720"/>
                  <a:gd name="connsiteY3859" fmla="*/ 10844 h 1047182"/>
                  <a:gd name="connsiteX3860" fmla="*/ 490166 w 808720"/>
                  <a:gd name="connsiteY3860" fmla="*/ 10743 h 1047182"/>
                  <a:gd name="connsiteX3861" fmla="*/ 438799 w 808720"/>
                  <a:gd name="connsiteY3861" fmla="*/ 10662 h 1047182"/>
                  <a:gd name="connsiteX3862" fmla="*/ 437891 w 808720"/>
                  <a:gd name="connsiteY3862" fmla="*/ 10813 h 1047182"/>
                  <a:gd name="connsiteX3863" fmla="*/ 438446 w 808720"/>
                  <a:gd name="connsiteY3863" fmla="*/ 10695 h 1047182"/>
                  <a:gd name="connsiteX3864" fmla="*/ 496185 w 808720"/>
                  <a:gd name="connsiteY3864" fmla="*/ 10659 h 1047182"/>
                  <a:gd name="connsiteX3865" fmla="*/ 494034 w 808720"/>
                  <a:gd name="connsiteY3865" fmla="*/ 11067 h 1047182"/>
                  <a:gd name="connsiteX3866" fmla="*/ 493068 w 808720"/>
                  <a:gd name="connsiteY3866" fmla="*/ 11178 h 1047182"/>
                  <a:gd name="connsiteX3867" fmla="*/ 495591 w 808720"/>
                  <a:gd name="connsiteY3867" fmla="*/ 10676 h 1047182"/>
                  <a:gd name="connsiteX3868" fmla="*/ 432717 w 808720"/>
                  <a:gd name="connsiteY3868" fmla="*/ 10649 h 1047182"/>
                  <a:gd name="connsiteX3869" fmla="*/ 431865 w 808720"/>
                  <a:gd name="connsiteY3869" fmla="*/ 10877 h 1047182"/>
                  <a:gd name="connsiteX3870" fmla="*/ 429607 w 808720"/>
                  <a:gd name="connsiteY3870" fmla="*/ 11104 h 1047182"/>
                  <a:gd name="connsiteX3871" fmla="*/ 419899 w 808720"/>
                  <a:gd name="connsiteY3871" fmla="*/ 10649 h 1047182"/>
                  <a:gd name="connsiteX3872" fmla="*/ 418123 w 808720"/>
                  <a:gd name="connsiteY3872" fmla="*/ 10885 h 1047182"/>
                  <a:gd name="connsiteX3873" fmla="*/ 418834 w 808720"/>
                  <a:gd name="connsiteY3873" fmla="*/ 10688 h 1047182"/>
                  <a:gd name="connsiteX3874" fmla="*/ 420603 w 808720"/>
                  <a:gd name="connsiteY3874" fmla="*/ 10646 h 1047182"/>
                  <a:gd name="connsiteX3875" fmla="*/ 416370 w 808720"/>
                  <a:gd name="connsiteY3875" fmla="*/ 11372 h 1047182"/>
                  <a:gd name="connsiteX3876" fmla="*/ 417876 w 808720"/>
                  <a:gd name="connsiteY3876" fmla="*/ 10954 h 1047182"/>
                  <a:gd name="connsiteX3877" fmla="*/ 477651 w 808720"/>
                  <a:gd name="connsiteY3877" fmla="*/ 10640 h 1047182"/>
                  <a:gd name="connsiteX3878" fmla="*/ 477387 w 808720"/>
                  <a:gd name="connsiteY3878" fmla="*/ 10702 h 1047182"/>
                  <a:gd name="connsiteX3879" fmla="*/ 476978 w 808720"/>
                  <a:gd name="connsiteY3879" fmla="*/ 10706 h 1047182"/>
                  <a:gd name="connsiteX3880" fmla="*/ 434279 w 808720"/>
                  <a:gd name="connsiteY3880" fmla="*/ 10635 h 1047182"/>
                  <a:gd name="connsiteX3881" fmla="*/ 432183 w 808720"/>
                  <a:gd name="connsiteY3881" fmla="*/ 10945 h 1047182"/>
                  <a:gd name="connsiteX3882" fmla="*/ 431430 w 808720"/>
                  <a:gd name="connsiteY3882" fmla="*/ 10994 h 1047182"/>
                  <a:gd name="connsiteX3883" fmla="*/ 431865 w 808720"/>
                  <a:gd name="connsiteY3883" fmla="*/ 10877 h 1047182"/>
                  <a:gd name="connsiteX3884" fmla="*/ 484260 w 808720"/>
                  <a:gd name="connsiteY3884" fmla="*/ 10633 h 1047182"/>
                  <a:gd name="connsiteX3885" fmla="*/ 482472 w 808720"/>
                  <a:gd name="connsiteY3885" fmla="*/ 11053 h 1047182"/>
                  <a:gd name="connsiteX3886" fmla="*/ 481919 w 808720"/>
                  <a:gd name="connsiteY3886" fmla="*/ 11069 h 1047182"/>
                  <a:gd name="connsiteX3887" fmla="*/ 483101 w 808720"/>
                  <a:gd name="connsiteY3887" fmla="*/ 10645 h 1047182"/>
                  <a:gd name="connsiteX3888" fmla="*/ 534254 w 808720"/>
                  <a:gd name="connsiteY3888" fmla="*/ 10629 h 1047182"/>
                  <a:gd name="connsiteX3889" fmla="*/ 534481 w 808720"/>
                  <a:gd name="connsiteY3889" fmla="*/ 11083 h 1047182"/>
                  <a:gd name="connsiteX3890" fmla="*/ 534052 w 808720"/>
                  <a:gd name="connsiteY3890" fmla="*/ 10872 h 1047182"/>
                  <a:gd name="connsiteX3891" fmla="*/ 484883 w 808720"/>
                  <a:gd name="connsiteY3891" fmla="*/ 10626 h 1047182"/>
                  <a:gd name="connsiteX3892" fmla="*/ 484650 w 808720"/>
                  <a:gd name="connsiteY3892" fmla="*/ 10738 h 1047182"/>
                  <a:gd name="connsiteX3893" fmla="*/ 483029 w 808720"/>
                  <a:gd name="connsiteY3893" fmla="*/ 11038 h 1047182"/>
                  <a:gd name="connsiteX3894" fmla="*/ 482719 w 808720"/>
                  <a:gd name="connsiteY3894" fmla="*/ 11046 h 1047182"/>
                  <a:gd name="connsiteX3895" fmla="*/ 484814 w 808720"/>
                  <a:gd name="connsiteY3895" fmla="*/ 10627 h 1047182"/>
                  <a:gd name="connsiteX3896" fmla="*/ 520706 w 808720"/>
                  <a:gd name="connsiteY3896" fmla="*/ 10624 h 1047182"/>
                  <a:gd name="connsiteX3897" fmla="*/ 519472 w 808720"/>
                  <a:gd name="connsiteY3897" fmla="*/ 11152 h 1047182"/>
                  <a:gd name="connsiteX3898" fmla="*/ 519850 w 808720"/>
                  <a:gd name="connsiteY3898" fmla="*/ 10774 h 1047182"/>
                  <a:gd name="connsiteX3899" fmla="*/ 497620 w 808720"/>
                  <a:gd name="connsiteY3899" fmla="*/ 10617 h 1047182"/>
                  <a:gd name="connsiteX3900" fmla="*/ 497502 w 808720"/>
                  <a:gd name="connsiteY3900" fmla="*/ 10671 h 1047182"/>
                  <a:gd name="connsiteX3901" fmla="*/ 496583 w 808720"/>
                  <a:gd name="connsiteY3901" fmla="*/ 10776 h 1047182"/>
                  <a:gd name="connsiteX3902" fmla="*/ 497555 w 808720"/>
                  <a:gd name="connsiteY3902" fmla="*/ 10619 h 1047182"/>
                  <a:gd name="connsiteX3903" fmla="*/ 485950 w 808720"/>
                  <a:gd name="connsiteY3903" fmla="*/ 10616 h 1047182"/>
                  <a:gd name="connsiteX3904" fmla="*/ 484405 w 808720"/>
                  <a:gd name="connsiteY3904" fmla="*/ 10854 h 1047182"/>
                  <a:gd name="connsiteX3905" fmla="*/ 484650 w 808720"/>
                  <a:gd name="connsiteY3905" fmla="*/ 10738 h 1047182"/>
                  <a:gd name="connsiteX3906" fmla="*/ 485269 w 808720"/>
                  <a:gd name="connsiteY3906" fmla="*/ 10623 h 1047182"/>
                  <a:gd name="connsiteX3907" fmla="*/ 520766 w 808720"/>
                  <a:gd name="connsiteY3907" fmla="*/ 10613 h 1047182"/>
                  <a:gd name="connsiteX3908" fmla="*/ 520955 w 808720"/>
                  <a:gd name="connsiteY3908" fmla="*/ 10684 h 1047182"/>
                  <a:gd name="connsiteX3909" fmla="*/ 517984 w 808720"/>
                  <a:gd name="connsiteY3909" fmla="*/ 12640 h 1047182"/>
                  <a:gd name="connsiteX3910" fmla="*/ 518924 w 808720"/>
                  <a:gd name="connsiteY3910" fmla="*/ 11700 h 1047182"/>
                  <a:gd name="connsiteX3911" fmla="*/ 520724 w 808720"/>
                  <a:gd name="connsiteY3911" fmla="*/ 10620 h 1047182"/>
                  <a:gd name="connsiteX3912" fmla="*/ 420910 w 808720"/>
                  <a:gd name="connsiteY3912" fmla="*/ 10611 h 1047182"/>
                  <a:gd name="connsiteX3913" fmla="*/ 420603 w 808720"/>
                  <a:gd name="connsiteY3913" fmla="*/ 10646 h 1047182"/>
                  <a:gd name="connsiteX3914" fmla="*/ 420776 w 808720"/>
                  <a:gd name="connsiteY3914" fmla="*/ 10616 h 1047182"/>
                  <a:gd name="connsiteX3915" fmla="*/ 486557 w 808720"/>
                  <a:gd name="connsiteY3915" fmla="*/ 10610 h 1047182"/>
                  <a:gd name="connsiteX3916" fmla="*/ 485387 w 808720"/>
                  <a:gd name="connsiteY3916" fmla="*/ 10969 h 1047182"/>
                  <a:gd name="connsiteX3917" fmla="*/ 484760 w 808720"/>
                  <a:gd name="connsiteY3917" fmla="*/ 10988 h 1047182"/>
                  <a:gd name="connsiteX3918" fmla="*/ 486328 w 808720"/>
                  <a:gd name="connsiteY3918" fmla="*/ 10612 h 1047182"/>
                  <a:gd name="connsiteX3919" fmla="*/ 520747 w 808720"/>
                  <a:gd name="connsiteY3919" fmla="*/ 10606 h 1047182"/>
                  <a:gd name="connsiteX3920" fmla="*/ 520748 w 808720"/>
                  <a:gd name="connsiteY3920" fmla="*/ 10607 h 1047182"/>
                  <a:gd name="connsiteX3921" fmla="*/ 520724 w 808720"/>
                  <a:gd name="connsiteY3921" fmla="*/ 10620 h 1047182"/>
                  <a:gd name="connsiteX3922" fmla="*/ 520706 w 808720"/>
                  <a:gd name="connsiteY3922" fmla="*/ 10624 h 1047182"/>
                  <a:gd name="connsiteX3923" fmla="*/ 454226 w 808720"/>
                  <a:gd name="connsiteY3923" fmla="*/ 10604 h 1047182"/>
                  <a:gd name="connsiteX3924" fmla="*/ 454021 w 808720"/>
                  <a:gd name="connsiteY3924" fmla="*/ 10670 h 1047182"/>
                  <a:gd name="connsiteX3925" fmla="*/ 453928 w 808720"/>
                  <a:gd name="connsiteY3925" fmla="*/ 10679 h 1047182"/>
                  <a:gd name="connsiteX3926" fmla="*/ 550724 w 808720"/>
                  <a:gd name="connsiteY3926" fmla="*/ 10604 h 1047182"/>
                  <a:gd name="connsiteX3927" fmla="*/ 554631 w 808720"/>
                  <a:gd name="connsiteY3927" fmla="*/ 11620 h 1047182"/>
                  <a:gd name="connsiteX3928" fmla="*/ 552408 w 808720"/>
                  <a:gd name="connsiteY3928" fmla="*/ 12849 h 1047182"/>
                  <a:gd name="connsiteX3929" fmla="*/ 487123 w 808720"/>
                  <a:gd name="connsiteY3929" fmla="*/ 10604 h 1047182"/>
                  <a:gd name="connsiteX3930" fmla="*/ 486416 w 808720"/>
                  <a:gd name="connsiteY3930" fmla="*/ 10940 h 1047182"/>
                  <a:gd name="connsiteX3931" fmla="*/ 485797 w 808720"/>
                  <a:gd name="connsiteY3931" fmla="*/ 10958 h 1047182"/>
                  <a:gd name="connsiteX3932" fmla="*/ 452033 w 808720"/>
                  <a:gd name="connsiteY3932" fmla="*/ 10604 h 1047182"/>
                  <a:gd name="connsiteX3933" fmla="*/ 451989 w 808720"/>
                  <a:gd name="connsiteY3933" fmla="*/ 10617 h 1047182"/>
                  <a:gd name="connsiteX3934" fmla="*/ 447977 w 808720"/>
                  <a:gd name="connsiteY3934" fmla="*/ 10854 h 1047182"/>
                  <a:gd name="connsiteX3935" fmla="*/ 448379 w 808720"/>
                  <a:gd name="connsiteY3935" fmla="*/ 10738 h 1047182"/>
                  <a:gd name="connsiteX3936" fmla="*/ 441068 w 808720"/>
                  <a:gd name="connsiteY3936" fmla="*/ 10604 h 1047182"/>
                  <a:gd name="connsiteX3937" fmla="*/ 440698 w 808720"/>
                  <a:gd name="connsiteY3937" fmla="*/ 10768 h 1047182"/>
                  <a:gd name="connsiteX3938" fmla="*/ 440138 w 808720"/>
                  <a:gd name="connsiteY3938" fmla="*/ 10958 h 1047182"/>
                  <a:gd name="connsiteX3939" fmla="*/ 438332 w 808720"/>
                  <a:gd name="connsiteY3939" fmla="*/ 11095 h 1047182"/>
                  <a:gd name="connsiteX3940" fmla="*/ 437775 w 808720"/>
                  <a:gd name="connsiteY3940" fmla="*/ 11100 h 1047182"/>
                  <a:gd name="connsiteX3941" fmla="*/ 438874 w 808720"/>
                  <a:gd name="connsiteY3941" fmla="*/ 10604 h 1047182"/>
                  <a:gd name="connsiteX3942" fmla="*/ 438062 w 808720"/>
                  <a:gd name="connsiteY3942" fmla="*/ 10731 h 1047182"/>
                  <a:gd name="connsiteX3943" fmla="*/ 437805 w 808720"/>
                  <a:gd name="connsiteY3943" fmla="*/ 10754 h 1047182"/>
                  <a:gd name="connsiteX3944" fmla="*/ 438874 w 808720"/>
                  <a:gd name="connsiteY3944" fmla="*/ 10604 h 1047182"/>
                  <a:gd name="connsiteX3945" fmla="*/ 438446 w 808720"/>
                  <a:gd name="connsiteY3945" fmla="*/ 10695 h 1047182"/>
                  <a:gd name="connsiteX3946" fmla="*/ 438242 w 808720"/>
                  <a:gd name="connsiteY3946" fmla="*/ 10714 h 1047182"/>
                  <a:gd name="connsiteX3947" fmla="*/ 434488 w 808720"/>
                  <a:gd name="connsiteY3947" fmla="*/ 10604 h 1047182"/>
                  <a:gd name="connsiteX3948" fmla="*/ 434422 w 808720"/>
                  <a:gd name="connsiteY3948" fmla="*/ 10621 h 1047182"/>
                  <a:gd name="connsiteX3949" fmla="*/ 434279 w 808720"/>
                  <a:gd name="connsiteY3949" fmla="*/ 10635 h 1047182"/>
                  <a:gd name="connsiteX3950" fmla="*/ 419136 w 808720"/>
                  <a:gd name="connsiteY3950" fmla="*/ 10604 h 1047182"/>
                  <a:gd name="connsiteX3951" fmla="*/ 418834 w 808720"/>
                  <a:gd name="connsiteY3951" fmla="*/ 10688 h 1047182"/>
                  <a:gd name="connsiteX3952" fmla="*/ 418716 w 808720"/>
                  <a:gd name="connsiteY3952" fmla="*/ 10692 h 1047182"/>
                  <a:gd name="connsiteX3953" fmla="*/ 416942 w 808720"/>
                  <a:gd name="connsiteY3953" fmla="*/ 10604 h 1047182"/>
                  <a:gd name="connsiteX3954" fmla="*/ 416821 w 808720"/>
                  <a:gd name="connsiteY3954" fmla="*/ 10658 h 1047182"/>
                  <a:gd name="connsiteX3955" fmla="*/ 416203 w 808720"/>
                  <a:gd name="connsiteY3955" fmla="*/ 10742 h 1047182"/>
                  <a:gd name="connsiteX3956" fmla="*/ 456421 w 808720"/>
                  <a:gd name="connsiteY3956" fmla="*/ 10604 h 1047182"/>
                  <a:gd name="connsiteX3957" fmla="*/ 456420 w 808720"/>
                  <a:gd name="connsiteY3957" fmla="*/ 10604 h 1047182"/>
                  <a:gd name="connsiteX3958" fmla="*/ 456421 w 808720"/>
                  <a:gd name="connsiteY3958" fmla="*/ 10604 h 1047182"/>
                  <a:gd name="connsiteX3959" fmla="*/ 539651 w 808720"/>
                  <a:gd name="connsiteY3959" fmla="*/ 10592 h 1047182"/>
                  <a:gd name="connsiteX3960" fmla="*/ 539758 w 808720"/>
                  <a:gd name="connsiteY3960" fmla="*/ 10604 h 1047182"/>
                  <a:gd name="connsiteX3961" fmla="*/ 540072 w 808720"/>
                  <a:gd name="connsiteY3961" fmla="*/ 12084 h 1047182"/>
                  <a:gd name="connsiteX3962" fmla="*/ 539379 w 808720"/>
                  <a:gd name="connsiteY3962" fmla="*/ 11835 h 1047182"/>
                  <a:gd name="connsiteX3963" fmla="*/ 439629 w 808720"/>
                  <a:gd name="connsiteY3963" fmla="*/ 10585 h 1047182"/>
                  <a:gd name="connsiteX3964" fmla="*/ 438799 w 808720"/>
                  <a:gd name="connsiteY3964" fmla="*/ 10662 h 1047182"/>
                  <a:gd name="connsiteX3965" fmla="*/ 439148 w 808720"/>
                  <a:gd name="connsiteY3965" fmla="*/ 10604 h 1047182"/>
                  <a:gd name="connsiteX3966" fmla="*/ 520795 w 808720"/>
                  <a:gd name="connsiteY3966" fmla="*/ 10578 h 1047182"/>
                  <a:gd name="connsiteX3967" fmla="*/ 520752 w 808720"/>
                  <a:gd name="connsiteY3967" fmla="*/ 10604 h 1047182"/>
                  <a:gd name="connsiteX3968" fmla="*/ 520747 w 808720"/>
                  <a:gd name="connsiteY3968" fmla="*/ 10606 h 1047182"/>
                  <a:gd name="connsiteX3969" fmla="*/ 520711 w 808720"/>
                  <a:gd name="connsiteY3969" fmla="*/ 10593 h 1047182"/>
                  <a:gd name="connsiteX3970" fmla="*/ 441287 w 808720"/>
                  <a:gd name="connsiteY3970" fmla="*/ 10569 h 1047182"/>
                  <a:gd name="connsiteX3971" fmla="*/ 441285 w 808720"/>
                  <a:gd name="connsiteY3971" fmla="*/ 10569 h 1047182"/>
                  <a:gd name="connsiteX3972" fmla="*/ 441068 w 808720"/>
                  <a:gd name="connsiteY3972" fmla="*/ 10604 h 1047182"/>
                  <a:gd name="connsiteX3973" fmla="*/ 484539 w 808720"/>
                  <a:gd name="connsiteY3973" fmla="*/ 10567 h 1047182"/>
                  <a:gd name="connsiteX3974" fmla="*/ 484930 w 808720"/>
                  <a:gd name="connsiteY3974" fmla="*/ 10604 h 1047182"/>
                  <a:gd name="connsiteX3975" fmla="*/ 484930 w 808720"/>
                  <a:gd name="connsiteY3975" fmla="*/ 10604 h 1047182"/>
                  <a:gd name="connsiteX3976" fmla="*/ 484814 w 808720"/>
                  <a:gd name="connsiteY3976" fmla="*/ 10627 h 1047182"/>
                  <a:gd name="connsiteX3977" fmla="*/ 484260 w 808720"/>
                  <a:gd name="connsiteY3977" fmla="*/ 10633 h 1047182"/>
                  <a:gd name="connsiteX3978" fmla="*/ 486705 w 808720"/>
                  <a:gd name="connsiteY3978" fmla="*/ 10564 h 1047182"/>
                  <a:gd name="connsiteX3979" fmla="*/ 487123 w 808720"/>
                  <a:gd name="connsiteY3979" fmla="*/ 10604 h 1047182"/>
                  <a:gd name="connsiteX3980" fmla="*/ 486557 w 808720"/>
                  <a:gd name="connsiteY3980" fmla="*/ 10610 h 1047182"/>
                  <a:gd name="connsiteX3981" fmla="*/ 463806 w 808720"/>
                  <a:gd name="connsiteY3981" fmla="*/ 10549 h 1047182"/>
                  <a:gd name="connsiteX3982" fmla="*/ 465192 w 808720"/>
                  <a:gd name="connsiteY3982" fmla="*/ 10604 h 1047182"/>
                  <a:gd name="connsiteX3983" fmla="*/ 462836 w 808720"/>
                  <a:gd name="connsiteY3983" fmla="*/ 10789 h 1047182"/>
                  <a:gd name="connsiteX3984" fmla="*/ 462948 w 808720"/>
                  <a:gd name="connsiteY3984" fmla="*/ 10730 h 1047182"/>
                  <a:gd name="connsiteX3985" fmla="*/ 486447 w 808720"/>
                  <a:gd name="connsiteY3985" fmla="*/ 10539 h 1047182"/>
                  <a:gd name="connsiteX3986" fmla="*/ 486578 w 808720"/>
                  <a:gd name="connsiteY3986" fmla="*/ 10552 h 1047182"/>
                  <a:gd name="connsiteX3987" fmla="*/ 486328 w 808720"/>
                  <a:gd name="connsiteY3987" fmla="*/ 10612 h 1047182"/>
                  <a:gd name="connsiteX3988" fmla="*/ 485950 w 808720"/>
                  <a:gd name="connsiteY3988" fmla="*/ 10616 h 1047182"/>
                  <a:gd name="connsiteX3989" fmla="*/ 463538 w 808720"/>
                  <a:gd name="connsiteY3989" fmla="*/ 10539 h 1047182"/>
                  <a:gd name="connsiteX3990" fmla="*/ 463597 w 808720"/>
                  <a:gd name="connsiteY3990" fmla="*/ 10541 h 1047182"/>
                  <a:gd name="connsiteX3991" fmla="*/ 463238 w 808720"/>
                  <a:gd name="connsiteY3991" fmla="*/ 10579 h 1047182"/>
                  <a:gd name="connsiteX3992" fmla="*/ 463247 w 808720"/>
                  <a:gd name="connsiteY3992" fmla="*/ 10574 h 1047182"/>
                  <a:gd name="connsiteX3993" fmla="*/ 422986 w 808720"/>
                  <a:gd name="connsiteY3993" fmla="*/ 10535 h 1047182"/>
                  <a:gd name="connsiteX3994" fmla="*/ 421177 w 808720"/>
                  <a:gd name="connsiteY3994" fmla="*/ 10785 h 1047182"/>
                  <a:gd name="connsiteX3995" fmla="*/ 422550 w 808720"/>
                  <a:gd name="connsiteY3995" fmla="*/ 10551 h 1047182"/>
                  <a:gd name="connsiteX3996" fmla="*/ 472806 w 808720"/>
                  <a:gd name="connsiteY3996" fmla="*/ 10533 h 1047182"/>
                  <a:gd name="connsiteX3997" fmla="*/ 470836 w 808720"/>
                  <a:gd name="connsiteY3997" fmla="*/ 10768 h 1047182"/>
                  <a:gd name="connsiteX3998" fmla="*/ 470459 w 808720"/>
                  <a:gd name="connsiteY3998" fmla="*/ 10771 h 1047182"/>
                  <a:gd name="connsiteX3999" fmla="*/ 521232 w 808720"/>
                  <a:gd name="connsiteY3999" fmla="*/ 10501 h 1047182"/>
                  <a:gd name="connsiteX4000" fmla="*/ 521171 w 808720"/>
                  <a:gd name="connsiteY4000" fmla="*/ 10542 h 1047182"/>
                  <a:gd name="connsiteX4001" fmla="*/ 520766 w 808720"/>
                  <a:gd name="connsiteY4001" fmla="*/ 10613 h 1047182"/>
                  <a:gd name="connsiteX4002" fmla="*/ 520748 w 808720"/>
                  <a:gd name="connsiteY4002" fmla="*/ 10607 h 1047182"/>
                  <a:gd name="connsiteX4003" fmla="*/ 520752 w 808720"/>
                  <a:gd name="connsiteY4003" fmla="*/ 10604 h 1047182"/>
                  <a:gd name="connsiteX4004" fmla="*/ 520824 w 808720"/>
                  <a:gd name="connsiteY4004" fmla="*/ 10573 h 1047182"/>
                  <a:gd name="connsiteX4005" fmla="*/ 441701 w 808720"/>
                  <a:gd name="connsiteY4005" fmla="*/ 10501 h 1047182"/>
                  <a:gd name="connsiteX4006" fmla="*/ 441287 w 808720"/>
                  <a:gd name="connsiteY4006" fmla="*/ 10569 h 1047182"/>
                  <a:gd name="connsiteX4007" fmla="*/ 441456 w 808720"/>
                  <a:gd name="connsiteY4007" fmla="*/ 10511 h 1047182"/>
                  <a:gd name="connsiteX4008" fmla="*/ 464094 w 808720"/>
                  <a:gd name="connsiteY4008" fmla="*/ 10489 h 1047182"/>
                  <a:gd name="connsiteX4009" fmla="*/ 463806 w 808720"/>
                  <a:gd name="connsiteY4009" fmla="*/ 10549 h 1047182"/>
                  <a:gd name="connsiteX4010" fmla="*/ 463597 w 808720"/>
                  <a:gd name="connsiteY4010" fmla="*/ 10541 h 1047182"/>
                  <a:gd name="connsiteX4011" fmla="*/ 449258 w 808720"/>
                  <a:gd name="connsiteY4011" fmla="*/ 10484 h 1047182"/>
                  <a:gd name="connsiteX4012" fmla="*/ 448379 w 808720"/>
                  <a:gd name="connsiteY4012" fmla="*/ 10738 h 1047182"/>
                  <a:gd name="connsiteX4013" fmla="*/ 445124 w 808720"/>
                  <a:gd name="connsiteY4013" fmla="*/ 10858 h 1047182"/>
                  <a:gd name="connsiteX4014" fmla="*/ 446550 w 808720"/>
                  <a:gd name="connsiteY4014" fmla="*/ 10604 h 1047182"/>
                  <a:gd name="connsiteX4015" fmla="*/ 493537 w 808720"/>
                  <a:gd name="connsiteY4015" fmla="*/ 10480 h 1047182"/>
                  <a:gd name="connsiteX4016" fmla="*/ 492938 w 808720"/>
                  <a:gd name="connsiteY4016" fmla="*/ 10752 h 1047182"/>
                  <a:gd name="connsiteX4017" fmla="*/ 491974 w 808720"/>
                  <a:gd name="connsiteY4017" fmla="*/ 10780 h 1047182"/>
                  <a:gd name="connsiteX4018" fmla="*/ 492606 w 808720"/>
                  <a:gd name="connsiteY4018" fmla="*/ 10553 h 1047182"/>
                  <a:gd name="connsiteX4019" fmla="*/ 433379 w 808720"/>
                  <a:gd name="connsiteY4019" fmla="*/ 10472 h 1047182"/>
                  <a:gd name="connsiteX4020" fmla="*/ 433358 w 808720"/>
                  <a:gd name="connsiteY4020" fmla="*/ 10477 h 1047182"/>
                  <a:gd name="connsiteX4021" fmla="*/ 432295 w 808720"/>
                  <a:gd name="connsiteY4021" fmla="*/ 10604 h 1047182"/>
                  <a:gd name="connsiteX4022" fmla="*/ 473337 w 808720"/>
                  <a:gd name="connsiteY4022" fmla="*/ 10470 h 1047182"/>
                  <a:gd name="connsiteX4023" fmla="*/ 473287 w 808720"/>
                  <a:gd name="connsiteY4023" fmla="*/ 10485 h 1047182"/>
                  <a:gd name="connsiteX4024" fmla="*/ 472806 w 808720"/>
                  <a:gd name="connsiteY4024" fmla="*/ 10533 h 1047182"/>
                  <a:gd name="connsiteX4025" fmla="*/ 485640 w 808720"/>
                  <a:gd name="connsiteY4025" fmla="*/ 10462 h 1047182"/>
                  <a:gd name="connsiteX4026" fmla="*/ 485967 w 808720"/>
                  <a:gd name="connsiteY4026" fmla="*/ 10494 h 1047182"/>
                  <a:gd name="connsiteX4027" fmla="*/ 485269 w 808720"/>
                  <a:gd name="connsiteY4027" fmla="*/ 10623 h 1047182"/>
                  <a:gd name="connsiteX4028" fmla="*/ 484883 w 808720"/>
                  <a:gd name="connsiteY4028" fmla="*/ 10626 h 1047182"/>
                  <a:gd name="connsiteX4029" fmla="*/ 484930 w 808720"/>
                  <a:gd name="connsiteY4029" fmla="*/ 10604 h 1047182"/>
                  <a:gd name="connsiteX4030" fmla="*/ 530450 w 808720"/>
                  <a:gd name="connsiteY4030" fmla="*/ 10458 h 1047182"/>
                  <a:gd name="connsiteX4031" fmla="*/ 531373 w 808720"/>
                  <a:gd name="connsiteY4031" fmla="*/ 11249 h 1047182"/>
                  <a:gd name="connsiteX4032" fmla="*/ 530303 w 808720"/>
                  <a:gd name="connsiteY4032" fmla="*/ 10568 h 1047182"/>
                  <a:gd name="connsiteX4033" fmla="*/ 419043 w 808720"/>
                  <a:gd name="connsiteY4033" fmla="*/ 10456 h 1047182"/>
                  <a:gd name="connsiteX4034" fmla="*/ 417419 w 808720"/>
                  <a:gd name="connsiteY4034" fmla="*/ 10740 h 1047182"/>
                  <a:gd name="connsiteX4035" fmla="*/ 416724 w 808720"/>
                  <a:gd name="connsiteY4035" fmla="*/ 10766 h 1047182"/>
                  <a:gd name="connsiteX4036" fmla="*/ 454849 w 808720"/>
                  <a:gd name="connsiteY4036" fmla="*/ 10448 h 1047182"/>
                  <a:gd name="connsiteX4037" fmla="*/ 454226 w 808720"/>
                  <a:gd name="connsiteY4037" fmla="*/ 10604 h 1047182"/>
                  <a:gd name="connsiteX4038" fmla="*/ 451278 w 808720"/>
                  <a:gd name="connsiteY4038" fmla="*/ 10925 h 1047182"/>
                  <a:gd name="connsiteX4039" fmla="*/ 450866 w 808720"/>
                  <a:gd name="connsiteY4039" fmla="*/ 10963 h 1047182"/>
                  <a:gd name="connsiteX4040" fmla="*/ 451989 w 808720"/>
                  <a:gd name="connsiteY4040" fmla="*/ 10617 h 1047182"/>
                  <a:gd name="connsiteX4041" fmla="*/ 433477 w 808720"/>
                  <a:gd name="connsiteY4041" fmla="*/ 10445 h 1047182"/>
                  <a:gd name="connsiteX4042" fmla="*/ 433452 w 808720"/>
                  <a:gd name="connsiteY4042" fmla="*/ 10452 h 1047182"/>
                  <a:gd name="connsiteX4043" fmla="*/ 432295 w 808720"/>
                  <a:gd name="connsiteY4043" fmla="*/ 10604 h 1047182"/>
                  <a:gd name="connsiteX4044" fmla="*/ 487123 w 808720"/>
                  <a:gd name="connsiteY4044" fmla="*/ 10435 h 1047182"/>
                  <a:gd name="connsiteX4045" fmla="*/ 486705 w 808720"/>
                  <a:gd name="connsiteY4045" fmla="*/ 10564 h 1047182"/>
                  <a:gd name="connsiteX4046" fmla="*/ 486578 w 808720"/>
                  <a:gd name="connsiteY4046" fmla="*/ 10552 h 1047182"/>
                  <a:gd name="connsiteX4047" fmla="*/ 486960 w 808720"/>
                  <a:gd name="connsiteY4047" fmla="*/ 10460 h 1047182"/>
                  <a:gd name="connsiteX4048" fmla="*/ 460448 w 808720"/>
                  <a:gd name="connsiteY4048" fmla="*/ 10417 h 1047182"/>
                  <a:gd name="connsiteX4049" fmla="*/ 463330 w 808720"/>
                  <a:gd name="connsiteY4049" fmla="*/ 10531 h 1047182"/>
                  <a:gd name="connsiteX4050" fmla="*/ 463247 w 808720"/>
                  <a:gd name="connsiteY4050" fmla="*/ 10574 h 1047182"/>
                  <a:gd name="connsiteX4051" fmla="*/ 462999 w 808720"/>
                  <a:gd name="connsiteY4051" fmla="*/ 10604 h 1047182"/>
                  <a:gd name="connsiteX4052" fmla="*/ 463238 w 808720"/>
                  <a:gd name="connsiteY4052" fmla="*/ 10579 h 1047182"/>
                  <a:gd name="connsiteX4053" fmla="*/ 462948 w 808720"/>
                  <a:gd name="connsiteY4053" fmla="*/ 10730 h 1047182"/>
                  <a:gd name="connsiteX4054" fmla="*/ 462570 w 808720"/>
                  <a:gd name="connsiteY4054" fmla="*/ 10810 h 1047182"/>
                  <a:gd name="connsiteX4055" fmla="*/ 461969 w 808720"/>
                  <a:gd name="connsiteY4055" fmla="*/ 10857 h 1047182"/>
                  <a:gd name="connsiteX4056" fmla="*/ 455989 w 808720"/>
                  <a:gd name="connsiteY4056" fmla="*/ 10917 h 1047182"/>
                  <a:gd name="connsiteX4057" fmla="*/ 520217 w 808720"/>
                  <a:gd name="connsiteY4057" fmla="*/ 10408 h 1047182"/>
                  <a:gd name="connsiteX4058" fmla="*/ 520711 w 808720"/>
                  <a:gd name="connsiteY4058" fmla="*/ 10593 h 1047182"/>
                  <a:gd name="connsiteX4059" fmla="*/ 519888 w 808720"/>
                  <a:gd name="connsiteY4059" fmla="*/ 10737 h 1047182"/>
                  <a:gd name="connsiteX4060" fmla="*/ 426862 w 808720"/>
                  <a:gd name="connsiteY4060" fmla="*/ 10392 h 1047182"/>
                  <a:gd name="connsiteX4061" fmla="*/ 421312 w 808720"/>
                  <a:gd name="connsiteY4061" fmla="*/ 11166 h 1047182"/>
                  <a:gd name="connsiteX4062" fmla="*/ 419443 w 808720"/>
                  <a:gd name="connsiteY4062" fmla="*/ 11325 h 1047182"/>
                  <a:gd name="connsiteX4063" fmla="*/ 424549 w 808720"/>
                  <a:gd name="connsiteY4063" fmla="*/ 10477 h 1047182"/>
                  <a:gd name="connsiteX4064" fmla="*/ 441847 w 808720"/>
                  <a:gd name="connsiteY4064" fmla="*/ 10378 h 1047182"/>
                  <a:gd name="connsiteX4065" fmla="*/ 441456 w 808720"/>
                  <a:gd name="connsiteY4065" fmla="*/ 10511 h 1047182"/>
                  <a:gd name="connsiteX4066" fmla="*/ 439629 w 808720"/>
                  <a:gd name="connsiteY4066" fmla="*/ 10585 h 1047182"/>
                  <a:gd name="connsiteX4067" fmla="*/ 508085 w 808720"/>
                  <a:gd name="connsiteY4067" fmla="*/ 10375 h 1047182"/>
                  <a:gd name="connsiteX4068" fmla="*/ 509054 w 808720"/>
                  <a:gd name="connsiteY4068" fmla="*/ 10604 h 1047182"/>
                  <a:gd name="connsiteX4069" fmla="*/ 508276 w 808720"/>
                  <a:gd name="connsiteY4069" fmla="*/ 10950 h 1047182"/>
                  <a:gd name="connsiteX4070" fmla="*/ 502617 w 808720"/>
                  <a:gd name="connsiteY4070" fmla="*/ 11841 h 1047182"/>
                  <a:gd name="connsiteX4071" fmla="*/ 504934 w 808720"/>
                  <a:gd name="connsiteY4071" fmla="*/ 10755 h 1047182"/>
                  <a:gd name="connsiteX4072" fmla="*/ 419719 w 808720"/>
                  <a:gd name="connsiteY4072" fmla="*/ 10365 h 1047182"/>
                  <a:gd name="connsiteX4073" fmla="*/ 419043 w 808720"/>
                  <a:gd name="connsiteY4073" fmla="*/ 10456 h 1047182"/>
                  <a:gd name="connsiteX4074" fmla="*/ 419290 w 808720"/>
                  <a:gd name="connsiteY4074" fmla="*/ 10413 h 1047182"/>
                  <a:gd name="connsiteX4075" fmla="*/ 527581 w 808720"/>
                  <a:gd name="connsiteY4075" fmla="*/ 10349 h 1047182"/>
                  <a:gd name="connsiteX4076" fmla="*/ 528436 w 808720"/>
                  <a:gd name="connsiteY4076" fmla="*/ 10618 h 1047182"/>
                  <a:gd name="connsiteX4077" fmla="*/ 528369 w 808720"/>
                  <a:gd name="connsiteY4077" fmla="*/ 11034 h 1047182"/>
                  <a:gd name="connsiteX4078" fmla="*/ 526524 w 808720"/>
                  <a:gd name="connsiteY4078" fmla="*/ 12041 h 1047182"/>
                  <a:gd name="connsiteX4079" fmla="*/ 529954 w 808720"/>
                  <a:gd name="connsiteY4079" fmla="*/ 10346 h 1047182"/>
                  <a:gd name="connsiteX4080" fmla="*/ 530303 w 808720"/>
                  <a:gd name="connsiteY4080" fmla="*/ 10568 h 1047182"/>
                  <a:gd name="connsiteX4081" fmla="*/ 529705 w 808720"/>
                  <a:gd name="connsiteY4081" fmla="*/ 11016 h 1047182"/>
                  <a:gd name="connsiteX4082" fmla="*/ 529135 w 808720"/>
                  <a:gd name="connsiteY4082" fmla="*/ 10837 h 1047182"/>
                  <a:gd name="connsiteX4083" fmla="*/ 458614 w 808720"/>
                  <a:gd name="connsiteY4083" fmla="*/ 10345 h 1047182"/>
                  <a:gd name="connsiteX4084" fmla="*/ 459677 w 808720"/>
                  <a:gd name="connsiteY4084" fmla="*/ 10387 h 1047182"/>
                  <a:gd name="connsiteX4085" fmla="*/ 456421 w 808720"/>
                  <a:gd name="connsiteY4085" fmla="*/ 10604 h 1047182"/>
                  <a:gd name="connsiteX4086" fmla="*/ 537348 w 808720"/>
                  <a:gd name="connsiteY4086" fmla="*/ 10339 h 1047182"/>
                  <a:gd name="connsiteX4087" fmla="*/ 538134 w 808720"/>
                  <a:gd name="connsiteY4087" fmla="*/ 10425 h 1047182"/>
                  <a:gd name="connsiteX4088" fmla="*/ 539166 w 808720"/>
                  <a:gd name="connsiteY4088" fmla="*/ 11758 h 1047182"/>
                  <a:gd name="connsiteX4089" fmla="*/ 537777 w 808720"/>
                  <a:gd name="connsiteY4089" fmla="*/ 11259 h 1047182"/>
                  <a:gd name="connsiteX4090" fmla="*/ 537334 w 808720"/>
                  <a:gd name="connsiteY4090" fmla="*/ 10350 h 1047182"/>
                  <a:gd name="connsiteX4091" fmla="*/ 530307 w 808720"/>
                  <a:gd name="connsiteY4091" fmla="*/ 10336 h 1047182"/>
                  <a:gd name="connsiteX4092" fmla="*/ 530489 w 808720"/>
                  <a:gd name="connsiteY4092" fmla="*/ 10428 h 1047182"/>
                  <a:gd name="connsiteX4093" fmla="*/ 530450 w 808720"/>
                  <a:gd name="connsiteY4093" fmla="*/ 10458 h 1047182"/>
                  <a:gd name="connsiteX4094" fmla="*/ 520024 w 808720"/>
                  <a:gd name="connsiteY4094" fmla="*/ 10335 h 1047182"/>
                  <a:gd name="connsiteX4095" fmla="*/ 520135 w 808720"/>
                  <a:gd name="connsiteY4095" fmla="*/ 10377 h 1047182"/>
                  <a:gd name="connsiteX4096" fmla="*/ 519739 w 808720"/>
                  <a:gd name="connsiteY4096" fmla="*/ 10763 h 1047182"/>
                  <a:gd name="connsiteX4097" fmla="*/ 519529 w 808720"/>
                  <a:gd name="connsiteY4097" fmla="*/ 10799 h 1047182"/>
                  <a:gd name="connsiteX4098" fmla="*/ 518528 w 808720"/>
                  <a:gd name="connsiteY4098" fmla="*/ 10333 h 1047182"/>
                  <a:gd name="connsiteX4099" fmla="*/ 517887 w 808720"/>
                  <a:gd name="connsiteY4099" fmla="*/ 10782 h 1047182"/>
                  <a:gd name="connsiteX4100" fmla="*/ 515703 w 808720"/>
                  <a:gd name="connsiteY4100" fmla="*/ 11256 h 1047182"/>
                  <a:gd name="connsiteX4101" fmla="*/ 519991 w 808720"/>
                  <a:gd name="connsiteY4101" fmla="*/ 10324 h 1047182"/>
                  <a:gd name="connsiteX4102" fmla="*/ 518986 w 808720"/>
                  <a:gd name="connsiteY4102" fmla="*/ 10894 h 1047182"/>
                  <a:gd name="connsiteX4103" fmla="*/ 518055 w 808720"/>
                  <a:gd name="connsiteY4103" fmla="*/ 11057 h 1047182"/>
                  <a:gd name="connsiteX4104" fmla="*/ 517305 w 808720"/>
                  <a:gd name="connsiteY4104" fmla="*/ 11189 h 1047182"/>
                  <a:gd name="connsiteX4105" fmla="*/ 517887 w 808720"/>
                  <a:gd name="connsiteY4105" fmla="*/ 10782 h 1047182"/>
                  <a:gd name="connsiteX4106" fmla="*/ 519623 w 808720"/>
                  <a:gd name="connsiteY4106" fmla="*/ 10404 h 1047182"/>
                  <a:gd name="connsiteX4107" fmla="*/ 519992 w 808720"/>
                  <a:gd name="connsiteY4107" fmla="*/ 10324 h 1047182"/>
                  <a:gd name="connsiteX4108" fmla="*/ 519993 w 808720"/>
                  <a:gd name="connsiteY4108" fmla="*/ 10324 h 1047182"/>
                  <a:gd name="connsiteX4109" fmla="*/ 519991 w 808720"/>
                  <a:gd name="connsiteY4109" fmla="*/ 10324 h 1047182"/>
                  <a:gd name="connsiteX4110" fmla="*/ 457847 w 808720"/>
                  <a:gd name="connsiteY4110" fmla="*/ 10315 h 1047182"/>
                  <a:gd name="connsiteX4111" fmla="*/ 457863 w 808720"/>
                  <a:gd name="connsiteY4111" fmla="*/ 10316 h 1047182"/>
                  <a:gd name="connsiteX4112" fmla="*/ 456421 w 808720"/>
                  <a:gd name="connsiteY4112" fmla="*/ 10604 h 1047182"/>
                  <a:gd name="connsiteX4113" fmla="*/ 456420 w 808720"/>
                  <a:gd name="connsiteY4113" fmla="*/ 10604 h 1047182"/>
                  <a:gd name="connsiteX4114" fmla="*/ 454795 w 808720"/>
                  <a:gd name="connsiteY4114" fmla="*/ 10929 h 1047182"/>
                  <a:gd name="connsiteX4115" fmla="*/ 453164 w 808720"/>
                  <a:gd name="connsiteY4115" fmla="*/ 10945 h 1047182"/>
                  <a:gd name="connsiteX4116" fmla="*/ 454021 w 808720"/>
                  <a:gd name="connsiteY4116" fmla="*/ 10670 h 1047182"/>
                  <a:gd name="connsiteX4117" fmla="*/ 442549 w 808720"/>
                  <a:gd name="connsiteY4117" fmla="*/ 10313 h 1047182"/>
                  <a:gd name="connsiteX4118" fmla="*/ 441847 w 808720"/>
                  <a:gd name="connsiteY4118" fmla="*/ 10378 h 1047182"/>
                  <a:gd name="connsiteX4119" fmla="*/ 441891 w 808720"/>
                  <a:gd name="connsiteY4119" fmla="*/ 10363 h 1047182"/>
                  <a:gd name="connsiteX4120" fmla="*/ 520049 w 808720"/>
                  <a:gd name="connsiteY4120" fmla="*/ 10312 h 1047182"/>
                  <a:gd name="connsiteX4121" fmla="*/ 520024 w 808720"/>
                  <a:gd name="connsiteY4121" fmla="*/ 10335 h 1047182"/>
                  <a:gd name="connsiteX4122" fmla="*/ 519993 w 808720"/>
                  <a:gd name="connsiteY4122" fmla="*/ 10324 h 1047182"/>
                  <a:gd name="connsiteX4123" fmla="*/ 484036 w 808720"/>
                  <a:gd name="connsiteY4123" fmla="*/ 10309 h 1047182"/>
                  <a:gd name="connsiteX4124" fmla="*/ 485175 w 808720"/>
                  <a:gd name="connsiteY4124" fmla="*/ 10417 h 1047182"/>
                  <a:gd name="connsiteX4125" fmla="*/ 484539 w 808720"/>
                  <a:gd name="connsiteY4125" fmla="*/ 10567 h 1047182"/>
                  <a:gd name="connsiteX4126" fmla="*/ 483571 w 808720"/>
                  <a:gd name="connsiteY4126" fmla="*/ 10476 h 1047182"/>
                  <a:gd name="connsiteX4127" fmla="*/ 522511 w 808720"/>
                  <a:gd name="connsiteY4127" fmla="*/ 10306 h 1047182"/>
                  <a:gd name="connsiteX4128" fmla="*/ 521812 w 808720"/>
                  <a:gd name="connsiteY4128" fmla="*/ 11005 h 1047182"/>
                  <a:gd name="connsiteX4129" fmla="*/ 520955 w 808720"/>
                  <a:gd name="connsiteY4129" fmla="*/ 10684 h 1047182"/>
                  <a:gd name="connsiteX4130" fmla="*/ 521171 w 808720"/>
                  <a:gd name="connsiteY4130" fmla="*/ 10542 h 1047182"/>
                  <a:gd name="connsiteX4131" fmla="*/ 442079 w 808720"/>
                  <a:gd name="connsiteY4131" fmla="*/ 10300 h 1047182"/>
                  <a:gd name="connsiteX4132" fmla="*/ 441891 w 808720"/>
                  <a:gd name="connsiteY4132" fmla="*/ 10363 h 1047182"/>
                  <a:gd name="connsiteX4133" fmla="*/ 434302 w 808720"/>
                  <a:gd name="connsiteY4133" fmla="*/ 10945 h 1047182"/>
                  <a:gd name="connsiteX4134" fmla="*/ 435370 w 808720"/>
                  <a:gd name="connsiteY4134" fmla="*/ 10738 h 1047182"/>
                  <a:gd name="connsiteX4135" fmla="*/ 437624 w 808720"/>
                  <a:gd name="connsiteY4135" fmla="*/ 10299 h 1047182"/>
                  <a:gd name="connsiteX4136" fmla="*/ 435370 w 808720"/>
                  <a:gd name="connsiteY4136" fmla="*/ 10738 h 1047182"/>
                  <a:gd name="connsiteX4137" fmla="*/ 433456 w 808720"/>
                  <a:gd name="connsiteY4137" fmla="*/ 10862 h 1047182"/>
                  <a:gd name="connsiteX4138" fmla="*/ 434422 w 808720"/>
                  <a:gd name="connsiteY4138" fmla="*/ 10621 h 1047182"/>
                  <a:gd name="connsiteX4139" fmla="*/ 481404 w 808720"/>
                  <a:gd name="connsiteY4139" fmla="*/ 10270 h 1047182"/>
                  <a:gd name="connsiteX4140" fmla="*/ 483571 w 808720"/>
                  <a:gd name="connsiteY4140" fmla="*/ 10476 h 1047182"/>
                  <a:gd name="connsiteX4141" fmla="*/ 483101 w 808720"/>
                  <a:gd name="connsiteY4141" fmla="*/ 10645 h 1047182"/>
                  <a:gd name="connsiteX4142" fmla="*/ 478504 w 808720"/>
                  <a:gd name="connsiteY4142" fmla="*/ 10691 h 1047182"/>
                  <a:gd name="connsiteX4143" fmla="*/ 481124 w 808720"/>
                  <a:gd name="connsiteY4143" fmla="*/ 10298 h 1047182"/>
                  <a:gd name="connsiteX4144" fmla="*/ 443188 w 808720"/>
                  <a:gd name="connsiteY4144" fmla="*/ 10264 h 1047182"/>
                  <a:gd name="connsiteX4145" fmla="*/ 441710 w 808720"/>
                  <a:gd name="connsiteY4145" fmla="*/ 10501 h 1047182"/>
                  <a:gd name="connsiteX4146" fmla="*/ 441701 w 808720"/>
                  <a:gd name="connsiteY4146" fmla="*/ 10501 h 1047182"/>
                  <a:gd name="connsiteX4147" fmla="*/ 443145 w 808720"/>
                  <a:gd name="connsiteY4147" fmla="*/ 10267 h 1047182"/>
                  <a:gd name="connsiteX4148" fmla="*/ 458184 w 808720"/>
                  <a:gd name="connsiteY4148" fmla="*/ 10251 h 1047182"/>
                  <a:gd name="connsiteX4149" fmla="*/ 458072 w 808720"/>
                  <a:gd name="connsiteY4149" fmla="*/ 10273 h 1047182"/>
                  <a:gd name="connsiteX4150" fmla="*/ 457882 w 808720"/>
                  <a:gd name="connsiteY4150" fmla="*/ 10311 h 1047182"/>
                  <a:gd name="connsiteX4151" fmla="*/ 457847 w 808720"/>
                  <a:gd name="connsiteY4151" fmla="*/ 10315 h 1047182"/>
                  <a:gd name="connsiteX4152" fmla="*/ 457672 w 808720"/>
                  <a:gd name="connsiteY4152" fmla="*/ 10308 h 1047182"/>
                  <a:gd name="connsiteX4153" fmla="*/ 457404 w 808720"/>
                  <a:gd name="connsiteY4153" fmla="*/ 10297 h 1047182"/>
                  <a:gd name="connsiteX4154" fmla="*/ 443287 w 808720"/>
                  <a:gd name="connsiteY4154" fmla="*/ 10244 h 1047182"/>
                  <a:gd name="connsiteX4155" fmla="*/ 443145 w 808720"/>
                  <a:gd name="connsiteY4155" fmla="*/ 10267 h 1047182"/>
                  <a:gd name="connsiteX4156" fmla="*/ 442549 w 808720"/>
                  <a:gd name="connsiteY4156" fmla="*/ 10313 h 1047182"/>
                  <a:gd name="connsiteX4157" fmla="*/ 506034 w 808720"/>
                  <a:gd name="connsiteY4157" fmla="*/ 10239 h 1047182"/>
                  <a:gd name="connsiteX4158" fmla="*/ 505543 w 808720"/>
                  <a:gd name="connsiteY4158" fmla="*/ 10469 h 1047182"/>
                  <a:gd name="connsiteX4159" fmla="*/ 504668 w 808720"/>
                  <a:gd name="connsiteY4159" fmla="*/ 10604 h 1047182"/>
                  <a:gd name="connsiteX4160" fmla="*/ 505514 w 808720"/>
                  <a:gd name="connsiteY4160" fmla="*/ 10483 h 1047182"/>
                  <a:gd name="connsiteX4161" fmla="*/ 504934 w 808720"/>
                  <a:gd name="connsiteY4161" fmla="*/ 10755 h 1047182"/>
                  <a:gd name="connsiteX4162" fmla="*/ 503671 w 808720"/>
                  <a:gd name="connsiteY4162" fmla="*/ 10907 h 1047182"/>
                  <a:gd name="connsiteX4163" fmla="*/ 502843 w 808720"/>
                  <a:gd name="connsiteY4163" fmla="*/ 11006 h 1047182"/>
                  <a:gd name="connsiteX4164" fmla="*/ 504188 w 808720"/>
                  <a:gd name="connsiteY4164" fmla="*/ 10591 h 1047182"/>
                  <a:gd name="connsiteX4165" fmla="*/ 504200 w 808720"/>
                  <a:gd name="connsiteY4165" fmla="*/ 10589 h 1047182"/>
                  <a:gd name="connsiteX4166" fmla="*/ 517827 w 808720"/>
                  <a:gd name="connsiteY4166" fmla="*/ 10238 h 1047182"/>
                  <a:gd name="connsiteX4167" fmla="*/ 515037 w 808720"/>
                  <a:gd name="connsiteY4167" fmla="*/ 11401 h 1047182"/>
                  <a:gd name="connsiteX4168" fmla="*/ 513273 w 808720"/>
                  <a:gd name="connsiteY4168" fmla="*/ 11785 h 1047182"/>
                  <a:gd name="connsiteX4169" fmla="*/ 515321 w 808720"/>
                  <a:gd name="connsiteY4169" fmla="*/ 10761 h 1047182"/>
                  <a:gd name="connsiteX4170" fmla="*/ 520386 w 808720"/>
                  <a:gd name="connsiteY4170" fmla="*/ 10238 h 1047182"/>
                  <a:gd name="connsiteX4171" fmla="*/ 520217 w 808720"/>
                  <a:gd name="connsiteY4171" fmla="*/ 10408 h 1047182"/>
                  <a:gd name="connsiteX4172" fmla="*/ 520135 w 808720"/>
                  <a:gd name="connsiteY4172" fmla="*/ 10377 h 1047182"/>
                  <a:gd name="connsiteX4173" fmla="*/ 520246 w 808720"/>
                  <a:gd name="connsiteY4173" fmla="*/ 10269 h 1047182"/>
                  <a:gd name="connsiteX4174" fmla="*/ 422988 w 808720"/>
                  <a:gd name="connsiteY4174" fmla="*/ 10237 h 1047182"/>
                  <a:gd name="connsiteX4175" fmla="*/ 420776 w 808720"/>
                  <a:gd name="connsiteY4175" fmla="*/ 10616 h 1047182"/>
                  <a:gd name="connsiteX4176" fmla="*/ 419899 w 808720"/>
                  <a:gd name="connsiteY4176" fmla="*/ 10649 h 1047182"/>
                  <a:gd name="connsiteX4177" fmla="*/ 455719 w 808720"/>
                  <a:gd name="connsiteY4177" fmla="*/ 10231 h 1047182"/>
                  <a:gd name="connsiteX4178" fmla="*/ 457404 w 808720"/>
                  <a:gd name="connsiteY4178" fmla="*/ 10297 h 1047182"/>
                  <a:gd name="connsiteX4179" fmla="*/ 454849 w 808720"/>
                  <a:gd name="connsiteY4179" fmla="*/ 10448 h 1047182"/>
                  <a:gd name="connsiteX4180" fmla="*/ 498495 w 808720"/>
                  <a:gd name="connsiteY4180" fmla="*/ 10220 h 1047182"/>
                  <a:gd name="connsiteX4181" fmla="*/ 498120 w 808720"/>
                  <a:gd name="connsiteY4181" fmla="*/ 10391 h 1047182"/>
                  <a:gd name="connsiteX4182" fmla="*/ 497650 w 808720"/>
                  <a:gd name="connsiteY4182" fmla="*/ 10604 h 1047182"/>
                  <a:gd name="connsiteX4183" fmla="*/ 497555 w 808720"/>
                  <a:gd name="connsiteY4183" fmla="*/ 10619 h 1047182"/>
                  <a:gd name="connsiteX4184" fmla="*/ 496185 w 808720"/>
                  <a:gd name="connsiteY4184" fmla="*/ 10659 h 1047182"/>
                  <a:gd name="connsiteX4185" fmla="*/ 497674 w 808720"/>
                  <a:gd name="connsiteY4185" fmla="*/ 10376 h 1047182"/>
                  <a:gd name="connsiteX4186" fmla="*/ 530169 w 808720"/>
                  <a:gd name="connsiteY4186" fmla="*/ 10217 h 1047182"/>
                  <a:gd name="connsiteX4187" fmla="*/ 530307 w 808720"/>
                  <a:gd name="connsiteY4187" fmla="*/ 10336 h 1047182"/>
                  <a:gd name="connsiteX4188" fmla="*/ 530125 w 808720"/>
                  <a:gd name="connsiteY4188" fmla="*/ 10243 h 1047182"/>
                  <a:gd name="connsiteX4189" fmla="*/ 462248 w 808720"/>
                  <a:gd name="connsiteY4189" fmla="*/ 10215 h 1047182"/>
                  <a:gd name="connsiteX4190" fmla="*/ 460448 w 808720"/>
                  <a:gd name="connsiteY4190" fmla="*/ 10417 h 1047182"/>
                  <a:gd name="connsiteX4191" fmla="*/ 459677 w 808720"/>
                  <a:gd name="connsiteY4191" fmla="*/ 10387 h 1047182"/>
                  <a:gd name="connsiteX4192" fmla="*/ 443575 w 808720"/>
                  <a:gd name="connsiteY4192" fmla="*/ 10202 h 1047182"/>
                  <a:gd name="connsiteX4193" fmla="*/ 443345 w 808720"/>
                  <a:gd name="connsiteY4193" fmla="*/ 10239 h 1047182"/>
                  <a:gd name="connsiteX4194" fmla="*/ 443287 w 808720"/>
                  <a:gd name="connsiteY4194" fmla="*/ 10244 h 1047182"/>
                  <a:gd name="connsiteX4195" fmla="*/ 443530 w 808720"/>
                  <a:gd name="connsiteY4195" fmla="*/ 10205 h 1047182"/>
                  <a:gd name="connsiteX4196" fmla="*/ 507322 w 808720"/>
                  <a:gd name="connsiteY4196" fmla="*/ 10196 h 1047182"/>
                  <a:gd name="connsiteX4197" fmla="*/ 507399 w 808720"/>
                  <a:gd name="connsiteY4197" fmla="*/ 10214 h 1047182"/>
                  <a:gd name="connsiteX4198" fmla="*/ 505514 w 808720"/>
                  <a:gd name="connsiteY4198" fmla="*/ 10483 h 1047182"/>
                  <a:gd name="connsiteX4199" fmla="*/ 505543 w 808720"/>
                  <a:gd name="connsiteY4199" fmla="*/ 10469 h 1047182"/>
                  <a:gd name="connsiteX4200" fmla="*/ 532438 w 808720"/>
                  <a:gd name="connsiteY4200" fmla="*/ 10192 h 1047182"/>
                  <a:gd name="connsiteX4201" fmla="*/ 532874 w 808720"/>
                  <a:gd name="connsiteY4201" fmla="*/ 10292 h 1047182"/>
                  <a:gd name="connsiteX4202" fmla="*/ 534052 w 808720"/>
                  <a:gd name="connsiteY4202" fmla="*/ 10872 h 1047182"/>
                  <a:gd name="connsiteX4203" fmla="*/ 533829 w 808720"/>
                  <a:gd name="connsiteY4203" fmla="*/ 11140 h 1047182"/>
                  <a:gd name="connsiteX4204" fmla="*/ 455886 w 808720"/>
                  <a:gd name="connsiteY4204" fmla="*/ 10189 h 1047182"/>
                  <a:gd name="connsiteX4205" fmla="*/ 455719 w 808720"/>
                  <a:gd name="connsiteY4205" fmla="*/ 10231 h 1047182"/>
                  <a:gd name="connsiteX4206" fmla="*/ 455309 w 808720"/>
                  <a:gd name="connsiteY4206" fmla="*/ 10215 h 1047182"/>
                  <a:gd name="connsiteX4207" fmla="*/ 424705 w 808720"/>
                  <a:gd name="connsiteY4207" fmla="*/ 10183 h 1047182"/>
                  <a:gd name="connsiteX4208" fmla="*/ 422550 w 808720"/>
                  <a:gd name="connsiteY4208" fmla="*/ 10551 h 1047182"/>
                  <a:gd name="connsiteX4209" fmla="*/ 420910 w 808720"/>
                  <a:gd name="connsiteY4209" fmla="*/ 10611 h 1047182"/>
                  <a:gd name="connsiteX4210" fmla="*/ 421198 w 808720"/>
                  <a:gd name="connsiteY4210" fmla="*/ 10168 h 1047182"/>
                  <a:gd name="connsiteX4211" fmla="*/ 420718 w 808720"/>
                  <a:gd name="connsiteY4211" fmla="*/ 10256 h 1047182"/>
                  <a:gd name="connsiteX4212" fmla="*/ 419719 w 808720"/>
                  <a:gd name="connsiteY4212" fmla="*/ 10365 h 1047182"/>
                  <a:gd name="connsiteX4213" fmla="*/ 529967 w 808720"/>
                  <a:gd name="connsiteY4213" fmla="*/ 10163 h 1047182"/>
                  <a:gd name="connsiteX4214" fmla="*/ 530125 w 808720"/>
                  <a:gd name="connsiteY4214" fmla="*/ 10243 h 1047182"/>
                  <a:gd name="connsiteX4215" fmla="*/ 529954 w 808720"/>
                  <a:gd name="connsiteY4215" fmla="*/ 10346 h 1047182"/>
                  <a:gd name="connsiteX4216" fmla="*/ 529805 w 808720"/>
                  <a:gd name="connsiteY4216" fmla="*/ 10251 h 1047182"/>
                  <a:gd name="connsiteX4217" fmla="*/ 500417 w 808720"/>
                  <a:gd name="connsiteY4217" fmla="*/ 10158 h 1047182"/>
                  <a:gd name="connsiteX4218" fmla="*/ 499787 w 808720"/>
                  <a:gd name="connsiteY4218" fmla="*/ 10445 h 1047182"/>
                  <a:gd name="connsiteX4219" fmla="*/ 499707 w 808720"/>
                  <a:gd name="connsiteY4219" fmla="*/ 10481 h 1047182"/>
                  <a:gd name="connsiteX4220" fmla="*/ 497204 w 808720"/>
                  <a:gd name="connsiteY4220" fmla="*/ 10807 h 1047182"/>
                  <a:gd name="connsiteX4221" fmla="*/ 497405 w 808720"/>
                  <a:gd name="connsiteY4221" fmla="*/ 10715 h 1047182"/>
                  <a:gd name="connsiteX4222" fmla="*/ 497502 w 808720"/>
                  <a:gd name="connsiteY4222" fmla="*/ 10671 h 1047182"/>
                  <a:gd name="connsiteX4223" fmla="*/ 498089 w 808720"/>
                  <a:gd name="connsiteY4223" fmla="*/ 10604 h 1047182"/>
                  <a:gd name="connsiteX4224" fmla="*/ 497620 w 808720"/>
                  <a:gd name="connsiteY4224" fmla="*/ 10617 h 1047182"/>
                  <a:gd name="connsiteX4225" fmla="*/ 497650 w 808720"/>
                  <a:gd name="connsiteY4225" fmla="*/ 10604 h 1047182"/>
                  <a:gd name="connsiteX4226" fmla="*/ 498831 w 808720"/>
                  <a:gd name="connsiteY4226" fmla="*/ 10414 h 1047182"/>
                  <a:gd name="connsiteX4227" fmla="*/ 433327 w 808720"/>
                  <a:gd name="connsiteY4227" fmla="*/ 10153 h 1047182"/>
                  <a:gd name="connsiteX4228" fmla="*/ 426638 w 808720"/>
                  <a:gd name="connsiteY4228" fmla="*/ 10967 h 1047182"/>
                  <a:gd name="connsiteX4229" fmla="*/ 427908 w 808720"/>
                  <a:gd name="connsiteY4229" fmla="*/ 10604 h 1047182"/>
                  <a:gd name="connsiteX4230" fmla="*/ 424535 w 808720"/>
                  <a:gd name="connsiteY4230" fmla="*/ 10891 h 1047182"/>
                  <a:gd name="connsiteX4231" fmla="*/ 424619 w 808720"/>
                  <a:gd name="connsiteY4231" fmla="*/ 10878 h 1047182"/>
                  <a:gd name="connsiteX4232" fmla="*/ 429052 w 808720"/>
                  <a:gd name="connsiteY4232" fmla="*/ 10311 h 1047182"/>
                  <a:gd name="connsiteX4233" fmla="*/ 450406 w 808720"/>
                  <a:gd name="connsiteY4233" fmla="*/ 10151 h 1047182"/>
                  <a:gd name="connsiteX4234" fmla="*/ 450249 w 808720"/>
                  <a:gd name="connsiteY4234" fmla="*/ 10197 h 1047182"/>
                  <a:gd name="connsiteX4235" fmla="*/ 443532 w 808720"/>
                  <a:gd name="connsiteY4235" fmla="*/ 10703 h 1047182"/>
                  <a:gd name="connsiteX4236" fmla="*/ 440297 w 808720"/>
                  <a:gd name="connsiteY4236" fmla="*/ 10946 h 1047182"/>
                  <a:gd name="connsiteX4237" fmla="*/ 440698 w 808720"/>
                  <a:gd name="connsiteY4237" fmla="*/ 10768 h 1047182"/>
                  <a:gd name="connsiteX4238" fmla="*/ 441285 w 808720"/>
                  <a:gd name="connsiteY4238" fmla="*/ 10569 h 1047182"/>
                  <a:gd name="connsiteX4239" fmla="*/ 441710 w 808720"/>
                  <a:gd name="connsiteY4239" fmla="*/ 10501 h 1047182"/>
                  <a:gd name="connsiteX4240" fmla="*/ 445770 w 808720"/>
                  <a:gd name="connsiteY4240" fmla="*/ 10338 h 1047182"/>
                  <a:gd name="connsiteX4241" fmla="*/ 421703 w 808720"/>
                  <a:gd name="connsiteY4241" fmla="*/ 10148 h 1047182"/>
                  <a:gd name="connsiteX4242" fmla="*/ 418379 w 808720"/>
                  <a:gd name="connsiteY4242" fmla="*/ 10705 h 1047182"/>
                  <a:gd name="connsiteX4243" fmla="*/ 418237 w 808720"/>
                  <a:gd name="connsiteY4243" fmla="*/ 10710 h 1047182"/>
                  <a:gd name="connsiteX4244" fmla="*/ 420718 w 808720"/>
                  <a:gd name="connsiteY4244" fmla="*/ 10256 h 1047182"/>
                  <a:gd name="connsiteX4245" fmla="*/ 534663 w 808720"/>
                  <a:gd name="connsiteY4245" fmla="*/ 10138 h 1047182"/>
                  <a:gd name="connsiteX4246" fmla="*/ 534970 w 808720"/>
                  <a:gd name="connsiteY4246" fmla="*/ 10249 h 1047182"/>
                  <a:gd name="connsiteX4247" fmla="*/ 535351 w 808720"/>
                  <a:gd name="connsiteY4247" fmla="*/ 11105 h 1047182"/>
                  <a:gd name="connsiteX4248" fmla="*/ 534316 w 808720"/>
                  <a:gd name="connsiteY4248" fmla="*/ 10555 h 1047182"/>
                  <a:gd name="connsiteX4249" fmla="*/ 436216 w 808720"/>
                  <a:gd name="connsiteY4249" fmla="*/ 10137 h 1047182"/>
                  <a:gd name="connsiteX4250" fmla="*/ 432717 w 808720"/>
                  <a:gd name="connsiteY4250" fmla="*/ 10649 h 1047182"/>
                  <a:gd name="connsiteX4251" fmla="*/ 433358 w 808720"/>
                  <a:gd name="connsiteY4251" fmla="*/ 10477 h 1047182"/>
                  <a:gd name="connsiteX4252" fmla="*/ 482214 w 808720"/>
                  <a:gd name="connsiteY4252" fmla="*/ 10134 h 1047182"/>
                  <a:gd name="connsiteX4253" fmla="*/ 482503 w 808720"/>
                  <a:gd name="connsiteY4253" fmla="*/ 10162 h 1047182"/>
                  <a:gd name="connsiteX4254" fmla="*/ 481404 w 808720"/>
                  <a:gd name="connsiteY4254" fmla="*/ 10270 h 1047182"/>
                  <a:gd name="connsiteX4255" fmla="*/ 481345 w 808720"/>
                  <a:gd name="connsiteY4255" fmla="*/ 10264 h 1047182"/>
                  <a:gd name="connsiteX4256" fmla="*/ 476754 w 808720"/>
                  <a:gd name="connsiteY4256" fmla="*/ 10132 h 1047182"/>
                  <a:gd name="connsiteX4257" fmla="*/ 474758 w 808720"/>
                  <a:gd name="connsiteY4257" fmla="*/ 10552 h 1047182"/>
                  <a:gd name="connsiteX4258" fmla="*/ 473050 w 808720"/>
                  <a:gd name="connsiteY4258" fmla="*/ 10745 h 1047182"/>
                  <a:gd name="connsiteX4259" fmla="*/ 472348 w 808720"/>
                  <a:gd name="connsiteY4259" fmla="*/ 10752 h 1047182"/>
                  <a:gd name="connsiteX4260" fmla="*/ 473287 w 808720"/>
                  <a:gd name="connsiteY4260" fmla="*/ 10485 h 1047182"/>
                  <a:gd name="connsiteX4261" fmla="*/ 479848 w 808720"/>
                  <a:gd name="connsiteY4261" fmla="*/ 10123 h 1047182"/>
                  <a:gd name="connsiteX4262" fmla="*/ 481345 w 808720"/>
                  <a:gd name="connsiteY4262" fmla="*/ 10264 h 1047182"/>
                  <a:gd name="connsiteX4263" fmla="*/ 481124 w 808720"/>
                  <a:gd name="connsiteY4263" fmla="*/ 10298 h 1047182"/>
                  <a:gd name="connsiteX4264" fmla="*/ 477651 w 808720"/>
                  <a:gd name="connsiteY4264" fmla="*/ 10640 h 1047182"/>
                  <a:gd name="connsiteX4265" fmla="*/ 460635 w 808720"/>
                  <a:gd name="connsiteY4265" fmla="*/ 10106 h 1047182"/>
                  <a:gd name="connsiteX4266" fmla="*/ 458614 w 808720"/>
                  <a:gd name="connsiteY4266" fmla="*/ 10345 h 1047182"/>
                  <a:gd name="connsiteX4267" fmla="*/ 457863 w 808720"/>
                  <a:gd name="connsiteY4267" fmla="*/ 10316 h 1047182"/>
                  <a:gd name="connsiteX4268" fmla="*/ 457882 w 808720"/>
                  <a:gd name="connsiteY4268" fmla="*/ 10311 h 1047182"/>
                  <a:gd name="connsiteX4269" fmla="*/ 459140 w 808720"/>
                  <a:gd name="connsiteY4269" fmla="*/ 10195 h 1047182"/>
                  <a:gd name="connsiteX4270" fmla="*/ 498540 w 808720"/>
                  <a:gd name="connsiteY4270" fmla="*/ 10089 h 1047182"/>
                  <a:gd name="connsiteX4271" fmla="*/ 497179 w 808720"/>
                  <a:gd name="connsiteY4271" fmla="*/ 10360 h 1047182"/>
                  <a:gd name="connsiteX4272" fmla="*/ 495591 w 808720"/>
                  <a:gd name="connsiteY4272" fmla="*/ 10676 h 1047182"/>
                  <a:gd name="connsiteX4273" fmla="*/ 494325 w 808720"/>
                  <a:gd name="connsiteY4273" fmla="*/ 10712 h 1047182"/>
                  <a:gd name="connsiteX4274" fmla="*/ 496684 w 808720"/>
                  <a:gd name="connsiteY4274" fmla="*/ 10344 h 1047182"/>
                  <a:gd name="connsiteX4275" fmla="*/ 498088 w 808720"/>
                  <a:gd name="connsiteY4275" fmla="*/ 10124 h 1047182"/>
                  <a:gd name="connsiteX4276" fmla="*/ 452037 w 808720"/>
                  <a:gd name="connsiteY4276" fmla="*/ 10086 h 1047182"/>
                  <a:gd name="connsiteX4277" fmla="*/ 455309 w 808720"/>
                  <a:gd name="connsiteY4277" fmla="*/ 10215 h 1047182"/>
                  <a:gd name="connsiteX4278" fmla="*/ 449258 w 808720"/>
                  <a:gd name="connsiteY4278" fmla="*/ 10484 h 1047182"/>
                  <a:gd name="connsiteX4279" fmla="*/ 450249 w 808720"/>
                  <a:gd name="connsiteY4279" fmla="*/ 10197 h 1047182"/>
                  <a:gd name="connsiteX4280" fmla="*/ 451362 w 808720"/>
                  <a:gd name="connsiteY4280" fmla="*/ 10113 h 1047182"/>
                  <a:gd name="connsiteX4281" fmla="*/ 534890 w 808720"/>
                  <a:gd name="connsiteY4281" fmla="*/ 10068 h 1047182"/>
                  <a:gd name="connsiteX4282" fmla="*/ 537328 w 808720"/>
                  <a:gd name="connsiteY4282" fmla="*/ 10337 h 1047182"/>
                  <a:gd name="connsiteX4283" fmla="*/ 537334 w 808720"/>
                  <a:gd name="connsiteY4283" fmla="*/ 10350 h 1047182"/>
                  <a:gd name="connsiteX4284" fmla="*/ 536688 w 808720"/>
                  <a:gd name="connsiteY4284" fmla="*/ 10867 h 1047182"/>
                  <a:gd name="connsiteX4285" fmla="*/ 534970 w 808720"/>
                  <a:gd name="connsiteY4285" fmla="*/ 10249 h 1047182"/>
                  <a:gd name="connsiteX4286" fmla="*/ 526674 w 808720"/>
                  <a:gd name="connsiteY4286" fmla="*/ 10064 h 1047182"/>
                  <a:gd name="connsiteX4287" fmla="*/ 527291 w 808720"/>
                  <a:gd name="connsiteY4287" fmla="*/ 10258 h 1047182"/>
                  <a:gd name="connsiteX4288" fmla="*/ 524406 w 808720"/>
                  <a:gd name="connsiteY4288" fmla="*/ 11700 h 1047182"/>
                  <a:gd name="connsiteX4289" fmla="*/ 526499 w 808720"/>
                  <a:gd name="connsiteY4289" fmla="*/ 10130 h 1047182"/>
                  <a:gd name="connsiteX4290" fmla="*/ 479147 w 808720"/>
                  <a:gd name="connsiteY4290" fmla="*/ 10056 h 1047182"/>
                  <a:gd name="connsiteX4291" fmla="*/ 479336 w 808720"/>
                  <a:gd name="connsiteY4291" fmla="*/ 10074 h 1047182"/>
                  <a:gd name="connsiteX4292" fmla="*/ 475454 w 808720"/>
                  <a:gd name="connsiteY4292" fmla="*/ 10721 h 1047182"/>
                  <a:gd name="connsiteX4293" fmla="*/ 473881 w 808720"/>
                  <a:gd name="connsiteY4293" fmla="*/ 10737 h 1047182"/>
                  <a:gd name="connsiteX4294" fmla="*/ 474758 w 808720"/>
                  <a:gd name="connsiteY4294" fmla="*/ 10552 h 1047182"/>
                  <a:gd name="connsiteX4295" fmla="*/ 520466 w 808720"/>
                  <a:gd name="connsiteY4295" fmla="*/ 10054 h 1047182"/>
                  <a:gd name="connsiteX4296" fmla="*/ 520246 w 808720"/>
                  <a:gd name="connsiteY4296" fmla="*/ 10269 h 1047182"/>
                  <a:gd name="connsiteX4297" fmla="*/ 520049 w 808720"/>
                  <a:gd name="connsiteY4297" fmla="*/ 10312 h 1047182"/>
                  <a:gd name="connsiteX4298" fmla="*/ 520103 w 808720"/>
                  <a:gd name="connsiteY4298" fmla="*/ 10261 h 1047182"/>
                  <a:gd name="connsiteX4299" fmla="*/ 488398 w 808720"/>
                  <a:gd name="connsiteY4299" fmla="*/ 10043 h 1047182"/>
                  <a:gd name="connsiteX4300" fmla="*/ 488309 w 808720"/>
                  <a:gd name="connsiteY4300" fmla="*/ 10070 h 1047182"/>
                  <a:gd name="connsiteX4301" fmla="*/ 487329 w 808720"/>
                  <a:gd name="connsiteY4301" fmla="*/ 10372 h 1047182"/>
                  <a:gd name="connsiteX4302" fmla="*/ 486960 w 808720"/>
                  <a:gd name="connsiteY4302" fmla="*/ 10460 h 1047182"/>
                  <a:gd name="connsiteX4303" fmla="*/ 486447 w 808720"/>
                  <a:gd name="connsiteY4303" fmla="*/ 10539 h 1047182"/>
                  <a:gd name="connsiteX4304" fmla="*/ 485967 w 808720"/>
                  <a:gd name="connsiteY4304" fmla="*/ 10494 h 1047182"/>
                  <a:gd name="connsiteX4305" fmla="*/ 488259 w 808720"/>
                  <a:gd name="connsiteY4305" fmla="*/ 10069 h 1047182"/>
                  <a:gd name="connsiteX4306" fmla="*/ 450801 w 808720"/>
                  <a:gd name="connsiteY4306" fmla="*/ 10037 h 1047182"/>
                  <a:gd name="connsiteX4307" fmla="*/ 451830 w 808720"/>
                  <a:gd name="connsiteY4307" fmla="*/ 10078 h 1047182"/>
                  <a:gd name="connsiteX4308" fmla="*/ 451362 w 808720"/>
                  <a:gd name="connsiteY4308" fmla="*/ 10113 h 1047182"/>
                  <a:gd name="connsiteX4309" fmla="*/ 450406 w 808720"/>
                  <a:gd name="connsiteY4309" fmla="*/ 10151 h 1047182"/>
                  <a:gd name="connsiteX4310" fmla="*/ 436540 w 808720"/>
                  <a:gd name="connsiteY4310" fmla="*/ 10035 h 1047182"/>
                  <a:gd name="connsiteX4311" fmla="*/ 433477 w 808720"/>
                  <a:gd name="connsiteY4311" fmla="*/ 10445 h 1047182"/>
                  <a:gd name="connsiteX4312" fmla="*/ 434766 w 808720"/>
                  <a:gd name="connsiteY4312" fmla="*/ 10100 h 1047182"/>
                  <a:gd name="connsiteX4313" fmla="*/ 446422 w 808720"/>
                  <a:gd name="connsiteY4313" fmla="*/ 10016 h 1047182"/>
                  <a:gd name="connsiteX4314" fmla="*/ 443188 w 808720"/>
                  <a:gd name="connsiteY4314" fmla="*/ 10264 h 1047182"/>
                  <a:gd name="connsiteX4315" fmla="*/ 443345 w 808720"/>
                  <a:gd name="connsiteY4315" fmla="*/ 10239 h 1047182"/>
                  <a:gd name="connsiteX4316" fmla="*/ 444134 w 808720"/>
                  <a:gd name="connsiteY4316" fmla="*/ 10166 h 1047182"/>
                  <a:gd name="connsiteX4317" fmla="*/ 437045 w 808720"/>
                  <a:gd name="connsiteY4317" fmla="*/ 10016 h 1047182"/>
                  <a:gd name="connsiteX4318" fmla="*/ 436683 w 808720"/>
                  <a:gd name="connsiteY4318" fmla="*/ 10069 h 1047182"/>
                  <a:gd name="connsiteX4319" fmla="*/ 433379 w 808720"/>
                  <a:gd name="connsiteY4319" fmla="*/ 10472 h 1047182"/>
                  <a:gd name="connsiteX4320" fmla="*/ 433452 w 808720"/>
                  <a:gd name="connsiteY4320" fmla="*/ 10452 h 1047182"/>
                  <a:gd name="connsiteX4321" fmla="*/ 436670 w 808720"/>
                  <a:gd name="connsiteY4321" fmla="*/ 10030 h 1047182"/>
                  <a:gd name="connsiteX4322" fmla="*/ 506527 w 808720"/>
                  <a:gd name="connsiteY4322" fmla="*/ 10008 h 1047182"/>
                  <a:gd name="connsiteX4323" fmla="*/ 506849 w 808720"/>
                  <a:gd name="connsiteY4323" fmla="*/ 10084 h 1047182"/>
                  <a:gd name="connsiteX4324" fmla="*/ 506034 w 808720"/>
                  <a:gd name="connsiteY4324" fmla="*/ 10239 h 1047182"/>
                  <a:gd name="connsiteX4325" fmla="*/ 527795 w 808720"/>
                  <a:gd name="connsiteY4325" fmla="*/ 10006 h 1047182"/>
                  <a:gd name="connsiteX4326" fmla="*/ 527581 w 808720"/>
                  <a:gd name="connsiteY4326" fmla="*/ 10349 h 1047182"/>
                  <a:gd name="connsiteX4327" fmla="*/ 527291 w 808720"/>
                  <a:gd name="connsiteY4327" fmla="*/ 10258 h 1047182"/>
                  <a:gd name="connsiteX4328" fmla="*/ 437320 w 808720"/>
                  <a:gd name="connsiteY4328" fmla="*/ 10006 h 1047182"/>
                  <a:gd name="connsiteX4329" fmla="*/ 436216 w 808720"/>
                  <a:gd name="connsiteY4329" fmla="*/ 10137 h 1047182"/>
                  <a:gd name="connsiteX4330" fmla="*/ 436683 w 808720"/>
                  <a:gd name="connsiteY4330" fmla="*/ 10069 h 1047182"/>
                  <a:gd name="connsiteX4331" fmla="*/ 437149 w 808720"/>
                  <a:gd name="connsiteY4331" fmla="*/ 10012 h 1047182"/>
                  <a:gd name="connsiteX4332" fmla="*/ 499633 w 808720"/>
                  <a:gd name="connsiteY4332" fmla="*/ 10004 h 1047182"/>
                  <a:gd name="connsiteX4333" fmla="*/ 498495 w 808720"/>
                  <a:gd name="connsiteY4333" fmla="*/ 10220 h 1047182"/>
                  <a:gd name="connsiteX4334" fmla="*/ 498833 w 808720"/>
                  <a:gd name="connsiteY4334" fmla="*/ 10066 h 1047182"/>
                  <a:gd name="connsiteX4335" fmla="*/ 498972 w 808720"/>
                  <a:gd name="connsiteY4335" fmla="*/ 10003 h 1047182"/>
                  <a:gd name="connsiteX4336" fmla="*/ 498833 w 808720"/>
                  <a:gd name="connsiteY4336" fmla="*/ 10066 h 1047182"/>
                  <a:gd name="connsiteX4337" fmla="*/ 498540 w 808720"/>
                  <a:gd name="connsiteY4337" fmla="*/ 10089 h 1047182"/>
                  <a:gd name="connsiteX4338" fmla="*/ 534284 w 808720"/>
                  <a:gd name="connsiteY4338" fmla="*/ 10002 h 1047182"/>
                  <a:gd name="connsiteX4339" fmla="*/ 534736 w 808720"/>
                  <a:gd name="connsiteY4339" fmla="*/ 10051 h 1047182"/>
                  <a:gd name="connsiteX4340" fmla="*/ 534663 w 808720"/>
                  <a:gd name="connsiteY4340" fmla="*/ 10138 h 1047182"/>
                  <a:gd name="connsiteX4341" fmla="*/ 531085 w 808720"/>
                  <a:gd name="connsiteY4341" fmla="*/ 9981 h 1047182"/>
                  <a:gd name="connsiteX4342" fmla="*/ 533808 w 808720"/>
                  <a:gd name="connsiteY4342" fmla="*/ 11164 h 1047182"/>
                  <a:gd name="connsiteX4343" fmla="*/ 533251 w 808720"/>
                  <a:gd name="connsiteY4343" fmla="*/ 11833 h 1047182"/>
                  <a:gd name="connsiteX4344" fmla="*/ 530489 w 808720"/>
                  <a:gd name="connsiteY4344" fmla="*/ 10428 h 1047182"/>
                  <a:gd name="connsiteX4345" fmla="*/ 519072 w 808720"/>
                  <a:gd name="connsiteY4345" fmla="*/ 9979 h 1047182"/>
                  <a:gd name="connsiteX4346" fmla="*/ 519323 w 808720"/>
                  <a:gd name="connsiteY4346" fmla="*/ 10073 h 1047182"/>
                  <a:gd name="connsiteX4347" fmla="*/ 518528 w 808720"/>
                  <a:gd name="connsiteY4347" fmla="*/ 10333 h 1047182"/>
                  <a:gd name="connsiteX4348" fmla="*/ 519017 w 808720"/>
                  <a:gd name="connsiteY4348" fmla="*/ 9991 h 1047182"/>
                  <a:gd name="connsiteX4349" fmla="*/ 464393 w 808720"/>
                  <a:gd name="connsiteY4349" fmla="*/ 9975 h 1047182"/>
                  <a:gd name="connsiteX4350" fmla="*/ 464179 w 808720"/>
                  <a:gd name="connsiteY4350" fmla="*/ 10087 h 1047182"/>
                  <a:gd name="connsiteX4351" fmla="*/ 462248 w 808720"/>
                  <a:gd name="connsiteY4351" fmla="*/ 10215 h 1047182"/>
                  <a:gd name="connsiteX4352" fmla="*/ 540826 w 808720"/>
                  <a:gd name="connsiteY4352" fmla="*/ 9962 h 1047182"/>
                  <a:gd name="connsiteX4353" fmla="*/ 544145 w 808720"/>
                  <a:gd name="connsiteY4353" fmla="*/ 10604 h 1047182"/>
                  <a:gd name="connsiteX4354" fmla="*/ 544162 w 808720"/>
                  <a:gd name="connsiteY4354" fmla="*/ 11242 h 1047182"/>
                  <a:gd name="connsiteX4355" fmla="*/ 543322 w 808720"/>
                  <a:gd name="connsiteY4355" fmla="*/ 13071 h 1047182"/>
                  <a:gd name="connsiteX4356" fmla="*/ 543423 w 808720"/>
                  <a:gd name="connsiteY4356" fmla="*/ 14378 h 1047182"/>
                  <a:gd name="connsiteX4357" fmla="*/ 542911 w 808720"/>
                  <a:gd name="connsiteY4357" fmla="*/ 13105 h 1047182"/>
                  <a:gd name="connsiteX4358" fmla="*/ 542126 w 808720"/>
                  <a:gd name="connsiteY4358" fmla="*/ 12823 h 1047182"/>
                  <a:gd name="connsiteX4359" fmla="*/ 542086 w 808720"/>
                  <a:gd name="connsiteY4359" fmla="*/ 12748 h 1047182"/>
                  <a:gd name="connsiteX4360" fmla="*/ 542192 w 808720"/>
                  <a:gd name="connsiteY4360" fmla="*/ 11529 h 1047182"/>
                  <a:gd name="connsiteX4361" fmla="*/ 480180 w 808720"/>
                  <a:gd name="connsiteY4361" fmla="*/ 9939 h 1047182"/>
                  <a:gd name="connsiteX4362" fmla="*/ 480497 w 808720"/>
                  <a:gd name="connsiteY4362" fmla="*/ 9970 h 1047182"/>
                  <a:gd name="connsiteX4363" fmla="*/ 479848 w 808720"/>
                  <a:gd name="connsiteY4363" fmla="*/ 10123 h 1047182"/>
                  <a:gd name="connsiteX4364" fmla="*/ 479336 w 808720"/>
                  <a:gd name="connsiteY4364" fmla="*/ 10074 h 1047182"/>
                  <a:gd name="connsiteX4365" fmla="*/ 480069 w 808720"/>
                  <a:gd name="connsiteY4365" fmla="*/ 9952 h 1047182"/>
                  <a:gd name="connsiteX4366" fmla="*/ 534832 w 808720"/>
                  <a:gd name="connsiteY4366" fmla="*/ 9936 h 1047182"/>
                  <a:gd name="connsiteX4367" fmla="*/ 534890 w 808720"/>
                  <a:gd name="connsiteY4367" fmla="*/ 10068 h 1047182"/>
                  <a:gd name="connsiteX4368" fmla="*/ 534736 w 808720"/>
                  <a:gd name="connsiteY4368" fmla="*/ 10051 h 1047182"/>
                  <a:gd name="connsiteX4369" fmla="*/ 477846 w 808720"/>
                  <a:gd name="connsiteY4369" fmla="*/ 9933 h 1047182"/>
                  <a:gd name="connsiteX4370" fmla="*/ 478295 w 808720"/>
                  <a:gd name="connsiteY4370" fmla="*/ 9976 h 1047182"/>
                  <a:gd name="connsiteX4371" fmla="*/ 476754 w 808720"/>
                  <a:gd name="connsiteY4371" fmla="*/ 10132 h 1047182"/>
                  <a:gd name="connsiteX4372" fmla="*/ 477509 w 808720"/>
                  <a:gd name="connsiteY4372" fmla="*/ 9973 h 1047182"/>
                  <a:gd name="connsiteX4373" fmla="*/ 499368 w 808720"/>
                  <a:gd name="connsiteY4373" fmla="*/ 9924 h 1047182"/>
                  <a:gd name="connsiteX4374" fmla="*/ 498972 w 808720"/>
                  <a:gd name="connsiteY4374" fmla="*/ 10003 h 1047182"/>
                  <a:gd name="connsiteX4375" fmla="*/ 499028 w 808720"/>
                  <a:gd name="connsiteY4375" fmla="*/ 9978 h 1047182"/>
                  <a:gd name="connsiteX4376" fmla="*/ 447730 w 808720"/>
                  <a:gd name="connsiteY4376" fmla="*/ 9916 h 1047182"/>
                  <a:gd name="connsiteX4377" fmla="*/ 447872 w 808720"/>
                  <a:gd name="connsiteY4377" fmla="*/ 9922 h 1047182"/>
                  <a:gd name="connsiteX4378" fmla="*/ 446422 w 808720"/>
                  <a:gd name="connsiteY4378" fmla="*/ 10016 h 1047182"/>
                  <a:gd name="connsiteX4379" fmla="*/ 466850 w 808720"/>
                  <a:gd name="connsiteY4379" fmla="*/ 9909 h 1047182"/>
                  <a:gd name="connsiteX4380" fmla="*/ 464283 w 808720"/>
                  <a:gd name="connsiteY4380" fmla="*/ 10449 h 1047182"/>
                  <a:gd name="connsiteX4381" fmla="*/ 463538 w 808720"/>
                  <a:gd name="connsiteY4381" fmla="*/ 10539 h 1047182"/>
                  <a:gd name="connsiteX4382" fmla="*/ 463330 w 808720"/>
                  <a:gd name="connsiteY4382" fmla="*/ 10531 h 1047182"/>
                  <a:gd name="connsiteX4383" fmla="*/ 464179 w 808720"/>
                  <a:gd name="connsiteY4383" fmla="*/ 10087 h 1047182"/>
                  <a:gd name="connsiteX4384" fmla="*/ 462241 w 808720"/>
                  <a:gd name="connsiteY4384" fmla="*/ 9907 h 1047182"/>
                  <a:gd name="connsiteX4385" fmla="*/ 461012 w 808720"/>
                  <a:gd name="connsiteY4385" fmla="*/ 10021 h 1047182"/>
                  <a:gd name="connsiteX4386" fmla="*/ 459140 w 808720"/>
                  <a:gd name="connsiteY4386" fmla="*/ 10195 h 1047182"/>
                  <a:gd name="connsiteX4387" fmla="*/ 458657 w 808720"/>
                  <a:gd name="connsiteY4387" fmla="*/ 10223 h 1047182"/>
                  <a:gd name="connsiteX4388" fmla="*/ 458184 w 808720"/>
                  <a:gd name="connsiteY4388" fmla="*/ 10251 h 1047182"/>
                  <a:gd name="connsiteX4389" fmla="*/ 459239 w 808720"/>
                  <a:gd name="connsiteY4389" fmla="*/ 10040 h 1047182"/>
                  <a:gd name="connsiteX4390" fmla="*/ 485177 w 808720"/>
                  <a:gd name="connsiteY4390" fmla="*/ 9898 h 1047182"/>
                  <a:gd name="connsiteX4391" fmla="*/ 484998 w 808720"/>
                  <a:gd name="connsiteY4391" fmla="*/ 9963 h 1047182"/>
                  <a:gd name="connsiteX4392" fmla="*/ 484036 w 808720"/>
                  <a:gd name="connsiteY4392" fmla="*/ 10309 h 1047182"/>
                  <a:gd name="connsiteX4393" fmla="*/ 482503 w 808720"/>
                  <a:gd name="connsiteY4393" fmla="*/ 10162 h 1047182"/>
                  <a:gd name="connsiteX4394" fmla="*/ 484644 w 808720"/>
                  <a:gd name="connsiteY4394" fmla="*/ 9951 h 1047182"/>
                  <a:gd name="connsiteX4395" fmla="*/ 435599 w 808720"/>
                  <a:gd name="connsiteY4395" fmla="*/ 9877 h 1047182"/>
                  <a:gd name="connsiteX4396" fmla="*/ 434766 w 808720"/>
                  <a:gd name="connsiteY4396" fmla="*/ 10100 h 1047182"/>
                  <a:gd name="connsiteX4397" fmla="*/ 433327 w 808720"/>
                  <a:gd name="connsiteY4397" fmla="*/ 10153 h 1047182"/>
                  <a:gd name="connsiteX4398" fmla="*/ 462637 w 808720"/>
                  <a:gd name="connsiteY4398" fmla="*/ 9870 h 1047182"/>
                  <a:gd name="connsiteX4399" fmla="*/ 462377 w 808720"/>
                  <a:gd name="connsiteY4399" fmla="*/ 9901 h 1047182"/>
                  <a:gd name="connsiteX4400" fmla="*/ 462241 w 808720"/>
                  <a:gd name="connsiteY4400" fmla="*/ 9907 h 1047182"/>
                  <a:gd name="connsiteX4401" fmla="*/ 479392 w 808720"/>
                  <a:gd name="connsiteY4401" fmla="*/ 9864 h 1047182"/>
                  <a:gd name="connsiteX4402" fmla="*/ 480157 w 808720"/>
                  <a:gd name="connsiteY4402" fmla="*/ 9937 h 1047182"/>
                  <a:gd name="connsiteX4403" fmla="*/ 480069 w 808720"/>
                  <a:gd name="connsiteY4403" fmla="*/ 9952 h 1047182"/>
                  <a:gd name="connsiteX4404" fmla="*/ 479147 w 808720"/>
                  <a:gd name="connsiteY4404" fmla="*/ 10056 h 1047182"/>
                  <a:gd name="connsiteX4405" fmla="*/ 478295 w 808720"/>
                  <a:gd name="connsiteY4405" fmla="*/ 9976 h 1047182"/>
                  <a:gd name="connsiteX4406" fmla="*/ 524912 w 808720"/>
                  <a:gd name="connsiteY4406" fmla="*/ 9857 h 1047182"/>
                  <a:gd name="connsiteX4407" fmla="*/ 524875 w 808720"/>
                  <a:gd name="connsiteY4407" fmla="*/ 9890 h 1047182"/>
                  <a:gd name="connsiteX4408" fmla="*/ 522511 w 808720"/>
                  <a:gd name="connsiteY4408" fmla="*/ 10306 h 1047182"/>
                  <a:gd name="connsiteX4409" fmla="*/ 522545 w 808720"/>
                  <a:gd name="connsiteY4409" fmla="*/ 10272 h 1047182"/>
                  <a:gd name="connsiteX4410" fmla="*/ 518744 w 808720"/>
                  <a:gd name="connsiteY4410" fmla="*/ 9857 h 1047182"/>
                  <a:gd name="connsiteX4411" fmla="*/ 519047 w 808720"/>
                  <a:gd name="connsiteY4411" fmla="*/ 9970 h 1047182"/>
                  <a:gd name="connsiteX4412" fmla="*/ 519017 w 808720"/>
                  <a:gd name="connsiteY4412" fmla="*/ 9991 h 1047182"/>
                  <a:gd name="connsiteX4413" fmla="*/ 517827 w 808720"/>
                  <a:gd name="connsiteY4413" fmla="*/ 10238 h 1047182"/>
                  <a:gd name="connsiteX4414" fmla="*/ 505838 w 808720"/>
                  <a:gd name="connsiteY4414" fmla="*/ 9846 h 1047182"/>
                  <a:gd name="connsiteX4415" fmla="*/ 506270 w 808720"/>
                  <a:gd name="connsiteY4415" fmla="*/ 9948 h 1047182"/>
                  <a:gd name="connsiteX4416" fmla="*/ 504196 w 808720"/>
                  <a:gd name="connsiteY4416" fmla="*/ 10589 h 1047182"/>
                  <a:gd name="connsiteX4417" fmla="*/ 504188 w 808720"/>
                  <a:gd name="connsiteY4417" fmla="*/ 10591 h 1047182"/>
                  <a:gd name="connsiteX4418" fmla="*/ 502262 w 808720"/>
                  <a:gd name="connsiteY4418" fmla="*/ 10958 h 1047182"/>
                  <a:gd name="connsiteX4419" fmla="*/ 502671 w 808720"/>
                  <a:gd name="connsiteY4419" fmla="*/ 10805 h 1047182"/>
                  <a:gd name="connsiteX4420" fmla="*/ 503464 w 808720"/>
                  <a:gd name="connsiteY4420" fmla="*/ 10565 h 1047182"/>
                  <a:gd name="connsiteX4421" fmla="*/ 445827 w 808720"/>
                  <a:gd name="connsiteY4421" fmla="*/ 9841 h 1047182"/>
                  <a:gd name="connsiteX4422" fmla="*/ 447087 w 808720"/>
                  <a:gd name="connsiteY4422" fmla="*/ 9891 h 1047182"/>
                  <a:gd name="connsiteX4423" fmla="*/ 444134 w 808720"/>
                  <a:gd name="connsiteY4423" fmla="*/ 10166 h 1047182"/>
                  <a:gd name="connsiteX4424" fmla="*/ 443575 w 808720"/>
                  <a:gd name="connsiteY4424" fmla="*/ 10202 h 1047182"/>
                  <a:gd name="connsiteX4425" fmla="*/ 476803 w 808720"/>
                  <a:gd name="connsiteY4425" fmla="*/ 9834 h 1047182"/>
                  <a:gd name="connsiteX4426" fmla="*/ 477745 w 808720"/>
                  <a:gd name="connsiteY4426" fmla="*/ 9924 h 1047182"/>
                  <a:gd name="connsiteX4427" fmla="*/ 477509 w 808720"/>
                  <a:gd name="connsiteY4427" fmla="*/ 9973 h 1047182"/>
                  <a:gd name="connsiteX4428" fmla="*/ 473337 w 808720"/>
                  <a:gd name="connsiteY4428" fmla="*/ 10470 h 1047182"/>
                  <a:gd name="connsiteX4429" fmla="*/ 474403 w 808720"/>
                  <a:gd name="connsiteY4429" fmla="*/ 10166 h 1047182"/>
                  <a:gd name="connsiteX4430" fmla="*/ 522246 w 808720"/>
                  <a:gd name="connsiteY4430" fmla="*/ 9834 h 1047182"/>
                  <a:gd name="connsiteX4431" fmla="*/ 521682 w 808720"/>
                  <a:gd name="connsiteY4431" fmla="*/ 10205 h 1047182"/>
                  <a:gd name="connsiteX4432" fmla="*/ 520824 w 808720"/>
                  <a:gd name="connsiteY4432" fmla="*/ 10573 h 1047182"/>
                  <a:gd name="connsiteX4433" fmla="*/ 520795 w 808720"/>
                  <a:gd name="connsiteY4433" fmla="*/ 10578 h 1047182"/>
                  <a:gd name="connsiteX4434" fmla="*/ 521915 w 808720"/>
                  <a:gd name="connsiteY4434" fmla="*/ 9906 h 1047182"/>
                  <a:gd name="connsiteX4435" fmla="*/ 525232 w 808720"/>
                  <a:gd name="connsiteY4435" fmla="*/ 9827 h 1047182"/>
                  <a:gd name="connsiteX4436" fmla="*/ 524890 w 808720"/>
                  <a:gd name="connsiteY4436" fmla="*/ 10384 h 1047182"/>
                  <a:gd name="connsiteX4437" fmla="*/ 524418 w 808720"/>
                  <a:gd name="connsiteY4437" fmla="*/ 10928 h 1047182"/>
                  <a:gd name="connsiteX4438" fmla="*/ 523052 w 808720"/>
                  <a:gd name="connsiteY4438" fmla="*/ 11452 h 1047182"/>
                  <a:gd name="connsiteX4439" fmla="*/ 524875 w 808720"/>
                  <a:gd name="connsiteY4439" fmla="*/ 9890 h 1047182"/>
                  <a:gd name="connsiteX4440" fmla="*/ 530823 w 808720"/>
                  <a:gd name="connsiteY4440" fmla="*/ 9824 h 1047182"/>
                  <a:gd name="connsiteX4441" fmla="*/ 531185 w 808720"/>
                  <a:gd name="connsiteY4441" fmla="*/ 9906 h 1047182"/>
                  <a:gd name="connsiteX4442" fmla="*/ 531085 w 808720"/>
                  <a:gd name="connsiteY4442" fmla="*/ 9981 h 1047182"/>
                  <a:gd name="connsiteX4443" fmla="*/ 530782 w 808720"/>
                  <a:gd name="connsiteY4443" fmla="*/ 9849 h 1047182"/>
                  <a:gd name="connsiteX4444" fmla="*/ 442370 w 808720"/>
                  <a:gd name="connsiteY4444" fmla="*/ 9819 h 1047182"/>
                  <a:gd name="connsiteX4445" fmla="*/ 442294 w 808720"/>
                  <a:gd name="connsiteY4445" fmla="*/ 9830 h 1047182"/>
                  <a:gd name="connsiteX4446" fmla="*/ 437624 w 808720"/>
                  <a:gd name="connsiteY4446" fmla="*/ 10299 h 1047182"/>
                  <a:gd name="connsiteX4447" fmla="*/ 439556 w 808720"/>
                  <a:gd name="connsiteY4447" fmla="*/ 9923 h 1047182"/>
                  <a:gd name="connsiteX4448" fmla="*/ 464736 w 808720"/>
                  <a:gd name="connsiteY4448" fmla="*/ 9796 h 1047182"/>
                  <a:gd name="connsiteX4449" fmla="*/ 464589 w 808720"/>
                  <a:gd name="connsiteY4449" fmla="*/ 9873 h 1047182"/>
                  <a:gd name="connsiteX4450" fmla="*/ 460635 w 808720"/>
                  <a:gd name="connsiteY4450" fmla="*/ 10106 h 1047182"/>
                  <a:gd name="connsiteX4451" fmla="*/ 462287 w 808720"/>
                  <a:gd name="connsiteY4451" fmla="*/ 9911 h 1047182"/>
                  <a:gd name="connsiteX4452" fmla="*/ 462377 w 808720"/>
                  <a:gd name="connsiteY4452" fmla="*/ 9901 h 1047182"/>
                  <a:gd name="connsiteX4453" fmla="*/ 462446 w 808720"/>
                  <a:gd name="connsiteY4453" fmla="*/ 9898 h 1047182"/>
                  <a:gd name="connsiteX4454" fmla="*/ 530648 w 808720"/>
                  <a:gd name="connsiteY4454" fmla="*/ 9791 h 1047182"/>
                  <a:gd name="connsiteX4455" fmla="*/ 530782 w 808720"/>
                  <a:gd name="connsiteY4455" fmla="*/ 9849 h 1047182"/>
                  <a:gd name="connsiteX4456" fmla="*/ 530169 w 808720"/>
                  <a:gd name="connsiteY4456" fmla="*/ 10217 h 1047182"/>
                  <a:gd name="connsiteX4457" fmla="*/ 530052 w 808720"/>
                  <a:gd name="connsiteY4457" fmla="*/ 10116 h 1047182"/>
                  <a:gd name="connsiteX4458" fmla="*/ 443204 w 808720"/>
                  <a:gd name="connsiteY4458" fmla="*/ 9789 h 1047182"/>
                  <a:gd name="connsiteX4459" fmla="*/ 436681 w 808720"/>
                  <a:gd name="connsiteY4459" fmla="*/ 10604 h 1047182"/>
                  <a:gd name="connsiteX4460" fmla="*/ 442294 w 808720"/>
                  <a:gd name="connsiteY4460" fmla="*/ 9830 h 1047182"/>
                  <a:gd name="connsiteX4461" fmla="*/ 442414 w 808720"/>
                  <a:gd name="connsiteY4461" fmla="*/ 9818 h 1047182"/>
                  <a:gd name="connsiteX4462" fmla="*/ 539909 w 808720"/>
                  <a:gd name="connsiteY4462" fmla="*/ 9784 h 1047182"/>
                  <a:gd name="connsiteX4463" fmla="*/ 540563 w 808720"/>
                  <a:gd name="connsiteY4463" fmla="*/ 9911 h 1047182"/>
                  <a:gd name="connsiteX4464" fmla="*/ 542086 w 808720"/>
                  <a:gd name="connsiteY4464" fmla="*/ 12748 h 1047182"/>
                  <a:gd name="connsiteX4465" fmla="*/ 542081 w 808720"/>
                  <a:gd name="connsiteY4465" fmla="*/ 12807 h 1047182"/>
                  <a:gd name="connsiteX4466" fmla="*/ 541096 w 808720"/>
                  <a:gd name="connsiteY4466" fmla="*/ 12453 h 1047182"/>
                  <a:gd name="connsiteX4467" fmla="*/ 466110 w 808720"/>
                  <a:gd name="connsiteY4467" fmla="*/ 9783 h 1047182"/>
                  <a:gd name="connsiteX4468" fmla="*/ 464393 w 808720"/>
                  <a:gd name="connsiteY4468" fmla="*/ 9975 h 1047182"/>
                  <a:gd name="connsiteX4469" fmla="*/ 464589 w 808720"/>
                  <a:gd name="connsiteY4469" fmla="*/ 9873 h 1047182"/>
                  <a:gd name="connsiteX4470" fmla="*/ 530614 w 808720"/>
                  <a:gd name="connsiteY4470" fmla="*/ 9776 h 1047182"/>
                  <a:gd name="connsiteX4471" fmla="*/ 530657 w 808720"/>
                  <a:gd name="connsiteY4471" fmla="*/ 9786 h 1047182"/>
                  <a:gd name="connsiteX4472" fmla="*/ 530648 w 808720"/>
                  <a:gd name="connsiteY4472" fmla="*/ 9791 h 1047182"/>
                  <a:gd name="connsiteX4473" fmla="*/ 478454 w 808720"/>
                  <a:gd name="connsiteY4473" fmla="*/ 9774 h 1047182"/>
                  <a:gd name="connsiteX4474" fmla="*/ 478856 w 808720"/>
                  <a:gd name="connsiteY4474" fmla="*/ 9813 h 1047182"/>
                  <a:gd name="connsiteX4475" fmla="*/ 477846 w 808720"/>
                  <a:gd name="connsiteY4475" fmla="*/ 9933 h 1047182"/>
                  <a:gd name="connsiteX4476" fmla="*/ 477745 w 808720"/>
                  <a:gd name="connsiteY4476" fmla="*/ 9924 h 1047182"/>
                  <a:gd name="connsiteX4477" fmla="*/ 423382 w 808720"/>
                  <a:gd name="connsiteY4477" fmla="*/ 9768 h 1047182"/>
                  <a:gd name="connsiteX4478" fmla="*/ 423265 w 808720"/>
                  <a:gd name="connsiteY4478" fmla="*/ 9790 h 1047182"/>
                  <a:gd name="connsiteX4479" fmla="*/ 421329 w 808720"/>
                  <a:gd name="connsiteY4479" fmla="*/ 10056 h 1047182"/>
                  <a:gd name="connsiteX4480" fmla="*/ 419290 w 808720"/>
                  <a:gd name="connsiteY4480" fmla="*/ 10413 h 1047182"/>
                  <a:gd name="connsiteX4481" fmla="*/ 416744 w 808720"/>
                  <a:gd name="connsiteY4481" fmla="*/ 10692 h 1047182"/>
                  <a:gd name="connsiteX4482" fmla="*/ 416821 w 808720"/>
                  <a:gd name="connsiteY4482" fmla="*/ 10658 h 1047182"/>
                  <a:gd name="connsiteX4483" fmla="*/ 525424 w 808720"/>
                  <a:gd name="connsiteY4483" fmla="*/ 9768 h 1047182"/>
                  <a:gd name="connsiteX4484" fmla="*/ 525398 w 808720"/>
                  <a:gd name="connsiteY4484" fmla="*/ 9798 h 1047182"/>
                  <a:gd name="connsiteX4485" fmla="*/ 525232 w 808720"/>
                  <a:gd name="connsiteY4485" fmla="*/ 9827 h 1047182"/>
                  <a:gd name="connsiteX4486" fmla="*/ 525249 w 808720"/>
                  <a:gd name="connsiteY4486" fmla="*/ 9798 h 1047182"/>
                  <a:gd name="connsiteX4487" fmla="*/ 443866 w 808720"/>
                  <a:gd name="connsiteY4487" fmla="*/ 9764 h 1047182"/>
                  <a:gd name="connsiteX4488" fmla="*/ 445785 w 808720"/>
                  <a:gd name="connsiteY4488" fmla="*/ 9840 h 1047182"/>
                  <a:gd name="connsiteX4489" fmla="*/ 443530 w 808720"/>
                  <a:gd name="connsiteY4489" fmla="*/ 10205 h 1047182"/>
                  <a:gd name="connsiteX4490" fmla="*/ 442079 w 808720"/>
                  <a:gd name="connsiteY4490" fmla="*/ 10300 h 1047182"/>
                  <a:gd name="connsiteX4491" fmla="*/ 443632 w 808720"/>
                  <a:gd name="connsiteY4491" fmla="*/ 9773 h 1047182"/>
                  <a:gd name="connsiteX4492" fmla="*/ 443512 w 808720"/>
                  <a:gd name="connsiteY4492" fmla="*/ 9750 h 1047182"/>
                  <a:gd name="connsiteX4493" fmla="*/ 443679 w 808720"/>
                  <a:gd name="connsiteY4493" fmla="*/ 9757 h 1047182"/>
                  <a:gd name="connsiteX4494" fmla="*/ 443632 w 808720"/>
                  <a:gd name="connsiteY4494" fmla="*/ 9773 h 1047182"/>
                  <a:gd name="connsiteX4495" fmla="*/ 443204 w 808720"/>
                  <a:gd name="connsiteY4495" fmla="*/ 9789 h 1047182"/>
                  <a:gd name="connsiteX4496" fmla="*/ 525673 w 808720"/>
                  <a:gd name="connsiteY4496" fmla="*/ 9749 h 1047182"/>
                  <a:gd name="connsiteX4497" fmla="*/ 526614 w 808720"/>
                  <a:gd name="connsiteY4497" fmla="*/ 10045 h 1047182"/>
                  <a:gd name="connsiteX4498" fmla="*/ 526499 w 808720"/>
                  <a:gd name="connsiteY4498" fmla="*/ 10130 h 1047182"/>
                  <a:gd name="connsiteX4499" fmla="*/ 524599 w 808720"/>
                  <a:gd name="connsiteY4499" fmla="*/ 10859 h 1047182"/>
                  <a:gd name="connsiteX4500" fmla="*/ 524890 w 808720"/>
                  <a:gd name="connsiteY4500" fmla="*/ 10384 h 1047182"/>
                  <a:gd name="connsiteX4501" fmla="*/ 525398 w 808720"/>
                  <a:gd name="connsiteY4501" fmla="*/ 9798 h 1047182"/>
                  <a:gd name="connsiteX4502" fmla="*/ 505396 w 808720"/>
                  <a:gd name="connsiteY4502" fmla="*/ 9742 h 1047182"/>
                  <a:gd name="connsiteX4503" fmla="*/ 505463 w 808720"/>
                  <a:gd name="connsiteY4503" fmla="*/ 9758 h 1047182"/>
                  <a:gd name="connsiteX4504" fmla="*/ 503323 w 808720"/>
                  <a:gd name="connsiteY4504" fmla="*/ 10560 h 1047182"/>
                  <a:gd name="connsiteX4505" fmla="*/ 502671 w 808720"/>
                  <a:gd name="connsiteY4505" fmla="*/ 10805 h 1047182"/>
                  <a:gd name="connsiteX4506" fmla="*/ 501998 w 808720"/>
                  <a:gd name="connsiteY4506" fmla="*/ 11008 h 1047182"/>
                  <a:gd name="connsiteX4507" fmla="*/ 500573 w 808720"/>
                  <a:gd name="connsiteY4507" fmla="*/ 11280 h 1047182"/>
                  <a:gd name="connsiteX4508" fmla="*/ 497019 w 808720"/>
                  <a:gd name="connsiteY4508" fmla="*/ 11707 h 1047182"/>
                  <a:gd name="connsiteX4509" fmla="*/ 499707 w 808720"/>
                  <a:gd name="connsiteY4509" fmla="*/ 10481 h 1047182"/>
                  <a:gd name="connsiteX4510" fmla="*/ 499948 w 808720"/>
                  <a:gd name="connsiteY4510" fmla="*/ 10450 h 1047182"/>
                  <a:gd name="connsiteX4511" fmla="*/ 503007 w 808720"/>
                  <a:gd name="connsiteY4511" fmla="*/ 9740 h 1047182"/>
                  <a:gd name="connsiteX4512" fmla="*/ 500417 w 808720"/>
                  <a:gd name="connsiteY4512" fmla="*/ 10158 h 1047182"/>
                  <a:gd name="connsiteX4513" fmla="*/ 500987 w 808720"/>
                  <a:gd name="connsiteY4513" fmla="*/ 9898 h 1047182"/>
                  <a:gd name="connsiteX4514" fmla="*/ 460764 w 808720"/>
                  <a:gd name="connsiteY4514" fmla="*/ 9735 h 1047182"/>
                  <a:gd name="connsiteX4515" fmla="*/ 459239 w 808720"/>
                  <a:gd name="connsiteY4515" fmla="*/ 10040 h 1047182"/>
                  <a:gd name="connsiteX4516" fmla="*/ 455886 w 808720"/>
                  <a:gd name="connsiteY4516" fmla="*/ 10189 h 1047182"/>
                  <a:gd name="connsiteX4517" fmla="*/ 457115 w 808720"/>
                  <a:gd name="connsiteY4517" fmla="*/ 9882 h 1047182"/>
                  <a:gd name="connsiteX4518" fmla="*/ 443013 w 808720"/>
                  <a:gd name="connsiteY4518" fmla="*/ 9731 h 1047182"/>
                  <a:gd name="connsiteX4519" fmla="*/ 443206 w 808720"/>
                  <a:gd name="connsiteY4519" fmla="*/ 9738 h 1047182"/>
                  <a:gd name="connsiteX4520" fmla="*/ 442414 w 808720"/>
                  <a:gd name="connsiteY4520" fmla="*/ 9818 h 1047182"/>
                  <a:gd name="connsiteX4521" fmla="*/ 442370 w 808720"/>
                  <a:gd name="connsiteY4521" fmla="*/ 9819 h 1047182"/>
                  <a:gd name="connsiteX4522" fmla="*/ 531748 w 808720"/>
                  <a:gd name="connsiteY4522" fmla="*/ 9723 h 1047182"/>
                  <a:gd name="connsiteX4523" fmla="*/ 533010 w 808720"/>
                  <a:gd name="connsiteY4523" fmla="*/ 9862 h 1047182"/>
                  <a:gd name="connsiteX4524" fmla="*/ 534316 w 808720"/>
                  <a:gd name="connsiteY4524" fmla="*/ 10555 h 1047182"/>
                  <a:gd name="connsiteX4525" fmla="*/ 534254 w 808720"/>
                  <a:gd name="connsiteY4525" fmla="*/ 10629 h 1047182"/>
                  <a:gd name="connsiteX4526" fmla="*/ 534241 w 808720"/>
                  <a:gd name="connsiteY4526" fmla="*/ 10604 h 1047182"/>
                  <a:gd name="connsiteX4527" fmla="*/ 532874 w 808720"/>
                  <a:gd name="connsiteY4527" fmla="*/ 10292 h 1047182"/>
                  <a:gd name="connsiteX4528" fmla="*/ 531829 w 808720"/>
                  <a:gd name="connsiteY4528" fmla="*/ 9778 h 1047182"/>
                  <a:gd name="connsiteX4529" fmla="*/ 475458 w 808720"/>
                  <a:gd name="connsiteY4529" fmla="*/ 9707 h 1047182"/>
                  <a:gd name="connsiteX4530" fmla="*/ 475617 w 808720"/>
                  <a:gd name="connsiteY4530" fmla="*/ 9722 h 1047182"/>
                  <a:gd name="connsiteX4531" fmla="*/ 475870 w 808720"/>
                  <a:gd name="connsiteY4531" fmla="*/ 9746 h 1047182"/>
                  <a:gd name="connsiteX4532" fmla="*/ 474403 w 808720"/>
                  <a:gd name="connsiteY4532" fmla="*/ 10166 h 1047182"/>
                  <a:gd name="connsiteX4533" fmla="*/ 469974 w 808720"/>
                  <a:gd name="connsiteY4533" fmla="*/ 10776 h 1047182"/>
                  <a:gd name="connsiteX4534" fmla="*/ 465422 w 808720"/>
                  <a:gd name="connsiteY4534" fmla="*/ 10822 h 1047182"/>
                  <a:gd name="connsiteX4535" fmla="*/ 467386 w 808720"/>
                  <a:gd name="connsiteY4535" fmla="*/ 10604 h 1047182"/>
                  <a:gd name="connsiteX4536" fmla="*/ 531470 w 808720"/>
                  <a:gd name="connsiteY4536" fmla="*/ 9692 h 1047182"/>
                  <a:gd name="connsiteX4537" fmla="*/ 531708 w 808720"/>
                  <a:gd name="connsiteY4537" fmla="*/ 9718 h 1047182"/>
                  <a:gd name="connsiteX4538" fmla="*/ 531829 w 808720"/>
                  <a:gd name="connsiteY4538" fmla="*/ 9778 h 1047182"/>
                  <a:gd name="connsiteX4539" fmla="*/ 532438 w 808720"/>
                  <a:gd name="connsiteY4539" fmla="*/ 10192 h 1047182"/>
                  <a:gd name="connsiteX4540" fmla="*/ 531185 w 808720"/>
                  <a:gd name="connsiteY4540" fmla="*/ 9906 h 1047182"/>
                  <a:gd name="connsiteX4541" fmla="*/ 525490 w 808720"/>
                  <a:gd name="connsiteY4541" fmla="*/ 9692 h 1047182"/>
                  <a:gd name="connsiteX4542" fmla="*/ 525622 w 808720"/>
                  <a:gd name="connsiteY4542" fmla="*/ 9733 h 1047182"/>
                  <a:gd name="connsiteX4543" fmla="*/ 525424 w 808720"/>
                  <a:gd name="connsiteY4543" fmla="*/ 9768 h 1047182"/>
                  <a:gd name="connsiteX4544" fmla="*/ 481797 w 808720"/>
                  <a:gd name="connsiteY4544" fmla="*/ 9664 h 1047182"/>
                  <a:gd name="connsiteX4545" fmla="*/ 481073 w 808720"/>
                  <a:gd name="connsiteY4545" fmla="*/ 9834 h 1047182"/>
                  <a:gd name="connsiteX4546" fmla="*/ 481040 w 808720"/>
                  <a:gd name="connsiteY4546" fmla="*/ 9842 h 1047182"/>
                  <a:gd name="connsiteX4547" fmla="*/ 480180 w 808720"/>
                  <a:gd name="connsiteY4547" fmla="*/ 9939 h 1047182"/>
                  <a:gd name="connsiteX4548" fmla="*/ 480157 w 808720"/>
                  <a:gd name="connsiteY4548" fmla="*/ 9937 h 1047182"/>
                  <a:gd name="connsiteX4549" fmla="*/ 480823 w 808720"/>
                  <a:gd name="connsiteY4549" fmla="*/ 9826 h 1047182"/>
                  <a:gd name="connsiteX4550" fmla="*/ 443956 w 808720"/>
                  <a:gd name="connsiteY4550" fmla="*/ 9663 h 1047182"/>
                  <a:gd name="connsiteX4551" fmla="*/ 443808 w 808720"/>
                  <a:gd name="connsiteY4551" fmla="*/ 9713 h 1047182"/>
                  <a:gd name="connsiteX4552" fmla="*/ 443512 w 808720"/>
                  <a:gd name="connsiteY4552" fmla="*/ 9750 h 1047182"/>
                  <a:gd name="connsiteX4553" fmla="*/ 443206 w 808720"/>
                  <a:gd name="connsiteY4553" fmla="*/ 9738 h 1047182"/>
                  <a:gd name="connsiteX4554" fmla="*/ 447039 w 808720"/>
                  <a:gd name="connsiteY4554" fmla="*/ 9647 h 1047182"/>
                  <a:gd name="connsiteX4555" fmla="*/ 445827 w 808720"/>
                  <a:gd name="connsiteY4555" fmla="*/ 9841 h 1047182"/>
                  <a:gd name="connsiteX4556" fmla="*/ 445785 w 808720"/>
                  <a:gd name="connsiteY4556" fmla="*/ 9840 h 1047182"/>
                  <a:gd name="connsiteX4557" fmla="*/ 446955 w 808720"/>
                  <a:gd name="connsiteY4557" fmla="*/ 9650 h 1047182"/>
                  <a:gd name="connsiteX4558" fmla="*/ 468095 w 808720"/>
                  <a:gd name="connsiteY4558" fmla="*/ 9646 h 1047182"/>
                  <a:gd name="connsiteX4559" fmla="*/ 467971 w 808720"/>
                  <a:gd name="connsiteY4559" fmla="*/ 9673 h 1047182"/>
                  <a:gd name="connsiteX4560" fmla="*/ 466110 w 808720"/>
                  <a:gd name="connsiteY4560" fmla="*/ 9783 h 1047182"/>
                  <a:gd name="connsiteX4561" fmla="*/ 466818 w 808720"/>
                  <a:gd name="connsiteY4561" fmla="*/ 9703 h 1047182"/>
                  <a:gd name="connsiteX4562" fmla="*/ 452167 w 808720"/>
                  <a:gd name="connsiteY4562" fmla="*/ 9642 h 1047182"/>
                  <a:gd name="connsiteX4563" fmla="*/ 450801 w 808720"/>
                  <a:gd name="connsiteY4563" fmla="*/ 10037 h 1047182"/>
                  <a:gd name="connsiteX4564" fmla="*/ 448234 w 808720"/>
                  <a:gd name="connsiteY4564" fmla="*/ 9936 h 1047182"/>
                  <a:gd name="connsiteX4565" fmla="*/ 447872 w 808720"/>
                  <a:gd name="connsiteY4565" fmla="*/ 9922 h 1047182"/>
                  <a:gd name="connsiteX4566" fmla="*/ 448620 w 808720"/>
                  <a:gd name="connsiteY4566" fmla="*/ 9873 h 1047182"/>
                  <a:gd name="connsiteX4567" fmla="*/ 501555 w 808720"/>
                  <a:gd name="connsiteY4567" fmla="*/ 9638 h 1047182"/>
                  <a:gd name="connsiteX4568" fmla="*/ 500987 w 808720"/>
                  <a:gd name="connsiteY4568" fmla="*/ 9898 h 1047182"/>
                  <a:gd name="connsiteX4569" fmla="*/ 499633 w 808720"/>
                  <a:gd name="connsiteY4569" fmla="*/ 10004 h 1047182"/>
                  <a:gd name="connsiteX4570" fmla="*/ 530937 w 808720"/>
                  <a:gd name="connsiteY4570" fmla="*/ 9634 h 1047182"/>
                  <a:gd name="connsiteX4571" fmla="*/ 531109 w 808720"/>
                  <a:gd name="connsiteY4571" fmla="*/ 9653 h 1047182"/>
                  <a:gd name="connsiteX4572" fmla="*/ 530823 w 808720"/>
                  <a:gd name="connsiteY4572" fmla="*/ 9824 h 1047182"/>
                  <a:gd name="connsiteX4573" fmla="*/ 530657 w 808720"/>
                  <a:gd name="connsiteY4573" fmla="*/ 9786 h 1047182"/>
                  <a:gd name="connsiteX4574" fmla="*/ 440472 w 808720"/>
                  <a:gd name="connsiteY4574" fmla="*/ 9631 h 1047182"/>
                  <a:gd name="connsiteX4575" fmla="*/ 440962 w 808720"/>
                  <a:gd name="connsiteY4575" fmla="*/ 9650 h 1047182"/>
                  <a:gd name="connsiteX4576" fmla="*/ 439556 w 808720"/>
                  <a:gd name="connsiteY4576" fmla="*/ 9923 h 1047182"/>
                  <a:gd name="connsiteX4577" fmla="*/ 437320 w 808720"/>
                  <a:gd name="connsiteY4577" fmla="*/ 10006 h 1047182"/>
                  <a:gd name="connsiteX4578" fmla="*/ 517583 w 808720"/>
                  <a:gd name="connsiteY4578" fmla="*/ 9629 h 1047182"/>
                  <a:gd name="connsiteX4579" fmla="*/ 515321 w 808720"/>
                  <a:gd name="connsiteY4579" fmla="*/ 10761 h 1047182"/>
                  <a:gd name="connsiteX4580" fmla="*/ 510809 w 808720"/>
                  <a:gd name="connsiteY4580" fmla="*/ 11701 h 1047182"/>
                  <a:gd name="connsiteX4581" fmla="*/ 502862 w 808720"/>
                  <a:gd name="connsiteY4581" fmla="*/ 13356 h 1047182"/>
                  <a:gd name="connsiteX4582" fmla="*/ 506992 w 808720"/>
                  <a:gd name="connsiteY4582" fmla="*/ 11521 h 1047182"/>
                  <a:gd name="connsiteX4583" fmla="*/ 515634 w 808720"/>
                  <a:gd name="connsiteY4583" fmla="*/ 9978 h 1047182"/>
                  <a:gd name="connsiteX4584" fmla="*/ 523188 w 808720"/>
                  <a:gd name="connsiteY4584" fmla="*/ 9629 h 1047182"/>
                  <a:gd name="connsiteX4585" fmla="*/ 522545 w 808720"/>
                  <a:gd name="connsiteY4585" fmla="*/ 10272 h 1047182"/>
                  <a:gd name="connsiteX4586" fmla="*/ 521232 w 808720"/>
                  <a:gd name="connsiteY4586" fmla="*/ 10501 h 1047182"/>
                  <a:gd name="connsiteX4587" fmla="*/ 521682 w 808720"/>
                  <a:gd name="connsiteY4587" fmla="*/ 10205 h 1047182"/>
                  <a:gd name="connsiteX4588" fmla="*/ 522859 w 808720"/>
                  <a:gd name="connsiteY4588" fmla="*/ 9701 h 1047182"/>
                  <a:gd name="connsiteX4589" fmla="*/ 520782 w 808720"/>
                  <a:gd name="connsiteY4589" fmla="*/ 9623 h 1047182"/>
                  <a:gd name="connsiteX4590" fmla="*/ 520211 w 808720"/>
                  <a:gd name="connsiteY4590" fmla="*/ 10159 h 1047182"/>
                  <a:gd name="connsiteX4591" fmla="*/ 520103 w 808720"/>
                  <a:gd name="connsiteY4591" fmla="*/ 10261 h 1047182"/>
                  <a:gd name="connsiteX4592" fmla="*/ 519992 w 808720"/>
                  <a:gd name="connsiteY4592" fmla="*/ 10324 h 1047182"/>
                  <a:gd name="connsiteX4593" fmla="*/ 519900 w 808720"/>
                  <a:gd name="connsiteY4593" fmla="*/ 10289 h 1047182"/>
                  <a:gd name="connsiteX4594" fmla="*/ 519323 w 808720"/>
                  <a:gd name="connsiteY4594" fmla="*/ 10073 h 1047182"/>
                  <a:gd name="connsiteX4595" fmla="*/ 520554 w 808720"/>
                  <a:gd name="connsiteY4595" fmla="*/ 9670 h 1047182"/>
                  <a:gd name="connsiteX4596" fmla="*/ 531581 w 808720"/>
                  <a:gd name="connsiteY4596" fmla="*/ 9609 h 1047182"/>
                  <a:gd name="connsiteX4597" fmla="*/ 531748 w 808720"/>
                  <a:gd name="connsiteY4597" fmla="*/ 9723 h 1047182"/>
                  <a:gd name="connsiteX4598" fmla="*/ 531708 w 808720"/>
                  <a:gd name="connsiteY4598" fmla="*/ 9718 h 1047182"/>
                  <a:gd name="connsiteX4599" fmla="*/ 531543 w 808720"/>
                  <a:gd name="connsiteY4599" fmla="*/ 9637 h 1047182"/>
                  <a:gd name="connsiteX4600" fmla="*/ 439887 w 808720"/>
                  <a:gd name="connsiteY4600" fmla="*/ 9607 h 1047182"/>
                  <a:gd name="connsiteX4601" fmla="*/ 440325 w 808720"/>
                  <a:gd name="connsiteY4601" fmla="*/ 9625 h 1047182"/>
                  <a:gd name="connsiteX4602" fmla="*/ 437149 w 808720"/>
                  <a:gd name="connsiteY4602" fmla="*/ 10012 h 1047182"/>
                  <a:gd name="connsiteX4603" fmla="*/ 437045 w 808720"/>
                  <a:gd name="connsiteY4603" fmla="*/ 10016 h 1047182"/>
                  <a:gd name="connsiteX4604" fmla="*/ 439390 w 808720"/>
                  <a:gd name="connsiteY4604" fmla="*/ 9673 h 1047182"/>
                  <a:gd name="connsiteX4605" fmla="*/ 525209 w 808720"/>
                  <a:gd name="connsiteY4605" fmla="*/ 9603 h 1047182"/>
                  <a:gd name="connsiteX4606" fmla="*/ 525343 w 808720"/>
                  <a:gd name="connsiteY4606" fmla="*/ 9646 h 1047182"/>
                  <a:gd name="connsiteX4607" fmla="*/ 525249 w 808720"/>
                  <a:gd name="connsiteY4607" fmla="*/ 9798 h 1047182"/>
                  <a:gd name="connsiteX4608" fmla="*/ 524912 w 808720"/>
                  <a:gd name="connsiteY4608" fmla="*/ 9857 h 1047182"/>
                  <a:gd name="connsiteX4609" fmla="*/ 439761 w 808720"/>
                  <a:gd name="connsiteY4609" fmla="*/ 9603 h 1047182"/>
                  <a:gd name="connsiteX4610" fmla="*/ 439847 w 808720"/>
                  <a:gd name="connsiteY4610" fmla="*/ 9606 h 1047182"/>
                  <a:gd name="connsiteX4611" fmla="*/ 439390 w 808720"/>
                  <a:gd name="connsiteY4611" fmla="*/ 9673 h 1047182"/>
                  <a:gd name="connsiteX4612" fmla="*/ 436670 w 808720"/>
                  <a:gd name="connsiteY4612" fmla="*/ 10030 h 1047182"/>
                  <a:gd name="connsiteX4613" fmla="*/ 436540 w 808720"/>
                  <a:gd name="connsiteY4613" fmla="*/ 10035 h 1047182"/>
                  <a:gd name="connsiteX4614" fmla="*/ 507401 w 808720"/>
                  <a:gd name="connsiteY4614" fmla="*/ 9599 h 1047182"/>
                  <a:gd name="connsiteX4615" fmla="*/ 506527 w 808720"/>
                  <a:gd name="connsiteY4615" fmla="*/ 10008 h 1047182"/>
                  <a:gd name="connsiteX4616" fmla="*/ 506270 w 808720"/>
                  <a:gd name="connsiteY4616" fmla="*/ 9948 h 1047182"/>
                  <a:gd name="connsiteX4617" fmla="*/ 458271 w 808720"/>
                  <a:gd name="connsiteY4617" fmla="*/ 9593 h 1047182"/>
                  <a:gd name="connsiteX4618" fmla="*/ 457115 w 808720"/>
                  <a:gd name="connsiteY4618" fmla="*/ 9882 h 1047182"/>
                  <a:gd name="connsiteX4619" fmla="*/ 452037 w 808720"/>
                  <a:gd name="connsiteY4619" fmla="*/ 10086 h 1047182"/>
                  <a:gd name="connsiteX4620" fmla="*/ 451830 w 808720"/>
                  <a:gd name="connsiteY4620" fmla="*/ 10078 h 1047182"/>
                  <a:gd name="connsiteX4621" fmla="*/ 476518 w 808720"/>
                  <a:gd name="connsiteY4621" fmla="*/ 9589 h 1047182"/>
                  <a:gd name="connsiteX4622" fmla="*/ 476697 w 808720"/>
                  <a:gd name="connsiteY4622" fmla="*/ 9606 h 1047182"/>
                  <a:gd name="connsiteX4623" fmla="*/ 477736 w 808720"/>
                  <a:gd name="connsiteY4623" fmla="*/ 9706 h 1047182"/>
                  <a:gd name="connsiteX4624" fmla="*/ 477618 w 808720"/>
                  <a:gd name="connsiteY4624" fmla="*/ 9722 h 1047182"/>
                  <a:gd name="connsiteX4625" fmla="*/ 476803 w 808720"/>
                  <a:gd name="connsiteY4625" fmla="*/ 9834 h 1047182"/>
                  <a:gd name="connsiteX4626" fmla="*/ 475870 w 808720"/>
                  <a:gd name="connsiteY4626" fmla="*/ 9746 h 1047182"/>
                  <a:gd name="connsiteX4627" fmla="*/ 476126 w 808720"/>
                  <a:gd name="connsiteY4627" fmla="*/ 9673 h 1047182"/>
                  <a:gd name="connsiteX4628" fmla="*/ 476157 w 808720"/>
                  <a:gd name="connsiteY4628" fmla="*/ 9664 h 1047182"/>
                  <a:gd name="connsiteX4629" fmla="*/ 476357 w 808720"/>
                  <a:gd name="connsiteY4629" fmla="*/ 9607 h 1047182"/>
                  <a:gd name="connsiteX4630" fmla="*/ 465165 w 808720"/>
                  <a:gd name="connsiteY4630" fmla="*/ 9571 h 1047182"/>
                  <a:gd name="connsiteX4631" fmla="*/ 465017 w 808720"/>
                  <a:gd name="connsiteY4631" fmla="*/ 9649 h 1047182"/>
                  <a:gd name="connsiteX4632" fmla="*/ 462637 w 808720"/>
                  <a:gd name="connsiteY4632" fmla="*/ 9870 h 1047182"/>
                  <a:gd name="connsiteX4633" fmla="*/ 521059 w 808720"/>
                  <a:gd name="connsiteY4633" fmla="*/ 9565 h 1047182"/>
                  <a:gd name="connsiteX4634" fmla="*/ 520706 w 808720"/>
                  <a:gd name="connsiteY4634" fmla="*/ 9918 h 1047182"/>
                  <a:gd name="connsiteX4635" fmla="*/ 520478 w 808720"/>
                  <a:gd name="connsiteY4635" fmla="*/ 10048 h 1047182"/>
                  <a:gd name="connsiteX4636" fmla="*/ 520466 w 808720"/>
                  <a:gd name="connsiteY4636" fmla="*/ 10054 h 1047182"/>
                  <a:gd name="connsiteX4637" fmla="*/ 520470 w 808720"/>
                  <a:gd name="connsiteY4637" fmla="*/ 10051 h 1047182"/>
                  <a:gd name="connsiteX4638" fmla="*/ 520944 w 808720"/>
                  <a:gd name="connsiteY4638" fmla="*/ 9589 h 1047182"/>
                  <a:gd name="connsiteX4639" fmla="*/ 506775 w 808720"/>
                  <a:gd name="connsiteY4639" fmla="*/ 9562 h 1047182"/>
                  <a:gd name="connsiteX4640" fmla="*/ 505838 w 808720"/>
                  <a:gd name="connsiteY4640" fmla="*/ 9846 h 1047182"/>
                  <a:gd name="connsiteX4641" fmla="*/ 505463 w 808720"/>
                  <a:gd name="connsiteY4641" fmla="*/ 9758 h 1047182"/>
                  <a:gd name="connsiteX4642" fmla="*/ 505563 w 808720"/>
                  <a:gd name="connsiteY4642" fmla="*/ 9720 h 1047182"/>
                  <a:gd name="connsiteX4643" fmla="*/ 528705 w 808720"/>
                  <a:gd name="connsiteY4643" fmla="*/ 9551 h 1047182"/>
                  <a:gd name="connsiteX4644" fmla="*/ 529805 w 808720"/>
                  <a:gd name="connsiteY4644" fmla="*/ 10251 h 1047182"/>
                  <a:gd name="connsiteX4645" fmla="*/ 528878 w 808720"/>
                  <a:gd name="connsiteY4645" fmla="*/ 10757 h 1047182"/>
                  <a:gd name="connsiteX4646" fmla="*/ 528436 w 808720"/>
                  <a:gd name="connsiteY4646" fmla="*/ 10618 h 1047182"/>
                  <a:gd name="connsiteX4647" fmla="*/ 528600 w 808720"/>
                  <a:gd name="connsiteY4647" fmla="*/ 9603 h 1047182"/>
                  <a:gd name="connsiteX4648" fmla="*/ 482474 w 808720"/>
                  <a:gd name="connsiteY4648" fmla="*/ 9551 h 1047182"/>
                  <a:gd name="connsiteX4649" fmla="*/ 481797 w 808720"/>
                  <a:gd name="connsiteY4649" fmla="*/ 9664 h 1047182"/>
                  <a:gd name="connsiteX4650" fmla="*/ 482127 w 808720"/>
                  <a:gd name="connsiteY4650" fmla="*/ 9586 h 1047182"/>
                  <a:gd name="connsiteX4651" fmla="*/ 465336 w 808720"/>
                  <a:gd name="connsiteY4651" fmla="*/ 9551 h 1047182"/>
                  <a:gd name="connsiteX4652" fmla="*/ 465165 w 808720"/>
                  <a:gd name="connsiteY4652" fmla="*/ 9571 h 1047182"/>
                  <a:gd name="connsiteX4653" fmla="*/ 465192 w 808720"/>
                  <a:gd name="connsiteY4653" fmla="*/ 9557 h 1047182"/>
                  <a:gd name="connsiteX4654" fmla="*/ 492931 w 808720"/>
                  <a:gd name="connsiteY4654" fmla="*/ 9542 h 1047182"/>
                  <a:gd name="connsiteX4655" fmla="*/ 491928 w 808720"/>
                  <a:gd name="connsiteY4655" fmla="*/ 10188 h 1047182"/>
                  <a:gd name="connsiteX4656" fmla="*/ 491600 w 808720"/>
                  <a:gd name="connsiteY4656" fmla="*/ 10400 h 1047182"/>
                  <a:gd name="connsiteX4657" fmla="*/ 490166 w 808720"/>
                  <a:gd name="connsiteY4657" fmla="*/ 10743 h 1047182"/>
                  <a:gd name="connsiteX4658" fmla="*/ 488368 w 808720"/>
                  <a:gd name="connsiteY4658" fmla="*/ 10884 h 1047182"/>
                  <a:gd name="connsiteX4659" fmla="*/ 487480 w 808720"/>
                  <a:gd name="connsiteY4659" fmla="*/ 10909 h 1047182"/>
                  <a:gd name="connsiteX4660" fmla="*/ 490108 w 808720"/>
                  <a:gd name="connsiteY4660" fmla="*/ 10129 h 1047182"/>
                  <a:gd name="connsiteX4661" fmla="*/ 491178 w 808720"/>
                  <a:gd name="connsiteY4661" fmla="*/ 9811 h 1047182"/>
                  <a:gd name="connsiteX4662" fmla="*/ 531319 w 808720"/>
                  <a:gd name="connsiteY4662" fmla="*/ 9527 h 1047182"/>
                  <a:gd name="connsiteX4663" fmla="*/ 531543 w 808720"/>
                  <a:gd name="connsiteY4663" fmla="*/ 9637 h 1047182"/>
                  <a:gd name="connsiteX4664" fmla="*/ 531470 w 808720"/>
                  <a:gd name="connsiteY4664" fmla="*/ 9692 h 1047182"/>
                  <a:gd name="connsiteX4665" fmla="*/ 531109 w 808720"/>
                  <a:gd name="connsiteY4665" fmla="*/ 9653 h 1047182"/>
                  <a:gd name="connsiteX4666" fmla="*/ 521016 w 808720"/>
                  <a:gd name="connsiteY4666" fmla="*/ 9519 h 1047182"/>
                  <a:gd name="connsiteX4667" fmla="*/ 520944 w 808720"/>
                  <a:gd name="connsiteY4667" fmla="*/ 9589 h 1047182"/>
                  <a:gd name="connsiteX4668" fmla="*/ 520782 w 808720"/>
                  <a:gd name="connsiteY4668" fmla="*/ 9623 h 1047182"/>
                  <a:gd name="connsiteX4669" fmla="*/ 520826 w 808720"/>
                  <a:gd name="connsiteY4669" fmla="*/ 9581 h 1047182"/>
                  <a:gd name="connsiteX4670" fmla="*/ 504420 w 808720"/>
                  <a:gd name="connsiteY4670" fmla="*/ 9512 h 1047182"/>
                  <a:gd name="connsiteX4671" fmla="*/ 504795 w 808720"/>
                  <a:gd name="connsiteY4671" fmla="*/ 9600 h 1047182"/>
                  <a:gd name="connsiteX4672" fmla="*/ 503007 w 808720"/>
                  <a:gd name="connsiteY4672" fmla="*/ 9740 h 1047182"/>
                  <a:gd name="connsiteX4673" fmla="*/ 517821 w 808720"/>
                  <a:gd name="connsiteY4673" fmla="*/ 9511 h 1047182"/>
                  <a:gd name="connsiteX4674" fmla="*/ 517959 w 808720"/>
                  <a:gd name="connsiteY4674" fmla="*/ 9562 h 1047182"/>
                  <a:gd name="connsiteX4675" fmla="*/ 517583 w 808720"/>
                  <a:gd name="connsiteY4675" fmla="*/ 9629 h 1047182"/>
                  <a:gd name="connsiteX4676" fmla="*/ 517827 w 808720"/>
                  <a:gd name="connsiteY4676" fmla="*/ 9507 h 1047182"/>
                  <a:gd name="connsiteX4677" fmla="*/ 517821 w 808720"/>
                  <a:gd name="connsiteY4677" fmla="*/ 9511 h 1047182"/>
                  <a:gd name="connsiteX4678" fmla="*/ 517817 w 808720"/>
                  <a:gd name="connsiteY4678" fmla="*/ 9509 h 1047182"/>
                  <a:gd name="connsiteX4679" fmla="*/ 437024 w 808720"/>
                  <a:gd name="connsiteY4679" fmla="*/ 9495 h 1047182"/>
                  <a:gd name="connsiteX4680" fmla="*/ 438319 w 808720"/>
                  <a:gd name="connsiteY4680" fmla="*/ 9546 h 1047182"/>
                  <a:gd name="connsiteX4681" fmla="*/ 435599 w 808720"/>
                  <a:gd name="connsiteY4681" fmla="*/ 9877 h 1047182"/>
                  <a:gd name="connsiteX4682" fmla="*/ 538405 w 808720"/>
                  <a:gd name="connsiteY4682" fmla="*/ 9493 h 1047182"/>
                  <a:gd name="connsiteX4683" fmla="*/ 538641 w 808720"/>
                  <a:gd name="connsiteY4683" fmla="*/ 9539 h 1047182"/>
                  <a:gd name="connsiteX4684" fmla="*/ 539656 w 808720"/>
                  <a:gd name="connsiteY4684" fmla="*/ 10570 h 1047182"/>
                  <a:gd name="connsiteX4685" fmla="*/ 539651 w 808720"/>
                  <a:gd name="connsiteY4685" fmla="*/ 10592 h 1047182"/>
                  <a:gd name="connsiteX4686" fmla="*/ 538134 w 808720"/>
                  <a:gd name="connsiteY4686" fmla="*/ 10425 h 1047182"/>
                  <a:gd name="connsiteX4687" fmla="*/ 537792 w 808720"/>
                  <a:gd name="connsiteY4687" fmla="*/ 9984 h 1047182"/>
                  <a:gd name="connsiteX4688" fmla="*/ 506168 w 808720"/>
                  <a:gd name="connsiteY4688" fmla="*/ 9493 h 1047182"/>
                  <a:gd name="connsiteX4689" fmla="*/ 505563 w 808720"/>
                  <a:gd name="connsiteY4689" fmla="*/ 9720 h 1047182"/>
                  <a:gd name="connsiteX4690" fmla="*/ 505396 w 808720"/>
                  <a:gd name="connsiteY4690" fmla="*/ 9742 h 1047182"/>
                  <a:gd name="connsiteX4691" fmla="*/ 504795 w 808720"/>
                  <a:gd name="connsiteY4691" fmla="*/ 9600 h 1047182"/>
                  <a:gd name="connsiteX4692" fmla="*/ 473151 w 808720"/>
                  <a:gd name="connsiteY4692" fmla="*/ 9489 h 1047182"/>
                  <a:gd name="connsiteX4693" fmla="*/ 473393 w 808720"/>
                  <a:gd name="connsiteY4693" fmla="*/ 9511 h 1047182"/>
                  <a:gd name="connsiteX4694" fmla="*/ 472866 w 808720"/>
                  <a:gd name="connsiteY4694" fmla="*/ 9567 h 1047182"/>
                  <a:gd name="connsiteX4695" fmla="*/ 464094 w 808720"/>
                  <a:gd name="connsiteY4695" fmla="*/ 10489 h 1047182"/>
                  <a:gd name="connsiteX4696" fmla="*/ 464283 w 808720"/>
                  <a:gd name="connsiteY4696" fmla="*/ 10449 h 1047182"/>
                  <a:gd name="connsiteX4697" fmla="*/ 471117 w 808720"/>
                  <a:gd name="connsiteY4697" fmla="*/ 9624 h 1047182"/>
                  <a:gd name="connsiteX4698" fmla="*/ 472269 w 808720"/>
                  <a:gd name="connsiteY4698" fmla="*/ 9547 h 1047182"/>
                  <a:gd name="connsiteX4699" fmla="*/ 528620 w 808720"/>
                  <a:gd name="connsiteY4699" fmla="*/ 9477 h 1047182"/>
                  <a:gd name="connsiteX4700" fmla="*/ 528735 w 808720"/>
                  <a:gd name="connsiteY4700" fmla="*/ 9536 h 1047182"/>
                  <a:gd name="connsiteX4701" fmla="*/ 528705 w 808720"/>
                  <a:gd name="connsiteY4701" fmla="*/ 9551 h 1047182"/>
                  <a:gd name="connsiteX4702" fmla="*/ 528617 w 808720"/>
                  <a:gd name="connsiteY4702" fmla="*/ 9495 h 1047182"/>
                  <a:gd name="connsiteX4703" fmla="*/ 517702 w 808720"/>
                  <a:gd name="connsiteY4703" fmla="*/ 9466 h 1047182"/>
                  <a:gd name="connsiteX4704" fmla="*/ 517817 w 808720"/>
                  <a:gd name="connsiteY4704" fmla="*/ 9509 h 1047182"/>
                  <a:gd name="connsiteX4705" fmla="*/ 516182 w 808720"/>
                  <a:gd name="connsiteY4705" fmla="*/ 9782 h 1047182"/>
                  <a:gd name="connsiteX4706" fmla="*/ 507738 w 808720"/>
                  <a:gd name="connsiteY4706" fmla="*/ 11189 h 1047182"/>
                  <a:gd name="connsiteX4707" fmla="*/ 508276 w 808720"/>
                  <a:gd name="connsiteY4707" fmla="*/ 10950 h 1047182"/>
                  <a:gd name="connsiteX4708" fmla="*/ 516563 w 808720"/>
                  <a:gd name="connsiteY4708" fmla="*/ 9645 h 1047182"/>
                  <a:gd name="connsiteX4709" fmla="*/ 472586 w 808720"/>
                  <a:gd name="connsiteY4709" fmla="*/ 9447 h 1047182"/>
                  <a:gd name="connsiteX4710" fmla="*/ 471863 w 808720"/>
                  <a:gd name="connsiteY4710" fmla="*/ 9534 h 1047182"/>
                  <a:gd name="connsiteX4711" fmla="*/ 471117 w 808720"/>
                  <a:gd name="connsiteY4711" fmla="*/ 9624 h 1047182"/>
                  <a:gd name="connsiteX4712" fmla="*/ 466850 w 808720"/>
                  <a:gd name="connsiteY4712" fmla="*/ 9909 h 1047182"/>
                  <a:gd name="connsiteX4713" fmla="*/ 467971 w 808720"/>
                  <a:gd name="connsiteY4713" fmla="*/ 9673 h 1047182"/>
                  <a:gd name="connsiteX4714" fmla="*/ 469376 w 808720"/>
                  <a:gd name="connsiteY4714" fmla="*/ 9590 h 1047182"/>
                  <a:gd name="connsiteX4715" fmla="*/ 471147 w 808720"/>
                  <a:gd name="connsiteY4715" fmla="*/ 9511 h 1047182"/>
                  <a:gd name="connsiteX4716" fmla="*/ 529201 w 808720"/>
                  <a:gd name="connsiteY4716" fmla="*/ 9443 h 1047182"/>
                  <a:gd name="connsiteX4717" fmla="*/ 530065 w 808720"/>
                  <a:gd name="connsiteY4717" fmla="*/ 9538 h 1047182"/>
                  <a:gd name="connsiteX4718" fmla="*/ 530614 w 808720"/>
                  <a:gd name="connsiteY4718" fmla="*/ 9776 h 1047182"/>
                  <a:gd name="connsiteX4719" fmla="*/ 529248 w 808720"/>
                  <a:gd name="connsiteY4719" fmla="*/ 9465 h 1047182"/>
                  <a:gd name="connsiteX4720" fmla="*/ 472641 w 808720"/>
                  <a:gd name="connsiteY4720" fmla="*/ 9440 h 1047182"/>
                  <a:gd name="connsiteX4721" fmla="*/ 472671 w 808720"/>
                  <a:gd name="connsiteY4721" fmla="*/ 9443 h 1047182"/>
                  <a:gd name="connsiteX4722" fmla="*/ 472586 w 808720"/>
                  <a:gd name="connsiteY4722" fmla="*/ 9447 h 1047182"/>
                  <a:gd name="connsiteX4723" fmla="*/ 452895 w 808720"/>
                  <a:gd name="connsiteY4723" fmla="*/ 9431 h 1047182"/>
                  <a:gd name="connsiteX4724" fmla="*/ 452474 w 808720"/>
                  <a:gd name="connsiteY4724" fmla="*/ 9553 h 1047182"/>
                  <a:gd name="connsiteX4725" fmla="*/ 448910 w 808720"/>
                  <a:gd name="connsiteY4725" fmla="*/ 9826 h 1047182"/>
                  <a:gd name="connsiteX4726" fmla="*/ 447730 w 808720"/>
                  <a:gd name="connsiteY4726" fmla="*/ 9916 h 1047182"/>
                  <a:gd name="connsiteX4727" fmla="*/ 447087 w 808720"/>
                  <a:gd name="connsiteY4727" fmla="*/ 9891 h 1047182"/>
                  <a:gd name="connsiteX4728" fmla="*/ 450402 w 808720"/>
                  <a:gd name="connsiteY4728" fmla="*/ 9583 h 1047182"/>
                  <a:gd name="connsiteX4729" fmla="*/ 451464 w 808720"/>
                  <a:gd name="connsiteY4729" fmla="*/ 9484 h 1047182"/>
                  <a:gd name="connsiteX4730" fmla="*/ 531315 w 808720"/>
                  <a:gd name="connsiteY4730" fmla="*/ 9428 h 1047182"/>
                  <a:gd name="connsiteX4731" fmla="*/ 531394 w 808720"/>
                  <a:gd name="connsiteY4731" fmla="*/ 9482 h 1047182"/>
                  <a:gd name="connsiteX4732" fmla="*/ 531319 w 808720"/>
                  <a:gd name="connsiteY4732" fmla="*/ 9527 h 1047182"/>
                  <a:gd name="connsiteX4733" fmla="*/ 531221 w 808720"/>
                  <a:gd name="connsiteY4733" fmla="*/ 9479 h 1047182"/>
                  <a:gd name="connsiteX4734" fmla="*/ 528972 w 808720"/>
                  <a:gd name="connsiteY4734" fmla="*/ 9417 h 1047182"/>
                  <a:gd name="connsiteX4735" fmla="*/ 529107 w 808720"/>
                  <a:gd name="connsiteY4735" fmla="*/ 9432 h 1047182"/>
                  <a:gd name="connsiteX4736" fmla="*/ 529248 w 808720"/>
                  <a:gd name="connsiteY4736" fmla="*/ 9465 h 1047182"/>
                  <a:gd name="connsiteX4737" fmla="*/ 529341 w 808720"/>
                  <a:gd name="connsiteY4737" fmla="*/ 9507 h 1047182"/>
                  <a:gd name="connsiteX4738" fmla="*/ 530052 w 808720"/>
                  <a:gd name="connsiteY4738" fmla="*/ 10116 h 1047182"/>
                  <a:gd name="connsiteX4739" fmla="*/ 529967 w 808720"/>
                  <a:gd name="connsiteY4739" fmla="*/ 10163 h 1047182"/>
                  <a:gd name="connsiteX4740" fmla="*/ 528735 w 808720"/>
                  <a:gd name="connsiteY4740" fmla="*/ 9536 h 1047182"/>
                  <a:gd name="connsiteX4741" fmla="*/ 527457 w 808720"/>
                  <a:gd name="connsiteY4741" fmla="*/ 9412 h 1047182"/>
                  <a:gd name="connsiteX4742" fmla="*/ 527417 w 808720"/>
                  <a:gd name="connsiteY4742" fmla="*/ 9442 h 1047182"/>
                  <a:gd name="connsiteX4743" fmla="*/ 525673 w 808720"/>
                  <a:gd name="connsiteY4743" fmla="*/ 9749 h 1047182"/>
                  <a:gd name="connsiteX4744" fmla="*/ 525622 w 808720"/>
                  <a:gd name="connsiteY4744" fmla="*/ 9733 h 1047182"/>
                  <a:gd name="connsiteX4745" fmla="*/ 474516 w 808720"/>
                  <a:gd name="connsiteY4745" fmla="*/ 9398 h 1047182"/>
                  <a:gd name="connsiteX4746" fmla="*/ 476444 w 808720"/>
                  <a:gd name="connsiteY4746" fmla="*/ 9582 h 1047182"/>
                  <a:gd name="connsiteX4747" fmla="*/ 476357 w 808720"/>
                  <a:gd name="connsiteY4747" fmla="*/ 9607 h 1047182"/>
                  <a:gd name="connsiteX4748" fmla="*/ 475845 w 808720"/>
                  <a:gd name="connsiteY4748" fmla="*/ 9664 h 1047182"/>
                  <a:gd name="connsiteX4749" fmla="*/ 475458 w 808720"/>
                  <a:gd name="connsiteY4749" fmla="*/ 9707 h 1047182"/>
                  <a:gd name="connsiteX4750" fmla="*/ 474563 w 808720"/>
                  <a:gd name="connsiteY4750" fmla="*/ 9622 h 1047182"/>
                  <a:gd name="connsiteX4751" fmla="*/ 473393 w 808720"/>
                  <a:gd name="connsiteY4751" fmla="*/ 9511 h 1047182"/>
                  <a:gd name="connsiteX4752" fmla="*/ 474408 w 808720"/>
                  <a:gd name="connsiteY4752" fmla="*/ 9405 h 1047182"/>
                  <a:gd name="connsiteX4753" fmla="*/ 508059 w 808720"/>
                  <a:gd name="connsiteY4753" fmla="*/ 9396 h 1047182"/>
                  <a:gd name="connsiteX4754" fmla="*/ 507401 w 808720"/>
                  <a:gd name="connsiteY4754" fmla="*/ 9599 h 1047182"/>
                  <a:gd name="connsiteX4755" fmla="*/ 507749 w 808720"/>
                  <a:gd name="connsiteY4755" fmla="*/ 9436 h 1047182"/>
                  <a:gd name="connsiteX4756" fmla="*/ 469305 w 808720"/>
                  <a:gd name="connsiteY4756" fmla="*/ 9392 h 1047182"/>
                  <a:gd name="connsiteX4757" fmla="*/ 469062 w 808720"/>
                  <a:gd name="connsiteY4757" fmla="*/ 9443 h 1047182"/>
                  <a:gd name="connsiteX4758" fmla="*/ 468972 w 808720"/>
                  <a:gd name="connsiteY4758" fmla="*/ 9462 h 1047182"/>
                  <a:gd name="connsiteX4759" fmla="*/ 466818 w 808720"/>
                  <a:gd name="connsiteY4759" fmla="*/ 9703 h 1047182"/>
                  <a:gd name="connsiteX4760" fmla="*/ 464736 w 808720"/>
                  <a:gd name="connsiteY4760" fmla="*/ 9796 h 1047182"/>
                  <a:gd name="connsiteX4761" fmla="*/ 464953 w 808720"/>
                  <a:gd name="connsiteY4761" fmla="*/ 9682 h 1047182"/>
                  <a:gd name="connsiteX4762" fmla="*/ 465017 w 808720"/>
                  <a:gd name="connsiteY4762" fmla="*/ 9649 h 1047182"/>
                  <a:gd name="connsiteX4763" fmla="*/ 466628 w 808720"/>
                  <a:gd name="connsiteY4763" fmla="*/ 9500 h 1047182"/>
                  <a:gd name="connsiteX4764" fmla="*/ 467478 w 808720"/>
                  <a:gd name="connsiteY4764" fmla="*/ 9465 h 1047182"/>
                  <a:gd name="connsiteX4765" fmla="*/ 468494 w 808720"/>
                  <a:gd name="connsiteY4765" fmla="*/ 9425 h 1047182"/>
                  <a:gd name="connsiteX4766" fmla="*/ 528441 w 808720"/>
                  <a:gd name="connsiteY4766" fmla="*/ 9386 h 1047182"/>
                  <a:gd name="connsiteX4767" fmla="*/ 528463 w 808720"/>
                  <a:gd name="connsiteY4767" fmla="*/ 9397 h 1047182"/>
                  <a:gd name="connsiteX4768" fmla="*/ 528617 w 808720"/>
                  <a:gd name="connsiteY4768" fmla="*/ 9495 h 1047182"/>
                  <a:gd name="connsiteX4769" fmla="*/ 528600 w 808720"/>
                  <a:gd name="connsiteY4769" fmla="*/ 9603 h 1047182"/>
                  <a:gd name="connsiteX4770" fmla="*/ 527795 w 808720"/>
                  <a:gd name="connsiteY4770" fmla="*/ 10006 h 1047182"/>
                  <a:gd name="connsiteX4771" fmla="*/ 528101 w 808720"/>
                  <a:gd name="connsiteY4771" fmla="*/ 9516 h 1047182"/>
                  <a:gd name="connsiteX4772" fmla="*/ 434116 w 808720"/>
                  <a:gd name="connsiteY4772" fmla="*/ 9380 h 1047182"/>
                  <a:gd name="connsiteX4773" fmla="*/ 435804 w 808720"/>
                  <a:gd name="connsiteY4773" fmla="*/ 9447 h 1047182"/>
                  <a:gd name="connsiteX4774" fmla="*/ 429052 w 808720"/>
                  <a:gd name="connsiteY4774" fmla="*/ 10311 h 1047182"/>
                  <a:gd name="connsiteX4775" fmla="*/ 426862 w 808720"/>
                  <a:gd name="connsiteY4775" fmla="*/ 10392 h 1047182"/>
                  <a:gd name="connsiteX4776" fmla="*/ 529056 w 808720"/>
                  <a:gd name="connsiteY4776" fmla="*/ 9376 h 1047182"/>
                  <a:gd name="connsiteX4777" fmla="*/ 529201 w 808720"/>
                  <a:gd name="connsiteY4777" fmla="*/ 9443 h 1047182"/>
                  <a:gd name="connsiteX4778" fmla="*/ 529107 w 808720"/>
                  <a:gd name="connsiteY4778" fmla="*/ 9432 h 1047182"/>
                  <a:gd name="connsiteX4779" fmla="*/ 528994 w 808720"/>
                  <a:gd name="connsiteY4779" fmla="*/ 9406 h 1047182"/>
                  <a:gd name="connsiteX4780" fmla="*/ 442380 w 808720"/>
                  <a:gd name="connsiteY4780" fmla="*/ 9374 h 1047182"/>
                  <a:gd name="connsiteX4781" fmla="*/ 441992 w 808720"/>
                  <a:gd name="connsiteY4781" fmla="*/ 9450 h 1047182"/>
                  <a:gd name="connsiteX4782" fmla="*/ 440472 w 808720"/>
                  <a:gd name="connsiteY4782" fmla="*/ 9631 h 1047182"/>
                  <a:gd name="connsiteX4783" fmla="*/ 440325 w 808720"/>
                  <a:gd name="connsiteY4783" fmla="*/ 9625 h 1047182"/>
                  <a:gd name="connsiteX4784" fmla="*/ 502136 w 808720"/>
                  <a:gd name="connsiteY4784" fmla="*/ 9373 h 1047182"/>
                  <a:gd name="connsiteX4785" fmla="*/ 501742 w 808720"/>
                  <a:gd name="connsiteY4785" fmla="*/ 9553 h 1047182"/>
                  <a:gd name="connsiteX4786" fmla="*/ 499368 w 808720"/>
                  <a:gd name="connsiteY4786" fmla="*/ 9924 h 1047182"/>
                  <a:gd name="connsiteX4787" fmla="*/ 474256 w 808720"/>
                  <a:gd name="connsiteY4787" fmla="*/ 9373 h 1047182"/>
                  <a:gd name="connsiteX4788" fmla="*/ 474496 w 808720"/>
                  <a:gd name="connsiteY4788" fmla="*/ 9396 h 1047182"/>
                  <a:gd name="connsiteX4789" fmla="*/ 474408 w 808720"/>
                  <a:gd name="connsiteY4789" fmla="*/ 9405 h 1047182"/>
                  <a:gd name="connsiteX4790" fmla="*/ 473151 w 808720"/>
                  <a:gd name="connsiteY4790" fmla="*/ 9489 h 1047182"/>
                  <a:gd name="connsiteX4791" fmla="*/ 472671 w 808720"/>
                  <a:gd name="connsiteY4791" fmla="*/ 9443 h 1047182"/>
                  <a:gd name="connsiteX4792" fmla="*/ 495896 w 808720"/>
                  <a:gd name="connsiteY4792" fmla="*/ 9370 h 1047182"/>
                  <a:gd name="connsiteX4793" fmla="*/ 493479 w 808720"/>
                  <a:gd name="connsiteY4793" fmla="*/ 10239 h 1047182"/>
                  <a:gd name="connsiteX4794" fmla="*/ 492606 w 808720"/>
                  <a:gd name="connsiteY4794" fmla="*/ 10553 h 1047182"/>
                  <a:gd name="connsiteX4795" fmla="*/ 491191 w 808720"/>
                  <a:gd name="connsiteY4795" fmla="*/ 10663 h 1047182"/>
                  <a:gd name="connsiteX4796" fmla="*/ 491600 w 808720"/>
                  <a:gd name="connsiteY4796" fmla="*/ 10400 h 1047182"/>
                  <a:gd name="connsiteX4797" fmla="*/ 492415 w 808720"/>
                  <a:gd name="connsiteY4797" fmla="*/ 10204 h 1047182"/>
                  <a:gd name="connsiteX4798" fmla="*/ 528496 w 808720"/>
                  <a:gd name="connsiteY4798" fmla="*/ 9365 h 1047182"/>
                  <a:gd name="connsiteX4799" fmla="*/ 528636 w 808720"/>
                  <a:gd name="connsiteY4799" fmla="*/ 9380 h 1047182"/>
                  <a:gd name="connsiteX4800" fmla="*/ 528620 w 808720"/>
                  <a:gd name="connsiteY4800" fmla="*/ 9477 h 1047182"/>
                  <a:gd name="connsiteX4801" fmla="*/ 528463 w 808720"/>
                  <a:gd name="connsiteY4801" fmla="*/ 9397 h 1047182"/>
                  <a:gd name="connsiteX4802" fmla="*/ 528444 w 808720"/>
                  <a:gd name="connsiteY4802" fmla="*/ 9385 h 1047182"/>
                  <a:gd name="connsiteX4803" fmla="*/ 490606 w 808720"/>
                  <a:gd name="connsiteY4803" fmla="*/ 9364 h 1047182"/>
                  <a:gd name="connsiteX4804" fmla="*/ 489629 w 808720"/>
                  <a:gd name="connsiteY4804" fmla="*/ 9664 h 1047182"/>
                  <a:gd name="connsiteX4805" fmla="*/ 487698 w 808720"/>
                  <a:gd name="connsiteY4805" fmla="*/ 10051 h 1047182"/>
                  <a:gd name="connsiteX4806" fmla="*/ 485640 w 808720"/>
                  <a:gd name="connsiteY4806" fmla="*/ 10462 h 1047182"/>
                  <a:gd name="connsiteX4807" fmla="*/ 485175 w 808720"/>
                  <a:gd name="connsiteY4807" fmla="*/ 10417 h 1047182"/>
                  <a:gd name="connsiteX4808" fmla="*/ 486851 w 808720"/>
                  <a:gd name="connsiteY4808" fmla="*/ 10023 h 1047182"/>
                  <a:gd name="connsiteX4809" fmla="*/ 488967 w 808720"/>
                  <a:gd name="connsiteY4809" fmla="*/ 9525 h 1047182"/>
                  <a:gd name="connsiteX4810" fmla="*/ 507919 w 808720"/>
                  <a:gd name="connsiteY4810" fmla="*/ 9356 h 1047182"/>
                  <a:gd name="connsiteX4811" fmla="*/ 507749 w 808720"/>
                  <a:gd name="connsiteY4811" fmla="*/ 9436 h 1047182"/>
                  <a:gd name="connsiteX4812" fmla="*/ 506775 w 808720"/>
                  <a:gd name="connsiteY4812" fmla="*/ 9562 h 1047182"/>
                  <a:gd name="connsiteX4813" fmla="*/ 507296 w 808720"/>
                  <a:gd name="connsiteY4813" fmla="*/ 9405 h 1047182"/>
                  <a:gd name="connsiteX4814" fmla="*/ 473351 w 808720"/>
                  <a:gd name="connsiteY4814" fmla="*/ 9355 h 1047182"/>
                  <a:gd name="connsiteX4815" fmla="*/ 472641 w 808720"/>
                  <a:gd name="connsiteY4815" fmla="*/ 9440 h 1047182"/>
                  <a:gd name="connsiteX4816" fmla="*/ 472357 w 808720"/>
                  <a:gd name="connsiteY4816" fmla="*/ 9413 h 1047182"/>
                  <a:gd name="connsiteX4817" fmla="*/ 426444 w 808720"/>
                  <a:gd name="connsiteY4817" fmla="*/ 9353 h 1047182"/>
                  <a:gd name="connsiteX4818" fmla="*/ 423091 w 808720"/>
                  <a:gd name="connsiteY4818" fmla="*/ 9915 h 1047182"/>
                  <a:gd name="connsiteX4819" fmla="*/ 421198 w 808720"/>
                  <a:gd name="connsiteY4819" fmla="*/ 10168 h 1047182"/>
                  <a:gd name="connsiteX4820" fmla="*/ 423265 w 808720"/>
                  <a:gd name="connsiteY4820" fmla="*/ 9790 h 1047182"/>
                  <a:gd name="connsiteX4821" fmla="*/ 426179 w 808720"/>
                  <a:gd name="connsiteY4821" fmla="*/ 9389 h 1047182"/>
                  <a:gd name="connsiteX4822" fmla="*/ 528373 w 808720"/>
                  <a:gd name="connsiteY4822" fmla="*/ 9352 h 1047182"/>
                  <a:gd name="connsiteX4823" fmla="*/ 528395 w 808720"/>
                  <a:gd name="connsiteY4823" fmla="*/ 9354 h 1047182"/>
                  <a:gd name="connsiteX4824" fmla="*/ 528444 w 808720"/>
                  <a:gd name="connsiteY4824" fmla="*/ 9385 h 1047182"/>
                  <a:gd name="connsiteX4825" fmla="*/ 528441 w 808720"/>
                  <a:gd name="connsiteY4825" fmla="*/ 9386 h 1047182"/>
                  <a:gd name="connsiteX4826" fmla="*/ 545350 w 808720"/>
                  <a:gd name="connsiteY4826" fmla="*/ 9334 h 1047182"/>
                  <a:gd name="connsiteX4827" fmla="*/ 547041 w 808720"/>
                  <a:gd name="connsiteY4827" fmla="*/ 9733 h 1047182"/>
                  <a:gd name="connsiteX4828" fmla="*/ 550724 w 808720"/>
                  <a:gd name="connsiteY4828" fmla="*/ 10604 h 1047182"/>
                  <a:gd name="connsiteX4829" fmla="*/ 547909 w 808720"/>
                  <a:gd name="connsiteY4829" fmla="*/ 14072 h 1047182"/>
                  <a:gd name="connsiteX4830" fmla="*/ 547717 w 808720"/>
                  <a:gd name="connsiteY4830" fmla="*/ 14309 h 1047182"/>
                  <a:gd name="connsiteX4831" fmla="*/ 546338 w 808720"/>
                  <a:gd name="connsiteY4831" fmla="*/ 12797 h 1047182"/>
                  <a:gd name="connsiteX4832" fmla="*/ 544286 w 808720"/>
                  <a:gd name="connsiteY4832" fmla="*/ 15671 h 1047182"/>
                  <a:gd name="connsiteX4833" fmla="*/ 544209 w 808720"/>
                  <a:gd name="connsiteY4833" fmla="*/ 12931 h 1047182"/>
                  <a:gd name="connsiteX4834" fmla="*/ 528645 w 808720"/>
                  <a:gd name="connsiteY4834" fmla="*/ 9327 h 1047182"/>
                  <a:gd name="connsiteX4835" fmla="*/ 528994 w 808720"/>
                  <a:gd name="connsiteY4835" fmla="*/ 9406 h 1047182"/>
                  <a:gd name="connsiteX4836" fmla="*/ 528972 w 808720"/>
                  <a:gd name="connsiteY4836" fmla="*/ 9417 h 1047182"/>
                  <a:gd name="connsiteX4837" fmla="*/ 528636 w 808720"/>
                  <a:gd name="connsiteY4837" fmla="*/ 9380 h 1047182"/>
                  <a:gd name="connsiteX4838" fmla="*/ 503210 w 808720"/>
                  <a:gd name="connsiteY4838" fmla="*/ 9324 h 1047182"/>
                  <a:gd name="connsiteX4839" fmla="*/ 501555 w 808720"/>
                  <a:gd name="connsiteY4839" fmla="*/ 9638 h 1047182"/>
                  <a:gd name="connsiteX4840" fmla="*/ 501742 w 808720"/>
                  <a:gd name="connsiteY4840" fmla="*/ 9553 h 1047182"/>
                  <a:gd name="connsiteX4841" fmla="*/ 528102 w 808720"/>
                  <a:gd name="connsiteY4841" fmla="*/ 9322 h 1047182"/>
                  <a:gd name="connsiteX4842" fmla="*/ 528215 w 808720"/>
                  <a:gd name="connsiteY4842" fmla="*/ 9334 h 1047182"/>
                  <a:gd name="connsiteX4843" fmla="*/ 528101 w 808720"/>
                  <a:gd name="connsiteY4843" fmla="*/ 9516 h 1047182"/>
                  <a:gd name="connsiteX4844" fmla="*/ 526674 w 808720"/>
                  <a:gd name="connsiteY4844" fmla="*/ 10064 h 1047182"/>
                  <a:gd name="connsiteX4845" fmla="*/ 526614 w 808720"/>
                  <a:gd name="connsiteY4845" fmla="*/ 10045 h 1047182"/>
                  <a:gd name="connsiteX4846" fmla="*/ 527417 w 808720"/>
                  <a:gd name="connsiteY4846" fmla="*/ 9442 h 1047182"/>
                  <a:gd name="connsiteX4847" fmla="*/ 473668 w 808720"/>
                  <a:gd name="connsiteY4847" fmla="*/ 9316 h 1047182"/>
                  <a:gd name="connsiteX4848" fmla="*/ 473794 w 808720"/>
                  <a:gd name="connsiteY4848" fmla="*/ 9328 h 1047182"/>
                  <a:gd name="connsiteX4849" fmla="*/ 473351 w 808720"/>
                  <a:gd name="connsiteY4849" fmla="*/ 9355 h 1047182"/>
                  <a:gd name="connsiteX4850" fmla="*/ 432406 w 808720"/>
                  <a:gd name="connsiteY4850" fmla="*/ 9313 h 1047182"/>
                  <a:gd name="connsiteX4851" fmla="*/ 433419 w 808720"/>
                  <a:gd name="connsiteY4851" fmla="*/ 9353 h 1047182"/>
                  <a:gd name="connsiteX4852" fmla="*/ 427086 w 808720"/>
                  <a:gd name="connsiteY4852" fmla="*/ 10056 h 1047182"/>
                  <a:gd name="connsiteX4853" fmla="*/ 424549 w 808720"/>
                  <a:gd name="connsiteY4853" fmla="*/ 10477 h 1047182"/>
                  <a:gd name="connsiteX4854" fmla="*/ 422986 w 808720"/>
                  <a:gd name="connsiteY4854" fmla="*/ 10535 h 1047182"/>
                  <a:gd name="connsiteX4855" fmla="*/ 429151 w 808720"/>
                  <a:gd name="connsiteY4855" fmla="*/ 9680 h 1047182"/>
                  <a:gd name="connsiteX4856" fmla="*/ 471287 w 808720"/>
                  <a:gd name="connsiteY4856" fmla="*/ 9312 h 1047182"/>
                  <a:gd name="connsiteX4857" fmla="*/ 472357 w 808720"/>
                  <a:gd name="connsiteY4857" fmla="*/ 9413 h 1047182"/>
                  <a:gd name="connsiteX4858" fmla="*/ 470864 w 808720"/>
                  <a:gd name="connsiteY4858" fmla="*/ 9502 h 1047182"/>
                  <a:gd name="connsiteX4859" fmla="*/ 469376 w 808720"/>
                  <a:gd name="connsiteY4859" fmla="*/ 9590 h 1047182"/>
                  <a:gd name="connsiteX4860" fmla="*/ 468095 w 808720"/>
                  <a:gd name="connsiteY4860" fmla="*/ 9646 h 1047182"/>
                  <a:gd name="connsiteX4861" fmla="*/ 468972 w 808720"/>
                  <a:gd name="connsiteY4861" fmla="*/ 9462 h 1047182"/>
                  <a:gd name="connsiteX4862" fmla="*/ 469124 w 808720"/>
                  <a:gd name="connsiteY4862" fmla="*/ 9445 h 1047182"/>
                  <a:gd name="connsiteX4863" fmla="*/ 469762 w 808720"/>
                  <a:gd name="connsiteY4863" fmla="*/ 9373 h 1047182"/>
                  <a:gd name="connsiteX4864" fmla="*/ 426711 w 808720"/>
                  <a:gd name="connsiteY4864" fmla="*/ 9308 h 1047182"/>
                  <a:gd name="connsiteX4865" fmla="*/ 426461 w 808720"/>
                  <a:gd name="connsiteY4865" fmla="*/ 9350 h 1047182"/>
                  <a:gd name="connsiteX4866" fmla="*/ 426179 w 808720"/>
                  <a:gd name="connsiteY4866" fmla="*/ 9389 h 1047182"/>
                  <a:gd name="connsiteX4867" fmla="*/ 423382 w 808720"/>
                  <a:gd name="connsiteY4867" fmla="*/ 9768 h 1047182"/>
                  <a:gd name="connsiteX4868" fmla="*/ 424845 w 808720"/>
                  <a:gd name="connsiteY4868" fmla="*/ 9500 h 1047182"/>
                  <a:gd name="connsiteX4869" fmla="*/ 528648 w 808720"/>
                  <a:gd name="connsiteY4869" fmla="*/ 9307 h 1047182"/>
                  <a:gd name="connsiteX4870" fmla="*/ 528645 w 808720"/>
                  <a:gd name="connsiteY4870" fmla="*/ 9327 h 1047182"/>
                  <a:gd name="connsiteX4871" fmla="*/ 528614 w 808720"/>
                  <a:gd name="connsiteY4871" fmla="*/ 9320 h 1047182"/>
                  <a:gd name="connsiteX4872" fmla="*/ 528260 w 808720"/>
                  <a:gd name="connsiteY4872" fmla="*/ 9294 h 1047182"/>
                  <a:gd name="connsiteX4873" fmla="*/ 528373 w 808720"/>
                  <a:gd name="connsiteY4873" fmla="*/ 9352 h 1047182"/>
                  <a:gd name="connsiteX4874" fmla="*/ 528215 w 808720"/>
                  <a:gd name="connsiteY4874" fmla="*/ 9334 h 1047182"/>
                  <a:gd name="connsiteX4875" fmla="*/ 528238 w 808720"/>
                  <a:gd name="connsiteY4875" fmla="*/ 9298 h 1047182"/>
                  <a:gd name="connsiteX4876" fmla="*/ 480764 w 808720"/>
                  <a:gd name="connsiteY4876" fmla="*/ 9288 h 1047182"/>
                  <a:gd name="connsiteX4877" fmla="*/ 478557 w 808720"/>
                  <a:gd name="connsiteY4877" fmla="*/ 9753 h 1047182"/>
                  <a:gd name="connsiteX4878" fmla="*/ 478454 w 808720"/>
                  <a:gd name="connsiteY4878" fmla="*/ 9774 h 1047182"/>
                  <a:gd name="connsiteX4879" fmla="*/ 478053 w 808720"/>
                  <a:gd name="connsiteY4879" fmla="*/ 9736 h 1047182"/>
                  <a:gd name="connsiteX4880" fmla="*/ 477736 w 808720"/>
                  <a:gd name="connsiteY4880" fmla="*/ 9706 h 1047182"/>
                  <a:gd name="connsiteX4881" fmla="*/ 476158 w 808720"/>
                  <a:gd name="connsiteY4881" fmla="*/ 9288 h 1047182"/>
                  <a:gd name="connsiteX4882" fmla="*/ 474516 w 808720"/>
                  <a:gd name="connsiteY4882" fmla="*/ 9398 h 1047182"/>
                  <a:gd name="connsiteX4883" fmla="*/ 474496 w 808720"/>
                  <a:gd name="connsiteY4883" fmla="*/ 9396 h 1047182"/>
                  <a:gd name="connsiteX4884" fmla="*/ 475049 w 808720"/>
                  <a:gd name="connsiteY4884" fmla="*/ 9337 h 1047182"/>
                  <a:gd name="connsiteX4885" fmla="*/ 426972 w 808720"/>
                  <a:gd name="connsiteY4885" fmla="*/ 9281 h 1047182"/>
                  <a:gd name="connsiteX4886" fmla="*/ 426444 w 808720"/>
                  <a:gd name="connsiteY4886" fmla="*/ 9353 h 1047182"/>
                  <a:gd name="connsiteX4887" fmla="*/ 426461 w 808720"/>
                  <a:gd name="connsiteY4887" fmla="*/ 9350 h 1047182"/>
                  <a:gd name="connsiteX4888" fmla="*/ 426928 w 808720"/>
                  <a:gd name="connsiteY4888" fmla="*/ 9286 h 1047182"/>
                  <a:gd name="connsiteX4889" fmla="*/ 503438 w 808720"/>
                  <a:gd name="connsiteY4889" fmla="*/ 9281 h 1047182"/>
                  <a:gd name="connsiteX4890" fmla="*/ 503458 w 808720"/>
                  <a:gd name="connsiteY4890" fmla="*/ 9285 h 1047182"/>
                  <a:gd name="connsiteX4891" fmla="*/ 503210 w 808720"/>
                  <a:gd name="connsiteY4891" fmla="*/ 9324 h 1047182"/>
                  <a:gd name="connsiteX4892" fmla="*/ 528227 w 808720"/>
                  <a:gd name="connsiteY4892" fmla="*/ 9277 h 1047182"/>
                  <a:gd name="connsiteX4893" fmla="*/ 528245 w 808720"/>
                  <a:gd name="connsiteY4893" fmla="*/ 9286 h 1047182"/>
                  <a:gd name="connsiteX4894" fmla="*/ 528238 w 808720"/>
                  <a:gd name="connsiteY4894" fmla="*/ 9298 h 1047182"/>
                  <a:gd name="connsiteX4895" fmla="*/ 528102 w 808720"/>
                  <a:gd name="connsiteY4895" fmla="*/ 9322 h 1047182"/>
                  <a:gd name="connsiteX4896" fmla="*/ 528023 w 808720"/>
                  <a:gd name="connsiteY4896" fmla="*/ 9313 h 1047182"/>
                  <a:gd name="connsiteX4897" fmla="*/ 527645 w 808720"/>
                  <a:gd name="connsiteY4897" fmla="*/ 9271 h 1047182"/>
                  <a:gd name="connsiteX4898" fmla="*/ 528023 w 808720"/>
                  <a:gd name="connsiteY4898" fmla="*/ 9313 h 1047182"/>
                  <a:gd name="connsiteX4899" fmla="*/ 527457 w 808720"/>
                  <a:gd name="connsiteY4899" fmla="*/ 9412 h 1047182"/>
                  <a:gd name="connsiteX4900" fmla="*/ 528264 w 808720"/>
                  <a:gd name="connsiteY4900" fmla="*/ 9271 h 1047182"/>
                  <a:gd name="connsiteX4901" fmla="*/ 528292 w 808720"/>
                  <a:gd name="connsiteY4901" fmla="*/ 9288 h 1047182"/>
                  <a:gd name="connsiteX4902" fmla="*/ 528260 w 808720"/>
                  <a:gd name="connsiteY4902" fmla="*/ 9294 h 1047182"/>
                  <a:gd name="connsiteX4903" fmla="*/ 528245 w 808720"/>
                  <a:gd name="connsiteY4903" fmla="*/ 9286 h 1047182"/>
                  <a:gd name="connsiteX4904" fmla="*/ 528254 w 808720"/>
                  <a:gd name="connsiteY4904" fmla="*/ 9273 h 1047182"/>
                  <a:gd name="connsiteX4905" fmla="*/ 528396 w 808720"/>
                  <a:gd name="connsiteY4905" fmla="*/ 9270 h 1047182"/>
                  <a:gd name="connsiteX4906" fmla="*/ 528614 w 808720"/>
                  <a:gd name="connsiteY4906" fmla="*/ 9320 h 1047182"/>
                  <a:gd name="connsiteX4907" fmla="*/ 528496 w 808720"/>
                  <a:gd name="connsiteY4907" fmla="*/ 9365 h 1047182"/>
                  <a:gd name="connsiteX4908" fmla="*/ 528395 w 808720"/>
                  <a:gd name="connsiteY4908" fmla="*/ 9354 h 1047182"/>
                  <a:gd name="connsiteX4909" fmla="*/ 528292 w 808720"/>
                  <a:gd name="connsiteY4909" fmla="*/ 9288 h 1047182"/>
                  <a:gd name="connsiteX4910" fmla="*/ 509028 w 808720"/>
                  <a:gd name="connsiteY4910" fmla="*/ 9270 h 1047182"/>
                  <a:gd name="connsiteX4911" fmla="*/ 508059 w 808720"/>
                  <a:gd name="connsiteY4911" fmla="*/ 9396 h 1047182"/>
                  <a:gd name="connsiteX4912" fmla="*/ 508277 w 808720"/>
                  <a:gd name="connsiteY4912" fmla="*/ 9328 h 1047182"/>
                  <a:gd name="connsiteX4913" fmla="*/ 545070 w 808720"/>
                  <a:gd name="connsiteY4913" fmla="*/ 9267 h 1047182"/>
                  <a:gd name="connsiteX4914" fmla="*/ 545280 w 808720"/>
                  <a:gd name="connsiteY4914" fmla="*/ 9317 h 1047182"/>
                  <a:gd name="connsiteX4915" fmla="*/ 544197 w 808720"/>
                  <a:gd name="connsiteY4915" fmla="*/ 12488 h 1047182"/>
                  <a:gd name="connsiteX4916" fmla="*/ 544162 w 808720"/>
                  <a:gd name="connsiteY4916" fmla="*/ 11242 h 1047182"/>
                  <a:gd name="connsiteX4917" fmla="*/ 540212 w 808720"/>
                  <a:gd name="connsiteY4917" fmla="*/ 9257 h 1047182"/>
                  <a:gd name="connsiteX4918" fmla="*/ 540826 w 808720"/>
                  <a:gd name="connsiteY4918" fmla="*/ 9962 h 1047182"/>
                  <a:gd name="connsiteX4919" fmla="*/ 540563 w 808720"/>
                  <a:gd name="connsiteY4919" fmla="*/ 9911 h 1047182"/>
                  <a:gd name="connsiteX4920" fmla="*/ 483529 w 808720"/>
                  <a:gd name="connsiteY4920" fmla="*/ 9257 h 1047182"/>
                  <a:gd name="connsiteX4921" fmla="*/ 482127 w 808720"/>
                  <a:gd name="connsiteY4921" fmla="*/ 9586 h 1047182"/>
                  <a:gd name="connsiteX4922" fmla="*/ 480022 w 808720"/>
                  <a:gd name="connsiteY4922" fmla="*/ 9800 h 1047182"/>
                  <a:gd name="connsiteX4923" fmla="*/ 479392 w 808720"/>
                  <a:gd name="connsiteY4923" fmla="*/ 9864 h 1047182"/>
                  <a:gd name="connsiteX4924" fmla="*/ 478856 w 808720"/>
                  <a:gd name="connsiteY4924" fmla="*/ 9813 h 1047182"/>
                  <a:gd name="connsiteX4925" fmla="*/ 479190 w 808720"/>
                  <a:gd name="connsiteY4925" fmla="*/ 9773 h 1047182"/>
                  <a:gd name="connsiteX4926" fmla="*/ 528273 w 808720"/>
                  <a:gd name="connsiteY4926" fmla="*/ 9242 h 1047182"/>
                  <a:gd name="connsiteX4927" fmla="*/ 528341 w 808720"/>
                  <a:gd name="connsiteY4927" fmla="*/ 9257 h 1047182"/>
                  <a:gd name="connsiteX4928" fmla="*/ 528264 w 808720"/>
                  <a:gd name="connsiteY4928" fmla="*/ 9271 h 1047182"/>
                  <a:gd name="connsiteX4929" fmla="*/ 528257 w 808720"/>
                  <a:gd name="connsiteY4929" fmla="*/ 9266 h 1047182"/>
                  <a:gd name="connsiteX4930" fmla="*/ 430484 w 808720"/>
                  <a:gd name="connsiteY4930" fmla="*/ 9237 h 1047182"/>
                  <a:gd name="connsiteX4931" fmla="*/ 431937 w 808720"/>
                  <a:gd name="connsiteY4931" fmla="*/ 9294 h 1047182"/>
                  <a:gd name="connsiteX4932" fmla="*/ 429151 w 808720"/>
                  <a:gd name="connsiteY4932" fmla="*/ 9680 h 1047182"/>
                  <a:gd name="connsiteX4933" fmla="*/ 424705 w 808720"/>
                  <a:gd name="connsiteY4933" fmla="*/ 10183 h 1047182"/>
                  <a:gd name="connsiteX4934" fmla="*/ 429368 w 808720"/>
                  <a:gd name="connsiteY4934" fmla="*/ 9386 h 1047182"/>
                  <a:gd name="connsiteX4935" fmla="*/ 496289 w 808720"/>
                  <a:gd name="connsiteY4935" fmla="*/ 9229 h 1047182"/>
                  <a:gd name="connsiteX4936" fmla="*/ 496070 w 808720"/>
                  <a:gd name="connsiteY4936" fmla="*/ 9329 h 1047182"/>
                  <a:gd name="connsiteX4937" fmla="*/ 495896 w 808720"/>
                  <a:gd name="connsiteY4937" fmla="*/ 9370 h 1047182"/>
                  <a:gd name="connsiteX4938" fmla="*/ 531817 w 808720"/>
                  <a:gd name="connsiteY4938" fmla="*/ 9228 h 1047182"/>
                  <a:gd name="connsiteX4939" fmla="*/ 531976 w 808720"/>
                  <a:gd name="connsiteY4939" fmla="*/ 9313 h 1047182"/>
                  <a:gd name="connsiteX4940" fmla="*/ 531581 w 808720"/>
                  <a:gd name="connsiteY4940" fmla="*/ 9609 h 1047182"/>
                  <a:gd name="connsiteX4941" fmla="*/ 531394 w 808720"/>
                  <a:gd name="connsiteY4941" fmla="*/ 9482 h 1047182"/>
                  <a:gd name="connsiteX4942" fmla="*/ 430121 w 808720"/>
                  <a:gd name="connsiteY4942" fmla="*/ 9223 h 1047182"/>
                  <a:gd name="connsiteX4943" fmla="*/ 430285 w 808720"/>
                  <a:gd name="connsiteY4943" fmla="*/ 9229 h 1047182"/>
                  <a:gd name="connsiteX4944" fmla="*/ 429368 w 808720"/>
                  <a:gd name="connsiteY4944" fmla="*/ 9386 h 1047182"/>
                  <a:gd name="connsiteX4945" fmla="*/ 422988 w 808720"/>
                  <a:gd name="connsiteY4945" fmla="*/ 10237 h 1047182"/>
                  <a:gd name="connsiteX4946" fmla="*/ 426718 w 808720"/>
                  <a:gd name="connsiteY4946" fmla="*/ 9597 h 1047182"/>
                  <a:gd name="connsiteX4947" fmla="*/ 523984 w 808720"/>
                  <a:gd name="connsiteY4947" fmla="*/ 9219 h 1047182"/>
                  <a:gd name="connsiteX4948" fmla="*/ 524431 w 808720"/>
                  <a:gd name="connsiteY4948" fmla="*/ 9359 h 1047182"/>
                  <a:gd name="connsiteX4949" fmla="*/ 523188 w 808720"/>
                  <a:gd name="connsiteY4949" fmla="*/ 9629 h 1047182"/>
                  <a:gd name="connsiteX4950" fmla="*/ 523309 w 808720"/>
                  <a:gd name="connsiteY4950" fmla="*/ 9508 h 1047182"/>
                  <a:gd name="connsiteX4951" fmla="*/ 458662 w 808720"/>
                  <a:gd name="connsiteY4951" fmla="*/ 9218 h 1047182"/>
                  <a:gd name="connsiteX4952" fmla="*/ 452167 w 808720"/>
                  <a:gd name="connsiteY4952" fmla="*/ 9642 h 1047182"/>
                  <a:gd name="connsiteX4953" fmla="*/ 452474 w 808720"/>
                  <a:gd name="connsiteY4953" fmla="*/ 9553 h 1047182"/>
                  <a:gd name="connsiteX4954" fmla="*/ 455154 w 808720"/>
                  <a:gd name="connsiteY4954" fmla="*/ 9348 h 1047182"/>
                  <a:gd name="connsiteX4955" fmla="*/ 532103 w 808720"/>
                  <a:gd name="connsiteY4955" fmla="*/ 9217 h 1047182"/>
                  <a:gd name="connsiteX4956" fmla="*/ 534284 w 808720"/>
                  <a:gd name="connsiteY4956" fmla="*/ 10002 h 1047182"/>
                  <a:gd name="connsiteX4957" fmla="*/ 533010 w 808720"/>
                  <a:gd name="connsiteY4957" fmla="*/ 9862 h 1047182"/>
                  <a:gd name="connsiteX4958" fmla="*/ 531976 w 808720"/>
                  <a:gd name="connsiteY4958" fmla="*/ 9313 h 1047182"/>
                  <a:gd name="connsiteX4959" fmla="*/ 521943 w 808720"/>
                  <a:gd name="connsiteY4959" fmla="*/ 9216 h 1047182"/>
                  <a:gd name="connsiteX4960" fmla="*/ 521484 w 808720"/>
                  <a:gd name="connsiteY4960" fmla="*/ 9477 h 1047182"/>
                  <a:gd name="connsiteX4961" fmla="*/ 521059 w 808720"/>
                  <a:gd name="connsiteY4961" fmla="*/ 9565 h 1047182"/>
                  <a:gd name="connsiteX4962" fmla="*/ 521148 w 808720"/>
                  <a:gd name="connsiteY4962" fmla="*/ 9476 h 1047182"/>
                  <a:gd name="connsiteX4963" fmla="*/ 528708 w 808720"/>
                  <a:gd name="connsiteY4963" fmla="*/ 9215 h 1047182"/>
                  <a:gd name="connsiteX4964" fmla="*/ 528789 w 808720"/>
                  <a:gd name="connsiteY4964" fmla="*/ 9253 h 1047182"/>
                  <a:gd name="connsiteX4965" fmla="*/ 528648 w 808720"/>
                  <a:gd name="connsiteY4965" fmla="*/ 9307 h 1047182"/>
                  <a:gd name="connsiteX4966" fmla="*/ 528661 w 808720"/>
                  <a:gd name="connsiteY4966" fmla="*/ 9223 h 1047182"/>
                  <a:gd name="connsiteX4967" fmla="*/ 492188 w 808720"/>
                  <a:gd name="connsiteY4967" fmla="*/ 9208 h 1047182"/>
                  <a:gd name="connsiteX4968" fmla="*/ 489737 w 808720"/>
                  <a:gd name="connsiteY4968" fmla="*/ 9795 h 1047182"/>
                  <a:gd name="connsiteX4969" fmla="*/ 488398 w 808720"/>
                  <a:gd name="connsiteY4969" fmla="*/ 10043 h 1047182"/>
                  <a:gd name="connsiteX4970" fmla="*/ 489629 w 808720"/>
                  <a:gd name="connsiteY4970" fmla="*/ 9664 h 1047182"/>
                  <a:gd name="connsiteX4971" fmla="*/ 491641 w 808720"/>
                  <a:gd name="connsiteY4971" fmla="*/ 9262 h 1047182"/>
                  <a:gd name="connsiteX4972" fmla="*/ 470181 w 808720"/>
                  <a:gd name="connsiteY4972" fmla="*/ 9207 h 1047182"/>
                  <a:gd name="connsiteX4973" fmla="*/ 470322 w 808720"/>
                  <a:gd name="connsiteY4973" fmla="*/ 9221 h 1047182"/>
                  <a:gd name="connsiteX4974" fmla="*/ 470757 w 808720"/>
                  <a:gd name="connsiteY4974" fmla="*/ 9262 h 1047182"/>
                  <a:gd name="connsiteX4975" fmla="*/ 469762 w 808720"/>
                  <a:gd name="connsiteY4975" fmla="*/ 9373 h 1047182"/>
                  <a:gd name="connsiteX4976" fmla="*/ 469305 w 808720"/>
                  <a:gd name="connsiteY4976" fmla="*/ 9392 h 1047182"/>
                  <a:gd name="connsiteX4977" fmla="*/ 469976 w 808720"/>
                  <a:gd name="connsiteY4977" fmla="*/ 9250 h 1047182"/>
                  <a:gd name="connsiteX4978" fmla="*/ 528665 w 808720"/>
                  <a:gd name="connsiteY4978" fmla="*/ 9201 h 1047182"/>
                  <a:gd name="connsiteX4979" fmla="*/ 528661 w 808720"/>
                  <a:gd name="connsiteY4979" fmla="*/ 9223 h 1047182"/>
                  <a:gd name="connsiteX4980" fmla="*/ 528396 w 808720"/>
                  <a:gd name="connsiteY4980" fmla="*/ 9270 h 1047182"/>
                  <a:gd name="connsiteX4981" fmla="*/ 528341 w 808720"/>
                  <a:gd name="connsiteY4981" fmla="*/ 9257 h 1047182"/>
                  <a:gd name="connsiteX4982" fmla="*/ 528666 w 808720"/>
                  <a:gd name="connsiteY4982" fmla="*/ 9196 h 1047182"/>
                  <a:gd name="connsiteX4983" fmla="*/ 528673 w 808720"/>
                  <a:gd name="connsiteY4983" fmla="*/ 9199 h 1047182"/>
                  <a:gd name="connsiteX4984" fmla="*/ 528665 w 808720"/>
                  <a:gd name="connsiteY4984" fmla="*/ 9201 h 1047182"/>
                  <a:gd name="connsiteX4985" fmla="*/ 528064 w 808720"/>
                  <a:gd name="connsiteY4985" fmla="*/ 9194 h 1047182"/>
                  <a:gd name="connsiteX4986" fmla="*/ 528189 w 808720"/>
                  <a:gd name="connsiteY4986" fmla="*/ 9223 h 1047182"/>
                  <a:gd name="connsiteX4987" fmla="*/ 528257 w 808720"/>
                  <a:gd name="connsiteY4987" fmla="*/ 9266 h 1047182"/>
                  <a:gd name="connsiteX4988" fmla="*/ 528254 w 808720"/>
                  <a:gd name="connsiteY4988" fmla="*/ 9273 h 1047182"/>
                  <a:gd name="connsiteX4989" fmla="*/ 528227 w 808720"/>
                  <a:gd name="connsiteY4989" fmla="*/ 9277 h 1047182"/>
                  <a:gd name="connsiteX4990" fmla="*/ 536761 w 808720"/>
                  <a:gd name="connsiteY4990" fmla="*/ 9175 h 1047182"/>
                  <a:gd name="connsiteX4991" fmla="*/ 537238 w 808720"/>
                  <a:gd name="connsiteY4991" fmla="*/ 9267 h 1047182"/>
                  <a:gd name="connsiteX4992" fmla="*/ 537792 w 808720"/>
                  <a:gd name="connsiteY4992" fmla="*/ 9984 h 1047182"/>
                  <a:gd name="connsiteX4993" fmla="*/ 537348 w 808720"/>
                  <a:gd name="connsiteY4993" fmla="*/ 10339 h 1047182"/>
                  <a:gd name="connsiteX4994" fmla="*/ 537328 w 808720"/>
                  <a:gd name="connsiteY4994" fmla="*/ 10337 h 1047182"/>
                  <a:gd name="connsiteX4995" fmla="*/ 477873 w 808720"/>
                  <a:gd name="connsiteY4995" fmla="*/ 9174 h 1047182"/>
                  <a:gd name="connsiteX4996" fmla="*/ 477716 w 808720"/>
                  <a:gd name="connsiteY4996" fmla="*/ 9219 h 1047182"/>
                  <a:gd name="connsiteX4997" fmla="*/ 476158 w 808720"/>
                  <a:gd name="connsiteY4997" fmla="*/ 9288 h 1047182"/>
                  <a:gd name="connsiteX4998" fmla="*/ 428691 w 808720"/>
                  <a:gd name="connsiteY4998" fmla="*/ 9167 h 1047182"/>
                  <a:gd name="connsiteX4999" fmla="*/ 429125 w 808720"/>
                  <a:gd name="connsiteY4999" fmla="*/ 9184 h 1047182"/>
                  <a:gd name="connsiteX5000" fmla="*/ 426718 w 808720"/>
                  <a:gd name="connsiteY5000" fmla="*/ 9597 h 1047182"/>
                  <a:gd name="connsiteX5001" fmla="*/ 421703 w 808720"/>
                  <a:gd name="connsiteY5001" fmla="*/ 10148 h 1047182"/>
                  <a:gd name="connsiteX5002" fmla="*/ 423091 w 808720"/>
                  <a:gd name="connsiteY5002" fmla="*/ 9915 h 1047182"/>
                  <a:gd name="connsiteX5003" fmla="*/ 474911 w 808720"/>
                  <a:gd name="connsiteY5003" fmla="*/ 9166 h 1047182"/>
                  <a:gd name="connsiteX5004" fmla="*/ 473668 w 808720"/>
                  <a:gd name="connsiteY5004" fmla="*/ 9316 h 1047182"/>
                  <a:gd name="connsiteX5005" fmla="*/ 472931 w 808720"/>
                  <a:gd name="connsiteY5005" fmla="*/ 9246 h 1047182"/>
                  <a:gd name="connsiteX5006" fmla="*/ 520201 w 808720"/>
                  <a:gd name="connsiteY5006" fmla="*/ 9162 h 1047182"/>
                  <a:gd name="connsiteX5007" fmla="*/ 519892 w 808720"/>
                  <a:gd name="connsiteY5007" fmla="*/ 9378 h 1047182"/>
                  <a:gd name="connsiteX5008" fmla="*/ 518744 w 808720"/>
                  <a:gd name="connsiteY5008" fmla="*/ 9857 h 1047182"/>
                  <a:gd name="connsiteX5009" fmla="*/ 517959 w 808720"/>
                  <a:gd name="connsiteY5009" fmla="*/ 9562 h 1047182"/>
                  <a:gd name="connsiteX5010" fmla="*/ 476858 w 808720"/>
                  <a:gd name="connsiteY5010" fmla="*/ 9147 h 1047182"/>
                  <a:gd name="connsiteX5011" fmla="*/ 475049 w 808720"/>
                  <a:gd name="connsiteY5011" fmla="*/ 9337 h 1047182"/>
                  <a:gd name="connsiteX5012" fmla="*/ 474256 w 808720"/>
                  <a:gd name="connsiteY5012" fmla="*/ 9373 h 1047182"/>
                  <a:gd name="connsiteX5013" fmla="*/ 473794 w 808720"/>
                  <a:gd name="connsiteY5013" fmla="*/ 9328 h 1047182"/>
                  <a:gd name="connsiteX5014" fmla="*/ 471835 w 808720"/>
                  <a:gd name="connsiteY5014" fmla="*/ 9141 h 1047182"/>
                  <a:gd name="connsiteX5015" fmla="*/ 472931 w 808720"/>
                  <a:gd name="connsiteY5015" fmla="*/ 9246 h 1047182"/>
                  <a:gd name="connsiteX5016" fmla="*/ 471287 w 808720"/>
                  <a:gd name="connsiteY5016" fmla="*/ 9312 h 1047182"/>
                  <a:gd name="connsiteX5017" fmla="*/ 470757 w 808720"/>
                  <a:gd name="connsiteY5017" fmla="*/ 9262 h 1047182"/>
                  <a:gd name="connsiteX5018" fmla="*/ 428015 w 808720"/>
                  <a:gd name="connsiteY5018" fmla="*/ 9140 h 1047182"/>
                  <a:gd name="connsiteX5019" fmla="*/ 428254 w 808720"/>
                  <a:gd name="connsiteY5019" fmla="*/ 9149 h 1047182"/>
                  <a:gd name="connsiteX5020" fmla="*/ 426972 w 808720"/>
                  <a:gd name="connsiteY5020" fmla="*/ 9281 h 1047182"/>
                  <a:gd name="connsiteX5021" fmla="*/ 470503 w 808720"/>
                  <a:gd name="connsiteY5021" fmla="*/ 9139 h 1047182"/>
                  <a:gd name="connsiteX5022" fmla="*/ 470181 w 808720"/>
                  <a:gd name="connsiteY5022" fmla="*/ 9207 h 1047182"/>
                  <a:gd name="connsiteX5023" fmla="*/ 469979 w 808720"/>
                  <a:gd name="connsiteY5023" fmla="*/ 9188 h 1047182"/>
                  <a:gd name="connsiteX5024" fmla="*/ 529146 w 808720"/>
                  <a:gd name="connsiteY5024" fmla="*/ 9138 h 1047182"/>
                  <a:gd name="connsiteX5025" fmla="*/ 529352 w 808720"/>
                  <a:gd name="connsiteY5025" fmla="*/ 9228 h 1047182"/>
                  <a:gd name="connsiteX5026" fmla="*/ 529056 w 808720"/>
                  <a:gd name="connsiteY5026" fmla="*/ 9376 h 1047182"/>
                  <a:gd name="connsiteX5027" fmla="*/ 528789 w 808720"/>
                  <a:gd name="connsiteY5027" fmla="*/ 9253 h 1047182"/>
                  <a:gd name="connsiteX5028" fmla="*/ 529039 w 808720"/>
                  <a:gd name="connsiteY5028" fmla="*/ 9157 h 1047182"/>
                  <a:gd name="connsiteX5029" fmla="*/ 487303 w 808720"/>
                  <a:gd name="connsiteY5029" fmla="*/ 9134 h 1047182"/>
                  <a:gd name="connsiteX5030" fmla="*/ 486174 w 808720"/>
                  <a:gd name="connsiteY5030" fmla="*/ 9540 h 1047182"/>
                  <a:gd name="connsiteX5031" fmla="*/ 483651 w 808720"/>
                  <a:gd name="connsiteY5031" fmla="*/ 9919 h 1047182"/>
                  <a:gd name="connsiteX5032" fmla="*/ 482214 w 808720"/>
                  <a:gd name="connsiteY5032" fmla="*/ 10134 h 1047182"/>
                  <a:gd name="connsiteX5033" fmla="*/ 480497 w 808720"/>
                  <a:gd name="connsiteY5033" fmla="*/ 9970 h 1047182"/>
                  <a:gd name="connsiteX5034" fmla="*/ 481040 w 808720"/>
                  <a:gd name="connsiteY5034" fmla="*/ 9842 h 1047182"/>
                  <a:gd name="connsiteX5035" fmla="*/ 481101 w 808720"/>
                  <a:gd name="connsiteY5035" fmla="*/ 9835 h 1047182"/>
                  <a:gd name="connsiteX5036" fmla="*/ 427772 w 808720"/>
                  <a:gd name="connsiteY5036" fmla="*/ 9130 h 1047182"/>
                  <a:gd name="connsiteX5037" fmla="*/ 427995 w 808720"/>
                  <a:gd name="connsiteY5037" fmla="*/ 9139 h 1047182"/>
                  <a:gd name="connsiteX5038" fmla="*/ 426928 w 808720"/>
                  <a:gd name="connsiteY5038" fmla="*/ 9286 h 1047182"/>
                  <a:gd name="connsiteX5039" fmla="*/ 426711 w 808720"/>
                  <a:gd name="connsiteY5039" fmla="*/ 9308 h 1047182"/>
                  <a:gd name="connsiteX5040" fmla="*/ 531860 w 808720"/>
                  <a:gd name="connsiteY5040" fmla="*/ 9130 h 1047182"/>
                  <a:gd name="connsiteX5041" fmla="*/ 531935 w 808720"/>
                  <a:gd name="connsiteY5041" fmla="*/ 9157 h 1047182"/>
                  <a:gd name="connsiteX5042" fmla="*/ 531817 w 808720"/>
                  <a:gd name="connsiteY5042" fmla="*/ 9228 h 1047182"/>
                  <a:gd name="connsiteX5043" fmla="*/ 531748 w 808720"/>
                  <a:gd name="connsiteY5043" fmla="*/ 9191 h 1047182"/>
                  <a:gd name="connsiteX5044" fmla="*/ 529110 w 808720"/>
                  <a:gd name="connsiteY5044" fmla="*/ 9123 h 1047182"/>
                  <a:gd name="connsiteX5045" fmla="*/ 529119 w 808720"/>
                  <a:gd name="connsiteY5045" fmla="*/ 9126 h 1047182"/>
                  <a:gd name="connsiteX5046" fmla="*/ 529039 w 808720"/>
                  <a:gd name="connsiteY5046" fmla="*/ 9157 h 1047182"/>
                  <a:gd name="connsiteX5047" fmla="*/ 528708 w 808720"/>
                  <a:gd name="connsiteY5047" fmla="*/ 9215 h 1047182"/>
                  <a:gd name="connsiteX5048" fmla="*/ 528673 w 808720"/>
                  <a:gd name="connsiteY5048" fmla="*/ 9199 h 1047182"/>
                  <a:gd name="connsiteX5049" fmla="*/ 460160 w 808720"/>
                  <a:gd name="connsiteY5049" fmla="*/ 9120 h 1047182"/>
                  <a:gd name="connsiteX5050" fmla="*/ 460047 w 808720"/>
                  <a:gd name="connsiteY5050" fmla="*/ 9149 h 1047182"/>
                  <a:gd name="connsiteX5051" fmla="*/ 459961 w 808720"/>
                  <a:gd name="connsiteY5051" fmla="*/ 9170 h 1047182"/>
                  <a:gd name="connsiteX5052" fmla="*/ 458662 w 808720"/>
                  <a:gd name="connsiteY5052" fmla="*/ 9218 h 1047182"/>
                  <a:gd name="connsiteX5053" fmla="*/ 459833 w 808720"/>
                  <a:gd name="connsiteY5053" fmla="*/ 9142 h 1047182"/>
                  <a:gd name="connsiteX5054" fmla="*/ 523240 w 808720"/>
                  <a:gd name="connsiteY5054" fmla="*/ 9111 h 1047182"/>
                  <a:gd name="connsiteX5055" fmla="*/ 521915 w 808720"/>
                  <a:gd name="connsiteY5055" fmla="*/ 9906 h 1047182"/>
                  <a:gd name="connsiteX5056" fmla="*/ 520386 w 808720"/>
                  <a:gd name="connsiteY5056" fmla="*/ 10238 h 1047182"/>
                  <a:gd name="connsiteX5057" fmla="*/ 520647 w 808720"/>
                  <a:gd name="connsiteY5057" fmla="*/ 9978 h 1047182"/>
                  <a:gd name="connsiteX5058" fmla="*/ 520706 w 808720"/>
                  <a:gd name="connsiteY5058" fmla="*/ 9918 h 1047182"/>
                  <a:gd name="connsiteX5059" fmla="*/ 521484 w 808720"/>
                  <a:gd name="connsiteY5059" fmla="*/ 9477 h 1047182"/>
                  <a:gd name="connsiteX5060" fmla="*/ 522213 w 808720"/>
                  <a:gd name="connsiteY5060" fmla="*/ 9325 h 1047182"/>
                  <a:gd name="connsiteX5061" fmla="*/ 502714 w 808720"/>
                  <a:gd name="connsiteY5061" fmla="*/ 9110 h 1047182"/>
                  <a:gd name="connsiteX5062" fmla="*/ 503056 w 808720"/>
                  <a:gd name="connsiteY5062" fmla="*/ 9190 h 1047182"/>
                  <a:gd name="connsiteX5063" fmla="*/ 502136 w 808720"/>
                  <a:gd name="connsiteY5063" fmla="*/ 9373 h 1047182"/>
                  <a:gd name="connsiteX5064" fmla="*/ 518629 w 808720"/>
                  <a:gd name="connsiteY5064" fmla="*/ 9106 h 1047182"/>
                  <a:gd name="connsiteX5065" fmla="*/ 518005 w 808720"/>
                  <a:gd name="connsiteY5065" fmla="*/ 9419 h 1047182"/>
                  <a:gd name="connsiteX5066" fmla="*/ 517702 w 808720"/>
                  <a:gd name="connsiteY5066" fmla="*/ 9466 h 1047182"/>
                  <a:gd name="connsiteX5067" fmla="*/ 517391 w 808720"/>
                  <a:gd name="connsiteY5067" fmla="*/ 9350 h 1047182"/>
                  <a:gd name="connsiteX5068" fmla="*/ 517200 w 808720"/>
                  <a:gd name="connsiteY5068" fmla="*/ 9278 h 1047182"/>
                  <a:gd name="connsiteX5069" fmla="*/ 517790 w 808720"/>
                  <a:gd name="connsiteY5069" fmla="*/ 9207 h 1047182"/>
                  <a:gd name="connsiteX5070" fmla="*/ 469109 w 808720"/>
                  <a:gd name="connsiteY5070" fmla="*/ 9106 h 1047182"/>
                  <a:gd name="connsiteX5071" fmla="*/ 469979 w 808720"/>
                  <a:gd name="connsiteY5071" fmla="*/ 9188 h 1047182"/>
                  <a:gd name="connsiteX5072" fmla="*/ 467711 w 808720"/>
                  <a:gd name="connsiteY5072" fmla="*/ 9399 h 1047182"/>
                  <a:gd name="connsiteX5073" fmla="*/ 466628 w 808720"/>
                  <a:gd name="connsiteY5073" fmla="*/ 9500 h 1047182"/>
                  <a:gd name="connsiteX5074" fmla="*/ 465336 w 808720"/>
                  <a:gd name="connsiteY5074" fmla="*/ 9551 h 1047182"/>
                  <a:gd name="connsiteX5075" fmla="*/ 466862 w 808720"/>
                  <a:gd name="connsiteY5075" fmla="*/ 9371 h 1047182"/>
                  <a:gd name="connsiteX5076" fmla="*/ 438482 w 808720"/>
                  <a:gd name="connsiteY5076" fmla="*/ 9104 h 1047182"/>
                  <a:gd name="connsiteX5077" fmla="*/ 437024 w 808720"/>
                  <a:gd name="connsiteY5077" fmla="*/ 9495 h 1047182"/>
                  <a:gd name="connsiteX5078" fmla="*/ 435804 w 808720"/>
                  <a:gd name="connsiteY5078" fmla="*/ 9447 h 1047182"/>
                  <a:gd name="connsiteX5079" fmla="*/ 527875 w 808720"/>
                  <a:gd name="connsiteY5079" fmla="*/ 9098 h 1047182"/>
                  <a:gd name="connsiteX5080" fmla="*/ 528064 w 808720"/>
                  <a:gd name="connsiteY5080" fmla="*/ 9194 h 1047182"/>
                  <a:gd name="connsiteX5081" fmla="*/ 527821 w 808720"/>
                  <a:gd name="connsiteY5081" fmla="*/ 9139 h 1047182"/>
                  <a:gd name="connsiteX5082" fmla="*/ 525687 w 808720"/>
                  <a:gd name="connsiteY5082" fmla="*/ 9086 h 1047182"/>
                  <a:gd name="connsiteX5083" fmla="*/ 525547 w 808720"/>
                  <a:gd name="connsiteY5083" fmla="*/ 9314 h 1047182"/>
                  <a:gd name="connsiteX5084" fmla="*/ 525209 w 808720"/>
                  <a:gd name="connsiteY5084" fmla="*/ 9603 h 1047182"/>
                  <a:gd name="connsiteX5085" fmla="*/ 524431 w 808720"/>
                  <a:gd name="connsiteY5085" fmla="*/ 9359 h 1047182"/>
                  <a:gd name="connsiteX5086" fmla="*/ 525829 w 808720"/>
                  <a:gd name="connsiteY5086" fmla="*/ 9072 h 1047182"/>
                  <a:gd name="connsiteX5087" fmla="*/ 526010 w 808720"/>
                  <a:gd name="connsiteY5087" fmla="*/ 9092 h 1047182"/>
                  <a:gd name="connsiteX5088" fmla="*/ 525490 w 808720"/>
                  <a:gd name="connsiteY5088" fmla="*/ 9692 h 1047182"/>
                  <a:gd name="connsiteX5089" fmla="*/ 525343 w 808720"/>
                  <a:gd name="connsiteY5089" fmla="*/ 9646 h 1047182"/>
                  <a:gd name="connsiteX5090" fmla="*/ 525547 w 808720"/>
                  <a:gd name="connsiteY5090" fmla="*/ 9314 h 1047182"/>
                  <a:gd name="connsiteX5091" fmla="*/ 493668 w 808720"/>
                  <a:gd name="connsiteY5091" fmla="*/ 9067 h 1047182"/>
                  <a:gd name="connsiteX5092" fmla="*/ 493653 w 808720"/>
                  <a:gd name="connsiteY5092" fmla="*/ 9077 h 1047182"/>
                  <a:gd name="connsiteX5093" fmla="*/ 491178 w 808720"/>
                  <a:gd name="connsiteY5093" fmla="*/ 9811 h 1047182"/>
                  <a:gd name="connsiteX5094" fmla="*/ 489287 w 808720"/>
                  <a:gd name="connsiteY5094" fmla="*/ 10102 h 1047182"/>
                  <a:gd name="connsiteX5095" fmla="*/ 487123 w 808720"/>
                  <a:gd name="connsiteY5095" fmla="*/ 10435 h 1047182"/>
                  <a:gd name="connsiteX5096" fmla="*/ 487329 w 808720"/>
                  <a:gd name="connsiteY5096" fmla="*/ 10372 h 1047182"/>
                  <a:gd name="connsiteX5097" fmla="*/ 488554 w 808720"/>
                  <a:gd name="connsiteY5097" fmla="*/ 10078 h 1047182"/>
                  <a:gd name="connsiteX5098" fmla="*/ 489737 w 808720"/>
                  <a:gd name="connsiteY5098" fmla="*/ 9795 h 1047182"/>
                  <a:gd name="connsiteX5099" fmla="*/ 523481 w 808720"/>
                  <a:gd name="connsiteY5099" fmla="*/ 9061 h 1047182"/>
                  <a:gd name="connsiteX5100" fmla="*/ 523691 w 808720"/>
                  <a:gd name="connsiteY5100" fmla="*/ 9126 h 1047182"/>
                  <a:gd name="connsiteX5101" fmla="*/ 523309 w 808720"/>
                  <a:gd name="connsiteY5101" fmla="*/ 9508 h 1047182"/>
                  <a:gd name="connsiteX5102" fmla="*/ 522859 w 808720"/>
                  <a:gd name="connsiteY5102" fmla="*/ 9701 h 1047182"/>
                  <a:gd name="connsiteX5103" fmla="*/ 522246 w 808720"/>
                  <a:gd name="connsiteY5103" fmla="*/ 9834 h 1047182"/>
                  <a:gd name="connsiteX5104" fmla="*/ 523392 w 808720"/>
                  <a:gd name="connsiteY5104" fmla="*/ 9079 h 1047182"/>
                  <a:gd name="connsiteX5105" fmla="*/ 481274 w 808720"/>
                  <a:gd name="connsiteY5105" fmla="*/ 9061 h 1047182"/>
                  <a:gd name="connsiteX5106" fmla="*/ 476518 w 808720"/>
                  <a:gd name="connsiteY5106" fmla="*/ 9589 h 1047182"/>
                  <a:gd name="connsiteX5107" fmla="*/ 476444 w 808720"/>
                  <a:gd name="connsiteY5107" fmla="*/ 9582 h 1047182"/>
                  <a:gd name="connsiteX5108" fmla="*/ 477716 w 808720"/>
                  <a:gd name="connsiteY5108" fmla="*/ 9219 h 1047182"/>
                  <a:gd name="connsiteX5109" fmla="*/ 525704 w 808720"/>
                  <a:gd name="connsiteY5109" fmla="*/ 9058 h 1047182"/>
                  <a:gd name="connsiteX5110" fmla="*/ 525778 w 808720"/>
                  <a:gd name="connsiteY5110" fmla="*/ 9066 h 1047182"/>
                  <a:gd name="connsiteX5111" fmla="*/ 525687 w 808720"/>
                  <a:gd name="connsiteY5111" fmla="*/ 9086 h 1047182"/>
                  <a:gd name="connsiteX5112" fmla="*/ 493719 w 808720"/>
                  <a:gd name="connsiteY5112" fmla="*/ 9057 h 1047182"/>
                  <a:gd name="connsiteX5113" fmla="*/ 493714 w 808720"/>
                  <a:gd name="connsiteY5113" fmla="*/ 9059 h 1047182"/>
                  <a:gd name="connsiteX5114" fmla="*/ 493668 w 808720"/>
                  <a:gd name="connsiteY5114" fmla="*/ 9067 h 1047182"/>
                  <a:gd name="connsiteX5115" fmla="*/ 493677 w 808720"/>
                  <a:gd name="connsiteY5115" fmla="*/ 9061 h 1047182"/>
                  <a:gd name="connsiteX5116" fmla="*/ 470914 w 808720"/>
                  <a:gd name="connsiteY5116" fmla="*/ 9053 h 1047182"/>
                  <a:gd name="connsiteX5117" fmla="*/ 471171 w 808720"/>
                  <a:gd name="connsiteY5117" fmla="*/ 9078 h 1047182"/>
                  <a:gd name="connsiteX5118" fmla="*/ 470503 w 808720"/>
                  <a:gd name="connsiteY5118" fmla="*/ 9139 h 1047182"/>
                  <a:gd name="connsiteX5119" fmla="*/ 525855 w 808720"/>
                  <a:gd name="connsiteY5119" fmla="*/ 9049 h 1047182"/>
                  <a:gd name="connsiteX5120" fmla="*/ 525829 w 808720"/>
                  <a:gd name="connsiteY5120" fmla="*/ 9072 h 1047182"/>
                  <a:gd name="connsiteX5121" fmla="*/ 525778 w 808720"/>
                  <a:gd name="connsiteY5121" fmla="*/ 9066 h 1047182"/>
                  <a:gd name="connsiteX5122" fmla="*/ 520365 w 808720"/>
                  <a:gd name="connsiteY5122" fmla="*/ 9047 h 1047182"/>
                  <a:gd name="connsiteX5123" fmla="*/ 520295 w 808720"/>
                  <a:gd name="connsiteY5123" fmla="*/ 9096 h 1047182"/>
                  <a:gd name="connsiteX5124" fmla="*/ 517827 w 808720"/>
                  <a:gd name="connsiteY5124" fmla="*/ 9507 h 1047182"/>
                  <a:gd name="connsiteX5125" fmla="*/ 518005 w 808720"/>
                  <a:gd name="connsiteY5125" fmla="*/ 9419 h 1047182"/>
                  <a:gd name="connsiteX5126" fmla="*/ 418528 w 808720"/>
                  <a:gd name="connsiteY5126" fmla="*/ 9038 h 1047182"/>
                  <a:gd name="connsiteX5127" fmla="*/ 415540 w 808720"/>
                  <a:gd name="connsiteY5127" fmla="*/ 9475 h 1047182"/>
                  <a:gd name="connsiteX5128" fmla="*/ 407074 w 808720"/>
                  <a:gd name="connsiteY5128" fmla="*/ 10056 h 1047182"/>
                  <a:gd name="connsiteX5129" fmla="*/ 351149 w 808720"/>
                  <a:gd name="connsiteY5129" fmla="*/ 17184 h 1047182"/>
                  <a:gd name="connsiteX5130" fmla="*/ 404058 w 808720"/>
                  <a:gd name="connsiteY5130" fmla="*/ 10056 h 1047182"/>
                  <a:gd name="connsiteX5131" fmla="*/ 523378 w 808720"/>
                  <a:gd name="connsiteY5131" fmla="*/ 9028 h 1047182"/>
                  <a:gd name="connsiteX5132" fmla="*/ 523440 w 808720"/>
                  <a:gd name="connsiteY5132" fmla="*/ 9048 h 1047182"/>
                  <a:gd name="connsiteX5133" fmla="*/ 523392 w 808720"/>
                  <a:gd name="connsiteY5133" fmla="*/ 9079 h 1047182"/>
                  <a:gd name="connsiteX5134" fmla="*/ 523240 w 808720"/>
                  <a:gd name="connsiteY5134" fmla="*/ 9111 h 1047182"/>
                  <a:gd name="connsiteX5135" fmla="*/ 478389 w 808720"/>
                  <a:gd name="connsiteY5135" fmla="*/ 9026 h 1047182"/>
                  <a:gd name="connsiteX5136" fmla="*/ 478255 w 808720"/>
                  <a:gd name="connsiteY5136" fmla="*/ 9065 h 1047182"/>
                  <a:gd name="connsiteX5137" fmla="*/ 476858 w 808720"/>
                  <a:gd name="connsiteY5137" fmla="*/ 9147 h 1047182"/>
                  <a:gd name="connsiteX5138" fmla="*/ 477771 w 808720"/>
                  <a:gd name="connsiteY5138" fmla="*/ 9051 h 1047182"/>
                  <a:gd name="connsiteX5139" fmla="*/ 520752 w 808720"/>
                  <a:gd name="connsiteY5139" fmla="*/ 9020 h 1047182"/>
                  <a:gd name="connsiteX5140" fmla="*/ 520569 w 808720"/>
                  <a:gd name="connsiteY5140" fmla="*/ 9096 h 1047182"/>
                  <a:gd name="connsiteX5141" fmla="*/ 520201 w 808720"/>
                  <a:gd name="connsiteY5141" fmla="*/ 9162 h 1047182"/>
                  <a:gd name="connsiteX5142" fmla="*/ 520295 w 808720"/>
                  <a:gd name="connsiteY5142" fmla="*/ 9096 h 1047182"/>
                  <a:gd name="connsiteX5143" fmla="*/ 428904 w 808720"/>
                  <a:gd name="connsiteY5143" fmla="*/ 9019 h 1047182"/>
                  <a:gd name="connsiteX5144" fmla="*/ 428015 w 808720"/>
                  <a:gd name="connsiteY5144" fmla="*/ 9140 h 1047182"/>
                  <a:gd name="connsiteX5145" fmla="*/ 427995 w 808720"/>
                  <a:gd name="connsiteY5145" fmla="*/ 9139 h 1047182"/>
                  <a:gd name="connsiteX5146" fmla="*/ 428776 w 808720"/>
                  <a:gd name="connsiteY5146" fmla="*/ 9032 h 1047182"/>
                  <a:gd name="connsiteX5147" fmla="*/ 464408 w 808720"/>
                  <a:gd name="connsiteY5147" fmla="*/ 9006 h 1047182"/>
                  <a:gd name="connsiteX5148" fmla="*/ 463412 w 808720"/>
                  <a:gd name="connsiteY5148" fmla="*/ 9206 h 1047182"/>
                  <a:gd name="connsiteX5149" fmla="*/ 462920 w 808720"/>
                  <a:gd name="connsiteY5149" fmla="*/ 9243 h 1047182"/>
                  <a:gd name="connsiteX5150" fmla="*/ 458271 w 808720"/>
                  <a:gd name="connsiteY5150" fmla="*/ 9593 h 1047182"/>
                  <a:gd name="connsiteX5151" fmla="*/ 459961 w 808720"/>
                  <a:gd name="connsiteY5151" fmla="*/ 9170 h 1047182"/>
                  <a:gd name="connsiteX5152" fmla="*/ 460310 w 808720"/>
                  <a:gd name="connsiteY5152" fmla="*/ 9157 h 1047182"/>
                  <a:gd name="connsiteX5153" fmla="*/ 529804 w 808720"/>
                  <a:gd name="connsiteY5153" fmla="*/ 9001 h 1047182"/>
                  <a:gd name="connsiteX5154" fmla="*/ 529740 w 808720"/>
                  <a:gd name="connsiteY5154" fmla="*/ 9034 h 1047182"/>
                  <a:gd name="connsiteX5155" fmla="*/ 529146 w 808720"/>
                  <a:gd name="connsiteY5155" fmla="*/ 9138 h 1047182"/>
                  <a:gd name="connsiteX5156" fmla="*/ 529119 w 808720"/>
                  <a:gd name="connsiteY5156" fmla="*/ 9126 h 1047182"/>
                  <a:gd name="connsiteX5157" fmla="*/ 529143 w 808720"/>
                  <a:gd name="connsiteY5157" fmla="*/ 9117 h 1047182"/>
                  <a:gd name="connsiteX5158" fmla="*/ 466278 w 808720"/>
                  <a:gd name="connsiteY5158" fmla="*/ 8990 h 1047182"/>
                  <a:gd name="connsiteX5159" fmla="*/ 465625 w 808720"/>
                  <a:gd name="connsiteY5159" fmla="*/ 9331 h 1047182"/>
                  <a:gd name="connsiteX5160" fmla="*/ 465192 w 808720"/>
                  <a:gd name="connsiteY5160" fmla="*/ 9557 h 1047182"/>
                  <a:gd name="connsiteX5161" fmla="*/ 460764 w 808720"/>
                  <a:gd name="connsiteY5161" fmla="*/ 9735 h 1047182"/>
                  <a:gd name="connsiteX5162" fmla="*/ 463184 w 808720"/>
                  <a:gd name="connsiteY5162" fmla="*/ 9251 h 1047182"/>
                  <a:gd name="connsiteX5163" fmla="*/ 463412 w 808720"/>
                  <a:gd name="connsiteY5163" fmla="*/ 9206 h 1047182"/>
                  <a:gd name="connsiteX5164" fmla="*/ 482952 w 808720"/>
                  <a:gd name="connsiteY5164" fmla="*/ 8986 h 1047182"/>
                  <a:gd name="connsiteX5165" fmla="*/ 480764 w 808720"/>
                  <a:gd name="connsiteY5165" fmla="*/ 9288 h 1047182"/>
                  <a:gd name="connsiteX5166" fmla="*/ 481900 w 808720"/>
                  <a:gd name="connsiteY5166" fmla="*/ 9049 h 1047182"/>
                  <a:gd name="connsiteX5167" fmla="*/ 481996 w 808720"/>
                  <a:gd name="connsiteY5167" fmla="*/ 9029 h 1047182"/>
                  <a:gd name="connsiteX5168" fmla="*/ 482153 w 808720"/>
                  <a:gd name="connsiteY5168" fmla="*/ 9022 h 1047182"/>
                  <a:gd name="connsiteX5169" fmla="*/ 444420 w 808720"/>
                  <a:gd name="connsiteY5169" fmla="*/ 8977 h 1047182"/>
                  <a:gd name="connsiteX5170" fmla="*/ 443865 w 808720"/>
                  <a:gd name="connsiteY5170" fmla="*/ 9085 h 1047182"/>
                  <a:gd name="connsiteX5171" fmla="*/ 439887 w 808720"/>
                  <a:gd name="connsiteY5171" fmla="*/ 9607 h 1047182"/>
                  <a:gd name="connsiteX5172" fmla="*/ 439847 w 808720"/>
                  <a:gd name="connsiteY5172" fmla="*/ 9606 h 1047182"/>
                  <a:gd name="connsiteX5173" fmla="*/ 441072 w 808720"/>
                  <a:gd name="connsiteY5173" fmla="*/ 9426 h 1047182"/>
                  <a:gd name="connsiteX5174" fmla="*/ 445986 w 808720"/>
                  <a:gd name="connsiteY5174" fmla="*/ 8974 h 1047182"/>
                  <a:gd name="connsiteX5175" fmla="*/ 444266 w 808720"/>
                  <a:gd name="connsiteY5175" fmla="*/ 9558 h 1047182"/>
                  <a:gd name="connsiteX5176" fmla="*/ 443013 w 808720"/>
                  <a:gd name="connsiteY5176" fmla="*/ 9731 h 1047182"/>
                  <a:gd name="connsiteX5177" fmla="*/ 440962 w 808720"/>
                  <a:gd name="connsiteY5177" fmla="*/ 9650 h 1047182"/>
                  <a:gd name="connsiteX5178" fmla="*/ 441992 w 808720"/>
                  <a:gd name="connsiteY5178" fmla="*/ 9450 h 1047182"/>
                  <a:gd name="connsiteX5179" fmla="*/ 530164 w 808720"/>
                  <a:gd name="connsiteY5179" fmla="*/ 8959 h 1047182"/>
                  <a:gd name="connsiteX5180" fmla="*/ 531221 w 808720"/>
                  <a:gd name="connsiteY5180" fmla="*/ 9479 h 1047182"/>
                  <a:gd name="connsiteX5181" fmla="*/ 530937 w 808720"/>
                  <a:gd name="connsiteY5181" fmla="*/ 9634 h 1047182"/>
                  <a:gd name="connsiteX5182" fmla="*/ 530065 w 808720"/>
                  <a:gd name="connsiteY5182" fmla="*/ 9538 h 1047182"/>
                  <a:gd name="connsiteX5183" fmla="*/ 529352 w 808720"/>
                  <a:gd name="connsiteY5183" fmla="*/ 9228 h 1047182"/>
                  <a:gd name="connsiteX5184" fmla="*/ 529740 w 808720"/>
                  <a:gd name="connsiteY5184" fmla="*/ 9034 h 1047182"/>
                  <a:gd name="connsiteX5185" fmla="*/ 516302 w 808720"/>
                  <a:gd name="connsiteY5185" fmla="*/ 8942 h 1047182"/>
                  <a:gd name="connsiteX5186" fmla="*/ 517200 w 808720"/>
                  <a:gd name="connsiteY5186" fmla="*/ 9278 h 1047182"/>
                  <a:gd name="connsiteX5187" fmla="*/ 508085 w 808720"/>
                  <a:gd name="connsiteY5187" fmla="*/ 10375 h 1047182"/>
                  <a:gd name="connsiteX5188" fmla="*/ 507399 w 808720"/>
                  <a:gd name="connsiteY5188" fmla="*/ 10214 h 1047182"/>
                  <a:gd name="connsiteX5189" fmla="*/ 528096 w 808720"/>
                  <a:gd name="connsiteY5189" fmla="*/ 8933 h 1047182"/>
                  <a:gd name="connsiteX5190" fmla="*/ 528383 w 808720"/>
                  <a:gd name="connsiteY5190" fmla="*/ 9065 h 1047182"/>
                  <a:gd name="connsiteX5191" fmla="*/ 528273 w 808720"/>
                  <a:gd name="connsiteY5191" fmla="*/ 9242 h 1047182"/>
                  <a:gd name="connsiteX5192" fmla="*/ 528189 w 808720"/>
                  <a:gd name="connsiteY5192" fmla="*/ 9223 h 1047182"/>
                  <a:gd name="connsiteX5193" fmla="*/ 527930 w 808720"/>
                  <a:gd name="connsiteY5193" fmla="*/ 9058 h 1047182"/>
                  <a:gd name="connsiteX5194" fmla="*/ 432794 w 808720"/>
                  <a:gd name="connsiteY5194" fmla="*/ 8929 h 1047182"/>
                  <a:gd name="connsiteX5195" fmla="*/ 430484 w 808720"/>
                  <a:gd name="connsiteY5195" fmla="*/ 9237 h 1047182"/>
                  <a:gd name="connsiteX5196" fmla="*/ 430285 w 808720"/>
                  <a:gd name="connsiteY5196" fmla="*/ 9229 h 1047182"/>
                  <a:gd name="connsiteX5197" fmla="*/ 430688 w 808720"/>
                  <a:gd name="connsiteY5197" fmla="*/ 9161 h 1047182"/>
                  <a:gd name="connsiteX5198" fmla="*/ 482479 w 808720"/>
                  <a:gd name="connsiteY5198" fmla="*/ 8927 h 1047182"/>
                  <a:gd name="connsiteX5199" fmla="*/ 481996 w 808720"/>
                  <a:gd name="connsiteY5199" fmla="*/ 9029 h 1047182"/>
                  <a:gd name="connsiteX5200" fmla="*/ 481274 w 808720"/>
                  <a:gd name="connsiteY5200" fmla="*/ 9061 h 1047182"/>
                  <a:gd name="connsiteX5201" fmla="*/ 521524 w 808720"/>
                  <a:gd name="connsiteY5201" fmla="*/ 8925 h 1047182"/>
                  <a:gd name="connsiteX5202" fmla="*/ 520826 w 808720"/>
                  <a:gd name="connsiteY5202" fmla="*/ 9581 h 1047182"/>
                  <a:gd name="connsiteX5203" fmla="*/ 520554 w 808720"/>
                  <a:gd name="connsiteY5203" fmla="*/ 9670 h 1047182"/>
                  <a:gd name="connsiteX5204" fmla="*/ 519072 w 808720"/>
                  <a:gd name="connsiteY5204" fmla="*/ 9979 h 1047182"/>
                  <a:gd name="connsiteX5205" fmla="*/ 519047 w 808720"/>
                  <a:gd name="connsiteY5205" fmla="*/ 9970 h 1047182"/>
                  <a:gd name="connsiteX5206" fmla="*/ 519892 w 808720"/>
                  <a:gd name="connsiteY5206" fmla="*/ 9378 h 1047182"/>
                  <a:gd name="connsiteX5207" fmla="*/ 520569 w 808720"/>
                  <a:gd name="connsiteY5207" fmla="*/ 9096 h 1047182"/>
                  <a:gd name="connsiteX5208" fmla="*/ 467034 w 808720"/>
                  <a:gd name="connsiteY5208" fmla="*/ 8909 h 1047182"/>
                  <a:gd name="connsiteX5209" fmla="*/ 467172 w 808720"/>
                  <a:gd name="connsiteY5209" fmla="*/ 8922 h 1047182"/>
                  <a:gd name="connsiteX5210" fmla="*/ 466278 w 808720"/>
                  <a:gd name="connsiteY5210" fmla="*/ 8990 h 1047182"/>
                  <a:gd name="connsiteX5211" fmla="*/ 466386 w 808720"/>
                  <a:gd name="connsiteY5211" fmla="*/ 8933 h 1047182"/>
                  <a:gd name="connsiteX5212" fmla="*/ 524257 w 808720"/>
                  <a:gd name="connsiteY5212" fmla="*/ 8899 h 1047182"/>
                  <a:gd name="connsiteX5213" fmla="*/ 524633 w 808720"/>
                  <a:gd name="connsiteY5213" fmla="*/ 8940 h 1047182"/>
                  <a:gd name="connsiteX5214" fmla="*/ 523984 w 808720"/>
                  <a:gd name="connsiteY5214" fmla="*/ 9219 h 1047182"/>
                  <a:gd name="connsiteX5215" fmla="*/ 523691 w 808720"/>
                  <a:gd name="connsiteY5215" fmla="*/ 9126 h 1047182"/>
                  <a:gd name="connsiteX5216" fmla="*/ 523829 w 808720"/>
                  <a:gd name="connsiteY5216" fmla="*/ 8988 h 1047182"/>
                  <a:gd name="connsiteX5217" fmla="*/ 430718 w 808720"/>
                  <a:gd name="connsiteY5217" fmla="*/ 8896 h 1047182"/>
                  <a:gd name="connsiteX5218" fmla="*/ 428691 w 808720"/>
                  <a:gd name="connsiteY5218" fmla="*/ 9167 h 1047182"/>
                  <a:gd name="connsiteX5219" fmla="*/ 428254 w 808720"/>
                  <a:gd name="connsiteY5219" fmla="*/ 9149 h 1047182"/>
                  <a:gd name="connsiteX5220" fmla="*/ 451645 w 808720"/>
                  <a:gd name="connsiteY5220" fmla="*/ 8890 h 1047182"/>
                  <a:gd name="connsiteX5221" fmla="*/ 446955 w 808720"/>
                  <a:gd name="connsiteY5221" fmla="*/ 9650 h 1047182"/>
                  <a:gd name="connsiteX5222" fmla="*/ 443866 w 808720"/>
                  <a:gd name="connsiteY5222" fmla="*/ 9764 h 1047182"/>
                  <a:gd name="connsiteX5223" fmla="*/ 443679 w 808720"/>
                  <a:gd name="connsiteY5223" fmla="*/ 9757 h 1047182"/>
                  <a:gd name="connsiteX5224" fmla="*/ 443808 w 808720"/>
                  <a:gd name="connsiteY5224" fmla="*/ 9713 h 1047182"/>
                  <a:gd name="connsiteX5225" fmla="*/ 445252 w 808720"/>
                  <a:gd name="connsiteY5225" fmla="*/ 9533 h 1047182"/>
                  <a:gd name="connsiteX5226" fmla="*/ 521737 w 808720"/>
                  <a:gd name="connsiteY5226" fmla="*/ 8888 h 1047182"/>
                  <a:gd name="connsiteX5227" fmla="*/ 521148 w 808720"/>
                  <a:gd name="connsiteY5227" fmla="*/ 9476 h 1047182"/>
                  <a:gd name="connsiteX5228" fmla="*/ 521016 w 808720"/>
                  <a:gd name="connsiteY5228" fmla="*/ 9519 h 1047182"/>
                  <a:gd name="connsiteX5229" fmla="*/ 521649 w 808720"/>
                  <a:gd name="connsiteY5229" fmla="*/ 8903 h 1047182"/>
                  <a:gd name="connsiteX5230" fmla="*/ 526661 w 808720"/>
                  <a:gd name="connsiteY5230" fmla="*/ 8874 h 1047182"/>
                  <a:gd name="connsiteX5231" fmla="*/ 527821 w 808720"/>
                  <a:gd name="connsiteY5231" fmla="*/ 9139 h 1047182"/>
                  <a:gd name="connsiteX5232" fmla="*/ 527645 w 808720"/>
                  <a:gd name="connsiteY5232" fmla="*/ 9271 h 1047182"/>
                  <a:gd name="connsiteX5233" fmla="*/ 526010 w 808720"/>
                  <a:gd name="connsiteY5233" fmla="*/ 9092 h 1047182"/>
                  <a:gd name="connsiteX5234" fmla="*/ 526091 w 808720"/>
                  <a:gd name="connsiteY5234" fmla="*/ 8998 h 1047182"/>
                  <a:gd name="connsiteX5235" fmla="*/ 497281 w 808720"/>
                  <a:gd name="connsiteY5235" fmla="*/ 8872 h 1047182"/>
                  <a:gd name="connsiteX5236" fmla="*/ 496289 w 808720"/>
                  <a:gd name="connsiteY5236" fmla="*/ 9229 h 1047182"/>
                  <a:gd name="connsiteX5237" fmla="*/ 496967 w 808720"/>
                  <a:gd name="connsiteY5237" fmla="*/ 8921 h 1047182"/>
                  <a:gd name="connsiteX5238" fmla="*/ 437799 w 808720"/>
                  <a:gd name="connsiteY5238" fmla="*/ 8867 h 1047182"/>
                  <a:gd name="connsiteX5239" fmla="*/ 434116 w 808720"/>
                  <a:gd name="connsiteY5239" fmla="*/ 9380 h 1047182"/>
                  <a:gd name="connsiteX5240" fmla="*/ 433419 w 808720"/>
                  <a:gd name="connsiteY5240" fmla="*/ 9353 h 1047182"/>
                  <a:gd name="connsiteX5241" fmla="*/ 521689 w 808720"/>
                  <a:gd name="connsiteY5241" fmla="*/ 8864 h 1047182"/>
                  <a:gd name="connsiteX5242" fmla="*/ 521649 w 808720"/>
                  <a:gd name="connsiteY5242" fmla="*/ 8903 h 1047182"/>
                  <a:gd name="connsiteX5243" fmla="*/ 521524 w 808720"/>
                  <a:gd name="connsiteY5243" fmla="*/ 8925 h 1047182"/>
                  <a:gd name="connsiteX5244" fmla="*/ 521569 w 808720"/>
                  <a:gd name="connsiteY5244" fmla="*/ 8884 h 1047182"/>
                  <a:gd name="connsiteX5245" fmla="*/ 528510 w 808720"/>
                  <a:gd name="connsiteY5245" fmla="*/ 8862 h 1047182"/>
                  <a:gd name="connsiteX5246" fmla="*/ 528706 w 808720"/>
                  <a:gd name="connsiteY5246" fmla="*/ 8947 h 1047182"/>
                  <a:gd name="connsiteX5247" fmla="*/ 528666 w 808720"/>
                  <a:gd name="connsiteY5247" fmla="*/ 9196 h 1047182"/>
                  <a:gd name="connsiteX5248" fmla="*/ 528383 w 808720"/>
                  <a:gd name="connsiteY5248" fmla="*/ 9065 h 1047182"/>
                  <a:gd name="connsiteX5249" fmla="*/ 482656 w 808720"/>
                  <a:gd name="connsiteY5249" fmla="*/ 8855 h 1047182"/>
                  <a:gd name="connsiteX5250" fmla="*/ 477873 w 808720"/>
                  <a:gd name="connsiteY5250" fmla="*/ 9174 h 1047182"/>
                  <a:gd name="connsiteX5251" fmla="*/ 478255 w 808720"/>
                  <a:gd name="connsiteY5251" fmla="*/ 9065 h 1047182"/>
                  <a:gd name="connsiteX5252" fmla="*/ 479991 w 808720"/>
                  <a:gd name="connsiteY5252" fmla="*/ 8962 h 1047182"/>
                  <a:gd name="connsiteX5253" fmla="*/ 521602 w 808720"/>
                  <a:gd name="connsiteY5253" fmla="*/ 8852 h 1047182"/>
                  <a:gd name="connsiteX5254" fmla="*/ 521569 w 808720"/>
                  <a:gd name="connsiteY5254" fmla="*/ 8884 h 1047182"/>
                  <a:gd name="connsiteX5255" fmla="*/ 520752 w 808720"/>
                  <a:gd name="connsiteY5255" fmla="*/ 9020 h 1047182"/>
                  <a:gd name="connsiteX5256" fmla="*/ 520882 w 808720"/>
                  <a:gd name="connsiteY5256" fmla="*/ 8966 h 1047182"/>
                  <a:gd name="connsiteX5257" fmla="*/ 468752 w 808720"/>
                  <a:gd name="connsiteY5257" fmla="*/ 8846 h 1047182"/>
                  <a:gd name="connsiteX5258" fmla="*/ 470165 w 808720"/>
                  <a:gd name="connsiteY5258" fmla="*/ 8981 h 1047182"/>
                  <a:gd name="connsiteX5259" fmla="*/ 469109 w 808720"/>
                  <a:gd name="connsiteY5259" fmla="*/ 9106 h 1047182"/>
                  <a:gd name="connsiteX5260" fmla="*/ 467172 w 808720"/>
                  <a:gd name="connsiteY5260" fmla="*/ 8922 h 1047182"/>
                  <a:gd name="connsiteX5261" fmla="*/ 467644 w 808720"/>
                  <a:gd name="connsiteY5261" fmla="*/ 8887 h 1047182"/>
                  <a:gd name="connsiteX5262" fmla="*/ 431101 w 808720"/>
                  <a:gd name="connsiteY5262" fmla="*/ 8844 h 1047182"/>
                  <a:gd name="connsiteX5263" fmla="*/ 430930 w 808720"/>
                  <a:gd name="connsiteY5263" fmla="*/ 8874 h 1047182"/>
                  <a:gd name="connsiteX5264" fmla="*/ 430718 w 808720"/>
                  <a:gd name="connsiteY5264" fmla="*/ 8896 h 1047182"/>
                  <a:gd name="connsiteX5265" fmla="*/ 523750 w 808720"/>
                  <a:gd name="connsiteY5265" fmla="*/ 8843 h 1047182"/>
                  <a:gd name="connsiteX5266" fmla="*/ 523952 w 808720"/>
                  <a:gd name="connsiteY5266" fmla="*/ 8865 h 1047182"/>
                  <a:gd name="connsiteX5267" fmla="*/ 523829 w 808720"/>
                  <a:gd name="connsiteY5267" fmla="*/ 8988 h 1047182"/>
                  <a:gd name="connsiteX5268" fmla="*/ 523481 w 808720"/>
                  <a:gd name="connsiteY5268" fmla="*/ 9061 h 1047182"/>
                  <a:gd name="connsiteX5269" fmla="*/ 523440 w 808720"/>
                  <a:gd name="connsiteY5269" fmla="*/ 9048 h 1047182"/>
                  <a:gd name="connsiteX5270" fmla="*/ 482897 w 808720"/>
                  <a:gd name="connsiteY5270" fmla="*/ 8839 h 1047182"/>
                  <a:gd name="connsiteX5271" fmla="*/ 482860 w 808720"/>
                  <a:gd name="connsiteY5271" fmla="*/ 8847 h 1047182"/>
                  <a:gd name="connsiteX5272" fmla="*/ 482656 w 808720"/>
                  <a:gd name="connsiteY5272" fmla="*/ 8855 h 1047182"/>
                  <a:gd name="connsiteX5273" fmla="*/ 483393 w 808720"/>
                  <a:gd name="connsiteY5273" fmla="*/ 8825 h 1047182"/>
                  <a:gd name="connsiteX5274" fmla="*/ 482479 w 808720"/>
                  <a:gd name="connsiteY5274" fmla="*/ 8927 h 1047182"/>
                  <a:gd name="connsiteX5275" fmla="*/ 482860 w 808720"/>
                  <a:gd name="connsiteY5275" fmla="*/ 8847 h 1047182"/>
                  <a:gd name="connsiteX5276" fmla="*/ 431273 w 808720"/>
                  <a:gd name="connsiteY5276" fmla="*/ 8821 h 1047182"/>
                  <a:gd name="connsiteX5277" fmla="*/ 431101 w 808720"/>
                  <a:gd name="connsiteY5277" fmla="*/ 8844 h 1047182"/>
                  <a:gd name="connsiteX5278" fmla="*/ 431233 w 808720"/>
                  <a:gd name="connsiteY5278" fmla="*/ 8822 h 1047182"/>
                  <a:gd name="connsiteX5279" fmla="*/ 521804 w 808720"/>
                  <a:gd name="connsiteY5279" fmla="*/ 8820 h 1047182"/>
                  <a:gd name="connsiteX5280" fmla="*/ 521775 w 808720"/>
                  <a:gd name="connsiteY5280" fmla="*/ 8849 h 1047182"/>
                  <a:gd name="connsiteX5281" fmla="*/ 521689 w 808720"/>
                  <a:gd name="connsiteY5281" fmla="*/ 8864 h 1047182"/>
                  <a:gd name="connsiteX5282" fmla="*/ 521720 w 808720"/>
                  <a:gd name="connsiteY5282" fmla="*/ 8834 h 1047182"/>
                  <a:gd name="connsiteX5283" fmla="*/ 486924 w 808720"/>
                  <a:gd name="connsiteY5283" fmla="*/ 8810 h 1047182"/>
                  <a:gd name="connsiteX5284" fmla="*/ 486024 w 808720"/>
                  <a:gd name="connsiteY5284" fmla="*/ 8959 h 1047182"/>
                  <a:gd name="connsiteX5285" fmla="*/ 483529 w 808720"/>
                  <a:gd name="connsiteY5285" fmla="*/ 9257 h 1047182"/>
                  <a:gd name="connsiteX5286" fmla="*/ 485080 w 808720"/>
                  <a:gd name="connsiteY5286" fmla="*/ 8892 h 1047182"/>
                  <a:gd name="connsiteX5287" fmla="*/ 522668 w 808720"/>
                  <a:gd name="connsiteY5287" fmla="*/ 8805 h 1047182"/>
                  <a:gd name="connsiteX5288" fmla="*/ 522940 w 808720"/>
                  <a:gd name="connsiteY5288" fmla="*/ 8890 h 1047182"/>
                  <a:gd name="connsiteX5289" fmla="*/ 521943 w 808720"/>
                  <a:gd name="connsiteY5289" fmla="*/ 9216 h 1047182"/>
                  <a:gd name="connsiteX5290" fmla="*/ 432772 w 808720"/>
                  <a:gd name="connsiteY5290" fmla="*/ 8804 h 1047182"/>
                  <a:gd name="connsiteX5291" fmla="*/ 430688 w 808720"/>
                  <a:gd name="connsiteY5291" fmla="*/ 9161 h 1047182"/>
                  <a:gd name="connsiteX5292" fmla="*/ 430121 w 808720"/>
                  <a:gd name="connsiteY5292" fmla="*/ 9223 h 1047182"/>
                  <a:gd name="connsiteX5293" fmla="*/ 429125 w 808720"/>
                  <a:gd name="connsiteY5293" fmla="*/ 9184 h 1047182"/>
                  <a:gd name="connsiteX5294" fmla="*/ 430930 w 808720"/>
                  <a:gd name="connsiteY5294" fmla="*/ 8874 h 1047182"/>
                  <a:gd name="connsiteX5295" fmla="*/ 431459 w 808720"/>
                  <a:gd name="connsiteY5295" fmla="*/ 8819 h 1047182"/>
                  <a:gd name="connsiteX5296" fmla="*/ 530947 w 808720"/>
                  <a:gd name="connsiteY5296" fmla="*/ 8801 h 1047182"/>
                  <a:gd name="connsiteX5297" fmla="*/ 531151 w 808720"/>
                  <a:gd name="connsiteY5297" fmla="*/ 8875 h 1047182"/>
                  <a:gd name="connsiteX5298" fmla="*/ 531748 w 808720"/>
                  <a:gd name="connsiteY5298" fmla="*/ 9191 h 1047182"/>
                  <a:gd name="connsiteX5299" fmla="*/ 531315 w 808720"/>
                  <a:gd name="connsiteY5299" fmla="*/ 9428 h 1047182"/>
                  <a:gd name="connsiteX5300" fmla="*/ 530508 w 808720"/>
                  <a:gd name="connsiteY5300" fmla="*/ 8878 h 1047182"/>
                  <a:gd name="connsiteX5301" fmla="*/ 434063 w 808720"/>
                  <a:gd name="connsiteY5301" fmla="*/ 8790 h 1047182"/>
                  <a:gd name="connsiteX5302" fmla="*/ 432794 w 808720"/>
                  <a:gd name="connsiteY5302" fmla="*/ 8929 h 1047182"/>
                  <a:gd name="connsiteX5303" fmla="*/ 433819 w 808720"/>
                  <a:gd name="connsiteY5303" fmla="*/ 8792 h 1047182"/>
                  <a:gd name="connsiteX5304" fmla="*/ 523252 w 808720"/>
                  <a:gd name="connsiteY5304" fmla="*/ 8788 h 1047182"/>
                  <a:gd name="connsiteX5305" fmla="*/ 523449 w 808720"/>
                  <a:gd name="connsiteY5305" fmla="*/ 8810 h 1047182"/>
                  <a:gd name="connsiteX5306" fmla="*/ 523696 w 808720"/>
                  <a:gd name="connsiteY5306" fmla="*/ 8837 h 1047182"/>
                  <a:gd name="connsiteX5307" fmla="*/ 523378 w 808720"/>
                  <a:gd name="connsiteY5307" fmla="*/ 9028 h 1047182"/>
                  <a:gd name="connsiteX5308" fmla="*/ 523120 w 808720"/>
                  <a:gd name="connsiteY5308" fmla="*/ 8947 h 1047182"/>
                  <a:gd name="connsiteX5309" fmla="*/ 522940 w 808720"/>
                  <a:gd name="connsiteY5309" fmla="*/ 8890 h 1047182"/>
                  <a:gd name="connsiteX5310" fmla="*/ 521323 w 808720"/>
                  <a:gd name="connsiteY5310" fmla="*/ 8782 h 1047182"/>
                  <a:gd name="connsiteX5311" fmla="*/ 520882 w 808720"/>
                  <a:gd name="connsiteY5311" fmla="*/ 8966 h 1047182"/>
                  <a:gd name="connsiteX5312" fmla="*/ 520365 w 808720"/>
                  <a:gd name="connsiteY5312" fmla="*/ 9047 h 1047182"/>
                  <a:gd name="connsiteX5313" fmla="*/ 520623 w 808720"/>
                  <a:gd name="connsiteY5313" fmla="*/ 8866 h 1047182"/>
                  <a:gd name="connsiteX5314" fmla="*/ 465581 w 808720"/>
                  <a:gd name="connsiteY5314" fmla="*/ 8772 h 1047182"/>
                  <a:gd name="connsiteX5315" fmla="*/ 466524 w 808720"/>
                  <a:gd name="connsiteY5315" fmla="*/ 8861 h 1047182"/>
                  <a:gd name="connsiteX5316" fmla="*/ 466386 w 808720"/>
                  <a:gd name="connsiteY5316" fmla="*/ 8933 h 1047182"/>
                  <a:gd name="connsiteX5317" fmla="*/ 464408 w 808720"/>
                  <a:gd name="connsiteY5317" fmla="*/ 9006 h 1047182"/>
                  <a:gd name="connsiteX5318" fmla="*/ 526186 w 808720"/>
                  <a:gd name="connsiteY5318" fmla="*/ 8766 h 1047182"/>
                  <a:gd name="connsiteX5319" fmla="*/ 526275 w 808720"/>
                  <a:gd name="connsiteY5319" fmla="*/ 8786 h 1047182"/>
                  <a:gd name="connsiteX5320" fmla="*/ 526091 w 808720"/>
                  <a:gd name="connsiteY5320" fmla="*/ 8998 h 1047182"/>
                  <a:gd name="connsiteX5321" fmla="*/ 525855 w 808720"/>
                  <a:gd name="connsiteY5321" fmla="*/ 9049 h 1047182"/>
                  <a:gd name="connsiteX5322" fmla="*/ 465616 w 808720"/>
                  <a:gd name="connsiteY5322" fmla="*/ 8765 h 1047182"/>
                  <a:gd name="connsiteX5323" fmla="*/ 465581 w 808720"/>
                  <a:gd name="connsiteY5323" fmla="*/ 8772 h 1047182"/>
                  <a:gd name="connsiteX5324" fmla="*/ 465552 w 808720"/>
                  <a:gd name="connsiteY5324" fmla="*/ 8769 h 1047182"/>
                  <a:gd name="connsiteX5325" fmla="*/ 494142 w 808720"/>
                  <a:gd name="connsiteY5325" fmla="*/ 8762 h 1047182"/>
                  <a:gd name="connsiteX5326" fmla="*/ 493677 w 808720"/>
                  <a:gd name="connsiteY5326" fmla="*/ 9061 h 1047182"/>
                  <a:gd name="connsiteX5327" fmla="*/ 492188 w 808720"/>
                  <a:gd name="connsiteY5327" fmla="*/ 9208 h 1047182"/>
                  <a:gd name="connsiteX5328" fmla="*/ 493589 w 808720"/>
                  <a:gd name="connsiteY5328" fmla="*/ 8872 h 1047182"/>
                  <a:gd name="connsiteX5329" fmla="*/ 437369 w 808720"/>
                  <a:gd name="connsiteY5329" fmla="*/ 8752 h 1047182"/>
                  <a:gd name="connsiteX5330" fmla="*/ 432406 w 808720"/>
                  <a:gd name="connsiteY5330" fmla="*/ 9313 h 1047182"/>
                  <a:gd name="connsiteX5331" fmla="*/ 431937 w 808720"/>
                  <a:gd name="connsiteY5331" fmla="*/ 9294 h 1047182"/>
                  <a:gd name="connsiteX5332" fmla="*/ 435714 w 808720"/>
                  <a:gd name="connsiteY5332" fmla="*/ 8771 h 1047182"/>
                  <a:gd name="connsiteX5333" fmla="*/ 530314 w 808720"/>
                  <a:gd name="connsiteY5333" fmla="*/ 8746 h 1047182"/>
                  <a:gd name="connsiteX5334" fmla="*/ 530508 w 808720"/>
                  <a:gd name="connsiteY5334" fmla="*/ 8878 h 1047182"/>
                  <a:gd name="connsiteX5335" fmla="*/ 529804 w 808720"/>
                  <a:gd name="connsiteY5335" fmla="*/ 9001 h 1047182"/>
                  <a:gd name="connsiteX5336" fmla="*/ 488388 w 808720"/>
                  <a:gd name="connsiteY5336" fmla="*/ 8745 h 1047182"/>
                  <a:gd name="connsiteX5337" fmla="*/ 487588 w 808720"/>
                  <a:gd name="connsiteY5337" fmla="*/ 9032 h 1047182"/>
                  <a:gd name="connsiteX5338" fmla="*/ 482474 w 808720"/>
                  <a:gd name="connsiteY5338" fmla="*/ 9551 h 1047182"/>
                  <a:gd name="connsiteX5339" fmla="*/ 486024 w 808720"/>
                  <a:gd name="connsiteY5339" fmla="*/ 8959 h 1047182"/>
                  <a:gd name="connsiteX5340" fmla="*/ 487498 w 808720"/>
                  <a:gd name="connsiteY5340" fmla="*/ 8784 h 1047182"/>
                  <a:gd name="connsiteX5341" fmla="*/ 515770 w 808720"/>
                  <a:gd name="connsiteY5341" fmla="*/ 8743 h 1047182"/>
                  <a:gd name="connsiteX5342" fmla="*/ 516060 w 808720"/>
                  <a:gd name="connsiteY5342" fmla="*/ 8851 h 1047182"/>
                  <a:gd name="connsiteX5343" fmla="*/ 507322 w 808720"/>
                  <a:gd name="connsiteY5343" fmla="*/ 10196 h 1047182"/>
                  <a:gd name="connsiteX5344" fmla="*/ 506849 w 808720"/>
                  <a:gd name="connsiteY5344" fmla="*/ 10084 h 1047182"/>
                  <a:gd name="connsiteX5345" fmla="*/ 512584 w 808720"/>
                  <a:gd name="connsiteY5345" fmla="*/ 8992 h 1047182"/>
                  <a:gd name="connsiteX5346" fmla="*/ 522451 w 808720"/>
                  <a:gd name="connsiteY5346" fmla="*/ 8737 h 1047182"/>
                  <a:gd name="connsiteX5347" fmla="*/ 522498 w 808720"/>
                  <a:gd name="connsiteY5347" fmla="*/ 8752 h 1047182"/>
                  <a:gd name="connsiteX5348" fmla="*/ 521737 w 808720"/>
                  <a:gd name="connsiteY5348" fmla="*/ 8888 h 1047182"/>
                  <a:gd name="connsiteX5349" fmla="*/ 521775 w 808720"/>
                  <a:gd name="connsiteY5349" fmla="*/ 8849 h 1047182"/>
                  <a:gd name="connsiteX5350" fmla="*/ 438997 w 808720"/>
                  <a:gd name="connsiteY5350" fmla="*/ 8734 h 1047182"/>
                  <a:gd name="connsiteX5351" fmla="*/ 437799 w 808720"/>
                  <a:gd name="connsiteY5351" fmla="*/ 8867 h 1047182"/>
                  <a:gd name="connsiteX5352" fmla="*/ 438731 w 808720"/>
                  <a:gd name="connsiteY5352" fmla="*/ 8737 h 1047182"/>
                  <a:gd name="connsiteX5353" fmla="*/ 509248 w 808720"/>
                  <a:gd name="connsiteY5353" fmla="*/ 8733 h 1047182"/>
                  <a:gd name="connsiteX5354" fmla="*/ 508761 w 808720"/>
                  <a:gd name="connsiteY5354" fmla="*/ 8962 h 1047182"/>
                  <a:gd name="connsiteX5355" fmla="*/ 507296 w 808720"/>
                  <a:gd name="connsiteY5355" fmla="*/ 9405 h 1047182"/>
                  <a:gd name="connsiteX5356" fmla="*/ 506168 w 808720"/>
                  <a:gd name="connsiteY5356" fmla="*/ 9493 h 1047182"/>
                  <a:gd name="connsiteX5357" fmla="*/ 507399 w 808720"/>
                  <a:gd name="connsiteY5357" fmla="*/ 9032 h 1047182"/>
                  <a:gd name="connsiteX5358" fmla="*/ 426381 w 808720"/>
                  <a:gd name="connsiteY5358" fmla="*/ 8731 h 1047182"/>
                  <a:gd name="connsiteX5359" fmla="*/ 412557 w 808720"/>
                  <a:gd name="connsiteY5359" fmla="*/ 10604 h 1047182"/>
                  <a:gd name="connsiteX5360" fmla="*/ 425861 w 808720"/>
                  <a:gd name="connsiteY5360" fmla="*/ 9314 h 1047182"/>
                  <a:gd name="connsiteX5361" fmla="*/ 424845 w 808720"/>
                  <a:gd name="connsiteY5361" fmla="*/ 9500 h 1047182"/>
                  <a:gd name="connsiteX5362" fmla="*/ 410222 w 808720"/>
                  <a:gd name="connsiteY5362" fmla="*/ 11006 h 1047182"/>
                  <a:gd name="connsiteX5363" fmla="*/ 406251 w 808720"/>
                  <a:gd name="connsiteY5363" fmla="*/ 11152 h 1047182"/>
                  <a:gd name="connsiteX5364" fmla="*/ 404625 w 808720"/>
                  <a:gd name="connsiteY5364" fmla="*/ 11582 h 1047182"/>
                  <a:gd name="connsiteX5365" fmla="*/ 392818 w 808720"/>
                  <a:gd name="connsiteY5365" fmla="*/ 12797 h 1047182"/>
                  <a:gd name="connsiteX5366" fmla="*/ 415540 w 808720"/>
                  <a:gd name="connsiteY5366" fmla="*/ 9475 h 1047182"/>
                  <a:gd name="connsiteX5367" fmla="*/ 485767 w 808720"/>
                  <a:gd name="connsiteY5367" fmla="*/ 8730 h 1047182"/>
                  <a:gd name="connsiteX5368" fmla="*/ 485080 w 808720"/>
                  <a:gd name="connsiteY5368" fmla="*/ 8892 h 1047182"/>
                  <a:gd name="connsiteX5369" fmla="*/ 482952 w 808720"/>
                  <a:gd name="connsiteY5369" fmla="*/ 8986 h 1047182"/>
                  <a:gd name="connsiteX5370" fmla="*/ 484417 w 808720"/>
                  <a:gd name="connsiteY5370" fmla="*/ 8784 h 1047182"/>
                  <a:gd name="connsiteX5371" fmla="*/ 522659 w 808720"/>
                  <a:gd name="connsiteY5371" fmla="*/ 8723 h 1047182"/>
                  <a:gd name="connsiteX5372" fmla="*/ 522787 w 808720"/>
                  <a:gd name="connsiteY5372" fmla="*/ 8737 h 1047182"/>
                  <a:gd name="connsiteX5373" fmla="*/ 522668 w 808720"/>
                  <a:gd name="connsiteY5373" fmla="*/ 8805 h 1047182"/>
                  <a:gd name="connsiteX5374" fmla="*/ 522498 w 808720"/>
                  <a:gd name="connsiteY5374" fmla="*/ 8752 h 1047182"/>
                  <a:gd name="connsiteX5375" fmla="*/ 521837 w 808720"/>
                  <a:gd name="connsiteY5375" fmla="*/ 8720 h 1047182"/>
                  <a:gd name="connsiteX5376" fmla="*/ 521720 w 808720"/>
                  <a:gd name="connsiteY5376" fmla="*/ 8834 h 1047182"/>
                  <a:gd name="connsiteX5377" fmla="*/ 521602 w 808720"/>
                  <a:gd name="connsiteY5377" fmla="*/ 8852 h 1047182"/>
                  <a:gd name="connsiteX5378" fmla="*/ 521729 w 808720"/>
                  <a:gd name="connsiteY5378" fmla="*/ 8733 h 1047182"/>
                  <a:gd name="connsiteX5379" fmla="*/ 527391 w 808720"/>
                  <a:gd name="connsiteY5379" fmla="*/ 8715 h 1047182"/>
                  <a:gd name="connsiteX5380" fmla="*/ 527930 w 808720"/>
                  <a:gd name="connsiteY5380" fmla="*/ 9058 h 1047182"/>
                  <a:gd name="connsiteX5381" fmla="*/ 527875 w 808720"/>
                  <a:gd name="connsiteY5381" fmla="*/ 9098 h 1047182"/>
                  <a:gd name="connsiteX5382" fmla="*/ 527203 w 808720"/>
                  <a:gd name="connsiteY5382" fmla="*/ 8756 h 1047182"/>
                  <a:gd name="connsiteX5383" fmla="*/ 522520 w 808720"/>
                  <a:gd name="connsiteY5383" fmla="*/ 8708 h 1047182"/>
                  <a:gd name="connsiteX5384" fmla="*/ 522583 w 808720"/>
                  <a:gd name="connsiteY5384" fmla="*/ 8715 h 1047182"/>
                  <a:gd name="connsiteX5385" fmla="*/ 522451 w 808720"/>
                  <a:gd name="connsiteY5385" fmla="*/ 8737 h 1047182"/>
                  <a:gd name="connsiteX5386" fmla="*/ 522412 w 808720"/>
                  <a:gd name="connsiteY5386" fmla="*/ 8725 h 1047182"/>
                  <a:gd name="connsiteX5387" fmla="*/ 472566 w 808720"/>
                  <a:gd name="connsiteY5387" fmla="*/ 8705 h 1047182"/>
                  <a:gd name="connsiteX5388" fmla="*/ 470914 w 808720"/>
                  <a:gd name="connsiteY5388" fmla="*/ 9053 h 1047182"/>
                  <a:gd name="connsiteX5389" fmla="*/ 470165 w 808720"/>
                  <a:gd name="connsiteY5389" fmla="*/ 8981 h 1047182"/>
                  <a:gd name="connsiteX5390" fmla="*/ 472474 w 808720"/>
                  <a:gd name="connsiteY5390" fmla="*/ 8709 h 1047182"/>
                  <a:gd name="connsiteX5391" fmla="*/ 441608 w 808720"/>
                  <a:gd name="connsiteY5391" fmla="*/ 8704 h 1047182"/>
                  <a:gd name="connsiteX5392" fmla="*/ 438482 w 808720"/>
                  <a:gd name="connsiteY5392" fmla="*/ 9104 h 1047182"/>
                  <a:gd name="connsiteX5393" fmla="*/ 439902 w 808720"/>
                  <a:gd name="connsiteY5393" fmla="*/ 8723 h 1047182"/>
                  <a:gd name="connsiteX5394" fmla="*/ 446790 w 808720"/>
                  <a:gd name="connsiteY5394" fmla="*/ 8701 h 1047182"/>
                  <a:gd name="connsiteX5395" fmla="*/ 446169 w 808720"/>
                  <a:gd name="connsiteY5395" fmla="*/ 8912 h 1047182"/>
                  <a:gd name="connsiteX5396" fmla="*/ 442380 w 808720"/>
                  <a:gd name="connsiteY5396" fmla="*/ 9374 h 1047182"/>
                  <a:gd name="connsiteX5397" fmla="*/ 443865 w 808720"/>
                  <a:gd name="connsiteY5397" fmla="*/ 9085 h 1047182"/>
                  <a:gd name="connsiteX5398" fmla="*/ 485070 w 808720"/>
                  <a:gd name="connsiteY5398" fmla="*/ 8694 h 1047182"/>
                  <a:gd name="connsiteX5399" fmla="*/ 484581 w 808720"/>
                  <a:gd name="connsiteY5399" fmla="*/ 8762 h 1047182"/>
                  <a:gd name="connsiteX5400" fmla="*/ 484417 w 808720"/>
                  <a:gd name="connsiteY5400" fmla="*/ 8784 h 1047182"/>
                  <a:gd name="connsiteX5401" fmla="*/ 484341 w 808720"/>
                  <a:gd name="connsiteY5401" fmla="*/ 8787 h 1047182"/>
                  <a:gd name="connsiteX5402" fmla="*/ 483393 w 808720"/>
                  <a:gd name="connsiteY5402" fmla="*/ 8825 h 1047182"/>
                  <a:gd name="connsiteX5403" fmla="*/ 483832 w 808720"/>
                  <a:gd name="connsiteY5403" fmla="*/ 8777 h 1047182"/>
                  <a:gd name="connsiteX5404" fmla="*/ 484630 w 808720"/>
                  <a:gd name="connsiteY5404" fmla="*/ 8688 h 1047182"/>
                  <a:gd name="connsiteX5405" fmla="*/ 483832 w 808720"/>
                  <a:gd name="connsiteY5405" fmla="*/ 8777 h 1047182"/>
                  <a:gd name="connsiteX5406" fmla="*/ 482897 w 808720"/>
                  <a:gd name="connsiteY5406" fmla="*/ 8839 h 1047182"/>
                  <a:gd name="connsiteX5407" fmla="*/ 483218 w 808720"/>
                  <a:gd name="connsiteY5407" fmla="*/ 8771 h 1047182"/>
                  <a:gd name="connsiteX5408" fmla="*/ 497483 w 808720"/>
                  <a:gd name="connsiteY5408" fmla="*/ 8686 h 1047182"/>
                  <a:gd name="connsiteX5409" fmla="*/ 496967 w 808720"/>
                  <a:gd name="connsiteY5409" fmla="*/ 8921 h 1047182"/>
                  <a:gd name="connsiteX5410" fmla="*/ 492931 w 808720"/>
                  <a:gd name="connsiteY5410" fmla="*/ 9542 h 1047182"/>
                  <a:gd name="connsiteX5411" fmla="*/ 493653 w 808720"/>
                  <a:gd name="connsiteY5411" fmla="*/ 9077 h 1047182"/>
                  <a:gd name="connsiteX5412" fmla="*/ 493714 w 808720"/>
                  <a:gd name="connsiteY5412" fmla="*/ 9059 h 1047182"/>
                  <a:gd name="connsiteX5413" fmla="*/ 493725 w 808720"/>
                  <a:gd name="connsiteY5413" fmla="*/ 9057 h 1047182"/>
                  <a:gd name="connsiteX5414" fmla="*/ 432785 w 808720"/>
                  <a:gd name="connsiteY5414" fmla="*/ 8683 h 1047182"/>
                  <a:gd name="connsiteX5415" fmla="*/ 431459 w 808720"/>
                  <a:gd name="connsiteY5415" fmla="*/ 8819 h 1047182"/>
                  <a:gd name="connsiteX5416" fmla="*/ 431273 w 808720"/>
                  <a:gd name="connsiteY5416" fmla="*/ 8821 h 1047182"/>
                  <a:gd name="connsiteX5417" fmla="*/ 432142 w 808720"/>
                  <a:gd name="connsiteY5417" fmla="*/ 8705 h 1047182"/>
                  <a:gd name="connsiteX5418" fmla="*/ 432356 w 808720"/>
                  <a:gd name="connsiteY5418" fmla="*/ 8685 h 1047182"/>
                  <a:gd name="connsiteX5419" fmla="*/ 539419 w 808720"/>
                  <a:gd name="connsiteY5419" fmla="*/ 8682 h 1047182"/>
                  <a:gd name="connsiteX5420" fmla="*/ 539909 w 808720"/>
                  <a:gd name="connsiteY5420" fmla="*/ 9784 h 1047182"/>
                  <a:gd name="connsiteX5421" fmla="*/ 538641 w 808720"/>
                  <a:gd name="connsiteY5421" fmla="*/ 9539 h 1047182"/>
                  <a:gd name="connsiteX5422" fmla="*/ 538512 w 808720"/>
                  <a:gd name="connsiteY5422" fmla="*/ 9408 h 1047182"/>
                  <a:gd name="connsiteX5423" fmla="*/ 466976 w 808720"/>
                  <a:gd name="connsiteY5423" fmla="*/ 8676 h 1047182"/>
                  <a:gd name="connsiteX5424" fmla="*/ 468503 w 808720"/>
                  <a:gd name="connsiteY5424" fmla="*/ 8822 h 1047182"/>
                  <a:gd name="connsiteX5425" fmla="*/ 467644 w 808720"/>
                  <a:gd name="connsiteY5425" fmla="*/ 8887 h 1047182"/>
                  <a:gd name="connsiteX5426" fmla="*/ 467034 w 808720"/>
                  <a:gd name="connsiteY5426" fmla="*/ 8909 h 1047182"/>
                  <a:gd name="connsiteX5427" fmla="*/ 466524 w 808720"/>
                  <a:gd name="connsiteY5427" fmla="*/ 8861 h 1047182"/>
                  <a:gd name="connsiteX5428" fmla="*/ 466864 w 808720"/>
                  <a:gd name="connsiteY5428" fmla="*/ 8684 h 1047182"/>
                  <a:gd name="connsiteX5429" fmla="*/ 434703 w 808720"/>
                  <a:gd name="connsiteY5429" fmla="*/ 8675 h 1047182"/>
                  <a:gd name="connsiteX5430" fmla="*/ 433819 w 808720"/>
                  <a:gd name="connsiteY5430" fmla="*/ 8792 h 1047182"/>
                  <a:gd name="connsiteX5431" fmla="*/ 432772 w 808720"/>
                  <a:gd name="connsiteY5431" fmla="*/ 8804 h 1047182"/>
                  <a:gd name="connsiteX5432" fmla="*/ 433502 w 808720"/>
                  <a:gd name="connsiteY5432" fmla="*/ 8680 h 1047182"/>
                  <a:gd name="connsiteX5433" fmla="*/ 522217 w 808720"/>
                  <a:gd name="connsiteY5433" fmla="*/ 8675 h 1047182"/>
                  <a:gd name="connsiteX5434" fmla="*/ 522271 w 808720"/>
                  <a:gd name="connsiteY5434" fmla="*/ 8680 h 1047182"/>
                  <a:gd name="connsiteX5435" fmla="*/ 522412 w 808720"/>
                  <a:gd name="connsiteY5435" fmla="*/ 8725 h 1047182"/>
                  <a:gd name="connsiteX5436" fmla="*/ 521804 w 808720"/>
                  <a:gd name="connsiteY5436" fmla="*/ 8820 h 1047182"/>
                  <a:gd name="connsiteX5437" fmla="*/ 521914 w 808720"/>
                  <a:gd name="connsiteY5437" fmla="*/ 8711 h 1047182"/>
                  <a:gd name="connsiteX5438" fmla="*/ 436465 w 808720"/>
                  <a:gd name="connsiteY5438" fmla="*/ 8667 h 1047182"/>
                  <a:gd name="connsiteX5439" fmla="*/ 435714 w 808720"/>
                  <a:gd name="connsiteY5439" fmla="*/ 8771 h 1047182"/>
                  <a:gd name="connsiteX5440" fmla="*/ 434063 w 808720"/>
                  <a:gd name="connsiteY5440" fmla="*/ 8790 h 1047182"/>
                  <a:gd name="connsiteX5441" fmla="*/ 435128 w 808720"/>
                  <a:gd name="connsiteY5441" fmla="*/ 8673 h 1047182"/>
                  <a:gd name="connsiteX5442" fmla="*/ 522928 w 808720"/>
                  <a:gd name="connsiteY5442" fmla="*/ 8657 h 1047182"/>
                  <a:gd name="connsiteX5443" fmla="*/ 522883 w 808720"/>
                  <a:gd name="connsiteY5443" fmla="*/ 8683 h 1047182"/>
                  <a:gd name="connsiteX5444" fmla="*/ 522659 w 808720"/>
                  <a:gd name="connsiteY5444" fmla="*/ 8723 h 1047182"/>
                  <a:gd name="connsiteX5445" fmla="*/ 522583 w 808720"/>
                  <a:gd name="connsiteY5445" fmla="*/ 8715 h 1047182"/>
                  <a:gd name="connsiteX5446" fmla="*/ 439319 w 808720"/>
                  <a:gd name="connsiteY5446" fmla="*/ 8655 h 1047182"/>
                  <a:gd name="connsiteX5447" fmla="*/ 438731 w 808720"/>
                  <a:gd name="connsiteY5447" fmla="*/ 8737 h 1047182"/>
                  <a:gd name="connsiteX5448" fmla="*/ 437369 w 808720"/>
                  <a:gd name="connsiteY5448" fmla="*/ 8752 h 1047182"/>
                  <a:gd name="connsiteX5449" fmla="*/ 438189 w 808720"/>
                  <a:gd name="connsiteY5449" fmla="*/ 8660 h 1047182"/>
                  <a:gd name="connsiteX5450" fmla="*/ 446089 w 808720"/>
                  <a:gd name="connsiteY5450" fmla="*/ 8653 h 1047182"/>
                  <a:gd name="connsiteX5451" fmla="*/ 445269 w 808720"/>
                  <a:gd name="connsiteY5451" fmla="*/ 8812 h 1047182"/>
                  <a:gd name="connsiteX5452" fmla="*/ 441072 w 808720"/>
                  <a:gd name="connsiteY5452" fmla="*/ 9426 h 1047182"/>
                  <a:gd name="connsiteX5453" fmla="*/ 439761 w 808720"/>
                  <a:gd name="connsiteY5453" fmla="*/ 9603 h 1047182"/>
                  <a:gd name="connsiteX5454" fmla="*/ 438319 w 808720"/>
                  <a:gd name="connsiteY5454" fmla="*/ 9546 h 1047182"/>
                  <a:gd name="connsiteX5455" fmla="*/ 445611 w 808720"/>
                  <a:gd name="connsiteY5455" fmla="*/ 8658 h 1047182"/>
                  <a:gd name="connsiteX5456" fmla="*/ 440172 w 808720"/>
                  <a:gd name="connsiteY5456" fmla="*/ 8651 h 1047182"/>
                  <a:gd name="connsiteX5457" fmla="*/ 439902 w 808720"/>
                  <a:gd name="connsiteY5457" fmla="*/ 8723 h 1047182"/>
                  <a:gd name="connsiteX5458" fmla="*/ 438997 w 808720"/>
                  <a:gd name="connsiteY5458" fmla="*/ 8734 h 1047182"/>
                  <a:gd name="connsiteX5459" fmla="*/ 439724 w 808720"/>
                  <a:gd name="connsiteY5459" fmla="*/ 8653 h 1047182"/>
                  <a:gd name="connsiteX5460" fmla="*/ 464281 w 808720"/>
                  <a:gd name="connsiteY5460" fmla="*/ 8649 h 1047182"/>
                  <a:gd name="connsiteX5461" fmla="*/ 465552 w 808720"/>
                  <a:gd name="connsiteY5461" fmla="*/ 8769 h 1047182"/>
                  <a:gd name="connsiteX5462" fmla="*/ 460160 w 808720"/>
                  <a:gd name="connsiteY5462" fmla="*/ 9120 h 1047182"/>
                  <a:gd name="connsiteX5463" fmla="*/ 461061 w 808720"/>
                  <a:gd name="connsiteY5463" fmla="*/ 8895 h 1047182"/>
                  <a:gd name="connsiteX5464" fmla="*/ 506776 w 808720"/>
                  <a:gd name="connsiteY5464" fmla="*/ 8646 h 1047182"/>
                  <a:gd name="connsiteX5465" fmla="*/ 503438 w 808720"/>
                  <a:gd name="connsiteY5465" fmla="*/ 9281 h 1047182"/>
                  <a:gd name="connsiteX5466" fmla="*/ 503056 w 808720"/>
                  <a:gd name="connsiteY5466" fmla="*/ 9190 h 1047182"/>
                  <a:gd name="connsiteX5467" fmla="*/ 505079 w 808720"/>
                  <a:gd name="connsiteY5467" fmla="*/ 8788 h 1047182"/>
                  <a:gd name="connsiteX5468" fmla="*/ 446908 w 808720"/>
                  <a:gd name="connsiteY5468" fmla="*/ 8644 h 1047182"/>
                  <a:gd name="connsiteX5469" fmla="*/ 444420 w 808720"/>
                  <a:gd name="connsiteY5469" fmla="*/ 8977 h 1047182"/>
                  <a:gd name="connsiteX5470" fmla="*/ 445269 w 808720"/>
                  <a:gd name="connsiteY5470" fmla="*/ 8812 h 1047182"/>
                  <a:gd name="connsiteX5471" fmla="*/ 446381 w 808720"/>
                  <a:gd name="connsiteY5471" fmla="*/ 8650 h 1047182"/>
                  <a:gd name="connsiteX5472" fmla="*/ 521918 w 808720"/>
                  <a:gd name="connsiteY5472" fmla="*/ 8641 h 1047182"/>
                  <a:gd name="connsiteX5473" fmla="*/ 521977 w 808720"/>
                  <a:gd name="connsiteY5473" fmla="*/ 8648 h 1047182"/>
                  <a:gd name="connsiteX5474" fmla="*/ 521914 w 808720"/>
                  <a:gd name="connsiteY5474" fmla="*/ 8711 h 1047182"/>
                  <a:gd name="connsiteX5475" fmla="*/ 521837 w 808720"/>
                  <a:gd name="connsiteY5475" fmla="*/ 8720 h 1047182"/>
                  <a:gd name="connsiteX5476" fmla="*/ 447261 w 808720"/>
                  <a:gd name="connsiteY5476" fmla="*/ 8640 h 1047182"/>
                  <a:gd name="connsiteX5477" fmla="*/ 446790 w 808720"/>
                  <a:gd name="connsiteY5477" fmla="*/ 8701 h 1047182"/>
                  <a:gd name="connsiteX5478" fmla="*/ 446962 w 808720"/>
                  <a:gd name="connsiteY5478" fmla="*/ 8643 h 1047182"/>
                  <a:gd name="connsiteX5479" fmla="*/ 446994 w 808720"/>
                  <a:gd name="connsiteY5479" fmla="*/ 8632 h 1047182"/>
                  <a:gd name="connsiteX5480" fmla="*/ 446962 w 808720"/>
                  <a:gd name="connsiteY5480" fmla="*/ 8643 h 1047182"/>
                  <a:gd name="connsiteX5481" fmla="*/ 446908 w 808720"/>
                  <a:gd name="connsiteY5481" fmla="*/ 8644 h 1047182"/>
                  <a:gd name="connsiteX5482" fmla="*/ 445874 w 808720"/>
                  <a:gd name="connsiteY5482" fmla="*/ 8626 h 1047182"/>
                  <a:gd name="connsiteX5483" fmla="*/ 445611 w 808720"/>
                  <a:gd name="connsiteY5483" fmla="*/ 8658 h 1047182"/>
                  <a:gd name="connsiteX5484" fmla="*/ 441608 w 808720"/>
                  <a:gd name="connsiteY5484" fmla="*/ 8704 h 1047182"/>
                  <a:gd name="connsiteX5485" fmla="*/ 442086 w 808720"/>
                  <a:gd name="connsiteY5485" fmla="*/ 8643 h 1047182"/>
                  <a:gd name="connsiteX5486" fmla="*/ 525571 w 808720"/>
                  <a:gd name="connsiteY5486" fmla="*/ 8625 h 1047182"/>
                  <a:gd name="connsiteX5487" fmla="*/ 525920 w 808720"/>
                  <a:gd name="connsiteY5487" fmla="*/ 8705 h 1047182"/>
                  <a:gd name="connsiteX5488" fmla="*/ 525704 w 808720"/>
                  <a:gd name="connsiteY5488" fmla="*/ 9058 h 1047182"/>
                  <a:gd name="connsiteX5489" fmla="*/ 524633 w 808720"/>
                  <a:gd name="connsiteY5489" fmla="*/ 8940 h 1047182"/>
                  <a:gd name="connsiteX5490" fmla="*/ 525176 w 808720"/>
                  <a:gd name="connsiteY5490" fmla="*/ 8707 h 1047182"/>
                  <a:gd name="connsiteX5491" fmla="*/ 446560 w 808720"/>
                  <a:gd name="connsiteY5491" fmla="*/ 8623 h 1047182"/>
                  <a:gd name="connsiteX5492" fmla="*/ 446381 w 808720"/>
                  <a:gd name="connsiteY5492" fmla="*/ 8650 h 1047182"/>
                  <a:gd name="connsiteX5493" fmla="*/ 446089 w 808720"/>
                  <a:gd name="connsiteY5493" fmla="*/ 8653 h 1047182"/>
                  <a:gd name="connsiteX5494" fmla="*/ 446233 w 808720"/>
                  <a:gd name="connsiteY5494" fmla="*/ 8625 h 1047182"/>
                  <a:gd name="connsiteX5495" fmla="*/ 447075 w 808720"/>
                  <a:gd name="connsiteY5495" fmla="*/ 8621 h 1047182"/>
                  <a:gd name="connsiteX5496" fmla="*/ 446994 w 808720"/>
                  <a:gd name="connsiteY5496" fmla="*/ 8632 h 1047182"/>
                  <a:gd name="connsiteX5497" fmla="*/ 447025 w 808720"/>
                  <a:gd name="connsiteY5497" fmla="*/ 8621 h 1047182"/>
                  <a:gd name="connsiteX5498" fmla="*/ 448957 w 808720"/>
                  <a:gd name="connsiteY5498" fmla="*/ 8620 h 1047182"/>
                  <a:gd name="connsiteX5499" fmla="*/ 445986 w 808720"/>
                  <a:gd name="connsiteY5499" fmla="*/ 8974 h 1047182"/>
                  <a:gd name="connsiteX5500" fmla="*/ 446169 w 808720"/>
                  <a:gd name="connsiteY5500" fmla="*/ 8912 h 1047182"/>
                  <a:gd name="connsiteX5501" fmla="*/ 448520 w 808720"/>
                  <a:gd name="connsiteY5501" fmla="*/ 8625 h 1047182"/>
                  <a:gd name="connsiteX5502" fmla="*/ 530441 w 808720"/>
                  <a:gd name="connsiteY5502" fmla="*/ 8619 h 1047182"/>
                  <a:gd name="connsiteX5503" fmla="*/ 530515 w 808720"/>
                  <a:gd name="connsiteY5503" fmla="*/ 8646 h 1047182"/>
                  <a:gd name="connsiteX5504" fmla="*/ 530314 w 808720"/>
                  <a:gd name="connsiteY5504" fmla="*/ 8746 h 1047182"/>
                  <a:gd name="connsiteX5505" fmla="*/ 530240 w 808720"/>
                  <a:gd name="connsiteY5505" fmla="*/ 8696 h 1047182"/>
                  <a:gd name="connsiteX5506" fmla="*/ 521714 w 808720"/>
                  <a:gd name="connsiteY5506" fmla="*/ 8619 h 1047182"/>
                  <a:gd name="connsiteX5507" fmla="*/ 521836 w 808720"/>
                  <a:gd name="connsiteY5507" fmla="*/ 8632 h 1047182"/>
                  <a:gd name="connsiteX5508" fmla="*/ 521729 w 808720"/>
                  <a:gd name="connsiteY5508" fmla="*/ 8733 h 1047182"/>
                  <a:gd name="connsiteX5509" fmla="*/ 521323 w 808720"/>
                  <a:gd name="connsiteY5509" fmla="*/ 8782 h 1047182"/>
                  <a:gd name="connsiteX5510" fmla="*/ 466356 w 808720"/>
                  <a:gd name="connsiteY5510" fmla="*/ 8617 h 1047182"/>
                  <a:gd name="connsiteX5511" fmla="*/ 466893 w 808720"/>
                  <a:gd name="connsiteY5511" fmla="*/ 8668 h 1047182"/>
                  <a:gd name="connsiteX5512" fmla="*/ 466864 w 808720"/>
                  <a:gd name="connsiteY5512" fmla="*/ 8684 h 1047182"/>
                  <a:gd name="connsiteX5513" fmla="*/ 465616 w 808720"/>
                  <a:gd name="connsiteY5513" fmla="*/ 8765 h 1047182"/>
                  <a:gd name="connsiteX5514" fmla="*/ 448607 w 808720"/>
                  <a:gd name="connsiteY5514" fmla="*/ 8615 h 1047182"/>
                  <a:gd name="connsiteX5515" fmla="*/ 448520 w 808720"/>
                  <a:gd name="connsiteY5515" fmla="*/ 8625 h 1047182"/>
                  <a:gd name="connsiteX5516" fmla="*/ 447261 w 808720"/>
                  <a:gd name="connsiteY5516" fmla="*/ 8640 h 1047182"/>
                  <a:gd name="connsiteX5517" fmla="*/ 447412 w 808720"/>
                  <a:gd name="connsiteY5517" fmla="*/ 8620 h 1047182"/>
                  <a:gd name="connsiteX5518" fmla="*/ 488764 w 808720"/>
                  <a:gd name="connsiteY5518" fmla="*/ 8609 h 1047182"/>
                  <a:gd name="connsiteX5519" fmla="*/ 488664 w 808720"/>
                  <a:gd name="connsiteY5519" fmla="*/ 8645 h 1047182"/>
                  <a:gd name="connsiteX5520" fmla="*/ 487498 w 808720"/>
                  <a:gd name="connsiteY5520" fmla="*/ 8784 h 1047182"/>
                  <a:gd name="connsiteX5521" fmla="*/ 486924 w 808720"/>
                  <a:gd name="connsiteY5521" fmla="*/ 8810 h 1047182"/>
                  <a:gd name="connsiteX5522" fmla="*/ 487922 w 808720"/>
                  <a:gd name="connsiteY5522" fmla="*/ 8643 h 1047182"/>
                  <a:gd name="connsiteX5523" fmla="*/ 449981 w 808720"/>
                  <a:gd name="connsiteY5523" fmla="*/ 8609 h 1047182"/>
                  <a:gd name="connsiteX5524" fmla="*/ 448957 w 808720"/>
                  <a:gd name="connsiteY5524" fmla="*/ 8620 h 1047182"/>
                  <a:gd name="connsiteX5525" fmla="*/ 449020 w 808720"/>
                  <a:gd name="connsiteY5525" fmla="*/ 8613 h 1047182"/>
                  <a:gd name="connsiteX5526" fmla="*/ 527912 w 808720"/>
                  <a:gd name="connsiteY5526" fmla="*/ 8602 h 1047182"/>
                  <a:gd name="connsiteX5527" fmla="*/ 528308 w 808720"/>
                  <a:gd name="connsiteY5527" fmla="*/ 8774 h 1047182"/>
                  <a:gd name="connsiteX5528" fmla="*/ 528096 w 808720"/>
                  <a:gd name="connsiteY5528" fmla="*/ 8933 h 1047182"/>
                  <a:gd name="connsiteX5529" fmla="*/ 527550 w 808720"/>
                  <a:gd name="connsiteY5529" fmla="*/ 8681 h 1047182"/>
                  <a:gd name="connsiteX5530" fmla="*/ 522022 w 808720"/>
                  <a:gd name="connsiteY5530" fmla="*/ 8602 h 1047182"/>
                  <a:gd name="connsiteX5531" fmla="*/ 522243 w 808720"/>
                  <a:gd name="connsiteY5531" fmla="*/ 8671 h 1047182"/>
                  <a:gd name="connsiteX5532" fmla="*/ 522217 w 808720"/>
                  <a:gd name="connsiteY5532" fmla="*/ 8675 h 1047182"/>
                  <a:gd name="connsiteX5533" fmla="*/ 521977 w 808720"/>
                  <a:gd name="connsiteY5533" fmla="*/ 8648 h 1047182"/>
                  <a:gd name="connsiteX5534" fmla="*/ 452738 w 808720"/>
                  <a:gd name="connsiteY5534" fmla="*/ 8597 h 1047182"/>
                  <a:gd name="connsiteX5535" fmla="*/ 445252 w 808720"/>
                  <a:gd name="connsiteY5535" fmla="*/ 9533 h 1047182"/>
                  <a:gd name="connsiteX5536" fmla="*/ 443956 w 808720"/>
                  <a:gd name="connsiteY5536" fmla="*/ 9663 h 1047182"/>
                  <a:gd name="connsiteX5537" fmla="*/ 444266 w 808720"/>
                  <a:gd name="connsiteY5537" fmla="*/ 9558 h 1047182"/>
                  <a:gd name="connsiteX5538" fmla="*/ 451184 w 808720"/>
                  <a:gd name="connsiteY5538" fmla="*/ 8603 h 1047182"/>
                  <a:gd name="connsiteX5539" fmla="*/ 451251 w 808720"/>
                  <a:gd name="connsiteY5539" fmla="*/ 8594 h 1047182"/>
                  <a:gd name="connsiteX5540" fmla="*/ 451184 w 808720"/>
                  <a:gd name="connsiteY5540" fmla="*/ 8603 h 1047182"/>
                  <a:gd name="connsiteX5541" fmla="*/ 449981 w 808720"/>
                  <a:gd name="connsiteY5541" fmla="*/ 8609 h 1047182"/>
                  <a:gd name="connsiteX5542" fmla="*/ 453616 w 808720"/>
                  <a:gd name="connsiteY5542" fmla="*/ 8593 h 1047182"/>
                  <a:gd name="connsiteX5543" fmla="*/ 451954 w 808720"/>
                  <a:gd name="connsiteY5543" fmla="*/ 8859 h 1047182"/>
                  <a:gd name="connsiteX5544" fmla="*/ 451645 w 808720"/>
                  <a:gd name="connsiteY5544" fmla="*/ 8890 h 1047182"/>
                  <a:gd name="connsiteX5545" fmla="*/ 453477 w 808720"/>
                  <a:gd name="connsiteY5545" fmla="*/ 8594 h 1047182"/>
                  <a:gd name="connsiteX5546" fmla="*/ 530621 w 808720"/>
                  <a:gd name="connsiteY5546" fmla="*/ 8593 h 1047182"/>
                  <a:gd name="connsiteX5547" fmla="*/ 530997 w 808720"/>
                  <a:gd name="connsiteY5547" fmla="*/ 8793 h 1047182"/>
                  <a:gd name="connsiteX5548" fmla="*/ 530947 w 808720"/>
                  <a:gd name="connsiteY5548" fmla="*/ 8801 h 1047182"/>
                  <a:gd name="connsiteX5549" fmla="*/ 530515 w 808720"/>
                  <a:gd name="connsiteY5549" fmla="*/ 8646 h 1047182"/>
                  <a:gd name="connsiteX5550" fmla="*/ 486387 w 808720"/>
                  <a:gd name="connsiteY5550" fmla="*/ 8584 h 1047182"/>
                  <a:gd name="connsiteX5551" fmla="*/ 486256 w 808720"/>
                  <a:gd name="connsiteY5551" fmla="*/ 8615 h 1047182"/>
                  <a:gd name="connsiteX5552" fmla="*/ 485443 w 808720"/>
                  <a:gd name="connsiteY5552" fmla="*/ 8669 h 1047182"/>
                  <a:gd name="connsiteX5553" fmla="*/ 485070 w 808720"/>
                  <a:gd name="connsiteY5553" fmla="*/ 8694 h 1047182"/>
                  <a:gd name="connsiteX5554" fmla="*/ 485479 w 808720"/>
                  <a:gd name="connsiteY5554" fmla="*/ 8638 h 1047182"/>
                  <a:gd name="connsiteX5555" fmla="*/ 486054 w 808720"/>
                  <a:gd name="connsiteY5555" fmla="*/ 8604 h 1047182"/>
                  <a:gd name="connsiteX5556" fmla="*/ 455822 w 808720"/>
                  <a:gd name="connsiteY5556" fmla="*/ 8584 h 1047182"/>
                  <a:gd name="connsiteX5557" fmla="*/ 454495 w 808720"/>
                  <a:gd name="connsiteY5557" fmla="*/ 8968 h 1047182"/>
                  <a:gd name="connsiteX5558" fmla="*/ 453304 w 808720"/>
                  <a:gd name="connsiteY5558" fmla="*/ 9313 h 1047182"/>
                  <a:gd name="connsiteX5559" fmla="*/ 451464 w 808720"/>
                  <a:gd name="connsiteY5559" fmla="*/ 9484 h 1047182"/>
                  <a:gd name="connsiteX5560" fmla="*/ 450874 w 808720"/>
                  <a:gd name="connsiteY5560" fmla="*/ 9506 h 1047182"/>
                  <a:gd name="connsiteX5561" fmla="*/ 447039 w 808720"/>
                  <a:gd name="connsiteY5561" fmla="*/ 9647 h 1047182"/>
                  <a:gd name="connsiteX5562" fmla="*/ 451954 w 808720"/>
                  <a:gd name="connsiteY5562" fmla="*/ 8859 h 1047182"/>
                  <a:gd name="connsiteX5563" fmla="*/ 454649 w 808720"/>
                  <a:gd name="connsiteY5563" fmla="*/ 8589 h 1047182"/>
                  <a:gd name="connsiteX5564" fmla="*/ 492281 w 808720"/>
                  <a:gd name="connsiteY5564" fmla="*/ 8571 h 1047182"/>
                  <a:gd name="connsiteX5565" fmla="*/ 487303 w 808720"/>
                  <a:gd name="connsiteY5565" fmla="*/ 9134 h 1047182"/>
                  <a:gd name="connsiteX5566" fmla="*/ 487588 w 808720"/>
                  <a:gd name="connsiteY5566" fmla="*/ 9032 h 1047182"/>
                  <a:gd name="connsiteX5567" fmla="*/ 491996 w 808720"/>
                  <a:gd name="connsiteY5567" fmla="*/ 8584 h 1047182"/>
                  <a:gd name="connsiteX5568" fmla="*/ 523081 w 808720"/>
                  <a:gd name="connsiteY5568" fmla="*/ 8571 h 1047182"/>
                  <a:gd name="connsiteX5569" fmla="*/ 522961 w 808720"/>
                  <a:gd name="connsiteY5569" fmla="*/ 8638 h 1047182"/>
                  <a:gd name="connsiteX5570" fmla="*/ 522520 w 808720"/>
                  <a:gd name="connsiteY5570" fmla="*/ 8708 h 1047182"/>
                  <a:gd name="connsiteX5571" fmla="*/ 522271 w 808720"/>
                  <a:gd name="connsiteY5571" fmla="*/ 8680 h 1047182"/>
                  <a:gd name="connsiteX5572" fmla="*/ 522243 w 808720"/>
                  <a:gd name="connsiteY5572" fmla="*/ 8671 h 1047182"/>
                  <a:gd name="connsiteX5573" fmla="*/ 453640 w 808720"/>
                  <a:gd name="connsiteY5573" fmla="*/ 8567 h 1047182"/>
                  <a:gd name="connsiteX5574" fmla="*/ 453477 w 808720"/>
                  <a:gd name="connsiteY5574" fmla="*/ 8594 h 1047182"/>
                  <a:gd name="connsiteX5575" fmla="*/ 452738 w 808720"/>
                  <a:gd name="connsiteY5575" fmla="*/ 8597 h 1047182"/>
                  <a:gd name="connsiteX5576" fmla="*/ 452910 w 808720"/>
                  <a:gd name="connsiteY5576" fmla="*/ 8575 h 1047182"/>
                  <a:gd name="connsiteX5577" fmla="*/ 521907 w 808720"/>
                  <a:gd name="connsiteY5577" fmla="*/ 8566 h 1047182"/>
                  <a:gd name="connsiteX5578" fmla="*/ 521974 w 808720"/>
                  <a:gd name="connsiteY5578" fmla="*/ 8587 h 1047182"/>
                  <a:gd name="connsiteX5579" fmla="*/ 521918 w 808720"/>
                  <a:gd name="connsiteY5579" fmla="*/ 8641 h 1047182"/>
                  <a:gd name="connsiteX5580" fmla="*/ 521836 w 808720"/>
                  <a:gd name="connsiteY5580" fmla="*/ 8632 h 1047182"/>
                  <a:gd name="connsiteX5581" fmla="*/ 462422 w 808720"/>
                  <a:gd name="connsiteY5581" fmla="*/ 8555 h 1047182"/>
                  <a:gd name="connsiteX5582" fmla="*/ 461061 w 808720"/>
                  <a:gd name="connsiteY5582" fmla="*/ 8895 h 1047182"/>
                  <a:gd name="connsiteX5583" fmla="*/ 458436 w 808720"/>
                  <a:gd name="connsiteY5583" fmla="*/ 9097 h 1047182"/>
                  <a:gd name="connsiteX5584" fmla="*/ 455154 w 808720"/>
                  <a:gd name="connsiteY5584" fmla="*/ 9348 h 1047182"/>
                  <a:gd name="connsiteX5585" fmla="*/ 452895 w 808720"/>
                  <a:gd name="connsiteY5585" fmla="*/ 9431 h 1047182"/>
                  <a:gd name="connsiteX5586" fmla="*/ 453304 w 808720"/>
                  <a:gd name="connsiteY5586" fmla="*/ 9313 h 1047182"/>
                  <a:gd name="connsiteX5587" fmla="*/ 456358 w 808720"/>
                  <a:gd name="connsiteY5587" fmla="*/ 9029 h 1047182"/>
                  <a:gd name="connsiteX5588" fmla="*/ 461400 w 808720"/>
                  <a:gd name="connsiteY5588" fmla="*/ 8559 h 1047182"/>
                  <a:gd name="connsiteX5589" fmla="*/ 455019 w 808720"/>
                  <a:gd name="connsiteY5589" fmla="*/ 8551 h 1047182"/>
                  <a:gd name="connsiteX5590" fmla="*/ 454649 w 808720"/>
                  <a:gd name="connsiteY5590" fmla="*/ 8589 h 1047182"/>
                  <a:gd name="connsiteX5591" fmla="*/ 453616 w 808720"/>
                  <a:gd name="connsiteY5591" fmla="*/ 8593 h 1047182"/>
                  <a:gd name="connsiteX5592" fmla="*/ 453788 w 808720"/>
                  <a:gd name="connsiteY5592" fmla="*/ 8565 h 1047182"/>
                  <a:gd name="connsiteX5593" fmla="*/ 480085 w 808720"/>
                  <a:gd name="connsiteY5593" fmla="*/ 8542 h 1047182"/>
                  <a:gd name="connsiteX5594" fmla="*/ 478611 w 808720"/>
                  <a:gd name="connsiteY5594" fmla="*/ 8963 h 1047182"/>
                  <a:gd name="connsiteX5595" fmla="*/ 477771 w 808720"/>
                  <a:gd name="connsiteY5595" fmla="*/ 9051 h 1047182"/>
                  <a:gd name="connsiteX5596" fmla="*/ 474911 w 808720"/>
                  <a:gd name="connsiteY5596" fmla="*/ 9166 h 1047182"/>
                  <a:gd name="connsiteX5597" fmla="*/ 465571 w 808720"/>
                  <a:gd name="connsiteY5597" fmla="*/ 8541 h 1047182"/>
                  <a:gd name="connsiteX5598" fmla="*/ 465619 w 808720"/>
                  <a:gd name="connsiteY5598" fmla="*/ 8546 h 1047182"/>
                  <a:gd name="connsiteX5599" fmla="*/ 464281 w 808720"/>
                  <a:gd name="connsiteY5599" fmla="*/ 8649 h 1047182"/>
                  <a:gd name="connsiteX5600" fmla="*/ 463256 w 808720"/>
                  <a:gd name="connsiteY5600" fmla="*/ 8551 h 1047182"/>
                  <a:gd name="connsiteX5601" fmla="*/ 466757 w 808720"/>
                  <a:gd name="connsiteY5601" fmla="*/ 8536 h 1047182"/>
                  <a:gd name="connsiteX5602" fmla="*/ 466356 w 808720"/>
                  <a:gd name="connsiteY5602" fmla="*/ 8617 h 1047182"/>
                  <a:gd name="connsiteX5603" fmla="*/ 465619 w 808720"/>
                  <a:gd name="connsiteY5603" fmla="*/ 8546 h 1047182"/>
                  <a:gd name="connsiteX5604" fmla="*/ 465685 w 808720"/>
                  <a:gd name="connsiteY5604" fmla="*/ 8541 h 1047182"/>
                  <a:gd name="connsiteX5605" fmla="*/ 477274 w 808720"/>
                  <a:gd name="connsiteY5605" fmla="*/ 8531 h 1047182"/>
                  <a:gd name="connsiteX5606" fmla="*/ 473760 w 808720"/>
                  <a:gd name="connsiteY5606" fmla="*/ 8925 h 1047182"/>
                  <a:gd name="connsiteX5607" fmla="*/ 471835 w 808720"/>
                  <a:gd name="connsiteY5607" fmla="*/ 9141 h 1047182"/>
                  <a:gd name="connsiteX5608" fmla="*/ 471558 w 808720"/>
                  <a:gd name="connsiteY5608" fmla="*/ 9115 h 1047182"/>
                  <a:gd name="connsiteX5609" fmla="*/ 471171 w 808720"/>
                  <a:gd name="connsiteY5609" fmla="*/ 9078 h 1047182"/>
                  <a:gd name="connsiteX5610" fmla="*/ 476904 w 808720"/>
                  <a:gd name="connsiteY5610" fmla="*/ 8545 h 1047182"/>
                  <a:gd name="connsiteX5611" fmla="*/ 493192 w 808720"/>
                  <a:gd name="connsiteY5611" fmla="*/ 8531 h 1047182"/>
                  <a:gd name="connsiteX5612" fmla="*/ 488967 w 808720"/>
                  <a:gd name="connsiteY5612" fmla="*/ 9525 h 1047182"/>
                  <a:gd name="connsiteX5613" fmla="*/ 485177 w 808720"/>
                  <a:gd name="connsiteY5613" fmla="*/ 9898 h 1047182"/>
                  <a:gd name="connsiteX5614" fmla="*/ 486174 w 808720"/>
                  <a:gd name="connsiteY5614" fmla="*/ 9540 h 1047182"/>
                  <a:gd name="connsiteX5615" fmla="*/ 492779 w 808720"/>
                  <a:gd name="connsiteY5615" fmla="*/ 8549 h 1047182"/>
                  <a:gd name="connsiteX5616" fmla="*/ 469283 w 808720"/>
                  <a:gd name="connsiteY5616" fmla="*/ 8525 h 1047182"/>
                  <a:gd name="connsiteX5617" fmla="*/ 466976 w 808720"/>
                  <a:gd name="connsiteY5617" fmla="*/ 8676 h 1047182"/>
                  <a:gd name="connsiteX5618" fmla="*/ 466893 w 808720"/>
                  <a:gd name="connsiteY5618" fmla="*/ 8668 h 1047182"/>
                  <a:gd name="connsiteX5619" fmla="*/ 467148 w 808720"/>
                  <a:gd name="connsiteY5619" fmla="*/ 8535 h 1047182"/>
                  <a:gd name="connsiteX5620" fmla="*/ 521959 w 808720"/>
                  <a:gd name="connsiteY5620" fmla="*/ 8517 h 1047182"/>
                  <a:gd name="connsiteX5621" fmla="*/ 521907 w 808720"/>
                  <a:gd name="connsiteY5621" fmla="*/ 8566 h 1047182"/>
                  <a:gd name="connsiteX5622" fmla="*/ 521870 w 808720"/>
                  <a:gd name="connsiteY5622" fmla="*/ 8554 h 1047182"/>
                  <a:gd name="connsiteX5623" fmla="*/ 446812 w 808720"/>
                  <a:gd name="connsiteY5623" fmla="*/ 8512 h 1047182"/>
                  <a:gd name="connsiteX5624" fmla="*/ 446233 w 808720"/>
                  <a:gd name="connsiteY5624" fmla="*/ 8625 h 1047182"/>
                  <a:gd name="connsiteX5625" fmla="*/ 445874 w 808720"/>
                  <a:gd name="connsiteY5625" fmla="*/ 8626 h 1047182"/>
                  <a:gd name="connsiteX5626" fmla="*/ 473506 w 808720"/>
                  <a:gd name="connsiteY5626" fmla="*/ 8507 h 1047182"/>
                  <a:gd name="connsiteX5627" fmla="*/ 472647 w 808720"/>
                  <a:gd name="connsiteY5627" fmla="*/ 8688 h 1047182"/>
                  <a:gd name="connsiteX5628" fmla="*/ 472474 w 808720"/>
                  <a:gd name="connsiteY5628" fmla="*/ 8709 h 1047182"/>
                  <a:gd name="connsiteX5629" fmla="*/ 468752 w 808720"/>
                  <a:gd name="connsiteY5629" fmla="*/ 8846 h 1047182"/>
                  <a:gd name="connsiteX5630" fmla="*/ 468503 w 808720"/>
                  <a:gd name="connsiteY5630" fmla="*/ 8822 h 1047182"/>
                  <a:gd name="connsiteX5631" fmla="*/ 472633 w 808720"/>
                  <a:gd name="connsiteY5631" fmla="*/ 8511 h 1047182"/>
                  <a:gd name="connsiteX5632" fmla="*/ 447368 w 808720"/>
                  <a:gd name="connsiteY5632" fmla="*/ 8505 h 1047182"/>
                  <a:gd name="connsiteX5633" fmla="*/ 447025 w 808720"/>
                  <a:gd name="connsiteY5633" fmla="*/ 8621 h 1047182"/>
                  <a:gd name="connsiteX5634" fmla="*/ 446560 w 808720"/>
                  <a:gd name="connsiteY5634" fmla="*/ 8623 h 1047182"/>
                  <a:gd name="connsiteX5635" fmla="*/ 434543 w 808720"/>
                  <a:gd name="connsiteY5635" fmla="*/ 8502 h 1047182"/>
                  <a:gd name="connsiteX5636" fmla="*/ 433502 w 808720"/>
                  <a:gd name="connsiteY5636" fmla="*/ 8680 h 1047182"/>
                  <a:gd name="connsiteX5637" fmla="*/ 432785 w 808720"/>
                  <a:gd name="connsiteY5637" fmla="*/ 8683 h 1047182"/>
                  <a:gd name="connsiteX5638" fmla="*/ 462661 w 808720"/>
                  <a:gd name="connsiteY5638" fmla="*/ 8495 h 1047182"/>
                  <a:gd name="connsiteX5639" fmla="*/ 463256 w 808720"/>
                  <a:gd name="connsiteY5639" fmla="*/ 8551 h 1047182"/>
                  <a:gd name="connsiteX5640" fmla="*/ 462422 w 808720"/>
                  <a:gd name="connsiteY5640" fmla="*/ 8555 h 1047182"/>
                  <a:gd name="connsiteX5641" fmla="*/ 477496 w 808720"/>
                  <a:gd name="connsiteY5641" fmla="*/ 8490 h 1047182"/>
                  <a:gd name="connsiteX5642" fmla="*/ 476904 w 808720"/>
                  <a:gd name="connsiteY5642" fmla="*/ 8545 h 1047182"/>
                  <a:gd name="connsiteX5643" fmla="*/ 472566 w 808720"/>
                  <a:gd name="connsiteY5643" fmla="*/ 8705 h 1047182"/>
                  <a:gd name="connsiteX5644" fmla="*/ 472647 w 808720"/>
                  <a:gd name="connsiteY5644" fmla="*/ 8688 h 1047182"/>
                  <a:gd name="connsiteX5645" fmla="*/ 474204 w 808720"/>
                  <a:gd name="connsiteY5645" fmla="*/ 8504 h 1047182"/>
                  <a:gd name="connsiteX5646" fmla="*/ 478513 w 808720"/>
                  <a:gd name="connsiteY5646" fmla="*/ 8486 h 1047182"/>
                  <a:gd name="connsiteX5647" fmla="*/ 477274 w 808720"/>
                  <a:gd name="connsiteY5647" fmla="*/ 8531 h 1047182"/>
                  <a:gd name="connsiteX5648" fmla="*/ 477648 w 808720"/>
                  <a:gd name="connsiteY5648" fmla="*/ 8489 h 1047182"/>
                  <a:gd name="connsiteX5649" fmla="*/ 515076 w 808720"/>
                  <a:gd name="connsiteY5649" fmla="*/ 8483 h 1047182"/>
                  <a:gd name="connsiteX5650" fmla="*/ 515136 w 808720"/>
                  <a:gd name="connsiteY5650" fmla="*/ 8506 h 1047182"/>
                  <a:gd name="connsiteX5651" fmla="*/ 512584 w 808720"/>
                  <a:gd name="connsiteY5651" fmla="*/ 8992 h 1047182"/>
                  <a:gd name="connsiteX5652" fmla="*/ 509028 w 808720"/>
                  <a:gd name="connsiteY5652" fmla="*/ 9270 h 1047182"/>
                  <a:gd name="connsiteX5653" fmla="*/ 480625 w 808720"/>
                  <a:gd name="connsiteY5653" fmla="*/ 8477 h 1047182"/>
                  <a:gd name="connsiteX5654" fmla="*/ 480085 w 808720"/>
                  <a:gd name="connsiteY5654" fmla="*/ 8542 h 1047182"/>
                  <a:gd name="connsiteX5655" fmla="*/ 480309 w 808720"/>
                  <a:gd name="connsiteY5655" fmla="*/ 8478 h 1047182"/>
                  <a:gd name="connsiteX5656" fmla="*/ 499635 w 808720"/>
                  <a:gd name="connsiteY5656" fmla="*/ 8475 h 1047182"/>
                  <a:gd name="connsiteX5657" fmla="*/ 499217 w 808720"/>
                  <a:gd name="connsiteY5657" fmla="*/ 8575 h 1047182"/>
                  <a:gd name="connsiteX5658" fmla="*/ 497281 w 808720"/>
                  <a:gd name="connsiteY5658" fmla="*/ 8872 h 1047182"/>
                  <a:gd name="connsiteX5659" fmla="*/ 497918 w 808720"/>
                  <a:gd name="connsiteY5659" fmla="*/ 8644 h 1047182"/>
                  <a:gd name="connsiteX5660" fmla="*/ 508897 w 808720"/>
                  <a:gd name="connsiteY5660" fmla="*/ 8470 h 1047182"/>
                  <a:gd name="connsiteX5661" fmla="*/ 507399 w 808720"/>
                  <a:gd name="connsiteY5661" fmla="*/ 9032 h 1047182"/>
                  <a:gd name="connsiteX5662" fmla="*/ 504420 w 808720"/>
                  <a:gd name="connsiteY5662" fmla="*/ 9512 h 1047182"/>
                  <a:gd name="connsiteX5663" fmla="*/ 503458 w 808720"/>
                  <a:gd name="connsiteY5663" fmla="*/ 9285 h 1047182"/>
                  <a:gd name="connsiteX5664" fmla="*/ 508427 w 808720"/>
                  <a:gd name="connsiteY5664" fmla="*/ 8509 h 1047182"/>
                  <a:gd name="connsiteX5665" fmla="*/ 494597 w 808720"/>
                  <a:gd name="connsiteY5665" fmla="*/ 8469 h 1047182"/>
                  <a:gd name="connsiteX5666" fmla="*/ 494196 w 808720"/>
                  <a:gd name="connsiteY5666" fmla="*/ 8727 h 1047182"/>
                  <a:gd name="connsiteX5667" fmla="*/ 493589 w 808720"/>
                  <a:gd name="connsiteY5667" fmla="*/ 8872 h 1047182"/>
                  <a:gd name="connsiteX5668" fmla="*/ 491641 w 808720"/>
                  <a:gd name="connsiteY5668" fmla="*/ 9262 h 1047182"/>
                  <a:gd name="connsiteX5669" fmla="*/ 490606 w 808720"/>
                  <a:gd name="connsiteY5669" fmla="*/ 9364 h 1047182"/>
                  <a:gd name="connsiteX5670" fmla="*/ 493332 w 808720"/>
                  <a:gd name="connsiteY5670" fmla="*/ 8525 h 1047182"/>
                  <a:gd name="connsiteX5671" fmla="*/ 462372 w 808720"/>
                  <a:gd name="connsiteY5671" fmla="*/ 8468 h 1047182"/>
                  <a:gd name="connsiteX5672" fmla="*/ 462379 w 808720"/>
                  <a:gd name="connsiteY5672" fmla="*/ 8468 h 1047182"/>
                  <a:gd name="connsiteX5673" fmla="*/ 461400 w 808720"/>
                  <a:gd name="connsiteY5673" fmla="*/ 8559 h 1047182"/>
                  <a:gd name="connsiteX5674" fmla="*/ 455822 w 808720"/>
                  <a:gd name="connsiteY5674" fmla="*/ 8584 h 1047182"/>
                  <a:gd name="connsiteX5675" fmla="*/ 455971 w 808720"/>
                  <a:gd name="connsiteY5675" fmla="*/ 8541 h 1047182"/>
                  <a:gd name="connsiteX5676" fmla="*/ 462790 w 808720"/>
                  <a:gd name="connsiteY5676" fmla="*/ 8463 h 1047182"/>
                  <a:gd name="connsiteX5677" fmla="*/ 462661 w 808720"/>
                  <a:gd name="connsiteY5677" fmla="*/ 8495 h 1047182"/>
                  <a:gd name="connsiteX5678" fmla="*/ 462379 w 808720"/>
                  <a:gd name="connsiteY5678" fmla="*/ 8468 h 1047182"/>
                  <a:gd name="connsiteX5679" fmla="*/ 462388 w 808720"/>
                  <a:gd name="connsiteY5679" fmla="*/ 8468 h 1047182"/>
                  <a:gd name="connsiteX5680" fmla="*/ 499959 w 808720"/>
                  <a:gd name="connsiteY5680" fmla="*/ 8461 h 1047182"/>
                  <a:gd name="connsiteX5681" fmla="*/ 501544 w 808720"/>
                  <a:gd name="connsiteY5681" fmla="*/ 8834 h 1047182"/>
                  <a:gd name="connsiteX5682" fmla="*/ 499028 w 808720"/>
                  <a:gd name="connsiteY5682" fmla="*/ 9978 h 1047182"/>
                  <a:gd name="connsiteX5683" fmla="*/ 498088 w 808720"/>
                  <a:gd name="connsiteY5683" fmla="*/ 10124 h 1047182"/>
                  <a:gd name="connsiteX5684" fmla="*/ 495694 w 808720"/>
                  <a:gd name="connsiteY5684" fmla="*/ 10311 h 1047182"/>
                  <a:gd name="connsiteX5685" fmla="*/ 493537 w 808720"/>
                  <a:gd name="connsiteY5685" fmla="*/ 10480 h 1047182"/>
                  <a:gd name="connsiteX5686" fmla="*/ 494028 w 808720"/>
                  <a:gd name="connsiteY5686" fmla="*/ 10257 h 1047182"/>
                  <a:gd name="connsiteX5687" fmla="*/ 496070 w 808720"/>
                  <a:gd name="connsiteY5687" fmla="*/ 9329 h 1047182"/>
                  <a:gd name="connsiteX5688" fmla="*/ 499217 w 808720"/>
                  <a:gd name="connsiteY5688" fmla="*/ 8575 h 1047182"/>
                  <a:gd name="connsiteX5689" fmla="*/ 484701 w 808720"/>
                  <a:gd name="connsiteY5689" fmla="*/ 8459 h 1047182"/>
                  <a:gd name="connsiteX5690" fmla="*/ 483218 w 808720"/>
                  <a:gd name="connsiteY5690" fmla="*/ 8771 h 1047182"/>
                  <a:gd name="connsiteX5691" fmla="*/ 479991 w 808720"/>
                  <a:gd name="connsiteY5691" fmla="*/ 8962 h 1047182"/>
                  <a:gd name="connsiteX5692" fmla="*/ 478389 w 808720"/>
                  <a:gd name="connsiteY5692" fmla="*/ 9026 h 1047182"/>
                  <a:gd name="connsiteX5693" fmla="*/ 478611 w 808720"/>
                  <a:gd name="connsiteY5693" fmla="*/ 8963 h 1047182"/>
                  <a:gd name="connsiteX5694" fmla="*/ 483350 w 808720"/>
                  <a:gd name="connsiteY5694" fmla="*/ 8465 h 1047182"/>
                  <a:gd name="connsiteX5695" fmla="*/ 486840 w 808720"/>
                  <a:gd name="connsiteY5695" fmla="*/ 8450 h 1047182"/>
                  <a:gd name="connsiteX5696" fmla="*/ 485479 w 808720"/>
                  <a:gd name="connsiteY5696" fmla="*/ 8638 h 1047182"/>
                  <a:gd name="connsiteX5697" fmla="*/ 484630 w 808720"/>
                  <a:gd name="connsiteY5697" fmla="*/ 8688 h 1047182"/>
                  <a:gd name="connsiteX5698" fmla="*/ 486769 w 808720"/>
                  <a:gd name="connsiteY5698" fmla="*/ 8450 h 1047182"/>
                  <a:gd name="connsiteX5699" fmla="*/ 488799 w 808720"/>
                  <a:gd name="connsiteY5699" fmla="*/ 8441 h 1047182"/>
                  <a:gd name="connsiteX5700" fmla="*/ 486387 w 808720"/>
                  <a:gd name="connsiteY5700" fmla="*/ 8584 h 1047182"/>
                  <a:gd name="connsiteX5701" fmla="*/ 486512 w 808720"/>
                  <a:gd name="connsiteY5701" fmla="*/ 8554 h 1047182"/>
                  <a:gd name="connsiteX5702" fmla="*/ 486960 w 808720"/>
                  <a:gd name="connsiteY5702" fmla="*/ 8449 h 1047182"/>
                  <a:gd name="connsiteX5703" fmla="*/ 487517 w 808720"/>
                  <a:gd name="connsiteY5703" fmla="*/ 8447 h 1047182"/>
                  <a:gd name="connsiteX5704" fmla="*/ 489142 w 808720"/>
                  <a:gd name="connsiteY5704" fmla="*/ 8440 h 1047182"/>
                  <a:gd name="connsiteX5705" fmla="*/ 487922 w 808720"/>
                  <a:gd name="connsiteY5705" fmla="*/ 8643 h 1047182"/>
                  <a:gd name="connsiteX5706" fmla="*/ 485767 w 808720"/>
                  <a:gd name="connsiteY5706" fmla="*/ 8730 h 1047182"/>
                  <a:gd name="connsiteX5707" fmla="*/ 486256 w 808720"/>
                  <a:gd name="connsiteY5707" fmla="*/ 8615 h 1047182"/>
                  <a:gd name="connsiteX5708" fmla="*/ 488863 w 808720"/>
                  <a:gd name="connsiteY5708" fmla="*/ 8441 h 1047182"/>
                  <a:gd name="connsiteX5709" fmla="*/ 526577 w 808720"/>
                  <a:gd name="connsiteY5709" fmla="*/ 8438 h 1047182"/>
                  <a:gd name="connsiteX5710" fmla="*/ 527203 w 808720"/>
                  <a:gd name="connsiteY5710" fmla="*/ 8756 h 1047182"/>
                  <a:gd name="connsiteX5711" fmla="*/ 526661 w 808720"/>
                  <a:gd name="connsiteY5711" fmla="*/ 8874 h 1047182"/>
                  <a:gd name="connsiteX5712" fmla="*/ 526275 w 808720"/>
                  <a:gd name="connsiteY5712" fmla="*/ 8786 h 1047182"/>
                  <a:gd name="connsiteX5713" fmla="*/ 490436 w 808720"/>
                  <a:gd name="connsiteY5713" fmla="*/ 8434 h 1047182"/>
                  <a:gd name="connsiteX5714" fmla="*/ 489068 w 808720"/>
                  <a:gd name="connsiteY5714" fmla="*/ 8597 h 1047182"/>
                  <a:gd name="connsiteX5715" fmla="*/ 488764 w 808720"/>
                  <a:gd name="connsiteY5715" fmla="*/ 8609 h 1047182"/>
                  <a:gd name="connsiteX5716" fmla="*/ 489236 w 808720"/>
                  <a:gd name="connsiteY5716" fmla="*/ 8440 h 1047182"/>
                  <a:gd name="connsiteX5717" fmla="*/ 499825 w 808720"/>
                  <a:gd name="connsiteY5717" fmla="*/ 8429 h 1047182"/>
                  <a:gd name="connsiteX5718" fmla="*/ 499905 w 808720"/>
                  <a:gd name="connsiteY5718" fmla="*/ 8448 h 1047182"/>
                  <a:gd name="connsiteX5719" fmla="*/ 499635 w 808720"/>
                  <a:gd name="connsiteY5719" fmla="*/ 8475 h 1047182"/>
                  <a:gd name="connsiteX5720" fmla="*/ 519984 w 808720"/>
                  <a:gd name="connsiteY5720" fmla="*/ 8429 h 1047182"/>
                  <a:gd name="connsiteX5721" fmla="*/ 521076 w 808720"/>
                  <a:gd name="connsiteY5721" fmla="*/ 8549 h 1047182"/>
                  <a:gd name="connsiteX5722" fmla="*/ 520623 w 808720"/>
                  <a:gd name="connsiteY5722" fmla="*/ 8866 h 1047182"/>
                  <a:gd name="connsiteX5723" fmla="*/ 518629 w 808720"/>
                  <a:gd name="connsiteY5723" fmla="*/ 9106 h 1047182"/>
                  <a:gd name="connsiteX5724" fmla="*/ 526546 w 808720"/>
                  <a:gd name="connsiteY5724" fmla="*/ 8422 h 1047182"/>
                  <a:gd name="connsiteX5725" fmla="*/ 526572 w 808720"/>
                  <a:gd name="connsiteY5725" fmla="*/ 8435 h 1047182"/>
                  <a:gd name="connsiteX5726" fmla="*/ 526186 w 808720"/>
                  <a:gd name="connsiteY5726" fmla="*/ 8766 h 1047182"/>
                  <a:gd name="connsiteX5727" fmla="*/ 525920 w 808720"/>
                  <a:gd name="connsiteY5727" fmla="*/ 8705 h 1047182"/>
                  <a:gd name="connsiteX5728" fmla="*/ 526028 w 808720"/>
                  <a:gd name="connsiteY5728" fmla="*/ 8530 h 1047182"/>
                  <a:gd name="connsiteX5729" fmla="*/ 493605 w 808720"/>
                  <a:gd name="connsiteY5729" fmla="*/ 8421 h 1047182"/>
                  <a:gd name="connsiteX5730" fmla="*/ 491996 w 808720"/>
                  <a:gd name="connsiteY5730" fmla="*/ 8584 h 1047182"/>
                  <a:gd name="connsiteX5731" fmla="*/ 488388 w 808720"/>
                  <a:gd name="connsiteY5731" fmla="*/ 8745 h 1047182"/>
                  <a:gd name="connsiteX5732" fmla="*/ 488664 w 808720"/>
                  <a:gd name="connsiteY5732" fmla="*/ 8645 h 1047182"/>
                  <a:gd name="connsiteX5733" fmla="*/ 489068 w 808720"/>
                  <a:gd name="connsiteY5733" fmla="*/ 8597 h 1047182"/>
                  <a:gd name="connsiteX5734" fmla="*/ 493439 w 808720"/>
                  <a:gd name="connsiteY5734" fmla="*/ 8421 h 1047182"/>
                  <a:gd name="connsiteX5735" fmla="*/ 493662 w 808720"/>
                  <a:gd name="connsiteY5735" fmla="*/ 8421 h 1047182"/>
                  <a:gd name="connsiteX5736" fmla="*/ 493672 w 808720"/>
                  <a:gd name="connsiteY5736" fmla="*/ 8421 h 1047182"/>
                  <a:gd name="connsiteX5737" fmla="*/ 493332 w 808720"/>
                  <a:gd name="connsiteY5737" fmla="*/ 8525 h 1047182"/>
                  <a:gd name="connsiteX5738" fmla="*/ 493192 w 808720"/>
                  <a:gd name="connsiteY5738" fmla="*/ 8531 h 1047182"/>
                  <a:gd name="connsiteX5739" fmla="*/ 493638 w 808720"/>
                  <a:gd name="connsiteY5739" fmla="*/ 8421 h 1047182"/>
                  <a:gd name="connsiteX5740" fmla="*/ 492779 w 808720"/>
                  <a:gd name="connsiteY5740" fmla="*/ 8549 h 1047182"/>
                  <a:gd name="connsiteX5741" fmla="*/ 492281 w 808720"/>
                  <a:gd name="connsiteY5741" fmla="*/ 8571 h 1047182"/>
                  <a:gd name="connsiteX5742" fmla="*/ 493616 w 808720"/>
                  <a:gd name="connsiteY5742" fmla="*/ 8421 h 1047182"/>
                  <a:gd name="connsiteX5743" fmla="*/ 519903 w 808720"/>
                  <a:gd name="connsiteY5743" fmla="*/ 8420 h 1047182"/>
                  <a:gd name="connsiteX5744" fmla="*/ 519934 w 808720"/>
                  <a:gd name="connsiteY5744" fmla="*/ 8423 h 1047182"/>
                  <a:gd name="connsiteX5745" fmla="*/ 516302 w 808720"/>
                  <a:gd name="connsiteY5745" fmla="*/ 8942 h 1047182"/>
                  <a:gd name="connsiteX5746" fmla="*/ 516060 w 808720"/>
                  <a:gd name="connsiteY5746" fmla="*/ 8851 h 1047182"/>
                  <a:gd name="connsiteX5747" fmla="*/ 517793 w 808720"/>
                  <a:gd name="connsiteY5747" fmla="*/ 8585 h 1047182"/>
                  <a:gd name="connsiteX5748" fmla="*/ 495508 w 808720"/>
                  <a:gd name="connsiteY5748" fmla="*/ 8412 h 1047182"/>
                  <a:gd name="connsiteX5749" fmla="*/ 495428 w 808720"/>
                  <a:gd name="connsiteY5749" fmla="*/ 8432 h 1047182"/>
                  <a:gd name="connsiteX5750" fmla="*/ 494597 w 808720"/>
                  <a:gd name="connsiteY5750" fmla="*/ 8469 h 1047182"/>
                  <a:gd name="connsiteX5751" fmla="*/ 494678 w 808720"/>
                  <a:gd name="connsiteY5751" fmla="*/ 8416 h 1047182"/>
                  <a:gd name="connsiteX5752" fmla="*/ 524405 w 808720"/>
                  <a:gd name="connsiteY5752" fmla="*/ 8412 h 1047182"/>
                  <a:gd name="connsiteX5753" fmla="*/ 524404 w 808720"/>
                  <a:gd name="connsiteY5753" fmla="*/ 8412 h 1047182"/>
                  <a:gd name="connsiteX5754" fmla="*/ 523750 w 808720"/>
                  <a:gd name="connsiteY5754" fmla="*/ 8843 h 1047182"/>
                  <a:gd name="connsiteX5755" fmla="*/ 523696 w 808720"/>
                  <a:gd name="connsiteY5755" fmla="*/ 8837 h 1047182"/>
                  <a:gd name="connsiteX5756" fmla="*/ 489312 w 808720"/>
                  <a:gd name="connsiteY5756" fmla="*/ 8411 h 1047182"/>
                  <a:gd name="connsiteX5757" fmla="*/ 488863 w 808720"/>
                  <a:gd name="connsiteY5757" fmla="*/ 8441 h 1047182"/>
                  <a:gd name="connsiteX5758" fmla="*/ 488799 w 808720"/>
                  <a:gd name="connsiteY5758" fmla="*/ 8441 h 1047182"/>
                  <a:gd name="connsiteX5759" fmla="*/ 520020 w 808720"/>
                  <a:gd name="connsiteY5759" fmla="*/ 8411 h 1047182"/>
                  <a:gd name="connsiteX5760" fmla="*/ 519984 w 808720"/>
                  <a:gd name="connsiteY5760" fmla="*/ 8429 h 1047182"/>
                  <a:gd name="connsiteX5761" fmla="*/ 519973 w 808720"/>
                  <a:gd name="connsiteY5761" fmla="*/ 8428 h 1047182"/>
                  <a:gd name="connsiteX5762" fmla="*/ 519934 w 808720"/>
                  <a:gd name="connsiteY5762" fmla="*/ 8423 h 1047182"/>
                  <a:gd name="connsiteX5763" fmla="*/ 520019 w 808720"/>
                  <a:gd name="connsiteY5763" fmla="*/ 8411 h 1047182"/>
                  <a:gd name="connsiteX5764" fmla="*/ 489316 w 808720"/>
                  <a:gd name="connsiteY5764" fmla="*/ 8411 h 1047182"/>
                  <a:gd name="connsiteX5765" fmla="*/ 489236 w 808720"/>
                  <a:gd name="connsiteY5765" fmla="*/ 8440 h 1047182"/>
                  <a:gd name="connsiteX5766" fmla="*/ 489142 w 808720"/>
                  <a:gd name="connsiteY5766" fmla="*/ 8440 h 1047182"/>
                  <a:gd name="connsiteX5767" fmla="*/ 489316 w 808720"/>
                  <a:gd name="connsiteY5767" fmla="*/ 8411 h 1047182"/>
                  <a:gd name="connsiteX5768" fmla="*/ 539758 w 808720"/>
                  <a:gd name="connsiteY5768" fmla="*/ 8411 h 1047182"/>
                  <a:gd name="connsiteX5769" fmla="*/ 540212 w 808720"/>
                  <a:gd name="connsiteY5769" fmla="*/ 9257 h 1047182"/>
                  <a:gd name="connsiteX5770" fmla="*/ 539592 w 808720"/>
                  <a:gd name="connsiteY5770" fmla="*/ 8544 h 1047182"/>
                  <a:gd name="connsiteX5771" fmla="*/ 533179 w 808720"/>
                  <a:gd name="connsiteY5771" fmla="*/ 8411 h 1047182"/>
                  <a:gd name="connsiteX5772" fmla="*/ 531860 w 808720"/>
                  <a:gd name="connsiteY5772" fmla="*/ 9130 h 1047182"/>
                  <a:gd name="connsiteX5773" fmla="*/ 531151 w 808720"/>
                  <a:gd name="connsiteY5773" fmla="*/ 8875 h 1047182"/>
                  <a:gd name="connsiteX5774" fmla="*/ 530997 w 808720"/>
                  <a:gd name="connsiteY5774" fmla="*/ 8793 h 1047182"/>
                  <a:gd name="connsiteX5775" fmla="*/ 533179 w 808720"/>
                  <a:gd name="connsiteY5775" fmla="*/ 8411 h 1047182"/>
                  <a:gd name="connsiteX5776" fmla="*/ 532103 w 808720"/>
                  <a:gd name="connsiteY5776" fmla="*/ 9217 h 1047182"/>
                  <a:gd name="connsiteX5777" fmla="*/ 531935 w 808720"/>
                  <a:gd name="connsiteY5777" fmla="*/ 9157 h 1047182"/>
                  <a:gd name="connsiteX5778" fmla="*/ 530985 w 808720"/>
                  <a:gd name="connsiteY5778" fmla="*/ 8411 h 1047182"/>
                  <a:gd name="connsiteX5779" fmla="*/ 530621 w 808720"/>
                  <a:gd name="connsiteY5779" fmla="*/ 8593 h 1047182"/>
                  <a:gd name="connsiteX5780" fmla="*/ 530574 w 808720"/>
                  <a:gd name="connsiteY5780" fmla="*/ 8568 h 1047182"/>
                  <a:gd name="connsiteX5781" fmla="*/ 528792 w 808720"/>
                  <a:gd name="connsiteY5781" fmla="*/ 8411 h 1047182"/>
                  <a:gd name="connsiteX5782" fmla="*/ 528510 w 808720"/>
                  <a:gd name="connsiteY5782" fmla="*/ 8862 h 1047182"/>
                  <a:gd name="connsiteX5783" fmla="*/ 528308 w 808720"/>
                  <a:gd name="connsiteY5783" fmla="*/ 8774 h 1047182"/>
                  <a:gd name="connsiteX5784" fmla="*/ 526600 w 808720"/>
                  <a:gd name="connsiteY5784" fmla="*/ 8411 h 1047182"/>
                  <a:gd name="connsiteX5785" fmla="*/ 526577 w 808720"/>
                  <a:gd name="connsiteY5785" fmla="*/ 8438 h 1047182"/>
                  <a:gd name="connsiteX5786" fmla="*/ 526572 w 808720"/>
                  <a:gd name="connsiteY5786" fmla="*/ 8435 h 1047182"/>
                  <a:gd name="connsiteX5787" fmla="*/ 524407 w 808720"/>
                  <a:gd name="connsiteY5787" fmla="*/ 8411 h 1047182"/>
                  <a:gd name="connsiteX5788" fmla="*/ 524405 w 808720"/>
                  <a:gd name="connsiteY5788" fmla="*/ 8412 h 1047182"/>
                  <a:gd name="connsiteX5789" fmla="*/ 524405 w 808720"/>
                  <a:gd name="connsiteY5789" fmla="*/ 8412 h 1047182"/>
                  <a:gd name="connsiteX5790" fmla="*/ 524406 w 808720"/>
                  <a:gd name="connsiteY5790" fmla="*/ 8411 h 1047182"/>
                  <a:gd name="connsiteX5791" fmla="*/ 524406 w 808720"/>
                  <a:gd name="connsiteY5791" fmla="*/ 8411 h 1047182"/>
                  <a:gd name="connsiteX5792" fmla="*/ 522928 w 808720"/>
                  <a:gd name="connsiteY5792" fmla="*/ 8657 h 1047182"/>
                  <a:gd name="connsiteX5793" fmla="*/ 522961 w 808720"/>
                  <a:gd name="connsiteY5793" fmla="*/ 8638 h 1047182"/>
                  <a:gd name="connsiteX5794" fmla="*/ 524406 w 808720"/>
                  <a:gd name="connsiteY5794" fmla="*/ 8411 h 1047182"/>
                  <a:gd name="connsiteX5795" fmla="*/ 524406 w 808720"/>
                  <a:gd name="connsiteY5795" fmla="*/ 8411 h 1047182"/>
                  <a:gd name="connsiteX5796" fmla="*/ 523252 w 808720"/>
                  <a:gd name="connsiteY5796" fmla="*/ 8788 h 1047182"/>
                  <a:gd name="connsiteX5797" fmla="*/ 522787 w 808720"/>
                  <a:gd name="connsiteY5797" fmla="*/ 8737 h 1047182"/>
                  <a:gd name="connsiteX5798" fmla="*/ 522883 w 808720"/>
                  <a:gd name="connsiteY5798" fmla="*/ 8683 h 1047182"/>
                  <a:gd name="connsiteX5799" fmla="*/ 522214 w 808720"/>
                  <a:gd name="connsiteY5799" fmla="*/ 8411 h 1047182"/>
                  <a:gd name="connsiteX5800" fmla="*/ 522022 w 808720"/>
                  <a:gd name="connsiteY5800" fmla="*/ 8602 h 1047182"/>
                  <a:gd name="connsiteX5801" fmla="*/ 521974 w 808720"/>
                  <a:gd name="connsiteY5801" fmla="*/ 8587 h 1047182"/>
                  <a:gd name="connsiteX5802" fmla="*/ 522110 w 808720"/>
                  <a:gd name="connsiteY5802" fmla="*/ 8454 h 1047182"/>
                  <a:gd name="connsiteX5803" fmla="*/ 520020 w 808720"/>
                  <a:gd name="connsiteY5803" fmla="*/ 8411 h 1047182"/>
                  <a:gd name="connsiteX5804" fmla="*/ 520020 w 808720"/>
                  <a:gd name="connsiteY5804" fmla="*/ 8411 h 1047182"/>
                  <a:gd name="connsiteX5805" fmla="*/ 520020 w 808720"/>
                  <a:gd name="connsiteY5805" fmla="*/ 8411 h 1047182"/>
                  <a:gd name="connsiteX5806" fmla="*/ 511248 w 808720"/>
                  <a:gd name="connsiteY5806" fmla="*/ 8411 h 1047182"/>
                  <a:gd name="connsiteX5807" fmla="*/ 508277 w 808720"/>
                  <a:gd name="connsiteY5807" fmla="*/ 9328 h 1047182"/>
                  <a:gd name="connsiteX5808" fmla="*/ 507919 w 808720"/>
                  <a:gd name="connsiteY5808" fmla="*/ 9356 h 1047182"/>
                  <a:gd name="connsiteX5809" fmla="*/ 508761 w 808720"/>
                  <a:gd name="connsiteY5809" fmla="*/ 8962 h 1047182"/>
                  <a:gd name="connsiteX5810" fmla="*/ 509820 w 808720"/>
                  <a:gd name="connsiteY5810" fmla="*/ 8641 h 1047182"/>
                  <a:gd name="connsiteX5811" fmla="*/ 500282 w 808720"/>
                  <a:gd name="connsiteY5811" fmla="*/ 8411 h 1047182"/>
                  <a:gd name="connsiteX5812" fmla="*/ 499959 w 808720"/>
                  <a:gd name="connsiteY5812" fmla="*/ 8461 h 1047182"/>
                  <a:gd name="connsiteX5813" fmla="*/ 499905 w 808720"/>
                  <a:gd name="connsiteY5813" fmla="*/ 8448 h 1047182"/>
                  <a:gd name="connsiteX5814" fmla="*/ 495896 w 808720"/>
                  <a:gd name="connsiteY5814" fmla="*/ 8411 h 1047182"/>
                  <a:gd name="connsiteX5815" fmla="*/ 494142 w 808720"/>
                  <a:gd name="connsiteY5815" fmla="*/ 8762 h 1047182"/>
                  <a:gd name="connsiteX5816" fmla="*/ 494196 w 808720"/>
                  <a:gd name="connsiteY5816" fmla="*/ 8727 h 1047182"/>
                  <a:gd name="connsiteX5817" fmla="*/ 495428 w 808720"/>
                  <a:gd name="connsiteY5817" fmla="*/ 8432 h 1047182"/>
                  <a:gd name="connsiteX5818" fmla="*/ 493703 w 808720"/>
                  <a:gd name="connsiteY5818" fmla="*/ 8411 h 1047182"/>
                  <a:gd name="connsiteX5819" fmla="*/ 493616 w 808720"/>
                  <a:gd name="connsiteY5819" fmla="*/ 8421 h 1047182"/>
                  <a:gd name="connsiteX5820" fmla="*/ 493605 w 808720"/>
                  <a:gd name="connsiteY5820" fmla="*/ 8421 h 1047182"/>
                  <a:gd name="connsiteX5821" fmla="*/ 493703 w 808720"/>
                  <a:gd name="connsiteY5821" fmla="*/ 8411 h 1047182"/>
                  <a:gd name="connsiteX5822" fmla="*/ 493662 w 808720"/>
                  <a:gd name="connsiteY5822" fmla="*/ 8421 h 1047182"/>
                  <a:gd name="connsiteX5823" fmla="*/ 493638 w 808720"/>
                  <a:gd name="connsiteY5823" fmla="*/ 8421 h 1047182"/>
                  <a:gd name="connsiteX5824" fmla="*/ 489316 w 808720"/>
                  <a:gd name="connsiteY5824" fmla="*/ 8411 h 1047182"/>
                  <a:gd name="connsiteX5825" fmla="*/ 489316 w 808720"/>
                  <a:gd name="connsiteY5825" fmla="*/ 8411 h 1047182"/>
                  <a:gd name="connsiteX5826" fmla="*/ 489312 w 808720"/>
                  <a:gd name="connsiteY5826" fmla="*/ 8411 h 1047182"/>
                  <a:gd name="connsiteX5827" fmla="*/ 489316 w 808720"/>
                  <a:gd name="connsiteY5827" fmla="*/ 8411 h 1047182"/>
                  <a:gd name="connsiteX5828" fmla="*/ 489316 w 808720"/>
                  <a:gd name="connsiteY5828" fmla="*/ 8411 h 1047182"/>
                  <a:gd name="connsiteX5829" fmla="*/ 489316 w 808720"/>
                  <a:gd name="connsiteY5829" fmla="*/ 8411 h 1047182"/>
                  <a:gd name="connsiteX5830" fmla="*/ 487123 w 808720"/>
                  <a:gd name="connsiteY5830" fmla="*/ 8411 h 1047182"/>
                  <a:gd name="connsiteX5831" fmla="*/ 486960 w 808720"/>
                  <a:gd name="connsiteY5831" fmla="*/ 8449 h 1047182"/>
                  <a:gd name="connsiteX5832" fmla="*/ 486840 w 808720"/>
                  <a:gd name="connsiteY5832" fmla="*/ 8450 h 1047182"/>
                  <a:gd name="connsiteX5833" fmla="*/ 480544 w 808720"/>
                  <a:gd name="connsiteY5833" fmla="*/ 8411 h 1047182"/>
                  <a:gd name="connsiteX5834" fmla="*/ 480309 w 808720"/>
                  <a:gd name="connsiteY5834" fmla="*/ 8478 h 1047182"/>
                  <a:gd name="connsiteX5835" fmla="*/ 478893 w 808720"/>
                  <a:gd name="connsiteY5835" fmla="*/ 8484 h 1047182"/>
                  <a:gd name="connsiteX5836" fmla="*/ 478513 w 808720"/>
                  <a:gd name="connsiteY5836" fmla="*/ 8486 h 1047182"/>
                  <a:gd name="connsiteX5837" fmla="*/ 479146 w 808720"/>
                  <a:gd name="connsiteY5837" fmla="*/ 8462 h 1047182"/>
                  <a:gd name="connsiteX5838" fmla="*/ 478350 w 808720"/>
                  <a:gd name="connsiteY5838" fmla="*/ 8411 h 1047182"/>
                  <a:gd name="connsiteX5839" fmla="*/ 477648 w 808720"/>
                  <a:gd name="connsiteY5839" fmla="*/ 8489 h 1047182"/>
                  <a:gd name="connsiteX5840" fmla="*/ 477496 w 808720"/>
                  <a:gd name="connsiteY5840" fmla="*/ 8490 h 1047182"/>
                  <a:gd name="connsiteX5841" fmla="*/ 467385 w 808720"/>
                  <a:gd name="connsiteY5841" fmla="*/ 8411 h 1047182"/>
                  <a:gd name="connsiteX5842" fmla="*/ 465685 w 808720"/>
                  <a:gd name="connsiteY5842" fmla="*/ 8541 h 1047182"/>
                  <a:gd name="connsiteX5843" fmla="*/ 465571 w 808720"/>
                  <a:gd name="connsiteY5843" fmla="*/ 8541 h 1047182"/>
                  <a:gd name="connsiteX5844" fmla="*/ 464543 w 808720"/>
                  <a:gd name="connsiteY5844" fmla="*/ 8443 h 1047182"/>
                  <a:gd name="connsiteX5845" fmla="*/ 467385 w 808720"/>
                  <a:gd name="connsiteY5845" fmla="*/ 8411 h 1047182"/>
                  <a:gd name="connsiteX5846" fmla="*/ 467148 w 808720"/>
                  <a:gd name="connsiteY5846" fmla="*/ 8535 h 1047182"/>
                  <a:gd name="connsiteX5847" fmla="*/ 466757 w 808720"/>
                  <a:gd name="connsiteY5847" fmla="*/ 8536 h 1047182"/>
                  <a:gd name="connsiteX5848" fmla="*/ 456419 w 808720"/>
                  <a:gd name="connsiteY5848" fmla="*/ 8411 h 1047182"/>
                  <a:gd name="connsiteX5849" fmla="*/ 455971 w 808720"/>
                  <a:gd name="connsiteY5849" fmla="*/ 8541 h 1047182"/>
                  <a:gd name="connsiteX5850" fmla="*/ 455019 w 808720"/>
                  <a:gd name="connsiteY5850" fmla="*/ 8551 h 1047182"/>
                  <a:gd name="connsiteX5851" fmla="*/ 441068 w 808720"/>
                  <a:gd name="connsiteY5851" fmla="*/ 8411 h 1047182"/>
                  <a:gd name="connsiteX5852" fmla="*/ 440476 w 808720"/>
                  <a:gd name="connsiteY5852" fmla="*/ 8569 h 1047182"/>
                  <a:gd name="connsiteX5853" fmla="*/ 439724 w 808720"/>
                  <a:gd name="connsiteY5853" fmla="*/ 8653 h 1047182"/>
                  <a:gd name="connsiteX5854" fmla="*/ 439319 w 808720"/>
                  <a:gd name="connsiteY5854" fmla="*/ 8655 h 1047182"/>
                  <a:gd name="connsiteX5855" fmla="*/ 520020 w 808720"/>
                  <a:gd name="connsiteY5855" fmla="*/ 8411 h 1047182"/>
                  <a:gd name="connsiteX5856" fmla="*/ 520020 w 808720"/>
                  <a:gd name="connsiteY5856" fmla="*/ 8411 h 1047182"/>
                  <a:gd name="connsiteX5857" fmla="*/ 520020 w 808720"/>
                  <a:gd name="connsiteY5857" fmla="*/ 8411 h 1047182"/>
                  <a:gd name="connsiteX5858" fmla="*/ 526503 w 808720"/>
                  <a:gd name="connsiteY5858" fmla="*/ 8400 h 1047182"/>
                  <a:gd name="connsiteX5859" fmla="*/ 526600 w 808720"/>
                  <a:gd name="connsiteY5859" fmla="*/ 8411 h 1047182"/>
                  <a:gd name="connsiteX5860" fmla="*/ 526546 w 808720"/>
                  <a:gd name="connsiteY5860" fmla="*/ 8422 h 1047182"/>
                  <a:gd name="connsiteX5861" fmla="*/ 522166 w 808720"/>
                  <a:gd name="connsiteY5861" fmla="*/ 8400 h 1047182"/>
                  <a:gd name="connsiteX5862" fmla="*/ 522214 w 808720"/>
                  <a:gd name="connsiteY5862" fmla="*/ 8411 h 1047182"/>
                  <a:gd name="connsiteX5863" fmla="*/ 522159 w 808720"/>
                  <a:gd name="connsiteY5863" fmla="*/ 8406 h 1047182"/>
                  <a:gd name="connsiteX5864" fmla="*/ 522084 w 808720"/>
                  <a:gd name="connsiteY5864" fmla="*/ 8400 h 1047182"/>
                  <a:gd name="connsiteX5865" fmla="*/ 522159 w 808720"/>
                  <a:gd name="connsiteY5865" fmla="*/ 8406 h 1047182"/>
                  <a:gd name="connsiteX5866" fmla="*/ 522110 w 808720"/>
                  <a:gd name="connsiteY5866" fmla="*/ 8454 h 1047182"/>
                  <a:gd name="connsiteX5867" fmla="*/ 521959 w 808720"/>
                  <a:gd name="connsiteY5867" fmla="*/ 8517 h 1047182"/>
                  <a:gd name="connsiteX5868" fmla="*/ 499698 w 808720"/>
                  <a:gd name="connsiteY5868" fmla="*/ 8399 h 1047182"/>
                  <a:gd name="connsiteX5869" fmla="*/ 499945 w 808720"/>
                  <a:gd name="connsiteY5869" fmla="*/ 8400 h 1047182"/>
                  <a:gd name="connsiteX5870" fmla="*/ 499825 w 808720"/>
                  <a:gd name="connsiteY5870" fmla="*/ 8429 h 1047182"/>
                  <a:gd name="connsiteX5871" fmla="*/ 497779 w 808720"/>
                  <a:gd name="connsiteY5871" fmla="*/ 8391 h 1047182"/>
                  <a:gd name="connsiteX5872" fmla="*/ 498611 w 808720"/>
                  <a:gd name="connsiteY5872" fmla="*/ 8395 h 1047182"/>
                  <a:gd name="connsiteX5873" fmla="*/ 497918 w 808720"/>
                  <a:gd name="connsiteY5873" fmla="*/ 8644 h 1047182"/>
                  <a:gd name="connsiteX5874" fmla="*/ 497483 w 808720"/>
                  <a:gd name="connsiteY5874" fmla="*/ 8686 h 1047182"/>
                  <a:gd name="connsiteX5875" fmla="*/ 498089 w 808720"/>
                  <a:gd name="connsiteY5875" fmla="*/ 8411 h 1047182"/>
                  <a:gd name="connsiteX5876" fmla="*/ 495634 w 808720"/>
                  <a:gd name="connsiteY5876" fmla="*/ 8382 h 1047182"/>
                  <a:gd name="connsiteX5877" fmla="*/ 497328 w 808720"/>
                  <a:gd name="connsiteY5877" fmla="*/ 8389 h 1047182"/>
                  <a:gd name="connsiteX5878" fmla="*/ 493725 w 808720"/>
                  <a:gd name="connsiteY5878" fmla="*/ 9057 h 1047182"/>
                  <a:gd name="connsiteX5879" fmla="*/ 493719 w 808720"/>
                  <a:gd name="connsiteY5879" fmla="*/ 9057 h 1047182"/>
                  <a:gd name="connsiteX5880" fmla="*/ 495896 w 808720"/>
                  <a:gd name="connsiteY5880" fmla="*/ 8411 h 1047182"/>
                  <a:gd name="connsiteX5881" fmla="*/ 495508 w 808720"/>
                  <a:gd name="connsiteY5881" fmla="*/ 8412 h 1047182"/>
                  <a:gd name="connsiteX5882" fmla="*/ 521317 w 808720"/>
                  <a:gd name="connsiteY5882" fmla="*/ 8380 h 1047182"/>
                  <a:gd name="connsiteX5883" fmla="*/ 521870 w 808720"/>
                  <a:gd name="connsiteY5883" fmla="*/ 8554 h 1047182"/>
                  <a:gd name="connsiteX5884" fmla="*/ 521714 w 808720"/>
                  <a:gd name="connsiteY5884" fmla="*/ 8619 h 1047182"/>
                  <a:gd name="connsiteX5885" fmla="*/ 521076 w 808720"/>
                  <a:gd name="connsiteY5885" fmla="*/ 8549 h 1047182"/>
                  <a:gd name="connsiteX5886" fmla="*/ 493297 w 808720"/>
                  <a:gd name="connsiteY5886" fmla="*/ 8373 h 1047182"/>
                  <a:gd name="connsiteX5887" fmla="*/ 494736 w 808720"/>
                  <a:gd name="connsiteY5887" fmla="*/ 8379 h 1047182"/>
                  <a:gd name="connsiteX5888" fmla="*/ 494678 w 808720"/>
                  <a:gd name="connsiteY5888" fmla="*/ 8416 h 1047182"/>
                  <a:gd name="connsiteX5889" fmla="*/ 493672 w 808720"/>
                  <a:gd name="connsiteY5889" fmla="*/ 8421 h 1047182"/>
                  <a:gd name="connsiteX5890" fmla="*/ 493703 w 808720"/>
                  <a:gd name="connsiteY5890" fmla="*/ 8411 h 1047182"/>
                  <a:gd name="connsiteX5891" fmla="*/ 497435 w 808720"/>
                  <a:gd name="connsiteY5891" fmla="*/ 8369 h 1047182"/>
                  <a:gd name="connsiteX5892" fmla="*/ 497779 w 808720"/>
                  <a:gd name="connsiteY5892" fmla="*/ 8391 h 1047182"/>
                  <a:gd name="connsiteX5893" fmla="*/ 497328 w 808720"/>
                  <a:gd name="connsiteY5893" fmla="*/ 8389 h 1047182"/>
                  <a:gd name="connsiteX5894" fmla="*/ 524448 w 808720"/>
                  <a:gd name="connsiteY5894" fmla="*/ 8369 h 1047182"/>
                  <a:gd name="connsiteX5895" fmla="*/ 525438 w 808720"/>
                  <a:gd name="connsiteY5895" fmla="*/ 8595 h 1047182"/>
                  <a:gd name="connsiteX5896" fmla="*/ 525176 w 808720"/>
                  <a:gd name="connsiteY5896" fmla="*/ 8707 h 1047182"/>
                  <a:gd name="connsiteX5897" fmla="*/ 524257 w 808720"/>
                  <a:gd name="connsiteY5897" fmla="*/ 8899 h 1047182"/>
                  <a:gd name="connsiteX5898" fmla="*/ 523952 w 808720"/>
                  <a:gd name="connsiteY5898" fmla="*/ 8865 h 1047182"/>
                  <a:gd name="connsiteX5899" fmla="*/ 524404 w 808720"/>
                  <a:gd name="connsiteY5899" fmla="*/ 8412 h 1047182"/>
                  <a:gd name="connsiteX5900" fmla="*/ 524407 w 808720"/>
                  <a:gd name="connsiteY5900" fmla="*/ 8411 h 1047182"/>
                  <a:gd name="connsiteX5901" fmla="*/ 524406 w 808720"/>
                  <a:gd name="connsiteY5901" fmla="*/ 8411 h 1047182"/>
                  <a:gd name="connsiteX5902" fmla="*/ 491034 w 808720"/>
                  <a:gd name="connsiteY5902" fmla="*/ 8363 h 1047182"/>
                  <a:gd name="connsiteX5903" fmla="*/ 493005 w 808720"/>
                  <a:gd name="connsiteY5903" fmla="*/ 8371 h 1047182"/>
                  <a:gd name="connsiteX5904" fmla="*/ 493703 w 808720"/>
                  <a:gd name="connsiteY5904" fmla="*/ 8411 h 1047182"/>
                  <a:gd name="connsiteX5905" fmla="*/ 493439 w 808720"/>
                  <a:gd name="connsiteY5905" fmla="*/ 8421 h 1047182"/>
                  <a:gd name="connsiteX5906" fmla="*/ 490436 w 808720"/>
                  <a:gd name="connsiteY5906" fmla="*/ 8434 h 1047182"/>
                  <a:gd name="connsiteX5907" fmla="*/ 489638 w 808720"/>
                  <a:gd name="connsiteY5907" fmla="*/ 8357 h 1047182"/>
                  <a:gd name="connsiteX5908" fmla="*/ 490092 w 808720"/>
                  <a:gd name="connsiteY5908" fmla="*/ 8359 h 1047182"/>
                  <a:gd name="connsiteX5909" fmla="*/ 489316 w 808720"/>
                  <a:gd name="connsiteY5909" fmla="*/ 8411 h 1047182"/>
                  <a:gd name="connsiteX5910" fmla="*/ 526017 w 808720"/>
                  <a:gd name="connsiteY5910" fmla="*/ 8347 h 1047182"/>
                  <a:gd name="connsiteX5911" fmla="*/ 526132 w 808720"/>
                  <a:gd name="connsiteY5911" fmla="*/ 8360 h 1047182"/>
                  <a:gd name="connsiteX5912" fmla="*/ 526028 w 808720"/>
                  <a:gd name="connsiteY5912" fmla="*/ 8530 h 1047182"/>
                  <a:gd name="connsiteX5913" fmla="*/ 525571 w 808720"/>
                  <a:gd name="connsiteY5913" fmla="*/ 8625 h 1047182"/>
                  <a:gd name="connsiteX5914" fmla="*/ 525438 w 808720"/>
                  <a:gd name="connsiteY5914" fmla="*/ 8595 h 1047182"/>
                  <a:gd name="connsiteX5915" fmla="*/ 435493 w 808720"/>
                  <a:gd name="connsiteY5915" fmla="*/ 8340 h 1047182"/>
                  <a:gd name="connsiteX5916" fmla="*/ 434939 w 808720"/>
                  <a:gd name="connsiteY5916" fmla="*/ 8434 h 1047182"/>
                  <a:gd name="connsiteX5917" fmla="*/ 432356 w 808720"/>
                  <a:gd name="connsiteY5917" fmla="*/ 8685 h 1047182"/>
                  <a:gd name="connsiteX5918" fmla="*/ 432295 w 808720"/>
                  <a:gd name="connsiteY5918" fmla="*/ 8685 h 1047182"/>
                  <a:gd name="connsiteX5919" fmla="*/ 432142 w 808720"/>
                  <a:gd name="connsiteY5919" fmla="*/ 8705 h 1047182"/>
                  <a:gd name="connsiteX5920" fmla="*/ 428904 w 808720"/>
                  <a:gd name="connsiteY5920" fmla="*/ 9019 h 1047182"/>
                  <a:gd name="connsiteX5921" fmla="*/ 433392 w 808720"/>
                  <a:gd name="connsiteY5921" fmla="*/ 8411 h 1047182"/>
                  <a:gd name="connsiteX5922" fmla="*/ 484574 w 808720"/>
                  <a:gd name="connsiteY5922" fmla="*/ 8336 h 1047182"/>
                  <a:gd name="connsiteX5923" fmla="*/ 486356 w 808720"/>
                  <a:gd name="connsiteY5923" fmla="*/ 8344 h 1047182"/>
                  <a:gd name="connsiteX5924" fmla="*/ 487123 w 808720"/>
                  <a:gd name="connsiteY5924" fmla="*/ 8411 h 1047182"/>
                  <a:gd name="connsiteX5925" fmla="*/ 486769 w 808720"/>
                  <a:gd name="connsiteY5925" fmla="*/ 8450 h 1047182"/>
                  <a:gd name="connsiteX5926" fmla="*/ 484701 w 808720"/>
                  <a:gd name="connsiteY5926" fmla="*/ 8459 h 1047182"/>
                  <a:gd name="connsiteX5927" fmla="*/ 484930 w 808720"/>
                  <a:gd name="connsiteY5927" fmla="*/ 8411 h 1047182"/>
                  <a:gd name="connsiteX5928" fmla="*/ 484252 w 808720"/>
                  <a:gd name="connsiteY5928" fmla="*/ 8370 h 1047182"/>
                  <a:gd name="connsiteX5929" fmla="*/ 481882 w 808720"/>
                  <a:gd name="connsiteY5929" fmla="*/ 8325 h 1047182"/>
                  <a:gd name="connsiteX5930" fmla="*/ 483622 w 808720"/>
                  <a:gd name="connsiteY5930" fmla="*/ 8332 h 1047182"/>
                  <a:gd name="connsiteX5931" fmla="*/ 484252 w 808720"/>
                  <a:gd name="connsiteY5931" fmla="*/ 8370 h 1047182"/>
                  <a:gd name="connsiteX5932" fmla="*/ 483350 w 808720"/>
                  <a:gd name="connsiteY5932" fmla="*/ 8465 h 1047182"/>
                  <a:gd name="connsiteX5933" fmla="*/ 480625 w 808720"/>
                  <a:gd name="connsiteY5933" fmla="*/ 8477 h 1047182"/>
                  <a:gd name="connsiteX5934" fmla="*/ 519484 w 808720"/>
                  <a:gd name="connsiteY5934" fmla="*/ 8325 h 1047182"/>
                  <a:gd name="connsiteX5935" fmla="*/ 520020 w 808720"/>
                  <a:gd name="connsiteY5935" fmla="*/ 8411 h 1047182"/>
                  <a:gd name="connsiteX5936" fmla="*/ 520020 w 808720"/>
                  <a:gd name="connsiteY5936" fmla="*/ 8411 h 1047182"/>
                  <a:gd name="connsiteX5937" fmla="*/ 520019 w 808720"/>
                  <a:gd name="connsiteY5937" fmla="*/ 8411 h 1047182"/>
                  <a:gd name="connsiteX5938" fmla="*/ 519903 w 808720"/>
                  <a:gd name="connsiteY5938" fmla="*/ 8420 h 1047182"/>
                  <a:gd name="connsiteX5939" fmla="*/ 519298 w 808720"/>
                  <a:gd name="connsiteY5939" fmla="*/ 8353 h 1047182"/>
                  <a:gd name="connsiteX5940" fmla="*/ 526775 w 808720"/>
                  <a:gd name="connsiteY5940" fmla="*/ 8323 h 1047182"/>
                  <a:gd name="connsiteX5941" fmla="*/ 527550 w 808720"/>
                  <a:gd name="connsiteY5941" fmla="*/ 8681 h 1047182"/>
                  <a:gd name="connsiteX5942" fmla="*/ 527391 w 808720"/>
                  <a:gd name="connsiteY5942" fmla="*/ 8715 h 1047182"/>
                  <a:gd name="connsiteX5943" fmla="*/ 521115 w 808720"/>
                  <a:gd name="connsiteY5943" fmla="*/ 8317 h 1047182"/>
                  <a:gd name="connsiteX5944" fmla="*/ 521376 w 808720"/>
                  <a:gd name="connsiteY5944" fmla="*/ 8339 h 1047182"/>
                  <a:gd name="connsiteX5945" fmla="*/ 521317 w 808720"/>
                  <a:gd name="connsiteY5945" fmla="*/ 8380 h 1047182"/>
                  <a:gd name="connsiteX5946" fmla="*/ 436428 w 808720"/>
                  <a:gd name="connsiteY5946" fmla="*/ 8308 h 1047182"/>
                  <a:gd name="connsiteX5947" fmla="*/ 434543 w 808720"/>
                  <a:gd name="connsiteY5947" fmla="*/ 8502 h 1047182"/>
                  <a:gd name="connsiteX5948" fmla="*/ 434939 w 808720"/>
                  <a:gd name="connsiteY5948" fmla="*/ 8434 h 1047182"/>
                  <a:gd name="connsiteX5949" fmla="*/ 436143 w 808720"/>
                  <a:gd name="connsiteY5949" fmla="*/ 8318 h 1047182"/>
                  <a:gd name="connsiteX5950" fmla="*/ 510952 w 808720"/>
                  <a:gd name="connsiteY5950" fmla="*/ 8299 h 1047182"/>
                  <a:gd name="connsiteX5951" fmla="*/ 509820 w 808720"/>
                  <a:gd name="connsiteY5951" fmla="*/ 8641 h 1047182"/>
                  <a:gd name="connsiteX5952" fmla="*/ 509248 w 808720"/>
                  <a:gd name="connsiteY5952" fmla="*/ 8733 h 1047182"/>
                  <a:gd name="connsiteX5953" fmla="*/ 510008 w 808720"/>
                  <a:gd name="connsiteY5953" fmla="*/ 8377 h 1047182"/>
                  <a:gd name="connsiteX5954" fmla="*/ 472930 w 808720"/>
                  <a:gd name="connsiteY5954" fmla="*/ 8288 h 1047182"/>
                  <a:gd name="connsiteX5955" fmla="*/ 475933 w 808720"/>
                  <a:gd name="connsiteY5955" fmla="*/ 8300 h 1047182"/>
                  <a:gd name="connsiteX5956" fmla="*/ 474204 w 808720"/>
                  <a:gd name="connsiteY5956" fmla="*/ 8504 h 1047182"/>
                  <a:gd name="connsiteX5957" fmla="*/ 473506 w 808720"/>
                  <a:gd name="connsiteY5957" fmla="*/ 8507 h 1047182"/>
                  <a:gd name="connsiteX5958" fmla="*/ 473964 w 808720"/>
                  <a:gd name="connsiteY5958" fmla="*/ 8411 h 1047182"/>
                  <a:gd name="connsiteX5959" fmla="*/ 472633 w 808720"/>
                  <a:gd name="connsiteY5959" fmla="*/ 8511 h 1047182"/>
                  <a:gd name="connsiteX5960" fmla="*/ 469283 w 808720"/>
                  <a:gd name="connsiteY5960" fmla="*/ 8525 h 1047182"/>
                  <a:gd name="connsiteX5961" fmla="*/ 491330 w 808720"/>
                  <a:gd name="connsiteY5961" fmla="*/ 8277 h 1047182"/>
                  <a:gd name="connsiteX5962" fmla="*/ 491622 w 808720"/>
                  <a:gd name="connsiteY5962" fmla="*/ 8293 h 1047182"/>
                  <a:gd name="connsiteX5963" fmla="*/ 491034 w 808720"/>
                  <a:gd name="connsiteY5963" fmla="*/ 8363 h 1047182"/>
                  <a:gd name="connsiteX5964" fmla="*/ 490092 w 808720"/>
                  <a:gd name="connsiteY5964" fmla="*/ 8359 h 1047182"/>
                  <a:gd name="connsiteX5965" fmla="*/ 520978 w 808720"/>
                  <a:gd name="connsiteY5965" fmla="*/ 8274 h 1047182"/>
                  <a:gd name="connsiteX5966" fmla="*/ 521115 w 808720"/>
                  <a:gd name="connsiteY5966" fmla="*/ 8317 h 1047182"/>
                  <a:gd name="connsiteX5967" fmla="*/ 520841 w 808720"/>
                  <a:gd name="connsiteY5967" fmla="*/ 8294 h 1047182"/>
                  <a:gd name="connsiteX5968" fmla="*/ 526224 w 808720"/>
                  <a:gd name="connsiteY5968" fmla="*/ 8258 h 1047182"/>
                  <a:gd name="connsiteX5969" fmla="*/ 526503 w 808720"/>
                  <a:gd name="connsiteY5969" fmla="*/ 8400 h 1047182"/>
                  <a:gd name="connsiteX5970" fmla="*/ 526132 w 808720"/>
                  <a:gd name="connsiteY5970" fmla="*/ 8360 h 1047182"/>
                  <a:gd name="connsiteX5971" fmla="*/ 526184 w 808720"/>
                  <a:gd name="connsiteY5971" fmla="*/ 8276 h 1047182"/>
                  <a:gd name="connsiteX5972" fmla="*/ 491990 w 808720"/>
                  <a:gd name="connsiteY5972" fmla="*/ 8249 h 1047182"/>
                  <a:gd name="connsiteX5973" fmla="*/ 493297 w 808720"/>
                  <a:gd name="connsiteY5973" fmla="*/ 8373 h 1047182"/>
                  <a:gd name="connsiteX5974" fmla="*/ 493005 w 808720"/>
                  <a:gd name="connsiteY5974" fmla="*/ 8371 h 1047182"/>
                  <a:gd name="connsiteX5975" fmla="*/ 491622 w 808720"/>
                  <a:gd name="connsiteY5975" fmla="*/ 8293 h 1047182"/>
                  <a:gd name="connsiteX5976" fmla="*/ 521507 w 808720"/>
                  <a:gd name="connsiteY5976" fmla="*/ 8248 h 1047182"/>
                  <a:gd name="connsiteX5977" fmla="*/ 522100 w 808720"/>
                  <a:gd name="connsiteY5977" fmla="*/ 8385 h 1047182"/>
                  <a:gd name="connsiteX5978" fmla="*/ 522084 w 808720"/>
                  <a:gd name="connsiteY5978" fmla="*/ 8400 h 1047182"/>
                  <a:gd name="connsiteX5979" fmla="*/ 521376 w 808720"/>
                  <a:gd name="connsiteY5979" fmla="*/ 8339 h 1047182"/>
                  <a:gd name="connsiteX5980" fmla="*/ 523654 w 808720"/>
                  <a:gd name="connsiteY5980" fmla="*/ 8245 h 1047182"/>
                  <a:gd name="connsiteX5981" fmla="*/ 524406 w 808720"/>
                  <a:gd name="connsiteY5981" fmla="*/ 8411 h 1047182"/>
                  <a:gd name="connsiteX5982" fmla="*/ 524406 w 808720"/>
                  <a:gd name="connsiteY5982" fmla="*/ 8411 h 1047182"/>
                  <a:gd name="connsiteX5983" fmla="*/ 523081 w 808720"/>
                  <a:gd name="connsiteY5983" fmla="*/ 8571 h 1047182"/>
                  <a:gd name="connsiteX5984" fmla="*/ 499034 w 808720"/>
                  <a:gd name="connsiteY5984" fmla="*/ 8243 h 1047182"/>
                  <a:gd name="connsiteX5985" fmla="*/ 499698 w 808720"/>
                  <a:gd name="connsiteY5985" fmla="*/ 8399 h 1047182"/>
                  <a:gd name="connsiteX5986" fmla="*/ 498611 w 808720"/>
                  <a:gd name="connsiteY5986" fmla="*/ 8395 h 1047182"/>
                  <a:gd name="connsiteX5987" fmla="*/ 459897 w 808720"/>
                  <a:gd name="connsiteY5987" fmla="*/ 8234 h 1047182"/>
                  <a:gd name="connsiteX5988" fmla="*/ 462462 w 808720"/>
                  <a:gd name="connsiteY5988" fmla="*/ 8244 h 1047182"/>
                  <a:gd name="connsiteX5989" fmla="*/ 464543 w 808720"/>
                  <a:gd name="connsiteY5989" fmla="*/ 8443 h 1047182"/>
                  <a:gd name="connsiteX5990" fmla="*/ 462790 w 808720"/>
                  <a:gd name="connsiteY5990" fmla="*/ 8463 h 1047182"/>
                  <a:gd name="connsiteX5991" fmla="*/ 462999 w 808720"/>
                  <a:gd name="connsiteY5991" fmla="*/ 8411 h 1047182"/>
                  <a:gd name="connsiteX5992" fmla="*/ 462388 w 808720"/>
                  <a:gd name="connsiteY5992" fmla="*/ 8468 h 1047182"/>
                  <a:gd name="connsiteX5993" fmla="*/ 462372 w 808720"/>
                  <a:gd name="connsiteY5993" fmla="*/ 8468 h 1047182"/>
                  <a:gd name="connsiteX5994" fmla="*/ 520098 w 808720"/>
                  <a:gd name="connsiteY5994" fmla="*/ 8230 h 1047182"/>
                  <a:gd name="connsiteX5995" fmla="*/ 520841 w 808720"/>
                  <a:gd name="connsiteY5995" fmla="*/ 8294 h 1047182"/>
                  <a:gd name="connsiteX5996" fmla="*/ 520020 w 808720"/>
                  <a:gd name="connsiteY5996" fmla="*/ 8411 h 1047182"/>
                  <a:gd name="connsiteX5997" fmla="*/ 519548 w 808720"/>
                  <a:gd name="connsiteY5997" fmla="*/ 8315 h 1047182"/>
                  <a:gd name="connsiteX5998" fmla="*/ 455806 w 808720"/>
                  <a:gd name="connsiteY5998" fmla="*/ 8216 h 1047182"/>
                  <a:gd name="connsiteX5999" fmla="*/ 455962 w 808720"/>
                  <a:gd name="connsiteY5999" fmla="*/ 8217 h 1047182"/>
                  <a:gd name="connsiteX6000" fmla="*/ 453788 w 808720"/>
                  <a:gd name="connsiteY6000" fmla="*/ 8565 h 1047182"/>
                  <a:gd name="connsiteX6001" fmla="*/ 453640 w 808720"/>
                  <a:gd name="connsiteY6001" fmla="*/ 8567 h 1047182"/>
                  <a:gd name="connsiteX6002" fmla="*/ 494990 w 808720"/>
                  <a:gd name="connsiteY6002" fmla="*/ 8215 h 1047182"/>
                  <a:gd name="connsiteX6003" fmla="*/ 496052 w 808720"/>
                  <a:gd name="connsiteY6003" fmla="*/ 8282 h 1047182"/>
                  <a:gd name="connsiteX6004" fmla="*/ 495634 w 808720"/>
                  <a:gd name="connsiteY6004" fmla="*/ 8382 h 1047182"/>
                  <a:gd name="connsiteX6005" fmla="*/ 494736 w 808720"/>
                  <a:gd name="connsiteY6005" fmla="*/ 8379 h 1047182"/>
                  <a:gd name="connsiteX6006" fmla="*/ 492307 w 808720"/>
                  <a:gd name="connsiteY6006" fmla="*/ 8211 h 1047182"/>
                  <a:gd name="connsiteX6007" fmla="*/ 491990 w 808720"/>
                  <a:gd name="connsiteY6007" fmla="*/ 8249 h 1047182"/>
                  <a:gd name="connsiteX6008" fmla="*/ 491886 w 808720"/>
                  <a:gd name="connsiteY6008" fmla="*/ 8240 h 1047182"/>
                  <a:gd name="connsiteX6009" fmla="*/ 454045 w 808720"/>
                  <a:gd name="connsiteY6009" fmla="*/ 8209 h 1047182"/>
                  <a:gd name="connsiteX6010" fmla="*/ 455783 w 808720"/>
                  <a:gd name="connsiteY6010" fmla="*/ 8216 h 1047182"/>
                  <a:gd name="connsiteX6011" fmla="*/ 452910 w 808720"/>
                  <a:gd name="connsiteY6011" fmla="*/ 8575 h 1047182"/>
                  <a:gd name="connsiteX6012" fmla="*/ 451251 w 808720"/>
                  <a:gd name="connsiteY6012" fmla="*/ 8594 h 1047182"/>
                  <a:gd name="connsiteX6013" fmla="*/ 439352 w 808720"/>
                  <a:gd name="connsiteY6013" fmla="*/ 8209 h 1047182"/>
                  <a:gd name="connsiteX6014" fmla="*/ 435128 w 808720"/>
                  <a:gd name="connsiteY6014" fmla="*/ 8673 h 1047182"/>
                  <a:gd name="connsiteX6015" fmla="*/ 434703 w 808720"/>
                  <a:gd name="connsiteY6015" fmla="*/ 8675 h 1047182"/>
                  <a:gd name="connsiteX6016" fmla="*/ 437803 w 808720"/>
                  <a:gd name="connsiteY6016" fmla="*/ 8261 h 1047182"/>
                  <a:gd name="connsiteX6017" fmla="*/ 455884 w 808720"/>
                  <a:gd name="connsiteY6017" fmla="*/ 8204 h 1047182"/>
                  <a:gd name="connsiteX6018" fmla="*/ 455806 w 808720"/>
                  <a:gd name="connsiteY6018" fmla="*/ 8216 h 1047182"/>
                  <a:gd name="connsiteX6019" fmla="*/ 455783 w 808720"/>
                  <a:gd name="connsiteY6019" fmla="*/ 8216 h 1047182"/>
                  <a:gd name="connsiteX6020" fmla="*/ 452004 w 808720"/>
                  <a:gd name="connsiteY6020" fmla="*/ 8200 h 1047182"/>
                  <a:gd name="connsiteX6021" fmla="*/ 452468 w 808720"/>
                  <a:gd name="connsiteY6021" fmla="*/ 8202 h 1047182"/>
                  <a:gd name="connsiteX6022" fmla="*/ 449020 w 808720"/>
                  <a:gd name="connsiteY6022" fmla="*/ 8613 h 1047182"/>
                  <a:gd name="connsiteX6023" fmla="*/ 448607 w 808720"/>
                  <a:gd name="connsiteY6023" fmla="*/ 8615 h 1047182"/>
                  <a:gd name="connsiteX6024" fmla="*/ 450266 w 808720"/>
                  <a:gd name="connsiteY6024" fmla="*/ 8193 h 1047182"/>
                  <a:gd name="connsiteX6025" fmla="*/ 450650 w 808720"/>
                  <a:gd name="connsiteY6025" fmla="*/ 8195 h 1047182"/>
                  <a:gd name="connsiteX6026" fmla="*/ 447412 w 808720"/>
                  <a:gd name="connsiteY6026" fmla="*/ 8620 h 1047182"/>
                  <a:gd name="connsiteX6027" fmla="*/ 447075 w 808720"/>
                  <a:gd name="connsiteY6027" fmla="*/ 8621 h 1047182"/>
                  <a:gd name="connsiteX6028" fmla="*/ 521595 w 808720"/>
                  <a:gd name="connsiteY6028" fmla="*/ 8186 h 1047182"/>
                  <a:gd name="connsiteX6029" fmla="*/ 521507 w 808720"/>
                  <a:gd name="connsiteY6029" fmla="*/ 8248 h 1047182"/>
                  <a:gd name="connsiteX6030" fmla="*/ 521374 w 808720"/>
                  <a:gd name="connsiteY6030" fmla="*/ 8217 h 1047182"/>
                  <a:gd name="connsiteX6031" fmla="*/ 448491 w 808720"/>
                  <a:gd name="connsiteY6031" fmla="*/ 8186 h 1047182"/>
                  <a:gd name="connsiteX6032" fmla="*/ 449521 w 808720"/>
                  <a:gd name="connsiteY6032" fmla="*/ 8190 h 1047182"/>
                  <a:gd name="connsiteX6033" fmla="*/ 447368 w 808720"/>
                  <a:gd name="connsiteY6033" fmla="*/ 8505 h 1047182"/>
                  <a:gd name="connsiteX6034" fmla="*/ 447646 w 808720"/>
                  <a:gd name="connsiteY6034" fmla="*/ 8411 h 1047182"/>
                  <a:gd name="connsiteX6035" fmla="*/ 446812 w 808720"/>
                  <a:gd name="connsiteY6035" fmla="*/ 8512 h 1047182"/>
                  <a:gd name="connsiteX6036" fmla="*/ 444096 w 808720"/>
                  <a:gd name="connsiteY6036" fmla="*/ 8168 h 1047182"/>
                  <a:gd name="connsiteX6037" fmla="*/ 445745 w 808720"/>
                  <a:gd name="connsiteY6037" fmla="*/ 8174 h 1047182"/>
                  <a:gd name="connsiteX6038" fmla="*/ 442086 w 808720"/>
                  <a:gd name="connsiteY6038" fmla="*/ 8643 h 1047182"/>
                  <a:gd name="connsiteX6039" fmla="*/ 440172 w 808720"/>
                  <a:gd name="connsiteY6039" fmla="*/ 8651 h 1047182"/>
                  <a:gd name="connsiteX6040" fmla="*/ 440476 w 808720"/>
                  <a:gd name="connsiteY6040" fmla="*/ 8569 h 1047182"/>
                  <a:gd name="connsiteX6041" fmla="*/ 443493 w 808720"/>
                  <a:gd name="connsiteY6041" fmla="*/ 8165 h 1047182"/>
                  <a:gd name="connsiteX6042" fmla="*/ 443556 w 808720"/>
                  <a:gd name="connsiteY6042" fmla="*/ 8165 h 1047182"/>
                  <a:gd name="connsiteX6043" fmla="*/ 441068 w 808720"/>
                  <a:gd name="connsiteY6043" fmla="*/ 8411 h 1047182"/>
                  <a:gd name="connsiteX6044" fmla="*/ 440955 w 808720"/>
                  <a:gd name="connsiteY6044" fmla="*/ 8154 h 1047182"/>
                  <a:gd name="connsiteX6045" fmla="*/ 442600 w 808720"/>
                  <a:gd name="connsiteY6045" fmla="*/ 8161 h 1047182"/>
                  <a:gd name="connsiteX6046" fmla="*/ 438189 w 808720"/>
                  <a:gd name="connsiteY6046" fmla="*/ 8660 h 1047182"/>
                  <a:gd name="connsiteX6047" fmla="*/ 436465 w 808720"/>
                  <a:gd name="connsiteY6047" fmla="*/ 8667 h 1047182"/>
                  <a:gd name="connsiteX6048" fmla="*/ 439908 w 808720"/>
                  <a:gd name="connsiteY6048" fmla="*/ 8190 h 1047182"/>
                  <a:gd name="connsiteX6049" fmla="*/ 439887 w 808720"/>
                  <a:gd name="connsiteY6049" fmla="*/ 8150 h 1047182"/>
                  <a:gd name="connsiteX6050" fmla="*/ 440187 w 808720"/>
                  <a:gd name="connsiteY6050" fmla="*/ 8151 h 1047182"/>
                  <a:gd name="connsiteX6051" fmla="*/ 439908 w 808720"/>
                  <a:gd name="connsiteY6051" fmla="*/ 8190 h 1047182"/>
                  <a:gd name="connsiteX6052" fmla="*/ 439352 w 808720"/>
                  <a:gd name="connsiteY6052" fmla="*/ 8209 h 1047182"/>
                  <a:gd name="connsiteX6053" fmla="*/ 490901 w 808720"/>
                  <a:gd name="connsiteY6053" fmla="*/ 8147 h 1047182"/>
                  <a:gd name="connsiteX6054" fmla="*/ 491886 w 808720"/>
                  <a:gd name="connsiteY6054" fmla="*/ 8240 h 1047182"/>
                  <a:gd name="connsiteX6055" fmla="*/ 491330 w 808720"/>
                  <a:gd name="connsiteY6055" fmla="*/ 8277 h 1047182"/>
                  <a:gd name="connsiteX6056" fmla="*/ 490428 w 808720"/>
                  <a:gd name="connsiteY6056" fmla="*/ 8226 h 1047182"/>
                  <a:gd name="connsiteX6057" fmla="*/ 526493 w 808720"/>
                  <a:gd name="connsiteY6057" fmla="*/ 8143 h 1047182"/>
                  <a:gd name="connsiteX6058" fmla="*/ 526775 w 808720"/>
                  <a:gd name="connsiteY6058" fmla="*/ 8323 h 1047182"/>
                  <a:gd name="connsiteX6059" fmla="*/ 526437 w 808720"/>
                  <a:gd name="connsiteY6059" fmla="*/ 8167 h 1047182"/>
                  <a:gd name="connsiteX6060" fmla="*/ 438037 w 808720"/>
                  <a:gd name="connsiteY6060" fmla="*/ 8142 h 1047182"/>
                  <a:gd name="connsiteX6061" fmla="*/ 438676 w 808720"/>
                  <a:gd name="connsiteY6061" fmla="*/ 8145 h 1047182"/>
                  <a:gd name="connsiteX6062" fmla="*/ 437803 w 808720"/>
                  <a:gd name="connsiteY6062" fmla="*/ 8261 h 1047182"/>
                  <a:gd name="connsiteX6063" fmla="*/ 436428 w 808720"/>
                  <a:gd name="connsiteY6063" fmla="*/ 8308 h 1047182"/>
                  <a:gd name="connsiteX6064" fmla="*/ 436681 w 808720"/>
                  <a:gd name="connsiteY6064" fmla="*/ 8137 h 1047182"/>
                  <a:gd name="connsiteX6065" fmla="*/ 437955 w 808720"/>
                  <a:gd name="connsiteY6065" fmla="*/ 8142 h 1047182"/>
                  <a:gd name="connsiteX6066" fmla="*/ 436143 w 808720"/>
                  <a:gd name="connsiteY6066" fmla="*/ 8318 h 1047182"/>
                  <a:gd name="connsiteX6067" fmla="*/ 435493 w 808720"/>
                  <a:gd name="connsiteY6067" fmla="*/ 8340 h 1047182"/>
                  <a:gd name="connsiteX6068" fmla="*/ 523884 w 808720"/>
                  <a:gd name="connsiteY6068" fmla="*/ 8115 h 1047182"/>
                  <a:gd name="connsiteX6069" fmla="*/ 524622 w 808720"/>
                  <a:gd name="connsiteY6069" fmla="*/ 8195 h 1047182"/>
                  <a:gd name="connsiteX6070" fmla="*/ 524448 w 808720"/>
                  <a:gd name="connsiteY6070" fmla="*/ 8369 h 1047182"/>
                  <a:gd name="connsiteX6071" fmla="*/ 523726 w 808720"/>
                  <a:gd name="connsiteY6071" fmla="*/ 8205 h 1047182"/>
                  <a:gd name="connsiteX6072" fmla="*/ 483672 w 808720"/>
                  <a:gd name="connsiteY6072" fmla="*/ 8109 h 1047182"/>
                  <a:gd name="connsiteX6073" fmla="*/ 485345 w 808720"/>
                  <a:gd name="connsiteY6073" fmla="*/ 8255 h 1047182"/>
                  <a:gd name="connsiteX6074" fmla="*/ 484574 w 808720"/>
                  <a:gd name="connsiteY6074" fmla="*/ 8336 h 1047182"/>
                  <a:gd name="connsiteX6075" fmla="*/ 483622 w 808720"/>
                  <a:gd name="connsiteY6075" fmla="*/ 8332 h 1047182"/>
                  <a:gd name="connsiteX6076" fmla="*/ 482420 w 808720"/>
                  <a:gd name="connsiteY6076" fmla="*/ 8260 h 1047182"/>
                  <a:gd name="connsiteX6077" fmla="*/ 520897 w 808720"/>
                  <a:gd name="connsiteY6077" fmla="*/ 8107 h 1047182"/>
                  <a:gd name="connsiteX6078" fmla="*/ 521374 w 808720"/>
                  <a:gd name="connsiteY6078" fmla="*/ 8217 h 1047182"/>
                  <a:gd name="connsiteX6079" fmla="*/ 520978 w 808720"/>
                  <a:gd name="connsiteY6079" fmla="*/ 8274 h 1047182"/>
                  <a:gd name="connsiteX6080" fmla="*/ 520595 w 808720"/>
                  <a:gd name="connsiteY6080" fmla="*/ 8154 h 1047182"/>
                  <a:gd name="connsiteX6081" fmla="*/ 493218 w 808720"/>
                  <a:gd name="connsiteY6081" fmla="*/ 8103 h 1047182"/>
                  <a:gd name="connsiteX6082" fmla="*/ 493585 w 808720"/>
                  <a:gd name="connsiteY6082" fmla="*/ 8126 h 1047182"/>
                  <a:gd name="connsiteX6083" fmla="*/ 492307 w 808720"/>
                  <a:gd name="connsiteY6083" fmla="*/ 8211 h 1047182"/>
                  <a:gd name="connsiteX6084" fmla="*/ 435533 w 808720"/>
                  <a:gd name="connsiteY6084" fmla="*/ 8103 h 1047182"/>
                  <a:gd name="connsiteX6085" fmla="*/ 428776 w 808720"/>
                  <a:gd name="connsiteY6085" fmla="*/ 9032 h 1047182"/>
                  <a:gd name="connsiteX6086" fmla="*/ 425861 w 808720"/>
                  <a:gd name="connsiteY6086" fmla="*/ 9314 h 1047182"/>
                  <a:gd name="connsiteX6087" fmla="*/ 430650 w 808720"/>
                  <a:gd name="connsiteY6087" fmla="*/ 8438 h 1047182"/>
                  <a:gd name="connsiteX6088" fmla="*/ 526292 w 808720"/>
                  <a:gd name="connsiteY6088" fmla="*/ 8100 h 1047182"/>
                  <a:gd name="connsiteX6089" fmla="*/ 526437 w 808720"/>
                  <a:gd name="connsiteY6089" fmla="*/ 8167 h 1047182"/>
                  <a:gd name="connsiteX6090" fmla="*/ 526224 w 808720"/>
                  <a:gd name="connsiteY6090" fmla="*/ 8258 h 1047182"/>
                  <a:gd name="connsiteX6091" fmla="*/ 526201 w 808720"/>
                  <a:gd name="connsiteY6091" fmla="*/ 8247 h 1047182"/>
                  <a:gd name="connsiteX6092" fmla="*/ 516584 w 808720"/>
                  <a:gd name="connsiteY6092" fmla="*/ 8055 h 1047182"/>
                  <a:gd name="connsiteX6093" fmla="*/ 519298 w 808720"/>
                  <a:gd name="connsiteY6093" fmla="*/ 8353 h 1047182"/>
                  <a:gd name="connsiteX6094" fmla="*/ 517793 w 808720"/>
                  <a:gd name="connsiteY6094" fmla="*/ 8585 h 1047182"/>
                  <a:gd name="connsiteX6095" fmla="*/ 515770 w 808720"/>
                  <a:gd name="connsiteY6095" fmla="*/ 8743 h 1047182"/>
                  <a:gd name="connsiteX6096" fmla="*/ 515136 w 808720"/>
                  <a:gd name="connsiteY6096" fmla="*/ 8506 h 1047182"/>
                  <a:gd name="connsiteX6097" fmla="*/ 515634 w 808720"/>
                  <a:gd name="connsiteY6097" fmla="*/ 8411 h 1047182"/>
                  <a:gd name="connsiteX6098" fmla="*/ 522521 w 808720"/>
                  <a:gd name="connsiteY6098" fmla="*/ 8054 h 1047182"/>
                  <a:gd name="connsiteX6099" fmla="*/ 522166 w 808720"/>
                  <a:gd name="connsiteY6099" fmla="*/ 8400 h 1047182"/>
                  <a:gd name="connsiteX6100" fmla="*/ 522100 w 808720"/>
                  <a:gd name="connsiteY6100" fmla="*/ 8385 h 1047182"/>
                  <a:gd name="connsiteX6101" fmla="*/ 522440 w 808720"/>
                  <a:gd name="connsiteY6101" fmla="*/ 8065 h 1047182"/>
                  <a:gd name="connsiteX6102" fmla="*/ 487365 w 808720"/>
                  <a:gd name="connsiteY6102" fmla="*/ 8052 h 1047182"/>
                  <a:gd name="connsiteX6103" fmla="*/ 489874 w 808720"/>
                  <a:gd name="connsiteY6103" fmla="*/ 8194 h 1047182"/>
                  <a:gd name="connsiteX6104" fmla="*/ 490428 w 808720"/>
                  <a:gd name="connsiteY6104" fmla="*/ 8226 h 1047182"/>
                  <a:gd name="connsiteX6105" fmla="*/ 489638 w 808720"/>
                  <a:gd name="connsiteY6105" fmla="*/ 8357 h 1047182"/>
                  <a:gd name="connsiteX6106" fmla="*/ 488401 w 808720"/>
                  <a:gd name="connsiteY6106" fmla="*/ 8352 h 1047182"/>
                  <a:gd name="connsiteX6107" fmla="*/ 486356 w 808720"/>
                  <a:gd name="connsiteY6107" fmla="*/ 8344 h 1047182"/>
                  <a:gd name="connsiteX6108" fmla="*/ 485345 w 808720"/>
                  <a:gd name="connsiteY6108" fmla="*/ 8255 h 1047182"/>
                  <a:gd name="connsiteX6109" fmla="*/ 486472 w 808720"/>
                  <a:gd name="connsiteY6109" fmla="*/ 8137 h 1047182"/>
                  <a:gd name="connsiteX6110" fmla="*/ 444925 w 808720"/>
                  <a:gd name="connsiteY6110" fmla="*/ 8020 h 1047182"/>
                  <a:gd name="connsiteX6111" fmla="*/ 443493 w 808720"/>
                  <a:gd name="connsiteY6111" fmla="*/ 8165 h 1047182"/>
                  <a:gd name="connsiteX6112" fmla="*/ 442600 w 808720"/>
                  <a:gd name="connsiteY6112" fmla="*/ 8161 h 1047182"/>
                  <a:gd name="connsiteX6113" fmla="*/ 443393 w 808720"/>
                  <a:gd name="connsiteY6113" fmla="*/ 8072 h 1047182"/>
                  <a:gd name="connsiteX6114" fmla="*/ 478346 w 808720"/>
                  <a:gd name="connsiteY6114" fmla="*/ 8015 h 1047182"/>
                  <a:gd name="connsiteX6115" fmla="*/ 481879 w 808720"/>
                  <a:gd name="connsiteY6115" fmla="*/ 8227 h 1047182"/>
                  <a:gd name="connsiteX6116" fmla="*/ 482420 w 808720"/>
                  <a:gd name="connsiteY6116" fmla="*/ 8260 h 1047182"/>
                  <a:gd name="connsiteX6117" fmla="*/ 481882 w 808720"/>
                  <a:gd name="connsiteY6117" fmla="*/ 8325 h 1047182"/>
                  <a:gd name="connsiteX6118" fmla="*/ 480797 w 808720"/>
                  <a:gd name="connsiteY6118" fmla="*/ 8320 h 1047182"/>
                  <a:gd name="connsiteX6119" fmla="*/ 475933 w 808720"/>
                  <a:gd name="connsiteY6119" fmla="*/ 8300 h 1047182"/>
                  <a:gd name="connsiteX6120" fmla="*/ 495306 w 808720"/>
                  <a:gd name="connsiteY6120" fmla="*/ 8012 h 1047182"/>
                  <a:gd name="connsiteX6121" fmla="*/ 494990 w 808720"/>
                  <a:gd name="connsiteY6121" fmla="*/ 8215 h 1047182"/>
                  <a:gd name="connsiteX6122" fmla="*/ 493585 w 808720"/>
                  <a:gd name="connsiteY6122" fmla="*/ 8126 h 1047182"/>
                  <a:gd name="connsiteX6123" fmla="*/ 517534 w 808720"/>
                  <a:gd name="connsiteY6123" fmla="*/ 8011 h 1047182"/>
                  <a:gd name="connsiteX6124" fmla="*/ 518436 w 808720"/>
                  <a:gd name="connsiteY6124" fmla="*/ 8088 h 1047182"/>
                  <a:gd name="connsiteX6125" fmla="*/ 519548 w 808720"/>
                  <a:gd name="connsiteY6125" fmla="*/ 8315 h 1047182"/>
                  <a:gd name="connsiteX6126" fmla="*/ 519484 w 808720"/>
                  <a:gd name="connsiteY6126" fmla="*/ 8325 h 1047182"/>
                  <a:gd name="connsiteX6127" fmla="*/ 522569 w 808720"/>
                  <a:gd name="connsiteY6127" fmla="*/ 8007 h 1047182"/>
                  <a:gd name="connsiteX6128" fmla="*/ 522680 w 808720"/>
                  <a:gd name="connsiteY6128" fmla="*/ 8031 h 1047182"/>
                  <a:gd name="connsiteX6129" fmla="*/ 522521 w 808720"/>
                  <a:gd name="connsiteY6129" fmla="*/ 8054 h 1047182"/>
                  <a:gd name="connsiteX6130" fmla="*/ 522856 w 808720"/>
                  <a:gd name="connsiteY6130" fmla="*/ 8006 h 1047182"/>
                  <a:gd name="connsiteX6131" fmla="*/ 523726 w 808720"/>
                  <a:gd name="connsiteY6131" fmla="*/ 8205 h 1047182"/>
                  <a:gd name="connsiteX6132" fmla="*/ 523654 w 808720"/>
                  <a:gd name="connsiteY6132" fmla="*/ 8245 h 1047182"/>
                  <a:gd name="connsiteX6133" fmla="*/ 522680 w 808720"/>
                  <a:gd name="connsiteY6133" fmla="*/ 8031 h 1047182"/>
                  <a:gd name="connsiteX6134" fmla="*/ 457478 w 808720"/>
                  <a:gd name="connsiteY6134" fmla="*/ 8004 h 1047182"/>
                  <a:gd name="connsiteX6135" fmla="*/ 459897 w 808720"/>
                  <a:gd name="connsiteY6135" fmla="*/ 8234 h 1047182"/>
                  <a:gd name="connsiteX6136" fmla="*/ 455962 w 808720"/>
                  <a:gd name="connsiteY6136" fmla="*/ 8217 h 1047182"/>
                  <a:gd name="connsiteX6137" fmla="*/ 456620 w 808720"/>
                  <a:gd name="connsiteY6137" fmla="*/ 8112 h 1047182"/>
                  <a:gd name="connsiteX6138" fmla="*/ 522831 w 808720"/>
                  <a:gd name="connsiteY6138" fmla="*/ 8000 h 1047182"/>
                  <a:gd name="connsiteX6139" fmla="*/ 522868 w 808720"/>
                  <a:gd name="connsiteY6139" fmla="*/ 8004 h 1047182"/>
                  <a:gd name="connsiteX6140" fmla="*/ 522856 w 808720"/>
                  <a:gd name="connsiteY6140" fmla="*/ 8006 h 1047182"/>
                  <a:gd name="connsiteX6141" fmla="*/ 439418 w 808720"/>
                  <a:gd name="connsiteY6141" fmla="*/ 8000 h 1047182"/>
                  <a:gd name="connsiteX6142" fmla="*/ 438037 w 808720"/>
                  <a:gd name="connsiteY6142" fmla="*/ 8142 h 1047182"/>
                  <a:gd name="connsiteX6143" fmla="*/ 437955 w 808720"/>
                  <a:gd name="connsiteY6143" fmla="*/ 8142 h 1047182"/>
                  <a:gd name="connsiteX6144" fmla="*/ 445647 w 808720"/>
                  <a:gd name="connsiteY6144" fmla="*/ 7995 h 1047182"/>
                  <a:gd name="connsiteX6145" fmla="*/ 444096 w 808720"/>
                  <a:gd name="connsiteY6145" fmla="*/ 8168 h 1047182"/>
                  <a:gd name="connsiteX6146" fmla="*/ 443556 w 808720"/>
                  <a:gd name="connsiteY6146" fmla="*/ 8165 h 1047182"/>
                  <a:gd name="connsiteX6147" fmla="*/ 445084 w 808720"/>
                  <a:gd name="connsiteY6147" fmla="*/ 8014 h 1047182"/>
                  <a:gd name="connsiteX6148" fmla="*/ 457248 w 808720"/>
                  <a:gd name="connsiteY6148" fmla="*/ 7983 h 1047182"/>
                  <a:gd name="connsiteX6149" fmla="*/ 457360 w 808720"/>
                  <a:gd name="connsiteY6149" fmla="*/ 7993 h 1047182"/>
                  <a:gd name="connsiteX6150" fmla="*/ 456620 w 808720"/>
                  <a:gd name="connsiteY6150" fmla="*/ 8112 h 1047182"/>
                  <a:gd name="connsiteX6151" fmla="*/ 455884 w 808720"/>
                  <a:gd name="connsiteY6151" fmla="*/ 8204 h 1047182"/>
                  <a:gd name="connsiteX6152" fmla="*/ 522543 w 808720"/>
                  <a:gd name="connsiteY6152" fmla="*/ 7969 h 1047182"/>
                  <a:gd name="connsiteX6153" fmla="*/ 522602 w 808720"/>
                  <a:gd name="connsiteY6153" fmla="*/ 7975 h 1047182"/>
                  <a:gd name="connsiteX6154" fmla="*/ 522569 w 808720"/>
                  <a:gd name="connsiteY6154" fmla="*/ 8007 h 1047182"/>
                  <a:gd name="connsiteX6155" fmla="*/ 522515 w 808720"/>
                  <a:gd name="connsiteY6155" fmla="*/ 7995 h 1047182"/>
                  <a:gd name="connsiteX6156" fmla="*/ 522625 w 808720"/>
                  <a:gd name="connsiteY6156" fmla="*/ 7953 h 1047182"/>
                  <a:gd name="connsiteX6157" fmla="*/ 522831 w 808720"/>
                  <a:gd name="connsiteY6157" fmla="*/ 8000 h 1047182"/>
                  <a:gd name="connsiteX6158" fmla="*/ 522602 w 808720"/>
                  <a:gd name="connsiteY6158" fmla="*/ 7975 h 1047182"/>
                  <a:gd name="connsiteX6159" fmla="*/ 516791 w 808720"/>
                  <a:gd name="connsiteY6159" fmla="*/ 7948 h 1047182"/>
                  <a:gd name="connsiteX6160" fmla="*/ 516854 w 808720"/>
                  <a:gd name="connsiteY6160" fmla="*/ 7953 h 1047182"/>
                  <a:gd name="connsiteX6161" fmla="*/ 516584 w 808720"/>
                  <a:gd name="connsiteY6161" fmla="*/ 8055 h 1047182"/>
                  <a:gd name="connsiteX6162" fmla="*/ 516537 w 808720"/>
                  <a:gd name="connsiteY6162" fmla="*/ 8050 h 1047182"/>
                  <a:gd name="connsiteX6163" fmla="*/ 526389 w 808720"/>
                  <a:gd name="connsiteY6163" fmla="*/ 7940 h 1047182"/>
                  <a:gd name="connsiteX6164" fmla="*/ 526676 w 808720"/>
                  <a:gd name="connsiteY6164" fmla="*/ 8065 h 1047182"/>
                  <a:gd name="connsiteX6165" fmla="*/ 526493 w 808720"/>
                  <a:gd name="connsiteY6165" fmla="*/ 8143 h 1047182"/>
                  <a:gd name="connsiteX6166" fmla="*/ 526329 w 808720"/>
                  <a:gd name="connsiteY6166" fmla="*/ 8039 h 1047182"/>
                  <a:gd name="connsiteX6167" fmla="*/ 515416 w 808720"/>
                  <a:gd name="connsiteY6167" fmla="*/ 7926 h 1047182"/>
                  <a:gd name="connsiteX6168" fmla="*/ 516537 w 808720"/>
                  <a:gd name="connsiteY6168" fmla="*/ 8050 h 1047182"/>
                  <a:gd name="connsiteX6169" fmla="*/ 515634 w 808720"/>
                  <a:gd name="connsiteY6169" fmla="*/ 8411 h 1047182"/>
                  <a:gd name="connsiteX6170" fmla="*/ 515076 w 808720"/>
                  <a:gd name="connsiteY6170" fmla="*/ 8483 h 1047182"/>
                  <a:gd name="connsiteX6171" fmla="*/ 513921 w 808720"/>
                  <a:gd name="connsiteY6171" fmla="*/ 8051 h 1047182"/>
                  <a:gd name="connsiteX6172" fmla="*/ 522107 w 808720"/>
                  <a:gd name="connsiteY6172" fmla="*/ 7921 h 1047182"/>
                  <a:gd name="connsiteX6173" fmla="*/ 522251 w 808720"/>
                  <a:gd name="connsiteY6173" fmla="*/ 7937 h 1047182"/>
                  <a:gd name="connsiteX6174" fmla="*/ 522515 w 808720"/>
                  <a:gd name="connsiteY6174" fmla="*/ 7995 h 1047182"/>
                  <a:gd name="connsiteX6175" fmla="*/ 522440 w 808720"/>
                  <a:gd name="connsiteY6175" fmla="*/ 8065 h 1047182"/>
                  <a:gd name="connsiteX6176" fmla="*/ 521595 w 808720"/>
                  <a:gd name="connsiteY6176" fmla="*/ 8186 h 1047182"/>
                  <a:gd name="connsiteX6177" fmla="*/ 521936 w 808720"/>
                  <a:gd name="connsiteY6177" fmla="*/ 7947 h 1047182"/>
                  <a:gd name="connsiteX6178" fmla="*/ 516950 w 808720"/>
                  <a:gd name="connsiteY6178" fmla="*/ 7917 h 1047182"/>
                  <a:gd name="connsiteX6179" fmla="*/ 517534 w 808720"/>
                  <a:gd name="connsiteY6179" fmla="*/ 8011 h 1047182"/>
                  <a:gd name="connsiteX6180" fmla="*/ 516854 w 808720"/>
                  <a:gd name="connsiteY6180" fmla="*/ 7953 h 1047182"/>
                  <a:gd name="connsiteX6181" fmla="*/ 497614 w 808720"/>
                  <a:gd name="connsiteY6181" fmla="*/ 7908 h 1047182"/>
                  <a:gd name="connsiteX6182" fmla="*/ 498632 w 808720"/>
                  <a:gd name="connsiteY6182" fmla="*/ 8148 h 1047182"/>
                  <a:gd name="connsiteX6183" fmla="*/ 497435 w 808720"/>
                  <a:gd name="connsiteY6183" fmla="*/ 8369 h 1047182"/>
                  <a:gd name="connsiteX6184" fmla="*/ 496052 w 808720"/>
                  <a:gd name="connsiteY6184" fmla="*/ 8282 h 1047182"/>
                  <a:gd name="connsiteX6185" fmla="*/ 500005 w 808720"/>
                  <a:gd name="connsiteY6185" fmla="*/ 7894 h 1047182"/>
                  <a:gd name="connsiteX6186" fmla="*/ 499034 w 808720"/>
                  <a:gd name="connsiteY6186" fmla="*/ 8243 h 1047182"/>
                  <a:gd name="connsiteX6187" fmla="*/ 498632 w 808720"/>
                  <a:gd name="connsiteY6187" fmla="*/ 8148 h 1047182"/>
                  <a:gd name="connsiteX6188" fmla="*/ 522023 w 808720"/>
                  <a:gd name="connsiteY6188" fmla="*/ 7887 h 1047182"/>
                  <a:gd name="connsiteX6189" fmla="*/ 522150 w 808720"/>
                  <a:gd name="connsiteY6189" fmla="*/ 7915 h 1047182"/>
                  <a:gd name="connsiteX6190" fmla="*/ 522107 w 808720"/>
                  <a:gd name="connsiteY6190" fmla="*/ 7921 h 1047182"/>
                  <a:gd name="connsiteX6191" fmla="*/ 521991 w 808720"/>
                  <a:gd name="connsiteY6191" fmla="*/ 7909 h 1047182"/>
                  <a:gd name="connsiteX6192" fmla="*/ 522333 w 808720"/>
                  <a:gd name="connsiteY6192" fmla="*/ 7887 h 1047182"/>
                  <a:gd name="connsiteX6193" fmla="*/ 522572 w 808720"/>
                  <a:gd name="connsiteY6193" fmla="*/ 7941 h 1047182"/>
                  <a:gd name="connsiteX6194" fmla="*/ 522543 w 808720"/>
                  <a:gd name="connsiteY6194" fmla="*/ 7969 h 1047182"/>
                  <a:gd name="connsiteX6195" fmla="*/ 522251 w 808720"/>
                  <a:gd name="connsiteY6195" fmla="*/ 7937 h 1047182"/>
                  <a:gd name="connsiteX6196" fmla="*/ 522150 w 808720"/>
                  <a:gd name="connsiteY6196" fmla="*/ 7915 h 1047182"/>
                  <a:gd name="connsiteX6197" fmla="*/ 489390 w 808720"/>
                  <a:gd name="connsiteY6197" fmla="*/ 7861 h 1047182"/>
                  <a:gd name="connsiteX6198" fmla="*/ 491650 w 808720"/>
                  <a:gd name="connsiteY6198" fmla="*/ 8004 h 1047182"/>
                  <a:gd name="connsiteX6199" fmla="*/ 491727 w 808720"/>
                  <a:gd name="connsiteY6199" fmla="*/ 8009 h 1047182"/>
                  <a:gd name="connsiteX6200" fmla="*/ 490901 w 808720"/>
                  <a:gd name="connsiteY6200" fmla="*/ 8147 h 1047182"/>
                  <a:gd name="connsiteX6201" fmla="*/ 490591 w 808720"/>
                  <a:gd name="connsiteY6201" fmla="*/ 8117 h 1047182"/>
                  <a:gd name="connsiteX6202" fmla="*/ 488632 w 808720"/>
                  <a:gd name="connsiteY6202" fmla="*/ 7933 h 1047182"/>
                  <a:gd name="connsiteX6203" fmla="*/ 440928 w 808720"/>
                  <a:gd name="connsiteY6203" fmla="*/ 7845 h 1047182"/>
                  <a:gd name="connsiteX6204" fmla="*/ 440679 w 808720"/>
                  <a:gd name="connsiteY6204" fmla="*/ 7878 h 1047182"/>
                  <a:gd name="connsiteX6205" fmla="*/ 439418 w 808720"/>
                  <a:gd name="connsiteY6205" fmla="*/ 8000 h 1047182"/>
                  <a:gd name="connsiteX6206" fmla="*/ 458287 w 808720"/>
                  <a:gd name="connsiteY6206" fmla="*/ 7844 h 1047182"/>
                  <a:gd name="connsiteX6207" fmla="*/ 458553 w 808720"/>
                  <a:gd name="connsiteY6207" fmla="*/ 7870 h 1047182"/>
                  <a:gd name="connsiteX6208" fmla="*/ 457478 w 808720"/>
                  <a:gd name="connsiteY6208" fmla="*/ 8004 h 1047182"/>
                  <a:gd name="connsiteX6209" fmla="*/ 457360 w 808720"/>
                  <a:gd name="connsiteY6209" fmla="*/ 7993 h 1047182"/>
                  <a:gd name="connsiteX6210" fmla="*/ 516463 w 808720"/>
                  <a:gd name="connsiteY6210" fmla="*/ 7839 h 1047182"/>
                  <a:gd name="connsiteX6211" fmla="*/ 516891 w 808720"/>
                  <a:gd name="connsiteY6211" fmla="*/ 7908 h 1047182"/>
                  <a:gd name="connsiteX6212" fmla="*/ 516791 w 808720"/>
                  <a:gd name="connsiteY6212" fmla="*/ 7948 h 1047182"/>
                  <a:gd name="connsiteX6213" fmla="*/ 515984 w 808720"/>
                  <a:gd name="connsiteY6213" fmla="*/ 7879 h 1047182"/>
                  <a:gd name="connsiteX6214" fmla="*/ 497904 w 808720"/>
                  <a:gd name="connsiteY6214" fmla="*/ 7838 h 1047182"/>
                  <a:gd name="connsiteX6215" fmla="*/ 497614 w 808720"/>
                  <a:gd name="connsiteY6215" fmla="*/ 7908 h 1047182"/>
                  <a:gd name="connsiteX6216" fmla="*/ 497447 w 808720"/>
                  <a:gd name="connsiteY6216" fmla="*/ 7869 h 1047182"/>
                  <a:gd name="connsiteX6217" fmla="*/ 450278 w 808720"/>
                  <a:gd name="connsiteY6217" fmla="*/ 7838 h 1047182"/>
                  <a:gd name="connsiteX6218" fmla="*/ 448491 w 808720"/>
                  <a:gd name="connsiteY6218" fmla="*/ 8186 h 1047182"/>
                  <a:gd name="connsiteX6219" fmla="*/ 445745 w 808720"/>
                  <a:gd name="connsiteY6219" fmla="*/ 8174 h 1047182"/>
                  <a:gd name="connsiteX6220" fmla="*/ 447683 w 808720"/>
                  <a:gd name="connsiteY6220" fmla="*/ 7926 h 1047182"/>
                  <a:gd name="connsiteX6221" fmla="*/ 479876 w 808720"/>
                  <a:gd name="connsiteY6221" fmla="*/ 7835 h 1047182"/>
                  <a:gd name="connsiteX6222" fmla="*/ 478346 w 808720"/>
                  <a:gd name="connsiteY6222" fmla="*/ 8015 h 1047182"/>
                  <a:gd name="connsiteX6223" fmla="*/ 477701 w 808720"/>
                  <a:gd name="connsiteY6223" fmla="*/ 7977 h 1047182"/>
                  <a:gd name="connsiteX6224" fmla="*/ 455614 w 808720"/>
                  <a:gd name="connsiteY6224" fmla="*/ 7828 h 1047182"/>
                  <a:gd name="connsiteX6225" fmla="*/ 456322 w 808720"/>
                  <a:gd name="connsiteY6225" fmla="*/ 7895 h 1047182"/>
                  <a:gd name="connsiteX6226" fmla="*/ 454045 w 808720"/>
                  <a:gd name="connsiteY6226" fmla="*/ 8209 h 1047182"/>
                  <a:gd name="connsiteX6227" fmla="*/ 452468 w 808720"/>
                  <a:gd name="connsiteY6227" fmla="*/ 8202 h 1047182"/>
                  <a:gd name="connsiteX6228" fmla="*/ 522761 w 808720"/>
                  <a:gd name="connsiteY6228" fmla="*/ 7821 h 1047182"/>
                  <a:gd name="connsiteX6229" fmla="*/ 522625 w 808720"/>
                  <a:gd name="connsiteY6229" fmla="*/ 7953 h 1047182"/>
                  <a:gd name="connsiteX6230" fmla="*/ 522572 w 808720"/>
                  <a:gd name="connsiteY6230" fmla="*/ 7941 h 1047182"/>
                  <a:gd name="connsiteX6231" fmla="*/ 522689 w 808720"/>
                  <a:gd name="connsiteY6231" fmla="*/ 7832 h 1047182"/>
                  <a:gd name="connsiteX6232" fmla="*/ 517114 w 808720"/>
                  <a:gd name="connsiteY6232" fmla="*/ 7819 h 1047182"/>
                  <a:gd name="connsiteX6233" fmla="*/ 517177 w 808720"/>
                  <a:gd name="connsiteY6233" fmla="*/ 7832 h 1047182"/>
                  <a:gd name="connsiteX6234" fmla="*/ 516950 w 808720"/>
                  <a:gd name="connsiteY6234" fmla="*/ 7917 h 1047182"/>
                  <a:gd name="connsiteX6235" fmla="*/ 516891 w 808720"/>
                  <a:gd name="connsiteY6235" fmla="*/ 7908 h 1047182"/>
                  <a:gd name="connsiteX6236" fmla="*/ 480158 w 808720"/>
                  <a:gd name="connsiteY6236" fmla="*/ 7802 h 1047182"/>
                  <a:gd name="connsiteX6237" fmla="*/ 480256 w 808720"/>
                  <a:gd name="connsiteY6237" fmla="*/ 7810 h 1047182"/>
                  <a:gd name="connsiteX6238" fmla="*/ 479876 w 808720"/>
                  <a:gd name="connsiteY6238" fmla="*/ 7835 h 1047182"/>
                  <a:gd name="connsiteX6239" fmla="*/ 517221 w 808720"/>
                  <a:gd name="connsiteY6239" fmla="*/ 7776 h 1047182"/>
                  <a:gd name="connsiteX6240" fmla="*/ 517114 w 808720"/>
                  <a:gd name="connsiteY6240" fmla="*/ 7819 h 1047182"/>
                  <a:gd name="connsiteX6241" fmla="*/ 516995 w 808720"/>
                  <a:gd name="connsiteY6241" fmla="*/ 7795 h 1047182"/>
                  <a:gd name="connsiteX6242" fmla="*/ 436464 w 808720"/>
                  <a:gd name="connsiteY6242" fmla="*/ 7776 h 1047182"/>
                  <a:gd name="connsiteX6243" fmla="*/ 432295 w 808720"/>
                  <a:gd name="connsiteY6243" fmla="*/ 8137 h 1047182"/>
                  <a:gd name="connsiteX6244" fmla="*/ 430650 w 808720"/>
                  <a:gd name="connsiteY6244" fmla="*/ 8438 h 1047182"/>
                  <a:gd name="connsiteX6245" fmla="*/ 426381 w 808720"/>
                  <a:gd name="connsiteY6245" fmla="*/ 8731 h 1047182"/>
                  <a:gd name="connsiteX6246" fmla="*/ 430147 w 808720"/>
                  <a:gd name="connsiteY6246" fmla="*/ 8220 h 1047182"/>
                  <a:gd name="connsiteX6247" fmla="*/ 524486 w 808720"/>
                  <a:gd name="connsiteY6247" fmla="*/ 7773 h 1047182"/>
                  <a:gd name="connsiteX6248" fmla="*/ 523884 w 808720"/>
                  <a:gd name="connsiteY6248" fmla="*/ 8115 h 1047182"/>
                  <a:gd name="connsiteX6249" fmla="*/ 522868 w 808720"/>
                  <a:gd name="connsiteY6249" fmla="*/ 8004 h 1047182"/>
                  <a:gd name="connsiteX6250" fmla="*/ 457342 w 808720"/>
                  <a:gd name="connsiteY6250" fmla="*/ 7754 h 1047182"/>
                  <a:gd name="connsiteX6251" fmla="*/ 458170 w 808720"/>
                  <a:gd name="connsiteY6251" fmla="*/ 7833 h 1047182"/>
                  <a:gd name="connsiteX6252" fmla="*/ 457248 w 808720"/>
                  <a:gd name="connsiteY6252" fmla="*/ 7983 h 1047182"/>
                  <a:gd name="connsiteX6253" fmla="*/ 456322 w 808720"/>
                  <a:gd name="connsiteY6253" fmla="*/ 7895 h 1047182"/>
                  <a:gd name="connsiteX6254" fmla="*/ 486665 w 808720"/>
                  <a:gd name="connsiteY6254" fmla="*/ 7748 h 1047182"/>
                  <a:gd name="connsiteX6255" fmla="*/ 487046 w 808720"/>
                  <a:gd name="connsiteY6255" fmla="*/ 7783 h 1047182"/>
                  <a:gd name="connsiteX6256" fmla="*/ 488632 w 808720"/>
                  <a:gd name="connsiteY6256" fmla="*/ 7933 h 1047182"/>
                  <a:gd name="connsiteX6257" fmla="*/ 487365 w 808720"/>
                  <a:gd name="connsiteY6257" fmla="*/ 8052 h 1047182"/>
                  <a:gd name="connsiteX6258" fmla="*/ 485285 w 808720"/>
                  <a:gd name="connsiteY6258" fmla="*/ 7935 h 1047182"/>
                  <a:gd name="connsiteX6259" fmla="*/ 485169 w 808720"/>
                  <a:gd name="connsiteY6259" fmla="*/ 7928 h 1047182"/>
                  <a:gd name="connsiteX6260" fmla="*/ 528012 w 808720"/>
                  <a:gd name="connsiteY6260" fmla="*/ 7746 h 1047182"/>
                  <a:gd name="connsiteX6261" fmla="*/ 529776 w 808720"/>
                  <a:gd name="connsiteY6261" fmla="*/ 8380 h 1047182"/>
                  <a:gd name="connsiteX6262" fmla="*/ 530240 w 808720"/>
                  <a:gd name="connsiteY6262" fmla="*/ 8696 h 1047182"/>
                  <a:gd name="connsiteX6263" fmla="*/ 529143 w 808720"/>
                  <a:gd name="connsiteY6263" fmla="*/ 9117 h 1047182"/>
                  <a:gd name="connsiteX6264" fmla="*/ 529110 w 808720"/>
                  <a:gd name="connsiteY6264" fmla="*/ 9123 h 1047182"/>
                  <a:gd name="connsiteX6265" fmla="*/ 528706 w 808720"/>
                  <a:gd name="connsiteY6265" fmla="*/ 8947 h 1047182"/>
                  <a:gd name="connsiteX6266" fmla="*/ 528792 w 808720"/>
                  <a:gd name="connsiteY6266" fmla="*/ 8411 h 1047182"/>
                  <a:gd name="connsiteX6267" fmla="*/ 513084 w 808720"/>
                  <a:gd name="connsiteY6267" fmla="*/ 7737 h 1047182"/>
                  <a:gd name="connsiteX6268" fmla="*/ 513921 w 808720"/>
                  <a:gd name="connsiteY6268" fmla="*/ 8051 h 1047182"/>
                  <a:gd name="connsiteX6269" fmla="*/ 510952 w 808720"/>
                  <a:gd name="connsiteY6269" fmla="*/ 8299 h 1047182"/>
                  <a:gd name="connsiteX6270" fmla="*/ 512754 w 808720"/>
                  <a:gd name="connsiteY6270" fmla="*/ 7753 h 1047182"/>
                  <a:gd name="connsiteX6271" fmla="*/ 481566 w 808720"/>
                  <a:gd name="connsiteY6271" fmla="*/ 7724 h 1047182"/>
                  <a:gd name="connsiteX6272" fmla="*/ 485169 w 808720"/>
                  <a:gd name="connsiteY6272" fmla="*/ 7928 h 1047182"/>
                  <a:gd name="connsiteX6273" fmla="*/ 484694 w 808720"/>
                  <a:gd name="connsiteY6273" fmla="*/ 7986 h 1047182"/>
                  <a:gd name="connsiteX6274" fmla="*/ 483672 w 808720"/>
                  <a:gd name="connsiteY6274" fmla="*/ 8109 h 1047182"/>
                  <a:gd name="connsiteX6275" fmla="*/ 483468 w 808720"/>
                  <a:gd name="connsiteY6275" fmla="*/ 8091 h 1047182"/>
                  <a:gd name="connsiteX6276" fmla="*/ 480256 w 808720"/>
                  <a:gd name="connsiteY6276" fmla="*/ 7810 h 1047182"/>
                  <a:gd name="connsiteX6277" fmla="*/ 453801 w 808720"/>
                  <a:gd name="connsiteY6277" fmla="*/ 7719 h 1047182"/>
                  <a:gd name="connsiteX6278" fmla="*/ 450266 w 808720"/>
                  <a:gd name="connsiteY6278" fmla="*/ 8193 h 1047182"/>
                  <a:gd name="connsiteX6279" fmla="*/ 449521 w 808720"/>
                  <a:gd name="connsiteY6279" fmla="*/ 8190 h 1047182"/>
                  <a:gd name="connsiteX6280" fmla="*/ 452421 w 808720"/>
                  <a:gd name="connsiteY6280" fmla="*/ 7766 h 1047182"/>
                  <a:gd name="connsiteX6281" fmla="*/ 454355 w 808720"/>
                  <a:gd name="connsiteY6281" fmla="*/ 7708 h 1047182"/>
                  <a:gd name="connsiteX6282" fmla="*/ 455302 w 808720"/>
                  <a:gd name="connsiteY6282" fmla="*/ 7798 h 1047182"/>
                  <a:gd name="connsiteX6283" fmla="*/ 452004 w 808720"/>
                  <a:gd name="connsiteY6283" fmla="*/ 8200 h 1047182"/>
                  <a:gd name="connsiteX6284" fmla="*/ 450650 w 808720"/>
                  <a:gd name="connsiteY6284" fmla="*/ 8195 h 1047182"/>
                  <a:gd name="connsiteX6285" fmla="*/ 513880 w 808720"/>
                  <a:gd name="connsiteY6285" fmla="*/ 7699 h 1047182"/>
                  <a:gd name="connsiteX6286" fmla="*/ 515984 w 808720"/>
                  <a:gd name="connsiteY6286" fmla="*/ 7879 h 1047182"/>
                  <a:gd name="connsiteX6287" fmla="*/ 515416 w 808720"/>
                  <a:gd name="connsiteY6287" fmla="*/ 7926 h 1047182"/>
                  <a:gd name="connsiteX6288" fmla="*/ 513512 w 808720"/>
                  <a:gd name="connsiteY6288" fmla="*/ 7717 h 1047182"/>
                  <a:gd name="connsiteX6289" fmla="*/ 454440 w 808720"/>
                  <a:gd name="connsiteY6289" fmla="*/ 7697 h 1047182"/>
                  <a:gd name="connsiteX6290" fmla="*/ 454355 w 808720"/>
                  <a:gd name="connsiteY6290" fmla="*/ 7708 h 1047182"/>
                  <a:gd name="connsiteX6291" fmla="*/ 454290 w 808720"/>
                  <a:gd name="connsiteY6291" fmla="*/ 7702 h 1047182"/>
                  <a:gd name="connsiteX6292" fmla="*/ 525120 w 808720"/>
                  <a:gd name="connsiteY6292" fmla="*/ 7697 h 1047182"/>
                  <a:gd name="connsiteX6293" fmla="*/ 526201 w 808720"/>
                  <a:gd name="connsiteY6293" fmla="*/ 8247 h 1047182"/>
                  <a:gd name="connsiteX6294" fmla="*/ 526184 w 808720"/>
                  <a:gd name="connsiteY6294" fmla="*/ 8276 h 1047182"/>
                  <a:gd name="connsiteX6295" fmla="*/ 526017 w 808720"/>
                  <a:gd name="connsiteY6295" fmla="*/ 8347 h 1047182"/>
                  <a:gd name="connsiteX6296" fmla="*/ 524622 w 808720"/>
                  <a:gd name="connsiteY6296" fmla="*/ 8195 h 1047182"/>
                  <a:gd name="connsiteX6297" fmla="*/ 496688 w 808720"/>
                  <a:gd name="connsiteY6297" fmla="*/ 7690 h 1047182"/>
                  <a:gd name="connsiteX6298" fmla="*/ 497447 w 808720"/>
                  <a:gd name="connsiteY6298" fmla="*/ 7869 h 1047182"/>
                  <a:gd name="connsiteX6299" fmla="*/ 495306 w 808720"/>
                  <a:gd name="connsiteY6299" fmla="*/ 8012 h 1047182"/>
                  <a:gd name="connsiteX6300" fmla="*/ 495605 w 808720"/>
                  <a:gd name="connsiteY6300" fmla="*/ 7819 h 1047182"/>
                  <a:gd name="connsiteX6301" fmla="*/ 454076 w 808720"/>
                  <a:gd name="connsiteY6301" fmla="*/ 7682 h 1047182"/>
                  <a:gd name="connsiteX6302" fmla="*/ 454290 w 808720"/>
                  <a:gd name="connsiteY6302" fmla="*/ 7702 h 1047182"/>
                  <a:gd name="connsiteX6303" fmla="*/ 453801 w 808720"/>
                  <a:gd name="connsiteY6303" fmla="*/ 7719 h 1047182"/>
                  <a:gd name="connsiteX6304" fmla="*/ 525137 w 808720"/>
                  <a:gd name="connsiteY6304" fmla="*/ 7680 h 1047182"/>
                  <a:gd name="connsiteX6305" fmla="*/ 525120 w 808720"/>
                  <a:gd name="connsiteY6305" fmla="*/ 7697 h 1047182"/>
                  <a:gd name="connsiteX6306" fmla="*/ 525098 w 808720"/>
                  <a:gd name="connsiteY6306" fmla="*/ 7685 h 1047182"/>
                  <a:gd name="connsiteX6307" fmla="*/ 513044 w 808720"/>
                  <a:gd name="connsiteY6307" fmla="*/ 7665 h 1047182"/>
                  <a:gd name="connsiteX6308" fmla="*/ 513512 w 808720"/>
                  <a:gd name="connsiteY6308" fmla="*/ 7717 h 1047182"/>
                  <a:gd name="connsiteX6309" fmla="*/ 513084 w 808720"/>
                  <a:gd name="connsiteY6309" fmla="*/ 7737 h 1047182"/>
                  <a:gd name="connsiteX6310" fmla="*/ 512960 w 808720"/>
                  <a:gd name="connsiteY6310" fmla="*/ 7691 h 1047182"/>
                  <a:gd name="connsiteX6311" fmla="*/ 456402 w 808720"/>
                  <a:gd name="connsiteY6311" fmla="*/ 7664 h 1047182"/>
                  <a:gd name="connsiteX6312" fmla="*/ 456728 w 808720"/>
                  <a:gd name="connsiteY6312" fmla="*/ 7695 h 1047182"/>
                  <a:gd name="connsiteX6313" fmla="*/ 455614 w 808720"/>
                  <a:gd name="connsiteY6313" fmla="*/ 7828 h 1047182"/>
                  <a:gd name="connsiteX6314" fmla="*/ 455302 w 808720"/>
                  <a:gd name="connsiteY6314" fmla="*/ 7798 h 1047182"/>
                  <a:gd name="connsiteX6315" fmla="*/ 518864 w 808720"/>
                  <a:gd name="connsiteY6315" fmla="*/ 7639 h 1047182"/>
                  <a:gd name="connsiteX6316" fmla="*/ 519215 w 808720"/>
                  <a:gd name="connsiteY6316" fmla="*/ 7720 h 1047182"/>
                  <a:gd name="connsiteX6317" fmla="*/ 520595 w 808720"/>
                  <a:gd name="connsiteY6317" fmla="*/ 8154 h 1047182"/>
                  <a:gd name="connsiteX6318" fmla="*/ 520098 w 808720"/>
                  <a:gd name="connsiteY6318" fmla="*/ 8230 h 1047182"/>
                  <a:gd name="connsiteX6319" fmla="*/ 518436 w 808720"/>
                  <a:gd name="connsiteY6319" fmla="*/ 8088 h 1047182"/>
                  <a:gd name="connsiteX6320" fmla="*/ 517177 w 808720"/>
                  <a:gd name="connsiteY6320" fmla="*/ 7832 h 1047182"/>
                  <a:gd name="connsiteX6321" fmla="*/ 517357 w 808720"/>
                  <a:gd name="connsiteY6321" fmla="*/ 7765 h 1047182"/>
                  <a:gd name="connsiteX6322" fmla="*/ 527685 w 808720"/>
                  <a:gd name="connsiteY6322" fmla="*/ 7632 h 1047182"/>
                  <a:gd name="connsiteX6323" fmla="*/ 528792 w 808720"/>
                  <a:gd name="connsiteY6323" fmla="*/ 8411 h 1047182"/>
                  <a:gd name="connsiteX6324" fmla="*/ 527912 w 808720"/>
                  <a:gd name="connsiteY6324" fmla="*/ 8602 h 1047182"/>
                  <a:gd name="connsiteX6325" fmla="*/ 526676 w 808720"/>
                  <a:gd name="connsiteY6325" fmla="*/ 8065 h 1047182"/>
                  <a:gd name="connsiteX6326" fmla="*/ 527672 w 808720"/>
                  <a:gd name="connsiteY6326" fmla="*/ 7623 h 1047182"/>
                  <a:gd name="connsiteX6327" fmla="*/ 527691 w 808720"/>
                  <a:gd name="connsiteY6327" fmla="*/ 7630 h 1047182"/>
                  <a:gd name="connsiteX6328" fmla="*/ 527685 w 808720"/>
                  <a:gd name="connsiteY6328" fmla="*/ 7632 h 1047182"/>
                  <a:gd name="connsiteX6329" fmla="*/ 456780 w 808720"/>
                  <a:gd name="connsiteY6329" fmla="*/ 7618 h 1047182"/>
                  <a:gd name="connsiteX6330" fmla="*/ 456402 w 808720"/>
                  <a:gd name="connsiteY6330" fmla="*/ 7664 h 1047182"/>
                  <a:gd name="connsiteX6331" fmla="*/ 456145 w 808720"/>
                  <a:gd name="connsiteY6331" fmla="*/ 7639 h 1047182"/>
                  <a:gd name="connsiteX6332" fmla="*/ 525629 w 808720"/>
                  <a:gd name="connsiteY6332" fmla="*/ 7610 h 1047182"/>
                  <a:gd name="connsiteX6333" fmla="*/ 525709 w 808720"/>
                  <a:gd name="connsiteY6333" fmla="*/ 7645 h 1047182"/>
                  <a:gd name="connsiteX6334" fmla="*/ 526329 w 808720"/>
                  <a:gd name="connsiteY6334" fmla="*/ 8039 h 1047182"/>
                  <a:gd name="connsiteX6335" fmla="*/ 526292 w 808720"/>
                  <a:gd name="connsiteY6335" fmla="*/ 8100 h 1047182"/>
                  <a:gd name="connsiteX6336" fmla="*/ 525324 w 808720"/>
                  <a:gd name="connsiteY6336" fmla="*/ 7653 h 1047182"/>
                  <a:gd name="connsiteX6337" fmla="*/ 519235 w 808720"/>
                  <a:gd name="connsiteY6337" fmla="*/ 7608 h 1047182"/>
                  <a:gd name="connsiteX6338" fmla="*/ 521991 w 808720"/>
                  <a:gd name="connsiteY6338" fmla="*/ 7909 h 1047182"/>
                  <a:gd name="connsiteX6339" fmla="*/ 521936 w 808720"/>
                  <a:gd name="connsiteY6339" fmla="*/ 7947 h 1047182"/>
                  <a:gd name="connsiteX6340" fmla="*/ 520897 w 808720"/>
                  <a:gd name="connsiteY6340" fmla="*/ 8107 h 1047182"/>
                  <a:gd name="connsiteX6341" fmla="*/ 519215 w 808720"/>
                  <a:gd name="connsiteY6341" fmla="*/ 7720 h 1047182"/>
                  <a:gd name="connsiteX6342" fmla="*/ 518938 w 808720"/>
                  <a:gd name="connsiteY6342" fmla="*/ 7633 h 1047182"/>
                  <a:gd name="connsiteX6343" fmla="*/ 525214 w 808720"/>
                  <a:gd name="connsiteY6343" fmla="*/ 7603 h 1047182"/>
                  <a:gd name="connsiteX6344" fmla="*/ 525324 w 808720"/>
                  <a:gd name="connsiteY6344" fmla="*/ 7653 h 1047182"/>
                  <a:gd name="connsiteX6345" fmla="*/ 525137 w 808720"/>
                  <a:gd name="connsiteY6345" fmla="*/ 7680 h 1047182"/>
                  <a:gd name="connsiteX6346" fmla="*/ 512717 w 808720"/>
                  <a:gd name="connsiteY6346" fmla="*/ 7600 h 1047182"/>
                  <a:gd name="connsiteX6347" fmla="*/ 513140 w 808720"/>
                  <a:gd name="connsiteY6347" fmla="*/ 7636 h 1047182"/>
                  <a:gd name="connsiteX6348" fmla="*/ 513044 w 808720"/>
                  <a:gd name="connsiteY6348" fmla="*/ 7665 h 1047182"/>
                  <a:gd name="connsiteX6349" fmla="*/ 512828 w 808720"/>
                  <a:gd name="connsiteY6349" fmla="*/ 7642 h 1047182"/>
                  <a:gd name="connsiteX6350" fmla="*/ 516023 w 808720"/>
                  <a:gd name="connsiteY6350" fmla="*/ 7597 h 1047182"/>
                  <a:gd name="connsiteX6351" fmla="*/ 516995 w 808720"/>
                  <a:gd name="connsiteY6351" fmla="*/ 7795 h 1047182"/>
                  <a:gd name="connsiteX6352" fmla="*/ 516463 w 808720"/>
                  <a:gd name="connsiteY6352" fmla="*/ 7839 h 1047182"/>
                  <a:gd name="connsiteX6353" fmla="*/ 515200 w 808720"/>
                  <a:gd name="connsiteY6353" fmla="*/ 7636 h 1047182"/>
                  <a:gd name="connsiteX6354" fmla="*/ 512344 w 808720"/>
                  <a:gd name="connsiteY6354" fmla="*/ 7588 h 1047182"/>
                  <a:gd name="connsiteX6355" fmla="*/ 512828 w 808720"/>
                  <a:gd name="connsiteY6355" fmla="*/ 7642 h 1047182"/>
                  <a:gd name="connsiteX6356" fmla="*/ 512960 w 808720"/>
                  <a:gd name="connsiteY6356" fmla="*/ 7691 h 1047182"/>
                  <a:gd name="connsiteX6357" fmla="*/ 512754 w 808720"/>
                  <a:gd name="connsiteY6357" fmla="*/ 7753 h 1047182"/>
                  <a:gd name="connsiteX6358" fmla="*/ 511179 w 808720"/>
                  <a:gd name="connsiteY6358" fmla="*/ 7828 h 1047182"/>
                  <a:gd name="connsiteX6359" fmla="*/ 510008 w 808720"/>
                  <a:gd name="connsiteY6359" fmla="*/ 8377 h 1047182"/>
                  <a:gd name="connsiteX6360" fmla="*/ 508897 w 808720"/>
                  <a:gd name="connsiteY6360" fmla="*/ 8470 h 1047182"/>
                  <a:gd name="connsiteX6361" fmla="*/ 509054 w 808720"/>
                  <a:gd name="connsiteY6361" fmla="*/ 8411 h 1047182"/>
                  <a:gd name="connsiteX6362" fmla="*/ 508427 w 808720"/>
                  <a:gd name="connsiteY6362" fmla="*/ 8509 h 1047182"/>
                  <a:gd name="connsiteX6363" fmla="*/ 506776 w 808720"/>
                  <a:gd name="connsiteY6363" fmla="*/ 8646 h 1047182"/>
                  <a:gd name="connsiteX6364" fmla="*/ 501653 w 808720"/>
                  <a:gd name="connsiteY6364" fmla="*/ 7588 h 1047182"/>
                  <a:gd name="connsiteX6365" fmla="*/ 500005 w 808720"/>
                  <a:gd name="connsiteY6365" fmla="*/ 7894 h 1047182"/>
                  <a:gd name="connsiteX6366" fmla="*/ 500672 w 808720"/>
                  <a:gd name="connsiteY6366" fmla="*/ 7654 h 1047182"/>
                  <a:gd name="connsiteX6367" fmla="*/ 527814 w 808720"/>
                  <a:gd name="connsiteY6367" fmla="*/ 7577 h 1047182"/>
                  <a:gd name="connsiteX6368" fmla="*/ 528012 w 808720"/>
                  <a:gd name="connsiteY6368" fmla="*/ 7746 h 1047182"/>
                  <a:gd name="connsiteX6369" fmla="*/ 527691 w 808720"/>
                  <a:gd name="connsiteY6369" fmla="*/ 7630 h 1047182"/>
                  <a:gd name="connsiteX6370" fmla="*/ 484789 w 808720"/>
                  <a:gd name="connsiteY6370" fmla="*/ 7571 h 1047182"/>
                  <a:gd name="connsiteX6371" fmla="*/ 486983 w 808720"/>
                  <a:gd name="connsiteY6371" fmla="*/ 7709 h 1047182"/>
                  <a:gd name="connsiteX6372" fmla="*/ 486665 w 808720"/>
                  <a:gd name="connsiteY6372" fmla="*/ 7748 h 1047182"/>
                  <a:gd name="connsiteX6373" fmla="*/ 455414 w 808720"/>
                  <a:gd name="connsiteY6373" fmla="*/ 7569 h 1047182"/>
                  <a:gd name="connsiteX6374" fmla="*/ 456145 w 808720"/>
                  <a:gd name="connsiteY6374" fmla="*/ 7639 h 1047182"/>
                  <a:gd name="connsiteX6375" fmla="*/ 454440 w 808720"/>
                  <a:gd name="connsiteY6375" fmla="*/ 7697 h 1047182"/>
                  <a:gd name="connsiteX6376" fmla="*/ 524857 w 808720"/>
                  <a:gd name="connsiteY6376" fmla="*/ 7562 h 1047182"/>
                  <a:gd name="connsiteX6377" fmla="*/ 525098 w 808720"/>
                  <a:gd name="connsiteY6377" fmla="*/ 7685 h 1047182"/>
                  <a:gd name="connsiteX6378" fmla="*/ 524486 w 808720"/>
                  <a:gd name="connsiteY6378" fmla="*/ 7773 h 1047182"/>
                  <a:gd name="connsiteX6379" fmla="*/ 458834 w 808720"/>
                  <a:gd name="connsiteY6379" fmla="*/ 7549 h 1047182"/>
                  <a:gd name="connsiteX6380" fmla="*/ 457342 w 808720"/>
                  <a:gd name="connsiteY6380" fmla="*/ 7754 h 1047182"/>
                  <a:gd name="connsiteX6381" fmla="*/ 456728 w 808720"/>
                  <a:gd name="connsiteY6381" fmla="*/ 7695 h 1047182"/>
                  <a:gd name="connsiteX6382" fmla="*/ 457615 w 808720"/>
                  <a:gd name="connsiteY6382" fmla="*/ 7590 h 1047182"/>
                  <a:gd name="connsiteX6383" fmla="*/ 484435 w 808720"/>
                  <a:gd name="connsiteY6383" fmla="*/ 7537 h 1047182"/>
                  <a:gd name="connsiteX6384" fmla="*/ 484789 w 808720"/>
                  <a:gd name="connsiteY6384" fmla="*/ 7571 h 1047182"/>
                  <a:gd name="connsiteX6385" fmla="*/ 484349 w 808720"/>
                  <a:gd name="connsiteY6385" fmla="*/ 7543 h 1047182"/>
                  <a:gd name="connsiteX6386" fmla="*/ 444198 w 808720"/>
                  <a:gd name="connsiteY6386" fmla="*/ 7508 h 1047182"/>
                  <a:gd name="connsiteX6387" fmla="*/ 440928 w 808720"/>
                  <a:gd name="connsiteY6387" fmla="*/ 7845 h 1047182"/>
                  <a:gd name="connsiteX6388" fmla="*/ 442662 w 808720"/>
                  <a:gd name="connsiteY6388" fmla="*/ 7614 h 1047182"/>
                  <a:gd name="connsiteX6389" fmla="*/ 518276 w 808720"/>
                  <a:gd name="connsiteY6389" fmla="*/ 7504 h 1047182"/>
                  <a:gd name="connsiteX6390" fmla="*/ 518660 w 808720"/>
                  <a:gd name="connsiteY6390" fmla="*/ 7545 h 1047182"/>
                  <a:gd name="connsiteX6391" fmla="*/ 518938 w 808720"/>
                  <a:gd name="connsiteY6391" fmla="*/ 7633 h 1047182"/>
                  <a:gd name="connsiteX6392" fmla="*/ 518864 w 808720"/>
                  <a:gd name="connsiteY6392" fmla="*/ 7639 h 1047182"/>
                  <a:gd name="connsiteX6393" fmla="*/ 518064 w 808720"/>
                  <a:gd name="connsiteY6393" fmla="*/ 7500 h 1047182"/>
                  <a:gd name="connsiteX6394" fmla="*/ 517357 w 808720"/>
                  <a:gd name="connsiteY6394" fmla="*/ 7765 h 1047182"/>
                  <a:gd name="connsiteX6395" fmla="*/ 517221 w 808720"/>
                  <a:gd name="connsiteY6395" fmla="*/ 7776 h 1047182"/>
                  <a:gd name="connsiteX6396" fmla="*/ 517891 w 808720"/>
                  <a:gd name="connsiteY6396" fmla="*/ 7508 h 1047182"/>
                  <a:gd name="connsiteX6397" fmla="*/ 520611 w 808720"/>
                  <a:gd name="connsiteY6397" fmla="*/ 7493 h 1047182"/>
                  <a:gd name="connsiteX6398" fmla="*/ 522099 w 808720"/>
                  <a:gd name="connsiteY6398" fmla="*/ 7833 h 1047182"/>
                  <a:gd name="connsiteX6399" fmla="*/ 522023 w 808720"/>
                  <a:gd name="connsiteY6399" fmla="*/ 7887 h 1047182"/>
                  <a:gd name="connsiteX6400" fmla="*/ 520338 w 808720"/>
                  <a:gd name="connsiteY6400" fmla="*/ 7516 h 1047182"/>
                  <a:gd name="connsiteX6401" fmla="*/ 460483 w 808720"/>
                  <a:gd name="connsiteY6401" fmla="*/ 7493 h 1047182"/>
                  <a:gd name="connsiteX6402" fmla="*/ 458287 w 808720"/>
                  <a:gd name="connsiteY6402" fmla="*/ 7844 h 1047182"/>
                  <a:gd name="connsiteX6403" fmla="*/ 458170 w 808720"/>
                  <a:gd name="connsiteY6403" fmla="*/ 7833 h 1047182"/>
                  <a:gd name="connsiteX6404" fmla="*/ 460218 w 808720"/>
                  <a:gd name="connsiteY6404" fmla="*/ 7502 h 1047182"/>
                  <a:gd name="connsiteX6405" fmla="*/ 518225 w 808720"/>
                  <a:gd name="connsiteY6405" fmla="*/ 7492 h 1047182"/>
                  <a:gd name="connsiteX6406" fmla="*/ 518276 w 808720"/>
                  <a:gd name="connsiteY6406" fmla="*/ 7504 h 1047182"/>
                  <a:gd name="connsiteX6407" fmla="*/ 518186 w 808720"/>
                  <a:gd name="connsiteY6407" fmla="*/ 7494 h 1047182"/>
                  <a:gd name="connsiteX6408" fmla="*/ 452062 w 808720"/>
                  <a:gd name="connsiteY6408" fmla="*/ 7491 h 1047182"/>
                  <a:gd name="connsiteX6409" fmla="*/ 453418 w 808720"/>
                  <a:gd name="connsiteY6409" fmla="*/ 7620 h 1047182"/>
                  <a:gd name="connsiteX6410" fmla="*/ 452421 w 808720"/>
                  <a:gd name="connsiteY6410" fmla="*/ 7766 h 1047182"/>
                  <a:gd name="connsiteX6411" fmla="*/ 450278 w 808720"/>
                  <a:gd name="connsiteY6411" fmla="*/ 7838 h 1047182"/>
                  <a:gd name="connsiteX6412" fmla="*/ 518103 w 808720"/>
                  <a:gd name="connsiteY6412" fmla="*/ 7485 h 1047182"/>
                  <a:gd name="connsiteX6413" fmla="*/ 518186 w 808720"/>
                  <a:gd name="connsiteY6413" fmla="*/ 7494 h 1047182"/>
                  <a:gd name="connsiteX6414" fmla="*/ 518064 w 808720"/>
                  <a:gd name="connsiteY6414" fmla="*/ 7500 h 1047182"/>
                  <a:gd name="connsiteX6415" fmla="*/ 524955 w 808720"/>
                  <a:gd name="connsiteY6415" fmla="*/ 7483 h 1047182"/>
                  <a:gd name="connsiteX6416" fmla="*/ 524978 w 808720"/>
                  <a:gd name="connsiteY6416" fmla="*/ 7494 h 1047182"/>
                  <a:gd name="connsiteX6417" fmla="*/ 524857 w 808720"/>
                  <a:gd name="connsiteY6417" fmla="*/ 7562 h 1047182"/>
                  <a:gd name="connsiteX6418" fmla="*/ 524760 w 808720"/>
                  <a:gd name="connsiteY6418" fmla="*/ 7513 h 1047182"/>
                  <a:gd name="connsiteX6419" fmla="*/ 454415 w 808720"/>
                  <a:gd name="connsiteY6419" fmla="*/ 7474 h 1047182"/>
                  <a:gd name="connsiteX6420" fmla="*/ 455123 w 808720"/>
                  <a:gd name="connsiteY6420" fmla="*/ 7542 h 1047182"/>
                  <a:gd name="connsiteX6421" fmla="*/ 454076 w 808720"/>
                  <a:gd name="connsiteY6421" fmla="*/ 7682 h 1047182"/>
                  <a:gd name="connsiteX6422" fmla="*/ 453418 w 808720"/>
                  <a:gd name="connsiteY6422" fmla="*/ 7620 h 1047182"/>
                  <a:gd name="connsiteX6423" fmla="*/ 483045 w 808720"/>
                  <a:gd name="connsiteY6423" fmla="*/ 7461 h 1047182"/>
                  <a:gd name="connsiteX6424" fmla="*/ 484349 w 808720"/>
                  <a:gd name="connsiteY6424" fmla="*/ 7543 h 1047182"/>
                  <a:gd name="connsiteX6425" fmla="*/ 481566 w 808720"/>
                  <a:gd name="connsiteY6425" fmla="*/ 7724 h 1047182"/>
                  <a:gd name="connsiteX6426" fmla="*/ 481054 w 808720"/>
                  <a:gd name="connsiteY6426" fmla="*/ 7696 h 1047182"/>
                  <a:gd name="connsiteX6427" fmla="*/ 526685 w 808720"/>
                  <a:gd name="connsiteY6427" fmla="*/ 7459 h 1047182"/>
                  <a:gd name="connsiteX6428" fmla="*/ 526389 w 808720"/>
                  <a:gd name="connsiteY6428" fmla="*/ 7940 h 1047182"/>
                  <a:gd name="connsiteX6429" fmla="*/ 525709 w 808720"/>
                  <a:gd name="connsiteY6429" fmla="*/ 7645 h 1047182"/>
                  <a:gd name="connsiteX6430" fmla="*/ 525649 w 808720"/>
                  <a:gd name="connsiteY6430" fmla="*/ 7607 h 1047182"/>
                  <a:gd name="connsiteX6431" fmla="*/ 518039 w 808720"/>
                  <a:gd name="connsiteY6431" fmla="*/ 7449 h 1047182"/>
                  <a:gd name="connsiteX6432" fmla="*/ 518138 w 808720"/>
                  <a:gd name="connsiteY6432" fmla="*/ 7472 h 1047182"/>
                  <a:gd name="connsiteX6433" fmla="*/ 518103 w 808720"/>
                  <a:gd name="connsiteY6433" fmla="*/ 7485 h 1047182"/>
                  <a:gd name="connsiteX6434" fmla="*/ 517982 w 808720"/>
                  <a:gd name="connsiteY6434" fmla="*/ 7472 h 1047182"/>
                  <a:gd name="connsiteX6435" fmla="*/ 525237 w 808720"/>
                  <a:gd name="connsiteY6435" fmla="*/ 7440 h 1047182"/>
                  <a:gd name="connsiteX6436" fmla="*/ 525335 w 808720"/>
                  <a:gd name="connsiteY6436" fmla="*/ 7482 h 1047182"/>
                  <a:gd name="connsiteX6437" fmla="*/ 525214 w 808720"/>
                  <a:gd name="connsiteY6437" fmla="*/ 7603 h 1047182"/>
                  <a:gd name="connsiteX6438" fmla="*/ 524978 w 808720"/>
                  <a:gd name="connsiteY6438" fmla="*/ 7494 h 1047182"/>
                  <a:gd name="connsiteX6439" fmla="*/ 525012 w 808720"/>
                  <a:gd name="connsiteY6439" fmla="*/ 7474 h 1047182"/>
                  <a:gd name="connsiteX6440" fmla="*/ 440361 w 808720"/>
                  <a:gd name="connsiteY6440" fmla="*/ 7439 h 1047182"/>
                  <a:gd name="connsiteX6441" fmla="*/ 439423 w 808720"/>
                  <a:gd name="connsiteY6441" fmla="*/ 7568 h 1047182"/>
                  <a:gd name="connsiteX6442" fmla="*/ 436464 w 808720"/>
                  <a:gd name="connsiteY6442" fmla="*/ 7776 h 1047182"/>
                  <a:gd name="connsiteX6443" fmla="*/ 525381 w 808720"/>
                  <a:gd name="connsiteY6443" fmla="*/ 7436 h 1047182"/>
                  <a:gd name="connsiteX6444" fmla="*/ 525649 w 808720"/>
                  <a:gd name="connsiteY6444" fmla="*/ 7607 h 1047182"/>
                  <a:gd name="connsiteX6445" fmla="*/ 525629 w 808720"/>
                  <a:gd name="connsiteY6445" fmla="*/ 7610 h 1047182"/>
                  <a:gd name="connsiteX6446" fmla="*/ 525335 w 808720"/>
                  <a:gd name="connsiteY6446" fmla="*/ 7482 h 1047182"/>
                  <a:gd name="connsiteX6447" fmla="*/ 450695 w 808720"/>
                  <a:gd name="connsiteY6447" fmla="*/ 7435 h 1047182"/>
                  <a:gd name="connsiteX6448" fmla="*/ 448611 w 808720"/>
                  <a:gd name="connsiteY6448" fmla="*/ 7666 h 1047182"/>
                  <a:gd name="connsiteX6449" fmla="*/ 445084 w 808720"/>
                  <a:gd name="connsiteY6449" fmla="*/ 8014 h 1047182"/>
                  <a:gd name="connsiteX6450" fmla="*/ 444925 w 808720"/>
                  <a:gd name="connsiteY6450" fmla="*/ 8020 h 1047182"/>
                  <a:gd name="connsiteX6451" fmla="*/ 518269 w 808720"/>
                  <a:gd name="connsiteY6451" fmla="*/ 7423 h 1047182"/>
                  <a:gd name="connsiteX6452" fmla="*/ 518455 w 808720"/>
                  <a:gd name="connsiteY6452" fmla="*/ 7481 h 1047182"/>
                  <a:gd name="connsiteX6453" fmla="*/ 518225 w 808720"/>
                  <a:gd name="connsiteY6453" fmla="*/ 7492 h 1047182"/>
                  <a:gd name="connsiteX6454" fmla="*/ 518138 w 808720"/>
                  <a:gd name="connsiteY6454" fmla="*/ 7472 h 1047182"/>
                  <a:gd name="connsiteX6455" fmla="*/ 445448 w 808720"/>
                  <a:gd name="connsiteY6455" fmla="*/ 7422 h 1047182"/>
                  <a:gd name="connsiteX6456" fmla="*/ 441376 w 808720"/>
                  <a:gd name="connsiteY6456" fmla="*/ 7986 h 1047182"/>
                  <a:gd name="connsiteX6457" fmla="*/ 439887 w 808720"/>
                  <a:gd name="connsiteY6457" fmla="*/ 8150 h 1047182"/>
                  <a:gd name="connsiteX6458" fmla="*/ 438676 w 808720"/>
                  <a:gd name="connsiteY6458" fmla="*/ 8145 h 1047182"/>
                  <a:gd name="connsiteX6459" fmla="*/ 440679 w 808720"/>
                  <a:gd name="connsiteY6459" fmla="*/ 7878 h 1047182"/>
                  <a:gd name="connsiteX6460" fmla="*/ 445211 w 808720"/>
                  <a:gd name="connsiteY6460" fmla="*/ 7438 h 1047182"/>
                  <a:gd name="connsiteX6461" fmla="*/ 513854 w 808720"/>
                  <a:gd name="connsiteY6461" fmla="*/ 7420 h 1047182"/>
                  <a:gd name="connsiteX6462" fmla="*/ 515200 w 808720"/>
                  <a:gd name="connsiteY6462" fmla="*/ 7636 h 1047182"/>
                  <a:gd name="connsiteX6463" fmla="*/ 513880 w 808720"/>
                  <a:gd name="connsiteY6463" fmla="*/ 7699 h 1047182"/>
                  <a:gd name="connsiteX6464" fmla="*/ 513140 w 808720"/>
                  <a:gd name="connsiteY6464" fmla="*/ 7636 h 1047182"/>
                  <a:gd name="connsiteX6465" fmla="*/ 525403 w 808720"/>
                  <a:gd name="connsiteY6465" fmla="*/ 7414 h 1047182"/>
                  <a:gd name="connsiteX6466" fmla="*/ 525381 w 808720"/>
                  <a:gd name="connsiteY6466" fmla="*/ 7436 h 1047182"/>
                  <a:gd name="connsiteX6467" fmla="*/ 525358 w 808720"/>
                  <a:gd name="connsiteY6467" fmla="*/ 7421 h 1047182"/>
                  <a:gd name="connsiteX6468" fmla="*/ 519871 w 808720"/>
                  <a:gd name="connsiteY6468" fmla="*/ 7413 h 1047182"/>
                  <a:gd name="connsiteX6469" fmla="*/ 520338 w 808720"/>
                  <a:gd name="connsiteY6469" fmla="*/ 7516 h 1047182"/>
                  <a:gd name="connsiteX6470" fmla="*/ 519235 w 808720"/>
                  <a:gd name="connsiteY6470" fmla="*/ 7608 h 1047182"/>
                  <a:gd name="connsiteX6471" fmla="*/ 518660 w 808720"/>
                  <a:gd name="connsiteY6471" fmla="*/ 7545 h 1047182"/>
                  <a:gd name="connsiteX6472" fmla="*/ 518455 w 808720"/>
                  <a:gd name="connsiteY6472" fmla="*/ 7481 h 1047182"/>
                  <a:gd name="connsiteX6473" fmla="*/ 451206 w 808720"/>
                  <a:gd name="connsiteY6473" fmla="*/ 7410 h 1047182"/>
                  <a:gd name="connsiteX6474" fmla="*/ 451499 w 808720"/>
                  <a:gd name="connsiteY6474" fmla="*/ 7438 h 1047182"/>
                  <a:gd name="connsiteX6475" fmla="*/ 447683 w 808720"/>
                  <a:gd name="connsiteY6475" fmla="*/ 7926 h 1047182"/>
                  <a:gd name="connsiteX6476" fmla="*/ 445647 w 808720"/>
                  <a:gd name="connsiteY6476" fmla="*/ 7995 h 1047182"/>
                  <a:gd name="connsiteX6477" fmla="*/ 448611 w 808720"/>
                  <a:gd name="connsiteY6477" fmla="*/ 7666 h 1047182"/>
                  <a:gd name="connsiteX6478" fmla="*/ 451050 w 808720"/>
                  <a:gd name="connsiteY6478" fmla="*/ 7396 h 1047182"/>
                  <a:gd name="connsiteX6479" fmla="*/ 451068 w 808720"/>
                  <a:gd name="connsiteY6479" fmla="*/ 7397 h 1047182"/>
                  <a:gd name="connsiteX6480" fmla="*/ 450695 w 808720"/>
                  <a:gd name="connsiteY6480" fmla="*/ 7435 h 1047182"/>
                  <a:gd name="connsiteX6481" fmla="*/ 495426 w 808720"/>
                  <a:gd name="connsiteY6481" fmla="*/ 7392 h 1047182"/>
                  <a:gd name="connsiteX6482" fmla="*/ 496030 w 808720"/>
                  <a:gd name="connsiteY6482" fmla="*/ 7535 h 1047182"/>
                  <a:gd name="connsiteX6483" fmla="*/ 496041 w 808720"/>
                  <a:gd name="connsiteY6483" fmla="*/ 7537 h 1047182"/>
                  <a:gd name="connsiteX6484" fmla="*/ 495605 w 808720"/>
                  <a:gd name="connsiteY6484" fmla="*/ 7819 h 1047182"/>
                  <a:gd name="connsiteX6485" fmla="*/ 493218 w 808720"/>
                  <a:gd name="connsiteY6485" fmla="*/ 8103 h 1047182"/>
                  <a:gd name="connsiteX6486" fmla="*/ 491727 w 808720"/>
                  <a:gd name="connsiteY6486" fmla="*/ 8009 h 1047182"/>
                  <a:gd name="connsiteX6487" fmla="*/ 491950 w 808720"/>
                  <a:gd name="connsiteY6487" fmla="*/ 7972 h 1047182"/>
                  <a:gd name="connsiteX6488" fmla="*/ 527311 w 808720"/>
                  <a:gd name="connsiteY6488" fmla="*/ 7369 h 1047182"/>
                  <a:gd name="connsiteX6489" fmla="*/ 527672 w 808720"/>
                  <a:gd name="connsiteY6489" fmla="*/ 7623 h 1047182"/>
                  <a:gd name="connsiteX6490" fmla="*/ 527065 w 808720"/>
                  <a:gd name="connsiteY6490" fmla="*/ 7405 h 1047182"/>
                  <a:gd name="connsiteX6491" fmla="*/ 528309 w 808720"/>
                  <a:gd name="connsiteY6491" fmla="*/ 7365 h 1047182"/>
                  <a:gd name="connsiteX6492" fmla="*/ 530574 w 808720"/>
                  <a:gd name="connsiteY6492" fmla="*/ 8568 h 1047182"/>
                  <a:gd name="connsiteX6493" fmla="*/ 530441 w 808720"/>
                  <a:gd name="connsiteY6493" fmla="*/ 8619 h 1047182"/>
                  <a:gd name="connsiteX6494" fmla="*/ 529776 w 808720"/>
                  <a:gd name="connsiteY6494" fmla="*/ 8380 h 1047182"/>
                  <a:gd name="connsiteX6495" fmla="*/ 528294 w 808720"/>
                  <a:gd name="connsiteY6495" fmla="*/ 7371 h 1047182"/>
                  <a:gd name="connsiteX6496" fmla="*/ 535878 w 808720"/>
                  <a:gd name="connsiteY6496" fmla="*/ 7364 h 1047182"/>
                  <a:gd name="connsiteX6497" fmla="*/ 536687 w 808720"/>
                  <a:gd name="connsiteY6497" fmla="*/ 7553 h 1047182"/>
                  <a:gd name="connsiteX6498" fmla="*/ 538512 w 808720"/>
                  <a:gd name="connsiteY6498" fmla="*/ 9408 h 1047182"/>
                  <a:gd name="connsiteX6499" fmla="*/ 538405 w 808720"/>
                  <a:gd name="connsiteY6499" fmla="*/ 9493 h 1047182"/>
                  <a:gd name="connsiteX6500" fmla="*/ 537238 w 808720"/>
                  <a:gd name="connsiteY6500" fmla="*/ 9267 h 1047182"/>
                  <a:gd name="connsiteX6501" fmla="*/ 536071 w 808720"/>
                  <a:gd name="connsiteY6501" fmla="*/ 7760 h 1047182"/>
                  <a:gd name="connsiteX6502" fmla="*/ 475103 w 808720"/>
                  <a:gd name="connsiteY6502" fmla="*/ 7359 h 1047182"/>
                  <a:gd name="connsiteX6503" fmla="*/ 481054 w 808720"/>
                  <a:gd name="connsiteY6503" fmla="*/ 7696 h 1047182"/>
                  <a:gd name="connsiteX6504" fmla="*/ 480158 w 808720"/>
                  <a:gd name="connsiteY6504" fmla="*/ 7802 h 1047182"/>
                  <a:gd name="connsiteX6505" fmla="*/ 525239 w 808720"/>
                  <a:gd name="connsiteY6505" fmla="*/ 7345 h 1047182"/>
                  <a:gd name="connsiteX6506" fmla="*/ 525358 w 808720"/>
                  <a:gd name="connsiteY6506" fmla="*/ 7421 h 1047182"/>
                  <a:gd name="connsiteX6507" fmla="*/ 525237 w 808720"/>
                  <a:gd name="connsiteY6507" fmla="*/ 7440 h 1047182"/>
                  <a:gd name="connsiteX6508" fmla="*/ 525144 w 808720"/>
                  <a:gd name="connsiteY6508" fmla="*/ 7399 h 1047182"/>
                  <a:gd name="connsiteX6509" fmla="*/ 526781 w 808720"/>
                  <a:gd name="connsiteY6509" fmla="*/ 7302 h 1047182"/>
                  <a:gd name="connsiteX6510" fmla="*/ 527065 w 808720"/>
                  <a:gd name="connsiteY6510" fmla="*/ 7405 h 1047182"/>
                  <a:gd name="connsiteX6511" fmla="*/ 526685 w 808720"/>
                  <a:gd name="connsiteY6511" fmla="*/ 7459 h 1047182"/>
                  <a:gd name="connsiteX6512" fmla="*/ 452586 w 808720"/>
                  <a:gd name="connsiteY6512" fmla="*/ 7299 h 1047182"/>
                  <a:gd name="connsiteX6513" fmla="*/ 452898 w 808720"/>
                  <a:gd name="connsiteY6513" fmla="*/ 7329 h 1047182"/>
                  <a:gd name="connsiteX6514" fmla="*/ 452062 w 808720"/>
                  <a:gd name="connsiteY6514" fmla="*/ 7491 h 1047182"/>
                  <a:gd name="connsiteX6515" fmla="*/ 451499 w 808720"/>
                  <a:gd name="connsiteY6515" fmla="*/ 7438 h 1047182"/>
                  <a:gd name="connsiteX6516" fmla="*/ 466338 w 808720"/>
                  <a:gd name="connsiteY6516" fmla="*/ 7294 h 1047182"/>
                  <a:gd name="connsiteX6517" fmla="*/ 477701 w 808720"/>
                  <a:gd name="connsiteY6517" fmla="*/ 7977 h 1047182"/>
                  <a:gd name="connsiteX6518" fmla="*/ 472930 w 808720"/>
                  <a:gd name="connsiteY6518" fmla="*/ 8288 h 1047182"/>
                  <a:gd name="connsiteX6519" fmla="*/ 462462 w 808720"/>
                  <a:gd name="connsiteY6519" fmla="*/ 8244 h 1047182"/>
                  <a:gd name="connsiteX6520" fmla="*/ 458553 w 808720"/>
                  <a:gd name="connsiteY6520" fmla="*/ 7870 h 1047182"/>
                  <a:gd name="connsiteX6521" fmla="*/ 461978 w 808720"/>
                  <a:gd name="connsiteY6521" fmla="*/ 7442 h 1047182"/>
                  <a:gd name="connsiteX6522" fmla="*/ 452304 w 808720"/>
                  <a:gd name="connsiteY6522" fmla="*/ 7272 h 1047182"/>
                  <a:gd name="connsiteX6523" fmla="*/ 452458 w 808720"/>
                  <a:gd name="connsiteY6523" fmla="*/ 7287 h 1047182"/>
                  <a:gd name="connsiteX6524" fmla="*/ 451206 w 808720"/>
                  <a:gd name="connsiteY6524" fmla="*/ 7410 h 1047182"/>
                  <a:gd name="connsiteX6525" fmla="*/ 451068 w 808720"/>
                  <a:gd name="connsiteY6525" fmla="*/ 7397 h 1047182"/>
                  <a:gd name="connsiteX6526" fmla="*/ 523286 w 808720"/>
                  <a:gd name="connsiteY6526" fmla="*/ 7270 h 1047182"/>
                  <a:gd name="connsiteX6527" fmla="*/ 522689 w 808720"/>
                  <a:gd name="connsiteY6527" fmla="*/ 7832 h 1047182"/>
                  <a:gd name="connsiteX6528" fmla="*/ 522333 w 808720"/>
                  <a:gd name="connsiteY6528" fmla="*/ 7887 h 1047182"/>
                  <a:gd name="connsiteX6529" fmla="*/ 522099 w 808720"/>
                  <a:gd name="connsiteY6529" fmla="*/ 7833 h 1047182"/>
                  <a:gd name="connsiteX6530" fmla="*/ 522851 w 808720"/>
                  <a:gd name="connsiteY6530" fmla="*/ 7307 h 1047182"/>
                  <a:gd name="connsiteX6531" fmla="*/ 522906 w 808720"/>
                  <a:gd name="connsiteY6531" fmla="*/ 7269 h 1047182"/>
                  <a:gd name="connsiteX6532" fmla="*/ 522851 w 808720"/>
                  <a:gd name="connsiteY6532" fmla="*/ 7307 h 1047182"/>
                  <a:gd name="connsiteX6533" fmla="*/ 520611 w 808720"/>
                  <a:gd name="connsiteY6533" fmla="*/ 7493 h 1047182"/>
                  <a:gd name="connsiteX6534" fmla="*/ 520193 w 808720"/>
                  <a:gd name="connsiteY6534" fmla="*/ 7398 h 1047182"/>
                  <a:gd name="connsiteX6535" fmla="*/ 528104 w 808720"/>
                  <a:gd name="connsiteY6535" fmla="*/ 7256 h 1047182"/>
                  <a:gd name="connsiteX6536" fmla="*/ 528202 w 808720"/>
                  <a:gd name="connsiteY6536" fmla="*/ 7309 h 1047182"/>
                  <a:gd name="connsiteX6537" fmla="*/ 528294 w 808720"/>
                  <a:gd name="connsiteY6537" fmla="*/ 7371 h 1047182"/>
                  <a:gd name="connsiteX6538" fmla="*/ 527814 w 808720"/>
                  <a:gd name="connsiteY6538" fmla="*/ 7577 h 1047182"/>
                  <a:gd name="connsiteX6539" fmla="*/ 527534 w 808720"/>
                  <a:gd name="connsiteY6539" fmla="*/ 7338 h 1047182"/>
                  <a:gd name="connsiteX6540" fmla="*/ 446652 w 808720"/>
                  <a:gd name="connsiteY6540" fmla="*/ 7255 h 1047182"/>
                  <a:gd name="connsiteX6541" fmla="*/ 445609 w 808720"/>
                  <a:gd name="connsiteY6541" fmla="*/ 7400 h 1047182"/>
                  <a:gd name="connsiteX6542" fmla="*/ 445211 w 808720"/>
                  <a:gd name="connsiteY6542" fmla="*/ 7438 h 1047182"/>
                  <a:gd name="connsiteX6543" fmla="*/ 444198 w 808720"/>
                  <a:gd name="connsiteY6543" fmla="*/ 7508 h 1047182"/>
                  <a:gd name="connsiteX6544" fmla="*/ 523349 w 808720"/>
                  <a:gd name="connsiteY6544" fmla="*/ 7247 h 1047182"/>
                  <a:gd name="connsiteX6545" fmla="*/ 523329 w 808720"/>
                  <a:gd name="connsiteY6545" fmla="*/ 7267 h 1047182"/>
                  <a:gd name="connsiteX6546" fmla="*/ 523286 w 808720"/>
                  <a:gd name="connsiteY6546" fmla="*/ 7270 h 1047182"/>
                  <a:gd name="connsiteX6547" fmla="*/ 523309 w 808720"/>
                  <a:gd name="connsiteY6547" fmla="*/ 7249 h 1047182"/>
                  <a:gd name="connsiteX6548" fmla="*/ 506802 w 808720"/>
                  <a:gd name="connsiteY6548" fmla="*/ 7245 h 1047182"/>
                  <a:gd name="connsiteX6549" fmla="*/ 502714 w 808720"/>
                  <a:gd name="connsiteY6549" fmla="*/ 9110 h 1047182"/>
                  <a:gd name="connsiteX6550" fmla="*/ 501544 w 808720"/>
                  <a:gd name="connsiteY6550" fmla="*/ 8834 h 1047182"/>
                  <a:gd name="connsiteX6551" fmla="*/ 502475 w 808720"/>
                  <a:gd name="connsiteY6551" fmla="*/ 8411 h 1047182"/>
                  <a:gd name="connsiteX6552" fmla="*/ 499945 w 808720"/>
                  <a:gd name="connsiteY6552" fmla="*/ 8400 h 1047182"/>
                  <a:gd name="connsiteX6553" fmla="*/ 503981 w 808720"/>
                  <a:gd name="connsiteY6553" fmla="*/ 7433 h 1047182"/>
                  <a:gd name="connsiteX6554" fmla="*/ 524161 w 808720"/>
                  <a:gd name="connsiteY6554" fmla="*/ 7209 h 1047182"/>
                  <a:gd name="connsiteX6555" fmla="*/ 524760 w 808720"/>
                  <a:gd name="connsiteY6555" fmla="*/ 7513 h 1047182"/>
                  <a:gd name="connsiteX6556" fmla="*/ 522761 w 808720"/>
                  <a:gd name="connsiteY6556" fmla="*/ 7821 h 1047182"/>
                  <a:gd name="connsiteX6557" fmla="*/ 523329 w 808720"/>
                  <a:gd name="connsiteY6557" fmla="*/ 7267 h 1047182"/>
                  <a:gd name="connsiteX6558" fmla="*/ 523850 w 808720"/>
                  <a:gd name="connsiteY6558" fmla="*/ 7224 h 1047182"/>
                  <a:gd name="connsiteX6559" fmla="*/ 526849 w 808720"/>
                  <a:gd name="connsiteY6559" fmla="*/ 7192 h 1047182"/>
                  <a:gd name="connsiteX6560" fmla="*/ 526781 w 808720"/>
                  <a:gd name="connsiteY6560" fmla="*/ 7302 h 1047182"/>
                  <a:gd name="connsiteX6561" fmla="*/ 526585 w 808720"/>
                  <a:gd name="connsiteY6561" fmla="*/ 7232 h 1047182"/>
                  <a:gd name="connsiteX6562" fmla="*/ 453434 w 808720"/>
                  <a:gd name="connsiteY6562" fmla="*/ 7190 h 1047182"/>
                  <a:gd name="connsiteX6563" fmla="*/ 452586 w 808720"/>
                  <a:gd name="connsiteY6563" fmla="*/ 7299 h 1047182"/>
                  <a:gd name="connsiteX6564" fmla="*/ 452458 w 808720"/>
                  <a:gd name="connsiteY6564" fmla="*/ 7287 h 1047182"/>
                  <a:gd name="connsiteX6565" fmla="*/ 448859 w 808720"/>
                  <a:gd name="connsiteY6565" fmla="*/ 7188 h 1047182"/>
                  <a:gd name="connsiteX6566" fmla="*/ 450141 w 808720"/>
                  <a:gd name="connsiteY6566" fmla="*/ 7310 h 1047182"/>
                  <a:gd name="connsiteX6567" fmla="*/ 443393 w 808720"/>
                  <a:gd name="connsiteY6567" fmla="*/ 8072 h 1047182"/>
                  <a:gd name="connsiteX6568" fmla="*/ 440955 w 808720"/>
                  <a:gd name="connsiteY6568" fmla="*/ 8154 h 1047182"/>
                  <a:gd name="connsiteX6569" fmla="*/ 440187 w 808720"/>
                  <a:gd name="connsiteY6569" fmla="*/ 8151 h 1047182"/>
                  <a:gd name="connsiteX6570" fmla="*/ 441376 w 808720"/>
                  <a:gd name="connsiteY6570" fmla="*/ 7986 h 1047182"/>
                  <a:gd name="connsiteX6571" fmla="*/ 448285 w 808720"/>
                  <a:gd name="connsiteY6571" fmla="*/ 7228 h 1047182"/>
                  <a:gd name="connsiteX6572" fmla="*/ 524652 w 808720"/>
                  <a:gd name="connsiteY6572" fmla="*/ 7185 h 1047182"/>
                  <a:gd name="connsiteX6573" fmla="*/ 525144 w 808720"/>
                  <a:gd name="connsiteY6573" fmla="*/ 7399 h 1047182"/>
                  <a:gd name="connsiteX6574" fmla="*/ 525012 w 808720"/>
                  <a:gd name="connsiteY6574" fmla="*/ 7474 h 1047182"/>
                  <a:gd name="connsiteX6575" fmla="*/ 524955 w 808720"/>
                  <a:gd name="connsiteY6575" fmla="*/ 7483 h 1047182"/>
                  <a:gd name="connsiteX6576" fmla="*/ 524342 w 808720"/>
                  <a:gd name="connsiteY6576" fmla="*/ 7200 h 1047182"/>
                  <a:gd name="connsiteX6577" fmla="*/ 524310 w 808720"/>
                  <a:gd name="connsiteY6577" fmla="*/ 7185 h 1047182"/>
                  <a:gd name="connsiteX6578" fmla="*/ 524342 w 808720"/>
                  <a:gd name="connsiteY6578" fmla="*/ 7200 h 1047182"/>
                  <a:gd name="connsiteX6579" fmla="*/ 524161 w 808720"/>
                  <a:gd name="connsiteY6579" fmla="*/ 7209 h 1047182"/>
                  <a:gd name="connsiteX6580" fmla="*/ 524143 w 808720"/>
                  <a:gd name="connsiteY6580" fmla="*/ 7199 h 1047182"/>
                  <a:gd name="connsiteX6581" fmla="*/ 496594 w 808720"/>
                  <a:gd name="connsiteY6581" fmla="*/ 7182 h 1047182"/>
                  <a:gd name="connsiteX6582" fmla="*/ 496559 w 808720"/>
                  <a:gd name="connsiteY6582" fmla="*/ 7204 h 1047182"/>
                  <a:gd name="connsiteX6583" fmla="*/ 495762 w 808720"/>
                  <a:gd name="connsiteY6583" fmla="*/ 7337 h 1047182"/>
                  <a:gd name="connsiteX6584" fmla="*/ 495426 w 808720"/>
                  <a:gd name="connsiteY6584" fmla="*/ 7392 h 1047182"/>
                  <a:gd name="connsiteX6585" fmla="*/ 495270 w 808720"/>
                  <a:gd name="connsiteY6585" fmla="*/ 7356 h 1047182"/>
                  <a:gd name="connsiteX6586" fmla="*/ 495121 w 808720"/>
                  <a:gd name="connsiteY6586" fmla="*/ 7321 h 1047182"/>
                  <a:gd name="connsiteX6587" fmla="*/ 451313 w 808720"/>
                  <a:gd name="connsiteY6587" fmla="*/ 7177 h 1047182"/>
                  <a:gd name="connsiteX6588" fmla="*/ 452229 w 808720"/>
                  <a:gd name="connsiteY6588" fmla="*/ 7265 h 1047182"/>
                  <a:gd name="connsiteX6589" fmla="*/ 451050 w 808720"/>
                  <a:gd name="connsiteY6589" fmla="*/ 7396 h 1047182"/>
                  <a:gd name="connsiteX6590" fmla="*/ 450141 w 808720"/>
                  <a:gd name="connsiteY6590" fmla="*/ 7310 h 1047182"/>
                  <a:gd name="connsiteX6591" fmla="*/ 518746 w 808720"/>
                  <a:gd name="connsiteY6591" fmla="*/ 7166 h 1047182"/>
                  <a:gd name="connsiteX6592" fmla="*/ 518877 w 808720"/>
                  <a:gd name="connsiteY6592" fmla="*/ 7195 h 1047182"/>
                  <a:gd name="connsiteX6593" fmla="*/ 518269 w 808720"/>
                  <a:gd name="connsiteY6593" fmla="*/ 7423 h 1047182"/>
                  <a:gd name="connsiteX6594" fmla="*/ 518177 w 808720"/>
                  <a:gd name="connsiteY6594" fmla="*/ 7394 h 1047182"/>
                  <a:gd name="connsiteX6595" fmla="*/ 528792 w 808720"/>
                  <a:gd name="connsiteY6595" fmla="*/ 7158 h 1047182"/>
                  <a:gd name="connsiteX6596" fmla="*/ 528309 w 808720"/>
                  <a:gd name="connsiteY6596" fmla="*/ 7365 h 1047182"/>
                  <a:gd name="connsiteX6597" fmla="*/ 528202 w 808720"/>
                  <a:gd name="connsiteY6597" fmla="*/ 7309 h 1047182"/>
                  <a:gd name="connsiteX6598" fmla="*/ 528121 w 808720"/>
                  <a:gd name="connsiteY6598" fmla="*/ 7254 h 1047182"/>
                  <a:gd name="connsiteX6599" fmla="*/ 525601 w 808720"/>
                  <a:gd name="connsiteY6599" fmla="*/ 7140 h 1047182"/>
                  <a:gd name="connsiteX6600" fmla="*/ 525239 w 808720"/>
                  <a:gd name="connsiteY6600" fmla="*/ 7345 h 1047182"/>
                  <a:gd name="connsiteX6601" fmla="*/ 524964 w 808720"/>
                  <a:gd name="connsiteY6601" fmla="*/ 7170 h 1047182"/>
                  <a:gd name="connsiteX6602" fmla="*/ 524909 w 808720"/>
                  <a:gd name="connsiteY6602" fmla="*/ 7136 h 1047182"/>
                  <a:gd name="connsiteX6603" fmla="*/ 524964 w 808720"/>
                  <a:gd name="connsiteY6603" fmla="*/ 7170 h 1047182"/>
                  <a:gd name="connsiteX6604" fmla="*/ 524652 w 808720"/>
                  <a:gd name="connsiteY6604" fmla="*/ 7185 h 1047182"/>
                  <a:gd name="connsiteX6605" fmla="*/ 524597 w 808720"/>
                  <a:gd name="connsiteY6605" fmla="*/ 7161 h 1047182"/>
                  <a:gd name="connsiteX6606" fmla="*/ 519038 w 808720"/>
                  <a:gd name="connsiteY6606" fmla="*/ 7134 h 1047182"/>
                  <a:gd name="connsiteX6607" fmla="*/ 520193 w 808720"/>
                  <a:gd name="connsiteY6607" fmla="*/ 7398 h 1047182"/>
                  <a:gd name="connsiteX6608" fmla="*/ 519871 w 808720"/>
                  <a:gd name="connsiteY6608" fmla="*/ 7413 h 1047182"/>
                  <a:gd name="connsiteX6609" fmla="*/ 518877 w 808720"/>
                  <a:gd name="connsiteY6609" fmla="*/ 7195 h 1047182"/>
                  <a:gd name="connsiteX6610" fmla="*/ 514822 w 808720"/>
                  <a:gd name="connsiteY6610" fmla="*/ 7127 h 1047182"/>
                  <a:gd name="connsiteX6611" fmla="*/ 517982 w 808720"/>
                  <a:gd name="connsiteY6611" fmla="*/ 7472 h 1047182"/>
                  <a:gd name="connsiteX6612" fmla="*/ 517891 w 808720"/>
                  <a:gd name="connsiteY6612" fmla="*/ 7508 h 1047182"/>
                  <a:gd name="connsiteX6613" fmla="*/ 516023 w 808720"/>
                  <a:gd name="connsiteY6613" fmla="*/ 7597 h 1047182"/>
                  <a:gd name="connsiteX6614" fmla="*/ 514377 w 808720"/>
                  <a:gd name="connsiteY6614" fmla="*/ 7262 h 1047182"/>
                  <a:gd name="connsiteX6615" fmla="*/ 527284 w 808720"/>
                  <a:gd name="connsiteY6615" fmla="*/ 7125 h 1047182"/>
                  <a:gd name="connsiteX6616" fmla="*/ 527534 w 808720"/>
                  <a:gd name="connsiteY6616" fmla="*/ 7338 h 1047182"/>
                  <a:gd name="connsiteX6617" fmla="*/ 527311 w 808720"/>
                  <a:gd name="connsiteY6617" fmla="*/ 7369 h 1047182"/>
                  <a:gd name="connsiteX6618" fmla="*/ 527021 w 808720"/>
                  <a:gd name="connsiteY6618" fmla="*/ 7165 h 1047182"/>
                  <a:gd name="connsiteX6619" fmla="*/ 453950 w 808720"/>
                  <a:gd name="connsiteY6619" fmla="*/ 7124 h 1047182"/>
                  <a:gd name="connsiteX6620" fmla="*/ 453792 w 808720"/>
                  <a:gd name="connsiteY6620" fmla="*/ 7155 h 1047182"/>
                  <a:gd name="connsiteX6621" fmla="*/ 453434 w 808720"/>
                  <a:gd name="connsiteY6621" fmla="*/ 7190 h 1047182"/>
                  <a:gd name="connsiteX6622" fmla="*/ 507079 w 808720"/>
                  <a:gd name="connsiteY6622" fmla="*/ 7119 h 1047182"/>
                  <a:gd name="connsiteX6623" fmla="*/ 507789 w 808720"/>
                  <a:gd name="connsiteY6623" fmla="*/ 7179 h 1047182"/>
                  <a:gd name="connsiteX6624" fmla="*/ 506802 w 808720"/>
                  <a:gd name="connsiteY6624" fmla="*/ 7245 h 1047182"/>
                  <a:gd name="connsiteX6625" fmla="*/ 526244 w 808720"/>
                  <a:gd name="connsiteY6625" fmla="*/ 7109 h 1047182"/>
                  <a:gd name="connsiteX6626" fmla="*/ 526585 w 808720"/>
                  <a:gd name="connsiteY6626" fmla="*/ 7232 h 1047182"/>
                  <a:gd name="connsiteX6627" fmla="*/ 525403 w 808720"/>
                  <a:gd name="connsiteY6627" fmla="*/ 7414 h 1047182"/>
                  <a:gd name="connsiteX6628" fmla="*/ 525681 w 808720"/>
                  <a:gd name="connsiteY6628" fmla="*/ 7136 h 1047182"/>
                  <a:gd name="connsiteX6629" fmla="*/ 472120 w 808720"/>
                  <a:gd name="connsiteY6629" fmla="*/ 7098 h 1047182"/>
                  <a:gd name="connsiteX6630" fmla="*/ 475103 w 808720"/>
                  <a:gd name="connsiteY6630" fmla="*/ 7359 h 1047182"/>
                  <a:gd name="connsiteX6631" fmla="*/ 471100 w 808720"/>
                  <a:gd name="connsiteY6631" fmla="*/ 7133 h 1047182"/>
                  <a:gd name="connsiteX6632" fmla="*/ 462980 w 808720"/>
                  <a:gd name="connsiteY6632" fmla="*/ 7092 h 1047182"/>
                  <a:gd name="connsiteX6633" fmla="*/ 464192 w 808720"/>
                  <a:gd name="connsiteY6633" fmla="*/ 7165 h 1047182"/>
                  <a:gd name="connsiteX6634" fmla="*/ 461978 w 808720"/>
                  <a:gd name="connsiteY6634" fmla="*/ 7442 h 1047182"/>
                  <a:gd name="connsiteX6635" fmla="*/ 460483 w 808720"/>
                  <a:gd name="connsiteY6635" fmla="*/ 7493 h 1047182"/>
                  <a:gd name="connsiteX6636" fmla="*/ 526912 w 808720"/>
                  <a:gd name="connsiteY6636" fmla="*/ 7089 h 1047182"/>
                  <a:gd name="connsiteX6637" fmla="*/ 527021 w 808720"/>
                  <a:gd name="connsiteY6637" fmla="*/ 7165 h 1047182"/>
                  <a:gd name="connsiteX6638" fmla="*/ 526849 w 808720"/>
                  <a:gd name="connsiteY6638" fmla="*/ 7192 h 1047182"/>
                  <a:gd name="connsiteX6639" fmla="*/ 526919 w 808720"/>
                  <a:gd name="connsiteY6639" fmla="*/ 7077 h 1047182"/>
                  <a:gd name="connsiteX6640" fmla="*/ 526912 w 808720"/>
                  <a:gd name="connsiteY6640" fmla="*/ 7089 h 1047182"/>
                  <a:gd name="connsiteX6641" fmla="*/ 526897 w 808720"/>
                  <a:gd name="connsiteY6641" fmla="*/ 7078 h 1047182"/>
                  <a:gd name="connsiteX6642" fmla="*/ 525752 w 808720"/>
                  <a:gd name="connsiteY6642" fmla="*/ 7065 h 1047182"/>
                  <a:gd name="connsiteX6643" fmla="*/ 525681 w 808720"/>
                  <a:gd name="connsiteY6643" fmla="*/ 7136 h 1047182"/>
                  <a:gd name="connsiteX6644" fmla="*/ 525601 w 808720"/>
                  <a:gd name="connsiteY6644" fmla="*/ 7140 h 1047182"/>
                  <a:gd name="connsiteX6645" fmla="*/ 525730 w 808720"/>
                  <a:gd name="connsiteY6645" fmla="*/ 7067 h 1047182"/>
                  <a:gd name="connsiteX6646" fmla="*/ 462395 w 808720"/>
                  <a:gd name="connsiteY6646" fmla="*/ 7057 h 1047182"/>
                  <a:gd name="connsiteX6647" fmla="*/ 462807 w 808720"/>
                  <a:gd name="connsiteY6647" fmla="*/ 7082 h 1047182"/>
                  <a:gd name="connsiteX6648" fmla="*/ 460218 w 808720"/>
                  <a:gd name="connsiteY6648" fmla="*/ 7502 h 1047182"/>
                  <a:gd name="connsiteX6649" fmla="*/ 458834 w 808720"/>
                  <a:gd name="connsiteY6649" fmla="*/ 7549 h 1047182"/>
                  <a:gd name="connsiteX6650" fmla="*/ 527813 w 808720"/>
                  <a:gd name="connsiteY6650" fmla="*/ 7043 h 1047182"/>
                  <a:gd name="connsiteX6651" fmla="*/ 528121 w 808720"/>
                  <a:gd name="connsiteY6651" fmla="*/ 7254 h 1047182"/>
                  <a:gd name="connsiteX6652" fmla="*/ 528104 w 808720"/>
                  <a:gd name="connsiteY6652" fmla="*/ 7256 h 1047182"/>
                  <a:gd name="connsiteX6653" fmla="*/ 527727 w 808720"/>
                  <a:gd name="connsiteY6653" fmla="*/ 7056 h 1047182"/>
                  <a:gd name="connsiteX6654" fmla="*/ 527696 w 808720"/>
                  <a:gd name="connsiteY6654" fmla="*/ 7040 h 1047182"/>
                  <a:gd name="connsiteX6655" fmla="*/ 527727 w 808720"/>
                  <a:gd name="connsiteY6655" fmla="*/ 7056 h 1047182"/>
                  <a:gd name="connsiteX6656" fmla="*/ 527284 w 808720"/>
                  <a:gd name="connsiteY6656" fmla="*/ 7125 h 1047182"/>
                  <a:gd name="connsiteX6657" fmla="*/ 527212 w 808720"/>
                  <a:gd name="connsiteY6657" fmla="*/ 7063 h 1047182"/>
                  <a:gd name="connsiteX6658" fmla="*/ 447005 w 808720"/>
                  <a:gd name="connsiteY6658" fmla="*/ 7034 h 1047182"/>
                  <a:gd name="connsiteX6659" fmla="*/ 442662 w 808720"/>
                  <a:gd name="connsiteY6659" fmla="*/ 7614 h 1047182"/>
                  <a:gd name="connsiteX6660" fmla="*/ 435533 w 808720"/>
                  <a:gd name="connsiteY6660" fmla="*/ 8103 h 1047182"/>
                  <a:gd name="connsiteX6661" fmla="*/ 439423 w 808720"/>
                  <a:gd name="connsiteY6661" fmla="*/ 7568 h 1047182"/>
                  <a:gd name="connsiteX6662" fmla="*/ 454672 w 808720"/>
                  <a:gd name="connsiteY6662" fmla="*/ 7032 h 1047182"/>
                  <a:gd name="connsiteX6663" fmla="*/ 453950 w 808720"/>
                  <a:gd name="connsiteY6663" fmla="*/ 7124 h 1047182"/>
                  <a:gd name="connsiteX6664" fmla="*/ 454157 w 808720"/>
                  <a:gd name="connsiteY6664" fmla="*/ 7084 h 1047182"/>
                  <a:gd name="connsiteX6665" fmla="*/ 461714 w 808720"/>
                  <a:gd name="connsiteY6665" fmla="*/ 7016 h 1047182"/>
                  <a:gd name="connsiteX6666" fmla="*/ 462191 w 808720"/>
                  <a:gd name="connsiteY6666" fmla="*/ 7045 h 1047182"/>
                  <a:gd name="connsiteX6667" fmla="*/ 457615 w 808720"/>
                  <a:gd name="connsiteY6667" fmla="*/ 7590 h 1047182"/>
                  <a:gd name="connsiteX6668" fmla="*/ 456780 w 808720"/>
                  <a:gd name="connsiteY6668" fmla="*/ 7618 h 1047182"/>
                  <a:gd name="connsiteX6669" fmla="*/ 454557 w 808720"/>
                  <a:gd name="connsiteY6669" fmla="*/ 7006 h 1047182"/>
                  <a:gd name="connsiteX6670" fmla="*/ 454157 w 808720"/>
                  <a:gd name="connsiteY6670" fmla="*/ 7084 h 1047182"/>
                  <a:gd name="connsiteX6671" fmla="*/ 452304 w 808720"/>
                  <a:gd name="connsiteY6671" fmla="*/ 7272 h 1047182"/>
                  <a:gd name="connsiteX6672" fmla="*/ 452229 w 808720"/>
                  <a:gd name="connsiteY6672" fmla="*/ 7265 h 1047182"/>
                  <a:gd name="connsiteX6673" fmla="*/ 502496 w 808720"/>
                  <a:gd name="connsiteY6673" fmla="*/ 6999 h 1047182"/>
                  <a:gd name="connsiteX6674" fmla="*/ 502262 w 808720"/>
                  <a:gd name="connsiteY6674" fmla="*/ 7083 h 1047182"/>
                  <a:gd name="connsiteX6675" fmla="*/ 500672 w 808720"/>
                  <a:gd name="connsiteY6675" fmla="*/ 7654 h 1047182"/>
                  <a:gd name="connsiteX6676" fmla="*/ 497904 w 808720"/>
                  <a:gd name="connsiteY6676" fmla="*/ 7838 h 1047182"/>
                  <a:gd name="connsiteX6677" fmla="*/ 500336 w 808720"/>
                  <a:gd name="connsiteY6677" fmla="*/ 7256 h 1047182"/>
                  <a:gd name="connsiteX6678" fmla="*/ 501558 w 808720"/>
                  <a:gd name="connsiteY6678" fmla="*/ 7110 h 1047182"/>
                  <a:gd name="connsiteX6679" fmla="*/ 451636 w 808720"/>
                  <a:gd name="connsiteY6679" fmla="*/ 6997 h 1047182"/>
                  <a:gd name="connsiteX6680" fmla="*/ 448859 w 808720"/>
                  <a:gd name="connsiteY6680" fmla="*/ 7188 h 1047182"/>
                  <a:gd name="connsiteX6681" fmla="*/ 448743 w 808720"/>
                  <a:gd name="connsiteY6681" fmla="*/ 7177 h 1047182"/>
                  <a:gd name="connsiteX6682" fmla="*/ 448285 w 808720"/>
                  <a:gd name="connsiteY6682" fmla="*/ 7228 h 1047182"/>
                  <a:gd name="connsiteX6683" fmla="*/ 445448 w 808720"/>
                  <a:gd name="connsiteY6683" fmla="*/ 7422 h 1047182"/>
                  <a:gd name="connsiteX6684" fmla="*/ 445609 w 808720"/>
                  <a:gd name="connsiteY6684" fmla="*/ 7400 h 1047182"/>
                  <a:gd name="connsiteX6685" fmla="*/ 449424 w 808720"/>
                  <a:gd name="connsiteY6685" fmla="*/ 7030 h 1047182"/>
                  <a:gd name="connsiteX6686" fmla="*/ 526747 w 808720"/>
                  <a:gd name="connsiteY6686" fmla="*/ 6972 h 1047182"/>
                  <a:gd name="connsiteX6687" fmla="*/ 526897 w 808720"/>
                  <a:gd name="connsiteY6687" fmla="*/ 7078 h 1047182"/>
                  <a:gd name="connsiteX6688" fmla="*/ 526244 w 808720"/>
                  <a:gd name="connsiteY6688" fmla="*/ 7109 h 1047182"/>
                  <a:gd name="connsiteX6689" fmla="*/ 526051 w 808720"/>
                  <a:gd name="connsiteY6689" fmla="*/ 7040 h 1047182"/>
                  <a:gd name="connsiteX6690" fmla="*/ 525752 w 808720"/>
                  <a:gd name="connsiteY6690" fmla="*/ 7065 h 1047182"/>
                  <a:gd name="connsiteX6691" fmla="*/ 525776 w 808720"/>
                  <a:gd name="connsiteY6691" fmla="*/ 7041 h 1047182"/>
                  <a:gd name="connsiteX6692" fmla="*/ 525777 w 808720"/>
                  <a:gd name="connsiteY6692" fmla="*/ 7040 h 1047182"/>
                  <a:gd name="connsiteX6693" fmla="*/ 511017 w 808720"/>
                  <a:gd name="connsiteY6693" fmla="*/ 6964 h 1047182"/>
                  <a:gd name="connsiteX6694" fmla="*/ 511019 w 808720"/>
                  <a:gd name="connsiteY6694" fmla="*/ 6965 h 1047182"/>
                  <a:gd name="connsiteX6695" fmla="*/ 512717 w 808720"/>
                  <a:gd name="connsiteY6695" fmla="*/ 7600 h 1047182"/>
                  <a:gd name="connsiteX6696" fmla="*/ 507789 w 808720"/>
                  <a:gd name="connsiteY6696" fmla="*/ 7179 h 1047182"/>
                  <a:gd name="connsiteX6697" fmla="*/ 523654 w 808720"/>
                  <a:gd name="connsiteY6697" fmla="*/ 6951 h 1047182"/>
                  <a:gd name="connsiteX6698" fmla="*/ 524143 w 808720"/>
                  <a:gd name="connsiteY6698" fmla="*/ 7199 h 1047182"/>
                  <a:gd name="connsiteX6699" fmla="*/ 523850 w 808720"/>
                  <a:gd name="connsiteY6699" fmla="*/ 7224 h 1047182"/>
                  <a:gd name="connsiteX6700" fmla="*/ 523349 w 808720"/>
                  <a:gd name="connsiteY6700" fmla="*/ 7247 h 1047182"/>
                  <a:gd name="connsiteX6701" fmla="*/ 505101 w 808720"/>
                  <a:gd name="connsiteY6701" fmla="*/ 6950 h 1047182"/>
                  <a:gd name="connsiteX6702" fmla="*/ 505277 w 808720"/>
                  <a:gd name="connsiteY6702" fmla="*/ 6965 h 1047182"/>
                  <a:gd name="connsiteX6703" fmla="*/ 505763 w 808720"/>
                  <a:gd name="connsiteY6703" fmla="*/ 7006 h 1047182"/>
                  <a:gd name="connsiteX6704" fmla="*/ 503981 w 808720"/>
                  <a:gd name="connsiteY6704" fmla="*/ 7433 h 1047182"/>
                  <a:gd name="connsiteX6705" fmla="*/ 501653 w 808720"/>
                  <a:gd name="connsiteY6705" fmla="*/ 7588 h 1047182"/>
                  <a:gd name="connsiteX6706" fmla="*/ 504951 w 808720"/>
                  <a:gd name="connsiteY6706" fmla="*/ 6978 h 1047182"/>
                  <a:gd name="connsiteX6707" fmla="*/ 527079 w 808720"/>
                  <a:gd name="connsiteY6707" fmla="*/ 6949 h 1047182"/>
                  <a:gd name="connsiteX6708" fmla="*/ 527212 w 808720"/>
                  <a:gd name="connsiteY6708" fmla="*/ 7063 h 1047182"/>
                  <a:gd name="connsiteX6709" fmla="*/ 526919 w 808720"/>
                  <a:gd name="connsiteY6709" fmla="*/ 7077 h 1047182"/>
                  <a:gd name="connsiteX6710" fmla="*/ 526994 w 808720"/>
                  <a:gd name="connsiteY6710" fmla="*/ 6955 h 1047182"/>
                  <a:gd name="connsiteX6711" fmla="*/ 455094 w 808720"/>
                  <a:gd name="connsiteY6711" fmla="*/ 6947 h 1047182"/>
                  <a:gd name="connsiteX6712" fmla="*/ 454557 w 808720"/>
                  <a:gd name="connsiteY6712" fmla="*/ 7006 h 1047182"/>
                  <a:gd name="connsiteX6713" fmla="*/ 454845 w 808720"/>
                  <a:gd name="connsiteY6713" fmla="*/ 6950 h 1047182"/>
                  <a:gd name="connsiteX6714" fmla="*/ 493525 w 808720"/>
                  <a:gd name="connsiteY6714" fmla="*/ 6944 h 1047182"/>
                  <a:gd name="connsiteX6715" fmla="*/ 495121 w 808720"/>
                  <a:gd name="connsiteY6715" fmla="*/ 7321 h 1047182"/>
                  <a:gd name="connsiteX6716" fmla="*/ 494379 w 808720"/>
                  <a:gd name="connsiteY6716" fmla="*/ 7391 h 1047182"/>
                  <a:gd name="connsiteX6717" fmla="*/ 489390 w 808720"/>
                  <a:gd name="connsiteY6717" fmla="*/ 7861 h 1047182"/>
                  <a:gd name="connsiteX6718" fmla="*/ 487516 w 808720"/>
                  <a:gd name="connsiteY6718" fmla="*/ 7743 h 1047182"/>
                  <a:gd name="connsiteX6719" fmla="*/ 486983 w 808720"/>
                  <a:gd name="connsiteY6719" fmla="*/ 7709 h 1047182"/>
                  <a:gd name="connsiteX6720" fmla="*/ 493078 w 808720"/>
                  <a:gd name="connsiteY6720" fmla="*/ 6974 h 1047182"/>
                  <a:gd name="connsiteX6721" fmla="*/ 455584 w 808720"/>
                  <a:gd name="connsiteY6721" fmla="*/ 6939 h 1047182"/>
                  <a:gd name="connsiteX6722" fmla="*/ 454672 w 808720"/>
                  <a:gd name="connsiteY6722" fmla="*/ 7032 h 1047182"/>
                  <a:gd name="connsiteX6723" fmla="*/ 455370 w 808720"/>
                  <a:gd name="connsiteY6723" fmla="*/ 6943 h 1047182"/>
                  <a:gd name="connsiteX6724" fmla="*/ 477748 w 808720"/>
                  <a:gd name="connsiteY6724" fmla="*/ 6907 h 1047182"/>
                  <a:gd name="connsiteX6725" fmla="*/ 483300 w 808720"/>
                  <a:gd name="connsiteY6725" fmla="*/ 7430 h 1047182"/>
                  <a:gd name="connsiteX6726" fmla="*/ 483045 w 808720"/>
                  <a:gd name="connsiteY6726" fmla="*/ 7461 h 1047182"/>
                  <a:gd name="connsiteX6727" fmla="*/ 475494 w 808720"/>
                  <a:gd name="connsiteY6727" fmla="*/ 6984 h 1047182"/>
                  <a:gd name="connsiteX6728" fmla="*/ 459866 w 808720"/>
                  <a:gd name="connsiteY6728" fmla="*/ 6905 h 1047182"/>
                  <a:gd name="connsiteX6729" fmla="*/ 460283 w 808720"/>
                  <a:gd name="connsiteY6729" fmla="*/ 6930 h 1047182"/>
                  <a:gd name="connsiteX6730" fmla="*/ 455414 w 808720"/>
                  <a:gd name="connsiteY6730" fmla="*/ 7569 h 1047182"/>
                  <a:gd name="connsiteX6731" fmla="*/ 455123 w 808720"/>
                  <a:gd name="connsiteY6731" fmla="*/ 7542 h 1047182"/>
                  <a:gd name="connsiteX6732" fmla="*/ 458344 w 808720"/>
                  <a:gd name="connsiteY6732" fmla="*/ 6899 h 1047182"/>
                  <a:gd name="connsiteX6733" fmla="*/ 454415 w 808720"/>
                  <a:gd name="connsiteY6733" fmla="*/ 7474 h 1047182"/>
                  <a:gd name="connsiteX6734" fmla="*/ 452898 w 808720"/>
                  <a:gd name="connsiteY6734" fmla="*/ 7329 h 1047182"/>
                  <a:gd name="connsiteX6735" fmla="*/ 453792 w 808720"/>
                  <a:gd name="connsiteY6735" fmla="*/ 7155 h 1047182"/>
                  <a:gd name="connsiteX6736" fmla="*/ 456045 w 808720"/>
                  <a:gd name="connsiteY6736" fmla="*/ 6933 h 1047182"/>
                  <a:gd name="connsiteX6737" fmla="*/ 523684 w 808720"/>
                  <a:gd name="connsiteY6737" fmla="*/ 6896 h 1047182"/>
                  <a:gd name="connsiteX6738" fmla="*/ 523702 w 808720"/>
                  <a:gd name="connsiteY6738" fmla="*/ 6904 h 1047182"/>
                  <a:gd name="connsiteX6739" fmla="*/ 523654 w 808720"/>
                  <a:gd name="connsiteY6739" fmla="*/ 6951 h 1047182"/>
                  <a:gd name="connsiteX6740" fmla="*/ 523636 w 808720"/>
                  <a:gd name="connsiteY6740" fmla="*/ 6942 h 1047182"/>
                  <a:gd name="connsiteX6741" fmla="*/ 466522 w 808720"/>
                  <a:gd name="connsiteY6741" fmla="*/ 6874 h 1047182"/>
                  <a:gd name="connsiteX6742" fmla="*/ 471100 w 808720"/>
                  <a:gd name="connsiteY6742" fmla="*/ 7133 h 1047182"/>
                  <a:gd name="connsiteX6743" fmla="*/ 466338 w 808720"/>
                  <a:gd name="connsiteY6743" fmla="*/ 7294 h 1047182"/>
                  <a:gd name="connsiteX6744" fmla="*/ 464192 w 808720"/>
                  <a:gd name="connsiteY6744" fmla="*/ 7165 h 1047182"/>
                  <a:gd name="connsiteX6745" fmla="*/ 460108 w 808720"/>
                  <a:gd name="connsiteY6745" fmla="*/ 6873 h 1047182"/>
                  <a:gd name="connsiteX6746" fmla="*/ 459866 w 808720"/>
                  <a:gd name="connsiteY6746" fmla="*/ 6905 h 1047182"/>
                  <a:gd name="connsiteX6747" fmla="*/ 459481 w 808720"/>
                  <a:gd name="connsiteY6747" fmla="*/ 6882 h 1047182"/>
                  <a:gd name="connsiteX6748" fmla="*/ 512447 w 808720"/>
                  <a:gd name="connsiteY6748" fmla="*/ 6869 h 1047182"/>
                  <a:gd name="connsiteX6749" fmla="*/ 514377 w 808720"/>
                  <a:gd name="connsiteY6749" fmla="*/ 7262 h 1047182"/>
                  <a:gd name="connsiteX6750" fmla="*/ 513854 w 808720"/>
                  <a:gd name="connsiteY6750" fmla="*/ 7420 h 1047182"/>
                  <a:gd name="connsiteX6751" fmla="*/ 511019 w 808720"/>
                  <a:gd name="connsiteY6751" fmla="*/ 6965 h 1047182"/>
                  <a:gd name="connsiteX6752" fmla="*/ 511018 w 808720"/>
                  <a:gd name="connsiteY6752" fmla="*/ 6964 h 1047182"/>
                  <a:gd name="connsiteX6753" fmla="*/ 512442 w 808720"/>
                  <a:gd name="connsiteY6753" fmla="*/ 6868 h 1047182"/>
                  <a:gd name="connsiteX6754" fmla="*/ 512450 w 808720"/>
                  <a:gd name="connsiteY6754" fmla="*/ 6869 h 1047182"/>
                  <a:gd name="connsiteX6755" fmla="*/ 512447 w 808720"/>
                  <a:gd name="connsiteY6755" fmla="*/ 6869 h 1047182"/>
                  <a:gd name="connsiteX6756" fmla="*/ 523484 w 808720"/>
                  <a:gd name="connsiteY6756" fmla="*/ 6864 h 1047182"/>
                  <a:gd name="connsiteX6757" fmla="*/ 523636 w 808720"/>
                  <a:gd name="connsiteY6757" fmla="*/ 6942 h 1047182"/>
                  <a:gd name="connsiteX6758" fmla="*/ 523309 w 808720"/>
                  <a:gd name="connsiteY6758" fmla="*/ 7249 h 1047182"/>
                  <a:gd name="connsiteX6759" fmla="*/ 522906 w 808720"/>
                  <a:gd name="connsiteY6759" fmla="*/ 7269 h 1047182"/>
                  <a:gd name="connsiteX6760" fmla="*/ 458756 w 808720"/>
                  <a:gd name="connsiteY6760" fmla="*/ 6839 h 1047182"/>
                  <a:gd name="connsiteX6761" fmla="*/ 459481 w 808720"/>
                  <a:gd name="connsiteY6761" fmla="*/ 6882 h 1047182"/>
                  <a:gd name="connsiteX6762" fmla="*/ 458344 w 808720"/>
                  <a:gd name="connsiteY6762" fmla="*/ 6899 h 1047182"/>
                  <a:gd name="connsiteX6763" fmla="*/ 463270 w 808720"/>
                  <a:gd name="connsiteY6763" fmla="*/ 6827 h 1047182"/>
                  <a:gd name="connsiteX6764" fmla="*/ 461714 w 808720"/>
                  <a:gd name="connsiteY6764" fmla="*/ 7016 h 1047182"/>
                  <a:gd name="connsiteX6765" fmla="*/ 460283 w 808720"/>
                  <a:gd name="connsiteY6765" fmla="*/ 6930 h 1047182"/>
                  <a:gd name="connsiteX6766" fmla="*/ 460798 w 808720"/>
                  <a:gd name="connsiteY6766" fmla="*/ 6863 h 1047182"/>
                  <a:gd name="connsiteX6767" fmla="*/ 464163 w 808720"/>
                  <a:gd name="connsiteY6767" fmla="*/ 6813 h 1047182"/>
                  <a:gd name="connsiteX6768" fmla="*/ 462395 w 808720"/>
                  <a:gd name="connsiteY6768" fmla="*/ 7057 h 1047182"/>
                  <a:gd name="connsiteX6769" fmla="*/ 462191 w 808720"/>
                  <a:gd name="connsiteY6769" fmla="*/ 7045 h 1047182"/>
                  <a:gd name="connsiteX6770" fmla="*/ 464132 w 808720"/>
                  <a:gd name="connsiteY6770" fmla="*/ 6814 h 1047182"/>
                  <a:gd name="connsiteX6771" fmla="*/ 523795 w 808720"/>
                  <a:gd name="connsiteY6771" fmla="*/ 6813 h 1047182"/>
                  <a:gd name="connsiteX6772" fmla="*/ 524597 w 808720"/>
                  <a:gd name="connsiteY6772" fmla="*/ 7161 h 1047182"/>
                  <a:gd name="connsiteX6773" fmla="*/ 524310 w 808720"/>
                  <a:gd name="connsiteY6773" fmla="*/ 7185 h 1047182"/>
                  <a:gd name="connsiteX6774" fmla="*/ 523702 w 808720"/>
                  <a:gd name="connsiteY6774" fmla="*/ 6904 h 1047182"/>
                  <a:gd name="connsiteX6775" fmla="*/ 464777 w 808720"/>
                  <a:gd name="connsiteY6775" fmla="*/ 6804 h 1047182"/>
                  <a:gd name="connsiteX6776" fmla="*/ 462980 w 808720"/>
                  <a:gd name="connsiteY6776" fmla="*/ 7092 h 1047182"/>
                  <a:gd name="connsiteX6777" fmla="*/ 462807 w 808720"/>
                  <a:gd name="connsiteY6777" fmla="*/ 7082 h 1047182"/>
                  <a:gd name="connsiteX6778" fmla="*/ 464495 w 808720"/>
                  <a:gd name="connsiteY6778" fmla="*/ 6808 h 1047182"/>
                  <a:gd name="connsiteX6779" fmla="*/ 533434 w 808720"/>
                  <a:gd name="connsiteY6779" fmla="*/ 6791 h 1047182"/>
                  <a:gd name="connsiteX6780" fmla="*/ 535739 w 808720"/>
                  <a:gd name="connsiteY6780" fmla="*/ 7331 h 1047182"/>
                  <a:gd name="connsiteX6781" fmla="*/ 536071 w 808720"/>
                  <a:gd name="connsiteY6781" fmla="*/ 7760 h 1047182"/>
                  <a:gd name="connsiteX6782" fmla="*/ 536761 w 808720"/>
                  <a:gd name="connsiteY6782" fmla="*/ 9175 h 1047182"/>
                  <a:gd name="connsiteX6783" fmla="*/ 535646 w 808720"/>
                  <a:gd name="connsiteY6783" fmla="*/ 8959 h 1047182"/>
                  <a:gd name="connsiteX6784" fmla="*/ 534832 w 808720"/>
                  <a:gd name="connsiteY6784" fmla="*/ 9936 h 1047182"/>
                  <a:gd name="connsiteX6785" fmla="*/ 464912 w 808720"/>
                  <a:gd name="connsiteY6785" fmla="*/ 6783 h 1047182"/>
                  <a:gd name="connsiteX6786" fmla="*/ 465187 w 808720"/>
                  <a:gd name="connsiteY6786" fmla="*/ 6798 h 1047182"/>
                  <a:gd name="connsiteX6787" fmla="*/ 464777 w 808720"/>
                  <a:gd name="connsiteY6787" fmla="*/ 6804 h 1047182"/>
                  <a:gd name="connsiteX6788" fmla="*/ 503105 w 808720"/>
                  <a:gd name="connsiteY6788" fmla="*/ 6780 h 1047182"/>
                  <a:gd name="connsiteX6789" fmla="*/ 503822 w 808720"/>
                  <a:gd name="connsiteY6789" fmla="*/ 6841 h 1047182"/>
                  <a:gd name="connsiteX6790" fmla="*/ 502496 w 808720"/>
                  <a:gd name="connsiteY6790" fmla="*/ 6999 h 1047182"/>
                  <a:gd name="connsiteX6791" fmla="*/ 529540 w 808720"/>
                  <a:gd name="connsiteY6791" fmla="*/ 6778 h 1047182"/>
                  <a:gd name="connsiteX6792" fmla="*/ 527813 w 808720"/>
                  <a:gd name="connsiteY6792" fmla="*/ 7043 h 1047182"/>
                  <a:gd name="connsiteX6793" fmla="*/ 527619 w 808720"/>
                  <a:gd name="connsiteY6793" fmla="*/ 6912 h 1047182"/>
                  <a:gd name="connsiteX6794" fmla="*/ 467385 w 808720"/>
                  <a:gd name="connsiteY6794" fmla="*/ 6766 h 1047182"/>
                  <a:gd name="connsiteX6795" fmla="*/ 466522 w 808720"/>
                  <a:gd name="connsiteY6795" fmla="*/ 6874 h 1047182"/>
                  <a:gd name="connsiteX6796" fmla="*/ 465187 w 808720"/>
                  <a:gd name="connsiteY6796" fmla="*/ 6798 h 1047182"/>
                  <a:gd name="connsiteX6797" fmla="*/ 464560 w 808720"/>
                  <a:gd name="connsiteY6797" fmla="*/ 6763 h 1047182"/>
                  <a:gd name="connsiteX6798" fmla="*/ 464721 w 808720"/>
                  <a:gd name="connsiteY6798" fmla="*/ 6772 h 1047182"/>
                  <a:gd name="connsiteX6799" fmla="*/ 464495 w 808720"/>
                  <a:gd name="connsiteY6799" fmla="*/ 6808 h 1047182"/>
                  <a:gd name="connsiteX6800" fmla="*/ 464163 w 808720"/>
                  <a:gd name="connsiteY6800" fmla="*/ 6813 h 1047182"/>
                  <a:gd name="connsiteX6801" fmla="*/ 464330 w 808720"/>
                  <a:gd name="connsiteY6801" fmla="*/ 6790 h 1047182"/>
                  <a:gd name="connsiteX6802" fmla="*/ 457389 w 808720"/>
                  <a:gd name="connsiteY6802" fmla="*/ 6757 h 1047182"/>
                  <a:gd name="connsiteX6803" fmla="*/ 457663 w 808720"/>
                  <a:gd name="connsiteY6803" fmla="*/ 6773 h 1047182"/>
                  <a:gd name="connsiteX6804" fmla="*/ 456045 w 808720"/>
                  <a:gd name="connsiteY6804" fmla="*/ 6933 h 1047182"/>
                  <a:gd name="connsiteX6805" fmla="*/ 455584 w 808720"/>
                  <a:gd name="connsiteY6805" fmla="*/ 6939 h 1047182"/>
                  <a:gd name="connsiteX6806" fmla="*/ 523648 w 808720"/>
                  <a:gd name="connsiteY6806" fmla="*/ 6749 h 1047182"/>
                  <a:gd name="connsiteX6807" fmla="*/ 523780 w 808720"/>
                  <a:gd name="connsiteY6807" fmla="*/ 6806 h 1047182"/>
                  <a:gd name="connsiteX6808" fmla="*/ 523684 w 808720"/>
                  <a:gd name="connsiteY6808" fmla="*/ 6896 h 1047182"/>
                  <a:gd name="connsiteX6809" fmla="*/ 523535 w 808720"/>
                  <a:gd name="connsiteY6809" fmla="*/ 6828 h 1047182"/>
                  <a:gd name="connsiteX6810" fmla="*/ 529757 w 808720"/>
                  <a:gd name="connsiteY6810" fmla="*/ 6744 h 1047182"/>
                  <a:gd name="connsiteX6811" fmla="*/ 529706 w 808720"/>
                  <a:gd name="connsiteY6811" fmla="*/ 6766 h 1047182"/>
                  <a:gd name="connsiteX6812" fmla="*/ 529540 w 808720"/>
                  <a:gd name="connsiteY6812" fmla="*/ 6778 h 1047182"/>
                  <a:gd name="connsiteX6813" fmla="*/ 456934 w 808720"/>
                  <a:gd name="connsiteY6813" fmla="*/ 6742 h 1047182"/>
                  <a:gd name="connsiteX6814" fmla="*/ 455370 w 808720"/>
                  <a:gd name="connsiteY6814" fmla="*/ 6943 h 1047182"/>
                  <a:gd name="connsiteX6815" fmla="*/ 455094 w 808720"/>
                  <a:gd name="connsiteY6815" fmla="*/ 6947 h 1047182"/>
                  <a:gd name="connsiteX6816" fmla="*/ 516099 w 808720"/>
                  <a:gd name="connsiteY6816" fmla="*/ 6741 h 1047182"/>
                  <a:gd name="connsiteX6817" fmla="*/ 518177 w 808720"/>
                  <a:gd name="connsiteY6817" fmla="*/ 7394 h 1047182"/>
                  <a:gd name="connsiteX6818" fmla="*/ 518039 w 808720"/>
                  <a:gd name="connsiteY6818" fmla="*/ 7449 h 1047182"/>
                  <a:gd name="connsiteX6819" fmla="*/ 515609 w 808720"/>
                  <a:gd name="connsiteY6819" fmla="*/ 6889 h 1047182"/>
                  <a:gd name="connsiteX6820" fmla="*/ 457004 w 808720"/>
                  <a:gd name="connsiteY6820" fmla="*/ 6733 h 1047182"/>
                  <a:gd name="connsiteX6821" fmla="*/ 457011 w 808720"/>
                  <a:gd name="connsiteY6821" fmla="*/ 6734 h 1047182"/>
                  <a:gd name="connsiteX6822" fmla="*/ 456934 w 808720"/>
                  <a:gd name="connsiteY6822" fmla="*/ 6742 h 1047182"/>
                  <a:gd name="connsiteX6823" fmla="*/ 464036 w 808720"/>
                  <a:gd name="connsiteY6823" fmla="*/ 6733 h 1047182"/>
                  <a:gd name="connsiteX6824" fmla="*/ 464538 w 808720"/>
                  <a:gd name="connsiteY6824" fmla="*/ 6762 h 1047182"/>
                  <a:gd name="connsiteX6825" fmla="*/ 464330 w 808720"/>
                  <a:gd name="connsiteY6825" fmla="*/ 6790 h 1047182"/>
                  <a:gd name="connsiteX6826" fmla="*/ 464132 w 808720"/>
                  <a:gd name="connsiteY6826" fmla="*/ 6814 h 1047182"/>
                  <a:gd name="connsiteX6827" fmla="*/ 463270 w 808720"/>
                  <a:gd name="connsiteY6827" fmla="*/ 6827 h 1047182"/>
                  <a:gd name="connsiteX6828" fmla="*/ 496790 w 808720"/>
                  <a:gd name="connsiteY6828" fmla="*/ 6732 h 1047182"/>
                  <a:gd name="connsiteX6829" fmla="*/ 493525 w 808720"/>
                  <a:gd name="connsiteY6829" fmla="*/ 6944 h 1047182"/>
                  <a:gd name="connsiteX6830" fmla="*/ 493455 w 808720"/>
                  <a:gd name="connsiteY6830" fmla="*/ 6928 h 1047182"/>
                  <a:gd name="connsiteX6831" fmla="*/ 494799 w 808720"/>
                  <a:gd name="connsiteY6831" fmla="*/ 6766 h 1047182"/>
                  <a:gd name="connsiteX6832" fmla="*/ 467772 w 808720"/>
                  <a:gd name="connsiteY6832" fmla="*/ 6718 h 1047182"/>
                  <a:gd name="connsiteX6833" fmla="*/ 468190 w 808720"/>
                  <a:gd name="connsiteY6833" fmla="*/ 6754 h 1047182"/>
                  <a:gd name="connsiteX6834" fmla="*/ 467385 w 808720"/>
                  <a:gd name="connsiteY6834" fmla="*/ 6766 h 1047182"/>
                  <a:gd name="connsiteX6835" fmla="*/ 471166 w 808720"/>
                  <a:gd name="connsiteY6835" fmla="*/ 6710 h 1047182"/>
                  <a:gd name="connsiteX6836" fmla="*/ 475494 w 808720"/>
                  <a:gd name="connsiteY6836" fmla="*/ 6984 h 1047182"/>
                  <a:gd name="connsiteX6837" fmla="*/ 472120 w 808720"/>
                  <a:gd name="connsiteY6837" fmla="*/ 7098 h 1047182"/>
                  <a:gd name="connsiteX6838" fmla="*/ 468190 w 808720"/>
                  <a:gd name="connsiteY6838" fmla="*/ 6754 h 1047182"/>
                  <a:gd name="connsiteX6839" fmla="*/ 514831 w 808720"/>
                  <a:gd name="connsiteY6839" fmla="*/ 6710 h 1047182"/>
                  <a:gd name="connsiteX6840" fmla="*/ 515609 w 808720"/>
                  <a:gd name="connsiteY6840" fmla="*/ 6889 h 1047182"/>
                  <a:gd name="connsiteX6841" fmla="*/ 514822 w 808720"/>
                  <a:gd name="connsiteY6841" fmla="*/ 7127 h 1047182"/>
                  <a:gd name="connsiteX6842" fmla="*/ 512450 w 808720"/>
                  <a:gd name="connsiteY6842" fmla="*/ 6869 h 1047182"/>
                  <a:gd name="connsiteX6843" fmla="*/ 497348 w 808720"/>
                  <a:gd name="connsiteY6843" fmla="*/ 6695 h 1047182"/>
                  <a:gd name="connsiteX6844" fmla="*/ 497306 w 808720"/>
                  <a:gd name="connsiteY6844" fmla="*/ 6723 h 1047182"/>
                  <a:gd name="connsiteX6845" fmla="*/ 496790 w 808720"/>
                  <a:gd name="connsiteY6845" fmla="*/ 6732 h 1047182"/>
                  <a:gd name="connsiteX6846" fmla="*/ 456194 w 808720"/>
                  <a:gd name="connsiteY6846" fmla="*/ 6685 h 1047182"/>
                  <a:gd name="connsiteX6847" fmla="*/ 456207 w 808720"/>
                  <a:gd name="connsiteY6847" fmla="*/ 6686 h 1047182"/>
                  <a:gd name="connsiteX6848" fmla="*/ 454845 w 808720"/>
                  <a:gd name="connsiteY6848" fmla="*/ 6950 h 1047182"/>
                  <a:gd name="connsiteX6849" fmla="*/ 451636 w 808720"/>
                  <a:gd name="connsiteY6849" fmla="*/ 6997 h 1047182"/>
                  <a:gd name="connsiteX6850" fmla="*/ 499692 w 808720"/>
                  <a:gd name="connsiteY6850" fmla="*/ 6682 h 1047182"/>
                  <a:gd name="connsiteX6851" fmla="*/ 496820 w 808720"/>
                  <a:gd name="connsiteY6851" fmla="*/ 7160 h 1047182"/>
                  <a:gd name="connsiteX6852" fmla="*/ 496594 w 808720"/>
                  <a:gd name="connsiteY6852" fmla="*/ 7182 h 1047182"/>
                  <a:gd name="connsiteX6853" fmla="*/ 497306 w 808720"/>
                  <a:gd name="connsiteY6853" fmla="*/ 6723 h 1047182"/>
                  <a:gd name="connsiteX6854" fmla="*/ 501923 w 808720"/>
                  <a:gd name="connsiteY6854" fmla="*/ 6679 h 1047182"/>
                  <a:gd name="connsiteX6855" fmla="*/ 502529 w 808720"/>
                  <a:gd name="connsiteY6855" fmla="*/ 6730 h 1047182"/>
                  <a:gd name="connsiteX6856" fmla="*/ 501713 w 808720"/>
                  <a:gd name="connsiteY6856" fmla="*/ 6926 h 1047182"/>
                  <a:gd name="connsiteX6857" fmla="*/ 500824 w 808720"/>
                  <a:gd name="connsiteY6857" fmla="*/ 7139 h 1047182"/>
                  <a:gd name="connsiteX6858" fmla="*/ 500336 w 808720"/>
                  <a:gd name="connsiteY6858" fmla="*/ 7256 h 1047182"/>
                  <a:gd name="connsiteX6859" fmla="*/ 496688 w 808720"/>
                  <a:gd name="connsiteY6859" fmla="*/ 7690 h 1047182"/>
                  <a:gd name="connsiteX6860" fmla="*/ 496041 w 808720"/>
                  <a:gd name="connsiteY6860" fmla="*/ 7537 h 1047182"/>
                  <a:gd name="connsiteX6861" fmla="*/ 496049 w 808720"/>
                  <a:gd name="connsiteY6861" fmla="*/ 7533 h 1047182"/>
                  <a:gd name="connsiteX6862" fmla="*/ 496391 w 808720"/>
                  <a:gd name="connsiteY6862" fmla="*/ 7312 h 1047182"/>
                  <a:gd name="connsiteX6863" fmla="*/ 496559 w 808720"/>
                  <a:gd name="connsiteY6863" fmla="*/ 7204 h 1047182"/>
                  <a:gd name="connsiteX6864" fmla="*/ 496820 w 808720"/>
                  <a:gd name="connsiteY6864" fmla="*/ 7160 h 1047182"/>
                  <a:gd name="connsiteX6865" fmla="*/ 502384 w 808720"/>
                  <a:gd name="connsiteY6865" fmla="*/ 6635 h 1047182"/>
                  <a:gd name="connsiteX6866" fmla="*/ 501923 w 808720"/>
                  <a:gd name="connsiteY6866" fmla="*/ 6679 h 1047182"/>
                  <a:gd name="connsiteX6867" fmla="*/ 501577 w 808720"/>
                  <a:gd name="connsiteY6867" fmla="*/ 6649 h 1047182"/>
                  <a:gd name="connsiteX6868" fmla="*/ 527197 w 808720"/>
                  <a:gd name="connsiteY6868" fmla="*/ 6624 h 1047182"/>
                  <a:gd name="connsiteX6869" fmla="*/ 527619 w 808720"/>
                  <a:gd name="connsiteY6869" fmla="*/ 6912 h 1047182"/>
                  <a:gd name="connsiteX6870" fmla="*/ 527079 w 808720"/>
                  <a:gd name="connsiteY6870" fmla="*/ 6949 h 1047182"/>
                  <a:gd name="connsiteX6871" fmla="*/ 527025 w 808720"/>
                  <a:gd name="connsiteY6871" fmla="*/ 6904 h 1047182"/>
                  <a:gd name="connsiteX6872" fmla="*/ 462006 w 808720"/>
                  <a:gd name="connsiteY6872" fmla="*/ 6618 h 1047182"/>
                  <a:gd name="connsiteX6873" fmla="*/ 462463 w 808720"/>
                  <a:gd name="connsiteY6873" fmla="*/ 6644 h 1047182"/>
                  <a:gd name="connsiteX6874" fmla="*/ 460798 w 808720"/>
                  <a:gd name="connsiteY6874" fmla="*/ 6863 h 1047182"/>
                  <a:gd name="connsiteX6875" fmla="*/ 460108 w 808720"/>
                  <a:gd name="connsiteY6875" fmla="*/ 6873 h 1047182"/>
                  <a:gd name="connsiteX6876" fmla="*/ 516243 w 808720"/>
                  <a:gd name="connsiteY6876" fmla="*/ 6616 h 1047182"/>
                  <a:gd name="connsiteX6877" fmla="*/ 516399 w 808720"/>
                  <a:gd name="connsiteY6877" fmla="*/ 6650 h 1047182"/>
                  <a:gd name="connsiteX6878" fmla="*/ 516099 w 808720"/>
                  <a:gd name="connsiteY6878" fmla="*/ 6741 h 1047182"/>
                  <a:gd name="connsiteX6879" fmla="*/ 515796 w 808720"/>
                  <a:gd name="connsiteY6879" fmla="*/ 6646 h 1047182"/>
                  <a:gd name="connsiteX6880" fmla="*/ 503563 w 808720"/>
                  <a:gd name="connsiteY6880" fmla="*/ 6615 h 1047182"/>
                  <a:gd name="connsiteX6881" fmla="*/ 503117 w 808720"/>
                  <a:gd name="connsiteY6881" fmla="*/ 6775 h 1047182"/>
                  <a:gd name="connsiteX6882" fmla="*/ 503105 w 808720"/>
                  <a:gd name="connsiteY6882" fmla="*/ 6780 h 1047182"/>
                  <a:gd name="connsiteX6883" fmla="*/ 503090 w 808720"/>
                  <a:gd name="connsiteY6883" fmla="*/ 6778 h 1047182"/>
                  <a:gd name="connsiteX6884" fmla="*/ 502529 w 808720"/>
                  <a:gd name="connsiteY6884" fmla="*/ 6730 h 1047182"/>
                  <a:gd name="connsiteX6885" fmla="*/ 502968 w 808720"/>
                  <a:gd name="connsiteY6885" fmla="*/ 6625 h 1047182"/>
                  <a:gd name="connsiteX6886" fmla="*/ 516647 w 808720"/>
                  <a:gd name="connsiteY6886" fmla="*/ 6589 h 1047182"/>
                  <a:gd name="connsiteX6887" fmla="*/ 518902 w 808720"/>
                  <a:gd name="connsiteY6887" fmla="*/ 7103 h 1047182"/>
                  <a:gd name="connsiteX6888" fmla="*/ 518746 w 808720"/>
                  <a:gd name="connsiteY6888" fmla="*/ 7166 h 1047182"/>
                  <a:gd name="connsiteX6889" fmla="*/ 516399 w 808720"/>
                  <a:gd name="connsiteY6889" fmla="*/ 6650 h 1047182"/>
                  <a:gd name="connsiteX6890" fmla="*/ 516588 w 808720"/>
                  <a:gd name="connsiteY6890" fmla="*/ 6593 h 1047182"/>
                  <a:gd name="connsiteX6891" fmla="*/ 466140 w 808720"/>
                  <a:gd name="connsiteY6891" fmla="*/ 6575 h 1047182"/>
                  <a:gd name="connsiteX6892" fmla="*/ 466185 w 808720"/>
                  <a:gd name="connsiteY6892" fmla="*/ 6579 h 1047182"/>
                  <a:gd name="connsiteX6893" fmla="*/ 464912 w 808720"/>
                  <a:gd name="connsiteY6893" fmla="*/ 6783 h 1047182"/>
                  <a:gd name="connsiteX6894" fmla="*/ 464721 w 808720"/>
                  <a:gd name="connsiteY6894" fmla="*/ 6772 h 1047182"/>
                  <a:gd name="connsiteX6895" fmla="*/ 465377 w 808720"/>
                  <a:gd name="connsiteY6895" fmla="*/ 6666 h 1047182"/>
                  <a:gd name="connsiteX6896" fmla="*/ 524027 w 808720"/>
                  <a:gd name="connsiteY6896" fmla="*/ 6574 h 1047182"/>
                  <a:gd name="connsiteX6897" fmla="*/ 524035 w 808720"/>
                  <a:gd name="connsiteY6897" fmla="*/ 6579 h 1047182"/>
                  <a:gd name="connsiteX6898" fmla="*/ 523795 w 808720"/>
                  <a:gd name="connsiteY6898" fmla="*/ 6813 h 1047182"/>
                  <a:gd name="connsiteX6899" fmla="*/ 523780 w 808720"/>
                  <a:gd name="connsiteY6899" fmla="*/ 6806 h 1047182"/>
                  <a:gd name="connsiteX6900" fmla="*/ 532495 w 808720"/>
                  <a:gd name="connsiteY6900" fmla="*/ 6571 h 1047182"/>
                  <a:gd name="connsiteX6901" fmla="*/ 532647 w 808720"/>
                  <a:gd name="connsiteY6901" fmla="*/ 6607 h 1047182"/>
                  <a:gd name="connsiteX6902" fmla="*/ 528792 w 808720"/>
                  <a:gd name="connsiteY6902" fmla="*/ 7158 h 1047182"/>
                  <a:gd name="connsiteX6903" fmla="*/ 529706 w 808720"/>
                  <a:gd name="connsiteY6903" fmla="*/ 6766 h 1047182"/>
                  <a:gd name="connsiteX6904" fmla="*/ 465989 w 808720"/>
                  <a:gd name="connsiteY6904" fmla="*/ 6561 h 1047182"/>
                  <a:gd name="connsiteX6905" fmla="*/ 466009 w 808720"/>
                  <a:gd name="connsiteY6905" fmla="*/ 6563 h 1047182"/>
                  <a:gd name="connsiteX6906" fmla="*/ 465377 w 808720"/>
                  <a:gd name="connsiteY6906" fmla="*/ 6666 h 1047182"/>
                  <a:gd name="connsiteX6907" fmla="*/ 464560 w 808720"/>
                  <a:gd name="connsiteY6907" fmla="*/ 6763 h 1047182"/>
                  <a:gd name="connsiteX6908" fmla="*/ 464538 w 808720"/>
                  <a:gd name="connsiteY6908" fmla="*/ 6762 h 1047182"/>
                  <a:gd name="connsiteX6909" fmla="*/ 500459 w 808720"/>
                  <a:gd name="connsiteY6909" fmla="*/ 6554 h 1047182"/>
                  <a:gd name="connsiteX6910" fmla="*/ 501577 w 808720"/>
                  <a:gd name="connsiteY6910" fmla="*/ 6649 h 1047182"/>
                  <a:gd name="connsiteX6911" fmla="*/ 499692 w 808720"/>
                  <a:gd name="connsiteY6911" fmla="*/ 6682 h 1047182"/>
                  <a:gd name="connsiteX6912" fmla="*/ 507254 w 808720"/>
                  <a:gd name="connsiteY6912" fmla="*/ 6551 h 1047182"/>
                  <a:gd name="connsiteX6913" fmla="*/ 505101 w 808720"/>
                  <a:gd name="connsiteY6913" fmla="*/ 6950 h 1047182"/>
                  <a:gd name="connsiteX6914" fmla="*/ 503822 w 808720"/>
                  <a:gd name="connsiteY6914" fmla="*/ 6841 h 1047182"/>
                  <a:gd name="connsiteX6915" fmla="*/ 506084 w 808720"/>
                  <a:gd name="connsiteY6915" fmla="*/ 6571 h 1047182"/>
                  <a:gd name="connsiteX6916" fmla="*/ 503278 w 808720"/>
                  <a:gd name="connsiteY6916" fmla="*/ 6551 h 1047182"/>
                  <a:gd name="connsiteX6917" fmla="*/ 502968 w 808720"/>
                  <a:gd name="connsiteY6917" fmla="*/ 6625 h 1047182"/>
                  <a:gd name="connsiteX6918" fmla="*/ 502384 w 808720"/>
                  <a:gd name="connsiteY6918" fmla="*/ 6635 h 1047182"/>
                  <a:gd name="connsiteX6919" fmla="*/ 453918 w 808720"/>
                  <a:gd name="connsiteY6919" fmla="*/ 6548 h 1047182"/>
                  <a:gd name="connsiteX6920" fmla="*/ 454213 w 808720"/>
                  <a:gd name="connsiteY6920" fmla="*/ 6566 h 1047182"/>
                  <a:gd name="connsiteX6921" fmla="*/ 449424 w 808720"/>
                  <a:gd name="connsiteY6921" fmla="*/ 7030 h 1047182"/>
                  <a:gd name="connsiteX6922" fmla="*/ 448743 w 808720"/>
                  <a:gd name="connsiteY6922" fmla="*/ 7040 h 1047182"/>
                  <a:gd name="connsiteX6923" fmla="*/ 446652 w 808720"/>
                  <a:gd name="connsiteY6923" fmla="*/ 7255 h 1047182"/>
                  <a:gd name="connsiteX6924" fmla="*/ 449528 w 808720"/>
                  <a:gd name="connsiteY6924" fmla="*/ 6857 h 1047182"/>
                  <a:gd name="connsiteX6925" fmla="*/ 514112 w 808720"/>
                  <a:gd name="connsiteY6925" fmla="*/ 6545 h 1047182"/>
                  <a:gd name="connsiteX6926" fmla="*/ 515160 w 808720"/>
                  <a:gd name="connsiteY6926" fmla="*/ 6579 h 1047182"/>
                  <a:gd name="connsiteX6927" fmla="*/ 515634 w 808720"/>
                  <a:gd name="connsiteY6927" fmla="*/ 6595 h 1047182"/>
                  <a:gd name="connsiteX6928" fmla="*/ 515796 w 808720"/>
                  <a:gd name="connsiteY6928" fmla="*/ 6646 h 1047182"/>
                  <a:gd name="connsiteX6929" fmla="*/ 514831 w 808720"/>
                  <a:gd name="connsiteY6929" fmla="*/ 6710 h 1047182"/>
                  <a:gd name="connsiteX6930" fmla="*/ 514392 w 808720"/>
                  <a:gd name="connsiteY6930" fmla="*/ 6609 h 1047182"/>
                  <a:gd name="connsiteX6931" fmla="*/ 508331 w 808720"/>
                  <a:gd name="connsiteY6931" fmla="*/ 6533 h 1047182"/>
                  <a:gd name="connsiteX6932" fmla="*/ 508355 w 808720"/>
                  <a:gd name="connsiteY6932" fmla="*/ 6537 h 1047182"/>
                  <a:gd name="connsiteX6933" fmla="*/ 507617 w 808720"/>
                  <a:gd name="connsiteY6933" fmla="*/ 6874 h 1047182"/>
                  <a:gd name="connsiteX6934" fmla="*/ 507079 w 808720"/>
                  <a:gd name="connsiteY6934" fmla="*/ 7119 h 1047182"/>
                  <a:gd name="connsiteX6935" fmla="*/ 505763 w 808720"/>
                  <a:gd name="connsiteY6935" fmla="*/ 7006 h 1047182"/>
                  <a:gd name="connsiteX6936" fmla="*/ 506064 w 808720"/>
                  <a:gd name="connsiteY6936" fmla="*/ 6934 h 1047182"/>
                  <a:gd name="connsiteX6937" fmla="*/ 507694 w 808720"/>
                  <a:gd name="connsiteY6937" fmla="*/ 6544 h 1047182"/>
                  <a:gd name="connsiteX6938" fmla="*/ 460241 w 808720"/>
                  <a:gd name="connsiteY6938" fmla="*/ 6519 h 1047182"/>
                  <a:gd name="connsiteX6939" fmla="*/ 460748 w 808720"/>
                  <a:gd name="connsiteY6939" fmla="*/ 6547 h 1047182"/>
                  <a:gd name="connsiteX6940" fmla="*/ 458756 w 808720"/>
                  <a:gd name="connsiteY6940" fmla="*/ 6839 h 1047182"/>
                  <a:gd name="connsiteX6941" fmla="*/ 457663 w 808720"/>
                  <a:gd name="connsiteY6941" fmla="*/ 6773 h 1047182"/>
                  <a:gd name="connsiteX6942" fmla="*/ 509225 w 808720"/>
                  <a:gd name="connsiteY6942" fmla="*/ 6517 h 1047182"/>
                  <a:gd name="connsiteX6943" fmla="*/ 510071 w 808720"/>
                  <a:gd name="connsiteY6943" fmla="*/ 6609 h 1047182"/>
                  <a:gd name="connsiteX6944" fmla="*/ 510478 w 808720"/>
                  <a:gd name="connsiteY6944" fmla="*/ 6762 h 1047182"/>
                  <a:gd name="connsiteX6945" fmla="*/ 511018 w 808720"/>
                  <a:gd name="connsiteY6945" fmla="*/ 6964 h 1047182"/>
                  <a:gd name="connsiteX6946" fmla="*/ 511017 w 808720"/>
                  <a:gd name="connsiteY6946" fmla="*/ 6964 h 1047182"/>
                  <a:gd name="connsiteX6947" fmla="*/ 509898 w 808720"/>
                  <a:gd name="connsiteY6947" fmla="*/ 6784 h 1047182"/>
                  <a:gd name="connsiteX6948" fmla="*/ 508355 w 808720"/>
                  <a:gd name="connsiteY6948" fmla="*/ 6537 h 1047182"/>
                  <a:gd name="connsiteX6949" fmla="*/ 508365 w 808720"/>
                  <a:gd name="connsiteY6949" fmla="*/ 6532 h 1047182"/>
                  <a:gd name="connsiteX6950" fmla="*/ 533311 w 808720"/>
                  <a:gd name="connsiteY6950" fmla="*/ 6515 h 1047182"/>
                  <a:gd name="connsiteX6951" fmla="*/ 533434 w 808720"/>
                  <a:gd name="connsiteY6951" fmla="*/ 6791 h 1047182"/>
                  <a:gd name="connsiteX6952" fmla="*/ 532647 w 808720"/>
                  <a:gd name="connsiteY6952" fmla="*/ 6607 h 1047182"/>
                  <a:gd name="connsiteX6953" fmla="*/ 533280 w 808720"/>
                  <a:gd name="connsiteY6953" fmla="*/ 6517 h 1047182"/>
                  <a:gd name="connsiteX6954" fmla="*/ 458762 w 808720"/>
                  <a:gd name="connsiteY6954" fmla="*/ 6509 h 1047182"/>
                  <a:gd name="connsiteX6955" fmla="*/ 457004 w 808720"/>
                  <a:gd name="connsiteY6955" fmla="*/ 6733 h 1047182"/>
                  <a:gd name="connsiteX6956" fmla="*/ 456207 w 808720"/>
                  <a:gd name="connsiteY6956" fmla="*/ 6686 h 1047182"/>
                  <a:gd name="connsiteX6957" fmla="*/ 456220 w 808720"/>
                  <a:gd name="connsiteY6957" fmla="*/ 6683 h 1047182"/>
                  <a:gd name="connsiteX6958" fmla="*/ 510603 w 808720"/>
                  <a:gd name="connsiteY6958" fmla="*/ 6493 h 1047182"/>
                  <a:gd name="connsiteX6959" fmla="*/ 511688 w 808720"/>
                  <a:gd name="connsiteY6959" fmla="*/ 6714 h 1047182"/>
                  <a:gd name="connsiteX6960" fmla="*/ 512442 w 808720"/>
                  <a:gd name="connsiteY6960" fmla="*/ 6868 h 1047182"/>
                  <a:gd name="connsiteX6961" fmla="*/ 511207 w 808720"/>
                  <a:gd name="connsiteY6961" fmla="*/ 6733 h 1047182"/>
                  <a:gd name="connsiteX6962" fmla="*/ 510071 w 808720"/>
                  <a:gd name="connsiteY6962" fmla="*/ 6609 h 1047182"/>
                  <a:gd name="connsiteX6963" fmla="*/ 509798 w 808720"/>
                  <a:gd name="connsiteY6963" fmla="*/ 6508 h 1047182"/>
                  <a:gd name="connsiteX6964" fmla="*/ 459386 w 808720"/>
                  <a:gd name="connsiteY6964" fmla="*/ 6470 h 1047182"/>
                  <a:gd name="connsiteX6965" fmla="*/ 459917 w 808720"/>
                  <a:gd name="connsiteY6965" fmla="*/ 6500 h 1047182"/>
                  <a:gd name="connsiteX6966" fmla="*/ 457389 w 808720"/>
                  <a:gd name="connsiteY6966" fmla="*/ 6757 h 1047182"/>
                  <a:gd name="connsiteX6967" fmla="*/ 457011 w 808720"/>
                  <a:gd name="connsiteY6967" fmla="*/ 6734 h 1047182"/>
                  <a:gd name="connsiteX6968" fmla="*/ 491486 w 808720"/>
                  <a:gd name="connsiteY6968" fmla="*/ 6464 h 1047182"/>
                  <a:gd name="connsiteX6969" fmla="*/ 493455 w 808720"/>
                  <a:gd name="connsiteY6969" fmla="*/ 6928 h 1047182"/>
                  <a:gd name="connsiteX6970" fmla="*/ 493078 w 808720"/>
                  <a:gd name="connsiteY6970" fmla="*/ 6974 h 1047182"/>
                  <a:gd name="connsiteX6971" fmla="*/ 484435 w 808720"/>
                  <a:gd name="connsiteY6971" fmla="*/ 7537 h 1047182"/>
                  <a:gd name="connsiteX6972" fmla="*/ 483300 w 808720"/>
                  <a:gd name="connsiteY6972" fmla="*/ 7430 h 1047182"/>
                  <a:gd name="connsiteX6973" fmla="*/ 459493 w 808720"/>
                  <a:gd name="connsiteY6973" fmla="*/ 6458 h 1047182"/>
                  <a:gd name="connsiteX6974" fmla="*/ 459386 w 808720"/>
                  <a:gd name="connsiteY6974" fmla="*/ 6470 h 1047182"/>
                  <a:gd name="connsiteX6975" fmla="*/ 459350 w 808720"/>
                  <a:gd name="connsiteY6975" fmla="*/ 6468 h 1047182"/>
                  <a:gd name="connsiteX6976" fmla="*/ 459161 w 808720"/>
                  <a:gd name="connsiteY6976" fmla="*/ 6457 h 1047182"/>
                  <a:gd name="connsiteX6977" fmla="*/ 459350 w 808720"/>
                  <a:gd name="connsiteY6977" fmla="*/ 6468 h 1047182"/>
                  <a:gd name="connsiteX6978" fmla="*/ 458762 w 808720"/>
                  <a:gd name="connsiteY6978" fmla="*/ 6509 h 1047182"/>
                  <a:gd name="connsiteX6979" fmla="*/ 467138 w 808720"/>
                  <a:gd name="connsiteY6979" fmla="*/ 6456 h 1047182"/>
                  <a:gd name="connsiteX6980" fmla="*/ 468950 w 808720"/>
                  <a:gd name="connsiteY6980" fmla="*/ 6570 h 1047182"/>
                  <a:gd name="connsiteX6981" fmla="*/ 467772 w 808720"/>
                  <a:gd name="connsiteY6981" fmla="*/ 6718 h 1047182"/>
                  <a:gd name="connsiteX6982" fmla="*/ 466185 w 808720"/>
                  <a:gd name="connsiteY6982" fmla="*/ 6579 h 1047182"/>
                  <a:gd name="connsiteX6983" fmla="*/ 466410 w 808720"/>
                  <a:gd name="connsiteY6983" fmla="*/ 6543 h 1047182"/>
                  <a:gd name="connsiteX6984" fmla="*/ 501065 w 808720"/>
                  <a:gd name="connsiteY6984" fmla="*/ 6453 h 1047182"/>
                  <a:gd name="connsiteX6985" fmla="*/ 500459 w 808720"/>
                  <a:gd name="connsiteY6985" fmla="*/ 6554 h 1047182"/>
                  <a:gd name="connsiteX6986" fmla="*/ 500051 w 808720"/>
                  <a:gd name="connsiteY6986" fmla="*/ 6519 h 1047182"/>
                  <a:gd name="connsiteX6987" fmla="*/ 507808 w 808720"/>
                  <a:gd name="connsiteY6987" fmla="*/ 6449 h 1047182"/>
                  <a:gd name="connsiteX6988" fmla="*/ 507977 w 808720"/>
                  <a:gd name="connsiteY6988" fmla="*/ 6476 h 1047182"/>
                  <a:gd name="connsiteX6989" fmla="*/ 507694 w 808720"/>
                  <a:gd name="connsiteY6989" fmla="*/ 6544 h 1047182"/>
                  <a:gd name="connsiteX6990" fmla="*/ 507254 w 808720"/>
                  <a:gd name="connsiteY6990" fmla="*/ 6551 h 1047182"/>
                  <a:gd name="connsiteX6991" fmla="*/ 513663 w 808720"/>
                  <a:gd name="connsiteY6991" fmla="*/ 6441 h 1047182"/>
                  <a:gd name="connsiteX6992" fmla="*/ 514112 w 808720"/>
                  <a:gd name="connsiteY6992" fmla="*/ 6545 h 1047182"/>
                  <a:gd name="connsiteX6993" fmla="*/ 511895 w 808720"/>
                  <a:gd name="connsiteY6993" fmla="*/ 6471 h 1047182"/>
                  <a:gd name="connsiteX6994" fmla="*/ 466874 w 808720"/>
                  <a:gd name="connsiteY6994" fmla="*/ 6439 h 1047182"/>
                  <a:gd name="connsiteX6995" fmla="*/ 467004 w 808720"/>
                  <a:gd name="connsiteY6995" fmla="*/ 6447 h 1047182"/>
                  <a:gd name="connsiteX6996" fmla="*/ 466410 w 808720"/>
                  <a:gd name="connsiteY6996" fmla="*/ 6543 h 1047182"/>
                  <a:gd name="connsiteX6997" fmla="*/ 466140 w 808720"/>
                  <a:gd name="connsiteY6997" fmla="*/ 6575 h 1047182"/>
                  <a:gd name="connsiteX6998" fmla="*/ 466009 w 808720"/>
                  <a:gd name="connsiteY6998" fmla="*/ 6563 h 1047182"/>
                  <a:gd name="connsiteX6999" fmla="*/ 466199 w 808720"/>
                  <a:gd name="connsiteY6999" fmla="*/ 6532 h 1047182"/>
                  <a:gd name="connsiteX7000" fmla="*/ 491752 w 808720"/>
                  <a:gd name="connsiteY7000" fmla="*/ 6433 h 1047182"/>
                  <a:gd name="connsiteX7001" fmla="*/ 491486 w 808720"/>
                  <a:gd name="connsiteY7001" fmla="*/ 6464 h 1047182"/>
                  <a:gd name="connsiteX7002" fmla="*/ 491403 w 808720"/>
                  <a:gd name="connsiteY7002" fmla="*/ 6444 h 1047182"/>
                  <a:gd name="connsiteX7003" fmla="*/ 466592 w 808720"/>
                  <a:gd name="connsiteY7003" fmla="*/ 6421 h 1047182"/>
                  <a:gd name="connsiteX7004" fmla="*/ 466802 w 808720"/>
                  <a:gd name="connsiteY7004" fmla="*/ 6435 h 1047182"/>
                  <a:gd name="connsiteX7005" fmla="*/ 466199 w 808720"/>
                  <a:gd name="connsiteY7005" fmla="*/ 6532 h 1047182"/>
                  <a:gd name="connsiteX7006" fmla="*/ 465989 w 808720"/>
                  <a:gd name="connsiteY7006" fmla="*/ 6561 h 1047182"/>
                  <a:gd name="connsiteX7007" fmla="*/ 465671 w 808720"/>
                  <a:gd name="connsiteY7007" fmla="*/ 6534 h 1047182"/>
                  <a:gd name="connsiteX7008" fmla="*/ 510222 w 808720"/>
                  <a:gd name="connsiteY7008" fmla="*/ 6416 h 1047182"/>
                  <a:gd name="connsiteX7009" fmla="*/ 511895 w 808720"/>
                  <a:gd name="connsiteY7009" fmla="*/ 6471 h 1047182"/>
                  <a:gd name="connsiteX7010" fmla="*/ 510603 w 808720"/>
                  <a:gd name="connsiteY7010" fmla="*/ 6493 h 1047182"/>
                  <a:gd name="connsiteX7011" fmla="*/ 491277 w 808720"/>
                  <a:gd name="connsiteY7011" fmla="*/ 6415 h 1047182"/>
                  <a:gd name="connsiteX7012" fmla="*/ 491403 w 808720"/>
                  <a:gd name="connsiteY7012" fmla="*/ 6444 h 1047182"/>
                  <a:gd name="connsiteX7013" fmla="*/ 477748 w 808720"/>
                  <a:gd name="connsiteY7013" fmla="*/ 6907 h 1047182"/>
                  <a:gd name="connsiteX7014" fmla="*/ 475053 w 808720"/>
                  <a:gd name="connsiteY7014" fmla="*/ 6653 h 1047182"/>
                  <a:gd name="connsiteX7015" fmla="*/ 508248 w 808720"/>
                  <a:gd name="connsiteY7015" fmla="*/ 6411 h 1047182"/>
                  <a:gd name="connsiteX7016" fmla="*/ 508557 w 808720"/>
                  <a:gd name="connsiteY7016" fmla="*/ 6445 h 1047182"/>
                  <a:gd name="connsiteX7017" fmla="*/ 508365 w 808720"/>
                  <a:gd name="connsiteY7017" fmla="*/ 6532 h 1047182"/>
                  <a:gd name="connsiteX7018" fmla="*/ 508331 w 808720"/>
                  <a:gd name="connsiteY7018" fmla="*/ 6533 h 1047182"/>
                  <a:gd name="connsiteX7019" fmla="*/ 507977 w 808720"/>
                  <a:gd name="connsiteY7019" fmla="*/ 6476 h 1047182"/>
                  <a:gd name="connsiteX7020" fmla="*/ 464252 w 808720"/>
                  <a:gd name="connsiteY7020" fmla="*/ 6409 h 1047182"/>
                  <a:gd name="connsiteX7021" fmla="*/ 465671 w 808720"/>
                  <a:gd name="connsiteY7021" fmla="*/ 6534 h 1047182"/>
                  <a:gd name="connsiteX7022" fmla="*/ 464036 w 808720"/>
                  <a:gd name="connsiteY7022" fmla="*/ 6733 h 1047182"/>
                  <a:gd name="connsiteX7023" fmla="*/ 462463 w 808720"/>
                  <a:gd name="connsiteY7023" fmla="*/ 6644 h 1047182"/>
                  <a:gd name="connsiteX7024" fmla="*/ 515834 w 808720"/>
                  <a:gd name="connsiteY7024" fmla="*/ 6404 h 1047182"/>
                  <a:gd name="connsiteX7025" fmla="*/ 516393 w 808720"/>
                  <a:gd name="connsiteY7025" fmla="*/ 6531 h 1047182"/>
                  <a:gd name="connsiteX7026" fmla="*/ 516621 w 808720"/>
                  <a:gd name="connsiteY7026" fmla="*/ 6583 h 1047182"/>
                  <a:gd name="connsiteX7027" fmla="*/ 516588 w 808720"/>
                  <a:gd name="connsiteY7027" fmla="*/ 6593 h 1047182"/>
                  <a:gd name="connsiteX7028" fmla="*/ 516243 w 808720"/>
                  <a:gd name="connsiteY7028" fmla="*/ 6616 h 1047182"/>
                  <a:gd name="connsiteX7029" fmla="*/ 515937 w 808720"/>
                  <a:gd name="connsiteY7029" fmla="*/ 6549 h 1047182"/>
                  <a:gd name="connsiteX7030" fmla="*/ 515317 w 808720"/>
                  <a:gd name="connsiteY7030" fmla="*/ 6412 h 1047182"/>
                  <a:gd name="connsiteX7031" fmla="*/ 526425 w 808720"/>
                  <a:gd name="connsiteY7031" fmla="*/ 6392 h 1047182"/>
                  <a:gd name="connsiteX7032" fmla="*/ 527025 w 808720"/>
                  <a:gd name="connsiteY7032" fmla="*/ 6904 h 1047182"/>
                  <a:gd name="connsiteX7033" fmla="*/ 526994 w 808720"/>
                  <a:gd name="connsiteY7033" fmla="*/ 6955 h 1047182"/>
                  <a:gd name="connsiteX7034" fmla="*/ 526747 w 808720"/>
                  <a:gd name="connsiteY7034" fmla="*/ 6972 h 1047182"/>
                  <a:gd name="connsiteX7035" fmla="*/ 526217 w 808720"/>
                  <a:gd name="connsiteY7035" fmla="*/ 6600 h 1047182"/>
                  <a:gd name="connsiteX7036" fmla="*/ 493049 w 808720"/>
                  <a:gd name="connsiteY7036" fmla="*/ 6389 h 1047182"/>
                  <a:gd name="connsiteX7037" fmla="*/ 491752 w 808720"/>
                  <a:gd name="connsiteY7037" fmla="*/ 6433 h 1047182"/>
                  <a:gd name="connsiteX7038" fmla="*/ 491993 w 808720"/>
                  <a:gd name="connsiteY7038" fmla="*/ 6404 h 1047182"/>
                  <a:gd name="connsiteX7039" fmla="*/ 535392 w 808720"/>
                  <a:gd name="connsiteY7039" fmla="*/ 6369 h 1047182"/>
                  <a:gd name="connsiteX7040" fmla="*/ 535878 w 808720"/>
                  <a:gd name="connsiteY7040" fmla="*/ 7364 h 1047182"/>
                  <a:gd name="connsiteX7041" fmla="*/ 535739 w 808720"/>
                  <a:gd name="connsiteY7041" fmla="*/ 7331 h 1047182"/>
                  <a:gd name="connsiteX7042" fmla="*/ 535015 w 808720"/>
                  <a:gd name="connsiteY7042" fmla="*/ 6396 h 1047182"/>
                  <a:gd name="connsiteX7043" fmla="*/ 508728 w 808720"/>
                  <a:gd name="connsiteY7043" fmla="*/ 6367 h 1047182"/>
                  <a:gd name="connsiteX7044" fmla="*/ 509490 w 808720"/>
                  <a:gd name="connsiteY7044" fmla="*/ 6392 h 1047182"/>
                  <a:gd name="connsiteX7045" fmla="*/ 509798 w 808720"/>
                  <a:gd name="connsiteY7045" fmla="*/ 6508 h 1047182"/>
                  <a:gd name="connsiteX7046" fmla="*/ 509225 w 808720"/>
                  <a:gd name="connsiteY7046" fmla="*/ 6517 h 1047182"/>
                  <a:gd name="connsiteX7047" fmla="*/ 508557 w 808720"/>
                  <a:gd name="connsiteY7047" fmla="*/ 6445 h 1047182"/>
                  <a:gd name="connsiteX7048" fmla="*/ 507822 w 808720"/>
                  <a:gd name="connsiteY7048" fmla="*/ 6364 h 1047182"/>
                  <a:gd name="connsiteX7049" fmla="*/ 508099 w 808720"/>
                  <a:gd name="connsiteY7049" fmla="*/ 6395 h 1047182"/>
                  <a:gd name="connsiteX7050" fmla="*/ 507808 w 808720"/>
                  <a:gd name="connsiteY7050" fmla="*/ 6449 h 1047182"/>
                  <a:gd name="connsiteX7051" fmla="*/ 507513 w 808720"/>
                  <a:gd name="connsiteY7051" fmla="*/ 6401 h 1047182"/>
                  <a:gd name="connsiteX7052" fmla="*/ 508322 w 808720"/>
                  <a:gd name="connsiteY7052" fmla="*/ 6353 h 1047182"/>
                  <a:gd name="connsiteX7053" fmla="*/ 508468 w 808720"/>
                  <a:gd name="connsiteY7053" fmla="*/ 6358 h 1047182"/>
                  <a:gd name="connsiteX7054" fmla="*/ 508248 w 808720"/>
                  <a:gd name="connsiteY7054" fmla="*/ 6411 h 1047182"/>
                  <a:gd name="connsiteX7055" fmla="*/ 508099 w 808720"/>
                  <a:gd name="connsiteY7055" fmla="*/ 6395 h 1047182"/>
                  <a:gd name="connsiteX7056" fmla="*/ 497906 w 808720"/>
                  <a:gd name="connsiteY7056" fmla="*/ 6336 h 1047182"/>
                  <a:gd name="connsiteX7057" fmla="*/ 500051 w 808720"/>
                  <a:gd name="connsiteY7057" fmla="*/ 6519 h 1047182"/>
                  <a:gd name="connsiteX7058" fmla="*/ 497348 w 808720"/>
                  <a:gd name="connsiteY7058" fmla="*/ 6695 h 1047182"/>
                  <a:gd name="connsiteX7059" fmla="*/ 507459 w 808720"/>
                  <a:gd name="connsiteY7059" fmla="*/ 6325 h 1047182"/>
                  <a:gd name="connsiteX7060" fmla="*/ 508004 w 808720"/>
                  <a:gd name="connsiteY7060" fmla="*/ 6343 h 1047182"/>
                  <a:gd name="connsiteX7061" fmla="*/ 507822 w 808720"/>
                  <a:gd name="connsiteY7061" fmla="*/ 6364 h 1047182"/>
                  <a:gd name="connsiteX7062" fmla="*/ 520684 w 808720"/>
                  <a:gd name="connsiteY7062" fmla="*/ 6320 h 1047182"/>
                  <a:gd name="connsiteX7063" fmla="*/ 519111 w 808720"/>
                  <a:gd name="connsiteY7063" fmla="*/ 6425 h 1047182"/>
                  <a:gd name="connsiteX7064" fmla="*/ 516647 w 808720"/>
                  <a:gd name="connsiteY7064" fmla="*/ 6589 h 1047182"/>
                  <a:gd name="connsiteX7065" fmla="*/ 516621 w 808720"/>
                  <a:gd name="connsiteY7065" fmla="*/ 6583 h 1047182"/>
                  <a:gd name="connsiteX7066" fmla="*/ 516852 w 808720"/>
                  <a:gd name="connsiteY7066" fmla="*/ 6513 h 1047182"/>
                  <a:gd name="connsiteX7067" fmla="*/ 517297 w 808720"/>
                  <a:gd name="connsiteY7067" fmla="*/ 6378 h 1047182"/>
                  <a:gd name="connsiteX7068" fmla="*/ 497936 w 808720"/>
                  <a:gd name="connsiteY7068" fmla="*/ 6317 h 1047182"/>
                  <a:gd name="connsiteX7069" fmla="*/ 497906 w 808720"/>
                  <a:gd name="connsiteY7069" fmla="*/ 6336 h 1047182"/>
                  <a:gd name="connsiteX7070" fmla="*/ 497721 w 808720"/>
                  <a:gd name="connsiteY7070" fmla="*/ 6320 h 1047182"/>
                  <a:gd name="connsiteX7071" fmla="*/ 521235 w 808720"/>
                  <a:gd name="connsiteY7071" fmla="*/ 6310 h 1047182"/>
                  <a:gd name="connsiteX7072" fmla="*/ 521142 w 808720"/>
                  <a:gd name="connsiteY7072" fmla="*/ 6345 h 1047182"/>
                  <a:gd name="connsiteX7073" fmla="*/ 519038 w 808720"/>
                  <a:gd name="connsiteY7073" fmla="*/ 7134 h 1047182"/>
                  <a:gd name="connsiteX7074" fmla="*/ 518902 w 808720"/>
                  <a:gd name="connsiteY7074" fmla="*/ 7103 h 1047182"/>
                  <a:gd name="connsiteX7075" fmla="*/ 520761 w 808720"/>
                  <a:gd name="connsiteY7075" fmla="*/ 6360 h 1047182"/>
                  <a:gd name="connsiteX7076" fmla="*/ 520870 w 808720"/>
                  <a:gd name="connsiteY7076" fmla="*/ 6317 h 1047182"/>
                  <a:gd name="connsiteX7077" fmla="*/ 520897 w 808720"/>
                  <a:gd name="connsiteY7077" fmla="*/ 6306 h 1047182"/>
                  <a:gd name="connsiteX7078" fmla="*/ 520870 w 808720"/>
                  <a:gd name="connsiteY7078" fmla="*/ 6317 h 1047182"/>
                  <a:gd name="connsiteX7079" fmla="*/ 520684 w 808720"/>
                  <a:gd name="connsiteY7079" fmla="*/ 6320 h 1047182"/>
                  <a:gd name="connsiteX7080" fmla="*/ 522372 w 808720"/>
                  <a:gd name="connsiteY7080" fmla="*/ 6291 h 1047182"/>
                  <a:gd name="connsiteX7081" fmla="*/ 522385 w 808720"/>
                  <a:gd name="connsiteY7081" fmla="*/ 6297 h 1047182"/>
                  <a:gd name="connsiteX7082" fmla="*/ 523535 w 808720"/>
                  <a:gd name="connsiteY7082" fmla="*/ 6828 h 1047182"/>
                  <a:gd name="connsiteX7083" fmla="*/ 523484 w 808720"/>
                  <a:gd name="connsiteY7083" fmla="*/ 6864 h 1047182"/>
                  <a:gd name="connsiteX7084" fmla="*/ 522370 w 808720"/>
                  <a:gd name="connsiteY7084" fmla="*/ 6297 h 1047182"/>
                  <a:gd name="connsiteX7085" fmla="*/ 522357 w 808720"/>
                  <a:gd name="connsiteY7085" fmla="*/ 6291 h 1047182"/>
                  <a:gd name="connsiteX7086" fmla="*/ 471195 w 808720"/>
                  <a:gd name="connsiteY7086" fmla="*/ 6290 h 1047182"/>
                  <a:gd name="connsiteX7087" fmla="*/ 475053 w 808720"/>
                  <a:gd name="connsiteY7087" fmla="*/ 6653 h 1047182"/>
                  <a:gd name="connsiteX7088" fmla="*/ 471166 w 808720"/>
                  <a:gd name="connsiteY7088" fmla="*/ 6710 h 1047182"/>
                  <a:gd name="connsiteX7089" fmla="*/ 468950 w 808720"/>
                  <a:gd name="connsiteY7089" fmla="*/ 6570 h 1047182"/>
                  <a:gd name="connsiteX7090" fmla="*/ 464472 w 808720"/>
                  <a:gd name="connsiteY7090" fmla="*/ 6288 h 1047182"/>
                  <a:gd name="connsiteX7091" fmla="*/ 464950 w 808720"/>
                  <a:gd name="connsiteY7091" fmla="*/ 6318 h 1047182"/>
                  <a:gd name="connsiteX7092" fmla="*/ 464252 w 808720"/>
                  <a:gd name="connsiteY7092" fmla="*/ 6409 h 1047182"/>
                  <a:gd name="connsiteX7093" fmla="*/ 463835 w 808720"/>
                  <a:gd name="connsiteY7093" fmla="*/ 6373 h 1047182"/>
                  <a:gd name="connsiteX7094" fmla="*/ 534926 w 808720"/>
                  <a:gd name="connsiteY7094" fmla="*/ 6282 h 1047182"/>
                  <a:gd name="connsiteX7095" fmla="*/ 535015 w 808720"/>
                  <a:gd name="connsiteY7095" fmla="*/ 6396 h 1047182"/>
                  <a:gd name="connsiteX7096" fmla="*/ 533311 w 808720"/>
                  <a:gd name="connsiteY7096" fmla="*/ 6515 h 1047182"/>
                  <a:gd name="connsiteX7097" fmla="*/ 533310 w 808720"/>
                  <a:gd name="connsiteY7097" fmla="*/ 6512 h 1047182"/>
                  <a:gd name="connsiteX7098" fmla="*/ 506135 w 808720"/>
                  <a:gd name="connsiteY7098" fmla="*/ 6281 h 1047182"/>
                  <a:gd name="connsiteX7099" fmla="*/ 506929 w 808720"/>
                  <a:gd name="connsiteY7099" fmla="*/ 6307 h 1047182"/>
                  <a:gd name="connsiteX7100" fmla="*/ 507151 w 808720"/>
                  <a:gd name="connsiteY7100" fmla="*/ 6343 h 1047182"/>
                  <a:gd name="connsiteX7101" fmla="*/ 507513 w 808720"/>
                  <a:gd name="connsiteY7101" fmla="*/ 6401 h 1047182"/>
                  <a:gd name="connsiteX7102" fmla="*/ 506084 w 808720"/>
                  <a:gd name="connsiteY7102" fmla="*/ 6571 h 1047182"/>
                  <a:gd name="connsiteX7103" fmla="*/ 504817 w 808720"/>
                  <a:gd name="connsiteY7103" fmla="*/ 6593 h 1047182"/>
                  <a:gd name="connsiteX7104" fmla="*/ 503563 w 808720"/>
                  <a:gd name="connsiteY7104" fmla="*/ 6615 h 1047182"/>
                  <a:gd name="connsiteX7105" fmla="*/ 503906 w 808720"/>
                  <a:gd name="connsiteY7105" fmla="*/ 6491 h 1047182"/>
                  <a:gd name="connsiteX7106" fmla="*/ 462712 w 808720"/>
                  <a:gd name="connsiteY7106" fmla="*/ 6275 h 1047182"/>
                  <a:gd name="connsiteX7107" fmla="*/ 463835 w 808720"/>
                  <a:gd name="connsiteY7107" fmla="*/ 6373 h 1047182"/>
                  <a:gd name="connsiteX7108" fmla="*/ 462006 w 808720"/>
                  <a:gd name="connsiteY7108" fmla="*/ 6618 h 1047182"/>
                  <a:gd name="connsiteX7109" fmla="*/ 460748 w 808720"/>
                  <a:gd name="connsiteY7109" fmla="*/ 6547 h 1047182"/>
                  <a:gd name="connsiteX7110" fmla="*/ 462397 w 808720"/>
                  <a:gd name="connsiteY7110" fmla="*/ 6306 h 1047182"/>
                  <a:gd name="connsiteX7111" fmla="*/ 523550 w 808720"/>
                  <a:gd name="connsiteY7111" fmla="*/ 6270 h 1047182"/>
                  <a:gd name="connsiteX7112" fmla="*/ 523959 w 808720"/>
                  <a:gd name="connsiteY7112" fmla="*/ 6531 h 1047182"/>
                  <a:gd name="connsiteX7113" fmla="*/ 523648 w 808720"/>
                  <a:gd name="connsiteY7113" fmla="*/ 6749 h 1047182"/>
                  <a:gd name="connsiteX7114" fmla="*/ 522589 w 808720"/>
                  <a:gd name="connsiteY7114" fmla="*/ 6289 h 1047182"/>
                  <a:gd name="connsiteX7115" fmla="*/ 522585 w 808720"/>
                  <a:gd name="connsiteY7115" fmla="*/ 6287 h 1047182"/>
                  <a:gd name="connsiteX7116" fmla="*/ 522674 w 808720"/>
                  <a:gd name="connsiteY7116" fmla="*/ 6285 h 1047182"/>
                  <a:gd name="connsiteX7117" fmla="*/ 524366 w 808720"/>
                  <a:gd name="connsiteY7117" fmla="*/ 6256 h 1047182"/>
                  <a:gd name="connsiteX7118" fmla="*/ 524027 w 808720"/>
                  <a:gd name="connsiteY7118" fmla="*/ 6574 h 1047182"/>
                  <a:gd name="connsiteX7119" fmla="*/ 523959 w 808720"/>
                  <a:gd name="connsiteY7119" fmla="*/ 6531 h 1047182"/>
                  <a:gd name="connsiteX7120" fmla="*/ 524351 w 808720"/>
                  <a:gd name="connsiteY7120" fmla="*/ 6257 h 1047182"/>
                  <a:gd name="connsiteX7121" fmla="*/ 496969 w 808720"/>
                  <a:gd name="connsiteY7121" fmla="*/ 6256 h 1047182"/>
                  <a:gd name="connsiteX7122" fmla="*/ 497721 w 808720"/>
                  <a:gd name="connsiteY7122" fmla="*/ 6320 h 1047182"/>
                  <a:gd name="connsiteX7123" fmla="*/ 493049 w 808720"/>
                  <a:gd name="connsiteY7123" fmla="*/ 6389 h 1047182"/>
                  <a:gd name="connsiteX7124" fmla="*/ 462473 w 808720"/>
                  <a:gd name="connsiteY7124" fmla="*/ 6254 h 1047182"/>
                  <a:gd name="connsiteX7125" fmla="*/ 462648 w 808720"/>
                  <a:gd name="connsiteY7125" fmla="*/ 6269 h 1047182"/>
                  <a:gd name="connsiteX7126" fmla="*/ 462397 w 808720"/>
                  <a:gd name="connsiteY7126" fmla="*/ 6306 h 1047182"/>
                  <a:gd name="connsiteX7127" fmla="*/ 460241 w 808720"/>
                  <a:gd name="connsiteY7127" fmla="*/ 6519 h 1047182"/>
                  <a:gd name="connsiteX7128" fmla="*/ 459917 w 808720"/>
                  <a:gd name="connsiteY7128" fmla="*/ 6500 h 1047182"/>
                  <a:gd name="connsiteX7129" fmla="*/ 462088 w 808720"/>
                  <a:gd name="connsiteY7129" fmla="*/ 6280 h 1047182"/>
                  <a:gd name="connsiteX7130" fmla="*/ 506630 w 808720"/>
                  <a:gd name="connsiteY7130" fmla="*/ 6234 h 1047182"/>
                  <a:gd name="connsiteX7131" fmla="*/ 507391 w 808720"/>
                  <a:gd name="connsiteY7131" fmla="*/ 6317 h 1047182"/>
                  <a:gd name="connsiteX7132" fmla="*/ 507459 w 808720"/>
                  <a:gd name="connsiteY7132" fmla="*/ 6325 h 1047182"/>
                  <a:gd name="connsiteX7133" fmla="*/ 507354 w 808720"/>
                  <a:gd name="connsiteY7133" fmla="*/ 6321 h 1047182"/>
                  <a:gd name="connsiteX7134" fmla="*/ 506929 w 808720"/>
                  <a:gd name="connsiteY7134" fmla="*/ 6307 h 1047182"/>
                  <a:gd name="connsiteX7135" fmla="*/ 506533 w 808720"/>
                  <a:gd name="connsiteY7135" fmla="*/ 6244 h 1047182"/>
                  <a:gd name="connsiteX7136" fmla="*/ 525696 w 808720"/>
                  <a:gd name="connsiteY7136" fmla="*/ 6233 h 1047182"/>
                  <a:gd name="connsiteX7137" fmla="*/ 526217 w 808720"/>
                  <a:gd name="connsiteY7137" fmla="*/ 6600 h 1047182"/>
                  <a:gd name="connsiteX7138" fmla="*/ 525776 w 808720"/>
                  <a:gd name="connsiteY7138" fmla="*/ 7041 h 1047182"/>
                  <a:gd name="connsiteX7139" fmla="*/ 525730 w 808720"/>
                  <a:gd name="connsiteY7139" fmla="*/ 7067 h 1047182"/>
                  <a:gd name="connsiteX7140" fmla="*/ 524909 w 808720"/>
                  <a:gd name="connsiteY7140" fmla="*/ 7136 h 1047182"/>
                  <a:gd name="connsiteX7141" fmla="*/ 524035 w 808720"/>
                  <a:gd name="connsiteY7141" fmla="*/ 6579 h 1047182"/>
                  <a:gd name="connsiteX7142" fmla="*/ 524367 w 808720"/>
                  <a:gd name="connsiteY7142" fmla="*/ 6256 h 1047182"/>
                  <a:gd name="connsiteX7143" fmla="*/ 504613 w 808720"/>
                  <a:gd name="connsiteY7143" fmla="*/ 6231 h 1047182"/>
                  <a:gd name="connsiteX7144" fmla="*/ 504630 w 808720"/>
                  <a:gd name="connsiteY7144" fmla="*/ 6232 h 1047182"/>
                  <a:gd name="connsiteX7145" fmla="*/ 503906 w 808720"/>
                  <a:gd name="connsiteY7145" fmla="*/ 6491 h 1047182"/>
                  <a:gd name="connsiteX7146" fmla="*/ 503278 w 808720"/>
                  <a:gd name="connsiteY7146" fmla="*/ 6551 h 1047182"/>
                  <a:gd name="connsiteX7147" fmla="*/ 504353 w 808720"/>
                  <a:gd name="connsiteY7147" fmla="*/ 6222 h 1047182"/>
                  <a:gd name="connsiteX7148" fmla="*/ 504515 w 808720"/>
                  <a:gd name="connsiteY7148" fmla="*/ 6228 h 1047182"/>
                  <a:gd name="connsiteX7149" fmla="*/ 501065 w 808720"/>
                  <a:gd name="connsiteY7149" fmla="*/ 6453 h 1047182"/>
                  <a:gd name="connsiteX7150" fmla="*/ 502263 w 808720"/>
                  <a:gd name="connsiteY7150" fmla="*/ 6253 h 1047182"/>
                  <a:gd name="connsiteX7151" fmla="*/ 509036 w 808720"/>
                  <a:gd name="connsiteY7151" fmla="*/ 6222 h 1047182"/>
                  <a:gd name="connsiteX7152" fmla="*/ 509041 w 808720"/>
                  <a:gd name="connsiteY7152" fmla="*/ 6224 h 1047182"/>
                  <a:gd name="connsiteX7153" fmla="*/ 508728 w 808720"/>
                  <a:gd name="connsiteY7153" fmla="*/ 6367 h 1047182"/>
                  <a:gd name="connsiteX7154" fmla="*/ 508468 w 808720"/>
                  <a:gd name="connsiteY7154" fmla="*/ 6358 h 1047182"/>
                  <a:gd name="connsiteX7155" fmla="*/ 509032 w 808720"/>
                  <a:gd name="connsiteY7155" fmla="*/ 6220 h 1047182"/>
                  <a:gd name="connsiteX7156" fmla="*/ 509034 w 808720"/>
                  <a:gd name="connsiteY7156" fmla="*/ 6221 h 1047182"/>
                  <a:gd name="connsiteX7157" fmla="*/ 508322 w 808720"/>
                  <a:gd name="connsiteY7157" fmla="*/ 6353 h 1047182"/>
                  <a:gd name="connsiteX7158" fmla="*/ 508004 w 808720"/>
                  <a:gd name="connsiteY7158" fmla="*/ 6343 h 1047182"/>
                  <a:gd name="connsiteX7159" fmla="*/ 526599 w 808720"/>
                  <a:gd name="connsiteY7159" fmla="*/ 6218 h 1047182"/>
                  <a:gd name="connsiteX7160" fmla="*/ 526425 w 808720"/>
                  <a:gd name="connsiteY7160" fmla="*/ 6392 h 1047182"/>
                  <a:gd name="connsiteX7161" fmla="*/ 526228 w 808720"/>
                  <a:gd name="connsiteY7161" fmla="*/ 6224 h 1047182"/>
                  <a:gd name="connsiteX7162" fmla="*/ 546338 w 808720"/>
                  <a:gd name="connsiteY7162" fmla="*/ 6218 h 1047182"/>
                  <a:gd name="connsiteX7163" fmla="*/ 545350 w 808720"/>
                  <a:gd name="connsiteY7163" fmla="*/ 9334 h 1047182"/>
                  <a:gd name="connsiteX7164" fmla="*/ 545280 w 808720"/>
                  <a:gd name="connsiteY7164" fmla="*/ 9317 h 1047182"/>
                  <a:gd name="connsiteX7165" fmla="*/ 537565 w 808720"/>
                  <a:gd name="connsiteY7165" fmla="*/ 6218 h 1047182"/>
                  <a:gd name="connsiteX7166" fmla="*/ 539592 w 808720"/>
                  <a:gd name="connsiteY7166" fmla="*/ 8544 h 1047182"/>
                  <a:gd name="connsiteX7167" fmla="*/ 539419 w 808720"/>
                  <a:gd name="connsiteY7167" fmla="*/ 8682 h 1047182"/>
                  <a:gd name="connsiteX7168" fmla="*/ 539176 w 808720"/>
                  <a:gd name="connsiteY7168" fmla="*/ 8136 h 1047182"/>
                  <a:gd name="connsiteX7169" fmla="*/ 536687 w 808720"/>
                  <a:gd name="connsiteY7169" fmla="*/ 7553 h 1047182"/>
                  <a:gd name="connsiteX7170" fmla="*/ 535513 w 808720"/>
                  <a:gd name="connsiteY7170" fmla="*/ 6361 h 1047182"/>
                  <a:gd name="connsiteX7171" fmla="*/ 535372 w 808720"/>
                  <a:gd name="connsiteY7171" fmla="*/ 6218 h 1047182"/>
                  <a:gd name="connsiteX7172" fmla="*/ 535513 w 808720"/>
                  <a:gd name="connsiteY7172" fmla="*/ 6361 h 1047182"/>
                  <a:gd name="connsiteX7173" fmla="*/ 535392 w 808720"/>
                  <a:gd name="connsiteY7173" fmla="*/ 6369 h 1047182"/>
                  <a:gd name="connsiteX7174" fmla="*/ 535322 w 808720"/>
                  <a:gd name="connsiteY7174" fmla="*/ 6225 h 1047182"/>
                  <a:gd name="connsiteX7175" fmla="*/ 533179 w 808720"/>
                  <a:gd name="connsiteY7175" fmla="*/ 6218 h 1047182"/>
                  <a:gd name="connsiteX7176" fmla="*/ 533310 w 808720"/>
                  <a:gd name="connsiteY7176" fmla="*/ 6512 h 1047182"/>
                  <a:gd name="connsiteX7177" fmla="*/ 533280 w 808720"/>
                  <a:gd name="connsiteY7177" fmla="*/ 6517 h 1047182"/>
                  <a:gd name="connsiteX7178" fmla="*/ 532495 w 808720"/>
                  <a:gd name="connsiteY7178" fmla="*/ 6571 h 1047182"/>
                  <a:gd name="connsiteX7179" fmla="*/ 531855 w 808720"/>
                  <a:gd name="connsiteY7179" fmla="*/ 6421 h 1047182"/>
                  <a:gd name="connsiteX7180" fmla="*/ 530985 w 808720"/>
                  <a:gd name="connsiteY7180" fmla="*/ 6218 h 1047182"/>
                  <a:gd name="connsiteX7181" fmla="*/ 531855 w 808720"/>
                  <a:gd name="connsiteY7181" fmla="*/ 6421 h 1047182"/>
                  <a:gd name="connsiteX7182" fmla="*/ 529757 w 808720"/>
                  <a:gd name="connsiteY7182" fmla="*/ 6744 h 1047182"/>
                  <a:gd name="connsiteX7183" fmla="*/ 524407 w 808720"/>
                  <a:gd name="connsiteY7183" fmla="*/ 6218 h 1047182"/>
                  <a:gd name="connsiteX7184" fmla="*/ 524367 w 808720"/>
                  <a:gd name="connsiteY7184" fmla="*/ 6256 h 1047182"/>
                  <a:gd name="connsiteX7185" fmla="*/ 524366 w 808720"/>
                  <a:gd name="connsiteY7185" fmla="*/ 6256 h 1047182"/>
                  <a:gd name="connsiteX7186" fmla="*/ 522214 w 808720"/>
                  <a:gd name="connsiteY7186" fmla="*/ 6218 h 1047182"/>
                  <a:gd name="connsiteX7187" fmla="*/ 522357 w 808720"/>
                  <a:gd name="connsiteY7187" fmla="*/ 6291 h 1047182"/>
                  <a:gd name="connsiteX7188" fmla="*/ 521235 w 808720"/>
                  <a:gd name="connsiteY7188" fmla="*/ 6310 h 1047182"/>
                  <a:gd name="connsiteX7189" fmla="*/ 521324 w 808720"/>
                  <a:gd name="connsiteY7189" fmla="*/ 6277 h 1047182"/>
                  <a:gd name="connsiteX7190" fmla="*/ 509054 w 808720"/>
                  <a:gd name="connsiteY7190" fmla="*/ 6218 h 1047182"/>
                  <a:gd name="connsiteX7191" fmla="*/ 509036 w 808720"/>
                  <a:gd name="connsiteY7191" fmla="*/ 6222 h 1047182"/>
                  <a:gd name="connsiteX7192" fmla="*/ 509034 w 808720"/>
                  <a:gd name="connsiteY7192" fmla="*/ 6221 h 1047182"/>
                  <a:gd name="connsiteX7193" fmla="*/ 504668 w 808720"/>
                  <a:gd name="connsiteY7193" fmla="*/ 6218 h 1047182"/>
                  <a:gd name="connsiteX7194" fmla="*/ 504613 w 808720"/>
                  <a:gd name="connsiteY7194" fmla="*/ 6231 h 1047182"/>
                  <a:gd name="connsiteX7195" fmla="*/ 504515 w 808720"/>
                  <a:gd name="connsiteY7195" fmla="*/ 6228 h 1047182"/>
                  <a:gd name="connsiteX7196" fmla="*/ 498089 w 808720"/>
                  <a:gd name="connsiteY7196" fmla="*/ 6218 h 1047182"/>
                  <a:gd name="connsiteX7197" fmla="*/ 502475 w 808720"/>
                  <a:gd name="connsiteY7197" fmla="*/ 6218 h 1047182"/>
                  <a:gd name="connsiteX7198" fmla="*/ 502263 w 808720"/>
                  <a:gd name="connsiteY7198" fmla="*/ 6253 h 1047182"/>
                  <a:gd name="connsiteX7199" fmla="*/ 497936 w 808720"/>
                  <a:gd name="connsiteY7199" fmla="*/ 6317 h 1047182"/>
                  <a:gd name="connsiteX7200" fmla="*/ 496524 w 808720"/>
                  <a:gd name="connsiteY7200" fmla="*/ 6218 h 1047182"/>
                  <a:gd name="connsiteX7201" fmla="*/ 498089 w 808720"/>
                  <a:gd name="connsiteY7201" fmla="*/ 6218 h 1047182"/>
                  <a:gd name="connsiteX7202" fmla="*/ 496969 w 808720"/>
                  <a:gd name="connsiteY7202" fmla="*/ 6256 h 1047182"/>
                  <a:gd name="connsiteX7203" fmla="*/ 490441 w 808720"/>
                  <a:gd name="connsiteY7203" fmla="*/ 6218 h 1047182"/>
                  <a:gd name="connsiteX7204" fmla="*/ 493572 w 808720"/>
                  <a:gd name="connsiteY7204" fmla="*/ 6218 h 1047182"/>
                  <a:gd name="connsiteX7205" fmla="*/ 491993 w 808720"/>
                  <a:gd name="connsiteY7205" fmla="*/ 6404 h 1047182"/>
                  <a:gd name="connsiteX7206" fmla="*/ 491277 w 808720"/>
                  <a:gd name="connsiteY7206" fmla="*/ 6415 h 1047182"/>
                  <a:gd name="connsiteX7207" fmla="*/ 470431 w 808720"/>
                  <a:gd name="connsiteY7207" fmla="*/ 6218 h 1047182"/>
                  <a:gd name="connsiteX7208" fmla="*/ 471771 w 808720"/>
                  <a:gd name="connsiteY7208" fmla="*/ 6218 h 1047182"/>
                  <a:gd name="connsiteX7209" fmla="*/ 471195 w 808720"/>
                  <a:gd name="connsiteY7209" fmla="*/ 6290 h 1047182"/>
                  <a:gd name="connsiteX7210" fmla="*/ 468481 w 808720"/>
                  <a:gd name="connsiteY7210" fmla="*/ 6218 h 1047182"/>
                  <a:gd name="connsiteX7211" fmla="*/ 469139 w 808720"/>
                  <a:gd name="connsiteY7211" fmla="*/ 6218 h 1047182"/>
                  <a:gd name="connsiteX7212" fmla="*/ 467138 w 808720"/>
                  <a:gd name="connsiteY7212" fmla="*/ 6456 h 1047182"/>
                  <a:gd name="connsiteX7213" fmla="*/ 467004 w 808720"/>
                  <a:gd name="connsiteY7213" fmla="*/ 6447 h 1047182"/>
                  <a:gd name="connsiteX7214" fmla="*/ 468170 w 808720"/>
                  <a:gd name="connsiteY7214" fmla="*/ 6261 h 1047182"/>
                  <a:gd name="connsiteX7215" fmla="*/ 468262 w 808720"/>
                  <a:gd name="connsiteY7215" fmla="*/ 6218 h 1047182"/>
                  <a:gd name="connsiteX7216" fmla="*/ 468438 w 808720"/>
                  <a:gd name="connsiteY7216" fmla="*/ 6218 h 1047182"/>
                  <a:gd name="connsiteX7217" fmla="*/ 468170 w 808720"/>
                  <a:gd name="connsiteY7217" fmla="*/ 6261 h 1047182"/>
                  <a:gd name="connsiteX7218" fmla="*/ 466874 w 808720"/>
                  <a:gd name="connsiteY7218" fmla="*/ 6439 h 1047182"/>
                  <a:gd name="connsiteX7219" fmla="*/ 466802 w 808720"/>
                  <a:gd name="connsiteY7219" fmla="*/ 6435 h 1047182"/>
                  <a:gd name="connsiteX7220" fmla="*/ 467775 w 808720"/>
                  <a:gd name="connsiteY7220" fmla="*/ 6277 h 1047182"/>
                  <a:gd name="connsiteX7221" fmla="*/ 465713 w 808720"/>
                  <a:gd name="connsiteY7221" fmla="*/ 6218 h 1047182"/>
                  <a:gd name="connsiteX7222" fmla="*/ 468142 w 808720"/>
                  <a:gd name="connsiteY7222" fmla="*/ 6218 h 1047182"/>
                  <a:gd name="connsiteX7223" fmla="*/ 467775 w 808720"/>
                  <a:gd name="connsiteY7223" fmla="*/ 6277 h 1047182"/>
                  <a:gd name="connsiteX7224" fmla="*/ 466592 w 808720"/>
                  <a:gd name="connsiteY7224" fmla="*/ 6421 h 1047182"/>
                  <a:gd name="connsiteX7225" fmla="*/ 464950 w 808720"/>
                  <a:gd name="connsiteY7225" fmla="*/ 6318 h 1047182"/>
                  <a:gd name="connsiteX7226" fmla="*/ 463366 w 808720"/>
                  <a:gd name="connsiteY7226" fmla="*/ 6218 h 1047182"/>
                  <a:gd name="connsiteX7227" fmla="*/ 464992 w 808720"/>
                  <a:gd name="connsiteY7227" fmla="*/ 6218 h 1047182"/>
                  <a:gd name="connsiteX7228" fmla="*/ 464472 w 808720"/>
                  <a:gd name="connsiteY7228" fmla="*/ 6288 h 1047182"/>
                  <a:gd name="connsiteX7229" fmla="*/ 462999 w 808720"/>
                  <a:gd name="connsiteY7229" fmla="*/ 6218 h 1047182"/>
                  <a:gd name="connsiteX7230" fmla="*/ 463290 w 808720"/>
                  <a:gd name="connsiteY7230" fmla="*/ 6218 h 1047182"/>
                  <a:gd name="connsiteX7231" fmla="*/ 462712 w 808720"/>
                  <a:gd name="connsiteY7231" fmla="*/ 6275 h 1047182"/>
                  <a:gd name="connsiteX7232" fmla="*/ 462648 w 808720"/>
                  <a:gd name="connsiteY7232" fmla="*/ 6269 h 1047182"/>
                  <a:gd name="connsiteX7233" fmla="*/ 462706 w 808720"/>
                  <a:gd name="connsiteY7233" fmla="*/ 6218 h 1047182"/>
                  <a:gd name="connsiteX7234" fmla="*/ 462999 w 808720"/>
                  <a:gd name="connsiteY7234" fmla="*/ 6218 h 1047182"/>
                  <a:gd name="connsiteX7235" fmla="*/ 462473 w 808720"/>
                  <a:gd name="connsiteY7235" fmla="*/ 6254 h 1047182"/>
                  <a:gd name="connsiteX7236" fmla="*/ 462406 w 808720"/>
                  <a:gd name="connsiteY7236" fmla="*/ 6248 h 1047182"/>
                  <a:gd name="connsiteX7237" fmla="*/ 461661 w 808720"/>
                  <a:gd name="connsiteY7237" fmla="*/ 6218 h 1047182"/>
                  <a:gd name="connsiteX7238" fmla="*/ 462060 w 808720"/>
                  <a:gd name="connsiteY7238" fmla="*/ 6218 h 1047182"/>
                  <a:gd name="connsiteX7239" fmla="*/ 462406 w 808720"/>
                  <a:gd name="connsiteY7239" fmla="*/ 6248 h 1047182"/>
                  <a:gd name="connsiteX7240" fmla="*/ 462088 w 808720"/>
                  <a:gd name="connsiteY7240" fmla="*/ 6280 h 1047182"/>
                  <a:gd name="connsiteX7241" fmla="*/ 459493 w 808720"/>
                  <a:gd name="connsiteY7241" fmla="*/ 6458 h 1047182"/>
                  <a:gd name="connsiteX7242" fmla="*/ 458612 w 808720"/>
                  <a:gd name="connsiteY7242" fmla="*/ 6218 h 1047182"/>
                  <a:gd name="connsiteX7243" fmla="*/ 456220 w 808720"/>
                  <a:gd name="connsiteY7243" fmla="*/ 6683 h 1047182"/>
                  <a:gd name="connsiteX7244" fmla="*/ 456194 w 808720"/>
                  <a:gd name="connsiteY7244" fmla="*/ 6685 h 1047182"/>
                  <a:gd name="connsiteX7245" fmla="*/ 454213 w 808720"/>
                  <a:gd name="connsiteY7245" fmla="*/ 6566 h 1047182"/>
                  <a:gd name="connsiteX7246" fmla="*/ 455662 w 808720"/>
                  <a:gd name="connsiteY7246" fmla="*/ 6425 h 1047182"/>
                  <a:gd name="connsiteX7247" fmla="*/ 454474 w 808720"/>
                  <a:gd name="connsiteY7247" fmla="*/ 6218 h 1047182"/>
                  <a:gd name="connsiteX7248" fmla="*/ 457804 w 808720"/>
                  <a:gd name="connsiteY7248" fmla="*/ 6218 h 1047182"/>
                  <a:gd name="connsiteX7249" fmla="*/ 455662 w 808720"/>
                  <a:gd name="connsiteY7249" fmla="*/ 6425 h 1047182"/>
                  <a:gd name="connsiteX7250" fmla="*/ 453918 w 808720"/>
                  <a:gd name="connsiteY7250" fmla="*/ 6548 h 1047182"/>
                  <a:gd name="connsiteX7251" fmla="*/ 452410 w 808720"/>
                  <a:gd name="connsiteY7251" fmla="*/ 6457 h 1047182"/>
                  <a:gd name="connsiteX7252" fmla="*/ 449528 w 808720"/>
                  <a:gd name="connsiteY7252" fmla="*/ 6857 h 1047182"/>
                  <a:gd name="connsiteX7253" fmla="*/ 447005 w 808720"/>
                  <a:gd name="connsiteY7253" fmla="*/ 7034 h 1047182"/>
                  <a:gd name="connsiteX7254" fmla="*/ 450645 w 808720"/>
                  <a:gd name="connsiteY7254" fmla="*/ 6549 h 1047182"/>
                  <a:gd name="connsiteX7255" fmla="*/ 463320 w 808720"/>
                  <a:gd name="connsiteY7255" fmla="*/ 6215 h 1047182"/>
                  <a:gd name="connsiteX7256" fmla="*/ 463366 w 808720"/>
                  <a:gd name="connsiteY7256" fmla="*/ 6218 h 1047182"/>
                  <a:gd name="connsiteX7257" fmla="*/ 463290 w 808720"/>
                  <a:gd name="connsiteY7257" fmla="*/ 6218 h 1047182"/>
                  <a:gd name="connsiteX7258" fmla="*/ 523430 w 808720"/>
                  <a:gd name="connsiteY7258" fmla="*/ 6194 h 1047182"/>
                  <a:gd name="connsiteX7259" fmla="*/ 524407 w 808720"/>
                  <a:gd name="connsiteY7259" fmla="*/ 6218 h 1047182"/>
                  <a:gd name="connsiteX7260" fmla="*/ 524351 w 808720"/>
                  <a:gd name="connsiteY7260" fmla="*/ 6257 h 1047182"/>
                  <a:gd name="connsiteX7261" fmla="*/ 523550 w 808720"/>
                  <a:gd name="connsiteY7261" fmla="*/ 6270 h 1047182"/>
                  <a:gd name="connsiteX7262" fmla="*/ 523521 w 808720"/>
                  <a:gd name="connsiteY7262" fmla="*/ 6252 h 1047182"/>
                  <a:gd name="connsiteX7263" fmla="*/ 521180 w 808720"/>
                  <a:gd name="connsiteY7263" fmla="*/ 6193 h 1047182"/>
                  <a:gd name="connsiteX7264" fmla="*/ 521527 w 808720"/>
                  <a:gd name="connsiteY7264" fmla="*/ 6201 h 1047182"/>
                  <a:gd name="connsiteX7265" fmla="*/ 521324 w 808720"/>
                  <a:gd name="connsiteY7265" fmla="*/ 6277 h 1047182"/>
                  <a:gd name="connsiteX7266" fmla="*/ 520897 w 808720"/>
                  <a:gd name="connsiteY7266" fmla="*/ 6306 h 1047182"/>
                  <a:gd name="connsiteX7267" fmla="*/ 521657 w 808720"/>
                  <a:gd name="connsiteY7267" fmla="*/ 6152 h 1047182"/>
                  <a:gd name="connsiteX7268" fmla="*/ 522311 w 808720"/>
                  <a:gd name="connsiteY7268" fmla="*/ 6168 h 1047182"/>
                  <a:gd name="connsiteX7269" fmla="*/ 522585 w 808720"/>
                  <a:gd name="connsiteY7269" fmla="*/ 6287 h 1047182"/>
                  <a:gd name="connsiteX7270" fmla="*/ 522372 w 808720"/>
                  <a:gd name="connsiteY7270" fmla="*/ 6291 h 1047182"/>
                  <a:gd name="connsiteX7271" fmla="*/ 522214 w 808720"/>
                  <a:gd name="connsiteY7271" fmla="*/ 6218 h 1047182"/>
                  <a:gd name="connsiteX7272" fmla="*/ 521527 w 808720"/>
                  <a:gd name="connsiteY7272" fmla="*/ 6201 h 1047182"/>
                  <a:gd name="connsiteX7273" fmla="*/ 469710 w 808720"/>
                  <a:gd name="connsiteY7273" fmla="*/ 6150 h 1047182"/>
                  <a:gd name="connsiteX7274" fmla="*/ 470431 w 808720"/>
                  <a:gd name="connsiteY7274" fmla="*/ 6218 h 1047182"/>
                  <a:gd name="connsiteX7275" fmla="*/ 469139 w 808720"/>
                  <a:gd name="connsiteY7275" fmla="*/ 6218 h 1047182"/>
                  <a:gd name="connsiteX7276" fmla="*/ 462279 w 808720"/>
                  <a:gd name="connsiteY7276" fmla="*/ 6149 h 1047182"/>
                  <a:gd name="connsiteX7277" fmla="*/ 462959 w 808720"/>
                  <a:gd name="connsiteY7277" fmla="*/ 6192 h 1047182"/>
                  <a:gd name="connsiteX7278" fmla="*/ 462706 w 808720"/>
                  <a:gd name="connsiteY7278" fmla="*/ 6218 h 1047182"/>
                  <a:gd name="connsiteX7279" fmla="*/ 462060 w 808720"/>
                  <a:gd name="connsiteY7279" fmla="*/ 6218 h 1047182"/>
                  <a:gd name="connsiteX7280" fmla="*/ 461837 w 808720"/>
                  <a:gd name="connsiteY7280" fmla="*/ 6198 h 1047182"/>
                  <a:gd name="connsiteX7281" fmla="*/ 514652 w 808720"/>
                  <a:gd name="connsiteY7281" fmla="*/ 6134 h 1047182"/>
                  <a:gd name="connsiteX7282" fmla="*/ 517827 w 808720"/>
                  <a:gd name="connsiteY7282" fmla="*/ 6218 h 1047182"/>
                  <a:gd name="connsiteX7283" fmla="*/ 517297 w 808720"/>
                  <a:gd name="connsiteY7283" fmla="*/ 6378 h 1047182"/>
                  <a:gd name="connsiteX7284" fmla="*/ 515834 w 808720"/>
                  <a:gd name="connsiteY7284" fmla="*/ 6404 h 1047182"/>
                  <a:gd name="connsiteX7285" fmla="*/ 508757 w 808720"/>
                  <a:gd name="connsiteY7285" fmla="*/ 6118 h 1047182"/>
                  <a:gd name="connsiteX7286" fmla="*/ 508929 w 808720"/>
                  <a:gd name="connsiteY7286" fmla="*/ 6153 h 1047182"/>
                  <a:gd name="connsiteX7287" fmla="*/ 510222 w 808720"/>
                  <a:gd name="connsiteY7287" fmla="*/ 6416 h 1047182"/>
                  <a:gd name="connsiteX7288" fmla="*/ 509490 w 808720"/>
                  <a:gd name="connsiteY7288" fmla="*/ 6392 h 1047182"/>
                  <a:gd name="connsiteX7289" fmla="*/ 509041 w 808720"/>
                  <a:gd name="connsiteY7289" fmla="*/ 6224 h 1047182"/>
                  <a:gd name="connsiteX7290" fmla="*/ 509054 w 808720"/>
                  <a:gd name="connsiteY7290" fmla="*/ 6218 h 1047182"/>
                  <a:gd name="connsiteX7291" fmla="*/ 509032 w 808720"/>
                  <a:gd name="connsiteY7291" fmla="*/ 6220 h 1047182"/>
                  <a:gd name="connsiteX7292" fmla="*/ 508868 w 808720"/>
                  <a:gd name="connsiteY7292" fmla="*/ 6159 h 1047182"/>
                  <a:gd name="connsiteX7293" fmla="*/ 469208 w 808720"/>
                  <a:gd name="connsiteY7293" fmla="*/ 6102 h 1047182"/>
                  <a:gd name="connsiteX7294" fmla="*/ 469272 w 808720"/>
                  <a:gd name="connsiteY7294" fmla="*/ 6108 h 1047182"/>
                  <a:gd name="connsiteX7295" fmla="*/ 468481 w 808720"/>
                  <a:gd name="connsiteY7295" fmla="*/ 6218 h 1047182"/>
                  <a:gd name="connsiteX7296" fmla="*/ 468438 w 808720"/>
                  <a:gd name="connsiteY7296" fmla="*/ 6218 h 1047182"/>
                  <a:gd name="connsiteX7297" fmla="*/ 468996 w 808720"/>
                  <a:gd name="connsiteY7297" fmla="*/ 6128 h 1047182"/>
                  <a:gd name="connsiteX7298" fmla="*/ 468984 w 808720"/>
                  <a:gd name="connsiteY7298" fmla="*/ 6081 h 1047182"/>
                  <a:gd name="connsiteX7299" fmla="*/ 469176 w 808720"/>
                  <a:gd name="connsiteY7299" fmla="*/ 6099 h 1047182"/>
                  <a:gd name="connsiteX7300" fmla="*/ 468996 w 808720"/>
                  <a:gd name="connsiteY7300" fmla="*/ 6128 h 1047182"/>
                  <a:gd name="connsiteX7301" fmla="*/ 468262 w 808720"/>
                  <a:gd name="connsiteY7301" fmla="*/ 6218 h 1047182"/>
                  <a:gd name="connsiteX7302" fmla="*/ 468142 w 808720"/>
                  <a:gd name="connsiteY7302" fmla="*/ 6218 h 1047182"/>
                  <a:gd name="connsiteX7303" fmla="*/ 494811 w 808720"/>
                  <a:gd name="connsiteY7303" fmla="*/ 6071 h 1047182"/>
                  <a:gd name="connsiteX7304" fmla="*/ 496524 w 808720"/>
                  <a:gd name="connsiteY7304" fmla="*/ 6218 h 1047182"/>
                  <a:gd name="connsiteX7305" fmla="*/ 493572 w 808720"/>
                  <a:gd name="connsiteY7305" fmla="*/ 6218 h 1047182"/>
                  <a:gd name="connsiteX7306" fmla="*/ 512028 w 808720"/>
                  <a:gd name="connsiteY7306" fmla="*/ 6064 h 1047182"/>
                  <a:gd name="connsiteX7307" fmla="*/ 513968 w 808720"/>
                  <a:gd name="connsiteY7307" fmla="*/ 6115 h 1047182"/>
                  <a:gd name="connsiteX7308" fmla="*/ 515317 w 808720"/>
                  <a:gd name="connsiteY7308" fmla="*/ 6412 h 1047182"/>
                  <a:gd name="connsiteX7309" fmla="*/ 513663 w 808720"/>
                  <a:gd name="connsiteY7309" fmla="*/ 6441 h 1047182"/>
                  <a:gd name="connsiteX7310" fmla="*/ 508578 w 808720"/>
                  <a:gd name="connsiteY7310" fmla="*/ 6051 h 1047182"/>
                  <a:gd name="connsiteX7311" fmla="*/ 508757 w 808720"/>
                  <a:gd name="connsiteY7311" fmla="*/ 6118 h 1047182"/>
                  <a:gd name="connsiteX7312" fmla="*/ 508475 w 808720"/>
                  <a:gd name="connsiteY7312" fmla="*/ 6060 h 1047182"/>
                  <a:gd name="connsiteX7313" fmla="*/ 459823 w 808720"/>
                  <a:gd name="connsiteY7313" fmla="*/ 6022 h 1047182"/>
                  <a:gd name="connsiteX7314" fmla="*/ 461837 w 808720"/>
                  <a:gd name="connsiteY7314" fmla="*/ 6198 h 1047182"/>
                  <a:gd name="connsiteX7315" fmla="*/ 461661 w 808720"/>
                  <a:gd name="connsiteY7315" fmla="*/ 6218 h 1047182"/>
                  <a:gd name="connsiteX7316" fmla="*/ 458612 w 808720"/>
                  <a:gd name="connsiteY7316" fmla="*/ 6218 h 1047182"/>
                  <a:gd name="connsiteX7317" fmla="*/ 457804 w 808720"/>
                  <a:gd name="connsiteY7317" fmla="*/ 6218 h 1047182"/>
                  <a:gd name="connsiteX7318" fmla="*/ 513462 w 808720"/>
                  <a:gd name="connsiteY7318" fmla="*/ 6004 h 1047182"/>
                  <a:gd name="connsiteX7319" fmla="*/ 514160 w 808720"/>
                  <a:gd name="connsiteY7319" fmla="*/ 6021 h 1047182"/>
                  <a:gd name="connsiteX7320" fmla="*/ 514652 w 808720"/>
                  <a:gd name="connsiteY7320" fmla="*/ 6134 h 1047182"/>
                  <a:gd name="connsiteX7321" fmla="*/ 513968 w 808720"/>
                  <a:gd name="connsiteY7321" fmla="*/ 6115 h 1047182"/>
                  <a:gd name="connsiteX7322" fmla="*/ 513928 w 808720"/>
                  <a:gd name="connsiteY7322" fmla="*/ 5968 h 1047182"/>
                  <a:gd name="connsiteX7323" fmla="*/ 521301 w 808720"/>
                  <a:gd name="connsiteY7323" fmla="*/ 6144 h 1047182"/>
                  <a:gd name="connsiteX7324" fmla="*/ 521180 w 808720"/>
                  <a:gd name="connsiteY7324" fmla="*/ 6193 h 1047182"/>
                  <a:gd name="connsiteX7325" fmla="*/ 514160 w 808720"/>
                  <a:gd name="connsiteY7325" fmla="*/ 6021 h 1047182"/>
                  <a:gd name="connsiteX7326" fmla="*/ 508354 w 808720"/>
                  <a:gd name="connsiteY7326" fmla="*/ 5967 h 1047182"/>
                  <a:gd name="connsiteX7327" fmla="*/ 509223 w 808720"/>
                  <a:gd name="connsiteY7327" fmla="*/ 5990 h 1047182"/>
                  <a:gd name="connsiteX7328" fmla="*/ 508578 w 808720"/>
                  <a:gd name="connsiteY7328" fmla="*/ 6051 h 1047182"/>
                  <a:gd name="connsiteX7329" fmla="*/ 521798 w 808720"/>
                  <a:gd name="connsiteY7329" fmla="*/ 5945 h 1047182"/>
                  <a:gd name="connsiteX7330" fmla="*/ 521989 w 808720"/>
                  <a:gd name="connsiteY7330" fmla="*/ 6028 h 1047182"/>
                  <a:gd name="connsiteX7331" fmla="*/ 521657 w 808720"/>
                  <a:gd name="connsiteY7331" fmla="*/ 6152 h 1047182"/>
                  <a:gd name="connsiteX7332" fmla="*/ 521301 w 808720"/>
                  <a:gd name="connsiteY7332" fmla="*/ 6144 h 1047182"/>
                  <a:gd name="connsiteX7333" fmla="*/ 509972 w 808720"/>
                  <a:gd name="connsiteY7333" fmla="*/ 5919 h 1047182"/>
                  <a:gd name="connsiteX7334" fmla="*/ 510897 w 808720"/>
                  <a:gd name="connsiteY7334" fmla="*/ 5942 h 1047182"/>
                  <a:gd name="connsiteX7335" fmla="*/ 511568 w 808720"/>
                  <a:gd name="connsiteY7335" fmla="*/ 5958 h 1047182"/>
                  <a:gd name="connsiteX7336" fmla="*/ 512028 w 808720"/>
                  <a:gd name="connsiteY7336" fmla="*/ 6064 h 1047182"/>
                  <a:gd name="connsiteX7337" fmla="*/ 510205 w 808720"/>
                  <a:gd name="connsiteY7337" fmla="*/ 6016 h 1047182"/>
                  <a:gd name="connsiteX7338" fmla="*/ 509223 w 808720"/>
                  <a:gd name="connsiteY7338" fmla="*/ 5990 h 1047182"/>
                  <a:gd name="connsiteX7339" fmla="*/ 467236 w 808720"/>
                  <a:gd name="connsiteY7339" fmla="*/ 5917 h 1047182"/>
                  <a:gd name="connsiteX7340" fmla="*/ 467685 w 808720"/>
                  <a:gd name="connsiteY7340" fmla="*/ 5959 h 1047182"/>
                  <a:gd name="connsiteX7341" fmla="*/ 465713 w 808720"/>
                  <a:gd name="connsiteY7341" fmla="*/ 6218 h 1047182"/>
                  <a:gd name="connsiteX7342" fmla="*/ 464992 w 808720"/>
                  <a:gd name="connsiteY7342" fmla="*/ 6218 h 1047182"/>
                  <a:gd name="connsiteX7343" fmla="*/ 511345 w 808720"/>
                  <a:gd name="connsiteY7343" fmla="*/ 5907 h 1047182"/>
                  <a:gd name="connsiteX7344" fmla="*/ 513222 w 808720"/>
                  <a:gd name="connsiteY7344" fmla="*/ 5951 h 1047182"/>
                  <a:gd name="connsiteX7345" fmla="*/ 513462 w 808720"/>
                  <a:gd name="connsiteY7345" fmla="*/ 6004 h 1047182"/>
                  <a:gd name="connsiteX7346" fmla="*/ 511568 w 808720"/>
                  <a:gd name="connsiteY7346" fmla="*/ 5958 h 1047182"/>
                  <a:gd name="connsiteX7347" fmla="*/ 507484 w 808720"/>
                  <a:gd name="connsiteY7347" fmla="*/ 5858 h 1047182"/>
                  <a:gd name="connsiteX7348" fmla="*/ 508105 w 808720"/>
                  <a:gd name="connsiteY7348" fmla="*/ 5874 h 1047182"/>
                  <a:gd name="connsiteX7349" fmla="*/ 508354 w 808720"/>
                  <a:gd name="connsiteY7349" fmla="*/ 5967 h 1047182"/>
                  <a:gd name="connsiteX7350" fmla="*/ 507965 w 808720"/>
                  <a:gd name="connsiteY7350" fmla="*/ 5956 h 1047182"/>
                  <a:gd name="connsiteX7351" fmla="*/ 504109 w 808720"/>
                  <a:gd name="connsiteY7351" fmla="*/ 5854 h 1047182"/>
                  <a:gd name="connsiteX7352" fmla="*/ 507965 w 808720"/>
                  <a:gd name="connsiteY7352" fmla="*/ 5956 h 1047182"/>
                  <a:gd name="connsiteX7353" fmla="*/ 508475 w 808720"/>
                  <a:gd name="connsiteY7353" fmla="*/ 6060 h 1047182"/>
                  <a:gd name="connsiteX7354" fmla="*/ 506630 w 808720"/>
                  <a:gd name="connsiteY7354" fmla="*/ 6234 h 1047182"/>
                  <a:gd name="connsiteX7355" fmla="*/ 506150 w 808720"/>
                  <a:gd name="connsiteY7355" fmla="*/ 6182 h 1047182"/>
                  <a:gd name="connsiteX7356" fmla="*/ 466428 w 808720"/>
                  <a:gd name="connsiteY7356" fmla="*/ 5840 h 1047182"/>
                  <a:gd name="connsiteX7357" fmla="*/ 466778 w 808720"/>
                  <a:gd name="connsiteY7357" fmla="*/ 5873 h 1047182"/>
                  <a:gd name="connsiteX7358" fmla="*/ 463320 w 808720"/>
                  <a:gd name="connsiteY7358" fmla="*/ 6215 h 1047182"/>
                  <a:gd name="connsiteX7359" fmla="*/ 462959 w 808720"/>
                  <a:gd name="connsiteY7359" fmla="*/ 6192 h 1047182"/>
                  <a:gd name="connsiteX7360" fmla="*/ 507980 w 808720"/>
                  <a:gd name="connsiteY7360" fmla="*/ 5827 h 1047182"/>
                  <a:gd name="connsiteX7361" fmla="*/ 510354 w 808720"/>
                  <a:gd name="connsiteY7361" fmla="*/ 5883 h 1047182"/>
                  <a:gd name="connsiteX7362" fmla="*/ 509972 w 808720"/>
                  <a:gd name="connsiteY7362" fmla="*/ 5919 h 1047182"/>
                  <a:gd name="connsiteX7363" fmla="*/ 508105 w 808720"/>
                  <a:gd name="connsiteY7363" fmla="*/ 5874 h 1047182"/>
                  <a:gd name="connsiteX7364" fmla="*/ 510984 w 808720"/>
                  <a:gd name="connsiteY7364" fmla="*/ 5824 h 1047182"/>
                  <a:gd name="connsiteX7365" fmla="*/ 511306 w 808720"/>
                  <a:gd name="connsiteY7365" fmla="*/ 5898 h 1047182"/>
                  <a:gd name="connsiteX7366" fmla="*/ 511345 w 808720"/>
                  <a:gd name="connsiteY7366" fmla="*/ 5907 h 1047182"/>
                  <a:gd name="connsiteX7367" fmla="*/ 511245 w 808720"/>
                  <a:gd name="connsiteY7367" fmla="*/ 5904 h 1047182"/>
                  <a:gd name="connsiteX7368" fmla="*/ 510354 w 808720"/>
                  <a:gd name="connsiteY7368" fmla="*/ 5883 h 1047182"/>
                  <a:gd name="connsiteX7369" fmla="*/ 522731 w 808720"/>
                  <a:gd name="connsiteY7369" fmla="*/ 5749 h 1047182"/>
                  <a:gd name="connsiteX7370" fmla="*/ 523430 w 808720"/>
                  <a:gd name="connsiteY7370" fmla="*/ 6194 h 1047182"/>
                  <a:gd name="connsiteX7371" fmla="*/ 522311 w 808720"/>
                  <a:gd name="connsiteY7371" fmla="*/ 6168 h 1047182"/>
                  <a:gd name="connsiteX7372" fmla="*/ 521989 w 808720"/>
                  <a:gd name="connsiteY7372" fmla="*/ 6028 h 1047182"/>
                  <a:gd name="connsiteX7373" fmla="*/ 501938 w 808720"/>
                  <a:gd name="connsiteY7373" fmla="*/ 5723 h 1047182"/>
                  <a:gd name="connsiteX7374" fmla="*/ 503536 w 808720"/>
                  <a:gd name="connsiteY7374" fmla="*/ 5762 h 1047182"/>
                  <a:gd name="connsiteX7375" fmla="*/ 504109 w 808720"/>
                  <a:gd name="connsiteY7375" fmla="*/ 5854 h 1047182"/>
                  <a:gd name="connsiteX7376" fmla="*/ 502830 w 808720"/>
                  <a:gd name="connsiteY7376" fmla="*/ 5820 h 1047182"/>
                  <a:gd name="connsiteX7377" fmla="*/ 503234 w 808720"/>
                  <a:gd name="connsiteY7377" fmla="*/ 5714 h 1047182"/>
                  <a:gd name="connsiteX7378" fmla="*/ 507241 w 808720"/>
                  <a:gd name="connsiteY7378" fmla="*/ 5809 h 1047182"/>
                  <a:gd name="connsiteX7379" fmla="*/ 507484 w 808720"/>
                  <a:gd name="connsiteY7379" fmla="*/ 5858 h 1047182"/>
                  <a:gd name="connsiteX7380" fmla="*/ 503536 w 808720"/>
                  <a:gd name="connsiteY7380" fmla="*/ 5762 h 1047182"/>
                  <a:gd name="connsiteX7381" fmla="*/ 512618 w 808720"/>
                  <a:gd name="connsiteY7381" fmla="*/ 5669 h 1047182"/>
                  <a:gd name="connsiteX7382" fmla="*/ 512880 w 808720"/>
                  <a:gd name="connsiteY7382" fmla="*/ 5729 h 1047182"/>
                  <a:gd name="connsiteX7383" fmla="*/ 513928 w 808720"/>
                  <a:gd name="connsiteY7383" fmla="*/ 5968 h 1047182"/>
                  <a:gd name="connsiteX7384" fmla="*/ 513222 w 808720"/>
                  <a:gd name="connsiteY7384" fmla="*/ 5951 h 1047182"/>
                  <a:gd name="connsiteX7385" fmla="*/ 512430 w 808720"/>
                  <a:gd name="connsiteY7385" fmla="*/ 5777 h 1047182"/>
                  <a:gd name="connsiteX7386" fmla="*/ 512143 w 808720"/>
                  <a:gd name="connsiteY7386" fmla="*/ 5714 h 1047182"/>
                  <a:gd name="connsiteX7387" fmla="*/ 469729 w 808720"/>
                  <a:gd name="connsiteY7387" fmla="*/ 5582 h 1047182"/>
                  <a:gd name="connsiteX7388" fmla="*/ 467236 w 808720"/>
                  <a:gd name="connsiteY7388" fmla="*/ 5917 h 1047182"/>
                  <a:gd name="connsiteX7389" fmla="*/ 466778 w 808720"/>
                  <a:gd name="connsiteY7389" fmla="*/ 5873 h 1047182"/>
                  <a:gd name="connsiteX7390" fmla="*/ 454226 w 808720"/>
                  <a:gd name="connsiteY7390" fmla="*/ 5532 h 1047182"/>
                  <a:gd name="connsiteX7391" fmla="*/ 458288 w 808720"/>
                  <a:gd name="connsiteY7391" fmla="*/ 5888 h 1047182"/>
                  <a:gd name="connsiteX7392" fmla="*/ 454474 w 808720"/>
                  <a:gd name="connsiteY7392" fmla="*/ 6218 h 1047182"/>
                  <a:gd name="connsiteX7393" fmla="*/ 453130 w 808720"/>
                  <a:gd name="connsiteY7393" fmla="*/ 6218 h 1047182"/>
                  <a:gd name="connsiteX7394" fmla="*/ 450645 w 808720"/>
                  <a:gd name="connsiteY7394" fmla="*/ 6549 h 1047182"/>
                  <a:gd name="connsiteX7395" fmla="*/ 440361 w 808720"/>
                  <a:gd name="connsiteY7395" fmla="*/ 7439 h 1047182"/>
                  <a:gd name="connsiteX7396" fmla="*/ 462793 w 808720"/>
                  <a:gd name="connsiteY7396" fmla="*/ 5498 h 1047182"/>
                  <a:gd name="connsiteX7397" fmla="*/ 464028 w 808720"/>
                  <a:gd name="connsiteY7397" fmla="*/ 5614 h 1047182"/>
                  <a:gd name="connsiteX7398" fmla="*/ 459823 w 808720"/>
                  <a:gd name="connsiteY7398" fmla="*/ 6022 h 1047182"/>
                  <a:gd name="connsiteX7399" fmla="*/ 458288 w 808720"/>
                  <a:gd name="connsiteY7399" fmla="*/ 5888 h 1047182"/>
                  <a:gd name="connsiteX7400" fmla="*/ 486972 w 808720"/>
                  <a:gd name="connsiteY7400" fmla="*/ 5400 h 1047182"/>
                  <a:gd name="connsiteX7401" fmla="*/ 502830 w 808720"/>
                  <a:gd name="connsiteY7401" fmla="*/ 5820 h 1047182"/>
                  <a:gd name="connsiteX7402" fmla="*/ 506150 w 808720"/>
                  <a:gd name="connsiteY7402" fmla="*/ 6182 h 1047182"/>
                  <a:gd name="connsiteX7403" fmla="*/ 506533 w 808720"/>
                  <a:gd name="connsiteY7403" fmla="*/ 6244 h 1047182"/>
                  <a:gd name="connsiteX7404" fmla="*/ 506135 w 808720"/>
                  <a:gd name="connsiteY7404" fmla="*/ 6281 h 1047182"/>
                  <a:gd name="connsiteX7405" fmla="*/ 504630 w 808720"/>
                  <a:gd name="connsiteY7405" fmla="*/ 6232 h 1047182"/>
                  <a:gd name="connsiteX7406" fmla="*/ 504668 w 808720"/>
                  <a:gd name="connsiteY7406" fmla="*/ 6218 h 1047182"/>
                  <a:gd name="connsiteX7407" fmla="*/ 504353 w 808720"/>
                  <a:gd name="connsiteY7407" fmla="*/ 6222 h 1047182"/>
                  <a:gd name="connsiteX7408" fmla="*/ 495896 w 808720"/>
                  <a:gd name="connsiteY7408" fmla="*/ 5943 h 1047182"/>
                  <a:gd name="connsiteX7409" fmla="*/ 494811 w 808720"/>
                  <a:gd name="connsiteY7409" fmla="*/ 6071 h 1047182"/>
                  <a:gd name="connsiteX7410" fmla="*/ 486986 w 808720"/>
                  <a:gd name="connsiteY7410" fmla="*/ 5404 h 1047182"/>
                  <a:gd name="connsiteX7411" fmla="*/ 485440 w 808720"/>
                  <a:gd name="connsiteY7411" fmla="*/ 5360 h 1047182"/>
                  <a:gd name="connsiteX7412" fmla="*/ 486937 w 808720"/>
                  <a:gd name="connsiteY7412" fmla="*/ 5399 h 1047182"/>
                  <a:gd name="connsiteX7413" fmla="*/ 486986 w 808720"/>
                  <a:gd name="connsiteY7413" fmla="*/ 5404 h 1047182"/>
                  <a:gd name="connsiteX7414" fmla="*/ 490441 w 808720"/>
                  <a:gd name="connsiteY7414" fmla="*/ 6218 h 1047182"/>
                  <a:gd name="connsiteX7415" fmla="*/ 480544 w 808720"/>
                  <a:gd name="connsiteY7415" fmla="*/ 6218 h 1047182"/>
                  <a:gd name="connsiteX7416" fmla="*/ 486247 w 808720"/>
                  <a:gd name="connsiteY7416" fmla="*/ 5340 h 1047182"/>
                  <a:gd name="connsiteX7417" fmla="*/ 486773 w 808720"/>
                  <a:gd name="connsiteY7417" fmla="*/ 5354 h 1047182"/>
                  <a:gd name="connsiteX7418" fmla="*/ 486972 w 808720"/>
                  <a:gd name="connsiteY7418" fmla="*/ 5400 h 1047182"/>
                  <a:gd name="connsiteX7419" fmla="*/ 486937 w 808720"/>
                  <a:gd name="connsiteY7419" fmla="*/ 5399 h 1047182"/>
                  <a:gd name="connsiteX7420" fmla="*/ 486623 w 808720"/>
                  <a:gd name="connsiteY7420" fmla="*/ 5318 h 1047182"/>
                  <a:gd name="connsiteX7421" fmla="*/ 501463 w 808720"/>
                  <a:gd name="connsiteY7421" fmla="*/ 5671 h 1047182"/>
                  <a:gd name="connsiteX7422" fmla="*/ 501938 w 808720"/>
                  <a:gd name="connsiteY7422" fmla="*/ 5723 h 1047182"/>
                  <a:gd name="connsiteX7423" fmla="*/ 486773 w 808720"/>
                  <a:gd name="connsiteY7423" fmla="*/ 5354 h 1047182"/>
                  <a:gd name="connsiteX7424" fmla="*/ 484952 w 808720"/>
                  <a:gd name="connsiteY7424" fmla="*/ 5309 h 1047182"/>
                  <a:gd name="connsiteX7425" fmla="*/ 485635 w 808720"/>
                  <a:gd name="connsiteY7425" fmla="*/ 5326 h 1047182"/>
                  <a:gd name="connsiteX7426" fmla="*/ 485440 w 808720"/>
                  <a:gd name="connsiteY7426" fmla="*/ 5360 h 1047182"/>
                  <a:gd name="connsiteX7427" fmla="*/ 484789 w 808720"/>
                  <a:gd name="connsiteY7427" fmla="*/ 5342 h 1047182"/>
                  <a:gd name="connsiteX7428" fmla="*/ 485778 w 808720"/>
                  <a:gd name="connsiteY7428" fmla="*/ 5300 h 1047182"/>
                  <a:gd name="connsiteX7429" fmla="*/ 486247 w 808720"/>
                  <a:gd name="connsiteY7429" fmla="*/ 5340 h 1047182"/>
                  <a:gd name="connsiteX7430" fmla="*/ 485635 w 808720"/>
                  <a:gd name="connsiteY7430" fmla="*/ 5326 h 1047182"/>
                  <a:gd name="connsiteX7431" fmla="*/ 485738 w 808720"/>
                  <a:gd name="connsiteY7431" fmla="*/ 5297 h 1047182"/>
                  <a:gd name="connsiteX7432" fmla="*/ 485790 w 808720"/>
                  <a:gd name="connsiteY7432" fmla="*/ 5298 h 1047182"/>
                  <a:gd name="connsiteX7433" fmla="*/ 485778 w 808720"/>
                  <a:gd name="connsiteY7433" fmla="*/ 5300 h 1047182"/>
                  <a:gd name="connsiteX7434" fmla="*/ 485223 w 808720"/>
                  <a:gd name="connsiteY7434" fmla="*/ 5253 h 1047182"/>
                  <a:gd name="connsiteX7435" fmla="*/ 485738 w 808720"/>
                  <a:gd name="connsiteY7435" fmla="*/ 5297 h 1047182"/>
                  <a:gd name="connsiteX7436" fmla="*/ 485085 w 808720"/>
                  <a:gd name="connsiteY7436" fmla="*/ 5281 h 1047182"/>
                  <a:gd name="connsiteX7437" fmla="*/ 480890 w 808720"/>
                  <a:gd name="connsiteY7437" fmla="*/ 5239 h 1047182"/>
                  <a:gd name="connsiteX7438" fmla="*/ 484789 w 808720"/>
                  <a:gd name="connsiteY7438" fmla="*/ 5342 h 1047182"/>
                  <a:gd name="connsiteX7439" fmla="*/ 480544 w 808720"/>
                  <a:gd name="connsiteY7439" fmla="*/ 6218 h 1047182"/>
                  <a:gd name="connsiteX7440" fmla="*/ 471771 w 808720"/>
                  <a:gd name="connsiteY7440" fmla="*/ 6218 h 1047182"/>
                  <a:gd name="connsiteX7441" fmla="*/ 478351 w 808720"/>
                  <a:gd name="connsiteY7441" fmla="*/ 5395 h 1047182"/>
                  <a:gd name="connsiteX7442" fmla="*/ 486220 w 808720"/>
                  <a:gd name="connsiteY7442" fmla="*/ 5223 h 1047182"/>
                  <a:gd name="connsiteX7443" fmla="*/ 486623 w 808720"/>
                  <a:gd name="connsiteY7443" fmla="*/ 5318 h 1047182"/>
                  <a:gd name="connsiteX7444" fmla="*/ 485790 w 808720"/>
                  <a:gd name="connsiteY7444" fmla="*/ 5298 h 1047182"/>
                  <a:gd name="connsiteX7445" fmla="*/ 481565 w 808720"/>
                  <a:gd name="connsiteY7445" fmla="*/ 5198 h 1047182"/>
                  <a:gd name="connsiteX7446" fmla="*/ 485085 w 808720"/>
                  <a:gd name="connsiteY7446" fmla="*/ 5281 h 1047182"/>
                  <a:gd name="connsiteX7447" fmla="*/ 484952 w 808720"/>
                  <a:gd name="connsiteY7447" fmla="*/ 5309 h 1047182"/>
                  <a:gd name="connsiteX7448" fmla="*/ 481231 w 808720"/>
                  <a:gd name="connsiteY7448" fmla="*/ 5218 h 1047182"/>
                  <a:gd name="connsiteX7449" fmla="*/ 478164 w 808720"/>
                  <a:gd name="connsiteY7449" fmla="*/ 5143 h 1047182"/>
                  <a:gd name="connsiteX7450" fmla="*/ 481231 w 808720"/>
                  <a:gd name="connsiteY7450" fmla="*/ 5218 h 1047182"/>
                  <a:gd name="connsiteX7451" fmla="*/ 480890 w 808720"/>
                  <a:gd name="connsiteY7451" fmla="*/ 5239 h 1047182"/>
                  <a:gd name="connsiteX7452" fmla="*/ 478002 w 808720"/>
                  <a:gd name="connsiteY7452" fmla="*/ 5163 h 1047182"/>
                  <a:gd name="connsiteX7453" fmla="*/ 477108 w 808720"/>
                  <a:gd name="connsiteY7453" fmla="*/ 5139 h 1047182"/>
                  <a:gd name="connsiteX7454" fmla="*/ 478002 w 808720"/>
                  <a:gd name="connsiteY7454" fmla="*/ 5163 h 1047182"/>
                  <a:gd name="connsiteX7455" fmla="*/ 469710 w 808720"/>
                  <a:gd name="connsiteY7455" fmla="*/ 6150 h 1047182"/>
                  <a:gd name="connsiteX7456" fmla="*/ 469272 w 808720"/>
                  <a:gd name="connsiteY7456" fmla="*/ 6108 h 1047182"/>
                  <a:gd name="connsiteX7457" fmla="*/ 470149 w 808720"/>
                  <a:gd name="connsiteY7457" fmla="*/ 5988 h 1047182"/>
                  <a:gd name="connsiteX7458" fmla="*/ 524021 w 808720"/>
                  <a:gd name="connsiteY7458" fmla="*/ 5056 h 1047182"/>
                  <a:gd name="connsiteX7459" fmla="*/ 524216 w 808720"/>
                  <a:gd name="connsiteY7459" fmla="*/ 5193 h 1047182"/>
                  <a:gd name="connsiteX7460" fmla="*/ 522731 w 808720"/>
                  <a:gd name="connsiteY7460" fmla="*/ 5749 h 1047182"/>
                  <a:gd name="connsiteX7461" fmla="*/ 522560 w 808720"/>
                  <a:gd name="connsiteY7461" fmla="*/ 5640 h 1047182"/>
                  <a:gd name="connsiteX7462" fmla="*/ 473718 w 808720"/>
                  <a:gd name="connsiteY7462" fmla="*/ 5047 h 1047182"/>
                  <a:gd name="connsiteX7463" fmla="*/ 472060 w 808720"/>
                  <a:gd name="connsiteY7463" fmla="*/ 5270 h 1047182"/>
                  <a:gd name="connsiteX7464" fmla="*/ 466428 w 808720"/>
                  <a:gd name="connsiteY7464" fmla="*/ 5840 h 1047182"/>
                  <a:gd name="connsiteX7465" fmla="*/ 464028 w 808720"/>
                  <a:gd name="connsiteY7465" fmla="*/ 5614 h 1047182"/>
                  <a:gd name="connsiteX7466" fmla="*/ 466288 w 808720"/>
                  <a:gd name="connsiteY7466" fmla="*/ 5395 h 1047182"/>
                  <a:gd name="connsiteX7467" fmla="*/ 475703 w 808720"/>
                  <a:gd name="connsiteY7467" fmla="*/ 4993 h 1047182"/>
                  <a:gd name="connsiteX7468" fmla="*/ 468984 w 808720"/>
                  <a:gd name="connsiteY7468" fmla="*/ 6081 h 1047182"/>
                  <a:gd name="connsiteX7469" fmla="*/ 467685 w 808720"/>
                  <a:gd name="connsiteY7469" fmla="*/ 5959 h 1047182"/>
                  <a:gd name="connsiteX7470" fmla="*/ 473054 w 808720"/>
                  <a:gd name="connsiteY7470" fmla="*/ 5254 h 1047182"/>
                  <a:gd name="connsiteX7471" fmla="*/ 524773 w 808720"/>
                  <a:gd name="connsiteY7471" fmla="*/ 4983 h 1047182"/>
                  <a:gd name="connsiteX7472" fmla="*/ 526228 w 808720"/>
                  <a:gd name="connsiteY7472" fmla="*/ 6224 h 1047182"/>
                  <a:gd name="connsiteX7473" fmla="*/ 525696 w 808720"/>
                  <a:gd name="connsiteY7473" fmla="*/ 6233 h 1047182"/>
                  <a:gd name="connsiteX7474" fmla="*/ 524216 w 808720"/>
                  <a:gd name="connsiteY7474" fmla="*/ 5193 h 1047182"/>
                  <a:gd name="connsiteX7475" fmla="*/ 475137 w 808720"/>
                  <a:gd name="connsiteY7475" fmla="*/ 4981 h 1047182"/>
                  <a:gd name="connsiteX7476" fmla="*/ 473054 w 808720"/>
                  <a:gd name="connsiteY7476" fmla="*/ 5254 h 1047182"/>
                  <a:gd name="connsiteX7477" fmla="*/ 469729 w 808720"/>
                  <a:gd name="connsiteY7477" fmla="*/ 5582 h 1047182"/>
                  <a:gd name="connsiteX7478" fmla="*/ 472060 w 808720"/>
                  <a:gd name="connsiteY7478" fmla="*/ 5270 h 1047182"/>
                  <a:gd name="connsiteX7479" fmla="*/ 474715 w 808720"/>
                  <a:gd name="connsiteY7479" fmla="*/ 5000 h 1047182"/>
                  <a:gd name="connsiteX7480" fmla="*/ 485171 w 808720"/>
                  <a:gd name="connsiteY7480" fmla="*/ 4976 h 1047182"/>
                  <a:gd name="connsiteX7481" fmla="*/ 485823 w 808720"/>
                  <a:gd name="connsiteY7481" fmla="*/ 5129 h 1047182"/>
                  <a:gd name="connsiteX7482" fmla="*/ 485223 w 808720"/>
                  <a:gd name="connsiteY7482" fmla="*/ 5253 h 1047182"/>
                  <a:gd name="connsiteX7483" fmla="*/ 483314 w 808720"/>
                  <a:gd name="connsiteY7483" fmla="*/ 5090 h 1047182"/>
                  <a:gd name="connsiteX7484" fmla="*/ 476446 w 808720"/>
                  <a:gd name="connsiteY7484" fmla="*/ 4919 h 1047182"/>
                  <a:gd name="connsiteX7485" fmla="*/ 475703 w 808720"/>
                  <a:gd name="connsiteY7485" fmla="*/ 4993 h 1047182"/>
                  <a:gd name="connsiteX7486" fmla="*/ 476037 w 808720"/>
                  <a:gd name="connsiteY7486" fmla="*/ 4939 h 1047182"/>
                  <a:gd name="connsiteX7487" fmla="*/ 476688 w 808720"/>
                  <a:gd name="connsiteY7487" fmla="*/ 4896 h 1047182"/>
                  <a:gd name="connsiteX7488" fmla="*/ 476577 w 808720"/>
                  <a:gd name="connsiteY7488" fmla="*/ 4913 h 1047182"/>
                  <a:gd name="connsiteX7489" fmla="*/ 476446 w 808720"/>
                  <a:gd name="connsiteY7489" fmla="*/ 4919 h 1047182"/>
                  <a:gd name="connsiteX7490" fmla="*/ 476662 w 808720"/>
                  <a:gd name="connsiteY7490" fmla="*/ 4837 h 1047182"/>
                  <a:gd name="connsiteX7491" fmla="*/ 476037 w 808720"/>
                  <a:gd name="connsiteY7491" fmla="*/ 4939 h 1047182"/>
                  <a:gd name="connsiteX7492" fmla="*/ 475137 w 808720"/>
                  <a:gd name="connsiteY7492" fmla="*/ 4981 h 1047182"/>
                  <a:gd name="connsiteX7493" fmla="*/ 475906 w 808720"/>
                  <a:gd name="connsiteY7493" fmla="*/ 4880 h 1047182"/>
                  <a:gd name="connsiteX7494" fmla="*/ 476249 w 808720"/>
                  <a:gd name="connsiteY7494" fmla="*/ 4845 h 1047182"/>
                  <a:gd name="connsiteX7495" fmla="*/ 477422 w 808720"/>
                  <a:gd name="connsiteY7495" fmla="*/ 4823 h 1047182"/>
                  <a:gd name="connsiteX7496" fmla="*/ 476688 w 808720"/>
                  <a:gd name="connsiteY7496" fmla="*/ 4896 h 1047182"/>
                  <a:gd name="connsiteX7497" fmla="*/ 477103 w 808720"/>
                  <a:gd name="connsiteY7497" fmla="*/ 4829 h 1047182"/>
                  <a:gd name="connsiteX7498" fmla="*/ 479688 w 808720"/>
                  <a:gd name="connsiteY7498" fmla="*/ 4781 h 1047182"/>
                  <a:gd name="connsiteX7499" fmla="*/ 483314 w 808720"/>
                  <a:gd name="connsiteY7499" fmla="*/ 5090 h 1047182"/>
                  <a:gd name="connsiteX7500" fmla="*/ 481565 w 808720"/>
                  <a:gd name="connsiteY7500" fmla="*/ 5198 h 1047182"/>
                  <a:gd name="connsiteX7501" fmla="*/ 478351 w 808720"/>
                  <a:gd name="connsiteY7501" fmla="*/ 5121 h 1047182"/>
                  <a:gd name="connsiteX7502" fmla="*/ 478164 w 808720"/>
                  <a:gd name="connsiteY7502" fmla="*/ 5143 h 1047182"/>
                  <a:gd name="connsiteX7503" fmla="*/ 477254 w 808720"/>
                  <a:gd name="connsiteY7503" fmla="*/ 5121 h 1047182"/>
                  <a:gd name="connsiteX7504" fmla="*/ 477108 w 808720"/>
                  <a:gd name="connsiteY7504" fmla="*/ 5139 h 1047182"/>
                  <a:gd name="connsiteX7505" fmla="*/ 476432 w 808720"/>
                  <a:gd name="connsiteY7505" fmla="*/ 5121 h 1047182"/>
                  <a:gd name="connsiteX7506" fmla="*/ 470149 w 808720"/>
                  <a:gd name="connsiteY7506" fmla="*/ 5988 h 1047182"/>
                  <a:gd name="connsiteX7507" fmla="*/ 469208 w 808720"/>
                  <a:gd name="connsiteY7507" fmla="*/ 6102 h 1047182"/>
                  <a:gd name="connsiteX7508" fmla="*/ 469176 w 808720"/>
                  <a:gd name="connsiteY7508" fmla="*/ 6099 h 1047182"/>
                  <a:gd name="connsiteX7509" fmla="*/ 476577 w 808720"/>
                  <a:gd name="connsiteY7509" fmla="*/ 4913 h 1047182"/>
                  <a:gd name="connsiteX7510" fmla="*/ 479226 w 808720"/>
                  <a:gd name="connsiteY7510" fmla="*/ 4789 h 1047182"/>
                  <a:gd name="connsiteX7511" fmla="*/ 488958 w 808720"/>
                  <a:gd name="connsiteY7511" fmla="*/ 4743 h 1047182"/>
                  <a:gd name="connsiteX7512" fmla="*/ 486220 w 808720"/>
                  <a:gd name="connsiteY7512" fmla="*/ 5223 h 1047182"/>
                  <a:gd name="connsiteX7513" fmla="*/ 485823 w 808720"/>
                  <a:gd name="connsiteY7513" fmla="*/ 5129 h 1047182"/>
                  <a:gd name="connsiteX7514" fmla="*/ 487159 w 808720"/>
                  <a:gd name="connsiteY7514" fmla="*/ 4854 h 1047182"/>
                  <a:gd name="connsiteX7515" fmla="*/ 478704 w 808720"/>
                  <a:gd name="connsiteY7515" fmla="*/ 4697 h 1047182"/>
                  <a:gd name="connsiteX7516" fmla="*/ 479590 w 808720"/>
                  <a:gd name="connsiteY7516" fmla="*/ 4772 h 1047182"/>
                  <a:gd name="connsiteX7517" fmla="*/ 479226 w 808720"/>
                  <a:gd name="connsiteY7517" fmla="*/ 4789 h 1047182"/>
                  <a:gd name="connsiteX7518" fmla="*/ 477422 w 808720"/>
                  <a:gd name="connsiteY7518" fmla="*/ 4823 h 1047182"/>
                  <a:gd name="connsiteX7519" fmla="*/ 478166 w 808720"/>
                  <a:gd name="connsiteY7519" fmla="*/ 4651 h 1047182"/>
                  <a:gd name="connsiteX7520" fmla="*/ 478199 w 808720"/>
                  <a:gd name="connsiteY7520" fmla="*/ 4653 h 1047182"/>
                  <a:gd name="connsiteX7521" fmla="*/ 477103 w 808720"/>
                  <a:gd name="connsiteY7521" fmla="*/ 4829 h 1047182"/>
                  <a:gd name="connsiteX7522" fmla="*/ 476662 w 808720"/>
                  <a:gd name="connsiteY7522" fmla="*/ 4837 h 1047182"/>
                  <a:gd name="connsiteX7523" fmla="*/ 477226 w 808720"/>
                  <a:gd name="connsiteY7523" fmla="*/ 4746 h 1047182"/>
                  <a:gd name="connsiteX7524" fmla="*/ 488297 w 808720"/>
                  <a:gd name="connsiteY7524" fmla="*/ 4619 h 1047182"/>
                  <a:gd name="connsiteX7525" fmla="*/ 487159 w 808720"/>
                  <a:gd name="connsiteY7525" fmla="*/ 4854 h 1047182"/>
                  <a:gd name="connsiteX7526" fmla="*/ 485171 w 808720"/>
                  <a:gd name="connsiteY7526" fmla="*/ 4976 h 1047182"/>
                  <a:gd name="connsiteX7527" fmla="*/ 483999 w 808720"/>
                  <a:gd name="connsiteY7527" fmla="*/ 4700 h 1047182"/>
                  <a:gd name="connsiteX7528" fmla="*/ 483525 w 808720"/>
                  <a:gd name="connsiteY7528" fmla="*/ 4588 h 1047182"/>
                  <a:gd name="connsiteX7529" fmla="*/ 483999 w 808720"/>
                  <a:gd name="connsiteY7529" fmla="*/ 4700 h 1047182"/>
                  <a:gd name="connsiteX7530" fmla="*/ 479688 w 808720"/>
                  <a:gd name="connsiteY7530" fmla="*/ 4781 h 1047182"/>
                  <a:gd name="connsiteX7531" fmla="*/ 479590 w 808720"/>
                  <a:gd name="connsiteY7531" fmla="*/ 4772 h 1047182"/>
                  <a:gd name="connsiteX7532" fmla="*/ 477254 w 808720"/>
                  <a:gd name="connsiteY7532" fmla="*/ 4573 h 1047182"/>
                  <a:gd name="connsiteX7533" fmla="*/ 477936 w 808720"/>
                  <a:gd name="connsiteY7533" fmla="*/ 4631 h 1047182"/>
                  <a:gd name="connsiteX7534" fmla="*/ 477226 w 808720"/>
                  <a:gd name="connsiteY7534" fmla="*/ 4746 h 1047182"/>
                  <a:gd name="connsiteX7535" fmla="*/ 476249 w 808720"/>
                  <a:gd name="connsiteY7535" fmla="*/ 4845 h 1047182"/>
                  <a:gd name="connsiteX7536" fmla="*/ 476158 w 808720"/>
                  <a:gd name="connsiteY7536" fmla="*/ 4847 h 1047182"/>
                  <a:gd name="connsiteX7537" fmla="*/ 475906 w 808720"/>
                  <a:gd name="connsiteY7537" fmla="*/ 4880 h 1047182"/>
                  <a:gd name="connsiteX7538" fmla="*/ 474715 w 808720"/>
                  <a:gd name="connsiteY7538" fmla="*/ 5000 h 1047182"/>
                  <a:gd name="connsiteX7539" fmla="*/ 473718 w 808720"/>
                  <a:gd name="connsiteY7539" fmla="*/ 5047 h 1047182"/>
                  <a:gd name="connsiteX7540" fmla="*/ 491291 w 808720"/>
                  <a:gd name="connsiteY7540" fmla="*/ 4563 h 1047182"/>
                  <a:gd name="connsiteX7541" fmla="*/ 491507 w 808720"/>
                  <a:gd name="connsiteY7541" fmla="*/ 4586 h 1047182"/>
                  <a:gd name="connsiteX7542" fmla="*/ 488958 w 808720"/>
                  <a:gd name="connsiteY7542" fmla="*/ 4743 h 1047182"/>
                  <a:gd name="connsiteX7543" fmla="*/ 489830 w 808720"/>
                  <a:gd name="connsiteY7543" fmla="*/ 4590 h 1047182"/>
                  <a:gd name="connsiteX7544" fmla="*/ 526013 w 808720"/>
                  <a:gd name="connsiteY7544" fmla="*/ 4519 h 1047182"/>
                  <a:gd name="connsiteX7545" fmla="*/ 524773 w 808720"/>
                  <a:gd name="connsiteY7545" fmla="*/ 4983 h 1047182"/>
                  <a:gd name="connsiteX7546" fmla="*/ 524591 w 808720"/>
                  <a:gd name="connsiteY7546" fmla="*/ 4828 h 1047182"/>
                  <a:gd name="connsiteX7547" fmla="*/ 525229 w 808720"/>
                  <a:gd name="connsiteY7547" fmla="*/ 4573 h 1047182"/>
                  <a:gd name="connsiteX7548" fmla="*/ 495572 w 808720"/>
                  <a:gd name="connsiteY7548" fmla="*/ 4483 h 1047182"/>
                  <a:gd name="connsiteX7549" fmla="*/ 503234 w 808720"/>
                  <a:gd name="connsiteY7549" fmla="*/ 5714 h 1047182"/>
                  <a:gd name="connsiteX7550" fmla="*/ 501463 w 808720"/>
                  <a:gd name="connsiteY7550" fmla="*/ 5671 h 1047182"/>
                  <a:gd name="connsiteX7551" fmla="*/ 491507 w 808720"/>
                  <a:gd name="connsiteY7551" fmla="*/ 4586 h 1047182"/>
                  <a:gd name="connsiteX7552" fmla="*/ 492153 w 808720"/>
                  <a:gd name="connsiteY7552" fmla="*/ 4547 h 1047182"/>
                  <a:gd name="connsiteX7553" fmla="*/ 489511 w 808720"/>
                  <a:gd name="connsiteY7553" fmla="*/ 4369 h 1047182"/>
                  <a:gd name="connsiteX7554" fmla="*/ 490487 w 808720"/>
                  <a:gd name="connsiteY7554" fmla="*/ 4475 h 1047182"/>
                  <a:gd name="connsiteX7555" fmla="*/ 489830 w 808720"/>
                  <a:gd name="connsiteY7555" fmla="*/ 4590 h 1047182"/>
                  <a:gd name="connsiteX7556" fmla="*/ 488297 w 808720"/>
                  <a:gd name="connsiteY7556" fmla="*/ 4619 h 1047182"/>
                  <a:gd name="connsiteX7557" fmla="*/ 528598 w 808720"/>
                  <a:gd name="connsiteY7557" fmla="*/ 4341 h 1047182"/>
                  <a:gd name="connsiteX7558" fmla="*/ 527197 w 808720"/>
                  <a:gd name="connsiteY7558" fmla="*/ 6624 h 1047182"/>
                  <a:gd name="connsiteX7559" fmla="*/ 526600 w 808720"/>
                  <a:gd name="connsiteY7559" fmla="*/ 6218 h 1047182"/>
                  <a:gd name="connsiteX7560" fmla="*/ 526599 w 808720"/>
                  <a:gd name="connsiteY7560" fmla="*/ 6218 h 1047182"/>
                  <a:gd name="connsiteX7561" fmla="*/ 528467 w 808720"/>
                  <a:gd name="connsiteY7561" fmla="*/ 4350 h 1047182"/>
                  <a:gd name="connsiteX7562" fmla="*/ 503969 w 808720"/>
                  <a:gd name="connsiteY7562" fmla="*/ 4325 h 1047182"/>
                  <a:gd name="connsiteX7563" fmla="*/ 507980 w 808720"/>
                  <a:gd name="connsiteY7563" fmla="*/ 5827 h 1047182"/>
                  <a:gd name="connsiteX7564" fmla="*/ 507241 w 808720"/>
                  <a:gd name="connsiteY7564" fmla="*/ 5809 h 1047182"/>
                  <a:gd name="connsiteX7565" fmla="*/ 500291 w 808720"/>
                  <a:gd name="connsiteY7565" fmla="*/ 4394 h 1047182"/>
                  <a:gd name="connsiteX7566" fmla="*/ 505680 w 808720"/>
                  <a:gd name="connsiteY7566" fmla="*/ 4293 h 1047182"/>
                  <a:gd name="connsiteX7567" fmla="*/ 512143 w 808720"/>
                  <a:gd name="connsiteY7567" fmla="*/ 5714 h 1047182"/>
                  <a:gd name="connsiteX7568" fmla="*/ 510984 w 808720"/>
                  <a:gd name="connsiteY7568" fmla="*/ 5824 h 1047182"/>
                  <a:gd name="connsiteX7569" fmla="*/ 504441 w 808720"/>
                  <a:gd name="connsiteY7569" fmla="*/ 4316 h 1047182"/>
                  <a:gd name="connsiteX7570" fmla="*/ 489896 w 808720"/>
                  <a:gd name="connsiteY7570" fmla="*/ 4289 h 1047182"/>
                  <a:gd name="connsiteX7571" fmla="*/ 489511 w 808720"/>
                  <a:gd name="connsiteY7571" fmla="*/ 4369 h 1047182"/>
                  <a:gd name="connsiteX7572" fmla="*/ 489116 w 808720"/>
                  <a:gd name="connsiteY7572" fmla="*/ 4326 h 1047182"/>
                  <a:gd name="connsiteX7573" fmla="*/ 482234 w 808720"/>
                  <a:gd name="connsiteY7573" fmla="*/ 4284 h 1047182"/>
                  <a:gd name="connsiteX7574" fmla="*/ 482427 w 808720"/>
                  <a:gd name="connsiteY7574" fmla="*/ 4329 h 1047182"/>
                  <a:gd name="connsiteX7575" fmla="*/ 478704 w 808720"/>
                  <a:gd name="connsiteY7575" fmla="*/ 4697 h 1047182"/>
                  <a:gd name="connsiteX7576" fmla="*/ 478199 w 808720"/>
                  <a:gd name="connsiteY7576" fmla="*/ 4653 h 1047182"/>
                  <a:gd name="connsiteX7577" fmla="*/ 478300 w 808720"/>
                  <a:gd name="connsiteY7577" fmla="*/ 4637 h 1047182"/>
                  <a:gd name="connsiteX7578" fmla="*/ 481641 w 808720"/>
                  <a:gd name="connsiteY7578" fmla="*/ 4298 h 1047182"/>
                  <a:gd name="connsiteX7579" fmla="*/ 487724 w 808720"/>
                  <a:gd name="connsiteY7579" fmla="*/ 4174 h 1047182"/>
                  <a:gd name="connsiteX7580" fmla="*/ 489116 w 808720"/>
                  <a:gd name="connsiteY7580" fmla="*/ 4326 h 1047182"/>
                  <a:gd name="connsiteX7581" fmla="*/ 483525 w 808720"/>
                  <a:gd name="connsiteY7581" fmla="*/ 4588 h 1047182"/>
                  <a:gd name="connsiteX7582" fmla="*/ 482427 w 808720"/>
                  <a:gd name="connsiteY7582" fmla="*/ 4329 h 1047182"/>
                  <a:gd name="connsiteX7583" fmla="*/ 482737 w 808720"/>
                  <a:gd name="connsiteY7583" fmla="*/ 4298 h 1047182"/>
                  <a:gd name="connsiteX7584" fmla="*/ 460110 w 808720"/>
                  <a:gd name="connsiteY7584" fmla="*/ 4160 h 1047182"/>
                  <a:gd name="connsiteX7585" fmla="*/ 430147 w 808720"/>
                  <a:gd name="connsiteY7585" fmla="*/ 8220 h 1047182"/>
                  <a:gd name="connsiteX7586" fmla="*/ 418528 w 808720"/>
                  <a:gd name="connsiteY7586" fmla="*/ 9038 h 1047182"/>
                  <a:gd name="connsiteX7587" fmla="*/ 450937 w 808720"/>
                  <a:gd name="connsiteY7587" fmla="*/ 4299 h 1047182"/>
                  <a:gd name="connsiteX7588" fmla="*/ 498980 w 808720"/>
                  <a:gd name="connsiteY7588" fmla="*/ 4127 h 1047182"/>
                  <a:gd name="connsiteX7589" fmla="*/ 500291 w 808720"/>
                  <a:gd name="connsiteY7589" fmla="*/ 4394 h 1047182"/>
                  <a:gd name="connsiteX7590" fmla="*/ 495572 w 808720"/>
                  <a:gd name="connsiteY7590" fmla="*/ 4483 h 1047182"/>
                  <a:gd name="connsiteX7591" fmla="*/ 494915 w 808720"/>
                  <a:gd name="connsiteY7591" fmla="*/ 4377 h 1047182"/>
                  <a:gd name="connsiteX7592" fmla="*/ 493360 w 808720"/>
                  <a:gd name="connsiteY7592" fmla="*/ 4127 h 1047182"/>
                  <a:gd name="connsiteX7593" fmla="*/ 494915 w 808720"/>
                  <a:gd name="connsiteY7593" fmla="*/ 4377 h 1047182"/>
                  <a:gd name="connsiteX7594" fmla="*/ 492153 w 808720"/>
                  <a:gd name="connsiteY7594" fmla="*/ 4547 h 1047182"/>
                  <a:gd name="connsiteX7595" fmla="*/ 491291 w 808720"/>
                  <a:gd name="connsiteY7595" fmla="*/ 4563 h 1047182"/>
                  <a:gd name="connsiteX7596" fmla="*/ 490487 w 808720"/>
                  <a:gd name="connsiteY7596" fmla="*/ 4475 h 1047182"/>
                  <a:gd name="connsiteX7597" fmla="*/ 492149 w 808720"/>
                  <a:gd name="connsiteY7597" fmla="*/ 4184 h 1047182"/>
                  <a:gd name="connsiteX7598" fmla="*/ 481356 w 808720"/>
                  <a:gd name="connsiteY7598" fmla="*/ 4077 h 1047182"/>
                  <a:gd name="connsiteX7599" fmla="*/ 481534 w 808720"/>
                  <a:gd name="connsiteY7599" fmla="*/ 4119 h 1047182"/>
                  <a:gd name="connsiteX7600" fmla="*/ 478300 w 808720"/>
                  <a:gd name="connsiteY7600" fmla="*/ 4637 h 1047182"/>
                  <a:gd name="connsiteX7601" fmla="*/ 478166 w 808720"/>
                  <a:gd name="connsiteY7601" fmla="*/ 4651 h 1047182"/>
                  <a:gd name="connsiteX7602" fmla="*/ 477936 w 808720"/>
                  <a:gd name="connsiteY7602" fmla="*/ 4631 h 1047182"/>
                  <a:gd name="connsiteX7603" fmla="*/ 490990 w 808720"/>
                  <a:gd name="connsiteY7603" fmla="*/ 4064 h 1047182"/>
                  <a:gd name="connsiteX7604" fmla="*/ 490830 w 808720"/>
                  <a:gd name="connsiteY7604" fmla="*/ 4097 h 1047182"/>
                  <a:gd name="connsiteX7605" fmla="*/ 487724 w 808720"/>
                  <a:gd name="connsiteY7605" fmla="*/ 4174 h 1047182"/>
                  <a:gd name="connsiteX7606" fmla="*/ 487513 w 808720"/>
                  <a:gd name="connsiteY7606" fmla="*/ 4151 h 1047182"/>
                  <a:gd name="connsiteX7607" fmla="*/ 492947 w 808720"/>
                  <a:gd name="connsiteY7607" fmla="*/ 4044 h 1047182"/>
                  <a:gd name="connsiteX7608" fmla="*/ 492149 w 808720"/>
                  <a:gd name="connsiteY7608" fmla="*/ 4184 h 1047182"/>
                  <a:gd name="connsiteX7609" fmla="*/ 489896 w 808720"/>
                  <a:gd name="connsiteY7609" fmla="*/ 4289 h 1047182"/>
                  <a:gd name="connsiteX7610" fmla="*/ 490830 w 808720"/>
                  <a:gd name="connsiteY7610" fmla="*/ 4097 h 1047182"/>
                  <a:gd name="connsiteX7611" fmla="*/ 520020 w 808720"/>
                  <a:gd name="connsiteY7611" fmla="*/ 4024 h 1047182"/>
                  <a:gd name="connsiteX7612" fmla="*/ 521284 w 808720"/>
                  <a:gd name="connsiteY7612" fmla="*/ 4829 h 1047182"/>
                  <a:gd name="connsiteX7613" fmla="*/ 522560 w 808720"/>
                  <a:gd name="connsiteY7613" fmla="*/ 5640 h 1047182"/>
                  <a:gd name="connsiteX7614" fmla="*/ 521798 w 808720"/>
                  <a:gd name="connsiteY7614" fmla="*/ 5945 h 1047182"/>
                  <a:gd name="connsiteX7615" fmla="*/ 519636 w 808720"/>
                  <a:gd name="connsiteY7615" fmla="*/ 5005 h 1047182"/>
                  <a:gd name="connsiteX7616" fmla="*/ 517488 w 808720"/>
                  <a:gd name="connsiteY7616" fmla="*/ 4072 h 1047182"/>
                  <a:gd name="connsiteX7617" fmla="*/ 503151 w 808720"/>
                  <a:gd name="connsiteY7617" fmla="*/ 4019 h 1047182"/>
                  <a:gd name="connsiteX7618" fmla="*/ 504441 w 808720"/>
                  <a:gd name="connsiteY7618" fmla="*/ 4316 h 1047182"/>
                  <a:gd name="connsiteX7619" fmla="*/ 503969 w 808720"/>
                  <a:gd name="connsiteY7619" fmla="*/ 4325 h 1047182"/>
                  <a:gd name="connsiteX7620" fmla="*/ 502577 w 808720"/>
                  <a:gd name="connsiteY7620" fmla="*/ 3804 h 1047182"/>
                  <a:gd name="connsiteX7621" fmla="*/ 503151 w 808720"/>
                  <a:gd name="connsiteY7621" fmla="*/ 4019 h 1047182"/>
                  <a:gd name="connsiteX7622" fmla="*/ 502253 w 808720"/>
                  <a:gd name="connsiteY7622" fmla="*/ 3812 h 1047182"/>
                  <a:gd name="connsiteX7623" fmla="*/ 502133 w 808720"/>
                  <a:gd name="connsiteY7623" fmla="*/ 3785 h 1047182"/>
                  <a:gd name="connsiteX7624" fmla="*/ 502253 w 808720"/>
                  <a:gd name="connsiteY7624" fmla="*/ 3812 h 1047182"/>
                  <a:gd name="connsiteX7625" fmla="*/ 492947 w 808720"/>
                  <a:gd name="connsiteY7625" fmla="*/ 4044 h 1047182"/>
                  <a:gd name="connsiteX7626" fmla="*/ 493141 w 808720"/>
                  <a:gd name="connsiteY7626" fmla="*/ 4010 h 1047182"/>
                  <a:gd name="connsiteX7627" fmla="*/ 483834 w 808720"/>
                  <a:gd name="connsiteY7627" fmla="*/ 3750 h 1047182"/>
                  <a:gd name="connsiteX7628" fmla="*/ 487513 w 808720"/>
                  <a:gd name="connsiteY7628" fmla="*/ 4151 h 1047182"/>
                  <a:gd name="connsiteX7629" fmla="*/ 482234 w 808720"/>
                  <a:gd name="connsiteY7629" fmla="*/ 4284 h 1047182"/>
                  <a:gd name="connsiteX7630" fmla="*/ 481534 w 808720"/>
                  <a:gd name="connsiteY7630" fmla="*/ 4119 h 1047182"/>
                  <a:gd name="connsiteX7631" fmla="*/ 496800 w 808720"/>
                  <a:gd name="connsiteY7631" fmla="*/ 2866 h 1047182"/>
                  <a:gd name="connsiteX7632" fmla="*/ 499539 w 808720"/>
                  <a:gd name="connsiteY7632" fmla="*/ 2889 h 1047182"/>
                  <a:gd name="connsiteX7633" fmla="*/ 493141 w 808720"/>
                  <a:gd name="connsiteY7633" fmla="*/ 4010 h 1047182"/>
                  <a:gd name="connsiteX7634" fmla="*/ 490990 w 808720"/>
                  <a:gd name="connsiteY7634" fmla="*/ 4064 h 1047182"/>
                  <a:gd name="connsiteX7635" fmla="*/ 500314 w 808720"/>
                  <a:gd name="connsiteY7635" fmla="*/ 2753 h 1047182"/>
                  <a:gd name="connsiteX7636" fmla="*/ 514777 w 808720"/>
                  <a:gd name="connsiteY7636" fmla="*/ 2894 h 1047182"/>
                  <a:gd name="connsiteX7637" fmla="*/ 517488 w 808720"/>
                  <a:gd name="connsiteY7637" fmla="*/ 4072 h 1047182"/>
                  <a:gd name="connsiteX7638" fmla="*/ 505680 w 808720"/>
                  <a:gd name="connsiteY7638" fmla="*/ 4293 h 1047182"/>
                  <a:gd name="connsiteX7639" fmla="*/ 503366 w 808720"/>
                  <a:gd name="connsiteY7639" fmla="*/ 3785 h 1047182"/>
                  <a:gd name="connsiteX7640" fmla="*/ 502577 w 808720"/>
                  <a:gd name="connsiteY7640" fmla="*/ 3804 h 1047182"/>
                  <a:gd name="connsiteX7641" fmla="*/ 500145 w 808720"/>
                  <a:gd name="connsiteY7641" fmla="*/ 2894 h 1047182"/>
                  <a:gd name="connsiteX7642" fmla="*/ 499539 w 808720"/>
                  <a:gd name="connsiteY7642" fmla="*/ 2889 h 1047182"/>
                  <a:gd name="connsiteX7643" fmla="*/ 490139 w 808720"/>
                  <a:gd name="connsiteY7643" fmla="*/ 2654 h 1047182"/>
                  <a:gd name="connsiteX7644" fmla="*/ 497482 w 808720"/>
                  <a:gd name="connsiteY7644" fmla="*/ 2725 h 1047182"/>
                  <a:gd name="connsiteX7645" fmla="*/ 496800 w 808720"/>
                  <a:gd name="connsiteY7645" fmla="*/ 2866 h 1047182"/>
                  <a:gd name="connsiteX7646" fmla="*/ 489217 w 808720"/>
                  <a:gd name="connsiteY7646" fmla="*/ 2803 h 1047182"/>
                  <a:gd name="connsiteX7647" fmla="*/ 471223 w 808720"/>
                  <a:gd name="connsiteY7647" fmla="*/ 2654 h 1047182"/>
                  <a:gd name="connsiteX7648" fmla="*/ 489217 w 808720"/>
                  <a:gd name="connsiteY7648" fmla="*/ 2803 h 1047182"/>
                  <a:gd name="connsiteX7649" fmla="*/ 481356 w 808720"/>
                  <a:gd name="connsiteY7649" fmla="*/ 4077 h 1047182"/>
                  <a:gd name="connsiteX7650" fmla="*/ 480407 w 808720"/>
                  <a:gd name="connsiteY7650" fmla="*/ 3853 h 1047182"/>
                  <a:gd name="connsiteX7651" fmla="*/ 460110 w 808720"/>
                  <a:gd name="connsiteY7651" fmla="*/ 4160 h 1047182"/>
                  <a:gd name="connsiteX7652" fmla="*/ 533179 w 808720"/>
                  <a:gd name="connsiteY7652" fmla="*/ 1831 h 1047182"/>
                  <a:gd name="connsiteX7653" fmla="*/ 535322 w 808720"/>
                  <a:gd name="connsiteY7653" fmla="*/ 6225 h 1047182"/>
                  <a:gd name="connsiteX7654" fmla="*/ 534926 w 808720"/>
                  <a:gd name="connsiteY7654" fmla="*/ 6282 h 1047182"/>
                  <a:gd name="connsiteX7655" fmla="*/ 533179 w 808720"/>
                  <a:gd name="connsiteY7655" fmla="*/ 4024 h 1047182"/>
                  <a:gd name="connsiteX7656" fmla="*/ 528598 w 808720"/>
                  <a:gd name="connsiteY7656" fmla="*/ 4341 h 1047182"/>
                  <a:gd name="connsiteX7657" fmla="*/ 528792 w 808720"/>
                  <a:gd name="connsiteY7657" fmla="*/ 4024 h 1047182"/>
                  <a:gd name="connsiteX7658" fmla="*/ 528467 w 808720"/>
                  <a:gd name="connsiteY7658" fmla="*/ 4350 h 1047182"/>
                  <a:gd name="connsiteX7659" fmla="*/ 526013 w 808720"/>
                  <a:gd name="connsiteY7659" fmla="*/ 4519 h 1047182"/>
                  <a:gd name="connsiteX7660" fmla="*/ 526747 w 808720"/>
                  <a:gd name="connsiteY7660" fmla="*/ 4243 h 1047182"/>
                  <a:gd name="connsiteX7661" fmla="*/ 519712 w 808720"/>
                  <a:gd name="connsiteY7661" fmla="*/ 666 h 1047182"/>
                  <a:gd name="connsiteX7662" fmla="*/ 524223 w 808720"/>
                  <a:gd name="connsiteY7662" fmla="*/ 4514 h 1047182"/>
                  <a:gd name="connsiteX7663" fmla="*/ 524591 w 808720"/>
                  <a:gd name="connsiteY7663" fmla="*/ 4828 h 1047182"/>
                  <a:gd name="connsiteX7664" fmla="*/ 524021 w 808720"/>
                  <a:gd name="connsiteY7664" fmla="*/ 5056 h 1047182"/>
                  <a:gd name="connsiteX7665" fmla="*/ 523379 w 808720"/>
                  <a:gd name="connsiteY7665" fmla="*/ 4604 h 1047182"/>
                  <a:gd name="connsiteX7666" fmla="*/ 519095 w 808720"/>
                  <a:gd name="connsiteY7666" fmla="*/ 1592 h 1047182"/>
                  <a:gd name="connsiteX7667" fmla="*/ 507136 w 808720"/>
                  <a:gd name="connsiteY7667" fmla="*/ 1557 h 1047182"/>
                  <a:gd name="connsiteX7668" fmla="*/ 500314 w 808720"/>
                  <a:gd name="connsiteY7668" fmla="*/ 2753 h 1047182"/>
                  <a:gd name="connsiteX7669" fmla="*/ 497482 w 808720"/>
                  <a:gd name="connsiteY7669" fmla="*/ 2725 h 1047182"/>
                  <a:gd name="connsiteX7670" fmla="*/ 507136 w 808720"/>
                  <a:gd name="connsiteY7670" fmla="*/ 735 h 1047182"/>
                  <a:gd name="connsiteX7671" fmla="*/ 519712 w 808720"/>
                  <a:gd name="connsiteY7671" fmla="*/ 666 h 104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  <a:cxn ang="0">
                    <a:pos x="connsiteX3766" y="connsiteY3766"/>
                  </a:cxn>
                  <a:cxn ang="0">
                    <a:pos x="connsiteX3767" y="connsiteY3767"/>
                  </a:cxn>
                  <a:cxn ang="0">
                    <a:pos x="connsiteX3768" y="connsiteY3768"/>
                  </a:cxn>
                  <a:cxn ang="0">
                    <a:pos x="connsiteX3769" y="connsiteY3769"/>
                  </a:cxn>
                  <a:cxn ang="0">
                    <a:pos x="connsiteX3770" y="connsiteY3770"/>
                  </a:cxn>
                  <a:cxn ang="0">
                    <a:pos x="connsiteX3771" y="connsiteY3771"/>
                  </a:cxn>
                  <a:cxn ang="0">
                    <a:pos x="connsiteX3772" y="connsiteY3772"/>
                  </a:cxn>
                  <a:cxn ang="0">
                    <a:pos x="connsiteX3773" y="connsiteY3773"/>
                  </a:cxn>
                  <a:cxn ang="0">
                    <a:pos x="connsiteX3774" y="connsiteY3774"/>
                  </a:cxn>
                  <a:cxn ang="0">
                    <a:pos x="connsiteX3775" y="connsiteY3775"/>
                  </a:cxn>
                  <a:cxn ang="0">
                    <a:pos x="connsiteX3776" y="connsiteY3776"/>
                  </a:cxn>
                  <a:cxn ang="0">
                    <a:pos x="connsiteX3777" y="connsiteY3777"/>
                  </a:cxn>
                  <a:cxn ang="0">
                    <a:pos x="connsiteX3778" y="connsiteY3778"/>
                  </a:cxn>
                  <a:cxn ang="0">
                    <a:pos x="connsiteX3779" y="connsiteY3779"/>
                  </a:cxn>
                  <a:cxn ang="0">
                    <a:pos x="connsiteX3780" y="connsiteY3780"/>
                  </a:cxn>
                  <a:cxn ang="0">
                    <a:pos x="connsiteX3781" y="connsiteY3781"/>
                  </a:cxn>
                  <a:cxn ang="0">
                    <a:pos x="connsiteX3782" y="connsiteY3782"/>
                  </a:cxn>
                  <a:cxn ang="0">
                    <a:pos x="connsiteX3783" y="connsiteY3783"/>
                  </a:cxn>
                  <a:cxn ang="0">
                    <a:pos x="connsiteX3784" y="connsiteY3784"/>
                  </a:cxn>
                  <a:cxn ang="0">
                    <a:pos x="connsiteX3785" y="connsiteY3785"/>
                  </a:cxn>
                  <a:cxn ang="0">
                    <a:pos x="connsiteX3786" y="connsiteY3786"/>
                  </a:cxn>
                  <a:cxn ang="0">
                    <a:pos x="connsiteX3787" y="connsiteY3787"/>
                  </a:cxn>
                  <a:cxn ang="0">
                    <a:pos x="connsiteX3788" y="connsiteY3788"/>
                  </a:cxn>
                  <a:cxn ang="0">
                    <a:pos x="connsiteX3789" y="connsiteY3789"/>
                  </a:cxn>
                  <a:cxn ang="0">
                    <a:pos x="connsiteX3790" y="connsiteY3790"/>
                  </a:cxn>
                  <a:cxn ang="0">
                    <a:pos x="connsiteX3791" y="connsiteY3791"/>
                  </a:cxn>
                  <a:cxn ang="0">
                    <a:pos x="connsiteX3792" y="connsiteY3792"/>
                  </a:cxn>
                  <a:cxn ang="0">
                    <a:pos x="connsiteX3793" y="connsiteY3793"/>
                  </a:cxn>
                  <a:cxn ang="0">
                    <a:pos x="connsiteX3794" y="connsiteY3794"/>
                  </a:cxn>
                  <a:cxn ang="0">
                    <a:pos x="connsiteX3795" y="connsiteY3795"/>
                  </a:cxn>
                  <a:cxn ang="0">
                    <a:pos x="connsiteX3796" y="connsiteY3796"/>
                  </a:cxn>
                  <a:cxn ang="0">
                    <a:pos x="connsiteX3797" y="connsiteY3797"/>
                  </a:cxn>
                  <a:cxn ang="0">
                    <a:pos x="connsiteX3798" y="connsiteY3798"/>
                  </a:cxn>
                  <a:cxn ang="0">
                    <a:pos x="connsiteX3799" y="connsiteY3799"/>
                  </a:cxn>
                  <a:cxn ang="0">
                    <a:pos x="connsiteX3800" y="connsiteY3800"/>
                  </a:cxn>
                  <a:cxn ang="0">
                    <a:pos x="connsiteX3801" y="connsiteY3801"/>
                  </a:cxn>
                  <a:cxn ang="0">
                    <a:pos x="connsiteX3802" y="connsiteY3802"/>
                  </a:cxn>
                  <a:cxn ang="0">
                    <a:pos x="connsiteX3803" y="connsiteY3803"/>
                  </a:cxn>
                  <a:cxn ang="0">
                    <a:pos x="connsiteX3804" y="connsiteY3804"/>
                  </a:cxn>
                  <a:cxn ang="0">
                    <a:pos x="connsiteX3805" y="connsiteY3805"/>
                  </a:cxn>
                  <a:cxn ang="0">
                    <a:pos x="connsiteX3806" y="connsiteY3806"/>
                  </a:cxn>
                  <a:cxn ang="0">
                    <a:pos x="connsiteX3807" y="connsiteY3807"/>
                  </a:cxn>
                  <a:cxn ang="0">
                    <a:pos x="connsiteX3808" y="connsiteY3808"/>
                  </a:cxn>
                  <a:cxn ang="0">
                    <a:pos x="connsiteX3809" y="connsiteY3809"/>
                  </a:cxn>
                  <a:cxn ang="0">
                    <a:pos x="connsiteX3810" y="connsiteY3810"/>
                  </a:cxn>
                  <a:cxn ang="0">
                    <a:pos x="connsiteX3811" y="connsiteY3811"/>
                  </a:cxn>
                  <a:cxn ang="0">
                    <a:pos x="connsiteX3812" y="connsiteY3812"/>
                  </a:cxn>
                  <a:cxn ang="0">
                    <a:pos x="connsiteX3813" y="connsiteY3813"/>
                  </a:cxn>
                  <a:cxn ang="0">
                    <a:pos x="connsiteX3814" y="connsiteY3814"/>
                  </a:cxn>
                  <a:cxn ang="0">
                    <a:pos x="connsiteX3815" y="connsiteY3815"/>
                  </a:cxn>
                  <a:cxn ang="0">
                    <a:pos x="connsiteX3816" y="connsiteY3816"/>
                  </a:cxn>
                  <a:cxn ang="0">
                    <a:pos x="connsiteX3817" y="connsiteY3817"/>
                  </a:cxn>
                  <a:cxn ang="0">
                    <a:pos x="connsiteX3818" y="connsiteY3818"/>
                  </a:cxn>
                  <a:cxn ang="0">
                    <a:pos x="connsiteX3819" y="connsiteY3819"/>
                  </a:cxn>
                  <a:cxn ang="0">
                    <a:pos x="connsiteX3820" y="connsiteY3820"/>
                  </a:cxn>
                  <a:cxn ang="0">
                    <a:pos x="connsiteX3821" y="connsiteY3821"/>
                  </a:cxn>
                  <a:cxn ang="0">
                    <a:pos x="connsiteX3822" y="connsiteY3822"/>
                  </a:cxn>
                  <a:cxn ang="0">
                    <a:pos x="connsiteX3823" y="connsiteY3823"/>
                  </a:cxn>
                  <a:cxn ang="0">
                    <a:pos x="connsiteX3824" y="connsiteY3824"/>
                  </a:cxn>
                  <a:cxn ang="0">
                    <a:pos x="connsiteX3825" y="connsiteY3825"/>
                  </a:cxn>
                  <a:cxn ang="0">
                    <a:pos x="connsiteX3826" y="connsiteY3826"/>
                  </a:cxn>
                  <a:cxn ang="0">
                    <a:pos x="connsiteX3827" y="connsiteY3827"/>
                  </a:cxn>
                  <a:cxn ang="0">
                    <a:pos x="connsiteX3828" y="connsiteY3828"/>
                  </a:cxn>
                  <a:cxn ang="0">
                    <a:pos x="connsiteX3829" y="connsiteY3829"/>
                  </a:cxn>
                  <a:cxn ang="0">
                    <a:pos x="connsiteX3830" y="connsiteY3830"/>
                  </a:cxn>
                  <a:cxn ang="0">
                    <a:pos x="connsiteX3831" y="connsiteY3831"/>
                  </a:cxn>
                  <a:cxn ang="0">
                    <a:pos x="connsiteX3832" y="connsiteY3832"/>
                  </a:cxn>
                  <a:cxn ang="0">
                    <a:pos x="connsiteX3833" y="connsiteY3833"/>
                  </a:cxn>
                  <a:cxn ang="0">
                    <a:pos x="connsiteX3834" y="connsiteY3834"/>
                  </a:cxn>
                  <a:cxn ang="0">
                    <a:pos x="connsiteX3835" y="connsiteY3835"/>
                  </a:cxn>
                  <a:cxn ang="0">
                    <a:pos x="connsiteX3836" y="connsiteY3836"/>
                  </a:cxn>
                  <a:cxn ang="0">
                    <a:pos x="connsiteX3837" y="connsiteY3837"/>
                  </a:cxn>
                  <a:cxn ang="0">
                    <a:pos x="connsiteX3838" y="connsiteY3838"/>
                  </a:cxn>
                  <a:cxn ang="0">
                    <a:pos x="connsiteX3839" y="connsiteY3839"/>
                  </a:cxn>
                  <a:cxn ang="0">
                    <a:pos x="connsiteX3840" y="connsiteY3840"/>
                  </a:cxn>
                  <a:cxn ang="0">
                    <a:pos x="connsiteX3841" y="connsiteY3841"/>
                  </a:cxn>
                  <a:cxn ang="0">
                    <a:pos x="connsiteX3842" y="connsiteY3842"/>
                  </a:cxn>
                  <a:cxn ang="0">
                    <a:pos x="connsiteX3843" y="connsiteY3843"/>
                  </a:cxn>
                  <a:cxn ang="0">
                    <a:pos x="connsiteX3844" y="connsiteY3844"/>
                  </a:cxn>
                  <a:cxn ang="0">
                    <a:pos x="connsiteX3845" y="connsiteY3845"/>
                  </a:cxn>
                  <a:cxn ang="0">
                    <a:pos x="connsiteX3846" y="connsiteY3846"/>
                  </a:cxn>
                  <a:cxn ang="0">
                    <a:pos x="connsiteX3847" y="connsiteY3847"/>
                  </a:cxn>
                  <a:cxn ang="0">
                    <a:pos x="connsiteX3848" y="connsiteY3848"/>
                  </a:cxn>
                  <a:cxn ang="0">
                    <a:pos x="connsiteX3849" y="connsiteY3849"/>
                  </a:cxn>
                  <a:cxn ang="0">
                    <a:pos x="connsiteX3850" y="connsiteY3850"/>
                  </a:cxn>
                  <a:cxn ang="0">
                    <a:pos x="connsiteX3851" y="connsiteY3851"/>
                  </a:cxn>
                  <a:cxn ang="0">
                    <a:pos x="connsiteX3852" y="connsiteY3852"/>
                  </a:cxn>
                  <a:cxn ang="0">
                    <a:pos x="connsiteX3853" y="connsiteY3853"/>
                  </a:cxn>
                  <a:cxn ang="0">
                    <a:pos x="connsiteX3854" y="connsiteY3854"/>
                  </a:cxn>
                  <a:cxn ang="0">
                    <a:pos x="connsiteX3855" y="connsiteY3855"/>
                  </a:cxn>
                  <a:cxn ang="0">
                    <a:pos x="connsiteX3856" y="connsiteY3856"/>
                  </a:cxn>
                  <a:cxn ang="0">
                    <a:pos x="connsiteX3857" y="connsiteY3857"/>
                  </a:cxn>
                  <a:cxn ang="0">
                    <a:pos x="connsiteX3858" y="connsiteY3858"/>
                  </a:cxn>
                  <a:cxn ang="0">
                    <a:pos x="connsiteX3859" y="connsiteY3859"/>
                  </a:cxn>
                  <a:cxn ang="0">
                    <a:pos x="connsiteX3860" y="connsiteY3860"/>
                  </a:cxn>
                  <a:cxn ang="0">
                    <a:pos x="connsiteX3861" y="connsiteY3861"/>
                  </a:cxn>
                  <a:cxn ang="0">
                    <a:pos x="connsiteX3862" y="connsiteY3862"/>
                  </a:cxn>
                  <a:cxn ang="0">
                    <a:pos x="connsiteX3863" y="connsiteY3863"/>
                  </a:cxn>
                  <a:cxn ang="0">
                    <a:pos x="connsiteX3864" y="connsiteY3864"/>
                  </a:cxn>
                  <a:cxn ang="0">
                    <a:pos x="connsiteX3865" y="connsiteY3865"/>
                  </a:cxn>
                  <a:cxn ang="0">
                    <a:pos x="connsiteX3866" y="connsiteY3866"/>
                  </a:cxn>
                  <a:cxn ang="0">
                    <a:pos x="connsiteX3867" y="connsiteY3867"/>
                  </a:cxn>
                  <a:cxn ang="0">
                    <a:pos x="connsiteX3868" y="connsiteY3868"/>
                  </a:cxn>
                  <a:cxn ang="0">
                    <a:pos x="connsiteX3869" y="connsiteY3869"/>
                  </a:cxn>
                  <a:cxn ang="0">
                    <a:pos x="connsiteX3870" y="connsiteY3870"/>
                  </a:cxn>
                  <a:cxn ang="0">
                    <a:pos x="connsiteX3871" y="connsiteY3871"/>
                  </a:cxn>
                  <a:cxn ang="0">
                    <a:pos x="connsiteX3872" y="connsiteY3872"/>
                  </a:cxn>
                  <a:cxn ang="0">
                    <a:pos x="connsiteX3873" y="connsiteY3873"/>
                  </a:cxn>
                  <a:cxn ang="0">
                    <a:pos x="connsiteX3874" y="connsiteY3874"/>
                  </a:cxn>
                  <a:cxn ang="0">
                    <a:pos x="connsiteX3875" y="connsiteY3875"/>
                  </a:cxn>
                  <a:cxn ang="0">
                    <a:pos x="connsiteX3876" y="connsiteY3876"/>
                  </a:cxn>
                  <a:cxn ang="0">
                    <a:pos x="connsiteX3877" y="connsiteY3877"/>
                  </a:cxn>
                  <a:cxn ang="0">
                    <a:pos x="connsiteX3878" y="connsiteY3878"/>
                  </a:cxn>
                  <a:cxn ang="0">
                    <a:pos x="connsiteX3879" y="connsiteY3879"/>
                  </a:cxn>
                  <a:cxn ang="0">
                    <a:pos x="connsiteX3880" y="connsiteY3880"/>
                  </a:cxn>
                  <a:cxn ang="0">
                    <a:pos x="connsiteX3881" y="connsiteY3881"/>
                  </a:cxn>
                  <a:cxn ang="0">
                    <a:pos x="connsiteX3882" y="connsiteY3882"/>
                  </a:cxn>
                  <a:cxn ang="0">
                    <a:pos x="connsiteX3883" y="connsiteY3883"/>
                  </a:cxn>
                  <a:cxn ang="0">
                    <a:pos x="connsiteX3884" y="connsiteY3884"/>
                  </a:cxn>
                  <a:cxn ang="0">
                    <a:pos x="connsiteX3885" y="connsiteY3885"/>
                  </a:cxn>
                  <a:cxn ang="0">
                    <a:pos x="connsiteX3886" y="connsiteY3886"/>
                  </a:cxn>
                  <a:cxn ang="0">
                    <a:pos x="connsiteX3887" y="connsiteY3887"/>
                  </a:cxn>
                  <a:cxn ang="0">
                    <a:pos x="connsiteX3888" y="connsiteY3888"/>
                  </a:cxn>
                  <a:cxn ang="0">
                    <a:pos x="connsiteX3889" y="connsiteY3889"/>
                  </a:cxn>
                  <a:cxn ang="0">
                    <a:pos x="connsiteX3890" y="connsiteY3890"/>
                  </a:cxn>
                  <a:cxn ang="0">
                    <a:pos x="connsiteX3891" y="connsiteY3891"/>
                  </a:cxn>
                  <a:cxn ang="0">
                    <a:pos x="connsiteX3892" y="connsiteY3892"/>
                  </a:cxn>
                  <a:cxn ang="0">
                    <a:pos x="connsiteX3893" y="connsiteY3893"/>
                  </a:cxn>
                  <a:cxn ang="0">
                    <a:pos x="connsiteX3894" y="connsiteY3894"/>
                  </a:cxn>
                  <a:cxn ang="0">
                    <a:pos x="connsiteX3895" y="connsiteY3895"/>
                  </a:cxn>
                  <a:cxn ang="0">
                    <a:pos x="connsiteX3896" y="connsiteY3896"/>
                  </a:cxn>
                  <a:cxn ang="0">
                    <a:pos x="connsiteX3897" y="connsiteY3897"/>
                  </a:cxn>
                  <a:cxn ang="0">
                    <a:pos x="connsiteX3898" y="connsiteY3898"/>
                  </a:cxn>
                  <a:cxn ang="0">
                    <a:pos x="connsiteX3899" y="connsiteY3899"/>
                  </a:cxn>
                  <a:cxn ang="0">
                    <a:pos x="connsiteX3900" y="connsiteY3900"/>
                  </a:cxn>
                  <a:cxn ang="0">
                    <a:pos x="connsiteX3901" y="connsiteY3901"/>
                  </a:cxn>
                  <a:cxn ang="0">
                    <a:pos x="connsiteX3902" y="connsiteY3902"/>
                  </a:cxn>
                  <a:cxn ang="0">
                    <a:pos x="connsiteX3903" y="connsiteY3903"/>
                  </a:cxn>
                  <a:cxn ang="0">
                    <a:pos x="connsiteX3904" y="connsiteY3904"/>
                  </a:cxn>
                  <a:cxn ang="0">
                    <a:pos x="connsiteX3905" y="connsiteY3905"/>
                  </a:cxn>
                  <a:cxn ang="0">
                    <a:pos x="connsiteX3906" y="connsiteY3906"/>
                  </a:cxn>
                  <a:cxn ang="0">
                    <a:pos x="connsiteX3907" y="connsiteY3907"/>
                  </a:cxn>
                  <a:cxn ang="0">
                    <a:pos x="connsiteX3908" y="connsiteY3908"/>
                  </a:cxn>
                  <a:cxn ang="0">
                    <a:pos x="connsiteX3909" y="connsiteY3909"/>
                  </a:cxn>
                  <a:cxn ang="0">
                    <a:pos x="connsiteX3910" y="connsiteY3910"/>
                  </a:cxn>
                  <a:cxn ang="0">
                    <a:pos x="connsiteX3911" y="connsiteY3911"/>
                  </a:cxn>
                  <a:cxn ang="0">
                    <a:pos x="connsiteX3912" y="connsiteY3912"/>
                  </a:cxn>
                  <a:cxn ang="0">
                    <a:pos x="connsiteX3913" y="connsiteY3913"/>
                  </a:cxn>
                  <a:cxn ang="0">
                    <a:pos x="connsiteX3914" y="connsiteY3914"/>
                  </a:cxn>
                  <a:cxn ang="0">
                    <a:pos x="connsiteX3915" y="connsiteY3915"/>
                  </a:cxn>
                  <a:cxn ang="0">
                    <a:pos x="connsiteX3916" y="connsiteY3916"/>
                  </a:cxn>
                  <a:cxn ang="0">
                    <a:pos x="connsiteX3917" y="connsiteY3917"/>
                  </a:cxn>
                  <a:cxn ang="0">
                    <a:pos x="connsiteX3918" y="connsiteY3918"/>
                  </a:cxn>
                  <a:cxn ang="0">
                    <a:pos x="connsiteX3919" y="connsiteY3919"/>
                  </a:cxn>
                  <a:cxn ang="0">
                    <a:pos x="connsiteX3920" y="connsiteY3920"/>
                  </a:cxn>
                  <a:cxn ang="0">
                    <a:pos x="connsiteX3921" y="connsiteY3921"/>
                  </a:cxn>
                  <a:cxn ang="0">
                    <a:pos x="connsiteX3922" y="connsiteY3922"/>
                  </a:cxn>
                  <a:cxn ang="0">
                    <a:pos x="connsiteX3923" y="connsiteY3923"/>
                  </a:cxn>
                  <a:cxn ang="0">
                    <a:pos x="connsiteX3924" y="connsiteY3924"/>
                  </a:cxn>
                  <a:cxn ang="0">
                    <a:pos x="connsiteX3925" y="connsiteY3925"/>
                  </a:cxn>
                  <a:cxn ang="0">
                    <a:pos x="connsiteX3926" y="connsiteY3926"/>
                  </a:cxn>
                  <a:cxn ang="0">
                    <a:pos x="connsiteX3927" y="connsiteY3927"/>
                  </a:cxn>
                  <a:cxn ang="0">
                    <a:pos x="connsiteX3928" y="connsiteY3928"/>
                  </a:cxn>
                  <a:cxn ang="0">
                    <a:pos x="connsiteX3929" y="connsiteY3929"/>
                  </a:cxn>
                  <a:cxn ang="0">
                    <a:pos x="connsiteX3930" y="connsiteY3930"/>
                  </a:cxn>
                  <a:cxn ang="0">
                    <a:pos x="connsiteX3931" y="connsiteY3931"/>
                  </a:cxn>
                  <a:cxn ang="0">
                    <a:pos x="connsiteX3932" y="connsiteY3932"/>
                  </a:cxn>
                  <a:cxn ang="0">
                    <a:pos x="connsiteX3933" y="connsiteY3933"/>
                  </a:cxn>
                  <a:cxn ang="0">
                    <a:pos x="connsiteX3934" y="connsiteY3934"/>
                  </a:cxn>
                  <a:cxn ang="0">
                    <a:pos x="connsiteX3935" y="connsiteY3935"/>
                  </a:cxn>
                  <a:cxn ang="0">
                    <a:pos x="connsiteX3936" y="connsiteY3936"/>
                  </a:cxn>
                  <a:cxn ang="0">
                    <a:pos x="connsiteX3937" y="connsiteY3937"/>
                  </a:cxn>
                  <a:cxn ang="0">
                    <a:pos x="connsiteX3938" y="connsiteY3938"/>
                  </a:cxn>
                  <a:cxn ang="0">
                    <a:pos x="connsiteX3939" y="connsiteY3939"/>
                  </a:cxn>
                  <a:cxn ang="0">
                    <a:pos x="connsiteX3940" y="connsiteY3940"/>
                  </a:cxn>
                  <a:cxn ang="0">
                    <a:pos x="connsiteX3941" y="connsiteY3941"/>
                  </a:cxn>
                  <a:cxn ang="0">
                    <a:pos x="connsiteX3942" y="connsiteY3942"/>
                  </a:cxn>
                  <a:cxn ang="0">
                    <a:pos x="connsiteX3943" y="connsiteY3943"/>
                  </a:cxn>
                  <a:cxn ang="0">
                    <a:pos x="connsiteX3944" y="connsiteY3944"/>
                  </a:cxn>
                  <a:cxn ang="0">
                    <a:pos x="connsiteX3945" y="connsiteY3945"/>
                  </a:cxn>
                  <a:cxn ang="0">
                    <a:pos x="connsiteX3946" y="connsiteY3946"/>
                  </a:cxn>
                  <a:cxn ang="0">
                    <a:pos x="connsiteX3947" y="connsiteY3947"/>
                  </a:cxn>
                  <a:cxn ang="0">
                    <a:pos x="connsiteX3948" y="connsiteY3948"/>
                  </a:cxn>
                  <a:cxn ang="0">
                    <a:pos x="connsiteX3949" y="connsiteY3949"/>
                  </a:cxn>
                  <a:cxn ang="0">
                    <a:pos x="connsiteX3950" y="connsiteY3950"/>
                  </a:cxn>
                  <a:cxn ang="0">
                    <a:pos x="connsiteX3951" y="connsiteY3951"/>
                  </a:cxn>
                  <a:cxn ang="0">
                    <a:pos x="connsiteX3952" y="connsiteY3952"/>
                  </a:cxn>
                  <a:cxn ang="0">
                    <a:pos x="connsiteX3953" y="connsiteY3953"/>
                  </a:cxn>
                  <a:cxn ang="0">
                    <a:pos x="connsiteX3954" y="connsiteY3954"/>
                  </a:cxn>
                  <a:cxn ang="0">
                    <a:pos x="connsiteX3955" y="connsiteY3955"/>
                  </a:cxn>
                  <a:cxn ang="0">
                    <a:pos x="connsiteX3956" y="connsiteY3956"/>
                  </a:cxn>
                  <a:cxn ang="0">
                    <a:pos x="connsiteX3957" y="connsiteY3957"/>
                  </a:cxn>
                  <a:cxn ang="0">
                    <a:pos x="connsiteX3958" y="connsiteY3958"/>
                  </a:cxn>
                  <a:cxn ang="0">
                    <a:pos x="connsiteX3959" y="connsiteY3959"/>
                  </a:cxn>
                  <a:cxn ang="0">
                    <a:pos x="connsiteX3960" y="connsiteY3960"/>
                  </a:cxn>
                  <a:cxn ang="0">
                    <a:pos x="connsiteX3961" y="connsiteY3961"/>
                  </a:cxn>
                  <a:cxn ang="0">
                    <a:pos x="connsiteX3962" y="connsiteY3962"/>
                  </a:cxn>
                  <a:cxn ang="0">
                    <a:pos x="connsiteX3963" y="connsiteY3963"/>
                  </a:cxn>
                  <a:cxn ang="0">
                    <a:pos x="connsiteX3964" y="connsiteY3964"/>
                  </a:cxn>
                  <a:cxn ang="0">
                    <a:pos x="connsiteX3965" y="connsiteY3965"/>
                  </a:cxn>
                  <a:cxn ang="0">
                    <a:pos x="connsiteX3966" y="connsiteY3966"/>
                  </a:cxn>
                  <a:cxn ang="0">
                    <a:pos x="connsiteX3967" y="connsiteY3967"/>
                  </a:cxn>
                  <a:cxn ang="0">
                    <a:pos x="connsiteX3968" y="connsiteY3968"/>
                  </a:cxn>
                  <a:cxn ang="0">
                    <a:pos x="connsiteX3969" y="connsiteY3969"/>
                  </a:cxn>
                  <a:cxn ang="0">
                    <a:pos x="connsiteX3970" y="connsiteY3970"/>
                  </a:cxn>
                  <a:cxn ang="0">
                    <a:pos x="connsiteX3971" y="connsiteY3971"/>
                  </a:cxn>
                  <a:cxn ang="0">
                    <a:pos x="connsiteX3972" y="connsiteY3972"/>
                  </a:cxn>
                  <a:cxn ang="0">
                    <a:pos x="connsiteX3973" y="connsiteY3973"/>
                  </a:cxn>
                  <a:cxn ang="0">
                    <a:pos x="connsiteX3974" y="connsiteY3974"/>
                  </a:cxn>
                  <a:cxn ang="0">
                    <a:pos x="connsiteX3975" y="connsiteY3975"/>
                  </a:cxn>
                  <a:cxn ang="0">
                    <a:pos x="connsiteX3976" y="connsiteY3976"/>
                  </a:cxn>
                  <a:cxn ang="0">
                    <a:pos x="connsiteX3977" y="connsiteY3977"/>
                  </a:cxn>
                  <a:cxn ang="0">
                    <a:pos x="connsiteX3978" y="connsiteY3978"/>
                  </a:cxn>
                  <a:cxn ang="0">
                    <a:pos x="connsiteX3979" y="connsiteY3979"/>
                  </a:cxn>
                  <a:cxn ang="0">
                    <a:pos x="connsiteX3980" y="connsiteY3980"/>
                  </a:cxn>
                  <a:cxn ang="0">
                    <a:pos x="connsiteX3981" y="connsiteY3981"/>
                  </a:cxn>
                  <a:cxn ang="0">
                    <a:pos x="connsiteX3982" y="connsiteY3982"/>
                  </a:cxn>
                  <a:cxn ang="0">
                    <a:pos x="connsiteX3983" y="connsiteY3983"/>
                  </a:cxn>
                  <a:cxn ang="0">
                    <a:pos x="connsiteX3984" y="connsiteY3984"/>
                  </a:cxn>
                  <a:cxn ang="0">
                    <a:pos x="connsiteX3985" y="connsiteY3985"/>
                  </a:cxn>
                  <a:cxn ang="0">
                    <a:pos x="connsiteX3986" y="connsiteY3986"/>
                  </a:cxn>
                  <a:cxn ang="0">
                    <a:pos x="connsiteX3987" y="connsiteY3987"/>
                  </a:cxn>
                  <a:cxn ang="0">
                    <a:pos x="connsiteX3988" y="connsiteY3988"/>
                  </a:cxn>
                  <a:cxn ang="0">
                    <a:pos x="connsiteX3989" y="connsiteY3989"/>
                  </a:cxn>
                  <a:cxn ang="0">
                    <a:pos x="connsiteX3990" y="connsiteY3990"/>
                  </a:cxn>
                  <a:cxn ang="0">
                    <a:pos x="connsiteX3991" y="connsiteY3991"/>
                  </a:cxn>
                  <a:cxn ang="0">
                    <a:pos x="connsiteX3992" y="connsiteY3992"/>
                  </a:cxn>
                  <a:cxn ang="0">
                    <a:pos x="connsiteX3993" y="connsiteY3993"/>
                  </a:cxn>
                  <a:cxn ang="0">
                    <a:pos x="connsiteX3994" y="connsiteY3994"/>
                  </a:cxn>
                  <a:cxn ang="0">
                    <a:pos x="connsiteX3995" y="connsiteY3995"/>
                  </a:cxn>
                  <a:cxn ang="0">
                    <a:pos x="connsiteX3996" y="connsiteY3996"/>
                  </a:cxn>
                  <a:cxn ang="0">
                    <a:pos x="connsiteX3997" y="connsiteY3997"/>
                  </a:cxn>
                  <a:cxn ang="0">
                    <a:pos x="connsiteX3998" y="connsiteY3998"/>
                  </a:cxn>
                  <a:cxn ang="0">
                    <a:pos x="connsiteX3999" y="connsiteY3999"/>
                  </a:cxn>
                  <a:cxn ang="0">
                    <a:pos x="connsiteX4000" y="connsiteY4000"/>
                  </a:cxn>
                  <a:cxn ang="0">
                    <a:pos x="connsiteX4001" y="connsiteY4001"/>
                  </a:cxn>
                  <a:cxn ang="0">
                    <a:pos x="connsiteX4002" y="connsiteY4002"/>
                  </a:cxn>
                  <a:cxn ang="0">
                    <a:pos x="connsiteX4003" y="connsiteY4003"/>
                  </a:cxn>
                  <a:cxn ang="0">
                    <a:pos x="connsiteX4004" y="connsiteY4004"/>
                  </a:cxn>
                  <a:cxn ang="0">
                    <a:pos x="connsiteX4005" y="connsiteY4005"/>
                  </a:cxn>
                  <a:cxn ang="0">
                    <a:pos x="connsiteX4006" y="connsiteY4006"/>
                  </a:cxn>
                  <a:cxn ang="0">
                    <a:pos x="connsiteX4007" y="connsiteY4007"/>
                  </a:cxn>
                  <a:cxn ang="0">
                    <a:pos x="connsiteX4008" y="connsiteY4008"/>
                  </a:cxn>
                  <a:cxn ang="0">
                    <a:pos x="connsiteX4009" y="connsiteY4009"/>
                  </a:cxn>
                  <a:cxn ang="0">
                    <a:pos x="connsiteX4010" y="connsiteY4010"/>
                  </a:cxn>
                  <a:cxn ang="0">
                    <a:pos x="connsiteX4011" y="connsiteY4011"/>
                  </a:cxn>
                  <a:cxn ang="0">
                    <a:pos x="connsiteX4012" y="connsiteY4012"/>
                  </a:cxn>
                  <a:cxn ang="0">
                    <a:pos x="connsiteX4013" y="connsiteY4013"/>
                  </a:cxn>
                  <a:cxn ang="0">
                    <a:pos x="connsiteX4014" y="connsiteY4014"/>
                  </a:cxn>
                  <a:cxn ang="0">
                    <a:pos x="connsiteX4015" y="connsiteY4015"/>
                  </a:cxn>
                  <a:cxn ang="0">
                    <a:pos x="connsiteX4016" y="connsiteY4016"/>
                  </a:cxn>
                  <a:cxn ang="0">
                    <a:pos x="connsiteX4017" y="connsiteY4017"/>
                  </a:cxn>
                  <a:cxn ang="0">
                    <a:pos x="connsiteX4018" y="connsiteY4018"/>
                  </a:cxn>
                  <a:cxn ang="0">
                    <a:pos x="connsiteX4019" y="connsiteY4019"/>
                  </a:cxn>
                  <a:cxn ang="0">
                    <a:pos x="connsiteX4020" y="connsiteY4020"/>
                  </a:cxn>
                  <a:cxn ang="0">
                    <a:pos x="connsiteX4021" y="connsiteY4021"/>
                  </a:cxn>
                  <a:cxn ang="0">
                    <a:pos x="connsiteX4022" y="connsiteY4022"/>
                  </a:cxn>
                  <a:cxn ang="0">
                    <a:pos x="connsiteX4023" y="connsiteY4023"/>
                  </a:cxn>
                  <a:cxn ang="0">
                    <a:pos x="connsiteX4024" y="connsiteY4024"/>
                  </a:cxn>
                  <a:cxn ang="0">
                    <a:pos x="connsiteX4025" y="connsiteY4025"/>
                  </a:cxn>
                  <a:cxn ang="0">
                    <a:pos x="connsiteX4026" y="connsiteY4026"/>
                  </a:cxn>
                  <a:cxn ang="0">
                    <a:pos x="connsiteX4027" y="connsiteY4027"/>
                  </a:cxn>
                  <a:cxn ang="0">
                    <a:pos x="connsiteX4028" y="connsiteY4028"/>
                  </a:cxn>
                  <a:cxn ang="0">
                    <a:pos x="connsiteX4029" y="connsiteY4029"/>
                  </a:cxn>
                  <a:cxn ang="0">
                    <a:pos x="connsiteX4030" y="connsiteY4030"/>
                  </a:cxn>
                  <a:cxn ang="0">
                    <a:pos x="connsiteX4031" y="connsiteY4031"/>
                  </a:cxn>
                  <a:cxn ang="0">
                    <a:pos x="connsiteX4032" y="connsiteY4032"/>
                  </a:cxn>
                  <a:cxn ang="0">
                    <a:pos x="connsiteX4033" y="connsiteY4033"/>
                  </a:cxn>
                  <a:cxn ang="0">
                    <a:pos x="connsiteX4034" y="connsiteY4034"/>
                  </a:cxn>
                  <a:cxn ang="0">
                    <a:pos x="connsiteX4035" y="connsiteY4035"/>
                  </a:cxn>
                  <a:cxn ang="0">
                    <a:pos x="connsiteX4036" y="connsiteY4036"/>
                  </a:cxn>
                  <a:cxn ang="0">
                    <a:pos x="connsiteX4037" y="connsiteY4037"/>
                  </a:cxn>
                  <a:cxn ang="0">
                    <a:pos x="connsiteX4038" y="connsiteY4038"/>
                  </a:cxn>
                  <a:cxn ang="0">
                    <a:pos x="connsiteX4039" y="connsiteY4039"/>
                  </a:cxn>
                  <a:cxn ang="0">
                    <a:pos x="connsiteX4040" y="connsiteY4040"/>
                  </a:cxn>
                  <a:cxn ang="0">
                    <a:pos x="connsiteX4041" y="connsiteY4041"/>
                  </a:cxn>
                  <a:cxn ang="0">
                    <a:pos x="connsiteX4042" y="connsiteY4042"/>
                  </a:cxn>
                  <a:cxn ang="0">
                    <a:pos x="connsiteX4043" y="connsiteY4043"/>
                  </a:cxn>
                  <a:cxn ang="0">
                    <a:pos x="connsiteX4044" y="connsiteY4044"/>
                  </a:cxn>
                  <a:cxn ang="0">
                    <a:pos x="connsiteX4045" y="connsiteY4045"/>
                  </a:cxn>
                  <a:cxn ang="0">
                    <a:pos x="connsiteX4046" y="connsiteY4046"/>
                  </a:cxn>
                  <a:cxn ang="0">
                    <a:pos x="connsiteX4047" y="connsiteY4047"/>
                  </a:cxn>
                  <a:cxn ang="0">
                    <a:pos x="connsiteX4048" y="connsiteY4048"/>
                  </a:cxn>
                  <a:cxn ang="0">
                    <a:pos x="connsiteX4049" y="connsiteY4049"/>
                  </a:cxn>
                  <a:cxn ang="0">
                    <a:pos x="connsiteX4050" y="connsiteY4050"/>
                  </a:cxn>
                  <a:cxn ang="0">
                    <a:pos x="connsiteX4051" y="connsiteY4051"/>
                  </a:cxn>
                  <a:cxn ang="0">
                    <a:pos x="connsiteX4052" y="connsiteY4052"/>
                  </a:cxn>
                  <a:cxn ang="0">
                    <a:pos x="connsiteX4053" y="connsiteY4053"/>
                  </a:cxn>
                  <a:cxn ang="0">
                    <a:pos x="connsiteX4054" y="connsiteY4054"/>
                  </a:cxn>
                  <a:cxn ang="0">
                    <a:pos x="connsiteX4055" y="connsiteY4055"/>
                  </a:cxn>
                  <a:cxn ang="0">
                    <a:pos x="connsiteX4056" y="connsiteY4056"/>
                  </a:cxn>
                  <a:cxn ang="0">
                    <a:pos x="connsiteX4057" y="connsiteY4057"/>
                  </a:cxn>
                  <a:cxn ang="0">
                    <a:pos x="connsiteX4058" y="connsiteY4058"/>
                  </a:cxn>
                  <a:cxn ang="0">
                    <a:pos x="connsiteX4059" y="connsiteY4059"/>
                  </a:cxn>
                  <a:cxn ang="0">
                    <a:pos x="connsiteX4060" y="connsiteY4060"/>
                  </a:cxn>
                  <a:cxn ang="0">
                    <a:pos x="connsiteX4061" y="connsiteY4061"/>
                  </a:cxn>
                  <a:cxn ang="0">
                    <a:pos x="connsiteX4062" y="connsiteY4062"/>
                  </a:cxn>
                  <a:cxn ang="0">
                    <a:pos x="connsiteX4063" y="connsiteY4063"/>
                  </a:cxn>
                  <a:cxn ang="0">
                    <a:pos x="connsiteX4064" y="connsiteY4064"/>
                  </a:cxn>
                  <a:cxn ang="0">
                    <a:pos x="connsiteX4065" y="connsiteY4065"/>
                  </a:cxn>
                  <a:cxn ang="0">
                    <a:pos x="connsiteX4066" y="connsiteY4066"/>
                  </a:cxn>
                  <a:cxn ang="0">
                    <a:pos x="connsiteX4067" y="connsiteY4067"/>
                  </a:cxn>
                  <a:cxn ang="0">
                    <a:pos x="connsiteX4068" y="connsiteY4068"/>
                  </a:cxn>
                  <a:cxn ang="0">
                    <a:pos x="connsiteX4069" y="connsiteY4069"/>
                  </a:cxn>
                  <a:cxn ang="0">
                    <a:pos x="connsiteX4070" y="connsiteY4070"/>
                  </a:cxn>
                  <a:cxn ang="0">
                    <a:pos x="connsiteX4071" y="connsiteY4071"/>
                  </a:cxn>
                  <a:cxn ang="0">
                    <a:pos x="connsiteX4072" y="connsiteY4072"/>
                  </a:cxn>
                  <a:cxn ang="0">
                    <a:pos x="connsiteX4073" y="connsiteY4073"/>
                  </a:cxn>
                  <a:cxn ang="0">
                    <a:pos x="connsiteX4074" y="connsiteY4074"/>
                  </a:cxn>
                  <a:cxn ang="0">
                    <a:pos x="connsiteX4075" y="connsiteY4075"/>
                  </a:cxn>
                  <a:cxn ang="0">
                    <a:pos x="connsiteX4076" y="connsiteY4076"/>
                  </a:cxn>
                  <a:cxn ang="0">
                    <a:pos x="connsiteX4077" y="connsiteY4077"/>
                  </a:cxn>
                  <a:cxn ang="0">
                    <a:pos x="connsiteX4078" y="connsiteY4078"/>
                  </a:cxn>
                  <a:cxn ang="0">
                    <a:pos x="connsiteX4079" y="connsiteY4079"/>
                  </a:cxn>
                  <a:cxn ang="0">
                    <a:pos x="connsiteX4080" y="connsiteY4080"/>
                  </a:cxn>
                  <a:cxn ang="0">
                    <a:pos x="connsiteX4081" y="connsiteY4081"/>
                  </a:cxn>
                  <a:cxn ang="0">
                    <a:pos x="connsiteX4082" y="connsiteY4082"/>
                  </a:cxn>
                  <a:cxn ang="0">
                    <a:pos x="connsiteX4083" y="connsiteY4083"/>
                  </a:cxn>
                  <a:cxn ang="0">
                    <a:pos x="connsiteX4084" y="connsiteY4084"/>
                  </a:cxn>
                  <a:cxn ang="0">
                    <a:pos x="connsiteX4085" y="connsiteY4085"/>
                  </a:cxn>
                  <a:cxn ang="0">
                    <a:pos x="connsiteX4086" y="connsiteY4086"/>
                  </a:cxn>
                  <a:cxn ang="0">
                    <a:pos x="connsiteX4087" y="connsiteY4087"/>
                  </a:cxn>
                  <a:cxn ang="0">
                    <a:pos x="connsiteX4088" y="connsiteY4088"/>
                  </a:cxn>
                  <a:cxn ang="0">
                    <a:pos x="connsiteX4089" y="connsiteY4089"/>
                  </a:cxn>
                  <a:cxn ang="0">
                    <a:pos x="connsiteX4090" y="connsiteY4090"/>
                  </a:cxn>
                  <a:cxn ang="0">
                    <a:pos x="connsiteX4091" y="connsiteY4091"/>
                  </a:cxn>
                  <a:cxn ang="0">
                    <a:pos x="connsiteX4092" y="connsiteY4092"/>
                  </a:cxn>
                  <a:cxn ang="0">
                    <a:pos x="connsiteX4093" y="connsiteY4093"/>
                  </a:cxn>
                  <a:cxn ang="0">
                    <a:pos x="connsiteX4094" y="connsiteY4094"/>
                  </a:cxn>
                  <a:cxn ang="0">
                    <a:pos x="connsiteX4095" y="connsiteY4095"/>
                  </a:cxn>
                  <a:cxn ang="0">
                    <a:pos x="connsiteX4096" y="connsiteY4096"/>
                  </a:cxn>
                  <a:cxn ang="0">
                    <a:pos x="connsiteX4097" y="connsiteY4097"/>
                  </a:cxn>
                  <a:cxn ang="0">
                    <a:pos x="connsiteX4098" y="connsiteY4098"/>
                  </a:cxn>
                  <a:cxn ang="0">
                    <a:pos x="connsiteX4099" y="connsiteY4099"/>
                  </a:cxn>
                  <a:cxn ang="0">
                    <a:pos x="connsiteX4100" y="connsiteY4100"/>
                  </a:cxn>
                  <a:cxn ang="0">
                    <a:pos x="connsiteX4101" y="connsiteY4101"/>
                  </a:cxn>
                  <a:cxn ang="0">
                    <a:pos x="connsiteX4102" y="connsiteY4102"/>
                  </a:cxn>
                  <a:cxn ang="0">
                    <a:pos x="connsiteX4103" y="connsiteY4103"/>
                  </a:cxn>
                  <a:cxn ang="0">
                    <a:pos x="connsiteX4104" y="connsiteY4104"/>
                  </a:cxn>
                  <a:cxn ang="0">
                    <a:pos x="connsiteX4105" y="connsiteY4105"/>
                  </a:cxn>
                  <a:cxn ang="0">
                    <a:pos x="connsiteX4106" y="connsiteY4106"/>
                  </a:cxn>
                  <a:cxn ang="0">
                    <a:pos x="connsiteX4107" y="connsiteY4107"/>
                  </a:cxn>
                  <a:cxn ang="0">
                    <a:pos x="connsiteX4108" y="connsiteY4108"/>
                  </a:cxn>
                  <a:cxn ang="0">
                    <a:pos x="connsiteX4109" y="connsiteY4109"/>
                  </a:cxn>
                  <a:cxn ang="0">
                    <a:pos x="connsiteX4110" y="connsiteY4110"/>
                  </a:cxn>
                  <a:cxn ang="0">
                    <a:pos x="connsiteX4111" y="connsiteY4111"/>
                  </a:cxn>
                  <a:cxn ang="0">
                    <a:pos x="connsiteX4112" y="connsiteY4112"/>
                  </a:cxn>
                  <a:cxn ang="0">
                    <a:pos x="connsiteX4113" y="connsiteY4113"/>
                  </a:cxn>
                  <a:cxn ang="0">
                    <a:pos x="connsiteX4114" y="connsiteY4114"/>
                  </a:cxn>
                  <a:cxn ang="0">
                    <a:pos x="connsiteX4115" y="connsiteY4115"/>
                  </a:cxn>
                  <a:cxn ang="0">
                    <a:pos x="connsiteX4116" y="connsiteY4116"/>
                  </a:cxn>
                  <a:cxn ang="0">
                    <a:pos x="connsiteX4117" y="connsiteY4117"/>
                  </a:cxn>
                  <a:cxn ang="0">
                    <a:pos x="connsiteX4118" y="connsiteY4118"/>
                  </a:cxn>
                  <a:cxn ang="0">
                    <a:pos x="connsiteX4119" y="connsiteY4119"/>
                  </a:cxn>
                  <a:cxn ang="0">
                    <a:pos x="connsiteX4120" y="connsiteY4120"/>
                  </a:cxn>
                  <a:cxn ang="0">
                    <a:pos x="connsiteX4121" y="connsiteY4121"/>
                  </a:cxn>
                  <a:cxn ang="0">
                    <a:pos x="connsiteX4122" y="connsiteY4122"/>
                  </a:cxn>
                  <a:cxn ang="0">
                    <a:pos x="connsiteX4123" y="connsiteY4123"/>
                  </a:cxn>
                  <a:cxn ang="0">
                    <a:pos x="connsiteX4124" y="connsiteY4124"/>
                  </a:cxn>
                  <a:cxn ang="0">
                    <a:pos x="connsiteX4125" y="connsiteY4125"/>
                  </a:cxn>
                  <a:cxn ang="0">
                    <a:pos x="connsiteX4126" y="connsiteY4126"/>
                  </a:cxn>
                  <a:cxn ang="0">
                    <a:pos x="connsiteX4127" y="connsiteY4127"/>
                  </a:cxn>
                  <a:cxn ang="0">
                    <a:pos x="connsiteX4128" y="connsiteY4128"/>
                  </a:cxn>
                  <a:cxn ang="0">
                    <a:pos x="connsiteX4129" y="connsiteY4129"/>
                  </a:cxn>
                  <a:cxn ang="0">
                    <a:pos x="connsiteX4130" y="connsiteY4130"/>
                  </a:cxn>
                  <a:cxn ang="0">
                    <a:pos x="connsiteX4131" y="connsiteY4131"/>
                  </a:cxn>
                  <a:cxn ang="0">
                    <a:pos x="connsiteX4132" y="connsiteY4132"/>
                  </a:cxn>
                  <a:cxn ang="0">
                    <a:pos x="connsiteX4133" y="connsiteY4133"/>
                  </a:cxn>
                  <a:cxn ang="0">
                    <a:pos x="connsiteX4134" y="connsiteY4134"/>
                  </a:cxn>
                  <a:cxn ang="0">
                    <a:pos x="connsiteX4135" y="connsiteY4135"/>
                  </a:cxn>
                  <a:cxn ang="0">
                    <a:pos x="connsiteX4136" y="connsiteY4136"/>
                  </a:cxn>
                  <a:cxn ang="0">
                    <a:pos x="connsiteX4137" y="connsiteY4137"/>
                  </a:cxn>
                  <a:cxn ang="0">
                    <a:pos x="connsiteX4138" y="connsiteY4138"/>
                  </a:cxn>
                  <a:cxn ang="0">
                    <a:pos x="connsiteX4139" y="connsiteY4139"/>
                  </a:cxn>
                  <a:cxn ang="0">
                    <a:pos x="connsiteX4140" y="connsiteY4140"/>
                  </a:cxn>
                  <a:cxn ang="0">
                    <a:pos x="connsiteX4141" y="connsiteY4141"/>
                  </a:cxn>
                  <a:cxn ang="0">
                    <a:pos x="connsiteX4142" y="connsiteY4142"/>
                  </a:cxn>
                  <a:cxn ang="0">
                    <a:pos x="connsiteX4143" y="connsiteY4143"/>
                  </a:cxn>
                  <a:cxn ang="0">
                    <a:pos x="connsiteX4144" y="connsiteY4144"/>
                  </a:cxn>
                  <a:cxn ang="0">
                    <a:pos x="connsiteX4145" y="connsiteY4145"/>
                  </a:cxn>
                  <a:cxn ang="0">
                    <a:pos x="connsiteX4146" y="connsiteY4146"/>
                  </a:cxn>
                  <a:cxn ang="0">
                    <a:pos x="connsiteX4147" y="connsiteY4147"/>
                  </a:cxn>
                  <a:cxn ang="0">
                    <a:pos x="connsiteX4148" y="connsiteY4148"/>
                  </a:cxn>
                  <a:cxn ang="0">
                    <a:pos x="connsiteX4149" y="connsiteY4149"/>
                  </a:cxn>
                  <a:cxn ang="0">
                    <a:pos x="connsiteX4150" y="connsiteY4150"/>
                  </a:cxn>
                  <a:cxn ang="0">
                    <a:pos x="connsiteX4151" y="connsiteY4151"/>
                  </a:cxn>
                  <a:cxn ang="0">
                    <a:pos x="connsiteX4152" y="connsiteY4152"/>
                  </a:cxn>
                  <a:cxn ang="0">
                    <a:pos x="connsiteX4153" y="connsiteY4153"/>
                  </a:cxn>
                  <a:cxn ang="0">
                    <a:pos x="connsiteX4154" y="connsiteY4154"/>
                  </a:cxn>
                  <a:cxn ang="0">
                    <a:pos x="connsiteX4155" y="connsiteY4155"/>
                  </a:cxn>
                  <a:cxn ang="0">
                    <a:pos x="connsiteX4156" y="connsiteY4156"/>
                  </a:cxn>
                  <a:cxn ang="0">
                    <a:pos x="connsiteX4157" y="connsiteY4157"/>
                  </a:cxn>
                  <a:cxn ang="0">
                    <a:pos x="connsiteX4158" y="connsiteY4158"/>
                  </a:cxn>
                  <a:cxn ang="0">
                    <a:pos x="connsiteX4159" y="connsiteY4159"/>
                  </a:cxn>
                  <a:cxn ang="0">
                    <a:pos x="connsiteX4160" y="connsiteY4160"/>
                  </a:cxn>
                  <a:cxn ang="0">
                    <a:pos x="connsiteX4161" y="connsiteY4161"/>
                  </a:cxn>
                  <a:cxn ang="0">
                    <a:pos x="connsiteX4162" y="connsiteY4162"/>
                  </a:cxn>
                  <a:cxn ang="0">
                    <a:pos x="connsiteX4163" y="connsiteY4163"/>
                  </a:cxn>
                  <a:cxn ang="0">
                    <a:pos x="connsiteX4164" y="connsiteY4164"/>
                  </a:cxn>
                  <a:cxn ang="0">
                    <a:pos x="connsiteX4165" y="connsiteY4165"/>
                  </a:cxn>
                  <a:cxn ang="0">
                    <a:pos x="connsiteX4166" y="connsiteY4166"/>
                  </a:cxn>
                  <a:cxn ang="0">
                    <a:pos x="connsiteX4167" y="connsiteY4167"/>
                  </a:cxn>
                  <a:cxn ang="0">
                    <a:pos x="connsiteX4168" y="connsiteY4168"/>
                  </a:cxn>
                  <a:cxn ang="0">
                    <a:pos x="connsiteX4169" y="connsiteY4169"/>
                  </a:cxn>
                  <a:cxn ang="0">
                    <a:pos x="connsiteX4170" y="connsiteY4170"/>
                  </a:cxn>
                  <a:cxn ang="0">
                    <a:pos x="connsiteX4171" y="connsiteY4171"/>
                  </a:cxn>
                  <a:cxn ang="0">
                    <a:pos x="connsiteX4172" y="connsiteY4172"/>
                  </a:cxn>
                  <a:cxn ang="0">
                    <a:pos x="connsiteX4173" y="connsiteY4173"/>
                  </a:cxn>
                  <a:cxn ang="0">
                    <a:pos x="connsiteX4174" y="connsiteY4174"/>
                  </a:cxn>
                  <a:cxn ang="0">
                    <a:pos x="connsiteX4175" y="connsiteY4175"/>
                  </a:cxn>
                  <a:cxn ang="0">
                    <a:pos x="connsiteX4176" y="connsiteY4176"/>
                  </a:cxn>
                  <a:cxn ang="0">
                    <a:pos x="connsiteX4177" y="connsiteY4177"/>
                  </a:cxn>
                  <a:cxn ang="0">
                    <a:pos x="connsiteX4178" y="connsiteY4178"/>
                  </a:cxn>
                  <a:cxn ang="0">
                    <a:pos x="connsiteX4179" y="connsiteY4179"/>
                  </a:cxn>
                  <a:cxn ang="0">
                    <a:pos x="connsiteX4180" y="connsiteY4180"/>
                  </a:cxn>
                  <a:cxn ang="0">
                    <a:pos x="connsiteX4181" y="connsiteY4181"/>
                  </a:cxn>
                  <a:cxn ang="0">
                    <a:pos x="connsiteX4182" y="connsiteY4182"/>
                  </a:cxn>
                  <a:cxn ang="0">
                    <a:pos x="connsiteX4183" y="connsiteY4183"/>
                  </a:cxn>
                  <a:cxn ang="0">
                    <a:pos x="connsiteX4184" y="connsiteY4184"/>
                  </a:cxn>
                  <a:cxn ang="0">
                    <a:pos x="connsiteX4185" y="connsiteY4185"/>
                  </a:cxn>
                  <a:cxn ang="0">
                    <a:pos x="connsiteX4186" y="connsiteY4186"/>
                  </a:cxn>
                  <a:cxn ang="0">
                    <a:pos x="connsiteX4187" y="connsiteY4187"/>
                  </a:cxn>
                  <a:cxn ang="0">
                    <a:pos x="connsiteX4188" y="connsiteY4188"/>
                  </a:cxn>
                  <a:cxn ang="0">
                    <a:pos x="connsiteX4189" y="connsiteY4189"/>
                  </a:cxn>
                  <a:cxn ang="0">
                    <a:pos x="connsiteX4190" y="connsiteY4190"/>
                  </a:cxn>
                  <a:cxn ang="0">
                    <a:pos x="connsiteX4191" y="connsiteY4191"/>
                  </a:cxn>
                  <a:cxn ang="0">
                    <a:pos x="connsiteX4192" y="connsiteY4192"/>
                  </a:cxn>
                  <a:cxn ang="0">
                    <a:pos x="connsiteX4193" y="connsiteY4193"/>
                  </a:cxn>
                  <a:cxn ang="0">
                    <a:pos x="connsiteX4194" y="connsiteY4194"/>
                  </a:cxn>
                  <a:cxn ang="0">
                    <a:pos x="connsiteX4195" y="connsiteY4195"/>
                  </a:cxn>
                  <a:cxn ang="0">
                    <a:pos x="connsiteX4196" y="connsiteY4196"/>
                  </a:cxn>
                  <a:cxn ang="0">
                    <a:pos x="connsiteX4197" y="connsiteY4197"/>
                  </a:cxn>
                  <a:cxn ang="0">
                    <a:pos x="connsiteX4198" y="connsiteY4198"/>
                  </a:cxn>
                  <a:cxn ang="0">
                    <a:pos x="connsiteX4199" y="connsiteY4199"/>
                  </a:cxn>
                  <a:cxn ang="0">
                    <a:pos x="connsiteX4200" y="connsiteY4200"/>
                  </a:cxn>
                  <a:cxn ang="0">
                    <a:pos x="connsiteX4201" y="connsiteY4201"/>
                  </a:cxn>
                  <a:cxn ang="0">
                    <a:pos x="connsiteX4202" y="connsiteY4202"/>
                  </a:cxn>
                  <a:cxn ang="0">
                    <a:pos x="connsiteX4203" y="connsiteY4203"/>
                  </a:cxn>
                  <a:cxn ang="0">
                    <a:pos x="connsiteX4204" y="connsiteY4204"/>
                  </a:cxn>
                  <a:cxn ang="0">
                    <a:pos x="connsiteX4205" y="connsiteY4205"/>
                  </a:cxn>
                  <a:cxn ang="0">
                    <a:pos x="connsiteX4206" y="connsiteY4206"/>
                  </a:cxn>
                  <a:cxn ang="0">
                    <a:pos x="connsiteX4207" y="connsiteY4207"/>
                  </a:cxn>
                  <a:cxn ang="0">
                    <a:pos x="connsiteX4208" y="connsiteY4208"/>
                  </a:cxn>
                  <a:cxn ang="0">
                    <a:pos x="connsiteX4209" y="connsiteY4209"/>
                  </a:cxn>
                  <a:cxn ang="0">
                    <a:pos x="connsiteX4210" y="connsiteY4210"/>
                  </a:cxn>
                  <a:cxn ang="0">
                    <a:pos x="connsiteX4211" y="connsiteY4211"/>
                  </a:cxn>
                  <a:cxn ang="0">
                    <a:pos x="connsiteX4212" y="connsiteY4212"/>
                  </a:cxn>
                  <a:cxn ang="0">
                    <a:pos x="connsiteX4213" y="connsiteY4213"/>
                  </a:cxn>
                  <a:cxn ang="0">
                    <a:pos x="connsiteX4214" y="connsiteY4214"/>
                  </a:cxn>
                  <a:cxn ang="0">
                    <a:pos x="connsiteX4215" y="connsiteY4215"/>
                  </a:cxn>
                  <a:cxn ang="0">
                    <a:pos x="connsiteX4216" y="connsiteY4216"/>
                  </a:cxn>
                  <a:cxn ang="0">
                    <a:pos x="connsiteX4217" y="connsiteY4217"/>
                  </a:cxn>
                  <a:cxn ang="0">
                    <a:pos x="connsiteX4218" y="connsiteY4218"/>
                  </a:cxn>
                  <a:cxn ang="0">
                    <a:pos x="connsiteX4219" y="connsiteY4219"/>
                  </a:cxn>
                  <a:cxn ang="0">
                    <a:pos x="connsiteX4220" y="connsiteY4220"/>
                  </a:cxn>
                  <a:cxn ang="0">
                    <a:pos x="connsiteX4221" y="connsiteY4221"/>
                  </a:cxn>
                  <a:cxn ang="0">
                    <a:pos x="connsiteX4222" y="connsiteY4222"/>
                  </a:cxn>
                  <a:cxn ang="0">
                    <a:pos x="connsiteX4223" y="connsiteY4223"/>
                  </a:cxn>
                  <a:cxn ang="0">
                    <a:pos x="connsiteX4224" y="connsiteY4224"/>
                  </a:cxn>
                  <a:cxn ang="0">
                    <a:pos x="connsiteX4225" y="connsiteY4225"/>
                  </a:cxn>
                  <a:cxn ang="0">
                    <a:pos x="connsiteX4226" y="connsiteY4226"/>
                  </a:cxn>
                  <a:cxn ang="0">
                    <a:pos x="connsiteX4227" y="connsiteY4227"/>
                  </a:cxn>
                  <a:cxn ang="0">
                    <a:pos x="connsiteX4228" y="connsiteY4228"/>
                  </a:cxn>
                  <a:cxn ang="0">
                    <a:pos x="connsiteX4229" y="connsiteY4229"/>
                  </a:cxn>
                  <a:cxn ang="0">
                    <a:pos x="connsiteX4230" y="connsiteY4230"/>
                  </a:cxn>
                  <a:cxn ang="0">
                    <a:pos x="connsiteX4231" y="connsiteY4231"/>
                  </a:cxn>
                  <a:cxn ang="0">
                    <a:pos x="connsiteX4232" y="connsiteY4232"/>
                  </a:cxn>
                  <a:cxn ang="0">
                    <a:pos x="connsiteX4233" y="connsiteY4233"/>
                  </a:cxn>
                  <a:cxn ang="0">
                    <a:pos x="connsiteX4234" y="connsiteY4234"/>
                  </a:cxn>
                  <a:cxn ang="0">
                    <a:pos x="connsiteX4235" y="connsiteY4235"/>
                  </a:cxn>
                  <a:cxn ang="0">
                    <a:pos x="connsiteX4236" y="connsiteY4236"/>
                  </a:cxn>
                  <a:cxn ang="0">
                    <a:pos x="connsiteX4237" y="connsiteY4237"/>
                  </a:cxn>
                  <a:cxn ang="0">
                    <a:pos x="connsiteX4238" y="connsiteY4238"/>
                  </a:cxn>
                  <a:cxn ang="0">
                    <a:pos x="connsiteX4239" y="connsiteY4239"/>
                  </a:cxn>
                  <a:cxn ang="0">
                    <a:pos x="connsiteX4240" y="connsiteY4240"/>
                  </a:cxn>
                  <a:cxn ang="0">
                    <a:pos x="connsiteX4241" y="connsiteY4241"/>
                  </a:cxn>
                  <a:cxn ang="0">
                    <a:pos x="connsiteX4242" y="connsiteY4242"/>
                  </a:cxn>
                  <a:cxn ang="0">
                    <a:pos x="connsiteX4243" y="connsiteY4243"/>
                  </a:cxn>
                  <a:cxn ang="0">
                    <a:pos x="connsiteX4244" y="connsiteY4244"/>
                  </a:cxn>
                  <a:cxn ang="0">
                    <a:pos x="connsiteX4245" y="connsiteY4245"/>
                  </a:cxn>
                  <a:cxn ang="0">
                    <a:pos x="connsiteX4246" y="connsiteY4246"/>
                  </a:cxn>
                  <a:cxn ang="0">
                    <a:pos x="connsiteX4247" y="connsiteY4247"/>
                  </a:cxn>
                  <a:cxn ang="0">
                    <a:pos x="connsiteX4248" y="connsiteY4248"/>
                  </a:cxn>
                  <a:cxn ang="0">
                    <a:pos x="connsiteX4249" y="connsiteY4249"/>
                  </a:cxn>
                  <a:cxn ang="0">
                    <a:pos x="connsiteX4250" y="connsiteY4250"/>
                  </a:cxn>
                  <a:cxn ang="0">
                    <a:pos x="connsiteX4251" y="connsiteY4251"/>
                  </a:cxn>
                  <a:cxn ang="0">
                    <a:pos x="connsiteX4252" y="connsiteY4252"/>
                  </a:cxn>
                  <a:cxn ang="0">
                    <a:pos x="connsiteX4253" y="connsiteY4253"/>
                  </a:cxn>
                  <a:cxn ang="0">
                    <a:pos x="connsiteX4254" y="connsiteY4254"/>
                  </a:cxn>
                  <a:cxn ang="0">
                    <a:pos x="connsiteX4255" y="connsiteY4255"/>
                  </a:cxn>
                  <a:cxn ang="0">
                    <a:pos x="connsiteX4256" y="connsiteY4256"/>
                  </a:cxn>
                  <a:cxn ang="0">
                    <a:pos x="connsiteX4257" y="connsiteY4257"/>
                  </a:cxn>
                  <a:cxn ang="0">
                    <a:pos x="connsiteX4258" y="connsiteY4258"/>
                  </a:cxn>
                  <a:cxn ang="0">
                    <a:pos x="connsiteX4259" y="connsiteY4259"/>
                  </a:cxn>
                  <a:cxn ang="0">
                    <a:pos x="connsiteX4260" y="connsiteY4260"/>
                  </a:cxn>
                  <a:cxn ang="0">
                    <a:pos x="connsiteX4261" y="connsiteY4261"/>
                  </a:cxn>
                  <a:cxn ang="0">
                    <a:pos x="connsiteX4262" y="connsiteY4262"/>
                  </a:cxn>
                  <a:cxn ang="0">
                    <a:pos x="connsiteX4263" y="connsiteY4263"/>
                  </a:cxn>
                  <a:cxn ang="0">
                    <a:pos x="connsiteX4264" y="connsiteY4264"/>
                  </a:cxn>
                  <a:cxn ang="0">
                    <a:pos x="connsiteX4265" y="connsiteY4265"/>
                  </a:cxn>
                  <a:cxn ang="0">
                    <a:pos x="connsiteX4266" y="connsiteY4266"/>
                  </a:cxn>
                  <a:cxn ang="0">
                    <a:pos x="connsiteX4267" y="connsiteY4267"/>
                  </a:cxn>
                  <a:cxn ang="0">
                    <a:pos x="connsiteX4268" y="connsiteY4268"/>
                  </a:cxn>
                  <a:cxn ang="0">
                    <a:pos x="connsiteX4269" y="connsiteY4269"/>
                  </a:cxn>
                  <a:cxn ang="0">
                    <a:pos x="connsiteX4270" y="connsiteY4270"/>
                  </a:cxn>
                  <a:cxn ang="0">
                    <a:pos x="connsiteX4271" y="connsiteY4271"/>
                  </a:cxn>
                  <a:cxn ang="0">
                    <a:pos x="connsiteX4272" y="connsiteY4272"/>
                  </a:cxn>
                  <a:cxn ang="0">
                    <a:pos x="connsiteX4273" y="connsiteY4273"/>
                  </a:cxn>
                  <a:cxn ang="0">
                    <a:pos x="connsiteX4274" y="connsiteY4274"/>
                  </a:cxn>
                  <a:cxn ang="0">
                    <a:pos x="connsiteX4275" y="connsiteY4275"/>
                  </a:cxn>
                  <a:cxn ang="0">
                    <a:pos x="connsiteX4276" y="connsiteY4276"/>
                  </a:cxn>
                  <a:cxn ang="0">
                    <a:pos x="connsiteX4277" y="connsiteY4277"/>
                  </a:cxn>
                  <a:cxn ang="0">
                    <a:pos x="connsiteX4278" y="connsiteY4278"/>
                  </a:cxn>
                  <a:cxn ang="0">
                    <a:pos x="connsiteX4279" y="connsiteY4279"/>
                  </a:cxn>
                  <a:cxn ang="0">
                    <a:pos x="connsiteX4280" y="connsiteY4280"/>
                  </a:cxn>
                  <a:cxn ang="0">
                    <a:pos x="connsiteX4281" y="connsiteY4281"/>
                  </a:cxn>
                  <a:cxn ang="0">
                    <a:pos x="connsiteX4282" y="connsiteY4282"/>
                  </a:cxn>
                  <a:cxn ang="0">
                    <a:pos x="connsiteX4283" y="connsiteY4283"/>
                  </a:cxn>
                  <a:cxn ang="0">
                    <a:pos x="connsiteX4284" y="connsiteY4284"/>
                  </a:cxn>
                  <a:cxn ang="0">
                    <a:pos x="connsiteX4285" y="connsiteY4285"/>
                  </a:cxn>
                  <a:cxn ang="0">
                    <a:pos x="connsiteX4286" y="connsiteY4286"/>
                  </a:cxn>
                  <a:cxn ang="0">
                    <a:pos x="connsiteX4287" y="connsiteY4287"/>
                  </a:cxn>
                  <a:cxn ang="0">
                    <a:pos x="connsiteX4288" y="connsiteY4288"/>
                  </a:cxn>
                  <a:cxn ang="0">
                    <a:pos x="connsiteX4289" y="connsiteY4289"/>
                  </a:cxn>
                  <a:cxn ang="0">
                    <a:pos x="connsiteX4290" y="connsiteY4290"/>
                  </a:cxn>
                  <a:cxn ang="0">
                    <a:pos x="connsiteX4291" y="connsiteY4291"/>
                  </a:cxn>
                  <a:cxn ang="0">
                    <a:pos x="connsiteX4292" y="connsiteY4292"/>
                  </a:cxn>
                  <a:cxn ang="0">
                    <a:pos x="connsiteX4293" y="connsiteY4293"/>
                  </a:cxn>
                  <a:cxn ang="0">
                    <a:pos x="connsiteX4294" y="connsiteY4294"/>
                  </a:cxn>
                  <a:cxn ang="0">
                    <a:pos x="connsiteX4295" y="connsiteY4295"/>
                  </a:cxn>
                  <a:cxn ang="0">
                    <a:pos x="connsiteX4296" y="connsiteY4296"/>
                  </a:cxn>
                  <a:cxn ang="0">
                    <a:pos x="connsiteX4297" y="connsiteY4297"/>
                  </a:cxn>
                  <a:cxn ang="0">
                    <a:pos x="connsiteX4298" y="connsiteY4298"/>
                  </a:cxn>
                  <a:cxn ang="0">
                    <a:pos x="connsiteX4299" y="connsiteY4299"/>
                  </a:cxn>
                  <a:cxn ang="0">
                    <a:pos x="connsiteX4300" y="connsiteY4300"/>
                  </a:cxn>
                  <a:cxn ang="0">
                    <a:pos x="connsiteX4301" y="connsiteY4301"/>
                  </a:cxn>
                  <a:cxn ang="0">
                    <a:pos x="connsiteX4302" y="connsiteY4302"/>
                  </a:cxn>
                  <a:cxn ang="0">
                    <a:pos x="connsiteX4303" y="connsiteY4303"/>
                  </a:cxn>
                  <a:cxn ang="0">
                    <a:pos x="connsiteX4304" y="connsiteY4304"/>
                  </a:cxn>
                  <a:cxn ang="0">
                    <a:pos x="connsiteX4305" y="connsiteY4305"/>
                  </a:cxn>
                  <a:cxn ang="0">
                    <a:pos x="connsiteX4306" y="connsiteY4306"/>
                  </a:cxn>
                  <a:cxn ang="0">
                    <a:pos x="connsiteX4307" y="connsiteY4307"/>
                  </a:cxn>
                  <a:cxn ang="0">
                    <a:pos x="connsiteX4308" y="connsiteY4308"/>
                  </a:cxn>
                  <a:cxn ang="0">
                    <a:pos x="connsiteX4309" y="connsiteY4309"/>
                  </a:cxn>
                  <a:cxn ang="0">
                    <a:pos x="connsiteX4310" y="connsiteY4310"/>
                  </a:cxn>
                  <a:cxn ang="0">
                    <a:pos x="connsiteX4311" y="connsiteY4311"/>
                  </a:cxn>
                  <a:cxn ang="0">
                    <a:pos x="connsiteX4312" y="connsiteY4312"/>
                  </a:cxn>
                  <a:cxn ang="0">
                    <a:pos x="connsiteX4313" y="connsiteY4313"/>
                  </a:cxn>
                  <a:cxn ang="0">
                    <a:pos x="connsiteX4314" y="connsiteY4314"/>
                  </a:cxn>
                  <a:cxn ang="0">
                    <a:pos x="connsiteX4315" y="connsiteY4315"/>
                  </a:cxn>
                  <a:cxn ang="0">
                    <a:pos x="connsiteX4316" y="connsiteY4316"/>
                  </a:cxn>
                  <a:cxn ang="0">
                    <a:pos x="connsiteX4317" y="connsiteY4317"/>
                  </a:cxn>
                  <a:cxn ang="0">
                    <a:pos x="connsiteX4318" y="connsiteY4318"/>
                  </a:cxn>
                  <a:cxn ang="0">
                    <a:pos x="connsiteX4319" y="connsiteY4319"/>
                  </a:cxn>
                  <a:cxn ang="0">
                    <a:pos x="connsiteX4320" y="connsiteY4320"/>
                  </a:cxn>
                  <a:cxn ang="0">
                    <a:pos x="connsiteX4321" y="connsiteY4321"/>
                  </a:cxn>
                  <a:cxn ang="0">
                    <a:pos x="connsiteX4322" y="connsiteY4322"/>
                  </a:cxn>
                  <a:cxn ang="0">
                    <a:pos x="connsiteX4323" y="connsiteY4323"/>
                  </a:cxn>
                  <a:cxn ang="0">
                    <a:pos x="connsiteX4324" y="connsiteY4324"/>
                  </a:cxn>
                  <a:cxn ang="0">
                    <a:pos x="connsiteX4325" y="connsiteY4325"/>
                  </a:cxn>
                  <a:cxn ang="0">
                    <a:pos x="connsiteX4326" y="connsiteY4326"/>
                  </a:cxn>
                  <a:cxn ang="0">
                    <a:pos x="connsiteX4327" y="connsiteY4327"/>
                  </a:cxn>
                  <a:cxn ang="0">
                    <a:pos x="connsiteX4328" y="connsiteY4328"/>
                  </a:cxn>
                  <a:cxn ang="0">
                    <a:pos x="connsiteX4329" y="connsiteY4329"/>
                  </a:cxn>
                  <a:cxn ang="0">
                    <a:pos x="connsiteX4330" y="connsiteY4330"/>
                  </a:cxn>
                  <a:cxn ang="0">
                    <a:pos x="connsiteX4331" y="connsiteY4331"/>
                  </a:cxn>
                  <a:cxn ang="0">
                    <a:pos x="connsiteX4332" y="connsiteY4332"/>
                  </a:cxn>
                  <a:cxn ang="0">
                    <a:pos x="connsiteX4333" y="connsiteY4333"/>
                  </a:cxn>
                  <a:cxn ang="0">
                    <a:pos x="connsiteX4334" y="connsiteY4334"/>
                  </a:cxn>
                  <a:cxn ang="0">
                    <a:pos x="connsiteX4335" y="connsiteY4335"/>
                  </a:cxn>
                  <a:cxn ang="0">
                    <a:pos x="connsiteX4336" y="connsiteY4336"/>
                  </a:cxn>
                  <a:cxn ang="0">
                    <a:pos x="connsiteX4337" y="connsiteY4337"/>
                  </a:cxn>
                  <a:cxn ang="0">
                    <a:pos x="connsiteX4338" y="connsiteY4338"/>
                  </a:cxn>
                  <a:cxn ang="0">
                    <a:pos x="connsiteX4339" y="connsiteY4339"/>
                  </a:cxn>
                  <a:cxn ang="0">
                    <a:pos x="connsiteX4340" y="connsiteY4340"/>
                  </a:cxn>
                  <a:cxn ang="0">
                    <a:pos x="connsiteX4341" y="connsiteY4341"/>
                  </a:cxn>
                  <a:cxn ang="0">
                    <a:pos x="connsiteX4342" y="connsiteY4342"/>
                  </a:cxn>
                  <a:cxn ang="0">
                    <a:pos x="connsiteX4343" y="connsiteY4343"/>
                  </a:cxn>
                  <a:cxn ang="0">
                    <a:pos x="connsiteX4344" y="connsiteY4344"/>
                  </a:cxn>
                  <a:cxn ang="0">
                    <a:pos x="connsiteX4345" y="connsiteY4345"/>
                  </a:cxn>
                  <a:cxn ang="0">
                    <a:pos x="connsiteX4346" y="connsiteY4346"/>
                  </a:cxn>
                  <a:cxn ang="0">
                    <a:pos x="connsiteX4347" y="connsiteY4347"/>
                  </a:cxn>
                  <a:cxn ang="0">
                    <a:pos x="connsiteX4348" y="connsiteY4348"/>
                  </a:cxn>
                  <a:cxn ang="0">
                    <a:pos x="connsiteX4349" y="connsiteY4349"/>
                  </a:cxn>
                  <a:cxn ang="0">
                    <a:pos x="connsiteX4350" y="connsiteY4350"/>
                  </a:cxn>
                  <a:cxn ang="0">
                    <a:pos x="connsiteX4351" y="connsiteY4351"/>
                  </a:cxn>
                  <a:cxn ang="0">
                    <a:pos x="connsiteX4352" y="connsiteY4352"/>
                  </a:cxn>
                  <a:cxn ang="0">
                    <a:pos x="connsiteX4353" y="connsiteY4353"/>
                  </a:cxn>
                  <a:cxn ang="0">
                    <a:pos x="connsiteX4354" y="connsiteY4354"/>
                  </a:cxn>
                  <a:cxn ang="0">
                    <a:pos x="connsiteX4355" y="connsiteY4355"/>
                  </a:cxn>
                  <a:cxn ang="0">
                    <a:pos x="connsiteX4356" y="connsiteY4356"/>
                  </a:cxn>
                  <a:cxn ang="0">
                    <a:pos x="connsiteX4357" y="connsiteY4357"/>
                  </a:cxn>
                  <a:cxn ang="0">
                    <a:pos x="connsiteX4358" y="connsiteY4358"/>
                  </a:cxn>
                  <a:cxn ang="0">
                    <a:pos x="connsiteX4359" y="connsiteY4359"/>
                  </a:cxn>
                  <a:cxn ang="0">
                    <a:pos x="connsiteX4360" y="connsiteY4360"/>
                  </a:cxn>
                  <a:cxn ang="0">
                    <a:pos x="connsiteX4361" y="connsiteY4361"/>
                  </a:cxn>
                  <a:cxn ang="0">
                    <a:pos x="connsiteX4362" y="connsiteY4362"/>
                  </a:cxn>
                  <a:cxn ang="0">
                    <a:pos x="connsiteX4363" y="connsiteY4363"/>
                  </a:cxn>
                  <a:cxn ang="0">
                    <a:pos x="connsiteX4364" y="connsiteY4364"/>
                  </a:cxn>
                  <a:cxn ang="0">
                    <a:pos x="connsiteX4365" y="connsiteY4365"/>
                  </a:cxn>
                  <a:cxn ang="0">
                    <a:pos x="connsiteX4366" y="connsiteY4366"/>
                  </a:cxn>
                  <a:cxn ang="0">
                    <a:pos x="connsiteX4367" y="connsiteY4367"/>
                  </a:cxn>
                  <a:cxn ang="0">
                    <a:pos x="connsiteX4368" y="connsiteY4368"/>
                  </a:cxn>
                  <a:cxn ang="0">
                    <a:pos x="connsiteX4369" y="connsiteY4369"/>
                  </a:cxn>
                  <a:cxn ang="0">
                    <a:pos x="connsiteX4370" y="connsiteY4370"/>
                  </a:cxn>
                  <a:cxn ang="0">
                    <a:pos x="connsiteX4371" y="connsiteY4371"/>
                  </a:cxn>
                  <a:cxn ang="0">
                    <a:pos x="connsiteX4372" y="connsiteY4372"/>
                  </a:cxn>
                  <a:cxn ang="0">
                    <a:pos x="connsiteX4373" y="connsiteY4373"/>
                  </a:cxn>
                  <a:cxn ang="0">
                    <a:pos x="connsiteX4374" y="connsiteY4374"/>
                  </a:cxn>
                  <a:cxn ang="0">
                    <a:pos x="connsiteX4375" y="connsiteY4375"/>
                  </a:cxn>
                  <a:cxn ang="0">
                    <a:pos x="connsiteX4376" y="connsiteY4376"/>
                  </a:cxn>
                  <a:cxn ang="0">
                    <a:pos x="connsiteX4377" y="connsiteY4377"/>
                  </a:cxn>
                  <a:cxn ang="0">
                    <a:pos x="connsiteX4378" y="connsiteY4378"/>
                  </a:cxn>
                  <a:cxn ang="0">
                    <a:pos x="connsiteX4379" y="connsiteY4379"/>
                  </a:cxn>
                  <a:cxn ang="0">
                    <a:pos x="connsiteX4380" y="connsiteY4380"/>
                  </a:cxn>
                  <a:cxn ang="0">
                    <a:pos x="connsiteX4381" y="connsiteY4381"/>
                  </a:cxn>
                  <a:cxn ang="0">
                    <a:pos x="connsiteX4382" y="connsiteY4382"/>
                  </a:cxn>
                  <a:cxn ang="0">
                    <a:pos x="connsiteX4383" y="connsiteY4383"/>
                  </a:cxn>
                  <a:cxn ang="0">
                    <a:pos x="connsiteX4384" y="connsiteY4384"/>
                  </a:cxn>
                  <a:cxn ang="0">
                    <a:pos x="connsiteX4385" y="connsiteY4385"/>
                  </a:cxn>
                  <a:cxn ang="0">
                    <a:pos x="connsiteX4386" y="connsiteY4386"/>
                  </a:cxn>
                  <a:cxn ang="0">
                    <a:pos x="connsiteX4387" y="connsiteY4387"/>
                  </a:cxn>
                  <a:cxn ang="0">
                    <a:pos x="connsiteX4388" y="connsiteY4388"/>
                  </a:cxn>
                  <a:cxn ang="0">
                    <a:pos x="connsiteX4389" y="connsiteY4389"/>
                  </a:cxn>
                  <a:cxn ang="0">
                    <a:pos x="connsiteX4390" y="connsiteY4390"/>
                  </a:cxn>
                  <a:cxn ang="0">
                    <a:pos x="connsiteX4391" y="connsiteY4391"/>
                  </a:cxn>
                  <a:cxn ang="0">
                    <a:pos x="connsiteX4392" y="connsiteY4392"/>
                  </a:cxn>
                  <a:cxn ang="0">
                    <a:pos x="connsiteX4393" y="connsiteY4393"/>
                  </a:cxn>
                  <a:cxn ang="0">
                    <a:pos x="connsiteX4394" y="connsiteY4394"/>
                  </a:cxn>
                  <a:cxn ang="0">
                    <a:pos x="connsiteX4395" y="connsiteY4395"/>
                  </a:cxn>
                  <a:cxn ang="0">
                    <a:pos x="connsiteX4396" y="connsiteY4396"/>
                  </a:cxn>
                  <a:cxn ang="0">
                    <a:pos x="connsiteX4397" y="connsiteY4397"/>
                  </a:cxn>
                  <a:cxn ang="0">
                    <a:pos x="connsiteX4398" y="connsiteY4398"/>
                  </a:cxn>
                  <a:cxn ang="0">
                    <a:pos x="connsiteX4399" y="connsiteY4399"/>
                  </a:cxn>
                  <a:cxn ang="0">
                    <a:pos x="connsiteX4400" y="connsiteY4400"/>
                  </a:cxn>
                  <a:cxn ang="0">
                    <a:pos x="connsiteX4401" y="connsiteY4401"/>
                  </a:cxn>
                  <a:cxn ang="0">
                    <a:pos x="connsiteX4402" y="connsiteY4402"/>
                  </a:cxn>
                  <a:cxn ang="0">
                    <a:pos x="connsiteX4403" y="connsiteY4403"/>
                  </a:cxn>
                  <a:cxn ang="0">
                    <a:pos x="connsiteX4404" y="connsiteY4404"/>
                  </a:cxn>
                  <a:cxn ang="0">
                    <a:pos x="connsiteX4405" y="connsiteY4405"/>
                  </a:cxn>
                  <a:cxn ang="0">
                    <a:pos x="connsiteX4406" y="connsiteY4406"/>
                  </a:cxn>
                  <a:cxn ang="0">
                    <a:pos x="connsiteX4407" y="connsiteY4407"/>
                  </a:cxn>
                  <a:cxn ang="0">
                    <a:pos x="connsiteX4408" y="connsiteY4408"/>
                  </a:cxn>
                  <a:cxn ang="0">
                    <a:pos x="connsiteX4409" y="connsiteY4409"/>
                  </a:cxn>
                  <a:cxn ang="0">
                    <a:pos x="connsiteX4410" y="connsiteY4410"/>
                  </a:cxn>
                  <a:cxn ang="0">
                    <a:pos x="connsiteX4411" y="connsiteY4411"/>
                  </a:cxn>
                  <a:cxn ang="0">
                    <a:pos x="connsiteX4412" y="connsiteY4412"/>
                  </a:cxn>
                  <a:cxn ang="0">
                    <a:pos x="connsiteX4413" y="connsiteY4413"/>
                  </a:cxn>
                  <a:cxn ang="0">
                    <a:pos x="connsiteX4414" y="connsiteY4414"/>
                  </a:cxn>
                  <a:cxn ang="0">
                    <a:pos x="connsiteX4415" y="connsiteY4415"/>
                  </a:cxn>
                  <a:cxn ang="0">
                    <a:pos x="connsiteX4416" y="connsiteY4416"/>
                  </a:cxn>
                  <a:cxn ang="0">
                    <a:pos x="connsiteX4417" y="connsiteY4417"/>
                  </a:cxn>
                  <a:cxn ang="0">
                    <a:pos x="connsiteX4418" y="connsiteY4418"/>
                  </a:cxn>
                  <a:cxn ang="0">
                    <a:pos x="connsiteX4419" y="connsiteY4419"/>
                  </a:cxn>
                  <a:cxn ang="0">
                    <a:pos x="connsiteX4420" y="connsiteY4420"/>
                  </a:cxn>
                  <a:cxn ang="0">
                    <a:pos x="connsiteX4421" y="connsiteY4421"/>
                  </a:cxn>
                  <a:cxn ang="0">
                    <a:pos x="connsiteX4422" y="connsiteY4422"/>
                  </a:cxn>
                  <a:cxn ang="0">
                    <a:pos x="connsiteX4423" y="connsiteY4423"/>
                  </a:cxn>
                  <a:cxn ang="0">
                    <a:pos x="connsiteX4424" y="connsiteY4424"/>
                  </a:cxn>
                  <a:cxn ang="0">
                    <a:pos x="connsiteX4425" y="connsiteY4425"/>
                  </a:cxn>
                  <a:cxn ang="0">
                    <a:pos x="connsiteX4426" y="connsiteY4426"/>
                  </a:cxn>
                  <a:cxn ang="0">
                    <a:pos x="connsiteX4427" y="connsiteY4427"/>
                  </a:cxn>
                  <a:cxn ang="0">
                    <a:pos x="connsiteX4428" y="connsiteY4428"/>
                  </a:cxn>
                  <a:cxn ang="0">
                    <a:pos x="connsiteX4429" y="connsiteY4429"/>
                  </a:cxn>
                  <a:cxn ang="0">
                    <a:pos x="connsiteX4430" y="connsiteY4430"/>
                  </a:cxn>
                  <a:cxn ang="0">
                    <a:pos x="connsiteX4431" y="connsiteY4431"/>
                  </a:cxn>
                  <a:cxn ang="0">
                    <a:pos x="connsiteX4432" y="connsiteY4432"/>
                  </a:cxn>
                  <a:cxn ang="0">
                    <a:pos x="connsiteX4433" y="connsiteY4433"/>
                  </a:cxn>
                  <a:cxn ang="0">
                    <a:pos x="connsiteX4434" y="connsiteY4434"/>
                  </a:cxn>
                  <a:cxn ang="0">
                    <a:pos x="connsiteX4435" y="connsiteY4435"/>
                  </a:cxn>
                  <a:cxn ang="0">
                    <a:pos x="connsiteX4436" y="connsiteY4436"/>
                  </a:cxn>
                  <a:cxn ang="0">
                    <a:pos x="connsiteX4437" y="connsiteY4437"/>
                  </a:cxn>
                  <a:cxn ang="0">
                    <a:pos x="connsiteX4438" y="connsiteY4438"/>
                  </a:cxn>
                  <a:cxn ang="0">
                    <a:pos x="connsiteX4439" y="connsiteY4439"/>
                  </a:cxn>
                  <a:cxn ang="0">
                    <a:pos x="connsiteX4440" y="connsiteY4440"/>
                  </a:cxn>
                  <a:cxn ang="0">
                    <a:pos x="connsiteX4441" y="connsiteY4441"/>
                  </a:cxn>
                  <a:cxn ang="0">
                    <a:pos x="connsiteX4442" y="connsiteY4442"/>
                  </a:cxn>
                  <a:cxn ang="0">
                    <a:pos x="connsiteX4443" y="connsiteY4443"/>
                  </a:cxn>
                  <a:cxn ang="0">
                    <a:pos x="connsiteX4444" y="connsiteY4444"/>
                  </a:cxn>
                  <a:cxn ang="0">
                    <a:pos x="connsiteX4445" y="connsiteY4445"/>
                  </a:cxn>
                  <a:cxn ang="0">
                    <a:pos x="connsiteX4446" y="connsiteY4446"/>
                  </a:cxn>
                  <a:cxn ang="0">
                    <a:pos x="connsiteX4447" y="connsiteY4447"/>
                  </a:cxn>
                  <a:cxn ang="0">
                    <a:pos x="connsiteX4448" y="connsiteY4448"/>
                  </a:cxn>
                  <a:cxn ang="0">
                    <a:pos x="connsiteX4449" y="connsiteY4449"/>
                  </a:cxn>
                  <a:cxn ang="0">
                    <a:pos x="connsiteX4450" y="connsiteY4450"/>
                  </a:cxn>
                  <a:cxn ang="0">
                    <a:pos x="connsiteX4451" y="connsiteY4451"/>
                  </a:cxn>
                  <a:cxn ang="0">
                    <a:pos x="connsiteX4452" y="connsiteY4452"/>
                  </a:cxn>
                  <a:cxn ang="0">
                    <a:pos x="connsiteX4453" y="connsiteY4453"/>
                  </a:cxn>
                  <a:cxn ang="0">
                    <a:pos x="connsiteX4454" y="connsiteY4454"/>
                  </a:cxn>
                  <a:cxn ang="0">
                    <a:pos x="connsiteX4455" y="connsiteY4455"/>
                  </a:cxn>
                  <a:cxn ang="0">
                    <a:pos x="connsiteX4456" y="connsiteY4456"/>
                  </a:cxn>
                  <a:cxn ang="0">
                    <a:pos x="connsiteX4457" y="connsiteY4457"/>
                  </a:cxn>
                  <a:cxn ang="0">
                    <a:pos x="connsiteX4458" y="connsiteY4458"/>
                  </a:cxn>
                  <a:cxn ang="0">
                    <a:pos x="connsiteX4459" y="connsiteY4459"/>
                  </a:cxn>
                  <a:cxn ang="0">
                    <a:pos x="connsiteX4460" y="connsiteY4460"/>
                  </a:cxn>
                  <a:cxn ang="0">
                    <a:pos x="connsiteX4461" y="connsiteY4461"/>
                  </a:cxn>
                  <a:cxn ang="0">
                    <a:pos x="connsiteX4462" y="connsiteY4462"/>
                  </a:cxn>
                  <a:cxn ang="0">
                    <a:pos x="connsiteX4463" y="connsiteY4463"/>
                  </a:cxn>
                  <a:cxn ang="0">
                    <a:pos x="connsiteX4464" y="connsiteY4464"/>
                  </a:cxn>
                  <a:cxn ang="0">
                    <a:pos x="connsiteX4465" y="connsiteY4465"/>
                  </a:cxn>
                  <a:cxn ang="0">
                    <a:pos x="connsiteX4466" y="connsiteY4466"/>
                  </a:cxn>
                  <a:cxn ang="0">
                    <a:pos x="connsiteX4467" y="connsiteY4467"/>
                  </a:cxn>
                  <a:cxn ang="0">
                    <a:pos x="connsiteX4468" y="connsiteY4468"/>
                  </a:cxn>
                  <a:cxn ang="0">
                    <a:pos x="connsiteX4469" y="connsiteY4469"/>
                  </a:cxn>
                  <a:cxn ang="0">
                    <a:pos x="connsiteX4470" y="connsiteY4470"/>
                  </a:cxn>
                  <a:cxn ang="0">
                    <a:pos x="connsiteX4471" y="connsiteY4471"/>
                  </a:cxn>
                  <a:cxn ang="0">
                    <a:pos x="connsiteX4472" y="connsiteY4472"/>
                  </a:cxn>
                  <a:cxn ang="0">
                    <a:pos x="connsiteX4473" y="connsiteY4473"/>
                  </a:cxn>
                  <a:cxn ang="0">
                    <a:pos x="connsiteX4474" y="connsiteY4474"/>
                  </a:cxn>
                  <a:cxn ang="0">
                    <a:pos x="connsiteX4475" y="connsiteY4475"/>
                  </a:cxn>
                  <a:cxn ang="0">
                    <a:pos x="connsiteX4476" y="connsiteY4476"/>
                  </a:cxn>
                  <a:cxn ang="0">
                    <a:pos x="connsiteX4477" y="connsiteY4477"/>
                  </a:cxn>
                  <a:cxn ang="0">
                    <a:pos x="connsiteX4478" y="connsiteY4478"/>
                  </a:cxn>
                  <a:cxn ang="0">
                    <a:pos x="connsiteX4479" y="connsiteY4479"/>
                  </a:cxn>
                  <a:cxn ang="0">
                    <a:pos x="connsiteX4480" y="connsiteY4480"/>
                  </a:cxn>
                  <a:cxn ang="0">
                    <a:pos x="connsiteX4481" y="connsiteY4481"/>
                  </a:cxn>
                  <a:cxn ang="0">
                    <a:pos x="connsiteX4482" y="connsiteY4482"/>
                  </a:cxn>
                  <a:cxn ang="0">
                    <a:pos x="connsiteX4483" y="connsiteY4483"/>
                  </a:cxn>
                  <a:cxn ang="0">
                    <a:pos x="connsiteX4484" y="connsiteY4484"/>
                  </a:cxn>
                  <a:cxn ang="0">
                    <a:pos x="connsiteX4485" y="connsiteY4485"/>
                  </a:cxn>
                  <a:cxn ang="0">
                    <a:pos x="connsiteX4486" y="connsiteY4486"/>
                  </a:cxn>
                  <a:cxn ang="0">
                    <a:pos x="connsiteX4487" y="connsiteY4487"/>
                  </a:cxn>
                  <a:cxn ang="0">
                    <a:pos x="connsiteX4488" y="connsiteY4488"/>
                  </a:cxn>
                  <a:cxn ang="0">
                    <a:pos x="connsiteX4489" y="connsiteY4489"/>
                  </a:cxn>
                  <a:cxn ang="0">
                    <a:pos x="connsiteX4490" y="connsiteY4490"/>
                  </a:cxn>
                  <a:cxn ang="0">
                    <a:pos x="connsiteX4491" y="connsiteY4491"/>
                  </a:cxn>
                  <a:cxn ang="0">
                    <a:pos x="connsiteX4492" y="connsiteY4492"/>
                  </a:cxn>
                  <a:cxn ang="0">
                    <a:pos x="connsiteX4493" y="connsiteY4493"/>
                  </a:cxn>
                  <a:cxn ang="0">
                    <a:pos x="connsiteX4494" y="connsiteY4494"/>
                  </a:cxn>
                  <a:cxn ang="0">
                    <a:pos x="connsiteX4495" y="connsiteY4495"/>
                  </a:cxn>
                  <a:cxn ang="0">
                    <a:pos x="connsiteX4496" y="connsiteY4496"/>
                  </a:cxn>
                  <a:cxn ang="0">
                    <a:pos x="connsiteX4497" y="connsiteY4497"/>
                  </a:cxn>
                  <a:cxn ang="0">
                    <a:pos x="connsiteX4498" y="connsiteY4498"/>
                  </a:cxn>
                  <a:cxn ang="0">
                    <a:pos x="connsiteX4499" y="connsiteY4499"/>
                  </a:cxn>
                  <a:cxn ang="0">
                    <a:pos x="connsiteX4500" y="connsiteY4500"/>
                  </a:cxn>
                  <a:cxn ang="0">
                    <a:pos x="connsiteX4501" y="connsiteY4501"/>
                  </a:cxn>
                  <a:cxn ang="0">
                    <a:pos x="connsiteX4502" y="connsiteY4502"/>
                  </a:cxn>
                  <a:cxn ang="0">
                    <a:pos x="connsiteX4503" y="connsiteY4503"/>
                  </a:cxn>
                  <a:cxn ang="0">
                    <a:pos x="connsiteX4504" y="connsiteY4504"/>
                  </a:cxn>
                  <a:cxn ang="0">
                    <a:pos x="connsiteX4505" y="connsiteY4505"/>
                  </a:cxn>
                  <a:cxn ang="0">
                    <a:pos x="connsiteX4506" y="connsiteY4506"/>
                  </a:cxn>
                  <a:cxn ang="0">
                    <a:pos x="connsiteX4507" y="connsiteY4507"/>
                  </a:cxn>
                  <a:cxn ang="0">
                    <a:pos x="connsiteX4508" y="connsiteY4508"/>
                  </a:cxn>
                  <a:cxn ang="0">
                    <a:pos x="connsiteX4509" y="connsiteY4509"/>
                  </a:cxn>
                  <a:cxn ang="0">
                    <a:pos x="connsiteX4510" y="connsiteY4510"/>
                  </a:cxn>
                  <a:cxn ang="0">
                    <a:pos x="connsiteX4511" y="connsiteY4511"/>
                  </a:cxn>
                  <a:cxn ang="0">
                    <a:pos x="connsiteX4512" y="connsiteY4512"/>
                  </a:cxn>
                  <a:cxn ang="0">
                    <a:pos x="connsiteX4513" y="connsiteY4513"/>
                  </a:cxn>
                  <a:cxn ang="0">
                    <a:pos x="connsiteX4514" y="connsiteY4514"/>
                  </a:cxn>
                  <a:cxn ang="0">
                    <a:pos x="connsiteX4515" y="connsiteY4515"/>
                  </a:cxn>
                  <a:cxn ang="0">
                    <a:pos x="connsiteX4516" y="connsiteY4516"/>
                  </a:cxn>
                  <a:cxn ang="0">
                    <a:pos x="connsiteX4517" y="connsiteY4517"/>
                  </a:cxn>
                  <a:cxn ang="0">
                    <a:pos x="connsiteX4518" y="connsiteY4518"/>
                  </a:cxn>
                  <a:cxn ang="0">
                    <a:pos x="connsiteX4519" y="connsiteY4519"/>
                  </a:cxn>
                  <a:cxn ang="0">
                    <a:pos x="connsiteX4520" y="connsiteY4520"/>
                  </a:cxn>
                  <a:cxn ang="0">
                    <a:pos x="connsiteX4521" y="connsiteY4521"/>
                  </a:cxn>
                  <a:cxn ang="0">
                    <a:pos x="connsiteX4522" y="connsiteY4522"/>
                  </a:cxn>
                  <a:cxn ang="0">
                    <a:pos x="connsiteX4523" y="connsiteY4523"/>
                  </a:cxn>
                  <a:cxn ang="0">
                    <a:pos x="connsiteX4524" y="connsiteY4524"/>
                  </a:cxn>
                  <a:cxn ang="0">
                    <a:pos x="connsiteX4525" y="connsiteY4525"/>
                  </a:cxn>
                  <a:cxn ang="0">
                    <a:pos x="connsiteX4526" y="connsiteY4526"/>
                  </a:cxn>
                  <a:cxn ang="0">
                    <a:pos x="connsiteX4527" y="connsiteY4527"/>
                  </a:cxn>
                  <a:cxn ang="0">
                    <a:pos x="connsiteX4528" y="connsiteY4528"/>
                  </a:cxn>
                  <a:cxn ang="0">
                    <a:pos x="connsiteX4529" y="connsiteY4529"/>
                  </a:cxn>
                  <a:cxn ang="0">
                    <a:pos x="connsiteX4530" y="connsiteY4530"/>
                  </a:cxn>
                  <a:cxn ang="0">
                    <a:pos x="connsiteX4531" y="connsiteY4531"/>
                  </a:cxn>
                  <a:cxn ang="0">
                    <a:pos x="connsiteX4532" y="connsiteY4532"/>
                  </a:cxn>
                  <a:cxn ang="0">
                    <a:pos x="connsiteX4533" y="connsiteY4533"/>
                  </a:cxn>
                  <a:cxn ang="0">
                    <a:pos x="connsiteX4534" y="connsiteY4534"/>
                  </a:cxn>
                  <a:cxn ang="0">
                    <a:pos x="connsiteX4535" y="connsiteY4535"/>
                  </a:cxn>
                  <a:cxn ang="0">
                    <a:pos x="connsiteX4536" y="connsiteY4536"/>
                  </a:cxn>
                  <a:cxn ang="0">
                    <a:pos x="connsiteX4537" y="connsiteY4537"/>
                  </a:cxn>
                  <a:cxn ang="0">
                    <a:pos x="connsiteX4538" y="connsiteY4538"/>
                  </a:cxn>
                  <a:cxn ang="0">
                    <a:pos x="connsiteX4539" y="connsiteY4539"/>
                  </a:cxn>
                  <a:cxn ang="0">
                    <a:pos x="connsiteX4540" y="connsiteY4540"/>
                  </a:cxn>
                  <a:cxn ang="0">
                    <a:pos x="connsiteX4541" y="connsiteY4541"/>
                  </a:cxn>
                  <a:cxn ang="0">
                    <a:pos x="connsiteX4542" y="connsiteY4542"/>
                  </a:cxn>
                  <a:cxn ang="0">
                    <a:pos x="connsiteX4543" y="connsiteY4543"/>
                  </a:cxn>
                  <a:cxn ang="0">
                    <a:pos x="connsiteX4544" y="connsiteY4544"/>
                  </a:cxn>
                  <a:cxn ang="0">
                    <a:pos x="connsiteX4545" y="connsiteY4545"/>
                  </a:cxn>
                  <a:cxn ang="0">
                    <a:pos x="connsiteX4546" y="connsiteY4546"/>
                  </a:cxn>
                  <a:cxn ang="0">
                    <a:pos x="connsiteX4547" y="connsiteY4547"/>
                  </a:cxn>
                  <a:cxn ang="0">
                    <a:pos x="connsiteX4548" y="connsiteY4548"/>
                  </a:cxn>
                  <a:cxn ang="0">
                    <a:pos x="connsiteX4549" y="connsiteY4549"/>
                  </a:cxn>
                  <a:cxn ang="0">
                    <a:pos x="connsiteX4550" y="connsiteY4550"/>
                  </a:cxn>
                  <a:cxn ang="0">
                    <a:pos x="connsiteX4551" y="connsiteY4551"/>
                  </a:cxn>
                  <a:cxn ang="0">
                    <a:pos x="connsiteX4552" y="connsiteY4552"/>
                  </a:cxn>
                  <a:cxn ang="0">
                    <a:pos x="connsiteX4553" y="connsiteY4553"/>
                  </a:cxn>
                  <a:cxn ang="0">
                    <a:pos x="connsiteX4554" y="connsiteY4554"/>
                  </a:cxn>
                  <a:cxn ang="0">
                    <a:pos x="connsiteX4555" y="connsiteY4555"/>
                  </a:cxn>
                  <a:cxn ang="0">
                    <a:pos x="connsiteX4556" y="connsiteY4556"/>
                  </a:cxn>
                  <a:cxn ang="0">
                    <a:pos x="connsiteX4557" y="connsiteY4557"/>
                  </a:cxn>
                  <a:cxn ang="0">
                    <a:pos x="connsiteX4558" y="connsiteY4558"/>
                  </a:cxn>
                  <a:cxn ang="0">
                    <a:pos x="connsiteX4559" y="connsiteY4559"/>
                  </a:cxn>
                  <a:cxn ang="0">
                    <a:pos x="connsiteX4560" y="connsiteY4560"/>
                  </a:cxn>
                  <a:cxn ang="0">
                    <a:pos x="connsiteX4561" y="connsiteY4561"/>
                  </a:cxn>
                  <a:cxn ang="0">
                    <a:pos x="connsiteX4562" y="connsiteY4562"/>
                  </a:cxn>
                  <a:cxn ang="0">
                    <a:pos x="connsiteX4563" y="connsiteY4563"/>
                  </a:cxn>
                  <a:cxn ang="0">
                    <a:pos x="connsiteX4564" y="connsiteY4564"/>
                  </a:cxn>
                  <a:cxn ang="0">
                    <a:pos x="connsiteX4565" y="connsiteY4565"/>
                  </a:cxn>
                  <a:cxn ang="0">
                    <a:pos x="connsiteX4566" y="connsiteY4566"/>
                  </a:cxn>
                  <a:cxn ang="0">
                    <a:pos x="connsiteX4567" y="connsiteY4567"/>
                  </a:cxn>
                  <a:cxn ang="0">
                    <a:pos x="connsiteX4568" y="connsiteY4568"/>
                  </a:cxn>
                  <a:cxn ang="0">
                    <a:pos x="connsiteX4569" y="connsiteY4569"/>
                  </a:cxn>
                  <a:cxn ang="0">
                    <a:pos x="connsiteX4570" y="connsiteY4570"/>
                  </a:cxn>
                  <a:cxn ang="0">
                    <a:pos x="connsiteX4571" y="connsiteY4571"/>
                  </a:cxn>
                  <a:cxn ang="0">
                    <a:pos x="connsiteX4572" y="connsiteY4572"/>
                  </a:cxn>
                  <a:cxn ang="0">
                    <a:pos x="connsiteX4573" y="connsiteY4573"/>
                  </a:cxn>
                  <a:cxn ang="0">
                    <a:pos x="connsiteX4574" y="connsiteY4574"/>
                  </a:cxn>
                  <a:cxn ang="0">
                    <a:pos x="connsiteX4575" y="connsiteY4575"/>
                  </a:cxn>
                  <a:cxn ang="0">
                    <a:pos x="connsiteX4576" y="connsiteY4576"/>
                  </a:cxn>
                  <a:cxn ang="0">
                    <a:pos x="connsiteX4577" y="connsiteY4577"/>
                  </a:cxn>
                  <a:cxn ang="0">
                    <a:pos x="connsiteX4578" y="connsiteY4578"/>
                  </a:cxn>
                  <a:cxn ang="0">
                    <a:pos x="connsiteX4579" y="connsiteY4579"/>
                  </a:cxn>
                  <a:cxn ang="0">
                    <a:pos x="connsiteX4580" y="connsiteY4580"/>
                  </a:cxn>
                  <a:cxn ang="0">
                    <a:pos x="connsiteX4581" y="connsiteY4581"/>
                  </a:cxn>
                  <a:cxn ang="0">
                    <a:pos x="connsiteX4582" y="connsiteY4582"/>
                  </a:cxn>
                  <a:cxn ang="0">
                    <a:pos x="connsiteX4583" y="connsiteY4583"/>
                  </a:cxn>
                  <a:cxn ang="0">
                    <a:pos x="connsiteX4584" y="connsiteY4584"/>
                  </a:cxn>
                  <a:cxn ang="0">
                    <a:pos x="connsiteX4585" y="connsiteY4585"/>
                  </a:cxn>
                  <a:cxn ang="0">
                    <a:pos x="connsiteX4586" y="connsiteY4586"/>
                  </a:cxn>
                  <a:cxn ang="0">
                    <a:pos x="connsiteX4587" y="connsiteY4587"/>
                  </a:cxn>
                  <a:cxn ang="0">
                    <a:pos x="connsiteX4588" y="connsiteY4588"/>
                  </a:cxn>
                  <a:cxn ang="0">
                    <a:pos x="connsiteX4589" y="connsiteY4589"/>
                  </a:cxn>
                  <a:cxn ang="0">
                    <a:pos x="connsiteX4590" y="connsiteY4590"/>
                  </a:cxn>
                  <a:cxn ang="0">
                    <a:pos x="connsiteX4591" y="connsiteY4591"/>
                  </a:cxn>
                  <a:cxn ang="0">
                    <a:pos x="connsiteX4592" y="connsiteY4592"/>
                  </a:cxn>
                  <a:cxn ang="0">
                    <a:pos x="connsiteX4593" y="connsiteY4593"/>
                  </a:cxn>
                  <a:cxn ang="0">
                    <a:pos x="connsiteX4594" y="connsiteY4594"/>
                  </a:cxn>
                  <a:cxn ang="0">
                    <a:pos x="connsiteX4595" y="connsiteY4595"/>
                  </a:cxn>
                  <a:cxn ang="0">
                    <a:pos x="connsiteX4596" y="connsiteY4596"/>
                  </a:cxn>
                  <a:cxn ang="0">
                    <a:pos x="connsiteX4597" y="connsiteY4597"/>
                  </a:cxn>
                  <a:cxn ang="0">
                    <a:pos x="connsiteX4598" y="connsiteY4598"/>
                  </a:cxn>
                  <a:cxn ang="0">
                    <a:pos x="connsiteX4599" y="connsiteY4599"/>
                  </a:cxn>
                  <a:cxn ang="0">
                    <a:pos x="connsiteX4600" y="connsiteY4600"/>
                  </a:cxn>
                  <a:cxn ang="0">
                    <a:pos x="connsiteX4601" y="connsiteY4601"/>
                  </a:cxn>
                  <a:cxn ang="0">
                    <a:pos x="connsiteX4602" y="connsiteY4602"/>
                  </a:cxn>
                  <a:cxn ang="0">
                    <a:pos x="connsiteX4603" y="connsiteY4603"/>
                  </a:cxn>
                  <a:cxn ang="0">
                    <a:pos x="connsiteX4604" y="connsiteY4604"/>
                  </a:cxn>
                  <a:cxn ang="0">
                    <a:pos x="connsiteX4605" y="connsiteY4605"/>
                  </a:cxn>
                  <a:cxn ang="0">
                    <a:pos x="connsiteX4606" y="connsiteY4606"/>
                  </a:cxn>
                  <a:cxn ang="0">
                    <a:pos x="connsiteX4607" y="connsiteY4607"/>
                  </a:cxn>
                  <a:cxn ang="0">
                    <a:pos x="connsiteX4608" y="connsiteY4608"/>
                  </a:cxn>
                  <a:cxn ang="0">
                    <a:pos x="connsiteX4609" y="connsiteY4609"/>
                  </a:cxn>
                  <a:cxn ang="0">
                    <a:pos x="connsiteX4610" y="connsiteY4610"/>
                  </a:cxn>
                  <a:cxn ang="0">
                    <a:pos x="connsiteX4611" y="connsiteY4611"/>
                  </a:cxn>
                  <a:cxn ang="0">
                    <a:pos x="connsiteX4612" y="connsiteY4612"/>
                  </a:cxn>
                  <a:cxn ang="0">
                    <a:pos x="connsiteX4613" y="connsiteY4613"/>
                  </a:cxn>
                  <a:cxn ang="0">
                    <a:pos x="connsiteX4614" y="connsiteY4614"/>
                  </a:cxn>
                  <a:cxn ang="0">
                    <a:pos x="connsiteX4615" y="connsiteY4615"/>
                  </a:cxn>
                  <a:cxn ang="0">
                    <a:pos x="connsiteX4616" y="connsiteY4616"/>
                  </a:cxn>
                  <a:cxn ang="0">
                    <a:pos x="connsiteX4617" y="connsiteY4617"/>
                  </a:cxn>
                  <a:cxn ang="0">
                    <a:pos x="connsiteX4618" y="connsiteY4618"/>
                  </a:cxn>
                  <a:cxn ang="0">
                    <a:pos x="connsiteX4619" y="connsiteY4619"/>
                  </a:cxn>
                  <a:cxn ang="0">
                    <a:pos x="connsiteX4620" y="connsiteY4620"/>
                  </a:cxn>
                  <a:cxn ang="0">
                    <a:pos x="connsiteX4621" y="connsiteY4621"/>
                  </a:cxn>
                  <a:cxn ang="0">
                    <a:pos x="connsiteX4622" y="connsiteY4622"/>
                  </a:cxn>
                  <a:cxn ang="0">
                    <a:pos x="connsiteX4623" y="connsiteY4623"/>
                  </a:cxn>
                  <a:cxn ang="0">
                    <a:pos x="connsiteX4624" y="connsiteY4624"/>
                  </a:cxn>
                  <a:cxn ang="0">
                    <a:pos x="connsiteX4625" y="connsiteY4625"/>
                  </a:cxn>
                  <a:cxn ang="0">
                    <a:pos x="connsiteX4626" y="connsiteY4626"/>
                  </a:cxn>
                  <a:cxn ang="0">
                    <a:pos x="connsiteX4627" y="connsiteY4627"/>
                  </a:cxn>
                  <a:cxn ang="0">
                    <a:pos x="connsiteX4628" y="connsiteY4628"/>
                  </a:cxn>
                  <a:cxn ang="0">
                    <a:pos x="connsiteX4629" y="connsiteY4629"/>
                  </a:cxn>
                  <a:cxn ang="0">
                    <a:pos x="connsiteX4630" y="connsiteY4630"/>
                  </a:cxn>
                  <a:cxn ang="0">
                    <a:pos x="connsiteX4631" y="connsiteY4631"/>
                  </a:cxn>
                  <a:cxn ang="0">
                    <a:pos x="connsiteX4632" y="connsiteY4632"/>
                  </a:cxn>
                  <a:cxn ang="0">
                    <a:pos x="connsiteX4633" y="connsiteY4633"/>
                  </a:cxn>
                  <a:cxn ang="0">
                    <a:pos x="connsiteX4634" y="connsiteY4634"/>
                  </a:cxn>
                  <a:cxn ang="0">
                    <a:pos x="connsiteX4635" y="connsiteY4635"/>
                  </a:cxn>
                  <a:cxn ang="0">
                    <a:pos x="connsiteX4636" y="connsiteY4636"/>
                  </a:cxn>
                  <a:cxn ang="0">
                    <a:pos x="connsiteX4637" y="connsiteY4637"/>
                  </a:cxn>
                  <a:cxn ang="0">
                    <a:pos x="connsiteX4638" y="connsiteY4638"/>
                  </a:cxn>
                  <a:cxn ang="0">
                    <a:pos x="connsiteX4639" y="connsiteY4639"/>
                  </a:cxn>
                  <a:cxn ang="0">
                    <a:pos x="connsiteX4640" y="connsiteY4640"/>
                  </a:cxn>
                  <a:cxn ang="0">
                    <a:pos x="connsiteX4641" y="connsiteY4641"/>
                  </a:cxn>
                  <a:cxn ang="0">
                    <a:pos x="connsiteX4642" y="connsiteY4642"/>
                  </a:cxn>
                  <a:cxn ang="0">
                    <a:pos x="connsiteX4643" y="connsiteY4643"/>
                  </a:cxn>
                  <a:cxn ang="0">
                    <a:pos x="connsiteX4644" y="connsiteY4644"/>
                  </a:cxn>
                  <a:cxn ang="0">
                    <a:pos x="connsiteX4645" y="connsiteY4645"/>
                  </a:cxn>
                  <a:cxn ang="0">
                    <a:pos x="connsiteX4646" y="connsiteY4646"/>
                  </a:cxn>
                  <a:cxn ang="0">
                    <a:pos x="connsiteX4647" y="connsiteY4647"/>
                  </a:cxn>
                  <a:cxn ang="0">
                    <a:pos x="connsiteX4648" y="connsiteY4648"/>
                  </a:cxn>
                  <a:cxn ang="0">
                    <a:pos x="connsiteX4649" y="connsiteY4649"/>
                  </a:cxn>
                  <a:cxn ang="0">
                    <a:pos x="connsiteX4650" y="connsiteY4650"/>
                  </a:cxn>
                  <a:cxn ang="0">
                    <a:pos x="connsiteX4651" y="connsiteY4651"/>
                  </a:cxn>
                  <a:cxn ang="0">
                    <a:pos x="connsiteX4652" y="connsiteY4652"/>
                  </a:cxn>
                  <a:cxn ang="0">
                    <a:pos x="connsiteX4653" y="connsiteY4653"/>
                  </a:cxn>
                  <a:cxn ang="0">
                    <a:pos x="connsiteX4654" y="connsiteY4654"/>
                  </a:cxn>
                  <a:cxn ang="0">
                    <a:pos x="connsiteX4655" y="connsiteY4655"/>
                  </a:cxn>
                  <a:cxn ang="0">
                    <a:pos x="connsiteX4656" y="connsiteY4656"/>
                  </a:cxn>
                  <a:cxn ang="0">
                    <a:pos x="connsiteX4657" y="connsiteY4657"/>
                  </a:cxn>
                  <a:cxn ang="0">
                    <a:pos x="connsiteX4658" y="connsiteY4658"/>
                  </a:cxn>
                  <a:cxn ang="0">
                    <a:pos x="connsiteX4659" y="connsiteY4659"/>
                  </a:cxn>
                  <a:cxn ang="0">
                    <a:pos x="connsiteX4660" y="connsiteY4660"/>
                  </a:cxn>
                  <a:cxn ang="0">
                    <a:pos x="connsiteX4661" y="connsiteY4661"/>
                  </a:cxn>
                  <a:cxn ang="0">
                    <a:pos x="connsiteX4662" y="connsiteY4662"/>
                  </a:cxn>
                  <a:cxn ang="0">
                    <a:pos x="connsiteX4663" y="connsiteY4663"/>
                  </a:cxn>
                  <a:cxn ang="0">
                    <a:pos x="connsiteX4664" y="connsiteY4664"/>
                  </a:cxn>
                  <a:cxn ang="0">
                    <a:pos x="connsiteX4665" y="connsiteY4665"/>
                  </a:cxn>
                  <a:cxn ang="0">
                    <a:pos x="connsiteX4666" y="connsiteY4666"/>
                  </a:cxn>
                  <a:cxn ang="0">
                    <a:pos x="connsiteX4667" y="connsiteY4667"/>
                  </a:cxn>
                  <a:cxn ang="0">
                    <a:pos x="connsiteX4668" y="connsiteY4668"/>
                  </a:cxn>
                  <a:cxn ang="0">
                    <a:pos x="connsiteX4669" y="connsiteY4669"/>
                  </a:cxn>
                  <a:cxn ang="0">
                    <a:pos x="connsiteX4670" y="connsiteY4670"/>
                  </a:cxn>
                  <a:cxn ang="0">
                    <a:pos x="connsiteX4671" y="connsiteY4671"/>
                  </a:cxn>
                  <a:cxn ang="0">
                    <a:pos x="connsiteX4672" y="connsiteY4672"/>
                  </a:cxn>
                  <a:cxn ang="0">
                    <a:pos x="connsiteX4673" y="connsiteY4673"/>
                  </a:cxn>
                  <a:cxn ang="0">
                    <a:pos x="connsiteX4674" y="connsiteY4674"/>
                  </a:cxn>
                  <a:cxn ang="0">
                    <a:pos x="connsiteX4675" y="connsiteY4675"/>
                  </a:cxn>
                  <a:cxn ang="0">
                    <a:pos x="connsiteX4676" y="connsiteY4676"/>
                  </a:cxn>
                  <a:cxn ang="0">
                    <a:pos x="connsiteX4677" y="connsiteY4677"/>
                  </a:cxn>
                  <a:cxn ang="0">
                    <a:pos x="connsiteX4678" y="connsiteY4678"/>
                  </a:cxn>
                  <a:cxn ang="0">
                    <a:pos x="connsiteX4679" y="connsiteY4679"/>
                  </a:cxn>
                  <a:cxn ang="0">
                    <a:pos x="connsiteX4680" y="connsiteY4680"/>
                  </a:cxn>
                  <a:cxn ang="0">
                    <a:pos x="connsiteX4681" y="connsiteY4681"/>
                  </a:cxn>
                  <a:cxn ang="0">
                    <a:pos x="connsiteX4682" y="connsiteY4682"/>
                  </a:cxn>
                  <a:cxn ang="0">
                    <a:pos x="connsiteX4683" y="connsiteY4683"/>
                  </a:cxn>
                  <a:cxn ang="0">
                    <a:pos x="connsiteX4684" y="connsiteY4684"/>
                  </a:cxn>
                  <a:cxn ang="0">
                    <a:pos x="connsiteX4685" y="connsiteY4685"/>
                  </a:cxn>
                  <a:cxn ang="0">
                    <a:pos x="connsiteX4686" y="connsiteY4686"/>
                  </a:cxn>
                  <a:cxn ang="0">
                    <a:pos x="connsiteX4687" y="connsiteY4687"/>
                  </a:cxn>
                  <a:cxn ang="0">
                    <a:pos x="connsiteX4688" y="connsiteY4688"/>
                  </a:cxn>
                  <a:cxn ang="0">
                    <a:pos x="connsiteX4689" y="connsiteY4689"/>
                  </a:cxn>
                  <a:cxn ang="0">
                    <a:pos x="connsiteX4690" y="connsiteY4690"/>
                  </a:cxn>
                  <a:cxn ang="0">
                    <a:pos x="connsiteX4691" y="connsiteY4691"/>
                  </a:cxn>
                  <a:cxn ang="0">
                    <a:pos x="connsiteX4692" y="connsiteY4692"/>
                  </a:cxn>
                  <a:cxn ang="0">
                    <a:pos x="connsiteX4693" y="connsiteY4693"/>
                  </a:cxn>
                  <a:cxn ang="0">
                    <a:pos x="connsiteX4694" y="connsiteY4694"/>
                  </a:cxn>
                  <a:cxn ang="0">
                    <a:pos x="connsiteX4695" y="connsiteY4695"/>
                  </a:cxn>
                  <a:cxn ang="0">
                    <a:pos x="connsiteX4696" y="connsiteY4696"/>
                  </a:cxn>
                  <a:cxn ang="0">
                    <a:pos x="connsiteX4697" y="connsiteY4697"/>
                  </a:cxn>
                  <a:cxn ang="0">
                    <a:pos x="connsiteX4698" y="connsiteY4698"/>
                  </a:cxn>
                  <a:cxn ang="0">
                    <a:pos x="connsiteX4699" y="connsiteY4699"/>
                  </a:cxn>
                  <a:cxn ang="0">
                    <a:pos x="connsiteX4700" y="connsiteY4700"/>
                  </a:cxn>
                  <a:cxn ang="0">
                    <a:pos x="connsiteX4701" y="connsiteY4701"/>
                  </a:cxn>
                  <a:cxn ang="0">
                    <a:pos x="connsiteX4702" y="connsiteY4702"/>
                  </a:cxn>
                  <a:cxn ang="0">
                    <a:pos x="connsiteX4703" y="connsiteY4703"/>
                  </a:cxn>
                  <a:cxn ang="0">
                    <a:pos x="connsiteX4704" y="connsiteY4704"/>
                  </a:cxn>
                  <a:cxn ang="0">
                    <a:pos x="connsiteX4705" y="connsiteY4705"/>
                  </a:cxn>
                  <a:cxn ang="0">
                    <a:pos x="connsiteX4706" y="connsiteY4706"/>
                  </a:cxn>
                  <a:cxn ang="0">
                    <a:pos x="connsiteX4707" y="connsiteY4707"/>
                  </a:cxn>
                  <a:cxn ang="0">
                    <a:pos x="connsiteX4708" y="connsiteY4708"/>
                  </a:cxn>
                  <a:cxn ang="0">
                    <a:pos x="connsiteX4709" y="connsiteY4709"/>
                  </a:cxn>
                  <a:cxn ang="0">
                    <a:pos x="connsiteX4710" y="connsiteY4710"/>
                  </a:cxn>
                  <a:cxn ang="0">
                    <a:pos x="connsiteX4711" y="connsiteY4711"/>
                  </a:cxn>
                  <a:cxn ang="0">
                    <a:pos x="connsiteX4712" y="connsiteY4712"/>
                  </a:cxn>
                  <a:cxn ang="0">
                    <a:pos x="connsiteX4713" y="connsiteY4713"/>
                  </a:cxn>
                  <a:cxn ang="0">
                    <a:pos x="connsiteX4714" y="connsiteY4714"/>
                  </a:cxn>
                  <a:cxn ang="0">
                    <a:pos x="connsiteX4715" y="connsiteY4715"/>
                  </a:cxn>
                  <a:cxn ang="0">
                    <a:pos x="connsiteX4716" y="connsiteY4716"/>
                  </a:cxn>
                  <a:cxn ang="0">
                    <a:pos x="connsiteX4717" y="connsiteY4717"/>
                  </a:cxn>
                  <a:cxn ang="0">
                    <a:pos x="connsiteX4718" y="connsiteY4718"/>
                  </a:cxn>
                  <a:cxn ang="0">
                    <a:pos x="connsiteX4719" y="connsiteY4719"/>
                  </a:cxn>
                  <a:cxn ang="0">
                    <a:pos x="connsiteX4720" y="connsiteY4720"/>
                  </a:cxn>
                  <a:cxn ang="0">
                    <a:pos x="connsiteX4721" y="connsiteY4721"/>
                  </a:cxn>
                  <a:cxn ang="0">
                    <a:pos x="connsiteX4722" y="connsiteY4722"/>
                  </a:cxn>
                  <a:cxn ang="0">
                    <a:pos x="connsiteX4723" y="connsiteY4723"/>
                  </a:cxn>
                  <a:cxn ang="0">
                    <a:pos x="connsiteX4724" y="connsiteY4724"/>
                  </a:cxn>
                  <a:cxn ang="0">
                    <a:pos x="connsiteX4725" y="connsiteY4725"/>
                  </a:cxn>
                  <a:cxn ang="0">
                    <a:pos x="connsiteX4726" y="connsiteY4726"/>
                  </a:cxn>
                  <a:cxn ang="0">
                    <a:pos x="connsiteX4727" y="connsiteY4727"/>
                  </a:cxn>
                  <a:cxn ang="0">
                    <a:pos x="connsiteX4728" y="connsiteY4728"/>
                  </a:cxn>
                  <a:cxn ang="0">
                    <a:pos x="connsiteX4729" y="connsiteY4729"/>
                  </a:cxn>
                  <a:cxn ang="0">
                    <a:pos x="connsiteX4730" y="connsiteY4730"/>
                  </a:cxn>
                  <a:cxn ang="0">
                    <a:pos x="connsiteX4731" y="connsiteY4731"/>
                  </a:cxn>
                  <a:cxn ang="0">
                    <a:pos x="connsiteX4732" y="connsiteY4732"/>
                  </a:cxn>
                  <a:cxn ang="0">
                    <a:pos x="connsiteX4733" y="connsiteY4733"/>
                  </a:cxn>
                  <a:cxn ang="0">
                    <a:pos x="connsiteX4734" y="connsiteY4734"/>
                  </a:cxn>
                  <a:cxn ang="0">
                    <a:pos x="connsiteX4735" y="connsiteY4735"/>
                  </a:cxn>
                  <a:cxn ang="0">
                    <a:pos x="connsiteX4736" y="connsiteY4736"/>
                  </a:cxn>
                  <a:cxn ang="0">
                    <a:pos x="connsiteX4737" y="connsiteY4737"/>
                  </a:cxn>
                  <a:cxn ang="0">
                    <a:pos x="connsiteX4738" y="connsiteY4738"/>
                  </a:cxn>
                  <a:cxn ang="0">
                    <a:pos x="connsiteX4739" y="connsiteY4739"/>
                  </a:cxn>
                  <a:cxn ang="0">
                    <a:pos x="connsiteX4740" y="connsiteY4740"/>
                  </a:cxn>
                  <a:cxn ang="0">
                    <a:pos x="connsiteX4741" y="connsiteY4741"/>
                  </a:cxn>
                  <a:cxn ang="0">
                    <a:pos x="connsiteX4742" y="connsiteY4742"/>
                  </a:cxn>
                  <a:cxn ang="0">
                    <a:pos x="connsiteX4743" y="connsiteY4743"/>
                  </a:cxn>
                  <a:cxn ang="0">
                    <a:pos x="connsiteX4744" y="connsiteY4744"/>
                  </a:cxn>
                  <a:cxn ang="0">
                    <a:pos x="connsiteX4745" y="connsiteY4745"/>
                  </a:cxn>
                  <a:cxn ang="0">
                    <a:pos x="connsiteX4746" y="connsiteY4746"/>
                  </a:cxn>
                  <a:cxn ang="0">
                    <a:pos x="connsiteX4747" y="connsiteY4747"/>
                  </a:cxn>
                  <a:cxn ang="0">
                    <a:pos x="connsiteX4748" y="connsiteY4748"/>
                  </a:cxn>
                  <a:cxn ang="0">
                    <a:pos x="connsiteX4749" y="connsiteY4749"/>
                  </a:cxn>
                  <a:cxn ang="0">
                    <a:pos x="connsiteX4750" y="connsiteY4750"/>
                  </a:cxn>
                  <a:cxn ang="0">
                    <a:pos x="connsiteX4751" y="connsiteY4751"/>
                  </a:cxn>
                  <a:cxn ang="0">
                    <a:pos x="connsiteX4752" y="connsiteY4752"/>
                  </a:cxn>
                  <a:cxn ang="0">
                    <a:pos x="connsiteX4753" y="connsiteY4753"/>
                  </a:cxn>
                  <a:cxn ang="0">
                    <a:pos x="connsiteX4754" y="connsiteY4754"/>
                  </a:cxn>
                  <a:cxn ang="0">
                    <a:pos x="connsiteX4755" y="connsiteY4755"/>
                  </a:cxn>
                  <a:cxn ang="0">
                    <a:pos x="connsiteX4756" y="connsiteY4756"/>
                  </a:cxn>
                  <a:cxn ang="0">
                    <a:pos x="connsiteX4757" y="connsiteY4757"/>
                  </a:cxn>
                  <a:cxn ang="0">
                    <a:pos x="connsiteX4758" y="connsiteY4758"/>
                  </a:cxn>
                  <a:cxn ang="0">
                    <a:pos x="connsiteX4759" y="connsiteY4759"/>
                  </a:cxn>
                  <a:cxn ang="0">
                    <a:pos x="connsiteX4760" y="connsiteY4760"/>
                  </a:cxn>
                  <a:cxn ang="0">
                    <a:pos x="connsiteX4761" y="connsiteY4761"/>
                  </a:cxn>
                  <a:cxn ang="0">
                    <a:pos x="connsiteX4762" y="connsiteY4762"/>
                  </a:cxn>
                  <a:cxn ang="0">
                    <a:pos x="connsiteX4763" y="connsiteY4763"/>
                  </a:cxn>
                  <a:cxn ang="0">
                    <a:pos x="connsiteX4764" y="connsiteY4764"/>
                  </a:cxn>
                  <a:cxn ang="0">
                    <a:pos x="connsiteX4765" y="connsiteY4765"/>
                  </a:cxn>
                  <a:cxn ang="0">
                    <a:pos x="connsiteX4766" y="connsiteY4766"/>
                  </a:cxn>
                  <a:cxn ang="0">
                    <a:pos x="connsiteX4767" y="connsiteY4767"/>
                  </a:cxn>
                  <a:cxn ang="0">
                    <a:pos x="connsiteX4768" y="connsiteY4768"/>
                  </a:cxn>
                  <a:cxn ang="0">
                    <a:pos x="connsiteX4769" y="connsiteY4769"/>
                  </a:cxn>
                  <a:cxn ang="0">
                    <a:pos x="connsiteX4770" y="connsiteY4770"/>
                  </a:cxn>
                  <a:cxn ang="0">
                    <a:pos x="connsiteX4771" y="connsiteY4771"/>
                  </a:cxn>
                  <a:cxn ang="0">
                    <a:pos x="connsiteX4772" y="connsiteY4772"/>
                  </a:cxn>
                  <a:cxn ang="0">
                    <a:pos x="connsiteX4773" y="connsiteY4773"/>
                  </a:cxn>
                  <a:cxn ang="0">
                    <a:pos x="connsiteX4774" y="connsiteY4774"/>
                  </a:cxn>
                  <a:cxn ang="0">
                    <a:pos x="connsiteX4775" y="connsiteY4775"/>
                  </a:cxn>
                  <a:cxn ang="0">
                    <a:pos x="connsiteX4776" y="connsiteY4776"/>
                  </a:cxn>
                  <a:cxn ang="0">
                    <a:pos x="connsiteX4777" y="connsiteY4777"/>
                  </a:cxn>
                  <a:cxn ang="0">
                    <a:pos x="connsiteX4778" y="connsiteY4778"/>
                  </a:cxn>
                  <a:cxn ang="0">
                    <a:pos x="connsiteX4779" y="connsiteY4779"/>
                  </a:cxn>
                  <a:cxn ang="0">
                    <a:pos x="connsiteX4780" y="connsiteY4780"/>
                  </a:cxn>
                  <a:cxn ang="0">
                    <a:pos x="connsiteX4781" y="connsiteY4781"/>
                  </a:cxn>
                  <a:cxn ang="0">
                    <a:pos x="connsiteX4782" y="connsiteY4782"/>
                  </a:cxn>
                  <a:cxn ang="0">
                    <a:pos x="connsiteX4783" y="connsiteY4783"/>
                  </a:cxn>
                  <a:cxn ang="0">
                    <a:pos x="connsiteX4784" y="connsiteY4784"/>
                  </a:cxn>
                  <a:cxn ang="0">
                    <a:pos x="connsiteX4785" y="connsiteY4785"/>
                  </a:cxn>
                  <a:cxn ang="0">
                    <a:pos x="connsiteX4786" y="connsiteY4786"/>
                  </a:cxn>
                  <a:cxn ang="0">
                    <a:pos x="connsiteX4787" y="connsiteY4787"/>
                  </a:cxn>
                  <a:cxn ang="0">
                    <a:pos x="connsiteX4788" y="connsiteY4788"/>
                  </a:cxn>
                  <a:cxn ang="0">
                    <a:pos x="connsiteX4789" y="connsiteY4789"/>
                  </a:cxn>
                  <a:cxn ang="0">
                    <a:pos x="connsiteX4790" y="connsiteY4790"/>
                  </a:cxn>
                  <a:cxn ang="0">
                    <a:pos x="connsiteX4791" y="connsiteY4791"/>
                  </a:cxn>
                  <a:cxn ang="0">
                    <a:pos x="connsiteX4792" y="connsiteY4792"/>
                  </a:cxn>
                  <a:cxn ang="0">
                    <a:pos x="connsiteX4793" y="connsiteY4793"/>
                  </a:cxn>
                  <a:cxn ang="0">
                    <a:pos x="connsiteX4794" y="connsiteY4794"/>
                  </a:cxn>
                  <a:cxn ang="0">
                    <a:pos x="connsiteX4795" y="connsiteY4795"/>
                  </a:cxn>
                  <a:cxn ang="0">
                    <a:pos x="connsiteX4796" y="connsiteY4796"/>
                  </a:cxn>
                  <a:cxn ang="0">
                    <a:pos x="connsiteX4797" y="connsiteY4797"/>
                  </a:cxn>
                  <a:cxn ang="0">
                    <a:pos x="connsiteX4798" y="connsiteY4798"/>
                  </a:cxn>
                  <a:cxn ang="0">
                    <a:pos x="connsiteX4799" y="connsiteY4799"/>
                  </a:cxn>
                  <a:cxn ang="0">
                    <a:pos x="connsiteX4800" y="connsiteY4800"/>
                  </a:cxn>
                  <a:cxn ang="0">
                    <a:pos x="connsiteX4801" y="connsiteY4801"/>
                  </a:cxn>
                  <a:cxn ang="0">
                    <a:pos x="connsiteX4802" y="connsiteY4802"/>
                  </a:cxn>
                  <a:cxn ang="0">
                    <a:pos x="connsiteX4803" y="connsiteY4803"/>
                  </a:cxn>
                  <a:cxn ang="0">
                    <a:pos x="connsiteX4804" y="connsiteY4804"/>
                  </a:cxn>
                  <a:cxn ang="0">
                    <a:pos x="connsiteX4805" y="connsiteY4805"/>
                  </a:cxn>
                  <a:cxn ang="0">
                    <a:pos x="connsiteX4806" y="connsiteY4806"/>
                  </a:cxn>
                  <a:cxn ang="0">
                    <a:pos x="connsiteX4807" y="connsiteY4807"/>
                  </a:cxn>
                  <a:cxn ang="0">
                    <a:pos x="connsiteX4808" y="connsiteY4808"/>
                  </a:cxn>
                  <a:cxn ang="0">
                    <a:pos x="connsiteX4809" y="connsiteY4809"/>
                  </a:cxn>
                  <a:cxn ang="0">
                    <a:pos x="connsiteX4810" y="connsiteY4810"/>
                  </a:cxn>
                  <a:cxn ang="0">
                    <a:pos x="connsiteX4811" y="connsiteY4811"/>
                  </a:cxn>
                  <a:cxn ang="0">
                    <a:pos x="connsiteX4812" y="connsiteY4812"/>
                  </a:cxn>
                  <a:cxn ang="0">
                    <a:pos x="connsiteX4813" y="connsiteY4813"/>
                  </a:cxn>
                  <a:cxn ang="0">
                    <a:pos x="connsiteX4814" y="connsiteY4814"/>
                  </a:cxn>
                  <a:cxn ang="0">
                    <a:pos x="connsiteX4815" y="connsiteY4815"/>
                  </a:cxn>
                  <a:cxn ang="0">
                    <a:pos x="connsiteX4816" y="connsiteY4816"/>
                  </a:cxn>
                  <a:cxn ang="0">
                    <a:pos x="connsiteX4817" y="connsiteY4817"/>
                  </a:cxn>
                  <a:cxn ang="0">
                    <a:pos x="connsiteX4818" y="connsiteY4818"/>
                  </a:cxn>
                  <a:cxn ang="0">
                    <a:pos x="connsiteX4819" y="connsiteY4819"/>
                  </a:cxn>
                  <a:cxn ang="0">
                    <a:pos x="connsiteX4820" y="connsiteY4820"/>
                  </a:cxn>
                  <a:cxn ang="0">
                    <a:pos x="connsiteX4821" y="connsiteY4821"/>
                  </a:cxn>
                  <a:cxn ang="0">
                    <a:pos x="connsiteX4822" y="connsiteY4822"/>
                  </a:cxn>
                  <a:cxn ang="0">
                    <a:pos x="connsiteX4823" y="connsiteY4823"/>
                  </a:cxn>
                  <a:cxn ang="0">
                    <a:pos x="connsiteX4824" y="connsiteY4824"/>
                  </a:cxn>
                  <a:cxn ang="0">
                    <a:pos x="connsiteX4825" y="connsiteY4825"/>
                  </a:cxn>
                  <a:cxn ang="0">
                    <a:pos x="connsiteX4826" y="connsiteY4826"/>
                  </a:cxn>
                  <a:cxn ang="0">
                    <a:pos x="connsiteX4827" y="connsiteY4827"/>
                  </a:cxn>
                  <a:cxn ang="0">
                    <a:pos x="connsiteX4828" y="connsiteY4828"/>
                  </a:cxn>
                  <a:cxn ang="0">
                    <a:pos x="connsiteX4829" y="connsiteY4829"/>
                  </a:cxn>
                  <a:cxn ang="0">
                    <a:pos x="connsiteX4830" y="connsiteY4830"/>
                  </a:cxn>
                  <a:cxn ang="0">
                    <a:pos x="connsiteX4831" y="connsiteY4831"/>
                  </a:cxn>
                  <a:cxn ang="0">
                    <a:pos x="connsiteX4832" y="connsiteY4832"/>
                  </a:cxn>
                  <a:cxn ang="0">
                    <a:pos x="connsiteX4833" y="connsiteY4833"/>
                  </a:cxn>
                  <a:cxn ang="0">
                    <a:pos x="connsiteX4834" y="connsiteY4834"/>
                  </a:cxn>
                  <a:cxn ang="0">
                    <a:pos x="connsiteX4835" y="connsiteY4835"/>
                  </a:cxn>
                  <a:cxn ang="0">
                    <a:pos x="connsiteX4836" y="connsiteY4836"/>
                  </a:cxn>
                  <a:cxn ang="0">
                    <a:pos x="connsiteX4837" y="connsiteY4837"/>
                  </a:cxn>
                  <a:cxn ang="0">
                    <a:pos x="connsiteX4838" y="connsiteY4838"/>
                  </a:cxn>
                  <a:cxn ang="0">
                    <a:pos x="connsiteX4839" y="connsiteY4839"/>
                  </a:cxn>
                  <a:cxn ang="0">
                    <a:pos x="connsiteX4840" y="connsiteY4840"/>
                  </a:cxn>
                  <a:cxn ang="0">
                    <a:pos x="connsiteX4841" y="connsiteY4841"/>
                  </a:cxn>
                  <a:cxn ang="0">
                    <a:pos x="connsiteX4842" y="connsiteY4842"/>
                  </a:cxn>
                  <a:cxn ang="0">
                    <a:pos x="connsiteX4843" y="connsiteY4843"/>
                  </a:cxn>
                  <a:cxn ang="0">
                    <a:pos x="connsiteX4844" y="connsiteY4844"/>
                  </a:cxn>
                  <a:cxn ang="0">
                    <a:pos x="connsiteX4845" y="connsiteY4845"/>
                  </a:cxn>
                  <a:cxn ang="0">
                    <a:pos x="connsiteX4846" y="connsiteY4846"/>
                  </a:cxn>
                  <a:cxn ang="0">
                    <a:pos x="connsiteX4847" y="connsiteY4847"/>
                  </a:cxn>
                  <a:cxn ang="0">
                    <a:pos x="connsiteX4848" y="connsiteY4848"/>
                  </a:cxn>
                  <a:cxn ang="0">
                    <a:pos x="connsiteX4849" y="connsiteY4849"/>
                  </a:cxn>
                  <a:cxn ang="0">
                    <a:pos x="connsiteX4850" y="connsiteY4850"/>
                  </a:cxn>
                  <a:cxn ang="0">
                    <a:pos x="connsiteX4851" y="connsiteY4851"/>
                  </a:cxn>
                  <a:cxn ang="0">
                    <a:pos x="connsiteX4852" y="connsiteY4852"/>
                  </a:cxn>
                  <a:cxn ang="0">
                    <a:pos x="connsiteX4853" y="connsiteY4853"/>
                  </a:cxn>
                  <a:cxn ang="0">
                    <a:pos x="connsiteX4854" y="connsiteY4854"/>
                  </a:cxn>
                  <a:cxn ang="0">
                    <a:pos x="connsiteX4855" y="connsiteY4855"/>
                  </a:cxn>
                  <a:cxn ang="0">
                    <a:pos x="connsiteX4856" y="connsiteY4856"/>
                  </a:cxn>
                  <a:cxn ang="0">
                    <a:pos x="connsiteX4857" y="connsiteY4857"/>
                  </a:cxn>
                  <a:cxn ang="0">
                    <a:pos x="connsiteX4858" y="connsiteY4858"/>
                  </a:cxn>
                  <a:cxn ang="0">
                    <a:pos x="connsiteX4859" y="connsiteY4859"/>
                  </a:cxn>
                  <a:cxn ang="0">
                    <a:pos x="connsiteX4860" y="connsiteY4860"/>
                  </a:cxn>
                  <a:cxn ang="0">
                    <a:pos x="connsiteX4861" y="connsiteY4861"/>
                  </a:cxn>
                  <a:cxn ang="0">
                    <a:pos x="connsiteX4862" y="connsiteY4862"/>
                  </a:cxn>
                  <a:cxn ang="0">
                    <a:pos x="connsiteX4863" y="connsiteY4863"/>
                  </a:cxn>
                  <a:cxn ang="0">
                    <a:pos x="connsiteX4864" y="connsiteY4864"/>
                  </a:cxn>
                  <a:cxn ang="0">
                    <a:pos x="connsiteX4865" y="connsiteY4865"/>
                  </a:cxn>
                  <a:cxn ang="0">
                    <a:pos x="connsiteX4866" y="connsiteY4866"/>
                  </a:cxn>
                  <a:cxn ang="0">
                    <a:pos x="connsiteX4867" y="connsiteY4867"/>
                  </a:cxn>
                  <a:cxn ang="0">
                    <a:pos x="connsiteX4868" y="connsiteY4868"/>
                  </a:cxn>
                  <a:cxn ang="0">
                    <a:pos x="connsiteX4869" y="connsiteY4869"/>
                  </a:cxn>
                  <a:cxn ang="0">
                    <a:pos x="connsiteX4870" y="connsiteY4870"/>
                  </a:cxn>
                  <a:cxn ang="0">
                    <a:pos x="connsiteX4871" y="connsiteY4871"/>
                  </a:cxn>
                  <a:cxn ang="0">
                    <a:pos x="connsiteX4872" y="connsiteY4872"/>
                  </a:cxn>
                  <a:cxn ang="0">
                    <a:pos x="connsiteX4873" y="connsiteY4873"/>
                  </a:cxn>
                  <a:cxn ang="0">
                    <a:pos x="connsiteX4874" y="connsiteY4874"/>
                  </a:cxn>
                  <a:cxn ang="0">
                    <a:pos x="connsiteX4875" y="connsiteY4875"/>
                  </a:cxn>
                  <a:cxn ang="0">
                    <a:pos x="connsiteX4876" y="connsiteY4876"/>
                  </a:cxn>
                  <a:cxn ang="0">
                    <a:pos x="connsiteX4877" y="connsiteY4877"/>
                  </a:cxn>
                  <a:cxn ang="0">
                    <a:pos x="connsiteX4878" y="connsiteY4878"/>
                  </a:cxn>
                  <a:cxn ang="0">
                    <a:pos x="connsiteX4879" y="connsiteY4879"/>
                  </a:cxn>
                  <a:cxn ang="0">
                    <a:pos x="connsiteX4880" y="connsiteY4880"/>
                  </a:cxn>
                  <a:cxn ang="0">
                    <a:pos x="connsiteX4881" y="connsiteY4881"/>
                  </a:cxn>
                  <a:cxn ang="0">
                    <a:pos x="connsiteX4882" y="connsiteY4882"/>
                  </a:cxn>
                  <a:cxn ang="0">
                    <a:pos x="connsiteX4883" y="connsiteY4883"/>
                  </a:cxn>
                  <a:cxn ang="0">
                    <a:pos x="connsiteX4884" y="connsiteY4884"/>
                  </a:cxn>
                  <a:cxn ang="0">
                    <a:pos x="connsiteX4885" y="connsiteY4885"/>
                  </a:cxn>
                  <a:cxn ang="0">
                    <a:pos x="connsiteX4886" y="connsiteY4886"/>
                  </a:cxn>
                  <a:cxn ang="0">
                    <a:pos x="connsiteX4887" y="connsiteY4887"/>
                  </a:cxn>
                  <a:cxn ang="0">
                    <a:pos x="connsiteX4888" y="connsiteY4888"/>
                  </a:cxn>
                  <a:cxn ang="0">
                    <a:pos x="connsiteX4889" y="connsiteY4889"/>
                  </a:cxn>
                  <a:cxn ang="0">
                    <a:pos x="connsiteX4890" y="connsiteY4890"/>
                  </a:cxn>
                  <a:cxn ang="0">
                    <a:pos x="connsiteX4891" y="connsiteY4891"/>
                  </a:cxn>
                  <a:cxn ang="0">
                    <a:pos x="connsiteX4892" y="connsiteY4892"/>
                  </a:cxn>
                  <a:cxn ang="0">
                    <a:pos x="connsiteX4893" y="connsiteY4893"/>
                  </a:cxn>
                  <a:cxn ang="0">
                    <a:pos x="connsiteX4894" y="connsiteY4894"/>
                  </a:cxn>
                  <a:cxn ang="0">
                    <a:pos x="connsiteX4895" y="connsiteY4895"/>
                  </a:cxn>
                  <a:cxn ang="0">
                    <a:pos x="connsiteX4896" y="connsiteY4896"/>
                  </a:cxn>
                  <a:cxn ang="0">
                    <a:pos x="connsiteX4897" y="connsiteY4897"/>
                  </a:cxn>
                  <a:cxn ang="0">
                    <a:pos x="connsiteX4898" y="connsiteY4898"/>
                  </a:cxn>
                  <a:cxn ang="0">
                    <a:pos x="connsiteX4899" y="connsiteY4899"/>
                  </a:cxn>
                  <a:cxn ang="0">
                    <a:pos x="connsiteX4900" y="connsiteY4900"/>
                  </a:cxn>
                  <a:cxn ang="0">
                    <a:pos x="connsiteX4901" y="connsiteY4901"/>
                  </a:cxn>
                  <a:cxn ang="0">
                    <a:pos x="connsiteX4902" y="connsiteY4902"/>
                  </a:cxn>
                  <a:cxn ang="0">
                    <a:pos x="connsiteX4903" y="connsiteY4903"/>
                  </a:cxn>
                  <a:cxn ang="0">
                    <a:pos x="connsiteX4904" y="connsiteY4904"/>
                  </a:cxn>
                  <a:cxn ang="0">
                    <a:pos x="connsiteX4905" y="connsiteY4905"/>
                  </a:cxn>
                  <a:cxn ang="0">
                    <a:pos x="connsiteX4906" y="connsiteY4906"/>
                  </a:cxn>
                  <a:cxn ang="0">
                    <a:pos x="connsiteX4907" y="connsiteY4907"/>
                  </a:cxn>
                  <a:cxn ang="0">
                    <a:pos x="connsiteX4908" y="connsiteY4908"/>
                  </a:cxn>
                  <a:cxn ang="0">
                    <a:pos x="connsiteX4909" y="connsiteY4909"/>
                  </a:cxn>
                  <a:cxn ang="0">
                    <a:pos x="connsiteX4910" y="connsiteY4910"/>
                  </a:cxn>
                  <a:cxn ang="0">
                    <a:pos x="connsiteX4911" y="connsiteY4911"/>
                  </a:cxn>
                  <a:cxn ang="0">
                    <a:pos x="connsiteX4912" y="connsiteY4912"/>
                  </a:cxn>
                  <a:cxn ang="0">
                    <a:pos x="connsiteX4913" y="connsiteY4913"/>
                  </a:cxn>
                  <a:cxn ang="0">
                    <a:pos x="connsiteX4914" y="connsiteY4914"/>
                  </a:cxn>
                  <a:cxn ang="0">
                    <a:pos x="connsiteX4915" y="connsiteY4915"/>
                  </a:cxn>
                  <a:cxn ang="0">
                    <a:pos x="connsiteX4916" y="connsiteY4916"/>
                  </a:cxn>
                  <a:cxn ang="0">
                    <a:pos x="connsiteX4917" y="connsiteY4917"/>
                  </a:cxn>
                  <a:cxn ang="0">
                    <a:pos x="connsiteX4918" y="connsiteY4918"/>
                  </a:cxn>
                  <a:cxn ang="0">
                    <a:pos x="connsiteX4919" y="connsiteY4919"/>
                  </a:cxn>
                  <a:cxn ang="0">
                    <a:pos x="connsiteX4920" y="connsiteY4920"/>
                  </a:cxn>
                  <a:cxn ang="0">
                    <a:pos x="connsiteX4921" y="connsiteY4921"/>
                  </a:cxn>
                  <a:cxn ang="0">
                    <a:pos x="connsiteX4922" y="connsiteY4922"/>
                  </a:cxn>
                  <a:cxn ang="0">
                    <a:pos x="connsiteX4923" y="connsiteY4923"/>
                  </a:cxn>
                  <a:cxn ang="0">
                    <a:pos x="connsiteX4924" y="connsiteY4924"/>
                  </a:cxn>
                  <a:cxn ang="0">
                    <a:pos x="connsiteX4925" y="connsiteY4925"/>
                  </a:cxn>
                  <a:cxn ang="0">
                    <a:pos x="connsiteX4926" y="connsiteY4926"/>
                  </a:cxn>
                  <a:cxn ang="0">
                    <a:pos x="connsiteX4927" y="connsiteY4927"/>
                  </a:cxn>
                  <a:cxn ang="0">
                    <a:pos x="connsiteX4928" y="connsiteY4928"/>
                  </a:cxn>
                  <a:cxn ang="0">
                    <a:pos x="connsiteX4929" y="connsiteY4929"/>
                  </a:cxn>
                  <a:cxn ang="0">
                    <a:pos x="connsiteX4930" y="connsiteY4930"/>
                  </a:cxn>
                  <a:cxn ang="0">
                    <a:pos x="connsiteX4931" y="connsiteY4931"/>
                  </a:cxn>
                  <a:cxn ang="0">
                    <a:pos x="connsiteX4932" y="connsiteY4932"/>
                  </a:cxn>
                  <a:cxn ang="0">
                    <a:pos x="connsiteX4933" y="connsiteY4933"/>
                  </a:cxn>
                  <a:cxn ang="0">
                    <a:pos x="connsiteX4934" y="connsiteY4934"/>
                  </a:cxn>
                  <a:cxn ang="0">
                    <a:pos x="connsiteX4935" y="connsiteY4935"/>
                  </a:cxn>
                  <a:cxn ang="0">
                    <a:pos x="connsiteX4936" y="connsiteY4936"/>
                  </a:cxn>
                  <a:cxn ang="0">
                    <a:pos x="connsiteX4937" y="connsiteY4937"/>
                  </a:cxn>
                  <a:cxn ang="0">
                    <a:pos x="connsiteX4938" y="connsiteY4938"/>
                  </a:cxn>
                  <a:cxn ang="0">
                    <a:pos x="connsiteX4939" y="connsiteY4939"/>
                  </a:cxn>
                  <a:cxn ang="0">
                    <a:pos x="connsiteX4940" y="connsiteY4940"/>
                  </a:cxn>
                  <a:cxn ang="0">
                    <a:pos x="connsiteX4941" y="connsiteY4941"/>
                  </a:cxn>
                  <a:cxn ang="0">
                    <a:pos x="connsiteX4942" y="connsiteY4942"/>
                  </a:cxn>
                  <a:cxn ang="0">
                    <a:pos x="connsiteX4943" y="connsiteY4943"/>
                  </a:cxn>
                  <a:cxn ang="0">
                    <a:pos x="connsiteX4944" y="connsiteY4944"/>
                  </a:cxn>
                  <a:cxn ang="0">
                    <a:pos x="connsiteX4945" y="connsiteY4945"/>
                  </a:cxn>
                  <a:cxn ang="0">
                    <a:pos x="connsiteX4946" y="connsiteY4946"/>
                  </a:cxn>
                  <a:cxn ang="0">
                    <a:pos x="connsiteX4947" y="connsiteY4947"/>
                  </a:cxn>
                  <a:cxn ang="0">
                    <a:pos x="connsiteX4948" y="connsiteY4948"/>
                  </a:cxn>
                  <a:cxn ang="0">
                    <a:pos x="connsiteX4949" y="connsiteY4949"/>
                  </a:cxn>
                  <a:cxn ang="0">
                    <a:pos x="connsiteX4950" y="connsiteY4950"/>
                  </a:cxn>
                  <a:cxn ang="0">
                    <a:pos x="connsiteX4951" y="connsiteY4951"/>
                  </a:cxn>
                  <a:cxn ang="0">
                    <a:pos x="connsiteX4952" y="connsiteY4952"/>
                  </a:cxn>
                  <a:cxn ang="0">
                    <a:pos x="connsiteX4953" y="connsiteY4953"/>
                  </a:cxn>
                  <a:cxn ang="0">
                    <a:pos x="connsiteX4954" y="connsiteY4954"/>
                  </a:cxn>
                  <a:cxn ang="0">
                    <a:pos x="connsiteX4955" y="connsiteY4955"/>
                  </a:cxn>
                  <a:cxn ang="0">
                    <a:pos x="connsiteX4956" y="connsiteY4956"/>
                  </a:cxn>
                  <a:cxn ang="0">
                    <a:pos x="connsiteX4957" y="connsiteY4957"/>
                  </a:cxn>
                  <a:cxn ang="0">
                    <a:pos x="connsiteX4958" y="connsiteY4958"/>
                  </a:cxn>
                  <a:cxn ang="0">
                    <a:pos x="connsiteX4959" y="connsiteY4959"/>
                  </a:cxn>
                  <a:cxn ang="0">
                    <a:pos x="connsiteX4960" y="connsiteY4960"/>
                  </a:cxn>
                  <a:cxn ang="0">
                    <a:pos x="connsiteX4961" y="connsiteY4961"/>
                  </a:cxn>
                  <a:cxn ang="0">
                    <a:pos x="connsiteX4962" y="connsiteY4962"/>
                  </a:cxn>
                  <a:cxn ang="0">
                    <a:pos x="connsiteX4963" y="connsiteY4963"/>
                  </a:cxn>
                  <a:cxn ang="0">
                    <a:pos x="connsiteX4964" y="connsiteY4964"/>
                  </a:cxn>
                  <a:cxn ang="0">
                    <a:pos x="connsiteX4965" y="connsiteY4965"/>
                  </a:cxn>
                  <a:cxn ang="0">
                    <a:pos x="connsiteX4966" y="connsiteY4966"/>
                  </a:cxn>
                  <a:cxn ang="0">
                    <a:pos x="connsiteX4967" y="connsiteY4967"/>
                  </a:cxn>
                  <a:cxn ang="0">
                    <a:pos x="connsiteX4968" y="connsiteY4968"/>
                  </a:cxn>
                  <a:cxn ang="0">
                    <a:pos x="connsiteX4969" y="connsiteY4969"/>
                  </a:cxn>
                  <a:cxn ang="0">
                    <a:pos x="connsiteX4970" y="connsiteY4970"/>
                  </a:cxn>
                  <a:cxn ang="0">
                    <a:pos x="connsiteX4971" y="connsiteY4971"/>
                  </a:cxn>
                  <a:cxn ang="0">
                    <a:pos x="connsiteX4972" y="connsiteY4972"/>
                  </a:cxn>
                  <a:cxn ang="0">
                    <a:pos x="connsiteX4973" y="connsiteY4973"/>
                  </a:cxn>
                  <a:cxn ang="0">
                    <a:pos x="connsiteX4974" y="connsiteY4974"/>
                  </a:cxn>
                  <a:cxn ang="0">
                    <a:pos x="connsiteX4975" y="connsiteY4975"/>
                  </a:cxn>
                  <a:cxn ang="0">
                    <a:pos x="connsiteX4976" y="connsiteY4976"/>
                  </a:cxn>
                  <a:cxn ang="0">
                    <a:pos x="connsiteX4977" y="connsiteY4977"/>
                  </a:cxn>
                  <a:cxn ang="0">
                    <a:pos x="connsiteX4978" y="connsiteY4978"/>
                  </a:cxn>
                  <a:cxn ang="0">
                    <a:pos x="connsiteX4979" y="connsiteY4979"/>
                  </a:cxn>
                  <a:cxn ang="0">
                    <a:pos x="connsiteX4980" y="connsiteY4980"/>
                  </a:cxn>
                  <a:cxn ang="0">
                    <a:pos x="connsiteX4981" y="connsiteY4981"/>
                  </a:cxn>
                  <a:cxn ang="0">
                    <a:pos x="connsiteX4982" y="connsiteY4982"/>
                  </a:cxn>
                  <a:cxn ang="0">
                    <a:pos x="connsiteX4983" y="connsiteY4983"/>
                  </a:cxn>
                  <a:cxn ang="0">
                    <a:pos x="connsiteX4984" y="connsiteY4984"/>
                  </a:cxn>
                  <a:cxn ang="0">
                    <a:pos x="connsiteX4985" y="connsiteY4985"/>
                  </a:cxn>
                  <a:cxn ang="0">
                    <a:pos x="connsiteX4986" y="connsiteY4986"/>
                  </a:cxn>
                  <a:cxn ang="0">
                    <a:pos x="connsiteX4987" y="connsiteY4987"/>
                  </a:cxn>
                  <a:cxn ang="0">
                    <a:pos x="connsiteX4988" y="connsiteY4988"/>
                  </a:cxn>
                  <a:cxn ang="0">
                    <a:pos x="connsiteX4989" y="connsiteY4989"/>
                  </a:cxn>
                  <a:cxn ang="0">
                    <a:pos x="connsiteX4990" y="connsiteY4990"/>
                  </a:cxn>
                  <a:cxn ang="0">
                    <a:pos x="connsiteX4991" y="connsiteY4991"/>
                  </a:cxn>
                  <a:cxn ang="0">
                    <a:pos x="connsiteX4992" y="connsiteY4992"/>
                  </a:cxn>
                  <a:cxn ang="0">
                    <a:pos x="connsiteX4993" y="connsiteY4993"/>
                  </a:cxn>
                  <a:cxn ang="0">
                    <a:pos x="connsiteX4994" y="connsiteY4994"/>
                  </a:cxn>
                  <a:cxn ang="0">
                    <a:pos x="connsiteX4995" y="connsiteY4995"/>
                  </a:cxn>
                  <a:cxn ang="0">
                    <a:pos x="connsiteX4996" y="connsiteY4996"/>
                  </a:cxn>
                  <a:cxn ang="0">
                    <a:pos x="connsiteX4997" y="connsiteY4997"/>
                  </a:cxn>
                  <a:cxn ang="0">
                    <a:pos x="connsiteX4998" y="connsiteY4998"/>
                  </a:cxn>
                  <a:cxn ang="0">
                    <a:pos x="connsiteX4999" y="connsiteY4999"/>
                  </a:cxn>
                  <a:cxn ang="0">
                    <a:pos x="connsiteX5000" y="connsiteY5000"/>
                  </a:cxn>
                  <a:cxn ang="0">
                    <a:pos x="connsiteX5001" y="connsiteY5001"/>
                  </a:cxn>
                  <a:cxn ang="0">
                    <a:pos x="connsiteX5002" y="connsiteY5002"/>
                  </a:cxn>
                  <a:cxn ang="0">
                    <a:pos x="connsiteX5003" y="connsiteY5003"/>
                  </a:cxn>
                  <a:cxn ang="0">
                    <a:pos x="connsiteX5004" y="connsiteY5004"/>
                  </a:cxn>
                  <a:cxn ang="0">
                    <a:pos x="connsiteX5005" y="connsiteY5005"/>
                  </a:cxn>
                  <a:cxn ang="0">
                    <a:pos x="connsiteX5006" y="connsiteY5006"/>
                  </a:cxn>
                  <a:cxn ang="0">
                    <a:pos x="connsiteX5007" y="connsiteY5007"/>
                  </a:cxn>
                  <a:cxn ang="0">
                    <a:pos x="connsiteX5008" y="connsiteY5008"/>
                  </a:cxn>
                  <a:cxn ang="0">
                    <a:pos x="connsiteX5009" y="connsiteY5009"/>
                  </a:cxn>
                  <a:cxn ang="0">
                    <a:pos x="connsiteX5010" y="connsiteY5010"/>
                  </a:cxn>
                  <a:cxn ang="0">
                    <a:pos x="connsiteX5011" y="connsiteY5011"/>
                  </a:cxn>
                  <a:cxn ang="0">
                    <a:pos x="connsiteX5012" y="connsiteY5012"/>
                  </a:cxn>
                  <a:cxn ang="0">
                    <a:pos x="connsiteX5013" y="connsiteY5013"/>
                  </a:cxn>
                  <a:cxn ang="0">
                    <a:pos x="connsiteX5014" y="connsiteY5014"/>
                  </a:cxn>
                  <a:cxn ang="0">
                    <a:pos x="connsiteX5015" y="connsiteY5015"/>
                  </a:cxn>
                  <a:cxn ang="0">
                    <a:pos x="connsiteX5016" y="connsiteY5016"/>
                  </a:cxn>
                  <a:cxn ang="0">
                    <a:pos x="connsiteX5017" y="connsiteY5017"/>
                  </a:cxn>
                  <a:cxn ang="0">
                    <a:pos x="connsiteX5018" y="connsiteY5018"/>
                  </a:cxn>
                  <a:cxn ang="0">
                    <a:pos x="connsiteX5019" y="connsiteY5019"/>
                  </a:cxn>
                  <a:cxn ang="0">
                    <a:pos x="connsiteX5020" y="connsiteY5020"/>
                  </a:cxn>
                  <a:cxn ang="0">
                    <a:pos x="connsiteX5021" y="connsiteY5021"/>
                  </a:cxn>
                  <a:cxn ang="0">
                    <a:pos x="connsiteX5022" y="connsiteY5022"/>
                  </a:cxn>
                  <a:cxn ang="0">
                    <a:pos x="connsiteX5023" y="connsiteY5023"/>
                  </a:cxn>
                  <a:cxn ang="0">
                    <a:pos x="connsiteX5024" y="connsiteY5024"/>
                  </a:cxn>
                  <a:cxn ang="0">
                    <a:pos x="connsiteX5025" y="connsiteY5025"/>
                  </a:cxn>
                  <a:cxn ang="0">
                    <a:pos x="connsiteX5026" y="connsiteY5026"/>
                  </a:cxn>
                  <a:cxn ang="0">
                    <a:pos x="connsiteX5027" y="connsiteY5027"/>
                  </a:cxn>
                  <a:cxn ang="0">
                    <a:pos x="connsiteX5028" y="connsiteY5028"/>
                  </a:cxn>
                  <a:cxn ang="0">
                    <a:pos x="connsiteX5029" y="connsiteY5029"/>
                  </a:cxn>
                  <a:cxn ang="0">
                    <a:pos x="connsiteX5030" y="connsiteY5030"/>
                  </a:cxn>
                  <a:cxn ang="0">
                    <a:pos x="connsiteX5031" y="connsiteY5031"/>
                  </a:cxn>
                  <a:cxn ang="0">
                    <a:pos x="connsiteX5032" y="connsiteY5032"/>
                  </a:cxn>
                  <a:cxn ang="0">
                    <a:pos x="connsiteX5033" y="connsiteY5033"/>
                  </a:cxn>
                  <a:cxn ang="0">
                    <a:pos x="connsiteX5034" y="connsiteY5034"/>
                  </a:cxn>
                  <a:cxn ang="0">
                    <a:pos x="connsiteX5035" y="connsiteY5035"/>
                  </a:cxn>
                  <a:cxn ang="0">
                    <a:pos x="connsiteX5036" y="connsiteY5036"/>
                  </a:cxn>
                  <a:cxn ang="0">
                    <a:pos x="connsiteX5037" y="connsiteY5037"/>
                  </a:cxn>
                  <a:cxn ang="0">
                    <a:pos x="connsiteX5038" y="connsiteY5038"/>
                  </a:cxn>
                  <a:cxn ang="0">
                    <a:pos x="connsiteX5039" y="connsiteY5039"/>
                  </a:cxn>
                  <a:cxn ang="0">
                    <a:pos x="connsiteX5040" y="connsiteY5040"/>
                  </a:cxn>
                  <a:cxn ang="0">
                    <a:pos x="connsiteX5041" y="connsiteY5041"/>
                  </a:cxn>
                  <a:cxn ang="0">
                    <a:pos x="connsiteX5042" y="connsiteY5042"/>
                  </a:cxn>
                  <a:cxn ang="0">
                    <a:pos x="connsiteX5043" y="connsiteY5043"/>
                  </a:cxn>
                  <a:cxn ang="0">
                    <a:pos x="connsiteX5044" y="connsiteY5044"/>
                  </a:cxn>
                  <a:cxn ang="0">
                    <a:pos x="connsiteX5045" y="connsiteY5045"/>
                  </a:cxn>
                  <a:cxn ang="0">
                    <a:pos x="connsiteX5046" y="connsiteY5046"/>
                  </a:cxn>
                  <a:cxn ang="0">
                    <a:pos x="connsiteX5047" y="connsiteY5047"/>
                  </a:cxn>
                  <a:cxn ang="0">
                    <a:pos x="connsiteX5048" y="connsiteY5048"/>
                  </a:cxn>
                  <a:cxn ang="0">
                    <a:pos x="connsiteX5049" y="connsiteY5049"/>
                  </a:cxn>
                  <a:cxn ang="0">
                    <a:pos x="connsiteX5050" y="connsiteY5050"/>
                  </a:cxn>
                  <a:cxn ang="0">
                    <a:pos x="connsiteX5051" y="connsiteY5051"/>
                  </a:cxn>
                  <a:cxn ang="0">
                    <a:pos x="connsiteX5052" y="connsiteY5052"/>
                  </a:cxn>
                  <a:cxn ang="0">
                    <a:pos x="connsiteX5053" y="connsiteY5053"/>
                  </a:cxn>
                  <a:cxn ang="0">
                    <a:pos x="connsiteX5054" y="connsiteY5054"/>
                  </a:cxn>
                  <a:cxn ang="0">
                    <a:pos x="connsiteX5055" y="connsiteY5055"/>
                  </a:cxn>
                  <a:cxn ang="0">
                    <a:pos x="connsiteX5056" y="connsiteY5056"/>
                  </a:cxn>
                  <a:cxn ang="0">
                    <a:pos x="connsiteX5057" y="connsiteY5057"/>
                  </a:cxn>
                  <a:cxn ang="0">
                    <a:pos x="connsiteX5058" y="connsiteY5058"/>
                  </a:cxn>
                  <a:cxn ang="0">
                    <a:pos x="connsiteX5059" y="connsiteY5059"/>
                  </a:cxn>
                  <a:cxn ang="0">
                    <a:pos x="connsiteX5060" y="connsiteY5060"/>
                  </a:cxn>
                  <a:cxn ang="0">
                    <a:pos x="connsiteX5061" y="connsiteY5061"/>
                  </a:cxn>
                  <a:cxn ang="0">
                    <a:pos x="connsiteX5062" y="connsiteY5062"/>
                  </a:cxn>
                  <a:cxn ang="0">
                    <a:pos x="connsiteX5063" y="connsiteY5063"/>
                  </a:cxn>
                  <a:cxn ang="0">
                    <a:pos x="connsiteX5064" y="connsiteY5064"/>
                  </a:cxn>
                  <a:cxn ang="0">
                    <a:pos x="connsiteX5065" y="connsiteY5065"/>
                  </a:cxn>
                  <a:cxn ang="0">
                    <a:pos x="connsiteX5066" y="connsiteY5066"/>
                  </a:cxn>
                  <a:cxn ang="0">
                    <a:pos x="connsiteX5067" y="connsiteY5067"/>
                  </a:cxn>
                  <a:cxn ang="0">
                    <a:pos x="connsiteX5068" y="connsiteY5068"/>
                  </a:cxn>
                  <a:cxn ang="0">
                    <a:pos x="connsiteX5069" y="connsiteY5069"/>
                  </a:cxn>
                  <a:cxn ang="0">
                    <a:pos x="connsiteX5070" y="connsiteY5070"/>
                  </a:cxn>
                  <a:cxn ang="0">
                    <a:pos x="connsiteX5071" y="connsiteY5071"/>
                  </a:cxn>
                  <a:cxn ang="0">
                    <a:pos x="connsiteX5072" y="connsiteY5072"/>
                  </a:cxn>
                  <a:cxn ang="0">
                    <a:pos x="connsiteX5073" y="connsiteY5073"/>
                  </a:cxn>
                  <a:cxn ang="0">
                    <a:pos x="connsiteX5074" y="connsiteY5074"/>
                  </a:cxn>
                  <a:cxn ang="0">
                    <a:pos x="connsiteX5075" y="connsiteY5075"/>
                  </a:cxn>
                  <a:cxn ang="0">
                    <a:pos x="connsiteX5076" y="connsiteY5076"/>
                  </a:cxn>
                  <a:cxn ang="0">
                    <a:pos x="connsiteX5077" y="connsiteY5077"/>
                  </a:cxn>
                  <a:cxn ang="0">
                    <a:pos x="connsiteX5078" y="connsiteY5078"/>
                  </a:cxn>
                  <a:cxn ang="0">
                    <a:pos x="connsiteX5079" y="connsiteY5079"/>
                  </a:cxn>
                  <a:cxn ang="0">
                    <a:pos x="connsiteX5080" y="connsiteY5080"/>
                  </a:cxn>
                  <a:cxn ang="0">
                    <a:pos x="connsiteX5081" y="connsiteY5081"/>
                  </a:cxn>
                  <a:cxn ang="0">
                    <a:pos x="connsiteX5082" y="connsiteY5082"/>
                  </a:cxn>
                  <a:cxn ang="0">
                    <a:pos x="connsiteX5083" y="connsiteY5083"/>
                  </a:cxn>
                  <a:cxn ang="0">
                    <a:pos x="connsiteX5084" y="connsiteY5084"/>
                  </a:cxn>
                  <a:cxn ang="0">
                    <a:pos x="connsiteX5085" y="connsiteY5085"/>
                  </a:cxn>
                  <a:cxn ang="0">
                    <a:pos x="connsiteX5086" y="connsiteY5086"/>
                  </a:cxn>
                  <a:cxn ang="0">
                    <a:pos x="connsiteX5087" y="connsiteY5087"/>
                  </a:cxn>
                  <a:cxn ang="0">
                    <a:pos x="connsiteX5088" y="connsiteY5088"/>
                  </a:cxn>
                  <a:cxn ang="0">
                    <a:pos x="connsiteX5089" y="connsiteY5089"/>
                  </a:cxn>
                  <a:cxn ang="0">
                    <a:pos x="connsiteX5090" y="connsiteY5090"/>
                  </a:cxn>
                  <a:cxn ang="0">
                    <a:pos x="connsiteX5091" y="connsiteY5091"/>
                  </a:cxn>
                  <a:cxn ang="0">
                    <a:pos x="connsiteX5092" y="connsiteY5092"/>
                  </a:cxn>
                  <a:cxn ang="0">
                    <a:pos x="connsiteX5093" y="connsiteY5093"/>
                  </a:cxn>
                  <a:cxn ang="0">
                    <a:pos x="connsiteX5094" y="connsiteY5094"/>
                  </a:cxn>
                  <a:cxn ang="0">
                    <a:pos x="connsiteX5095" y="connsiteY5095"/>
                  </a:cxn>
                  <a:cxn ang="0">
                    <a:pos x="connsiteX5096" y="connsiteY5096"/>
                  </a:cxn>
                  <a:cxn ang="0">
                    <a:pos x="connsiteX5097" y="connsiteY5097"/>
                  </a:cxn>
                  <a:cxn ang="0">
                    <a:pos x="connsiteX5098" y="connsiteY5098"/>
                  </a:cxn>
                  <a:cxn ang="0">
                    <a:pos x="connsiteX5099" y="connsiteY5099"/>
                  </a:cxn>
                  <a:cxn ang="0">
                    <a:pos x="connsiteX5100" y="connsiteY5100"/>
                  </a:cxn>
                  <a:cxn ang="0">
                    <a:pos x="connsiteX5101" y="connsiteY5101"/>
                  </a:cxn>
                  <a:cxn ang="0">
                    <a:pos x="connsiteX5102" y="connsiteY5102"/>
                  </a:cxn>
                  <a:cxn ang="0">
                    <a:pos x="connsiteX5103" y="connsiteY5103"/>
                  </a:cxn>
                  <a:cxn ang="0">
                    <a:pos x="connsiteX5104" y="connsiteY5104"/>
                  </a:cxn>
                  <a:cxn ang="0">
                    <a:pos x="connsiteX5105" y="connsiteY5105"/>
                  </a:cxn>
                  <a:cxn ang="0">
                    <a:pos x="connsiteX5106" y="connsiteY5106"/>
                  </a:cxn>
                  <a:cxn ang="0">
                    <a:pos x="connsiteX5107" y="connsiteY5107"/>
                  </a:cxn>
                  <a:cxn ang="0">
                    <a:pos x="connsiteX5108" y="connsiteY5108"/>
                  </a:cxn>
                  <a:cxn ang="0">
                    <a:pos x="connsiteX5109" y="connsiteY5109"/>
                  </a:cxn>
                  <a:cxn ang="0">
                    <a:pos x="connsiteX5110" y="connsiteY5110"/>
                  </a:cxn>
                  <a:cxn ang="0">
                    <a:pos x="connsiteX5111" y="connsiteY5111"/>
                  </a:cxn>
                  <a:cxn ang="0">
                    <a:pos x="connsiteX5112" y="connsiteY5112"/>
                  </a:cxn>
                  <a:cxn ang="0">
                    <a:pos x="connsiteX5113" y="connsiteY5113"/>
                  </a:cxn>
                  <a:cxn ang="0">
                    <a:pos x="connsiteX5114" y="connsiteY5114"/>
                  </a:cxn>
                  <a:cxn ang="0">
                    <a:pos x="connsiteX5115" y="connsiteY5115"/>
                  </a:cxn>
                  <a:cxn ang="0">
                    <a:pos x="connsiteX5116" y="connsiteY5116"/>
                  </a:cxn>
                  <a:cxn ang="0">
                    <a:pos x="connsiteX5117" y="connsiteY5117"/>
                  </a:cxn>
                  <a:cxn ang="0">
                    <a:pos x="connsiteX5118" y="connsiteY5118"/>
                  </a:cxn>
                  <a:cxn ang="0">
                    <a:pos x="connsiteX5119" y="connsiteY5119"/>
                  </a:cxn>
                  <a:cxn ang="0">
                    <a:pos x="connsiteX5120" y="connsiteY5120"/>
                  </a:cxn>
                  <a:cxn ang="0">
                    <a:pos x="connsiteX5121" y="connsiteY5121"/>
                  </a:cxn>
                  <a:cxn ang="0">
                    <a:pos x="connsiteX5122" y="connsiteY5122"/>
                  </a:cxn>
                  <a:cxn ang="0">
                    <a:pos x="connsiteX5123" y="connsiteY5123"/>
                  </a:cxn>
                  <a:cxn ang="0">
                    <a:pos x="connsiteX5124" y="connsiteY5124"/>
                  </a:cxn>
                  <a:cxn ang="0">
                    <a:pos x="connsiteX5125" y="connsiteY5125"/>
                  </a:cxn>
                  <a:cxn ang="0">
                    <a:pos x="connsiteX5126" y="connsiteY5126"/>
                  </a:cxn>
                  <a:cxn ang="0">
                    <a:pos x="connsiteX5127" y="connsiteY5127"/>
                  </a:cxn>
                  <a:cxn ang="0">
                    <a:pos x="connsiteX5128" y="connsiteY5128"/>
                  </a:cxn>
                  <a:cxn ang="0">
                    <a:pos x="connsiteX5129" y="connsiteY5129"/>
                  </a:cxn>
                  <a:cxn ang="0">
                    <a:pos x="connsiteX5130" y="connsiteY5130"/>
                  </a:cxn>
                  <a:cxn ang="0">
                    <a:pos x="connsiteX5131" y="connsiteY5131"/>
                  </a:cxn>
                  <a:cxn ang="0">
                    <a:pos x="connsiteX5132" y="connsiteY5132"/>
                  </a:cxn>
                  <a:cxn ang="0">
                    <a:pos x="connsiteX5133" y="connsiteY5133"/>
                  </a:cxn>
                  <a:cxn ang="0">
                    <a:pos x="connsiteX5134" y="connsiteY5134"/>
                  </a:cxn>
                  <a:cxn ang="0">
                    <a:pos x="connsiteX5135" y="connsiteY5135"/>
                  </a:cxn>
                  <a:cxn ang="0">
                    <a:pos x="connsiteX5136" y="connsiteY5136"/>
                  </a:cxn>
                  <a:cxn ang="0">
                    <a:pos x="connsiteX5137" y="connsiteY5137"/>
                  </a:cxn>
                  <a:cxn ang="0">
                    <a:pos x="connsiteX5138" y="connsiteY5138"/>
                  </a:cxn>
                  <a:cxn ang="0">
                    <a:pos x="connsiteX5139" y="connsiteY5139"/>
                  </a:cxn>
                  <a:cxn ang="0">
                    <a:pos x="connsiteX5140" y="connsiteY5140"/>
                  </a:cxn>
                  <a:cxn ang="0">
                    <a:pos x="connsiteX5141" y="connsiteY5141"/>
                  </a:cxn>
                  <a:cxn ang="0">
                    <a:pos x="connsiteX5142" y="connsiteY5142"/>
                  </a:cxn>
                  <a:cxn ang="0">
                    <a:pos x="connsiteX5143" y="connsiteY5143"/>
                  </a:cxn>
                  <a:cxn ang="0">
                    <a:pos x="connsiteX5144" y="connsiteY5144"/>
                  </a:cxn>
                  <a:cxn ang="0">
                    <a:pos x="connsiteX5145" y="connsiteY5145"/>
                  </a:cxn>
                  <a:cxn ang="0">
                    <a:pos x="connsiteX5146" y="connsiteY5146"/>
                  </a:cxn>
                  <a:cxn ang="0">
                    <a:pos x="connsiteX5147" y="connsiteY5147"/>
                  </a:cxn>
                  <a:cxn ang="0">
                    <a:pos x="connsiteX5148" y="connsiteY5148"/>
                  </a:cxn>
                  <a:cxn ang="0">
                    <a:pos x="connsiteX5149" y="connsiteY5149"/>
                  </a:cxn>
                  <a:cxn ang="0">
                    <a:pos x="connsiteX5150" y="connsiteY5150"/>
                  </a:cxn>
                  <a:cxn ang="0">
                    <a:pos x="connsiteX5151" y="connsiteY5151"/>
                  </a:cxn>
                  <a:cxn ang="0">
                    <a:pos x="connsiteX5152" y="connsiteY5152"/>
                  </a:cxn>
                  <a:cxn ang="0">
                    <a:pos x="connsiteX5153" y="connsiteY5153"/>
                  </a:cxn>
                  <a:cxn ang="0">
                    <a:pos x="connsiteX5154" y="connsiteY5154"/>
                  </a:cxn>
                  <a:cxn ang="0">
                    <a:pos x="connsiteX5155" y="connsiteY5155"/>
                  </a:cxn>
                  <a:cxn ang="0">
                    <a:pos x="connsiteX5156" y="connsiteY5156"/>
                  </a:cxn>
                  <a:cxn ang="0">
                    <a:pos x="connsiteX5157" y="connsiteY5157"/>
                  </a:cxn>
                  <a:cxn ang="0">
                    <a:pos x="connsiteX5158" y="connsiteY5158"/>
                  </a:cxn>
                  <a:cxn ang="0">
                    <a:pos x="connsiteX5159" y="connsiteY5159"/>
                  </a:cxn>
                  <a:cxn ang="0">
                    <a:pos x="connsiteX5160" y="connsiteY5160"/>
                  </a:cxn>
                  <a:cxn ang="0">
                    <a:pos x="connsiteX5161" y="connsiteY5161"/>
                  </a:cxn>
                  <a:cxn ang="0">
                    <a:pos x="connsiteX5162" y="connsiteY5162"/>
                  </a:cxn>
                  <a:cxn ang="0">
                    <a:pos x="connsiteX5163" y="connsiteY5163"/>
                  </a:cxn>
                  <a:cxn ang="0">
                    <a:pos x="connsiteX5164" y="connsiteY5164"/>
                  </a:cxn>
                  <a:cxn ang="0">
                    <a:pos x="connsiteX5165" y="connsiteY5165"/>
                  </a:cxn>
                  <a:cxn ang="0">
                    <a:pos x="connsiteX5166" y="connsiteY5166"/>
                  </a:cxn>
                  <a:cxn ang="0">
                    <a:pos x="connsiteX5167" y="connsiteY5167"/>
                  </a:cxn>
                  <a:cxn ang="0">
                    <a:pos x="connsiteX5168" y="connsiteY5168"/>
                  </a:cxn>
                  <a:cxn ang="0">
                    <a:pos x="connsiteX5169" y="connsiteY5169"/>
                  </a:cxn>
                  <a:cxn ang="0">
                    <a:pos x="connsiteX5170" y="connsiteY5170"/>
                  </a:cxn>
                  <a:cxn ang="0">
                    <a:pos x="connsiteX5171" y="connsiteY5171"/>
                  </a:cxn>
                  <a:cxn ang="0">
                    <a:pos x="connsiteX5172" y="connsiteY5172"/>
                  </a:cxn>
                  <a:cxn ang="0">
                    <a:pos x="connsiteX5173" y="connsiteY5173"/>
                  </a:cxn>
                  <a:cxn ang="0">
                    <a:pos x="connsiteX5174" y="connsiteY5174"/>
                  </a:cxn>
                  <a:cxn ang="0">
                    <a:pos x="connsiteX5175" y="connsiteY5175"/>
                  </a:cxn>
                  <a:cxn ang="0">
                    <a:pos x="connsiteX5176" y="connsiteY5176"/>
                  </a:cxn>
                  <a:cxn ang="0">
                    <a:pos x="connsiteX5177" y="connsiteY5177"/>
                  </a:cxn>
                  <a:cxn ang="0">
                    <a:pos x="connsiteX5178" y="connsiteY5178"/>
                  </a:cxn>
                  <a:cxn ang="0">
                    <a:pos x="connsiteX5179" y="connsiteY5179"/>
                  </a:cxn>
                  <a:cxn ang="0">
                    <a:pos x="connsiteX5180" y="connsiteY5180"/>
                  </a:cxn>
                  <a:cxn ang="0">
                    <a:pos x="connsiteX5181" y="connsiteY5181"/>
                  </a:cxn>
                  <a:cxn ang="0">
                    <a:pos x="connsiteX5182" y="connsiteY5182"/>
                  </a:cxn>
                  <a:cxn ang="0">
                    <a:pos x="connsiteX5183" y="connsiteY5183"/>
                  </a:cxn>
                  <a:cxn ang="0">
                    <a:pos x="connsiteX5184" y="connsiteY5184"/>
                  </a:cxn>
                  <a:cxn ang="0">
                    <a:pos x="connsiteX5185" y="connsiteY5185"/>
                  </a:cxn>
                  <a:cxn ang="0">
                    <a:pos x="connsiteX5186" y="connsiteY5186"/>
                  </a:cxn>
                  <a:cxn ang="0">
                    <a:pos x="connsiteX5187" y="connsiteY5187"/>
                  </a:cxn>
                  <a:cxn ang="0">
                    <a:pos x="connsiteX5188" y="connsiteY5188"/>
                  </a:cxn>
                  <a:cxn ang="0">
                    <a:pos x="connsiteX5189" y="connsiteY5189"/>
                  </a:cxn>
                  <a:cxn ang="0">
                    <a:pos x="connsiteX5190" y="connsiteY5190"/>
                  </a:cxn>
                  <a:cxn ang="0">
                    <a:pos x="connsiteX5191" y="connsiteY5191"/>
                  </a:cxn>
                  <a:cxn ang="0">
                    <a:pos x="connsiteX5192" y="connsiteY5192"/>
                  </a:cxn>
                  <a:cxn ang="0">
                    <a:pos x="connsiteX5193" y="connsiteY5193"/>
                  </a:cxn>
                  <a:cxn ang="0">
                    <a:pos x="connsiteX5194" y="connsiteY5194"/>
                  </a:cxn>
                  <a:cxn ang="0">
                    <a:pos x="connsiteX5195" y="connsiteY5195"/>
                  </a:cxn>
                  <a:cxn ang="0">
                    <a:pos x="connsiteX5196" y="connsiteY5196"/>
                  </a:cxn>
                  <a:cxn ang="0">
                    <a:pos x="connsiteX5197" y="connsiteY5197"/>
                  </a:cxn>
                  <a:cxn ang="0">
                    <a:pos x="connsiteX5198" y="connsiteY5198"/>
                  </a:cxn>
                  <a:cxn ang="0">
                    <a:pos x="connsiteX5199" y="connsiteY5199"/>
                  </a:cxn>
                  <a:cxn ang="0">
                    <a:pos x="connsiteX5200" y="connsiteY5200"/>
                  </a:cxn>
                  <a:cxn ang="0">
                    <a:pos x="connsiteX5201" y="connsiteY5201"/>
                  </a:cxn>
                  <a:cxn ang="0">
                    <a:pos x="connsiteX5202" y="connsiteY5202"/>
                  </a:cxn>
                  <a:cxn ang="0">
                    <a:pos x="connsiteX5203" y="connsiteY5203"/>
                  </a:cxn>
                  <a:cxn ang="0">
                    <a:pos x="connsiteX5204" y="connsiteY5204"/>
                  </a:cxn>
                  <a:cxn ang="0">
                    <a:pos x="connsiteX5205" y="connsiteY5205"/>
                  </a:cxn>
                  <a:cxn ang="0">
                    <a:pos x="connsiteX5206" y="connsiteY5206"/>
                  </a:cxn>
                  <a:cxn ang="0">
                    <a:pos x="connsiteX5207" y="connsiteY5207"/>
                  </a:cxn>
                  <a:cxn ang="0">
                    <a:pos x="connsiteX5208" y="connsiteY5208"/>
                  </a:cxn>
                  <a:cxn ang="0">
                    <a:pos x="connsiteX5209" y="connsiteY5209"/>
                  </a:cxn>
                  <a:cxn ang="0">
                    <a:pos x="connsiteX5210" y="connsiteY5210"/>
                  </a:cxn>
                  <a:cxn ang="0">
                    <a:pos x="connsiteX5211" y="connsiteY5211"/>
                  </a:cxn>
                  <a:cxn ang="0">
                    <a:pos x="connsiteX5212" y="connsiteY5212"/>
                  </a:cxn>
                  <a:cxn ang="0">
                    <a:pos x="connsiteX5213" y="connsiteY5213"/>
                  </a:cxn>
                  <a:cxn ang="0">
                    <a:pos x="connsiteX5214" y="connsiteY5214"/>
                  </a:cxn>
                  <a:cxn ang="0">
                    <a:pos x="connsiteX5215" y="connsiteY5215"/>
                  </a:cxn>
                  <a:cxn ang="0">
                    <a:pos x="connsiteX5216" y="connsiteY5216"/>
                  </a:cxn>
                  <a:cxn ang="0">
                    <a:pos x="connsiteX5217" y="connsiteY5217"/>
                  </a:cxn>
                  <a:cxn ang="0">
                    <a:pos x="connsiteX5218" y="connsiteY5218"/>
                  </a:cxn>
                  <a:cxn ang="0">
                    <a:pos x="connsiteX5219" y="connsiteY5219"/>
                  </a:cxn>
                  <a:cxn ang="0">
                    <a:pos x="connsiteX5220" y="connsiteY5220"/>
                  </a:cxn>
                  <a:cxn ang="0">
                    <a:pos x="connsiteX5221" y="connsiteY5221"/>
                  </a:cxn>
                  <a:cxn ang="0">
                    <a:pos x="connsiteX5222" y="connsiteY5222"/>
                  </a:cxn>
                  <a:cxn ang="0">
                    <a:pos x="connsiteX5223" y="connsiteY5223"/>
                  </a:cxn>
                  <a:cxn ang="0">
                    <a:pos x="connsiteX5224" y="connsiteY5224"/>
                  </a:cxn>
                  <a:cxn ang="0">
                    <a:pos x="connsiteX5225" y="connsiteY5225"/>
                  </a:cxn>
                  <a:cxn ang="0">
                    <a:pos x="connsiteX5226" y="connsiteY5226"/>
                  </a:cxn>
                  <a:cxn ang="0">
                    <a:pos x="connsiteX5227" y="connsiteY5227"/>
                  </a:cxn>
                  <a:cxn ang="0">
                    <a:pos x="connsiteX5228" y="connsiteY5228"/>
                  </a:cxn>
                  <a:cxn ang="0">
                    <a:pos x="connsiteX5229" y="connsiteY5229"/>
                  </a:cxn>
                  <a:cxn ang="0">
                    <a:pos x="connsiteX5230" y="connsiteY5230"/>
                  </a:cxn>
                  <a:cxn ang="0">
                    <a:pos x="connsiteX5231" y="connsiteY5231"/>
                  </a:cxn>
                  <a:cxn ang="0">
                    <a:pos x="connsiteX5232" y="connsiteY5232"/>
                  </a:cxn>
                  <a:cxn ang="0">
                    <a:pos x="connsiteX5233" y="connsiteY5233"/>
                  </a:cxn>
                  <a:cxn ang="0">
                    <a:pos x="connsiteX5234" y="connsiteY5234"/>
                  </a:cxn>
                  <a:cxn ang="0">
                    <a:pos x="connsiteX5235" y="connsiteY5235"/>
                  </a:cxn>
                  <a:cxn ang="0">
                    <a:pos x="connsiteX5236" y="connsiteY5236"/>
                  </a:cxn>
                  <a:cxn ang="0">
                    <a:pos x="connsiteX5237" y="connsiteY5237"/>
                  </a:cxn>
                  <a:cxn ang="0">
                    <a:pos x="connsiteX5238" y="connsiteY5238"/>
                  </a:cxn>
                  <a:cxn ang="0">
                    <a:pos x="connsiteX5239" y="connsiteY5239"/>
                  </a:cxn>
                  <a:cxn ang="0">
                    <a:pos x="connsiteX5240" y="connsiteY5240"/>
                  </a:cxn>
                  <a:cxn ang="0">
                    <a:pos x="connsiteX5241" y="connsiteY5241"/>
                  </a:cxn>
                  <a:cxn ang="0">
                    <a:pos x="connsiteX5242" y="connsiteY5242"/>
                  </a:cxn>
                  <a:cxn ang="0">
                    <a:pos x="connsiteX5243" y="connsiteY5243"/>
                  </a:cxn>
                  <a:cxn ang="0">
                    <a:pos x="connsiteX5244" y="connsiteY5244"/>
                  </a:cxn>
                  <a:cxn ang="0">
                    <a:pos x="connsiteX5245" y="connsiteY5245"/>
                  </a:cxn>
                  <a:cxn ang="0">
                    <a:pos x="connsiteX5246" y="connsiteY5246"/>
                  </a:cxn>
                  <a:cxn ang="0">
                    <a:pos x="connsiteX5247" y="connsiteY5247"/>
                  </a:cxn>
                  <a:cxn ang="0">
                    <a:pos x="connsiteX5248" y="connsiteY5248"/>
                  </a:cxn>
                  <a:cxn ang="0">
                    <a:pos x="connsiteX5249" y="connsiteY5249"/>
                  </a:cxn>
                  <a:cxn ang="0">
                    <a:pos x="connsiteX5250" y="connsiteY5250"/>
                  </a:cxn>
                  <a:cxn ang="0">
                    <a:pos x="connsiteX5251" y="connsiteY5251"/>
                  </a:cxn>
                  <a:cxn ang="0">
                    <a:pos x="connsiteX5252" y="connsiteY5252"/>
                  </a:cxn>
                  <a:cxn ang="0">
                    <a:pos x="connsiteX5253" y="connsiteY5253"/>
                  </a:cxn>
                  <a:cxn ang="0">
                    <a:pos x="connsiteX5254" y="connsiteY5254"/>
                  </a:cxn>
                  <a:cxn ang="0">
                    <a:pos x="connsiteX5255" y="connsiteY5255"/>
                  </a:cxn>
                  <a:cxn ang="0">
                    <a:pos x="connsiteX5256" y="connsiteY5256"/>
                  </a:cxn>
                  <a:cxn ang="0">
                    <a:pos x="connsiteX5257" y="connsiteY5257"/>
                  </a:cxn>
                  <a:cxn ang="0">
                    <a:pos x="connsiteX5258" y="connsiteY5258"/>
                  </a:cxn>
                  <a:cxn ang="0">
                    <a:pos x="connsiteX5259" y="connsiteY5259"/>
                  </a:cxn>
                  <a:cxn ang="0">
                    <a:pos x="connsiteX5260" y="connsiteY5260"/>
                  </a:cxn>
                  <a:cxn ang="0">
                    <a:pos x="connsiteX5261" y="connsiteY5261"/>
                  </a:cxn>
                  <a:cxn ang="0">
                    <a:pos x="connsiteX5262" y="connsiteY5262"/>
                  </a:cxn>
                  <a:cxn ang="0">
                    <a:pos x="connsiteX5263" y="connsiteY5263"/>
                  </a:cxn>
                  <a:cxn ang="0">
                    <a:pos x="connsiteX5264" y="connsiteY5264"/>
                  </a:cxn>
                  <a:cxn ang="0">
                    <a:pos x="connsiteX5265" y="connsiteY5265"/>
                  </a:cxn>
                  <a:cxn ang="0">
                    <a:pos x="connsiteX5266" y="connsiteY5266"/>
                  </a:cxn>
                  <a:cxn ang="0">
                    <a:pos x="connsiteX5267" y="connsiteY5267"/>
                  </a:cxn>
                  <a:cxn ang="0">
                    <a:pos x="connsiteX5268" y="connsiteY5268"/>
                  </a:cxn>
                  <a:cxn ang="0">
                    <a:pos x="connsiteX5269" y="connsiteY5269"/>
                  </a:cxn>
                  <a:cxn ang="0">
                    <a:pos x="connsiteX5270" y="connsiteY5270"/>
                  </a:cxn>
                  <a:cxn ang="0">
                    <a:pos x="connsiteX5271" y="connsiteY5271"/>
                  </a:cxn>
                  <a:cxn ang="0">
                    <a:pos x="connsiteX5272" y="connsiteY5272"/>
                  </a:cxn>
                  <a:cxn ang="0">
                    <a:pos x="connsiteX5273" y="connsiteY5273"/>
                  </a:cxn>
                  <a:cxn ang="0">
                    <a:pos x="connsiteX5274" y="connsiteY5274"/>
                  </a:cxn>
                  <a:cxn ang="0">
                    <a:pos x="connsiteX5275" y="connsiteY5275"/>
                  </a:cxn>
                  <a:cxn ang="0">
                    <a:pos x="connsiteX5276" y="connsiteY5276"/>
                  </a:cxn>
                  <a:cxn ang="0">
                    <a:pos x="connsiteX5277" y="connsiteY5277"/>
                  </a:cxn>
                  <a:cxn ang="0">
                    <a:pos x="connsiteX5278" y="connsiteY5278"/>
                  </a:cxn>
                  <a:cxn ang="0">
                    <a:pos x="connsiteX5279" y="connsiteY5279"/>
                  </a:cxn>
                  <a:cxn ang="0">
                    <a:pos x="connsiteX5280" y="connsiteY5280"/>
                  </a:cxn>
                  <a:cxn ang="0">
                    <a:pos x="connsiteX5281" y="connsiteY5281"/>
                  </a:cxn>
                  <a:cxn ang="0">
                    <a:pos x="connsiteX5282" y="connsiteY5282"/>
                  </a:cxn>
                  <a:cxn ang="0">
                    <a:pos x="connsiteX5283" y="connsiteY5283"/>
                  </a:cxn>
                  <a:cxn ang="0">
                    <a:pos x="connsiteX5284" y="connsiteY5284"/>
                  </a:cxn>
                  <a:cxn ang="0">
                    <a:pos x="connsiteX5285" y="connsiteY5285"/>
                  </a:cxn>
                  <a:cxn ang="0">
                    <a:pos x="connsiteX5286" y="connsiteY5286"/>
                  </a:cxn>
                  <a:cxn ang="0">
                    <a:pos x="connsiteX5287" y="connsiteY5287"/>
                  </a:cxn>
                  <a:cxn ang="0">
                    <a:pos x="connsiteX5288" y="connsiteY5288"/>
                  </a:cxn>
                  <a:cxn ang="0">
                    <a:pos x="connsiteX5289" y="connsiteY5289"/>
                  </a:cxn>
                  <a:cxn ang="0">
                    <a:pos x="connsiteX5290" y="connsiteY5290"/>
                  </a:cxn>
                  <a:cxn ang="0">
                    <a:pos x="connsiteX5291" y="connsiteY5291"/>
                  </a:cxn>
                  <a:cxn ang="0">
                    <a:pos x="connsiteX5292" y="connsiteY5292"/>
                  </a:cxn>
                  <a:cxn ang="0">
                    <a:pos x="connsiteX5293" y="connsiteY5293"/>
                  </a:cxn>
                  <a:cxn ang="0">
                    <a:pos x="connsiteX5294" y="connsiteY5294"/>
                  </a:cxn>
                  <a:cxn ang="0">
                    <a:pos x="connsiteX5295" y="connsiteY5295"/>
                  </a:cxn>
                  <a:cxn ang="0">
                    <a:pos x="connsiteX5296" y="connsiteY5296"/>
                  </a:cxn>
                  <a:cxn ang="0">
                    <a:pos x="connsiteX5297" y="connsiteY5297"/>
                  </a:cxn>
                  <a:cxn ang="0">
                    <a:pos x="connsiteX5298" y="connsiteY5298"/>
                  </a:cxn>
                  <a:cxn ang="0">
                    <a:pos x="connsiteX5299" y="connsiteY5299"/>
                  </a:cxn>
                  <a:cxn ang="0">
                    <a:pos x="connsiteX5300" y="connsiteY5300"/>
                  </a:cxn>
                  <a:cxn ang="0">
                    <a:pos x="connsiteX5301" y="connsiteY5301"/>
                  </a:cxn>
                  <a:cxn ang="0">
                    <a:pos x="connsiteX5302" y="connsiteY5302"/>
                  </a:cxn>
                  <a:cxn ang="0">
                    <a:pos x="connsiteX5303" y="connsiteY5303"/>
                  </a:cxn>
                  <a:cxn ang="0">
                    <a:pos x="connsiteX5304" y="connsiteY5304"/>
                  </a:cxn>
                  <a:cxn ang="0">
                    <a:pos x="connsiteX5305" y="connsiteY5305"/>
                  </a:cxn>
                  <a:cxn ang="0">
                    <a:pos x="connsiteX5306" y="connsiteY5306"/>
                  </a:cxn>
                  <a:cxn ang="0">
                    <a:pos x="connsiteX5307" y="connsiteY5307"/>
                  </a:cxn>
                  <a:cxn ang="0">
                    <a:pos x="connsiteX5308" y="connsiteY5308"/>
                  </a:cxn>
                  <a:cxn ang="0">
                    <a:pos x="connsiteX5309" y="connsiteY5309"/>
                  </a:cxn>
                  <a:cxn ang="0">
                    <a:pos x="connsiteX5310" y="connsiteY5310"/>
                  </a:cxn>
                  <a:cxn ang="0">
                    <a:pos x="connsiteX5311" y="connsiteY5311"/>
                  </a:cxn>
                  <a:cxn ang="0">
                    <a:pos x="connsiteX5312" y="connsiteY5312"/>
                  </a:cxn>
                  <a:cxn ang="0">
                    <a:pos x="connsiteX5313" y="connsiteY5313"/>
                  </a:cxn>
                  <a:cxn ang="0">
                    <a:pos x="connsiteX5314" y="connsiteY5314"/>
                  </a:cxn>
                  <a:cxn ang="0">
                    <a:pos x="connsiteX5315" y="connsiteY5315"/>
                  </a:cxn>
                  <a:cxn ang="0">
                    <a:pos x="connsiteX5316" y="connsiteY5316"/>
                  </a:cxn>
                  <a:cxn ang="0">
                    <a:pos x="connsiteX5317" y="connsiteY5317"/>
                  </a:cxn>
                  <a:cxn ang="0">
                    <a:pos x="connsiteX5318" y="connsiteY5318"/>
                  </a:cxn>
                  <a:cxn ang="0">
                    <a:pos x="connsiteX5319" y="connsiteY5319"/>
                  </a:cxn>
                  <a:cxn ang="0">
                    <a:pos x="connsiteX5320" y="connsiteY5320"/>
                  </a:cxn>
                  <a:cxn ang="0">
                    <a:pos x="connsiteX5321" y="connsiteY5321"/>
                  </a:cxn>
                  <a:cxn ang="0">
                    <a:pos x="connsiteX5322" y="connsiteY5322"/>
                  </a:cxn>
                  <a:cxn ang="0">
                    <a:pos x="connsiteX5323" y="connsiteY5323"/>
                  </a:cxn>
                  <a:cxn ang="0">
                    <a:pos x="connsiteX5324" y="connsiteY5324"/>
                  </a:cxn>
                  <a:cxn ang="0">
                    <a:pos x="connsiteX5325" y="connsiteY5325"/>
                  </a:cxn>
                  <a:cxn ang="0">
                    <a:pos x="connsiteX5326" y="connsiteY5326"/>
                  </a:cxn>
                  <a:cxn ang="0">
                    <a:pos x="connsiteX5327" y="connsiteY5327"/>
                  </a:cxn>
                  <a:cxn ang="0">
                    <a:pos x="connsiteX5328" y="connsiteY5328"/>
                  </a:cxn>
                  <a:cxn ang="0">
                    <a:pos x="connsiteX5329" y="connsiteY5329"/>
                  </a:cxn>
                  <a:cxn ang="0">
                    <a:pos x="connsiteX5330" y="connsiteY5330"/>
                  </a:cxn>
                  <a:cxn ang="0">
                    <a:pos x="connsiteX5331" y="connsiteY5331"/>
                  </a:cxn>
                  <a:cxn ang="0">
                    <a:pos x="connsiteX5332" y="connsiteY5332"/>
                  </a:cxn>
                  <a:cxn ang="0">
                    <a:pos x="connsiteX5333" y="connsiteY5333"/>
                  </a:cxn>
                  <a:cxn ang="0">
                    <a:pos x="connsiteX5334" y="connsiteY5334"/>
                  </a:cxn>
                  <a:cxn ang="0">
                    <a:pos x="connsiteX5335" y="connsiteY5335"/>
                  </a:cxn>
                  <a:cxn ang="0">
                    <a:pos x="connsiteX5336" y="connsiteY5336"/>
                  </a:cxn>
                  <a:cxn ang="0">
                    <a:pos x="connsiteX5337" y="connsiteY5337"/>
                  </a:cxn>
                  <a:cxn ang="0">
                    <a:pos x="connsiteX5338" y="connsiteY5338"/>
                  </a:cxn>
                  <a:cxn ang="0">
                    <a:pos x="connsiteX5339" y="connsiteY5339"/>
                  </a:cxn>
                  <a:cxn ang="0">
                    <a:pos x="connsiteX5340" y="connsiteY5340"/>
                  </a:cxn>
                  <a:cxn ang="0">
                    <a:pos x="connsiteX5341" y="connsiteY5341"/>
                  </a:cxn>
                  <a:cxn ang="0">
                    <a:pos x="connsiteX5342" y="connsiteY5342"/>
                  </a:cxn>
                  <a:cxn ang="0">
                    <a:pos x="connsiteX5343" y="connsiteY5343"/>
                  </a:cxn>
                  <a:cxn ang="0">
                    <a:pos x="connsiteX5344" y="connsiteY5344"/>
                  </a:cxn>
                  <a:cxn ang="0">
                    <a:pos x="connsiteX5345" y="connsiteY5345"/>
                  </a:cxn>
                  <a:cxn ang="0">
                    <a:pos x="connsiteX5346" y="connsiteY5346"/>
                  </a:cxn>
                  <a:cxn ang="0">
                    <a:pos x="connsiteX5347" y="connsiteY5347"/>
                  </a:cxn>
                  <a:cxn ang="0">
                    <a:pos x="connsiteX5348" y="connsiteY5348"/>
                  </a:cxn>
                  <a:cxn ang="0">
                    <a:pos x="connsiteX5349" y="connsiteY5349"/>
                  </a:cxn>
                  <a:cxn ang="0">
                    <a:pos x="connsiteX5350" y="connsiteY5350"/>
                  </a:cxn>
                  <a:cxn ang="0">
                    <a:pos x="connsiteX5351" y="connsiteY5351"/>
                  </a:cxn>
                  <a:cxn ang="0">
                    <a:pos x="connsiteX5352" y="connsiteY5352"/>
                  </a:cxn>
                  <a:cxn ang="0">
                    <a:pos x="connsiteX5353" y="connsiteY5353"/>
                  </a:cxn>
                  <a:cxn ang="0">
                    <a:pos x="connsiteX5354" y="connsiteY5354"/>
                  </a:cxn>
                  <a:cxn ang="0">
                    <a:pos x="connsiteX5355" y="connsiteY5355"/>
                  </a:cxn>
                  <a:cxn ang="0">
                    <a:pos x="connsiteX5356" y="connsiteY5356"/>
                  </a:cxn>
                  <a:cxn ang="0">
                    <a:pos x="connsiteX5357" y="connsiteY5357"/>
                  </a:cxn>
                  <a:cxn ang="0">
                    <a:pos x="connsiteX5358" y="connsiteY5358"/>
                  </a:cxn>
                  <a:cxn ang="0">
                    <a:pos x="connsiteX5359" y="connsiteY5359"/>
                  </a:cxn>
                  <a:cxn ang="0">
                    <a:pos x="connsiteX5360" y="connsiteY5360"/>
                  </a:cxn>
                  <a:cxn ang="0">
                    <a:pos x="connsiteX5361" y="connsiteY5361"/>
                  </a:cxn>
                  <a:cxn ang="0">
                    <a:pos x="connsiteX5362" y="connsiteY5362"/>
                  </a:cxn>
                  <a:cxn ang="0">
                    <a:pos x="connsiteX5363" y="connsiteY5363"/>
                  </a:cxn>
                  <a:cxn ang="0">
                    <a:pos x="connsiteX5364" y="connsiteY5364"/>
                  </a:cxn>
                  <a:cxn ang="0">
                    <a:pos x="connsiteX5365" y="connsiteY5365"/>
                  </a:cxn>
                  <a:cxn ang="0">
                    <a:pos x="connsiteX5366" y="connsiteY5366"/>
                  </a:cxn>
                  <a:cxn ang="0">
                    <a:pos x="connsiteX5367" y="connsiteY5367"/>
                  </a:cxn>
                  <a:cxn ang="0">
                    <a:pos x="connsiteX5368" y="connsiteY5368"/>
                  </a:cxn>
                  <a:cxn ang="0">
                    <a:pos x="connsiteX5369" y="connsiteY5369"/>
                  </a:cxn>
                  <a:cxn ang="0">
                    <a:pos x="connsiteX5370" y="connsiteY5370"/>
                  </a:cxn>
                  <a:cxn ang="0">
                    <a:pos x="connsiteX5371" y="connsiteY5371"/>
                  </a:cxn>
                  <a:cxn ang="0">
                    <a:pos x="connsiteX5372" y="connsiteY5372"/>
                  </a:cxn>
                  <a:cxn ang="0">
                    <a:pos x="connsiteX5373" y="connsiteY5373"/>
                  </a:cxn>
                  <a:cxn ang="0">
                    <a:pos x="connsiteX5374" y="connsiteY5374"/>
                  </a:cxn>
                  <a:cxn ang="0">
                    <a:pos x="connsiteX5375" y="connsiteY5375"/>
                  </a:cxn>
                  <a:cxn ang="0">
                    <a:pos x="connsiteX5376" y="connsiteY5376"/>
                  </a:cxn>
                  <a:cxn ang="0">
                    <a:pos x="connsiteX5377" y="connsiteY5377"/>
                  </a:cxn>
                  <a:cxn ang="0">
                    <a:pos x="connsiteX5378" y="connsiteY5378"/>
                  </a:cxn>
                  <a:cxn ang="0">
                    <a:pos x="connsiteX5379" y="connsiteY5379"/>
                  </a:cxn>
                  <a:cxn ang="0">
                    <a:pos x="connsiteX5380" y="connsiteY5380"/>
                  </a:cxn>
                  <a:cxn ang="0">
                    <a:pos x="connsiteX5381" y="connsiteY5381"/>
                  </a:cxn>
                  <a:cxn ang="0">
                    <a:pos x="connsiteX5382" y="connsiteY5382"/>
                  </a:cxn>
                  <a:cxn ang="0">
                    <a:pos x="connsiteX5383" y="connsiteY5383"/>
                  </a:cxn>
                  <a:cxn ang="0">
                    <a:pos x="connsiteX5384" y="connsiteY5384"/>
                  </a:cxn>
                  <a:cxn ang="0">
                    <a:pos x="connsiteX5385" y="connsiteY5385"/>
                  </a:cxn>
                  <a:cxn ang="0">
                    <a:pos x="connsiteX5386" y="connsiteY5386"/>
                  </a:cxn>
                  <a:cxn ang="0">
                    <a:pos x="connsiteX5387" y="connsiteY5387"/>
                  </a:cxn>
                  <a:cxn ang="0">
                    <a:pos x="connsiteX5388" y="connsiteY5388"/>
                  </a:cxn>
                  <a:cxn ang="0">
                    <a:pos x="connsiteX5389" y="connsiteY5389"/>
                  </a:cxn>
                  <a:cxn ang="0">
                    <a:pos x="connsiteX5390" y="connsiteY5390"/>
                  </a:cxn>
                  <a:cxn ang="0">
                    <a:pos x="connsiteX5391" y="connsiteY5391"/>
                  </a:cxn>
                  <a:cxn ang="0">
                    <a:pos x="connsiteX5392" y="connsiteY5392"/>
                  </a:cxn>
                  <a:cxn ang="0">
                    <a:pos x="connsiteX5393" y="connsiteY5393"/>
                  </a:cxn>
                  <a:cxn ang="0">
                    <a:pos x="connsiteX5394" y="connsiteY5394"/>
                  </a:cxn>
                  <a:cxn ang="0">
                    <a:pos x="connsiteX5395" y="connsiteY5395"/>
                  </a:cxn>
                  <a:cxn ang="0">
                    <a:pos x="connsiteX5396" y="connsiteY5396"/>
                  </a:cxn>
                  <a:cxn ang="0">
                    <a:pos x="connsiteX5397" y="connsiteY5397"/>
                  </a:cxn>
                  <a:cxn ang="0">
                    <a:pos x="connsiteX5398" y="connsiteY5398"/>
                  </a:cxn>
                  <a:cxn ang="0">
                    <a:pos x="connsiteX5399" y="connsiteY5399"/>
                  </a:cxn>
                  <a:cxn ang="0">
                    <a:pos x="connsiteX5400" y="connsiteY5400"/>
                  </a:cxn>
                  <a:cxn ang="0">
                    <a:pos x="connsiteX5401" y="connsiteY5401"/>
                  </a:cxn>
                  <a:cxn ang="0">
                    <a:pos x="connsiteX5402" y="connsiteY5402"/>
                  </a:cxn>
                  <a:cxn ang="0">
                    <a:pos x="connsiteX5403" y="connsiteY5403"/>
                  </a:cxn>
                  <a:cxn ang="0">
                    <a:pos x="connsiteX5404" y="connsiteY5404"/>
                  </a:cxn>
                  <a:cxn ang="0">
                    <a:pos x="connsiteX5405" y="connsiteY5405"/>
                  </a:cxn>
                  <a:cxn ang="0">
                    <a:pos x="connsiteX5406" y="connsiteY5406"/>
                  </a:cxn>
                  <a:cxn ang="0">
                    <a:pos x="connsiteX5407" y="connsiteY5407"/>
                  </a:cxn>
                  <a:cxn ang="0">
                    <a:pos x="connsiteX5408" y="connsiteY5408"/>
                  </a:cxn>
                  <a:cxn ang="0">
                    <a:pos x="connsiteX5409" y="connsiteY5409"/>
                  </a:cxn>
                  <a:cxn ang="0">
                    <a:pos x="connsiteX5410" y="connsiteY5410"/>
                  </a:cxn>
                  <a:cxn ang="0">
                    <a:pos x="connsiteX5411" y="connsiteY5411"/>
                  </a:cxn>
                  <a:cxn ang="0">
                    <a:pos x="connsiteX5412" y="connsiteY5412"/>
                  </a:cxn>
                  <a:cxn ang="0">
                    <a:pos x="connsiteX5413" y="connsiteY5413"/>
                  </a:cxn>
                  <a:cxn ang="0">
                    <a:pos x="connsiteX5414" y="connsiteY5414"/>
                  </a:cxn>
                  <a:cxn ang="0">
                    <a:pos x="connsiteX5415" y="connsiteY5415"/>
                  </a:cxn>
                  <a:cxn ang="0">
                    <a:pos x="connsiteX5416" y="connsiteY5416"/>
                  </a:cxn>
                  <a:cxn ang="0">
                    <a:pos x="connsiteX5417" y="connsiteY5417"/>
                  </a:cxn>
                  <a:cxn ang="0">
                    <a:pos x="connsiteX5418" y="connsiteY5418"/>
                  </a:cxn>
                  <a:cxn ang="0">
                    <a:pos x="connsiteX5419" y="connsiteY5419"/>
                  </a:cxn>
                  <a:cxn ang="0">
                    <a:pos x="connsiteX5420" y="connsiteY5420"/>
                  </a:cxn>
                  <a:cxn ang="0">
                    <a:pos x="connsiteX5421" y="connsiteY5421"/>
                  </a:cxn>
                  <a:cxn ang="0">
                    <a:pos x="connsiteX5422" y="connsiteY5422"/>
                  </a:cxn>
                  <a:cxn ang="0">
                    <a:pos x="connsiteX5423" y="connsiteY5423"/>
                  </a:cxn>
                  <a:cxn ang="0">
                    <a:pos x="connsiteX5424" y="connsiteY5424"/>
                  </a:cxn>
                  <a:cxn ang="0">
                    <a:pos x="connsiteX5425" y="connsiteY5425"/>
                  </a:cxn>
                  <a:cxn ang="0">
                    <a:pos x="connsiteX5426" y="connsiteY5426"/>
                  </a:cxn>
                  <a:cxn ang="0">
                    <a:pos x="connsiteX5427" y="connsiteY5427"/>
                  </a:cxn>
                  <a:cxn ang="0">
                    <a:pos x="connsiteX5428" y="connsiteY5428"/>
                  </a:cxn>
                  <a:cxn ang="0">
                    <a:pos x="connsiteX5429" y="connsiteY5429"/>
                  </a:cxn>
                  <a:cxn ang="0">
                    <a:pos x="connsiteX5430" y="connsiteY5430"/>
                  </a:cxn>
                  <a:cxn ang="0">
                    <a:pos x="connsiteX5431" y="connsiteY5431"/>
                  </a:cxn>
                  <a:cxn ang="0">
                    <a:pos x="connsiteX5432" y="connsiteY5432"/>
                  </a:cxn>
                  <a:cxn ang="0">
                    <a:pos x="connsiteX5433" y="connsiteY5433"/>
                  </a:cxn>
                  <a:cxn ang="0">
                    <a:pos x="connsiteX5434" y="connsiteY5434"/>
                  </a:cxn>
                  <a:cxn ang="0">
                    <a:pos x="connsiteX5435" y="connsiteY5435"/>
                  </a:cxn>
                  <a:cxn ang="0">
                    <a:pos x="connsiteX5436" y="connsiteY5436"/>
                  </a:cxn>
                  <a:cxn ang="0">
                    <a:pos x="connsiteX5437" y="connsiteY5437"/>
                  </a:cxn>
                  <a:cxn ang="0">
                    <a:pos x="connsiteX5438" y="connsiteY5438"/>
                  </a:cxn>
                  <a:cxn ang="0">
                    <a:pos x="connsiteX5439" y="connsiteY5439"/>
                  </a:cxn>
                  <a:cxn ang="0">
                    <a:pos x="connsiteX5440" y="connsiteY5440"/>
                  </a:cxn>
                  <a:cxn ang="0">
                    <a:pos x="connsiteX5441" y="connsiteY5441"/>
                  </a:cxn>
                  <a:cxn ang="0">
                    <a:pos x="connsiteX5442" y="connsiteY5442"/>
                  </a:cxn>
                  <a:cxn ang="0">
                    <a:pos x="connsiteX5443" y="connsiteY5443"/>
                  </a:cxn>
                  <a:cxn ang="0">
                    <a:pos x="connsiteX5444" y="connsiteY5444"/>
                  </a:cxn>
                  <a:cxn ang="0">
                    <a:pos x="connsiteX5445" y="connsiteY5445"/>
                  </a:cxn>
                  <a:cxn ang="0">
                    <a:pos x="connsiteX5446" y="connsiteY5446"/>
                  </a:cxn>
                  <a:cxn ang="0">
                    <a:pos x="connsiteX5447" y="connsiteY5447"/>
                  </a:cxn>
                  <a:cxn ang="0">
                    <a:pos x="connsiteX5448" y="connsiteY5448"/>
                  </a:cxn>
                  <a:cxn ang="0">
                    <a:pos x="connsiteX5449" y="connsiteY5449"/>
                  </a:cxn>
                  <a:cxn ang="0">
                    <a:pos x="connsiteX5450" y="connsiteY5450"/>
                  </a:cxn>
                  <a:cxn ang="0">
                    <a:pos x="connsiteX5451" y="connsiteY5451"/>
                  </a:cxn>
                  <a:cxn ang="0">
                    <a:pos x="connsiteX5452" y="connsiteY5452"/>
                  </a:cxn>
                  <a:cxn ang="0">
                    <a:pos x="connsiteX5453" y="connsiteY5453"/>
                  </a:cxn>
                  <a:cxn ang="0">
                    <a:pos x="connsiteX5454" y="connsiteY5454"/>
                  </a:cxn>
                  <a:cxn ang="0">
                    <a:pos x="connsiteX5455" y="connsiteY5455"/>
                  </a:cxn>
                  <a:cxn ang="0">
                    <a:pos x="connsiteX5456" y="connsiteY5456"/>
                  </a:cxn>
                  <a:cxn ang="0">
                    <a:pos x="connsiteX5457" y="connsiteY5457"/>
                  </a:cxn>
                  <a:cxn ang="0">
                    <a:pos x="connsiteX5458" y="connsiteY5458"/>
                  </a:cxn>
                  <a:cxn ang="0">
                    <a:pos x="connsiteX5459" y="connsiteY5459"/>
                  </a:cxn>
                  <a:cxn ang="0">
                    <a:pos x="connsiteX5460" y="connsiteY5460"/>
                  </a:cxn>
                  <a:cxn ang="0">
                    <a:pos x="connsiteX5461" y="connsiteY5461"/>
                  </a:cxn>
                  <a:cxn ang="0">
                    <a:pos x="connsiteX5462" y="connsiteY5462"/>
                  </a:cxn>
                  <a:cxn ang="0">
                    <a:pos x="connsiteX5463" y="connsiteY5463"/>
                  </a:cxn>
                  <a:cxn ang="0">
                    <a:pos x="connsiteX5464" y="connsiteY5464"/>
                  </a:cxn>
                  <a:cxn ang="0">
                    <a:pos x="connsiteX5465" y="connsiteY5465"/>
                  </a:cxn>
                  <a:cxn ang="0">
                    <a:pos x="connsiteX5466" y="connsiteY5466"/>
                  </a:cxn>
                  <a:cxn ang="0">
                    <a:pos x="connsiteX5467" y="connsiteY5467"/>
                  </a:cxn>
                  <a:cxn ang="0">
                    <a:pos x="connsiteX5468" y="connsiteY5468"/>
                  </a:cxn>
                  <a:cxn ang="0">
                    <a:pos x="connsiteX5469" y="connsiteY5469"/>
                  </a:cxn>
                  <a:cxn ang="0">
                    <a:pos x="connsiteX5470" y="connsiteY5470"/>
                  </a:cxn>
                  <a:cxn ang="0">
                    <a:pos x="connsiteX5471" y="connsiteY5471"/>
                  </a:cxn>
                  <a:cxn ang="0">
                    <a:pos x="connsiteX5472" y="connsiteY5472"/>
                  </a:cxn>
                  <a:cxn ang="0">
                    <a:pos x="connsiteX5473" y="connsiteY5473"/>
                  </a:cxn>
                  <a:cxn ang="0">
                    <a:pos x="connsiteX5474" y="connsiteY5474"/>
                  </a:cxn>
                  <a:cxn ang="0">
                    <a:pos x="connsiteX5475" y="connsiteY5475"/>
                  </a:cxn>
                  <a:cxn ang="0">
                    <a:pos x="connsiteX5476" y="connsiteY5476"/>
                  </a:cxn>
                  <a:cxn ang="0">
                    <a:pos x="connsiteX5477" y="connsiteY5477"/>
                  </a:cxn>
                  <a:cxn ang="0">
                    <a:pos x="connsiteX5478" y="connsiteY5478"/>
                  </a:cxn>
                  <a:cxn ang="0">
                    <a:pos x="connsiteX5479" y="connsiteY5479"/>
                  </a:cxn>
                  <a:cxn ang="0">
                    <a:pos x="connsiteX5480" y="connsiteY5480"/>
                  </a:cxn>
                  <a:cxn ang="0">
                    <a:pos x="connsiteX5481" y="connsiteY5481"/>
                  </a:cxn>
                  <a:cxn ang="0">
                    <a:pos x="connsiteX5482" y="connsiteY5482"/>
                  </a:cxn>
                  <a:cxn ang="0">
                    <a:pos x="connsiteX5483" y="connsiteY5483"/>
                  </a:cxn>
                  <a:cxn ang="0">
                    <a:pos x="connsiteX5484" y="connsiteY5484"/>
                  </a:cxn>
                  <a:cxn ang="0">
                    <a:pos x="connsiteX5485" y="connsiteY5485"/>
                  </a:cxn>
                  <a:cxn ang="0">
                    <a:pos x="connsiteX5486" y="connsiteY5486"/>
                  </a:cxn>
                  <a:cxn ang="0">
                    <a:pos x="connsiteX5487" y="connsiteY5487"/>
                  </a:cxn>
                  <a:cxn ang="0">
                    <a:pos x="connsiteX5488" y="connsiteY5488"/>
                  </a:cxn>
                  <a:cxn ang="0">
                    <a:pos x="connsiteX5489" y="connsiteY5489"/>
                  </a:cxn>
                  <a:cxn ang="0">
                    <a:pos x="connsiteX5490" y="connsiteY5490"/>
                  </a:cxn>
                  <a:cxn ang="0">
                    <a:pos x="connsiteX5491" y="connsiteY5491"/>
                  </a:cxn>
                  <a:cxn ang="0">
                    <a:pos x="connsiteX5492" y="connsiteY5492"/>
                  </a:cxn>
                  <a:cxn ang="0">
                    <a:pos x="connsiteX5493" y="connsiteY5493"/>
                  </a:cxn>
                  <a:cxn ang="0">
                    <a:pos x="connsiteX5494" y="connsiteY5494"/>
                  </a:cxn>
                  <a:cxn ang="0">
                    <a:pos x="connsiteX5495" y="connsiteY5495"/>
                  </a:cxn>
                  <a:cxn ang="0">
                    <a:pos x="connsiteX5496" y="connsiteY5496"/>
                  </a:cxn>
                  <a:cxn ang="0">
                    <a:pos x="connsiteX5497" y="connsiteY5497"/>
                  </a:cxn>
                  <a:cxn ang="0">
                    <a:pos x="connsiteX5498" y="connsiteY5498"/>
                  </a:cxn>
                  <a:cxn ang="0">
                    <a:pos x="connsiteX5499" y="connsiteY5499"/>
                  </a:cxn>
                  <a:cxn ang="0">
                    <a:pos x="connsiteX5500" y="connsiteY5500"/>
                  </a:cxn>
                  <a:cxn ang="0">
                    <a:pos x="connsiteX5501" y="connsiteY5501"/>
                  </a:cxn>
                  <a:cxn ang="0">
                    <a:pos x="connsiteX5502" y="connsiteY5502"/>
                  </a:cxn>
                  <a:cxn ang="0">
                    <a:pos x="connsiteX5503" y="connsiteY5503"/>
                  </a:cxn>
                  <a:cxn ang="0">
                    <a:pos x="connsiteX5504" y="connsiteY5504"/>
                  </a:cxn>
                  <a:cxn ang="0">
                    <a:pos x="connsiteX5505" y="connsiteY5505"/>
                  </a:cxn>
                  <a:cxn ang="0">
                    <a:pos x="connsiteX5506" y="connsiteY5506"/>
                  </a:cxn>
                  <a:cxn ang="0">
                    <a:pos x="connsiteX5507" y="connsiteY5507"/>
                  </a:cxn>
                  <a:cxn ang="0">
                    <a:pos x="connsiteX5508" y="connsiteY5508"/>
                  </a:cxn>
                  <a:cxn ang="0">
                    <a:pos x="connsiteX5509" y="connsiteY5509"/>
                  </a:cxn>
                  <a:cxn ang="0">
                    <a:pos x="connsiteX5510" y="connsiteY5510"/>
                  </a:cxn>
                  <a:cxn ang="0">
                    <a:pos x="connsiteX5511" y="connsiteY5511"/>
                  </a:cxn>
                  <a:cxn ang="0">
                    <a:pos x="connsiteX5512" y="connsiteY5512"/>
                  </a:cxn>
                  <a:cxn ang="0">
                    <a:pos x="connsiteX5513" y="connsiteY5513"/>
                  </a:cxn>
                  <a:cxn ang="0">
                    <a:pos x="connsiteX5514" y="connsiteY5514"/>
                  </a:cxn>
                  <a:cxn ang="0">
                    <a:pos x="connsiteX5515" y="connsiteY5515"/>
                  </a:cxn>
                  <a:cxn ang="0">
                    <a:pos x="connsiteX5516" y="connsiteY5516"/>
                  </a:cxn>
                  <a:cxn ang="0">
                    <a:pos x="connsiteX5517" y="connsiteY5517"/>
                  </a:cxn>
                  <a:cxn ang="0">
                    <a:pos x="connsiteX5518" y="connsiteY5518"/>
                  </a:cxn>
                  <a:cxn ang="0">
                    <a:pos x="connsiteX5519" y="connsiteY5519"/>
                  </a:cxn>
                  <a:cxn ang="0">
                    <a:pos x="connsiteX5520" y="connsiteY5520"/>
                  </a:cxn>
                  <a:cxn ang="0">
                    <a:pos x="connsiteX5521" y="connsiteY5521"/>
                  </a:cxn>
                  <a:cxn ang="0">
                    <a:pos x="connsiteX5522" y="connsiteY5522"/>
                  </a:cxn>
                  <a:cxn ang="0">
                    <a:pos x="connsiteX5523" y="connsiteY5523"/>
                  </a:cxn>
                  <a:cxn ang="0">
                    <a:pos x="connsiteX5524" y="connsiteY5524"/>
                  </a:cxn>
                  <a:cxn ang="0">
                    <a:pos x="connsiteX5525" y="connsiteY5525"/>
                  </a:cxn>
                  <a:cxn ang="0">
                    <a:pos x="connsiteX5526" y="connsiteY5526"/>
                  </a:cxn>
                  <a:cxn ang="0">
                    <a:pos x="connsiteX5527" y="connsiteY5527"/>
                  </a:cxn>
                  <a:cxn ang="0">
                    <a:pos x="connsiteX5528" y="connsiteY5528"/>
                  </a:cxn>
                  <a:cxn ang="0">
                    <a:pos x="connsiteX5529" y="connsiteY5529"/>
                  </a:cxn>
                  <a:cxn ang="0">
                    <a:pos x="connsiteX5530" y="connsiteY5530"/>
                  </a:cxn>
                  <a:cxn ang="0">
                    <a:pos x="connsiteX5531" y="connsiteY5531"/>
                  </a:cxn>
                  <a:cxn ang="0">
                    <a:pos x="connsiteX5532" y="connsiteY5532"/>
                  </a:cxn>
                  <a:cxn ang="0">
                    <a:pos x="connsiteX5533" y="connsiteY5533"/>
                  </a:cxn>
                  <a:cxn ang="0">
                    <a:pos x="connsiteX5534" y="connsiteY5534"/>
                  </a:cxn>
                  <a:cxn ang="0">
                    <a:pos x="connsiteX5535" y="connsiteY5535"/>
                  </a:cxn>
                  <a:cxn ang="0">
                    <a:pos x="connsiteX5536" y="connsiteY5536"/>
                  </a:cxn>
                  <a:cxn ang="0">
                    <a:pos x="connsiteX5537" y="connsiteY5537"/>
                  </a:cxn>
                  <a:cxn ang="0">
                    <a:pos x="connsiteX5538" y="connsiteY5538"/>
                  </a:cxn>
                  <a:cxn ang="0">
                    <a:pos x="connsiteX5539" y="connsiteY5539"/>
                  </a:cxn>
                  <a:cxn ang="0">
                    <a:pos x="connsiteX5540" y="connsiteY5540"/>
                  </a:cxn>
                  <a:cxn ang="0">
                    <a:pos x="connsiteX5541" y="connsiteY5541"/>
                  </a:cxn>
                  <a:cxn ang="0">
                    <a:pos x="connsiteX5542" y="connsiteY5542"/>
                  </a:cxn>
                  <a:cxn ang="0">
                    <a:pos x="connsiteX5543" y="connsiteY5543"/>
                  </a:cxn>
                  <a:cxn ang="0">
                    <a:pos x="connsiteX5544" y="connsiteY5544"/>
                  </a:cxn>
                  <a:cxn ang="0">
                    <a:pos x="connsiteX5545" y="connsiteY5545"/>
                  </a:cxn>
                  <a:cxn ang="0">
                    <a:pos x="connsiteX5546" y="connsiteY5546"/>
                  </a:cxn>
                  <a:cxn ang="0">
                    <a:pos x="connsiteX5547" y="connsiteY5547"/>
                  </a:cxn>
                  <a:cxn ang="0">
                    <a:pos x="connsiteX5548" y="connsiteY5548"/>
                  </a:cxn>
                  <a:cxn ang="0">
                    <a:pos x="connsiteX5549" y="connsiteY5549"/>
                  </a:cxn>
                  <a:cxn ang="0">
                    <a:pos x="connsiteX5550" y="connsiteY5550"/>
                  </a:cxn>
                  <a:cxn ang="0">
                    <a:pos x="connsiteX5551" y="connsiteY5551"/>
                  </a:cxn>
                  <a:cxn ang="0">
                    <a:pos x="connsiteX5552" y="connsiteY5552"/>
                  </a:cxn>
                  <a:cxn ang="0">
                    <a:pos x="connsiteX5553" y="connsiteY5553"/>
                  </a:cxn>
                  <a:cxn ang="0">
                    <a:pos x="connsiteX5554" y="connsiteY5554"/>
                  </a:cxn>
                  <a:cxn ang="0">
                    <a:pos x="connsiteX5555" y="connsiteY5555"/>
                  </a:cxn>
                  <a:cxn ang="0">
                    <a:pos x="connsiteX5556" y="connsiteY5556"/>
                  </a:cxn>
                  <a:cxn ang="0">
                    <a:pos x="connsiteX5557" y="connsiteY5557"/>
                  </a:cxn>
                  <a:cxn ang="0">
                    <a:pos x="connsiteX5558" y="connsiteY5558"/>
                  </a:cxn>
                  <a:cxn ang="0">
                    <a:pos x="connsiteX5559" y="connsiteY5559"/>
                  </a:cxn>
                  <a:cxn ang="0">
                    <a:pos x="connsiteX5560" y="connsiteY5560"/>
                  </a:cxn>
                  <a:cxn ang="0">
                    <a:pos x="connsiteX5561" y="connsiteY5561"/>
                  </a:cxn>
                  <a:cxn ang="0">
                    <a:pos x="connsiteX5562" y="connsiteY5562"/>
                  </a:cxn>
                  <a:cxn ang="0">
                    <a:pos x="connsiteX5563" y="connsiteY5563"/>
                  </a:cxn>
                  <a:cxn ang="0">
                    <a:pos x="connsiteX5564" y="connsiteY5564"/>
                  </a:cxn>
                  <a:cxn ang="0">
                    <a:pos x="connsiteX5565" y="connsiteY5565"/>
                  </a:cxn>
                  <a:cxn ang="0">
                    <a:pos x="connsiteX5566" y="connsiteY5566"/>
                  </a:cxn>
                  <a:cxn ang="0">
                    <a:pos x="connsiteX5567" y="connsiteY5567"/>
                  </a:cxn>
                  <a:cxn ang="0">
                    <a:pos x="connsiteX5568" y="connsiteY5568"/>
                  </a:cxn>
                  <a:cxn ang="0">
                    <a:pos x="connsiteX5569" y="connsiteY5569"/>
                  </a:cxn>
                  <a:cxn ang="0">
                    <a:pos x="connsiteX5570" y="connsiteY5570"/>
                  </a:cxn>
                  <a:cxn ang="0">
                    <a:pos x="connsiteX5571" y="connsiteY5571"/>
                  </a:cxn>
                  <a:cxn ang="0">
                    <a:pos x="connsiteX5572" y="connsiteY5572"/>
                  </a:cxn>
                  <a:cxn ang="0">
                    <a:pos x="connsiteX5573" y="connsiteY5573"/>
                  </a:cxn>
                  <a:cxn ang="0">
                    <a:pos x="connsiteX5574" y="connsiteY5574"/>
                  </a:cxn>
                  <a:cxn ang="0">
                    <a:pos x="connsiteX5575" y="connsiteY5575"/>
                  </a:cxn>
                  <a:cxn ang="0">
                    <a:pos x="connsiteX5576" y="connsiteY5576"/>
                  </a:cxn>
                  <a:cxn ang="0">
                    <a:pos x="connsiteX5577" y="connsiteY5577"/>
                  </a:cxn>
                  <a:cxn ang="0">
                    <a:pos x="connsiteX5578" y="connsiteY5578"/>
                  </a:cxn>
                  <a:cxn ang="0">
                    <a:pos x="connsiteX5579" y="connsiteY5579"/>
                  </a:cxn>
                  <a:cxn ang="0">
                    <a:pos x="connsiteX5580" y="connsiteY5580"/>
                  </a:cxn>
                  <a:cxn ang="0">
                    <a:pos x="connsiteX5581" y="connsiteY5581"/>
                  </a:cxn>
                  <a:cxn ang="0">
                    <a:pos x="connsiteX5582" y="connsiteY5582"/>
                  </a:cxn>
                  <a:cxn ang="0">
                    <a:pos x="connsiteX5583" y="connsiteY5583"/>
                  </a:cxn>
                  <a:cxn ang="0">
                    <a:pos x="connsiteX5584" y="connsiteY5584"/>
                  </a:cxn>
                  <a:cxn ang="0">
                    <a:pos x="connsiteX5585" y="connsiteY5585"/>
                  </a:cxn>
                  <a:cxn ang="0">
                    <a:pos x="connsiteX5586" y="connsiteY5586"/>
                  </a:cxn>
                  <a:cxn ang="0">
                    <a:pos x="connsiteX5587" y="connsiteY5587"/>
                  </a:cxn>
                  <a:cxn ang="0">
                    <a:pos x="connsiteX5588" y="connsiteY5588"/>
                  </a:cxn>
                  <a:cxn ang="0">
                    <a:pos x="connsiteX5589" y="connsiteY5589"/>
                  </a:cxn>
                  <a:cxn ang="0">
                    <a:pos x="connsiteX5590" y="connsiteY5590"/>
                  </a:cxn>
                  <a:cxn ang="0">
                    <a:pos x="connsiteX5591" y="connsiteY5591"/>
                  </a:cxn>
                  <a:cxn ang="0">
                    <a:pos x="connsiteX5592" y="connsiteY5592"/>
                  </a:cxn>
                  <a:cxn ang="0">
                    <a:pos x="connsiteX5593" y="connsiteY5593"/>
                  </a:cxn>
                  <a:cxn ang="0">
                    <a:pos x="connsiteX5594" y="connsiteY5594"/>
                  </a:cxn>
                  <a:cxn ang="0">
                    <a:pos x="connsiteX5595" y="connsiteY5595"/>
                  </a:cxn>
                  <a:cxn ang="0">
                    <a:pos x="connsiteX5596" y="connsiteY5596"/>
                  </a:cxn>
                  <a:cxn ang="0">
                    <a:pos x="connsiteX5597" y="connsiteY5597"/>
                  </a:cxn>
                  <a:cxn ang="0">
                    <a:pos x="connsiteX5598" y="connsiteY5598"/>
                  </a:cxn>
                  <a:cxn ang="0">
                    <a:pos x="connsiteX5599" y="connsiteY5599"/>
                  </a:cxn>
                  <a:cxn ang="0">
                    <a:pos x="connsiteX5600" y="connsiteY5600"/>
                  </a:cxn>
                  <a:cxn ang="0">
                    <a:pos x="connsiteX5601" y="connsiteY5601"/>
                  </a:cxn>
                  <a:cxn ang="0">
                    <a:pos x="connsiteX5602" y="connsiteY5602"/>
                  </a:cxn>
                  <a:cxn ang="0">
                    <a:pos x="connsiteX5603" y="connsiteY5603"/>
                  </a:cxn>
                  <a:cxn ang="0">
                    <a:pos x="connsiteX5604" y="connsiteY5604"/>
                  </a:cxn>
                  <a:cxn ang="0">
                    <a:pos x="connsiteX5605" y="connsiteY5605"/>
                  </a:cxn>
                  <a:cxn ang="0">
                    <a:pos x="connsiteX5606" y="connsiteY5606"/>
                  </a:cxn>
                  <a:cxn ang="0">
                    <a:pos x="connsiteX5607" y="connsiteY5607"/>
                  </a:cxn>
                  <a:cxn ang="0">
                    <a:pos x="connsiteX5608" y="connsiteY5608"/>
                  </a:cxn>
                  <a:cxn ang="0">
                    <a:pos x="connsiteX5609" y="connsiteY5609"/>
                  </a:cxn>
                  <a:cxn ang="0">
                    <a:pos x="connsiteX5610" y="connsiteY5610"/>
                  </a:cxn>
                  <a:cxn ang="0">
                    <a:pos x="connsiteX5611" y="connsiteY5611"/>
                  </a:cxn>
                  <a:cxn ang="0">
                    <a:pos x="connsiteX5612" y="connsiteY5612"/>
                  </a:cxn>
                  <a:cxn ang="0">
                    <a:pos x="connsiteX5613" y="connsiteY5613"/>
                  </a:cxn>
                  <a:cxn ang="0">
                    <a:pos x="connsiteX5614" y="connsiteY5614"/>
                  </a:cxn>
                  <a:cxn ang="0">
                    <a:pos x="connsiteX5615" y="connsiteY5615"/>
                  </a:cxn>
                  <a:cxn ang="0">
                    <a:pos x="connsiteX5616" y="connsiteY5616"/>
                  </a:cxn>
                  <a:cxn ang="0">
                    <a:pos x="connsiteX5617" y="connsiteY5617"/>
                  </a:cxn>
                  <a:cxn ang="0">
                    <a:pos x="connsiteX5618" y="connsiteY5618"/>
                  </a:cxn>
                  <a:cxn ang="0">
                    <a:pos x="connsiteX5619" y="connsiteY5619"/>
                  </a:cxn>
                  <a:cxn ang="0">
                    <a:pos x="connsiteX5620" y="connsiteY5620"/>
                  </a:cxn>
                  <a:cxn ang="0">
                    <a:pos x="connsiteX5621" y="connsiteY5621"/>
                  </a:cxn>
                  <a:cxn ang="0">
                    <a:pos x="connsiteX5622" y="connsiteY5622"/>
                  </a:cxn>
                  <a:cxn ang="0">
                    <a:pos x="connsiteX5623" y="connsiteY5623"/>
                  </a:cxn>
                  <a:cxn ang="0">
                    <a:pos x="connsiteX5624" y="connsiteY5624"/>
                  </a:cxn>
                  <a:cxn ang="0">
                    <a:pos x="connsiteX5625" y="connsiteY5625"/>
                  </a:cxn>
                  <a:cxn ang="0">
                    <a:pos x="connsiteX5626" y="connsiteY5626"/>
                  </a:cxn>
                  <a:cxn ang="0">
                    <a:pos x="connsiteX5627" y="connsiteY5627"/>
                  </a:cxn>
                  <a:cxn ang="0">
                    <a:pos x="connsiteX5628" y="connsiteY5628"/>
                  </a:cxn>
                  <a:cxn ang="0">
                    <a:pos x="connsiteX5629" y="connsiteY5629"/>
                  </a:cxn>
                  <a:cxn ang="0">
                    <a:pos x="connsiteX5630" y="connsiteY5630"/>
                  </a:cxn>
                  <a:cxn ang="0">
                    <a:pos x="connsiteX5631" y="connsiteY5631"/>
                  </a:cxn>
                  <a:cxn ang="0">
                    <a:pos x="connsiteX5632" y="connsiteY5632"/>
                  </a:cxn>
                  <a:cxn ang="0">
                    <a:pos x="connsiteX5633" y="connsiteY5633"/>
                  </a:cxn>
                  <a:cxn ang="0">
                    <a:pos x="connsiteX5634" y="connsiteY5634"/>
                  </a:cxn>
                  <a:cxn ang="0">
                    <a:pos x="connsiteX5635" y="connsiteY5635"/>
                  </a:cxn>
                  <a:cxn ang="0">
                    <a:pos x="connsiteX5636" y="connsiteY5636"/>
                  </a:cxn>
                  <a:cxn ang="0">
                    <a:pos x="connsiteX5637" y="connsiteY5637"/>
                  </a:cxn>
                  <a:cxn ang="0">
                    <a:pos x="connsiteX5638" y="connsiteY5638"/>
                  </a:cxn>
                  <a:cxn ang="0">
                    <a:pos x="connsiteX5639" y="connsiteY5639"/>
                  </a:cxn>
                  <a:cxn ang="0">
                    <a:pos x="connsiteX5640" y="connsiteY5640"/>
                  </a:cxn>
                  <a:cxn ang="0">
                    <a:pos x="connsiteX5641" y="connsiteY5641"/>
                  </a:cxn>
                  <a:cxn ang="0">
                    <a:pos x="connsiteX5642" y="connsiteY5642"/>
                  </a:cxn>
                  <a:cxn ang="0">
                    <a:pos x="connsiteX5643" y="connsiteY5643"/>
                  </a:cxn>
                  <a:cxn ang="0">
                    <a:pos x="connsiteX5644" y="connsiteY5644"/>
                  </a:cxn>
                  <a:cxn ang="0">
                    <a:pos x="connsiteX5645" y="connsiteY5645"/>
                  </a:cxn>
                  <a:cxn ang="0">
                    <a:pos x="connsiteX5646" y="connsiteY5646"/>
                  </a:cxn>
                  <a:cxn ang="0">
                    <a:pos x="connsiteX5647" y="connsiteY5647"/>
                  </a:cxn>
                  <a:cxn ang="0">
                    <a:pos x="connsiteX5648" y="connsiteY5648"/>
                  </a:cxn>
                  <a:cxn ang="0">
                    <a:pos x="connsiteX5649" y="connsiteY5649"/>
                  </a:cxn>
                  <a:cxn ang="0">
                    <a:pos x="connsiteX5650" y="connsiteY5650"/>
                  </a:cxn>
                  <a:cxn ang="0">
                    <a:pos x="connsiteX5651" y="connsiteY5651"/>
                  </a:cxn>
                  <a:cxn ang="0">
                    <a:pos x="connsiteX5652" y="connsiteY5652"/>
                  </a:cxn>
                  <a:cxn ang="0">
                    <a:pos x="connsiteX5653" y="connsiteY5653"/>
                  </a:cxn>
                  <a:cxn ang="0">
                    <a:pos x="connsiteX5654" y="connsiteY5654"/>
                  </a:cxn>
                  <a:cxn ang="0">
                    <a:pos x="connsiteX5655" y="connsiteY5655"/>
                  </a:cxn>
                  <a:cxn ang="0">
                    <a:pos x="connsiteX5656" y="connsiteY5656"/>
                  </a:cxn>
                  <a:cxn ang="0">
                    <a:pos x="connsiteX5657" y="connsiteY5657"/>
                  </a:cxn>
                  <a:cxn ang="0">
                    <a:pos x="connsiteX5658" y="connsiteY5658"/>
                  </a:cxn>
                  <a:cxn ang="0">
                    <a:pos x="connsiteX5659" y="connsiteY5659"/>
                  </a:cxn>
                  <a:cxn ang="0">
                    <a:pos x="connsiteX5660" y="connsiteY5660"/>
                  </a:cxn>
                  <a:cxn ang="0">
                    <a:pos x="connsiteX5661" y="connsiteY5661"/>
                  </a:cxn>
                  <a:cxn ang="0">
                    <a:pos x="connsiteX5662" y="connsiteY5662"/>
                  </a:cxn>
                  <a:cxn ang="0">
                    <a:pos x="connsiteX5663" y="connsiteY5663"/>
                  </a:cxn>
                  <a:cxn ang="0">
                    <a:pos x="connsiteX5664" y="connsiteY5664"/>
                  </a:cxn>
                  <a:cxn ang="0">
                    <a:pos x="connsiteX5665" y="connsiteY5665"/>
                  </a:cxn>
                  <a:cxn ang="0">
                    <a:pos x="connsiteX5666" y="connsiteY5666"/>
                  </a:cxn>
                  <a:cxn ang="0">
                    <a:pos x="connsiteX5667" y="connsiteY5667"/>
                  </a:cxn>
                  <a:cxn ang="0">
                    <a:pos x="connsiteX5668" y="connsiteY5668"/>
                  </a:cxn>
                  <a:cxn ang="0">
                    <a:pos x="connsiteX5669" y="connsiteY5669"/>
                  </a:cxn>
                  <a:cxn ang="0">
                    <a:pos x="connsiteX5670" y="connsiteY5670"/>
                  </a:cxn>
                  <a:cxn ang="0">
                    <a:pos x="connsiteX5671" y="connsiteY5671"/>
                  </a:cxn>
                  <a:cxn ang="0">
                    <a:pos x="connsiteX5672" y="connsiteY5672"/>
                  </a:cxn>
                  <a:cxn ang="0">
                    <a:pos x="connsiteX5673" y="connsiteY5673"/>
                  </a:cxn>
                  <a:cxn ang="0">
                    <a:pos x="connsiteX5674" y="connsiteY5674"/>
                  </a:cxn>
                  <a:cxn ang="0">
                    <a:pos x="connsiteX5675" y="connsiteY5675"/>
                  </a:cxn>
                  <a:cxn ang="0">
                    <a:pos x="connsiteX5676" y="connsiteY5676"/>
                  </a:cxn>
                  <a:cxn ang="0">
                    <a:pos x="connsiteX5677" y="connsiteY5677"/>
                  </a:cxn>
                  <a:cxn ang="0">
                    <a:pos x="connsiteX5678" y="connsiteY5678"/>
                  </a:cxn>
                  <a:cxn ang="0">
                    <a:pos x="connsiteX5679" y="connsiteY5679"/>
                  </a:cxn>
                  <a:cxn ang="0">
                    <a:pos x="connsiteX5680" y="connsiteY5680"/>
                  </a:cxn>
                  <a:cxn ang="0">
                    <a:pos x="connsiteX5681" y="connsiteY5681"/>
                  </a:cxn>
                  <a:cxn ang="0">
                    <a:pos x="connsiteX5682" y="connsiteY5682"/>
                  </a:cxn>
                  <a:cxn ang="0">
                    <a:pos x="connsiteX5683" y="connsiteY5683"/>
                  </a:cxn>
                  <a:cxn ang="0">
                    <a:pos x="connsiteX5684" y="connsiteY5684"/>
                  </a:cxn>
                  <a:cxn ang="0">
                    <a:pos x="connsiteX5685" y="connsiteY5685"/>
                  </a:cxn>
                  <a:cxn ang="0">
                    <a:pos x="connsiteX5686" y="connsiteY5686"/>
                  </a:cxn>
                  <a:cxn ang="0">
                    <a:pos x="connsiteX5687" y="connsiteY5687"/>
                  </a:cxn>
                  <a:cxn ang="0">
                    <a:pos x="connsiteX5688" y="connsiteY5688"/>
                  </a:cxn>
                  <a:cxn ang="0">
                    <a:pos x="connsiteX5689" y="connsiteY5689"/>
                  </a:cxn>
                  <a:cxn ang="0">
                    <a:pos x="connsiteX5690" y="connsiteY5690"/>
                  </a:cxn>
                  <a:cxn ang="0">
                    <a:pos x="connsiteX5691" y="connsiteY5691"/>
                  </a:cxn>
                  <a:cxn ang="0">
                    <a:pos x="connsiteX5692" y="connsiteY5692"/>
                  </a:cxn>
                  <a:cxn ang="0">
                    <a:pos x="connsiteX5693" y="connsiteY5693"/>
                  </a:cxn>
                  <a:cxn ang="0">
                    <a:pos x="connsiteX5694" y="connsiteY5694"/>
                  </a:cxn>
                  <a:cxn ang="0">
                    <a:pos x="connsiteX5695" y="connsiteY5695"/>
                  </a:cxn>
                  <a:cxn ang="0">
                    <a:pos x="connsiteX5696" y="connsiteY5696"/>
                  </a:cxn>
                  <a:cxn ang="0">
                    <a:pos x="connsiteX5697" y="connsiteY5697"/>
                  </a:cxn>
                  <a:cxn ang="0">
                    <a:pos x="connsiteX5698" y="connsiteY5698"/>
                  </a:cxn>
                  <a:cxn ang="0">
                    <a:pos x="connsiteX5699" y="connsiteY5699"/>
                  </a:cxn>
                  <a:cxn ang="0">
                    <a:pos x="connsiteX5700" y="connsiteY5700"/>
                  </a:cxn>
                  <a:cxn ang="0">
                    <a:pos x="connsiteX5701" y="connsiteY5701"/>
                  </a:cxn>
                  <a:cxn ang="0">
                    <a:pos x="connsiteX5702" y="connsiteY5702"/>
                  </a:cxn>
                  <a:cxn ang="0">
                    <a:pos x="connsiteX5703" y="connsiteY5703"/>
                  </a:cxn>
                  <a:cxn ang="0">
                    <a:pos x="connsiteX5704" y="connsiteY5704"/>
                  </a:cxn>
                  <a:cxn ang="0">
                    <a:pos x="connsiteX5705" y="connsiteY5705"/>
                  </a:cxn>
                  <a:cxn ang="0">
                    <a:pos x="connsiteX5706" y="connsiteY5706"/>
                  </a:cxn>
                  <a:cxn ang="0">
                    <a:pos x="connsiteX5707" y="connsiteY5707"/>
                  </a:cxn>
                  <a:cxn ang="0">
                    <a:pos x="connsiteX5708" y="connsiteY5708"/>
                  </a:cxn>
                  <a:cxn ang="0">
                    <a:pos x="connsiteX5709" y="connsiteY5709"/>
                  </a:cxn>
                  <a:cxn ang="0">
                    <a:pos x="connsiteX5710" y="connsiteY5710"/>
                  </a:cxn>
                  <a:cxn ang="0">
                    <a:pos x="connsiteX5711" y="connsiteY5711"/>
                  </a:cxn>
                  <a:cxn ang="0">
                    <a:pos x="connsiteX5712" y="connsiteY5712"/>
                  </a:cxn>
                  <a:cxn ang="0">
                    <a:pos x="connsiteX5713" y="connsiteY5713"/>
                  </a:cxn>
                  <a:cxn ang="0">
                    <a:pos x="connsiteX5714" y="connsiteY5714"/>
                  </a:cxn>
                  <a:cxn ang="0">
                    <a:pos x="connsiteX5715" y="connsiteY5715"/>
                  </a:cxn>
                  <a:cxn ang="0">
                    <a:pos x="connsiteX5716" y="connsiteY5716"/>
                  </a:cxn>
                  <a:cxn ang="0">
                    <a:pos x="connsiteX5717" y="connsiteY5717"/>
                  </a:cxn>
                  <a:cxn ang="0">
                    <a:pos x="connsiteX5718" y="connsiteY5718"/>
                  </a:cxn>
                  <a:cxn ang="0">
                    <a:pos x="connsiteX5719" y="connsiteY5719"/>
                  </a:cxn>
                  <a:cxn ang="0">
                    <a:pos x="connsiteX5720" y="connsiteY5720"/>
                  </a:cxn>
                  <a:cxn ang="0">
                    <a:pos x="connsiteX5721" y="connsiteY5721"/>
                  </a:cxn>
                  <a:cxn ang="0">
                    <a:pos x="connsiteX5722" y="connsiteY5722"/>
                  </a:cxn>
                  <a:cxn ang="0">
                    <a:pos x="connsiteX5723" y="connsiteY5723"/>
                  </a:cxn>
                  <a:cxn ang="0">
                    <a:pos x="connsiteX5724" y="connsiteY5724"/>
                  </a:cxn>
                  <a:cxn ang="0">
                    <a:pos x="connsiteX5725" y="connsiteY5725"/>
                  </a:cxn>
                  <a:cxn ang="0">
                    <a:pos x="connsiteX5726" y="connsiteY5726"/>
                  </a:cxn>
                  <a:cxn ang="0">
                    <a:pos x="connsiteX5727" y="connsiteY5727"/>
                  </a:cxn>
                  <a:cxn ang="0">
                    <a:pos x="connsiteX5728" y="connsiteY5728"/>
                  </a:cxn>
                  <a:cxn ang="0">
                    <a:pos x="connsiteX5729" y="connsiteY5729"/>
                  </a:cxn>
                  <a:cxn ang="0">
                    <a:pos x="connsiteX5730" y="connsiteY5730"/>
                  </a:cxn>
                  <a:cxn ang="0">
                    <a:pos x="connsiteX5731" y="connsiteY5731"/>
                  </a:cxn>
                  <a:cxn ang="0">
                    <a:pos x="connsiteX5732" y="connsiteY5732"/>
                  </a:cxn>
                  <a:cxn ang="0">
                    <a:pos x="connsiteX5733" y="connsiteY5733"/>
                  </a:cxn>
                  <a:cxn ang="0">
                    <a:pos x="connsiteX5734" y="connsiteY5734"/>
                  </a:cxn>
                  <a:cxn ang="0">
                    <a:pos x="connsiteX5735" y="connsiteY5735"/>
                  </a:cxn>
                  <a:cxn ang="0">
                    <a:pos x="connsiteX5736" y="connsiteY5736"/>
                  </a:cxn>
                  <a:cxn ang="0">
                    <a:pos x="connsiteX5737" y="connsiteY5737"/>
                  </a:cxn>
                  <a:cxn ang="0">
                    <a:pos x="connsiteX5738" y="connsiteY5738"/>
                  </a:cxn>
                  <a:cxn ang="0">
                    <a:pos x="connsiteX5739" y="connsiteY5739"/>
                  </a:cxn>
                  <a:cxn ang="0">
                    <a:pos x="connsiteX5740" y="connsiteY5740"/>
                  </a:cxn>
                  <a:cxn ang="0">
                    <a:pos x="connsiteX5741" y="connsiteY5741"/>
                  </a:cxn>
                  <a:cxn ang="0">
                    <a:pos x="connsiteX5742" y="connsiteY5742"/>
                  </a:cxn>
                  <a:cxn ang="0">
                    <a:pos x="connsiteX5743" y="connsiteY5743"/>
                  </a:cxn>
                  <a:cxn ang="0">
                    <a:pos x="connsiteX5744" y="connsiteY5744"/>
                  </a:cxn>
                  <a:cxn ang="0">
                    <a:pos x="connsiteX5745" y="connsiteY5745"/>
                  </a:cxn>
                  <a:cxn ang="0">
                    <a:pos x="connsiteX5746" y="connsiteY5746"/>
                  </a:cxn>
                  <a:cxn ang="0">
                    <a:pos x="connsiteX5747" y="connsiteY5747"/>
                  </a:cxn>
                  <a:cxn ang="0">
                    <a:pos x="connsiteX5748" y="connsiteY5748"/>
                  </a:cxn>
                  <a:cxn ang="0">
                    <a:pos x="connsiteX5749" y="connsiteY5749"/>
                  </a:cxn>
                  <a:cxn ang="0">
                    <a:pos x="connsiteX5750" y="connsiteY5750"/>
                  </a:cxn>
                  <a:cxn ang="0">
                    <a:pos x="connsiteX5751" y="connsiteY5751"/>
                  </a:cxn>
                  <a:cxn ang="0">
                    <a:pos x="connsiteX5752" y="connsiteY5752"/>
                  </a:cxn>
                  <a:cxn ang="0">
                    <a:pos x="connsiteX5753" y="connsiteY5753"/>
                  </a:cxn>
                  <a:cxn ang="0">
                    <a:pos x="connsiteX5754" y="connsiteY5754"/>
                  </a:cxn>
                  <a:cxn ang="0">
                    <a:pos x="connsiteX5755" y="connsiteY5755"/>
                  </a:cxn>
                  <a:cxn ang="0">
                    <a:pos x="connsiteX5756" y="connsiteY5756"/>
                  </a:cxn>
                  <a:cxn ang="0">
                    <a:pos x="connsiteX5757" y="connsiteY5757"/>
                  </a:cxn>
                  <a:cxn ang="0">
                    <a:pos x="connsiteX5758" y="connsiteY5758"/>
                  </a:cxn>
                  <a:cxn ang="0">
                    <a:pos x="connsiteX5759" y="connsiteY5759"/>
                  </a:cxn>
                  <a:cxn ang="0">
                    <a:pos x="connsiteX5760" y="connsiteY5760"/>
                  </a:cxn>
                  <a:cxn ang="0">
                    <a:pos x="connsiteX5761" y="connsiteY5761"/>
                  </a:cxn>
                  <a:cxn ang="0">
                    <a:pos x="connsiteX5762" y="connsiteY5762"/>
                  </a:cxn>
                  <a:cxn ang="0">
                    <a:pos x="connsiteX5763" y="connsiteY5763"/>
                  </a:cxn>
                  <a:cxn ang="0">
                    <a:pos x="connsiteX5764" y="connsiteY5764"/>
                  </a:cxn>
                  <a:cxn ang="0">
                    <a:pos x="connsiteX5765" y="connsiteY5765"/>
                  </a:cxn>
                  <a:cxn ang="0">
                    <a:pos x="connsiteX5766" y="connsiteY5766"/>
                  </a:cxn>
                  <a:cxn ang="0">
                    <a:pos x="connsiteX5767" y="connsiteY5767"/>
                  </a:cxn>
                  <a:cxn ang="0">
                    <a:pos x="connsiteX5768" y="connsiteY5768"/>
                  </a:cxn>
                  <a:cxn ang="0">
                    <a:pos x="connsiteX5769" y="connsiteY5769"/>
                  </a:cxn>
                  <a:cxn ang="0">
                    <a:pos x="connsiteX5770" y="connsiteY5770"/>
                  </a:cxn>
                  <a:cxn ang="0">
                    <a:pos x="connsiteX5771" y="connsiteY5771"/>
                  </a:cxn>
                  <a:cxn ang="0">
                    <a:pos x="connsiteX5772" y="connsiteY5772"/>
                  </a:cxn>
                  <a:cxn ang="0">
                    <a:pos x="connsiteX5773" y="connsiteY5773"/>
                  </a:cxn>
                  <a:cxn ang="0">
                    <a:pos x="connsiteX5774" y="connsiteY5774"/>
                  </a:cxn>
                  <a:cxn ang="0">
                    <a:pos x="connsiteX5775" y="connsiteY5775"/>
                  </a:cxn>
                  <a:cxn ang="0">
                    <a:pos x="connsiteX5776" y="connsiteY5776"/>
                  </a:cxn>
                  <a:cxn ang="0">
                    <a:pos x="connsiteX5777" y="connsiteY5777"/>
                  </a:cxn>
                  <a:cxn ang="0">
                    <a:pos x="connsiteX5778" y="connsiteY5778"/>
                  </a:cxn>
                  <a:cxn ang="0">
                    <a:pos x="connsiteX5779" y="connsiteY5779"/>
                  </a:cxn>
                  <a:cxn ang="0">
                    <a:pos x="connsiteX5780" y="connsiteY5780"/>
                  </a:cxn>
                  <a:cxn ang="0">
                    <a:pos x="connsiteX5781" y="connsiteY5781"/>
                  </a:cxn>
                  <a:cxn ang="0">
                    <a:pos x="connsiteX5782" y="connsiteY5782"/>
                  </a:cxn>
                  <a:cxn ang="0">
                    <a:pos x="connsiteX5783" y="connsiteY5783"/>
                  </a:cxn>
                  <a:cxn ang="0">
                    <a:pos x="connsiteX5784" y="connsiteY5784"/>
                  </a:cxn>
                  <a:cxn ang="0">
                    <a:pos x="connsiteX5785" y="connsiteY5785"/>
                  </a:cxn>
                  <a:cxn ang="0">
                    <a:pos x="connsiteX5786" y="connsiteY5786"/>
                  </a:cxn>
                  <a:cxn ang="0">
                    <a:pos x="connsiteX5787" y="connsiteY5787"/>
                  </a:cxn>
                  <a:cxn ang="0">
                    <a:pos x="connsiteX5788" y="connsiteY5788"/>
                  </a:cxn>
                  <a:cxn ang="0">
                    <a:pos x="connsiteX5789" y="connsiteY5789"/>
                  </a:cxn>
                  <a:cxn ang="0">
                    <a:pos x="connsiteX5790" y="connsiteY5790"/>
                  </a:cxn>
                  <a:cxn ang="0">
                    <a:pos x="connsiteX5791" y="connsiteY5791"/>
                  </a:cxn>
                  <a:cxn ang="0">
                    <a:pos x="connsiteX5792" y="connsiteY5792"/>
                  </a:cxn>
                  <a:cxn ang="0">
                    <a:pos x="connsiteX5793" y="connsiteY5793"/>
                  </a:cxn>
                  <a:cxn ang="0">
                    <a:pos x="connsiteX5794" y="connsiteY5794"/>
                  </a:cxn>
                  <a:cxn ang="0">
                    <a:pos x="connsiteX5795" y="connsiteY5795"/>
                  </a:cxn>
                  <a:cxn ang="0">
                    <a:pos x="connsiteX5796" y="connsiteY5796"/>
                  </a:cxn>
                  <a:cxn ang="0">
                    <a:pos x="connsiteX5797" y="connsiteY5797"/>
                  </a:cxn>
                  <a:cxn ang="0">
                    <a:pos x="connsiteX5798" y="connsiteY5798"/>
                  </a:cxn>
                  <a:cxn ang="0">
                    <a:pos x="connsiteX5799" y="connsiteY5799"/>
                  </a:cxn>
                  <a:cxn ang="0">
                    <a:pos x="connsiteX5800" y="connsiteY5800"/>
                  </a:cxn>
                  <a:cxn ang="0">
                    <a:pos x="connsiteX5801" y="connsiteY5801"/>
                  </a:cxn>
                  <a:cxn ang="0">
                    <a:pos x="connsiteX5802" y="connsiteY5802"/>
                  </a:cxn>
                  <a:cxn ang="0">
                    <a:pos x="connsiteX5803" y="connsiteY5803"/>
                  </a:cxn>
                  <a:cxn ang="0">
                    <a:pos x="connsiteX5804" y="connsiteY5804"/>
                  </a:cxn>
                  <a:cxn ang="0">
                    <a:pos x="connsiteX5805" y="connsiteY5805"/>
                  </a:cxn>
                  <a:cxn ang="0">
                    <a:pos x="connsiteX5806" y="connsiteY5806"/>
                  </a:cxn>
                  <a:cxn ang="0">
                    <a:pos x="connsiteX5807" y="connsiteY5807"/>
                  </a:cxn>
                  <a:cxn ang="0">
                    <a:pos x="connsiteX5808" y="connsiteY5808"/>
                  </a:cxn>
                  <a:cxn ang="0">
                    <a:pos x="connsiteX5809" y="connsiteY5809"/>
                  </a:cxn>
                  <a:cxn ang="0">
                    <a:pos x="connsiteX5810" y="connsiteY5810"/>
                  </a:cxn>
                  <a:cxn ang="0">
                    <a:pos x="connsiteX5811" y="connsiteY5811"/>
                  </a:cxn>
                  <a:cxn ang="0">
                    <a:pos x="connsiteX5812" y="connsiteY5812"/>
                  </a:cxn>
                  <a:cxn ang="0">
                    <a:pos x="connsiteX5813" y="connsiteY5813"/>
                  </a:cxn>
                  <a:cxn ang="0">
                    <a:pos x="connsiteX5814" y="connsiteY5814"/>
                  </a:cxn>
                  <a:cxn ang="0">
                    <a:pos x="connsiteX5815" y="connsiteY5815"/>
                  </a:cxn>
                  <a:cxn ang="0">
                    <a:pos x="connsiteX5816" y="connsiteY5816"/>
                  </a:cxn>
                  <a:cxn ang="0">
                    <a:pos x="connsiteX5817" y="connsiteY5817"/>
                  </a:cxn>
                  <a:cxn ang="0">
                    <a:pos x="connsiteX5818" y="connsiteY5818"/>
                  </a:cxn>
                  <a:cxn ang="0">
                    <a:pos x="connsiteX5819" y="connsiteY5819"/>
                  </a:cxn>
                  <a:cxn ang="0">
                    <a:pos x="connsiteX5820" y="connsiteY5820"/>
                  </a:cxn>
                  <a:cxn ang="0">
                    <a:pos x="connsiteX5821" y="connsiteY5821"/>
                  </a:cxn>
                  <a:cxn ang="0">
                    <a:pos x="connsiteX5822" y="connsiteY5822"/>
                  </a:cxn>
                  <a:cxn ang="0">
                    <a:pos x="connsiteX5823" y="connsiteY5823"/>
                  </a:cxn>
                  <a:cxn ang="0">
                    <a:pos x="connsiteX5824" y="connsiteY5824"/>
                  </a:cxn>
                  <a:cxn ang="0">
                    <a:pos x="connsiteX5825" y="connsiteY5825"/>
                  </a:cxn>
                  <a:cxn ang="0">
                    <a:pos x="connsiteX5826" y="connsiteY5826"/>
                  </a:cxn>
                  <a:cxn ang="0">
                    <a:pos x="connsiteX5827" y="connsiteY5827"/>
                  </a:cxn>
                  <a:cxn ang="0">
                    <a:pos x="connsiteX5828" y="connsiteY5828"/>
                  </a:cxn>
                  <a:cxn ang="0">
                    <a:pos x="connsiteX5829" y="connsiteY5829"/>
                  </a:cxn>
                  <a:cxn ang="0">
                    <a:pos x="connsiteX5830" y="connsiteY5830"/>
                  </a:cxn>
                  <a:cxn ang="0">
                    <a:pos x="connsiteX5831" y="connsiteY5831"/>
                  </a:cxn>
                  <a:cxn ang="0">
                    <a:pos x="connsiteX5832" y="connsiteY5832"/>
                  </a:cxn>
                  <a:cxn ang="0">
                    <a:pos x="connsiteX5833" y="connsiteY5833"/>
                  </a:cxn>
                  <a:cxn ang="0">
                    <a:pos x="connsiteX5834" y="connsiteY5834"/>
                  </a:cxn>
                  <a:cxn ang="0">
                    <a:pos x="connsiteX5835" y="connsiteY5835"/>
                  </a:cxn>
                  <a:cxn ang="0">
                    <a:pos x="connsiteX5836" y="connsiteY5836"/>
                  </a:cxn>
                  <a:cxn ang="0">
                    <a:pos x="connsiteX5837" y="connsiteY5837"/>
                  </a:cxn>
                  <a:cxn ang="0">
                    <a:pos x="connsiteX5838" y="connsiteY5838"/>
                  </a:cxn>
                  <a:cxn ang="0">
                    <a:pos x="connsiteX5839" y="connsiteY5839"/>
                  </a:cxn>
                  <a:cxn ang="0">
                    <a:pos x="connsiteX5840" y="connsiteY5840"/>
                  </a:cxn>
                  <a:cxn ang="0">
                    <a:pos x="connsiteX5841" y="connsiteY5841"/>
                  </a:cxn>
                  <a:cxn ang="0">
                    <a:pos x="connsiteX5842" y="connsiteY5842"/>
                  </a:cxn>
                  <a:cxn ang="0">
                    <a:pos x="connsiteX5843" y="connsiteY5843"/>
                  </a:cxn>
                  <a:cxn ang="0">
                    <a:pos x="connsiteX5844" y="connsiteY5844"/>
                  </a:cxn>
                  <a:cxn ang="0">
                    <a:pos x="connsiteX5845" y="connsiteY5845"/>
                  </a:cxn>
                  <a:cxn ang="0">
                    <a:pos x="connsiteX5846" y="connsiteY5846"/>
                  </a:cxn>
                  <a:cxn ang="0">
                    <a:pos x="connsiteX5847" y="connsiteY5847"/>
                  </a:cxn>
                  <a:cxn ang="0">
                    <a:pos x="connsiteX5848" y="connsiteY5848"/>
                  </a:cxn>
                  <a:cxn ang="0">
                    <a:pos x="connsiteX5849" y="connsiteY5849"/>
                  </a:cxn>
                  <a:cxn ang="0">
                    <a:pos x="connsiteX5850" y="connsiteY5850"/>
                  </a:cxn>
                  <a:cxn ang="0">
                    <a:pos x="connsiteX5851" y="connsiteY5851"/>
                  </a:cxn>
                  <a:cxn ang="0">
                    <a:pos x="connsiteX5852" y="connsiteY5852"/>
                  </a:cxn>
                  <a:cxn ang="0">
                    <a:pos x="connsiteX5853" y="connsiteY5853"/>
                  </a:cxn>
                  <a:cxn ang="0">
                    <a:pos x="connsiteX5854" y="connsiteY5854"/>
                  </a:cxn>
                  <a:cxn ang="0">
                    <a:pos x="connsiteX5855" y="connsiteY5855"/>
                  </a:cxn>
                  <a:cxn ang="0">
                    <a:pos x="connsiteX5856" y="connsiteY5856"/>
                  </a:cxn>
                  <a:cxn ang="0">
                    <a:pos x="connsiteX5857" y="connsiteY5857"/>
                  </a:cxn>
                  <a:cxn ang="0">
                    <a:pos x="connsiteX5858" y="connsiteY5858"/>
                  </a:cxn>
                  <a:cxn ang="0">
                    <a:pos x="connsiteX5859" y="connsiteY5859"/>
                  </a:cxn>
                  <a:cxn ang="0">
                    <a:pos x="connsiteX5860" y="connsiteY5860"/>
                  </a:cxn>
                  <a:cxn ang="0">
                    <a:pos x="connsiteX5861" y="connsiteY5861"/>
                  </a:cxn>
                  <a:cxn ang="0">
                    <a:pos x="connsiteX5862" y="connsiteY5862"/>
                  </a:cxn>
                  <a:cxn ang="0">
                    <a:pos x="connsiteX5863" y="connsiteY5863"/>
                  </a:cxn>
                  <a:cxn ang="0">
                    <a:pos x="connsiteX5864" y="connsiteY5864"/>
                  </a:cxn>
                  <a:cxn ang="0">
                    <a:pos x="connsiteX5865" y="connsiteY5865"/>
                  </a:cxn>
                  <a:cxn ang="0">
                    <a:pos x="connsiteX5866" y="connsiteY5866"/>
                  </a:cxn>
                  <a:cxn ang="0">
                    <a:pos x="connsiteX5867" y="connsiteY5867"/>
                  </a:cxn>
                  <a:cxn ang="0">
                    <a:pos x="connsiteX5868" y="connsiteY5868"/>
                  </a:cxn>
                  <a:cxn ang="0">
                    <a:pos x="connsiteX5869" y="connsiteY5869"/>
                  </a:cxn>
                  <a:cxn ang="0">
                    <a:pos x="connsiteX5870" y="connsiteY5870"/>
                  </a:cxn>
                  <a:cxn ang="0">
                    <a:pos x="connsiteX5871" y="connsiteY5871"/>
                  </a:cxn>
                  <a:cxn ang="0">
                    <a:pos x="connsiteX5872" y="connsiteY5872"/>
                  </a:cxn>
                  <a:cxn ang="0">
                    <a:pos x="connsiteX5873" y="connsiteY5873"/>
                  </a:cxn>
                  <a:cxn ang="0">
                    <a:pos x="connsiteX5874" y="connsiteY5874"/>
                  </a:cxn>
                  <a:cxn ang="0">
                    <a:pos x="connsiteX5875" y="connsiteY5875"/>
                  </a:cxn>
                  <a:cxn ang="0">
                    <a:pos x="connsiteX5876" y="connsiteY5876"/>
                  </a:cxn>
                  <a:cxn ang="0">
                    <a:pos x="connsiteX5877" y="connsiteY5877"/>
                  </a:cxn>
                  <a:cxn ang="0">
                    <a:pos x="connsiteX5878" y="connsiteY5878"/>
                  </a:cxn>
                  <a:cxn ang="0">
                    <a:pos x="connsiteX5879" y="connsiteY5879"/>
                  </a:cxn>
                  <a:cxn ang="0">
                    <a:pos x="connsiteX5880" y="connsiteY5880"/>
                  </a:cxn>
                  <a:cxn ang="0">
                    <a:pos x="connsiteX5881" y="connsiteY5881"/>
                  </a:cxn>
                  <a:cxn ang="0">
                    <a:pos x="connsiteX5882" y="connsiteY5882"/>
                  </a:cxn>
                  <a:cxn ang="0">
                    <a:pos x="connsiteX5883" y="connsiteY5883"/>
                  </a:cxn>
                  <a:cxn ang="0">
                    <a:pos x="connsiteX5884" y="connsiteY5884"/>
                  </a:cxn>
                  <a:cxn ang="0">
                    <a:pos x="connsiteX5885" y="connsiteY5885"/>
                  </a:cxn>
                  <a:cxn ang="0">
                    <a:pos x="connsiteX5886" y="connsiteY5886"/>
                  </a:cxn>
                  <a:cxn ang="0">
                    <a:pos x="connsiteX5887" y="connsiteY5887"/>
                  </a:cxn>
                  <a:cxn ang="0">
                    <a:pos x="connsiteX5888" y="connsiteY5888"/>
                  </a:cxn>
                  <a:cxn ang="0">
                    <a:pos x="connsiteX5889" y="connsiteY5889"/>
                  </a:cxn>
                  <a:cxn ang="0">
                    <a:pos x="connsiteX5890" y="connsiteY5890"/>
                  </a:cxn>
                  <a:cxn ang="0">
                    <a:pos x="connsiteX5891" y="connsiteY5891"/>
                  </a:cxn>
                  <a:cxn ang="0">
                    <a:pos x="connsiteX5892" y="connsiteY5892"/>
                  </a:cxn>
                  <a:cxn ang="0">
                    <a:pos x="connsiteX5893" y="connsiteY5893"/>
                  </a:cxn>
                  <a:cxn ang="0">
                    <a:pos x="connsiteX5894" y="connsiteY5894"/>
                  </a:cxn>
                  <a:cxn ang="0">
                    <a:pos x="connsiteX5895" y="connsiteY5895"/>
                  </a:cxn>
                  <a:cxn ang="0">
                    <a:pos x="connsiteX5896" y="connsiteY5896"/>
                  </a:cxn>
                  <a:cxn ang="0">
                    <a:pos x="connsiteX5897" y="connsiteY5897"/>
                  </a:cxn>
                  <a:cxn ang="0">
                    <a:pos x="connsiteX5898" y="connsiteY5898"/>
                  </a:cxn>
                  <a:cxn ang="0">
                    <a:pos x="connsiteX5899" y="connsiteY5899"/>
                  </a:cxn>
                  <a:cxn ang="0">
                    <a:pos x="connsiteX5900" y="connsiteY5900"/>
                  </a:cxn>
                  <a:cxn ang="0">
                    <a:pos x="connsiteX5901" y="connsiteY5901"/>
                  </a:cxn>
                  <a:cxn ang="0">
                    <a:pos x="connsiteX5902" y="connsiteY5902"/>
                  </a:cxn>
                  <a:cxn ang="0">
                    <a:pos x="connsiteX5903" y="connsiteY5903"/>
                  </a:cxn>
                  <a:cxn ang="0">
                    <a:pos x="connsiteX5904" y="connsiteY5904"/>
                  </a:cxn>
                  <a:cxn ang="0">
                    <a:pos x="connsiteX5905" y="connsiteY5905"/>
                  </a:cxn>
                  <a:cxn ang="0">
                    <a:pos x="connsiteX5906" y="connsiteY5906"/>
                  </a:cxn>
                  <a:cxn ang="0">
                    <a:pos x="connsiteX5907" y="connsiteY5907"/>
                  </a:cxn>
                  <a:cxn ang="0">
                    <a:pos x="connsiteX5908" y="connsiteY5908"/>
                  </a:cxn>
                  <a:cxn ang="0">
                    <a:pos x="connsiteX5909" y="connsiteY5909"/>
                  </a:cxn>
                  <a:cxn ang="0">
                    <a:pos x="connsiteX5910" y="connsiteY5910"/>
                  </a:cxn>
                  <a:cxn ang="0">
                    <a:pos x="connsiteX5911" y="connsiteY5911"/>
                  </a:cxn>
                  <a:cxn ang="0">
                    <a:pos x="connsiteX5912" y="connsiteY5912"/>
                  </a:cxn>
                  <a:cxn ang="0">
                    <a:pos x="connsiteX5913" y="connsiteY5913"/>
                  </a:cxn>
                  <a:cxn ang="0">
                    <a:pos x="connsiteX5914" y="connsiteY5914"/>
                  </a:cxn>
                  <a:cxn ang="0">
                    <a:pos x="connsiteX5915" y="connsiteY5915"/>
                  </a:cxn>
                  <a:cxn ang="0">
                    <a:pos x="connsiteX5916" y="connsiteY5916"/>
                  </a:cxn>
                  <a:cxn ang="0">
                    <a:pos x="connsiteX5917" y="connsiteY5917"/>
                  </a:cxn>
                  <a:cxn ang="0">
                    <a:pos x="connsiteX5918" y="connsiteY5918"/>
                  </a:cxn>
                  <a:cxn ang="0">
                    <a:pos x="connsiteX5919" y="connsiteY5919"/>
                  </a:cxn>
                  <a:cxn ang="0">
                    <a:pos x="connsiteX5920" y="connsiteY5920"/>
                  </a:cxn>
                  <a:cxn ang="0">
                    <a:pos x="connsiteX5921" y="connsiteY5921"/>
                  </a:cxn>
                  <a:cxn ang="0">
                    <a:pos x="connsiteX5922" y="connsiteY5922"/>
                  </a:cxn>
                  <a:cxn ang="0">
                    <a:pos x="connsiteX5923" y="connsiteY5923"/>
                  </a:cxn>
                  <a:cxn ang="0">
                    <a:pos x="connsiteX5924" y="connsiteY5924"/>
                  </a:cxn>
                  <a:cxn ang="0">
                    <a:pos x="connsiteX5925" y="connsiteY5925"/>
                  </a:cxn>
                  <a:cxn ang="0">
                    <a:pos x="connsiteX5926" y="connsiteY5926"/>
                  </a:cxn>
                  <a:cxn ang="0">
                    <a:pos x="connsiteX5927" y="connsiteY5927"/>
                  </a:cxn>
                  <a:cxn ang="0">
                    <a:pos x="connsiteX5928" y="connsiteY5928"/>
                  </a:cxn>
                  <a:cxn ang="0">
                    <a:pos x="connsiteX5929" y="connsiteY5929"/>
                  </a:cxn>
                  <a:cxn ang="0">
                    <a:pos x="connsiteX5930" y="connsiteY5930"/>
                  </a:cxn>
                  <a:cxn ang="0">
                    <a:pos x="connsiteX5931" y="connsiteY5931"/>
                  </a:cxn>
                  <a:cxn ang="0">
                    <a:pos x="connsiteX5932" y="connsiteY5932"/>
                  </a:cxn>
                  <a:cxn ang="0">
                    <a:pos x="connsiteX5933" y="connsiteY5933"/>
                  </a:cxn>
                  <a:cxn ang="0">
                    <a:pos x="connsiteX5934" y="connsiteY5934"/>
                  </a:cxn>
                  <a:cxn ang="0">
                    <a:pos x="connsiteX5935" y="connsiteY5935"/>
                  </a:cxn>
                  <a:cxn ang="0">
                    <a:pos x="connsiteX5936" y="connsiteY5936"/>
                  </a:cxn>
                  <a:cxn ang="0">
                    <a:pos x="connsiteX5937" y="connsiteY5937"/>
                  </a:cxn>
                  <a:cxn ang="0">
                    <a:pos x="connsiteX5938" y="connsiteY5938"/>
                  </a:cxn>
                  <a:cxn ang="0">
                    <a:pos x="connsiteX5939" y="connsiteY5939"/>
                  </a:cxn>
                  <a:cxn ang="0">
                    <a:pos x="connsiteX5940" y="connsiteY5940"/>
                  </a:cxn>
                  <a:cxn ang="0">
                    <a:pos x="connsiteX5941" y="connsiteY5941"/>
                  </a:cxn>
                  <a:cxn ang="0">
                    <a:pos x="connsiteX5942" y="connsiteY5942"/>
                  </a:cxn>
                  <a:cxn ang="0">
                    <a:pos x="connsiteX5943" y="connsiteY5943"/>
                  </a:cxn>
                  <a:cxn ang="0">
                    <a:pos x="connsiteX5944" y="connsiteY5944"/>
                  </a:cxn>
                  <a:cxn ang="0">
                    <a:pos x="connsiteX5945" y="connsiteY5945"/>
                  </a:cxn>
                  <a:cxn ang="0">
                    <a:pos x="connsiteX5946" y="connsiteY5946"/>
                  </a:cxn>
                  <a:cxn ang="0">
                    <a:pos x="connsiteX5947" y="connsiteY5947"/>
                  </a:cxn>
                  <a:cxn ang="0">
                    <a:pos x="connsiteX5948" y="connsiteY5948"/>
                  </a:cxn>
                  <a:cxn ang="0">
                    <a:pos x="connsiteX5949" y="connsiteY5949"/>
                  </a:cxn>
                  <a:cxn ang="0">
                    <a:pos x="connsiteX5950" y="connsiteY5950"/>
                  </a:cxn>
                  <a:cxn ang="0">
                    <a:pos x="connsiteX5951" y="connsiteY5951"/>
                  </a:cxn>
                  <a:cxn ang="0">
                    <a:pos x="connsiteX5952" y="connsiteY5952"/>
                  </a:cxn>
                  <a:cxn ang="0">
                    <a:pos x="connsiteX5953" y="connsiteY5953"/>
                  </a:cxn>
                  <a:cxn ang="0">
                    <a:pos x="connsiteX5954" y="connsiteY5954"/>
                  </a:cxn>
                  <a:cxn ang="0">
                    <a:pos x="connsiteX5955" y="connsiteY5955"/>
                  </a:cxn>
                  <a:cxn ang="0">
                    <a:pos x="connsiteX5956" y="connsiteY5956"/>
                  </a:cxn>
                  <a:cxn ang="0">
                    <a:pos x="connsiteX5957" y="connsiteY5957"/>
                  </a:cxn>
                  <a:cxn ang="0">
                    <a:pos x="connsiteX5958" y="connsiteY5958"/>
                  </a:cxn>
                  <a:cxn ang="0">
                    <a:pos x="connsiteX5959" y="connsiteY5959"/>
                  </a:cxn>
                  <a:cxn ang="0">
                    <a:pos x="connsiteX5960" y="connsiteY5960"/>
                  </a:cxn>
                  <a:cxn ang="0">
                    <a:pos x="connsiteX5961" y="connsiteY5961"/>
                  </a:cxn>
                  <a:cxn ang="0">
                    <a:pos x="connsiteX5962" y="connsiteY5962"/>
                  </a:cxn>
                  <a:cxn ang="0">
                    <a:pos x="connsiteX5963" y="connsiteY5963"/>
                  </a:cxn>
                  <a:cxn ang="0">
                    <a:pos x="connsiteX5964" y="connsiteY5964"/>
                  </a:cxn>
                  <a:cxn ang="0">
                    <a:pos x="connsiteX5965" y="connsiteY5965"/>
                  </a:cxn>
                  <a:cxn ang="0">
                    <a:pos x="connsiteX5966" y="connsiteY5966"/>
                  </a:cxn>
                  <a:cxn ang="0">
                    <a:pos x="connsiteX5967" y="connsiteY5967"/>
                  </a:cxn>
                  <a:cxn ang="0">
                    <a:pos x="connsiteX5968" y="connsiteY5968"/>
                  </a:cxn>
                  <a:cxn ang="0">
                    <a:pos x="connsiteX5969" y="connsiteY5969"/>
                  </a:cxn>
                  <a:cxn ang="0">
                    <a:pos x="connsiteX5970" y="connsiteY5970"/>
                  </a:cxn>
                  <a:cxn ang="0">
                    <a:pos x="connsiteX5971" y="connsiteY5971"/>
                  </a:cxn>
                  <a:cxn ang="0">
                    <a:pos x="connsiteX5972" y="connsiteY5972"/>
                  </a:cxn>
                  <a:cxn ang="0">
                    <a:pos x="connsiteX5973" y="connsiteY5973"/>
                  </a:cxn>
                  <a:cxn ang="0">
                    <a:pos x="connsiteX5974" y="connsiteY5974"/>
                  </a:cxn>
                  <a:cxn ang="0">
                    <a:pos x="connsiteX5975" y="connsiteY5975"/>
                  </a:cxn>
                  <a:cxn ang="0">
                    <a:pos x="connsiteX5976" y="connsiteY5976"/>
                  </a:cxn>
                  <a:cxn ang="0">
                    <a:pos x="connsiteX5977" y="connsiteY5977"/>
                  </a:cxn>
                  <a:cxn ang="0">
                    <a:pos x="connsiteX5978" y="connsiteY5978"/>
                  </a:cxn>
                  <a:cxn ang="0">
                    <a:pos x="connsiteX5979" y="connsiteY5979"/>
                  </a:cxn>
                  <a:cxn ang="0">
                    <a:pos x="connsiteX5980" y="connsiteY5980"/>
                  </a:cxn>
                  <a:cxn ang="0">
                    <a:pos x="connsiteX5981" y="connsiteY5981"/>
                  </a:cxn>
                  <a:cxn ang="0">
                    <a:pos x="connsiteX5982" y="connsiteY5982"/>
                  </a:cxn>
                  <a:cxn ang="0">
                    <a:pos x="connsiteX5983" y="connsiteY5983"/>
                  </a:cxn>
                  <a:cxn ang="0">
                    <a:pos x="connsiteX5984" y="connsiteY5984"/>
                  </a:cxn>
                  <a:cxn ang="0">
                    <a:pos x="connsiteX5985" y="connsiteY5985"/>
                  </a:cxn>
                  <a:cxn ang="0">
                    <a:pos x="connsiteX5986" y="connsiteY5986"/>
                  </a:cxn>
                  <a:cxn ang="0">
                    <a:pos x="connsiteX5987" y="connsiteY5987"/>
                  </a:cxn>
                  <a:cxn ang="0">
                    <a:pos x="connsiteX5988" y="connsiteY5988"/>
                  </a:cxn>
                  <a:cxn ang="0">
                    <a:pos x="connsiteX5989" y="connsiteY5989"/>
                  </a:cxn>
                  <a:cxn ang="0">
                    <a:pos x="connsiteX5990" y="connsiteY5990"/>
                  </a:cxn>
                  <a:cxn ang="0">
                    <a:pos x="connsiteX5991" y="connsiteY5991"/>
                  </a:cxn>
                  <a:cxn ang="0">
                    <a:pos x="connsiteX5992" y="connsiteY5992"/>
                  </a:cxn>
                  <a:cxn ang="0">
                    <a:pos x="connsiteX5993" y="connsiteY5993"/>
                  </a:cxn>
                  <a:cxn ang="0">
                    <a:pos x="connsiteX5994" y="connsiteY5994"/>
                  </a:cxn>
                  <a:cxn ang="0">
                    <a:pos x="connsiteX5995" y="connsiteY5995"/>
                  </a:cxn>
                  <a:cxn ang="0">
                    <a:pos x="connsiteX5996" y="connsiteY5996"/>
                  </a:cxn>
                  <a:cxn ang="0">
                    <a:pos x="connsiteX5997" y="connsiteY5997"/>
                  </a:cxn>
                  <a:cxn ang="0">
                    <a:pos x="connsiteX5998" y="connsiteY5998"/>
                  </a:cxn>
                  <a:cxn ang="0">
                    <a:pos x="connsiteX5999" y="connsiteY5999"/>
                  </a:cxn>
                  <a:cxn ang="0">
                    <a:pos x="connsiteX6000" y="connsiteY6000"/>
                  </a:cxn>
                  <a:cxn ang="0">
                    <a:pos x="connsiteX6001" y="connsiteY6001"/>
                  </a:cxn>
                  <a:cxn ang="0">
                    <a:pos x="connsiteX6002" y="connsiteY6002"/>
                  </a:cxn>
                  <a:cxn ang="0">
                    <a:pos x="connsiteX6003" y="connsiteY6003"/>
                  </a:cxn>
                  <a:cxn ang="0">
                    <a:pos x="connsiteX6004" y="connsiteY6004"/>
                  </a:cxn>
                  <a:cxn ang="0">
                    <a:pos x="connsiteX6005" y="connsiteY6005"/>
                  </a:cxn>
                  <a:cxn ang="0">
                    <a:pos x="connsiteX6006" y="connsiteY6006"/>
                  </a:cxn>
                  <a:cxn ang="0">
                    <a:pos x="connsiteX6007" y="connsiteY6007"/>
                  </a:cxn>
                  <a:cxn ang="0">
                    <a:pos x="connsiteX6008" y="connsiteY6008"/>
                  </a:cxn>
                  <a:cxn ang="0">
                    <a:pos x="connsiteX6009" y="connsiteY6009"/>
                  </a:cxn>
                  <a:cxn ang="0">
                    <a:pos x="connsiteX6010" y="connsiteY6010"/>
                  </a:cxn>
                  <a:cxn ang="0">
                    <a:pos x="connsiteX6011" y="connsiteY6011"/>
                  </a:cxn>
                  <a:cxn ang="0">
                    <a:pos x="connsiteX6012" y="connsiteY6012"/>
                  </a:cxn>
                  <a:cxn ang="0">
                    <a:pos x="connsiteX6013" y="connsiteY6013"/>
                  </a:cxn>
                  <a:cxn ang="0">
                    <a:pos x="connsiteX6014" y="connsiteY6014"/>
                  </a:cxn>
                  <a:cxn ang="0">
                    <a:pos x="connsiteX6015" y="connsiteY6015"/>
                  </a:cxn>
                  <a:cxn ang="0">
                    <a:pos x="connsiteX6016" y="connsiteY6016"/>
                  </a:cxn>
                  <a:cxn ang="0">
                    <a:pos x="connsiteX6017" y="connsiteY6017"/>
                  </a:cxn>
                  <a:cxn ang="0">
                    <a:pos x="connsiteX6018" y="connsiteY6018"/>
                  </a:cxn>
                  <a:cxn ang="0">
                    <a:pos x="connsiteX6019" y="connsiteY6019"/>
                  </a:cxn>
                  <a:cxn ang="0">
                    <a:pos x="connsiteX6020" y="connsiteY6020"/>
                  </a:cxn>
                  <a:cxn ang="0">
                    <a:pos x="connsiteX6021" y="connsiteY6021"/>
                  </a:cxn>
                  <a:cxn ang="0">
                    <a:pos x="connsiteX6022" y="connsiteY6022"/>
                  </a:cxn>
                  <a:cxn ang="0">
                    <a:pos x="connsiteX6023" y="connsiteY6023"/>
                  </a:cxn>
                  <a:cxn ang="0">
                    <a:pos x="connsiteX6024" y="connsiteY6024"/>
                  </a:cxn>
                  <a:cxn ang="0">
                    <a:pos x="connsiteX6025" y="connsiteY6025"/>
                  </a:cxn>
                  <a:cxn ang="0">
                    <a:pos x="connsiteX6026" y="connsiteY6026"/>
                  </a:cxn>
                  <a:cxn ang="0">
                    <a:pos x="connsiteX6027" y="connsiteY6027"/>
                  </a:cxn>
                  <a:cxn ang="0">
                    <a:pos x="connsiteX6028" y="connsiteY6028"/>
                  </a:cxn>
                  <a:cxn ang="0">
                    <a:pos x="connsiteX6029" y="connsiteY6029"/>
                  </a:cxn>
                  <a:cxn ang="0">
                    <a:pos x="connsiteX6030" y="connsiteY6030"/>
                  </a:cxn>
                  <a:cxn ang="0">
                    <a:pos x="connsiteX6031" y="connsiteY6031"/>
                  </a:cxn>
                  <a:cxn ang="0">
                    <a:pos x="connsiteX6032" y="connsiteY6032"/>
                  </a:cxn>
                  <a:cxn ang="0">
                    <a:pos x="connsiteX6033" y="connsiteY6033"/>
                  </a:cxn>
                  <a:cxn ang="0">
                    <a:pos x="connsiteX6034" y="connsiteY6034"/>
                  </a:cxn>
                  <a:cxn ang="0">
                    <a:pos x="connsiteX6035" y="connsiteY6035"/>
                  </a:cxn>
                  <a:cxn ang="0">
                    <a:pos x="connsiteX6036" y="connsiteY6036"/>
                  </a:cxn>
                  <a:cxn ang="0">
                    <a:pos x="connsiteX6037" y="connsiteY6037"/>
                  </a:cxn>
                  <a:cxn ang="0">
                    <a:pos x="connsiteX6038" y="connsiteY6038"/>
                  </a:cxn>
                  <a:cxn ang="0">
                    <a:pos x="connsiteX6039" y="connsiteY6039"/>
                  </a:cxn>
                  <a:cxn ang="0">
                    <a:pos x="connsiteX6040" y="connsiteY6040"/>
                  </a:cxn>
                  <a:cxn ang="0">
                    <a:pos x="connsiteX6041" y="connsiteY6041"/>
                  </a:cxn>
                  <a:cxn ang="0">
                    <a:pos x="connsiteX6042" y="connsiteY6042"/>
                  </a:cxn>
                  <a:cxn ang="0">
                    <a:pos x="connsiteX6043" y="connsiteY6043"/>
                  </a:cxn>
                  <a:cxn ang="0">
                    <a:pos x="connsiteX6044" y="connsiteY6044"/>
                  </a:cxn>
                  <a:cxn ang="0">
                    <a:pos x="connsiteX6045" y="connsiteY6045"/>
                  </a:cxn>
                  <a:cxn ang="0">
                    <a:pos x="connsiteX6046" y="connsiteY6046"/>
                  </a:cxn>
                  <a:cxn ang="0">
                    <a:pos x="connsiteX6047" y="connsiteY6047"/>
                  </a:cxn>
                  <a:cxn ang="0">
                    <a:pos x="connsiteX6048" y="connsiteY6048"/>
                  </a:cxn>
                  <a:cxn ang="0">
                    <a:pos x="connsiteX6049" y="connsiteY6049"/>
                  </a:cxn>
                  <a:cxn ang="0">
                    <a:pos x="connsiteX6050" y="connsiteY6050"/>
                  </a:cxn>
                  <a:cxn ang="0">
                    <a:pos x="connsiteX6051" y="connsiteY6051"/>
                  </a:cxn>
                  <a:cxn ang="0">
                    <a:pos x="connsiteX6052" y="connsiteY6052"/>
                  </a:cxn>
                  <a:cxn ang="0">
                    <a:pos x="connsiteX6053" y="connsiteY6053"/>
                  </a:cxn>
                  <a:cxn ang="0">
                    <a:pos x="connsiteX6054" y="connsiteY6054"/>
                  </a:cxn>
                  <a:cxn ang="0">
                    <a:pos x="connsiteX6055" y="connsiteY6055"/>
                  </a:cxn>
                  <a:cxn ang="0">
                    <a:pos x="connsiteX6056" y="connsiteY6056"/>
                  </a:cxn>
                  <a:cxn ang="0">
                    <a:pos x="connsiteX6057" y="connsiteY6057"/>
                  </a:cxn>
                  <a:cxn ang="0">
                    <a:pos x="connsiteX6058" y="connsiteY6058"/>
                  </a:cxn>
                  <a:cxn ang="0">
                    <a:pos x="connsiteX6059" y="connsiteY6059"/>
                  </a:cxn>
                  <a:cxn ang="0">
                    <a:pos x="connsiteX6060" y="connsiteY6060"/>
                  </a:cxn>
                  <a:cxn ang="0">
                    <a:pos x="connsiteX6061" y="connsiteY6061"/>
                  </a:cxn>
                  <a:cxn ang="0">
                    <a:pos x="connsiteX6062" y="connsiteY6062"/>
                  </a:cxn>
                  <a:cxn ang="0">
                    <a:pos x="connsiteX6063" y="connsiteY6063"/>
                  </a:cxn>
                  <a:cxn ang="0">
                    <a:pos x="connsiteX6064" y="connsiteY6064"/>
                  </a:cxn>
                  <a:cxn ang="0">
                    <a:pos x="connsiteX6065" y="connsiteY6065"/>
                  </a:cxn>
                  <a:cxn ang="0">
                    <a:pos x="connsiteX6066" y="connsiteY6066"/>
                  </a:cxn>
                  <a:cxn ang="0">
                    <a:pos x="connsiteX6067" y="connsiteY6067"/>
                  </a:cxn>
                  <a:cxn ang="0">
                    <a:pos x="connsiteX6068" y="connsiteY6068"/>
                  </a:cxn>
                  <a:cxn ang="0">
                    <a:pos x="connsiteX6069" y="connsiteY6069"/>
                  </a:cxn>
                  <a:cxn ang="0">
                    <a:pos x="connsiteX6070" y="connsiteY6070"/>
                  </a:cxn>
                  <a:cxn ang="0">
                    <a:pos x="connsiteX6071" y="connsiteY6071"/>
                  </a:cxn>
                  <a:cxn ang="0">
                    <a:pos x="connsiteX6072" y="connsiteY6072"/>
                  </a:cxn>
                  <a:cxn ang="0">
                    <a:pos x="connsiteX6073" y="connsiteY6073"/>
                  </a:cxn>
                  <a:cxn ang="0">
                    <a:pos x="connsiteX6074" y="connsiteY6074"/>
                  </a:cxn>
                  <a:cxn ang="0">
                    <a:pos x="connsiteX6075" y="connsiteY6075"/>
                  </a:cxn>
                  <a:cxn ang="0">
                    <a:pos x="connsiteX6076" y="connsiteY6076"/>
                  </a:cxn>
                  <a:cxn ang="0">
                    <a:pos x="connsiteX6077" y="connsiteY6077"/>
                  </a:cxn>
                  <a:cxn ang="0">
                    <a:pos x="connsiteX6078" y="connsiteY6078"/>
                  </a:cxn>
                  <a:cxn ang="0">
                    <a:pos x="connsiteX6079" y="connsiteY6079"/>
                  </a:cxn>
                  <a:cxn ang="0">
                    <a:pos x="connsiteX6080" y="connsiteY6080"/>
                  </a:cxn>
                  <a:cxn ang="0">
                    <a:pos x="connsiteX6081" y="connsiteY6081"/>
                  </a:cxn>
                  <a:cxn ang="0">
                    <a:pos x="connsiteX6082" y="connsiteY6082"/>
                  </a:cxn>
                  <a:cxn ang="0">
                    <a:pos x="connsiteX6083" y="connsiteY6083"/>
                  </a:cxn>
                  <a:cxn ang="0">
                    <a:pos x="connsiteX6084" y="connsiteY6084"/>
                  </a:cxn>
                  <a:cxn ang="0">
                    <a:pos x="connsiteX6085" y="connsiteY6085"/>
                  </a:cxn>
                  <a:cxn ang="0">
                    <a:pos x="connsiteX6086" y="connsiteY6086"/>
                  </a:cxn>
                  <a:cxn ang="0">
                    <a:pos x="connsiteX6087" y="connsiteY6087"/>
                  </a:cxn>
                  <a:cxn ang="0">
                    <a:pos x="connsiteX6088" y="connsiteY6088"/>
                  </a:cxn>
                  <a:cxn ang="0">
                    <a:pos x="connsiteX6089" y="connsiteY6089"/>
                  </a:cxn>
                  <a:cxn ang="0">
                    <a:pos x="connsiteX6090" y="connsiteY6090"/>
                  </a:cxn>
                  <a:cxn ang="0">
                    <a:pos x="connsiteX6091" y="connsiteY6091"/>
                  </a:cxn>
                  <a:cxn ang="0">
                    <a:pos x="connsiteX6092" y="connsiteY6092"/>
                  </a:cxn>
                  <a:cxn ang="0">
                    <a:pos x="connsiteX6093" y="connsiteY6093"/>
                  </a:cxn>
                  <a:cxn ang="0">
                    <a:pos x="connsiteX6094" y="connsiteY6094"/>
                  </a:cxn>
                  <a:cxn ang="0">
                    <a:pos x="connsiteX6095" y="connsiteY6095"/>
                  </a:cxn>
                  <a:cxn ang="0">
                    <a:pos x="connsiteX6096" y="connsiteY6096"/>
                  </a:cxn>
                  <a:cxn ang="0">
                    <a:pos x="connsiteX6097" y="connsiteY6097"/>
                  </a:cxn>
                  <a:cxn ang="0">
                    <a:pos x="connsiteX6098" y="connsiteY6098"/>
                  </a:cxn>
                  <a:cxn ang="0">
                    <a:pos x="connsiteX6099" y="connsiteY6099"/>
                  </a:cxn>
                  <a:cxn ang="0">
                    <a:pos x="connsiteX6100" y="connsiteY6100"/>
                  </a:cxn>
                  <a:cxn ang="0">
                    <a:pos x="connsiteX6101" y="connsiteY6101"/>
                  </a:cxn>
                  <a:cxn ang="0">
                    <a:pos x="connsiteX6102" y="connsiteY6102"/>
                  </a:cxn>
                  <a:cxn ang="0">
                    <a:pos x="connsiteX6103" y="connsiteY6103"/>
                  </a:cxn>
                  <a:cxn ang="0">
                    <a:pos x="connsiteX6104" y="connsiteY6104"/>
                  </a:cxn>
                  <a:cxn ang="0">
                    <a:pos x="connsiteX6105" y="connsiteY6105"/>
                  </a:cxn>
                  <a:cxn ang="0">
                    <a:pos x="connsiteX6106" y="connsiteY6106"/>
                  </a:cxn>
                  <a:cxn ang="0">
                    <a:pos x="connsiteX6107" y="connsiteY6107"/>
                  </a:cxn>
                  <a:cxn ang="0">
                    <a:pos x="connsiteX6108" y="connsiteY6108"/>
                  </a:cxn>
                  <a:cxn ang="0">
                    <a:pos x="connsiteX6109" y="connsiteY6109"/>
                  </a:cxn>
                  <a:cxn ang="0">
                    <a:pos x="connsiteX6110" y="connsiteY6110"/>
                  </a:cxn>
                  <a:cxn ang="0">
                    <a:pos x="connsiteX6111" y="connsiteY6111"/>
                  </a:cxn>
                  <a:cxn ang="0">
                    <a:pos x="connsiteX6112" y="connsiteY6112"/>
                  </a:cxn>
                  <a:cxn ang="0">
                    <a:pos x="connsiteX6113" y="connsiteY6113"/>
                  </a:cxn>
                  <a:cxn ang="0">
                    <a:pos x="connsiteX6114" y="connsiteY6114"/>
                  </a:cxn>
                  <a:cxn ang="0">
                    <a:pos x="connsiteX6115" y="connsiteY6115"/>
                  </a:cxn>
                  <a:cxn ang="0">
                    <a:pos x="connsiteX6116" y="connsiteY6116"/>
                  </a:cxn>
                  <a:cxn ang="0">
                    <a:pos x="connsiteX6117" y="connsiteY6117"/>
                  </a:cxn>
                  <a:cxn ang="0">
                    <a:pos x="connsiteX6118" y="connsiteY6118"/>
                  </a:cxn>
                  <a:cxn ang="0">
                    <a:pos x="connsiteX6119" y="connsiteY6119"/>
                  </a:cxn>
                  <a:cxn ang="0">
                    <a:pos x="connsiteX6120" y="connsiteY6120"/>
                  </a:cxn>
                  <a:cxn ang="0">
                    <a:pos x="connsiteX6121" y="connsiteY6121"/>
                  </a:cxn>
                  <a:cxn ang="0">
                    <a:pos x="connsiteX6122" y="connsiteY6122"/>
                  </a:cxn>
                  <a:cxn ang="0">
                    <a:pos x="connsiteX6123" y="connsiteY6123"/>
                  </a:cxn>
                  <a:cxn ang="0">
                    <a:pos x="connsiteX6124" y="connsiteY6124"/>
                  </a:cxn>
                  <a:cxn ang="0">
                    <a:pos x="connsiteX6125" y="connsiteY6125"/>
                  </a:cxn>
                  <a:cxn ang="0">
                    <a:pos x="connsiteX6126" y="connsiteY6126"/>
                  </a:cxn>
                  <a:cxn ang="0">
                    <a:pos x="connsiteX6127" y="connsiteY6127"/>
                  </a:cxn>
                  <a:cxn ang="0">
                    <a:pos x="connsiteX6128" y="connsiteY6128"/>
                  </a:cxn>
                  <a:cxn ang="0">
                    <a:pos x="connsiteX6129" y="connsiteY6129"/>
                  </a:cxn>
                  <a:cxn ang="0">
                    <a:pos x="connsiteX6130" y="connsiteY6130"/>
                  </a:cxn>
                  <a:cxn ang="0">
                    <a:pos x="connsiteX6131" y="connsiteY6131"/>
                  </a:cxn>
                  <a:cxn ang="0">
                    <a:pos x="connsiteX6132" y="connsiteY6132"/>
                  </a:cxn>
                  <a:cxn ang="0">
                    <a:pos x="connsiteX6133" y="connsiteY6133"/>
                  </a:cxn>
                  <a:cxn ang="0">
                    <a:pos x="connsiteX6134" y="connsiteY6134"/>
                  </a:cxn>
                  <a:cxn ang="0">
                    <a:pos x="connsiteX6135" y="connsiteY6135"/>
                  </a:cxn>
                  <a:cxn ang="0">
                    <a:pos x="connsiteX6136" y="connsiteY6136"/>
                  </a:cxn>
                  <a:cxn ang="0">
                    <a:pos x="connsiteX6137" y="connsiteY6137"/>
                  </a:cxn>
                  <a:cxn ang="0">
                    <a:pos x="connsiteX6138" y="connsiteY6138"/>
                  </a:cxn>
                  <a:cxn ang="0">
                    <a:pos x="connsiteX6139" y="connsiteY6139"/>
                  </a:cxn>
                  <a:cxn ang="0">
                    <a:pos x="connsiteX6140" y="connsiteY6140"/>
                  </a:cxn>
                  <a:cxn ang="0">
                    <a:pos x="connsiteX6141" y="connsiteY6141"/>
                  </a:cxn>
                  <a:cxn ang="0">
                    <a:pos x="connsiteX6142" y="connsiteY6142"/>
                  </a:cxn>
                  <a:cxn ang="0">
                    <a:pos x="connsiteX6143" y="connsiteY6143"/>
                  </a:cxn>
                  <a:cxn ang="0">
                    <a:pos x="connsiteX6144" y="connsiteY6144"/>
                  </a:cxn>
                  <a:cxn ang="0">
                    <a:pos x="connsiteX6145" y="connsiteY6145"/>
                  </a:cxn>
                  <a:cxn ang="0">
                    <a:pos x="connsiteX6146" y="connsiteY6146"/>
                  </a:cxn>
                  <a:cxn ang="0">
                    <a:pos x="connsiteX6147" y="connsiteY6147"/>
                  </a:cxn>
                  <a:cxn ang="0">
                    <a:pos x="connsiteX6148" y="connsiteY6148"/>
                  </a:cxn>
                  <a:cxn ang="0">
                    <a:pos x="connsiteX6149" y="connsiteY6149"/>
                  </a:cxn>
                  <a:cxn ang="0">
                    <a:pos x="connsiteX6150" y="connsiteY6150"/>
                  </a:cxn>
                  <a:cxn ang="0">
                    <a:pos x="connsiteX6151" y="connsiteY6151"/>
                  </a:cxn>
                  <a:cxn ang="0">
                    <a:pos x="connsiteX6152" y="connsiteY6152"/>
                  </a:cxn>
                  <a:cxn ang="0">
                    <a:pos x="connsiteX6153" y="connsiteY6153"/>
                  </a:cxn>
                  <a:cxn ang="0">
                    <a:pos x="connsiteX6154" y="connsiteY6154"/>
                  </a:cxn>
                  <a:cxn ang="0">
                    <a:pos x="connsiteX6155" y="connsiteY6155"/>
                  </a:cxn>
                  <a:cxn ang="0">
                    <a:pos x="connsiteX6156" y="connsiteY6156"/>
                  </a:cxn>
                  <a:cxn ang="0">
                    <a:pos x="connsiteX6157" y="connsiteY6157"/>
                  </a:cxn>
                  <a:cxn ang="0">
                    <a:pos x="connsiteX6158" y="connsiteY6158"/>
                  </a:cxn>
                  <a:cxn ang="0">
                    <a:pos x="connsiteX6159" y="connsiteY6159"/>
                  </a:cxn>
                  <a:cxn ang="0">
                    <a:pos x="connsiteX6160" y="connsiteY6160"/>
                  </a:cxn>
                  <a:cxn ang="0">
                    <a:pos x="connsiteX6161" y="connsiteY6161"/>
                  </a:cxn>
                  <a:cxn ang="0">
                    <a:pos x="connsiteX6162" y="connsiteY6162"/>
                  </a:cxn>
                  <a:cxn ang="0">
                    <a:pos x="connsiteX6163" y="connsiteY6163"/>
                  </a:cxn>
                  <a:cxn ang="0">
                    <a:pos x="connsiteX6164" y="connsiteY6164"/>
                  </a:cxn>
                  <a:cxn ang="0">
                    <a:pos x="connsiteX6165" y="connsiteY6165"/>
                  </a:cxn>
                  <a:cxn ang="0">
                    <a:pos x="connsiteX6166" y="connsiteY6166"/>
                  </a:cxn>
                  <a:cxn ang="0">
                    <a:pos x="connsiteX6167" y="connsiteY6167"/>
                  </a:cxn>
                  <a:cxn ang="0">
                    <a:pos x="connsiteX6168" y="connsiteY6168"/>
                  </a:cxn>
                  <a:cxn ang="0">
                    <a:pos x="connsiteX6169" y="connsiteY6169"/>
                  </a:cxn>
                  <a:cxn ang="0">
                    <a:pos x="connsiteX6170" y="connsiteY6170"/>
                  </a:cxn>
                  <a:cxn ang="0">
                    <a:pos x="connsiteX6171" y="connsiteY6171"/>
                  </a:cxn>
                  <a:cxn ang="0">
                    <a:pos x="connsiteX6172" y="connsiteY6172"/>
                  </a:cxn>
                  <a:cxn ang="0">
                    <a:pos x="connsiteX6173" y="connsiteY6173"/>
                  </a:cxn>
                  <a:cxn ang="0">
                    <a:pos x="connsiteX6174" y="connsiteY6174"/>
                  </a:cxn>
                  <a:cxn ang="0">
                    <a:pos x="connsiteX6175" y="connsiteY6175"/>
                  </a:cxn>
                  <a:cxn ang="0">
                    <a:pos x="connsiteX6176" y="connsiteY6176"/>
                  </a:cxn>
                  <a:cxn ang="0">
                    <a:pos x="connsiteX6177" y="connsiteY6177"/>
                  </a:cxn>
                  <a:cxn ang="0">
                    <a:pos x="connsiteX6178" y="connsiteY6178"/>
                  </a:cxn>
                  <a:cxn ang="0">
                    <a:pos x="connsiteX6179" y="connsiteY6179"/>
                  </a:cxn>
                  <a:cxn ang="0">
                    <a:pos x="connsiteX6180" y="connsiteY6180"/>
                  </a:cxn>
                  <a:cxn ang="0">
                    <a:pos x="connsiteX6181" y="connsiteY6181"/>
                  </a:cxn>
                  <a:cxn ang="0">
                    <a:pos x="connsiteX6182" y="connsiteY6182"/>
                  </a:cxn>
                  <a:cxn ang="0">
                    <a:pos x="connsiteX6183" y="connsiteY6183"/>
                  </a:cxn>
                  <a:cxn ang="0">
                    <a:pos x="connsiteX6184" y="connsiteY6184"/>
                  </a:cxn>
                  <a:cxn ang="0">
                    <a:pos x="connsiteX6185" y="connsiteY6185"/>
                  </a:cxn>
                  <a:cxn ang="0">
                    <a:pos x="connsiteX6186" y="connsiteY6186"/>
                  </a:cxn>
                  <a:cxn ang="0">
                    <a:pos x="connsiteX6187" y="connsiteY6187"/>
                  </a:cxn>
                  <a:cxn ang="0">
                    <a:pos x="connsiteX6188" y="connsiteY6188"/>
                  </a:cxn>
                  <a:cxn ang="0">
                    <a:pos x="connsiteX6189" y="connsiteY6189"/>
                  </a:cxn>
                  <a:cxn ang="0">
                    <a:pos x="connsiteX6190" y="connsiteY6190"/>
                  </a:cxn>
                  <a:cxn ang="0">
                    <a:pos x="connsiteX6191" y="connsiteY6191"/>
                  </a:cxn>
                  <a:cxn ang="0">
                    <a:pos x="connsiteX6192" y="connsiteY6192"/>
                  </a:cxn>
                  <a:cxn ang="0">
                    <a:pos x="connsiteX6193" y="connsiteY6193"/>
                  </a:cxn>
                  <a:cxn ang="0">
                    <a:pos x="connsiteX6194" y="connsiteY6194"/>
                  </a:cxn>
                  <a:cxn ang="0">
                    <a:pos x="connsiteX6195" y="connsiteY6195"/>
                  </a:cxn>
                  <a:cxn ang="0">
                    <a:pos x="connsiteX6196" y="connsiteY6196"/>
                  </a:cxn>
                  <a:cxn ang="0">
                    <a:pos x="connsiteX6197" y="connsiteY6197"/>
                  </a:cxn>
                  <a:cxn ang="0">
                    <a:pos x="connsiteX6198" y="connsiteY6198"/>
                  </a:cxn>
                  <a:cxn ang="0">
                    <a:pos x="connsiteX6199" y="connsiteY6199"/>
                  </a:cxn>
                  <a:cxn ang="0">
                    <a:pos x="connsiteX6200" y="connsiteY6200"/>
                  </a:cxn>
                  <a:cxn ang="0">
                    <a:pos x="connsiteX6201" y="connsiteY6201"/>
                  </a:cxn>
                  <a:cxn ang="0">
                    <a:pos x="connsiteX6202" y="connsiteY6202"/>
                  </a:cxn>
                  <a:cxn ang="0">
                    <a:pos x="connsiteX6203" y="connsiteY6203"/>
                  </a:cxn>
                  <a:cxn ang="0">
                    <a:pos x="connsiteX6204" y="connsiteY6204"/>
                  </a:cxn>
                  <a:cxn ang="0">
                    <a:pos x="connsiteX6205" y="connsiteY6205"/>
                  </a:cxn>
                  <a:cxn ang="0">
                    <a:pos x="connsiteX6206" y="connsiteY6206"/>
                  </a:cxn>
                  <a:cxn ang="0">
                    <a:pos x="connsiteX6207" y="connsiteY6207"/>
                  </a:cxn>
                  <a:cxn ang="0">
                    <a:pos x="connsiteX6208" y="connsiteY6208"/>
                  </a:cxn>
                  <a:cxn ang="0">
                    <a:pos x="connsiteX6209" y="connsiteY6209"/>
                  </a:cxn>
                  <a:cxn ang="0">
                    <a:pos x="connsiteX6210" y="connsiteY6210"/>
                  </a:cxn>
                  <a:cxn ang="0">
                    <a:pos x="connsiteX6211" y="connsiteY6211"/>
                  </a:cxn>
                  <a:cxn ang="0">
                    <a:pos x="connsiteX6212" y="connsiteY6212"/>
                  </a:cxn>
                  <a:cxn ang="0">
                    <a:pos x="connsiteX6213" y="connsiteY6213"/>
                  </a:cxn>
                  <a:cxn ang="0">
                    <a:pos x="connsiteX6214" y="connsiteY6214"/>
                  </a:cxn>
                  <a:cxn ang="0">
                    <a:pos x="connsiteX6215" y="connsiteY6215"/>
                  </a:cxn>
                  <a:cxn ang="0">
                    <a:pos x="connsiteX6216" y="connsiteY6216"/>
                  </a:cxn>
                  <a:cxn ang="0">
                    <a:pos x="connsiteX6217" y="connsiteY6217"/>
                  </a:cxn>
                  <a:cxn ang="0">
                    <a:pos x="connsiteX6218" y="connsiteY6218"/>
                  </a:cxn>
                  <a:cxn ang="0">
                    <a:pos x="connsiteX6219" y="connsiteY6219"/>
                  </a:cxn>
                  <a:cxn ang="0">
                    <a:pos x="connsiteX6220" y="connsiteY6220"/>
                  </a:cxn>
                  <a:cxn ang="0">
                    <a:pos x="connsiteX6221" y="connsiteY6221"/>
                  </a:cxn>
                  <a:cxn ang="0">
                    <a:pos x="connsiteX6222" y="connsiteY6222"/>
                  </a:cxn>
                  <a:cxn ang="0">
                    <a:pos x="connsiteX6223" y="connsiteY6223"/>
                  </a:cxn>
                  <a:cxn ang="0">
                    <a:pos x="connsiteX6224" y="connsiteY6224"/>
                  </a:cxn>
                  <a:cxn ang="0">
                    <a:pos x="connsiteX6225" y="connsiteY6225"/>
                  </a:cxn>
                  <a:cxn ang="0">
                    <a:pos x="connsiteX6226" y="connsiteY6226"/>
                  </a:cxn>
                  <a:cxn ang="0">
                    <a:pos x="connsiteX6227" y="connsiteY6227"/>
                  </a:cxn>
                  <a:cxn ang="0">
                    <a:pos x="connsiteX6228" y="connsiteY6228"/>
                  </a:cxn>
                  <a:cxn ang="0">
                    <a:pos x="connsiteX6229" y="connsiteY6229"/>
                  </a:cxn>
                  <a:cxn ang="0">
                    <a:pos x="connsiteX6230" y="connsiteY6230"/>
                  </a:cxn>
                  <a:cxn ang="0">
                    <a:pos x="connsiteX6231" y="connsiteY6231"/>
                  </a:cxn>
                  <a:cxn ang="0">
                    <a:pos x="connsiteX6232" y="connsiteY6232"/>
                  </a:cxn>
                  <a:cxn ang="0">
                    <a:pos x="connsiteX6233" y="connsiteY6233"/>
                  </a:cxn>
                  <a:cxn ang="0">
                    <a:pos x="connsiteX6234" y="connsiteY6234"/>
                  </a:cxn>
                  <a:cxn ang="0">
                    <a:pos x="connsiteX6235" y="connsiteY6235"/>
                  </a:cxn>
                  <a:cxn ang="0">
                    <a:pos x="connsiteX6236" y="connsiteY6236"/>
                  </a:cxn>
                  <a:cxn ang="0">
                    <a:pos x="connsiteX6237" y="connsiteY6237"/>
                  </a:cxn>
                  <a:cxn ang="0">
                    <a:pos x="connsiteX6238" y="connsiteY6238"/>
                  </a:cxn>
                  <a:cxn ang="0">
                    <a:pos x="connsiteX6239" y="connsiteY6239"/>
                  </a:cxn>
                  <a:cxn ang="0">
                    <a:pos x="connsiteX6240" y="connsiteY6240"/>
                  </a:cxn>
                  <a:cxn ang="0">
                    <a:pos x="connsiteX6241" y="connsiteY6241"/>
                  </a:cxn>
                  <a:cxn ang="0">
                    <a:pos x="connsiteX6242" y="connsiteY6242"/>
                  </a:cxn>
                  <a:cxn ang="0">
                    <a:pos x="connsiteX6243" y="connsiteY6243"/>
                  </a:cxn>
                  <a:cxn ang="0">
                    <a:pos x="connsiteX6244" y="connsiteY6244"/>
                  </a:cxn>
                  <a:cxn ang="0">
                    <a:pos x="connsiteX6245" y="connsiteY6245"/>
                  </a:cxn>
                  <a:cxn ang="0">
                    <a:pos x="connsiteX6246" y="connsiteY6246"/>
                  </a:cxn>
                  <a:cxn ang="0">
                    <a:pos x="connsiteX6247" y="connsiteY6247"/>
                  </a:cxn>
                  <a:cxn ang="0">
                    <a:pos x="connsiteX6248" y="connsiteY6248"/>
                  </a:cxn>
                  <a:cxn ang="0">
                    <a:pos x="connsiteX6249" y="connsiteY6249"/>
                  </a:cxn>
                  <a:cxn ang="0">
                    <a:pos x="connsiteX6250" y="connsiteY6250"/>
                  </a:cxn>
                  <a:cxn ang="0">
                    <a:pos x="connsiteX6251" y="connsiteY6251"/>
                  </a:cxn>
                  <a:cxn ang="0">
                    <a:pos x="connsiteX6252" y="connsiteY6252"/>
                  </a:cxn>
                  <a:cxn ang="0">
                    <a:pos x="connsiteX6253" y="connsiteY6253"/>
                  </a:cxn>
                  <a:cxn ang="0">
                    <a:pos x="connsiteX6254" y="connsiteY6254"/>
                  </a:cxn>
                  <a:cxn ang="0">
                    <a:pos x="connsiteX6255" y="connsiteY6255"/>
                  </a:cxn>
                  <a:cxn ang="0">
                    <a:pos x="connsiteX6256" y="connsiteY6256"/>
                  </a:cxn>
                  <a:cxn ang="0">
                    <a:pos x="connsiteX6257" y="connsiteY6257"/>
                  </a:cxn>
                  <a:cxn ang="0">
                    <a:pos x="connsiteX6258" y="connsiteY6258"/>
                  </a:cxn>
                  <a:cxn ang="0">
                    <a:pos x="connsiteX6259" y="connsiteY6259"/>
                  </a:cxn>
                  <a:cxn ang="0">
                    <a:pos x="connsiteX6260" y="connsiteY6260"/>
                  </a:cxn>
                  <a:cxn ang="0">
                    <a:pos x="connsiteX6261" y="connsiteY6261"/>
                  </a:cxn>
                  <a:cxn ang="0">
                    <a:pos x="connsiteX6262" y="connsiteY6262"/>
                  </a:cxn>
                  <a:cxn ang="0">
                    <a:pos x="connsiteX6263" y="connsiteY6263"/>
                  </a:cxn>
                  <a:cxn ang="0">
                    <a:pos x="connsiteX6264" y="connsiteY6264"/>
                  </a:cxn>
                  <a:cxn ang="0">
                    <a:pos x="connsiteX6265" y="connsiteY6265"/>
                  </a:cxn>
                  <a:cxn ang="0">
                    <a:pos x="connsiteX6266" y="connsiteY6266"/>
                  </a:cxn>
                  <a:cxn ang="0">
                    <a:pos x="connsiteX6267" y="connsiteY6267"/>
                  </a:cxn>
                  <a:cxn ang="0">
                    <a:pos x="connsiteX6268" y="connsiteY6268"/>
                  </a:cxn>
                  <a:cxn ang="0">
                    <a:pos x="connsiteX6269" y="connsiteY6269"/>
                  </a:cxn>
                  <a:cxn ang="0">
                    <a:pos x="connsiteX6270" y="connsiteY6270"/>
                  </a:cxn>
                  <a:cxn ang="0">
                    <a:pos x="connsiteX6271" y="connsiteY6271"/>
                  </a:cxn>
                  <a:cxn ang="0">
                    <a:pos x="connsiteX6272" y="connsiteY6272"/>
                  </a:cxn>
                  <a:cxn ang="0">
                    <a:pos x="connsiteX6273" y="connsiteY6273"/>
                  </a:cxn>
                  <a:cxn ang="0">
                    <a:pos x="connsiteX6274" y="connsiteY6274"/>
                  </a:cxn>
                  <a:cxn ang="0">
                    <a:pos x="connsiteX6275" y="connsiteY6275"/>
                  </a:cxn>
                  <a:cxn ang="0">
                    <a:pos x="connsiteX6276" y="connsiteY6276"/>
                  </a:cxn>
                  <a:cxn ang="0">
                    <a:pos x="connsiteX6277" y="connsiteY6277"/>
                  </a:cxn>
                  <a:cxn ang="0">
                    <a:pos x="connsiteX6278" y="connsiteY6278"/>
                  </a:cxn>
                  <a:cxn ang="0">
                    <a:pos x="connsiteX6279" y="connsiteY6279"/>
                  </a:cxn>
                  <a:cxn ang="0">
                    <a:pos x="connsiteX6280" y="connsiteY6280"/>
                  </a:cxn>
                  <a:cxn ang="0">
                    <a:pos x="connsiteX6281" y="connsiteY6281"/>
                  </a:cxn>
                  <a:cxn ang="0">
                    <a:pos x="connsiteX6282" y="connsiteY6282"/>
                  </a:cxn>
                  <a:cxn ang="0">
                    <a:pos x="connsiteX6283" y="connsiteY6283"/>
                  </a:cxn>
                  <a:cxn ang="0">
                    <a:pos x="connsiteX6284" y="connsiteY6284"/>
                  </a:cxn>
                  <a:cxn ang="0">
                    <a:pos x="connsiteX6285" y="connsiteY6285"/>
                  </a:cxn>
                  <a:cxn ang="0">
                    <a:pos x="connsiteX6286" y="connsiteY6286"/>
                  </a:cxn>
                  <a:cxn ang="0">
                    <a:pos x="connsiteX6287" y="connsiteY6287"/>
                  </a:cxn>
                  <a:cxn ang="0">
                    <a:pos x="connsiteX6288" y="connsiteY6288"/>
                  </a:cxn>
                  <a:cxn ang="0">
                    <a:pos x="connsiteX6289" y="connsiteY6289"/>
                  </a:cxn>
                  <a:cxn ang="0">
                    <a:pos x="connsiteX6290" y="connsiteY6290"/>
                  </a:cxn>
                  <a:cxn ang="0">
                    <a:pos x="connsiteX6291" y="connsiteY6291"/>
                  </a:cxn>
                  <a:cxn ang="0">
                    <a:pos x="connsiteX6292" y="connsiteY6292"/>
                  </a:cxn>
                  <a:cxn ang="0">
                    <a:pos x="connsiteX6293" y="connsiteY6293"/>
                  </a:cxn>
                  <a:cxn ang="0">
                    <a:pos x="connsiteX6294" y="connsiteY6294"/>
                  </a:cxn>
                  <a:cxn ang="0">
                    <a:pos x="connsiteX6295" y="connsiteY6295"/>
                  </a:cxn>
                  <a:cxn ang="0">
                    <a:pos x="connsiteX6296" y="connsiteY6296"/>
                  </a:cxn>
                  <a:cxn ang="0">
                    <a:pos x="connsiteX6297" y="connsiteY6297"/>
                  </a:cxn>
                  <a:cxn ang="0">
                    <a:pos x="connsiteX6298" y="connsiteY6298"/>
                  </a:cxn>
                  <a:cxn ang="0">
                    <a:pos x="connsiteX6299" y="connsiteY6299"/>
                  </a:cxn>
                  <a:cxn ang="0">
                    <a:pos x="connsiteX6300" y="connsiteY6300"/>
                  </a:cxn>
                  <a:cxn ang="0">
                    <a:pos x="connsiteX6301" y="connsiteY6301"/>
                  </a:cxn>
                  <a:cxn ang="0">
                    <a:pos x="connsiteX6302" y="connsiteY6302"/>
                  </a:cxn>
                  <a:cxn ang="0">
                    <a:pos x="connsiteX6303" y="connsiteY6303"/>
                  </a:cxn>
                  <a:cxn ang="0">
                    <a:pos x="connsiteX6304" y="connsiteY6304"/>
                  </a:cxn>
                  <a:cxn ang="0">
                    <a:pos x="connsiteX6305" y="connsiteY6305"/>
                  </a:cxn>
                  <a:cxn ang="0">
                    <a:pos x="connsiteX6306" y="connsiteY6306"/>
                  </a:cxn>
                  <a:cxn ang="0">
                    <a:pos x="connsiteX6307" y="connsiteY6307"/>
                  </a:cxn>
                  <a:cxn ang="0">
                    <a:pos x="connsiteX6308" y="connsiteY6308"/>
                  </a:cxn>
                  <a:cxn ang="0">
                    <a:pos x="connsiteX6309" y="connsiteY6309"/>
                  </a:cxn>
                  <a:cxn ang="0">
                    <a:pos x="connsiteX6310" y="connsiteY6310"/>
                  </a:cxn>
                  <a:cxn ang="0">
                    <a:pos x="connsiteX6311" y="connsiteY6311"/>
                  </a:cxn>
                  <a:cxn ang="0">
                    <a:pos x="connsiteX6312" y="connsiteY6312"/>
                  </a:cxn>
                  <a:cxn ang="0">
                    <a:pos x="connsiteX6313" y="connsiteY6313"/>
                  </a:cxn>
                  <a:cxn ang="0">
                    <a:pos x="connsiteX6314" y="connsiteY6314"/>
                  </a:cxn>
                  <a:cxn ang="0">
                    <a:pos x="connsiteX6315" y="connsiteY6315"/>
                  </a:cxn>
                  <a:cxn ang="0">
                    <a:pos x="connsiteX6316" y="connsiteY6316"/>
                  </a:cxn>
                  <a:cxn ang="0">
                    <a:pos x="connsiteX6317" y="connsiteY6317"/>
                  </a:cxn>
                  <a:cxn ang="0">
                    <a:pos x="connsiteX6318" y="connsiteY6318"/>
                  </a:cxn>
                  <a:cxn ang="0">
                    <a:pos x="connsiteX6319" y="connsiteY6319"/>
                  </a:cxn>
                  <a:cxn ang="0">
                    <a:pos x="connsiteX6320" y="connsiteY6320"/>
                  </a:cxn>
                  <a:cxn ang="0">
                    <a:pos x="connsiteX6321" y="connsiteY6321"/>
                  </a:cxn>
                  <a:cxn ang="0">
                    <a:pos x="connsiteX6322" y="connsiteY6322"/>
                  </a:cxn>
                  <a:cxn ang="0">
                    <a:pos x="connsiteX6323" y="connsiteY6323"/>
                  </a:cxn>
                  <a:cxn ang="0">
                    <a:pos x="connsiteX6324" y="connsiteY6324"/>
                  </a:cxn>
                  <a:cxn ang="0">
                    <a:pos x="connsiteX6325" y="connsiteY6325"/>
                  </a:cxn>
                  <a:cxn ang="0">
                    <a:pos x="connsiteX6326" y="connsiteY6326"/>
                  </a:cxn>
                  <a:cxn ang="0">
                    <a:pos x="connsiteX6327" y="connsiteY6327"/>
                  </a:cxn>
                  <a:cxn ang="0">
                    <a:pos x="connsiteX6328" y="connsiteY6328"/>
                  </a:cxn>
                  <a:cxn ang="0">
                    <a:pos x="connsiteX6329" y="connsiteY6329"/>
                  </a:cxn>
                  <a:cxn ang="0">
                    <a:pos x="connsiteX6330" y="connsiteY6330"/>
                  </a:cxn>
                  <a:cxn ang="0">
                    <a:pos x="connsiteX6331" y="connsiteY6331"/>
                  </a:cxn>
                  <a:cxn ang="0">
                    <a:pos x="connsiteX6332" y="connsiteY6332"/>
                  </a:cxn>
                  <a:cxn ang="0">
                    <a:pos x="connsiteX6333" y="connsiteY6333"/>
                  </a:cxn>
                  <a:cxn ang="0">
                    <a:pos x="connsiteX6334" y="connsiteY6334"/>
                  </a:cxn>
                  <a:cxn ang="0">
                    <a:pos x="connsiteX6335" y="connsiteY6335"/>
                  </a:cxn>
                  <a:cxn ang="0">
                    <a:pos x="connsiteX6336" y="connsiteY6336"/>
                  </a:cxn>
                  <a:cxn ang="0">
                    <a:pos x="connsiteX6337" y="connsiteY6337"/>
                  </a:cxn>
                  <a:cxn ang="0">
                    <a:pos x="connsiteX6338" y="connsiteY6338"/>
                  </a:cxn>
                  <a:cxn ang="0">
                    <a:pos x="connsiteX6339" y="connsiteY6339"/>
                  </a:cxn>
                  <a:cxn ang="0">
                    <a:pos x="connsiteX6340" y="connsiteY6340"/>
                  </a:cxn>
                  <a:cxn ang="0">
                    <a:pos x="connsiteX6341" y="connsiteY6341"/>
                  </a:cxn>
                  <a:cxn ang="0">
                    <a:pos x="connsiteX6342" y="connsiteY6342"/>
                  </a:cxn>
                  <a:cxn ang="0">
                    <a:pos x="connsiteX6343" y="connsiteY6343"/>
                  </a:cxn>
                  <a:cxn ang="0">
                    <a:pos x="connsiteX6344" y="connsiteY6344"/>
                  </a:cxn>
                  <a:cxn ang="0">
                    <a:pos x="connsiteX6345" y="connsiteY6345"/>
                  </a:cxn>
                  <a:cxn ang="0">
                    <a:pos x="connsiteX6346" y="connsiteY6346"/>
                  </a:cxn>
                  <a:cxn ang="0">
                    <a:pos x="connsiteX6347" y="connsiteY6347"/>
                  </a:cxn>
                  <a:cxn ang="0">
                    <a:pos x="connsiteX6348" y="connsiteY6348"/>
                  </a:cxn>
                  <a:cxn ang="0">
                    <a:pos x="connsiteX6349" y="connsiteY6349"/>
                  </a:cxn>
                  <a:cxn ang="0">
                    <a:pos x="connsiteX6350" y="connsiteY6350"/>
                  </a:cxn>
                  <a:cxn ang="0">
                    <a:pos x="connsiteX6351" y="connsiteY6351"/>
                  </a:cxn>
                  <a:cxn ang="0">
                    <a:pos x="connsiteX6352" y="connsiteY6352"/>
                  </a:cxn>
                  <a:cxn ang="0">
                    <a:pos x="connsiteX6353" y="connsiteY6353"/>
                  </a:cxn>
                  <a:cxn ang="0">
                    <a:pos x="connsiteX6354" y="connsiteY6354"/>
                  </a:cxn>
                  <a:cxn ang="0">
                    <a:pos x="connsiteX6355" y="connsiteY6355"/>
                  </a:cxn>
                  <a:cxn ang="0">
                    <a:pos x="connsiteX6356" y="connsiteY6356"/>
                  </a:cxn>
                  <a:cxn ang="0">
                    <a:pos x="connsiteX6357" y="connsiteY6357"/>
                  </a:cxn>
                  <a:cxn ang="0">
                    <a:pos x="connsiteX6358" y="connsiteY6358"/>
                  </a:cxn>
                  <a:cxn ang="0">
                    <a:pos x="connsiteX6359" y="connsiteY6359"/>
                  </a:cxn>
                  <a:cxn ang="0">
                    <a:pos x="connsiteX6360" y="connsiteY6360"/>
                  </a:cxn>
                  <a:cxn ang="0">
                    <a:pos x="connsiteX6361" y="connsiteY6361"/>
                  </a:cxn>
                  <a:cxn ang="0">
                    <a:pos x="connsiteX6362" y="connsiteY6362"/>
                  </a:cxn>
                  <a:cxn ang="0">
                    <a:pos x="connsiteX6363" y="connsiteY6363"/>
                  </a:cxn>
                  <a:cxn ang="0">
                    <a:pos x="connsiteX6364" y="connsiteY6364"/>
                  </a:cxn>
                  <a:cxn ang="0">
                    <a:pos x="connsiteX6365" y="connsiteY6365"/>
                  </a:cxn>
                  <a:cxn ang="0">
                    <a:pos x="connsiteX6366" y="connsiteY6366"/>
                  </a:cxn>
                  <a:cxn ang="0">
                    <a:pos x="connsiteX6367" y="connsiteY6367"/>
                  </a:cxn>
                  <a:cxn ang="0">
                    <a:pos x="connsiteX6368" y="connsiteY6368"/>
                  </a:cxn>
                  <a:cxn ang="0">
                    <a:pos x="connsiteX6369" y="connsiteY6369"/>
                  </a:cxn>
                  <a:cxn ang="0">
                    <a:pos x="connsiteX6370" y="connsiteY6370"/>
                  </a:cxn>
                  <a:cxn ang="0">
                    <a:pos x="connsiteX6371" y="connsiteY6371"/>
                  </a:cxn>
                  <a:cxn ang="0">
                    <a:pos x="connsiteX6372" y="connsiteY6372"/>
                  </a:cxn>
                  <a:cxn ang="0">
                    <a:pos x="connsiteX6373" y="connsiteY6373"/>
                  </a:cxn>
                  <a:cxn ang="0">
                    <a:pos x="connsiteX6374" y="connsiteY6374"/>
                  </a:cxn>
                  <a:cxn ang="0">
                    <a:pos x="connsiteX6375" y="connsiteY6375"/>
                  </a:cxn>
                  <a:cxn ang="0">
                    <a:pos x="connsiteX6376" y="connsiteY6376"/>
                  </a:cxn>
                  <a:cxn ang="0">
                    <a:pos x="connsiteX6377" y="connsiteY6377"/>
                  </a:cxn>
                  <a:cxn ang="0">
                    <a:pos x="connsiteX6378" y="connsiteY6378"/>
                  </a:cxn>
                  <a:cxn ang="0">
                    <a:pos x="connsiteX6379" y="connsiteY6379"/>
                  </a:cxn>
                  <a:cxn ang="0">
                    <a:pos x="connsiteX6380" y="connsiteY6380"/>
                  </a:cxn>
                  <a:cxn ang="0">
                    <a:pos x="connsiteX6381" y="connsiteY6381"/>
                  </a:cxn>
                  <a:cxn ang="0">
                    <a:pos x="connsiteX6382" y="connsiteY6382"/>
                  </a:cxn>
                  <a:cxn ang="0">
                    <a:pos x="connsiteX6383" y="connsiteY6383"/>
                  </a:cxn>
                  <a:cxn ang="0">
                    <a:pos x="connsiteX6384" y="connsiteY6384"/>
                  </a:cxn>
                  <a:cxn ang="0">
                    <a:pos x="connsiteX6385" y="connsiteY6385"/>
                  </a:cxn>
                  <a:cxn ang="0">
                    <a:pos x="connsiteX6386" y="connsiteY6386"/>
                  </a:cxn>
                  <a:cxn ang="0">
                    <a:pos x="connsiteX6387" y="connsiteY6387"/>
                  </a:cxn>
                  <a:cxn ang="0">
                    <a:pos x="connsiteX6388" y="connsiteY6388"/>
                  </a:cxn>
                  <a:cxn ang="0">
                    <a:pos x="connsiteX6389" y="connsiteY6389"/>
                  </a:cxn>
                  <a:cxn ang="0">
                    <a:pos x="connsiteX6390" y="connsiteY6390"/>
                  </a:cxn>
                  <a:cxn ang="0">
                    <a:pos x="connsiteX6391" y="connsiteY6391"/>
                  </a:cxn>
                  <a:cxn ang="0">
                    <a:pos x="connsiteX6392" y="connsiteY6392"/>
                  </a:cxn>
                  <a:cxn ang="0">
                    <a:pos x="connsiteX6393" y="connsiteY6393"/>
                  </a:cxn>
                  <a:cxn ang="0">
                    <a:pos x="connsiteX6394" y="connsiteY6394"/>
                  </a:cxn>
                  <a:cxn ang="0">
                    <a:pos x="connsiteX6395" y="connsiteY6395"/>
                  </a:cxn>
                  <a:cxn ang="0">
                    <a:pos x="connsiteX6396" y="connsiteY6396"/>
                  </a:cxn>
                  <a:cxn ang="0">
                    <a:pos x="connsiteX6397" y="connsiteY6397"/>
                  </a:cxn>
                  <a:cxn ang="0">
                    <a:pos x="connsiteX6398" y="connsiteY6398"/>
                  </a:cxn>
                  <a:cxn ang="0">
                    <a:pos x="connsiteX6399" y="connsiteY6399"/>
                  </a:cxn>
                  <a:cxn ang="0">
                    <a:pos x="connsiteX6400" y="connsiteY6400"/>
                  </a:cxn>
                  <a:cxn ang="0">
                    <a:pos x="connsiteX6401" y="connsiteY6401"/>
                  </a:cxn>
                  <a:cxn ang="0">
                    <a:pos x="connsiteX6402" y="connsiteY6402"/>
                  </a:cxn>
                  <a:cxn ang="0">
                    <a:pos x="connsiteX6403" y="connsiteY6403"/>
                  </a:cxn>
                  <a:cxn ang="0">
                    <a:pos x="connsiteX6404" y="connsiteY6404"/>
                  </a:cxn>
                  <a:cxn ang="0">
                    <a:pos x="connsiteX6405" y="connsiteY6405"/>
                  </a:cxn>
                  <a:cxn ang="0">
                    <a:pos x="connsiteX6406" y="connsiteY6406"/>
                  </a:cxn>
                  <a:cxn ang="0">
                    <a:pos x="connsiteX6407" y="connsiteY6407"/>
                  </a:cxn>
                  <a:cxn ang="0">
                    <a:pos x="connsiteX6408" y="connsiteY6408"/>
                  </a:cxn>
                  <a:cxn ang="0">
                    <a:pos x="connsiteX6409" y="connsiteY6409"/>
                  </a:cxn>
                  <a:cxn ang="0">
                    <a:pos x="connsiteX6410" y="connsiteY6410"/>
                  </a:cxn>
                  <a:cxn ang="0">
                    <a:pos x="connsiteX6411" y="connsiteY6411"/>
                  </a:cxn>
                  <a:cxn ang="0">
                    <a:pos x="connsiteX6412" y="connsiteY6412"/>
                  </a:cxn>
                  <a:cxn ang="0">
                    <a:pos x="connsiteX6413" y="connsiteY6413"/>
                  </a:cxn>
                  <a:cxn ang="0">
                    <a:pos x="connsiteX6414" y="connsiteY6414"/>
                  </a:cxn>
                  <a:cxn ang="0">
                    <a:pos x="connsiteX6415" y="connsiteY6415"/>
                  </a:cxn>
                  <a:cxn ang="0">
                    <a:pos x="connsiteX6416" y="connsiteY6416"/>
                  </a:cxn>
                  <a:cxn ang="0">
                    <a:pos x="connsiteX6417" y="connsiteY6417"/>
                  </a:cxn>
                  <a:cxn ang="0">
                    <a:pos x="connsiteX6418" y="connsiteY6418"/>
                  </a:cxn>
                  <a:cxn ang="0">
                    <a:pos x="connsiteX6419" y="connsiteY6419"/>
                  </a:cxn>
                  <a:cxn ang="0">
                    <a:pos x="connsiteX6420" y="connsiteY6420"/>
                  </a:cxn>
                  <a:cxn ang="0">
                    <a:pos x="connsiteX6421" y="connsiteY6421"/>
                  </a:cxn>
                  <a:cxn ang="0">
                    <a:pos x="connsiteX6422" y="connsiteY6422"/>
                  </a:cxn>
                  <a:cxn ang="0">
                    <a:pos x="connsiteX6423" y="connsiteY6423"/>
                  </a:cxn>
                  <a:cxn ang="0">
                    <a:pos x="connsiteX6424" y="connsiteY6424"/>
                  </a:cxn>
                  <a:cxn ang="0">
                    <a:pos x="connsiteX6425" y="connsiteY6425"/>
                  </a:cxn>
                  <a:cxn ang="0">
                    <a:pos x="connsiteX6426" y="connsiteY6426"/>
                  </a:cxn>
                  <a:cxn ang="0">
                    <a:pos x="connsiteX6427" y="connsiteY6427"/>
                  </a:cxn>
                  <a:cxn ang="0">
                    <a:pos x="connsiteX6428" y="connsiteY6428"/>
                  </a:cxn>
                  <a:cxn ang="0">
                    <a:pos x="connsiteX6429" y="connsiteY6429"/>
                  </a:cxn>
                  <a:cxn ang="0">
                    <a:pos x="connsiteX6430" y="connsiteY6430"/>
                  </a:cxn>
                  <a:cxn ang="0">
                    <a:pos x="connsiteX6431" y="connsiteY6431"/>
                  </a:cxn>
                  <a:cxn ang="0">
                    <a:pos x="connsiteX6432" y="connsiteY6432"/>
                  </a:cxn>
                  <a:cxn ang="0">
                    <a:pos x="connsiteX6433" y="connsiteY6433"/>
                  </a:cxn>
                  <a:cxn ang="0">
                    <a:pos x="connsiteX6434" y="connsiteY6434"/>
                  </a:cxn>
                  <a:cxn ang="0">
                    <a:pos x="connsiteX6435" y="connsiteY6435"/>
                  </a:cxn>
                  <a:cxn ang="0">
                    <a:pos x="connsiteX6436" y="connsiteY6436"/>
                  </a:cxn>
                  <a:cxn ang="0">
                    <a:pos x="connsiteX6437" y="connsiteY6437"/>
                  </a:cxn>
                  <a:cxn ang="0">
                    <a:pos x="connsiteX6438" y="connsiteY6438"/>
                  </a:cxn>
                  <a:cxn ang="0">
                    <a:pos x="connsiteX6439" y="connsiteY6439"/>
                  </a:cxn>
                  <a:cxn ang="0">
                    <a:pos x="connsiteX6440" y="connsiteY6440"/>
                  </a:cxn>
                  <a:cxn ang="0">
                    <a:pos x="connsiteX6441" y="connsiteY6441"/>
                  </a:cxn>
                  <a:cxn ang="0">
                    <a:pos x="connsiteX6442" y="connsiteY6442"/>
                  </a:cxn>
                  <a:cxn ang="0">
                    <a:pos x="connsiteX6443" y="connsiteY6443"/>
                  </a:cxn>
                  <a:cxn ang="0">
                    <a:pos x="connsiteX6444" y="connsiteY6444"/>
                  </a:cxn>
                  <a:cxn ang="0">
                    <a:pos x="connsiteX6445" y="connsiteY6445"/>
                  </a:cxn>
                  <a:cxn ang="0">
                    <a:pos x="connsiteX6446" y="connsiteY6446"/>
                  </a:cxn>
                  <a:cxn ang="0">
                    <a:pos x="connsiteX6447" y="connsiteY6447"/>
                  </a:cxn>
                  <a:cxn ang="0">
                    <a:pos x="connsiteX6448" y="connsiteY6448"/>
                  </a:cxn>
                  <a:cxn ang="0">
                    <a:pos x="connsiteX6449" y="connsiteY6449"/>
                  </a:cxn>
                  <a:cxn ang="0">
                    <a:pos x="connsiteX6450" y="connsiteY6450"/>
                  </a:cxn>
                  <a:cxn ang="0">
                    <a:pos x="connsiteX6451" y="connsiteY6451"/>
                  </a:cxn>
                  <a:cxn ang="0">
                    <a:pos x="connsiteX6452" y="connsiteY6452"/>
                  </a:cxn>
                  <a:cxn ang="0">
                    <a:pos x="connsiteX6453" y="connsiteY6453"/>
                  </a:cxn>
                  <a:cxn ang="0">
                    <a:pos x="connsiteX6454" y="connsiteY6454"/>
                  </a:cxn>
                  <a:cxn ang="0">
                    <a:pos x="connsiteX6455" y="connsiteY6455"/>
                  </a:cxn>
                  <a:cxn ang="0">
                    <a:pos x="connsiteX6456" y="connsiteY6456"/>
                  </a:cxn>
                  <a:cxn ang="0">
                    <a:pos x="connsiteX6457" y="connsiteY6457"/>
                  </a:cxn>
                  <a:cxn ang="0">
                    <a:pos x="connsiteX6458" y="connsiteY6458"/>
                  </a:cxn>
                  <a:cxn ang="0">
                    <a:pos x="connsiteX6459" y="connsiteY6459"/>
                  </a:cxn>
                  <a:cxn ang="0">
                    <a:pos x="connsiteX6460" y="connsiteY6460"/>
                  </a:cxn>
                  <a:cxn ang="0">
                    <a:pos x="connsiteX6461" y="connsiteY6461"/>
                  </a:cxn>
                  <a:cxn ang="0">
                    <a:pos x="connsiteX6462" y="connsiteY6462"/>
                  </a:cxn>
                  <a:cxn ang="0">
                    <a:pos x="connsiteX6463" y="connsiteY6463"/>
                  </a:cxn>
                  <a:cxn ang="0">
                    <a:pos x="connsiteX6464" y="connsiteY6464"/>
                  </a:cxn>
                  <a:cxn ang="0">
                    <a:pos x="connsiteX6465" y="connsiteY6465"/>
                  </a:cxn>
                  <a:cxn ang="0">
                    <a:pos x="connsiteX6466" y="connsiteY6466"/>
                  </a:cxn>
                  <a:cxn ang="0">
                    <a:pos x="connsiteX6467" y="connsiteY6467"/>
                  </a:cxn>
                  <a:cxn ang="0">
                    <a:pos x="connsiteX6468" y="connsiteY6468"/>
                  </a:cxn>
                  <a:cxn ang="0">
                    <a:pos x="connsiteX6469" y="connsiteY6469"/>
                  </a:cxn>
                  <a:cxn ang="0">
                    <a:pos x="connsiteX6470" y="connsiteY6470"/>
                  </a:cxn>
                  <a:cxn ang="0">
                    <a:pos x="connsiteX6471" y="connsiteY6471"/>
                  </a:cxn>
                  <a:cxn ang="0">
                    <a:pos x="connsiteX6472" y="connsiteY6472"/>
                  </a:cxn>
                  <a:cxn ang="0">
                    <a:pos x="connsiteX6473" y="connsiteY6473"/>
                  </a:cxn>
                  <a:cxn ang="0">
                    <a:pos x="connsiteX6474" y="connsiteY6474"/>
                  </a:cxn>
                  <a:cxn ang="0">
                    <a:pos x="connsiteX6475" y="connsiteY6475"/>
                  </a:cxn>
                  <a:cxn ang="0">
                    <a:pos x="connsiteX6476" y="connsiteY6476"/>
                  </a:cxn>
                  <a:cxn ang="0">
                    <a:pos x="connsiteX6477" y="connsiteY6477"/>
                  </a:cxn>
                  <a:cxn ang="0">
                    <a:pos x="connsiteX6478" y="connsiteY6478"/>
                  </a:cxn>
                  <a:cxn ang="0">
                    <a:pos x="connsiteX6479" y="connsiteY6479"/>
                  </a:cxn>
                  <a:cxn ang="0">
                    <a:pos x="connsiteX6480" y="connsiteY6480"/>
                  </a:cxn>
                  <a:cxn ang="0">
                    <a:pos x="connsiteX6481" y="connsiteY6481"/>
                  </a:cxn>
                  <a:cxn ang="0">
                    <a:pos x="connsiteX6482" y="connsiteY6482"/>
                  </a:cxn>
                  <a:cxn ang="0">
                    <a:pos x="connsiteX6483" y="connsiteY6483"/>
                  </a:cxn>
                  <a:cxn ang="0">
                    <a:pos x="connsiteX6484" y="connsiteY6484"/>
                  </a:cxn>
                  <a:cxn ang="0">
                    <a:pos x="connsiteX6485" y="connsiteY6485"/>
                  </a:cxn>
                  <a:cxn ang="0">
                    <a:pos x="connsiteX6486" y="connsiteY6486"/>
                  </a:cxn>
                  <a:cxn ang="0">
                    <a:pos x="connsiteX6487" y="connsiteY6487"/>
                  </a:cxn>
                  <a:cxn ang="0">
                    <a:pos x="connsiteX6488" y="connsiteY6488"/>
                  </a:cxn>
                  <a:cxn ang="0">
                    <a:pos x="connsiteX6489" y="connsiteY6489"/>
                  </a:cxn>
                  <a:cxn ang="0">
                    <a:pos x="connsiteX6490" y="connsiteY6490"/>
                  </a:cxn>
                  <a:cxn ang="0">
                    <a:pos x="connsiteX6491" y="connsiteY6491"/>
                  </a:cxn>
                  <a:cxn ang="0">
                    <a:pos x="connsiteX6492" y="connsiteY6492"/>
                  </a:cxn>
                  <a:cxn ang="0">
                    <a:pos x="connsiteX6493" y="connsiteY6493"/>
                  </a:cxn>
                  <a:cxn ang="0">
                    <a:pos x="connsiteX6494" y="connsiteY6494"/>
                  </a:cxn>
                  <a:cxn ang="0">
                    <a:pos x="connsiteX6495" y="connsiteY6495"/>
                  </a:cxn>
                  <a:cxn ang="0">
                    <a:pos x="connsiteX6496" y="connsiteY6496"/>
                  </a:cxn>
                  <a:cxn ang="0">
                    <a:pos x="connsiteX6497" y="connsiteY6497"/>
                  </a:cxn>
                  <a:cxn ang="0">
                    <a:pos x="connsiteX6498" y="connsiteY6498"/>
                  </a:cxn>
                  <a:cxn ang="0">
                    <a:pos x="connsiteX6499" y="connsiteY6499"/>
                  </a:cxn>
                  <a:cxn ang="0">
                    <a:pos x="connsiteX6500" y="connsiteY6500"/>
                  </a:cxn>
                  <a:cxn ang="0">
                    <a:pos x="connsiteX6501" y="connsiteY6501"/>
                  </a:cxn>
                  <a:cxn ang="0">
                    <a:pos x="connsiteX6502" y="connsiteY6502"/>
                  </a:cxn>
                  <a:cxn ang="0">
                    <a:pos x="connsiteX6503" y="connsiteY6503"/>
                  </a:cxn>
                  <a:cxn ang="0">
                    <a:pos x="connsiteX6504" y="connsiteY6504"/>
                  </a:cxn>
                  <a:cxn ang="0">
                    <a:pos x="connsiteX6505" y="connsiteY6505"/>
                  </a:cxn>
                  <a:cxn ang="0">
                    <a:pos x="connsiteX6506" y="connsiteY6506"/>
                  </a:cxn>
                  <a:cxn ang="0">
                    <a:pos x="connsiteX6507" y="connsiteY6507"/>
                  </a:cxn>
                  <a:cxn ang="0">
                    <a:pos x="connsiteX6508" y="connsiteY6508"/>
                  </a:cxn>
                  <a:cxn ang="0">
                    <a:pos x="connsiteX6509" y="connsiteY6509"/>
                  </a:cxn>
                  <a:cxn ang="0">
                    <a:pos x="connsiteX6510" y="connsiteY6510"/>
                  </a:cxn>
                  <a:cxn ang="0">
                    <a:pos x="connsiteX6511" y="connsiteY6511"/>
                  </a:cxn>
                  <a:cxn ang="0">
                    <a:pos x="connsiteX6512" y="connsiteY6512"/>
                  </a:cxn>
                  <a:cxn ang="0">
                    <a:pos x="connsiteX6513" y="connsiteY6513"/>
                  </a:cxn>
                  <a:cxn ang="0">
                    <a:pos x="connsiteX6514" y="connsiteY6514"/>
                  </a:cxn>
                  <a:cxn ang="0">
                    <a:pos x="connsiteX6515" y="connsiteY6515"/>
                  </a:cxn>
                  <a:cxn ang="0">
                    <a:pos x="connsiteX6516" y="connsiteY6516"/>
                  </a:cxn>
                  <a:cxn ang="0">
                    <a:pos x="connsiteX6517" y="connsiteY6517"/>
                  </a:cxn>
                  <a:cxn ang="0">
                    <a:pos x="connsiteX6518" y="connsiteY6518"/>
                  </a:cxn>
                  <a:cxn ang="0">
                    <a:pos x="connsiteX6519" y="connsiteY6519"/>
                  </a:cxn>
                  <a:cxn ang="0">
                    <a:pos x="connsiteX6520" y="connsiteY6520"/>
                  </a:cxn>
                  <a:cxn ang="0">
                    <a:pos x="connsiteX6521" y="connsiteY6521"/>
                  </a:cxn>
                  <a:cxn ang="0">
                    <a:pos x="connsiteX6522" y="connsiteY6522"/>
                  </a:cxn>
                  <a:cxn ang="0">
                    <a:pos x="connsiteX6523" y="connsiteY6523"/>
                  </a:cxn>
                  <a:cxn ang="0">
                    <a:pos x="connsiteX6524" y="connsiteY6524"/>
                  </a:cxn>
                  <a:cxn ang="0">
                    <a:pos x="connsiteX6525" y="connsiteY6525"/>
                  </a:cxn>
                  <a:cxn ang="0">
                    <a:pos x="connsiteX6526" y="connsiteY6526"/>
                  </a:cxn>
                  <a:cxn ang="0">
                    <a:pos x="connsiteX6527" y="connsiteY6527"/>
                  </a:cxn>
                  <a:cxn ang="0">
                    <a:pos x="connsiteX6528" y="connsiteY6528"/>
                  </a:cxn>
                  <a:cxn ang="0">
                    <a:pos x="connsiteX6529" y="connsiteY6529"/>
                  </a:cxn>
                  <a:cxn ang="0">
                    <a:pos x="connsiteX6530" y="connsiteY6530"/>
                  </a:cxn>
                  <a:cxn ang="0">
                    <a:pos x="connsiteX6531" y="connsiteY6531"/>
                  </a:cxn>
                  <a:cxn ang="0">
                    <a:pos x="connsiteX6532" y="connsiteY6532"/>
                  </a:cxn>
                  <a:cxn ang="0">
                    <a:pos x="connsiteX6533" y="connsiteY6533"/>
                  </a:cxn>
                  <a:cxn ang="0">
                    <a:pos x="connsiteX6534" y="connsiteY6534"/>
                  </a:cxn>
                  <a:cxn ang="0">
                    <a:pos x="connsiteX6535" y="connsiteY6535"/>
                  </a:cxn>
                  <a:cxn ang="0">
                    <a:pos x="connsiteX6536" y="connsiteY6536"/>
                  </a:cxn>
                  <a:cxn ang="0">
                    <a:pos x="connsiteX6537" y="connsiteY6537"/>
                  </a:cxn>
                  <a:cxn ang="0">
                    <a:pos x="connsiteX6538" y="connsiteY6538"/>
                  </a:cxn>
                  <a:cxn ang="0">
                    <a:pos x="connsiteX6539" y="connsiteY6539"/>
                  </a:cxn>
                  <a:cxn ang="0">
                    <a:pos x="connsiteX6540" y="connsiteY6540"/>
                  </a:cxn>
                  <a:cxn ang="0">
                    <a:pos x="connsiteX6541" y="connsiteY6541"/>
                  </a:cxn>
                  <a:cxn ang="0">
                    <a:pos x="connsiteX6542" y="connsiteY6542"/>
                  </a:cxn>
                  <a:cxn ang="0">
                    <a:pos x="connsiteX6543" y="connsiteY6543"/>
                  </a:cxn>
                  <a:cxn ang="0">
                    <a:pos x="connsiteX6544" y="connsiteY6544"/>
                  </a:cxn>
                  <a:cxn ang="0">
                    <a:pos x="connsiteX6545" y="connsiteY6545"/>
                  </a:cxn>
                  <a:cxn ang="0">
                    <a:pos x="connsiteX6546" y="connsiteY6546"/>
                  </a:cxn>
                  <a:cxn ang="0">
                    <a:pos x="connsiteX6547" y="connsiteY6547"/>
                  </a:cxn>
                  <a:cxn ang="0">
                    <a:pos x="connsiteX6548" y="connsiteY6548"/>
                  </a:cxn>
                  <a:cxn ang="0">
                    <a:pos x="connsiteX6549" y="connsiteY6549"/>
                  </a:cxn>
                  <a:cxn ang="0">
                    <a:pos x="connsiteX6550" y="connsiteY6550"/>
                  </a:cxn>
                  <a:cxn ang="0">
                    <a:pos x="connsiteX6551" y="connsiteY6551"/>
                  </a:cxn>
                  <a:cxn ang="0">
                    <a:pos x="connsiteX6552" y="connsiteY6552"/>
                  </a:cxn>
                  <a:cxn ang="0">
                    <a:pos x="connsiteX6553" y="connsiteY6553"/>
                  </a:cxn>
                  <a:cxn ang="0">
                    <a:pos x="connsiteX6554" y="connsiteY6554"/>
                  </a:cxn>
                  <a:cxn ang="0">
                    <a:pos x="connsiteX6555" y="connsiteY6555"/>
                  </a:cxn>
                  <a:cxn ang="0">
                    <a:pos x="connsiteX6556" y="connsiteY6556"/>
                  </a:cxn>
                  <a:cxn ang="0">
                    <a:pos x="connsiteX6557" y="connsiteY6557"/>
                  </a:cxn>
                  <a:cxn ang="0">
                    <a:pos x="connsiteX6558" y="connsiteY6558"/>
                  </a:cxn>
                  <a:cxn ang="0">
                    <a:pos x="connsiteX6559" y="connsiteY6559"/>
                  </a:cxn>
                  <a:cxn ang="0">
                    <a:pos x="connsiteX6560" y="connsiteY6560"/>
                  </a:cxn>
                  <a:cxn ang="0">
                    <a:pos x="connsiteX6561" y="connsiteY6561"/>
                  </a:cxn>
                  <a:cxn ang="0">
                    <a:pos x="connsiteX6562" y="connsiteY6562"/>
                  </a:cxn>
                  <a:cxn ang="0">
                    <a:pos x="connsiteX6563" y="connsiteY6563"/>
                  </a:cxn>
                  <a:cxn ang="0">
                    <a:pos x="connsiteX6564" y="connsiteY6564"/>
                  </a:cxn>
                  <a:cxn ang="0">
                    <a:pos x="connsiteX6565" y="connsiteY6565"/>
                  </a:cxn>
                  <a:cxn ang="0">
                    <a:pos x="connsiteX6566" y="connsiteY6566"/>
                  </a:cxn>
                  <a:cxn ang="0">
                    <a:pos x="connsiteX6567" y="connsiteY6567"/>
                  </a:cxn>
                  <a:cxn ang="0">
                    <a:pos x="connsiteX6568" y="connsiteY6568"/>
                  </a:cxn>
                  <a:cxn ang="0">
                    <a:pos x="connsiteX6569" y="connsiteY6569"/>
                  </a:cxn>
                  <a:cxn ang="0">
                    <a:pos x="connsiteX6570" y="connsiteY6570"/>
                  </a:cxn>
                  <a:cxn ang="0">
                    <a:pos x="connsiteX6571" y="connsiteY6571"/>
                  </a:cxn>
                  <a:cxn ang="0">
                    <a:pos x="connsiteX6572" y="connsiteY6572"/>
                  </a:cxn>
                  <a:cxn ang="0">
                    <a:pos x="connsiteX6573" y="connsiteY6573"/>
                  </a:cxn>
                  <a:cxn ang="0">
                    <a:pos x="connsiteX6574" y="connsiteY6574"/>
                  </a:cxn>
                  <a:cxn ang="0">
                    <a:pos x="connsiteX6575" y="connsiteY6575"/>
                  </a:cxn>
                  <a:cxn ang="0">
                    <a:pos x="connsiteX6576" y="connsiteY6576"/>
                  </a:cxn>
                  <a:cxn ang="0">
                    <a:pos x="connsiteX6577" y="connsiteY6577"/>
                  </a:cxn>
                  <a:cxn ang="0">
                    <a:pos x="connsiteX6578" y="connsiteY6578"/>
                  </a:cxn>
                  <a:cxn ang="0">
                    <a:pos x="connsiteX6579" y="connsiteY6579"/>
                  </a:cxn>
                  <a:cxn ang="0">
                    <a:pos x="connsiteX6580" y="connsiteY6580"/>
                  </a:cxn>
                  <a:cxn ang="0">
                    <a:pos x="connsiteX6581" y="connsiteY6581"/>
                  </a:cxn>
                  <a:cxn ang="0">
                    <a:pos x="connsiteX6582" y="connsiteY6582"/>
                  </a:cxn>
                  <a:cxn ang="0">
                    <a:pos x="connsiteX6583" y="connsiteY6583"/>
                  </a:cxn>
                  <a:cxn ang="0">
                    <a:pos x="connsiteX6584" y="connsiteY6584"/>
                  </a:cxn>
                  <a:cxn ang="0">
                    <a:pos x="connsiteX6585" y="connsiteY6585"/>
                  </a:cxn>
                  <a:cxn ang="0">
                    <a:pos x="connsiteX6586" y="connsiteY6586"/>
                  </a:cxn>
                  <a:cxn ang="0">
                    <a:pos x="connsiteX6587" y="connsiteY6587"/>
                  </a:cxn>
                  <a:cxn ang="0">
                    <a:pos x="connsiteX6588" y="connsiteY6588"/>
                  </a:cxn>
                  <a:cxn ang="0">
                    <a:pos x="connsiteX6589" y="connsiteY6589"/>
                  </a:cxn>
                  <a:cxn ang="0">
                    <a:pos x="connsiteX6590" y="connsiteY6590"/>
                  </a:cxn>
                  <a:cxn ang="0">
                    <a:pos x="connsiteX6591" y="connsiteY6591"/>
                  </a:cxn>
                  <a:cxn ang="0">
                    <a:pos x="connsiteX6592" y="connsiteY6592"/>
                  </a:cxn>
                  <a:cxn ang="0">
                    <a:pos x="connsiteX6593" y="connsiteY6593"/>
                  </a:cxn>
                  <a:cxn ang="0">
                    <a:pos x="connsiteX6594" y="connsiteY6594"/>
                  </a:cxn>
                  <a:cxn ang="0">
                    <a:pos x="connsiteX6595" y="connsiteY6595"/>
                  </a:cxn>
                  <a:cxn ang="0">
                    <a:pos x="connsiteX6596" y="connsiteY6596"/>
                  </a:cxn>
                  <a:cxn ang="0">
                    <a:pos x="connsiteX6597" y="connsiteY6597"/>
                  </a:cxn>
                  <a:cxn ang="0">
                    <a:pos x="connsiteX6598" y="connsiteY6598"/>
                  </a:cxn>
                  <a:cxn ang="0">
                    <a:pos x="connsiteX6599" y="connsiteY6599"/>
                  </a:cxn>
                  <a:cxn ang="0">
                    <a:pos x="connsiteX6600" y="connsiteY6600"/>
                  </a:cxn>
                  <a:cxn ang="0">
                    <a:pos x="connsiteX6601" y="connsiteY6601"/>
                  </a:cxn>
                  <a:cxn ang="0">
                    <a:pos x="connsiteX6602" y="connsiteY6602"/>
                  </a:cxn>
                  <a:cxn ang="0">
                    <a:pos x="connsiteX6603" y="connsiteY6603"/>
                  </a:cxn>
                  <a:cxn ang="0">
                    <a:pos x="connsiteX6604" y="connsiteY6604"/>
                  </a:cxn>
                  <a:cxn ang="0">
                    <a:pos x="connsiteX6605" y="connsiteY6605"/>
                  </a:cxn>
                  <a:cxn ang="0">
                    <a:pos x="connsiteX6606" y="connsiteY6606"/>
                  </a:cxn>
                  <a:cxn ang="0">
                    <a:pos x="connsiteX6607" y="connsiteY6607"/>
                  </a:cxn>
                  <a:cxn ang="0">
                    <a:pos x="connsiteX6608" y="connsiteY6608"/>
                  </a:cxn>
                  <a:cxn ang="0">
                    <a:pos x="connsiteX6609" y="connsiteY6609"/>
                  </a:cxn>
                  <a:cxn ang="0">
                    <a:pos x="connsiteX6610" y="connsiteY6610"/>
                  </a:cxn>
                  <a:cxn ang="0">
                    <a:pos x="connsiteX6611" y="connsiteY6611"/>
                  </a:cxn>
                  <a:cxn ang="0">
                    <a:pos x="connsiteX6612" y="connsiteY6612"/>
                  </a:cxn>
                  <a:cxn ang="0">
                    <a:pos x="connsiteX6613" y="connsiteY6613"/>
                  </a:cxn>
                  <a:cxn ang="0">
                    <a:pos x="connsiteX6614" y="connsiteY6614"/>
                  </a:cxn>
                  <a:cxn ang="0">
                    <a:pos x="connsiteX6615" y="connsiteY6615"/>
                  </a:cxn>
                  <a:cxn ang="0">
                    <a:pos x="connsiteX6616" y="connsiteY6616"/>
                  </a:cxn>
                  <a:cxn ang="0">
                    <a:pos x="connsiteX6617" y="connsiteY6617"/>
                  </a:cxn>
                  <a:cxn ang="0">
                    <a:pos x="connsiteX6618" y="connsiteY6618"/>
                  </a:cxn>
                  <a:cxn ang="0">
                    <a:pos x="connsiteX6619" y="connsiteY6619"/>
                  </a:cxn>
                  <a:cxn ang="0">
                    <a:pos x="connsiteX6620" y="connsiteY6620"/>
                  </a:cxn>
                  <a:cxn ang="0">
                    <a:pos x="connsiteX6621" y="connsiteY6621"/>
                  </a:cxn>
                  <a:cxn ang="0">
                    <a:pos x="connsiteX6622" y="connsiteY6622"/>
                  </a:cxn>
                  <a:cxn ang="0">
                    <a:pos x="connsiteX6623" y="connsiteY6623"/>
                  </a:cxn>
                  <a:cxn ang="0">
                    <a:pos x="connsiteX6624" y="connsiteY6624"/>
                  </a:cxn>
                  <a:cxn ang="0">
                    <a:pos x="connsiteX6625" y="connsiteY6625"/>
                  </a:cxn>
                  <a:cxn ang="0">
                    <a:pos x="connsiteX6626" y="connsiteY6626"/>
                  </a:cxn>
                  <a:cxn ang="0">
                    <a:pos x="connsiteX6627" y="connsiteY6627"/>
                  </a:cxn>
                  <a:cxn ang="0">
                    <a:pos x="connsiteX6628" y="connsiteY6628"/>
                  </a:cxn>
                  <a:cxn ang="0">
                    <a:pos x="connsiteX6629" y="connsiteY6629"/>
                  </a:cxn>
                  <a:cxn ang="0">
                    <a:pos x="connsiteX6630" y="connsiteY6630"/>
                  </a:cxn>
                  <a:cxn ang="0">
                    <a:pos x="connsiteX6631" y="connsiteY6631"/>
                  </a:cxn>
                  <a:cxn ang="0">
                    <a:pos x="connsiteX6632" y="connsiteY6632"/>
                  </a:cxn>
                  <a:cxn ang="0">
                    <a:pos x="connsiteX6633" y="connsiteY6633"/>
                  </a:cxn>
                  <a:cxn ang="0">
                    <a:pos x="connsiteX6634" y="connsiteY6634"/>
                  </a:cxn>
                  <a:cxn ang="0">
                    <a:pos x="connsiteX6635" y="connsiteY6635"/>
                  </a:cxn>
                  <a:cxn ang="0">
                    <a:pos x="connsiteX6636" y="connsiteY6636"/>
                  </a:cxn>
                  <a:cxn ang="0">
                    <a:pos x="connsiteX6637" y="connsiteY6637"/>
                  </a:cxn>
                  <a:cxn ang="0">
                    <a:pos x="connsiteX6638" y="connsiteY6638"/>
                  </a:cxn>
                  <a:cxn ang="0">
                    <a:pos x="connsiteX6639" y="connsiteY6639"/>
                  </a:cxn>
                  <a:cxn ang="0">
                    <a:pos x="connsiteX6640" y="connsiteY6640"/>
                  </a:cxn>
                  <a:cxn ang="0">
                    <a:pos x="connsiteX6641" y="connsiteY6641"/>
                  </a:cxn>
                  <a:cxn ang="0">
                    <a:pos x="connsiteX6642" y="connsiteY6642"/>
                  </a:cxn>
                  <a:cxn ang="0">
                    <a:pos x="connsiteX6643" y="connsiteY6643"/>
                  </a:cxn>
                  <a:cxn ang="0">
                    <a:pos x="connsiteX6644" y="connsiteY6644"/>
                  </a:cxn>
                  <a:cxn ang="0">
                    <a:pos x="connsiteX6645" y="connsiteY6645"/>
                  </a:cxn>
                  <a:cxn ang="0">
                    <a:pos x="connsiteX6646" y="connsiteY6646"/>
                  </a:cxn>
                  <a:cxn ang="0">
                    <a:pos x="connsiteX6647" y="connsiteY6647"/>
                  </a:cxn>
                  <a:cxn ang="0">
                    <a:pos x="connsiteX6648" y="connsiteY6648"/>
                  </a:cxn>
                  <a:cxn ang="0">
                    <a:pos x="connsiteX6649" y="connsiteY6649"/>
                  </a:cxn>
                  <a:cxn ang="0">
                    <a:pos x="connsiteX6650" y="connsiteY6650"/>
                  </a:cxn>
                  <a:cxn ang="0">
                    <a:pos x="connsiteX6651" y="connsiteY6651"/>
                  </a:cxn>
                  <a:cxn ang="0">
                    <a:pos x="connsiteX6652" y="connsiteY6652"/>
                  </a:cxn>
                  <a:cxn ang="0">
                    <a:pos x="connsiteX6653" y="connsiteY6653"/>
                  </a:cxn>
                  <a:cxn ang="0">
                    <a:pos x="connsiteX6654" y="connsiteY6654"/>
                  </a:cxn>
                  <a:cxn ang="0">
                    <a:pos x="connsiteX6655" y="connsiteY6655"/>
                  </a:cxn>
                  <a:cxn ang="0">
                    <a:pos x="connsiteX6656" y="connsiteY6656"/>
                  </a:cxn>
                  <a:cxn ang="0">
                    <a:pos x="connsiteX6657" y="connsiteY6657"/>
                  </a:cxn>
                  <a:cxn ang="0">
                    <a:pos x="connsiteX6658" y="connsiteY6658"/>
                  </a:cxn>
                  <a:cxn ang="0">
                    <a:pos x="connsiteX6659" y="connsiteY6659"/>
                  </a:cxn>
                  <a:cxn ang="0">
                    <a:pos x="connsiteX6660" y="connsiteY6660"/>
                  </a:cxn>
                  <a:cxn ang="0">
                    <a:pos x="connsiteX6661" y="connsiteY6661"/>
                  </a:cxn>
                  <a:cxn ang="0">
                    <a:pos x="connsiteX6662" y="connsiteY6662"/>
                  </a:cxn>
                  <a:cxn ang="0">
                    <a:pos x="connsiteX6663" y="connsiteY6663"/>
                  </a:cxn>
                  <a:cxn ang="0">
                    <a:pos x="connsiteX6664" y="connsiteY6664"/>
                  </a:cxn>
                  <a:cxn ang="0">
                    <a:pos x="connsiteX6665" y="connsiteY6665"/>
                  </a:cxn>
                  <a:cxn ang="0">
                    <a:pos x="connsiteX6666" y="connsiteY6666"/>
                  </a:cxn>
                  <a:cxn ang="0">
                    <a:pos x="connsiteX6667" y="connsiteY6667"/>
                  </a:cxn>
                  <a:cxn ang="0">
                    <a:pos x="connsiteX6668" y="connsiteY6668"/>
                  </a:cxn>
                  <a:cxn ang="0">
                    <a:pos x="connsiteX6669" y="connsiteY6669"/>
                  </a:cxn>
                  <a:cxn ang="0">
                    <a:pos x="connsiteX6670" y="connsiteY6670"/>
                  </a:cxn>
                  <a:cxn ang="0">
                    <a:pos x="connsiteX6671" y="connsiteY6671"/>
                  </a:cxn>
                  <a:cxn ang="0">
                    <a:pos x="connsiteX6672" y="connsiteY6672"/>
                  </a:cxn>
                  <a:cxn ang="0">
                    <a:pos x="connsiteX6673" y="connsiteY6673"/>
                  </a:cxn>
                  <a:cxn ang="0">
                    <a:pos x="connsiteX6674" y="connsiteY6674"/>
                  </a:cxn>
                  <a:cxn ang="0">
                    <a:pos x="connsiteX6675" y="connsiteY6675"/>
                  </a:cxn>
                  <a:cxn ang="0">
                    <a:pos x="connsiteX6676" y="connsiteY6676"/>
                  </a:cxn>
                  <a:cxn ang="0">
                    <a:pos x="connsiteX6677" y="connsiteY6677"/>
                  </a:cxn>
                  <a:cxn ang="0">
                    <a:pos x="connsiteX6678" y="connsiteY6678"/>
                  </a:cxn>
                  <a:cxn ang="0">
                    <a:pos x="connsiteX6679" y="connsiteY6679"/>
                  </a:cxn>
                  <a:cxn ang="0">
                    <a:pos x="connsiteX6680" y="connsiteY6680"/>
                  </a:cxn>
                  <a:cxn ang="0">
                    <a:pos x="connsiteX6681" y="connsiteY6681"/>
                  </a:cxn>
                  <a:cxn ang="0">
                    <a:pos x="connsiteX6682" y="connsiteY6682"/>
                  </a:cxn>
                  <a:cxn ang="0">
                    <a:pos x="connsiteX6683" y="connsiteY6683"/>
                  </a:cxn>
                  <a:cxn ang="0">
                    <a:pos x="connsiteX6684" y="connsiteY6684"/>
                  </a:cxn>
                  <a:cxn ang="0">
                    <a:pos x="connsiteX6685" y="connsiteY6685"/>
                  </a:cxn>
                  <a:cxn ang="0">
                    <a:pos x="connsiteX6686" y="connsiteY6686"/>
                  </a:cxn>
                  <a:cxn ang="0">
                    <a:pos x="connsiteX6687" y="connsiteY6687"/>
                  </a:cxn>
                  <a:cxn ang="0">
                    <a:pos x="connsiteX6688" y="connsiteY6688"/>
                  </a:cxn>
                  <a:cxn ang="0">
                    <a:pos x="connsiteX6689" y="connsiteY6689"/>
                  </a:cxn>
                  <a:cxn ang="0">
                    <a:pos x="connsiteX6690" y="connsiteY6690"/>
                  </a:cxn>
                  <a:cxn ang="0">
                    <a:pos x="connsiteX6691" y="connsiteY6691"/>
                  </a:cxn>
                  <a:cxn ang="0">
                    <a:pos x="connsiteX6692" y="connsiteY6692"/>
                  </a:cxn>
                  <a:cxn ang="0">
                    <a:pos x="connsiteX6693" y="connsiteY6693"/>
                  </a:cxn>
                  <a:cxn ang="0">
                    <a:pos x="connsiteX6694" y="connsiteY6694"/>
                  </a:cxn>
                  <a:cxn ang="0">
                    <a:pos x="connsiteX6695" y="connsiteY6695"/>
                  </a:cxn>
                  <a:cxn ang="0">
                    <a:pos x="connsiteX6696" y="connsiteY6696"/>
                  </a:cxn>
                  <a:cxn ang="0">
                    <a:pos x="connsiteX6697" y="connsiteY6697"/>
                  </a:cxn>
                  <a:cxn ang="0">
                    <a:pos x="connsiteX6698" y="connsiteY6698"/>
                  </a:cxn>
                  <a:cxn ang="0">
                    <a:pos x="connsiteX6699" y="connsiteY6699"/>
                  </a:cxn>
                  <a:cxn ang="0">
                    <a:pos x="connsiteX6700" y="connsiteY6700"/>
                  </a:cxn>
                  <a:cxn ang="0">
                    <a:pos x="connsiteX6701" y="connsiteY6701"/>
                  </a:cxn>
                  <a:cxn ang="0">
                    <a:pos x="connsiteX6702" y="connsiteY6702"/>
                  </a:cxn>
                  <a:cxn ang="0">
                    <a:pos x="connsiteX6703" y="connsiteY6703"/>
                  </a:cxn>
                  <a:cxn ang="0">
                    <a:pos x="connsiteX6704" y="connsiteY6704"/>
                  </a:cxn>
                  <a:cxn ang="0">
                    <a:pos x="connsiteX6705" y="connsiteY6705"/>
                  </a:cxn>
                  <a:cxn ang="0">
                    <a:pos x="connsiteX6706" y="connsiteY6706"/>
                  </a:cxn>
                  <a:cxn ang="0">
                    <a:pos x="connsiteX6707" y="connsiteY6707"/>
                  </a:cxn>
                  <a:cxn ang="0">
                    <a:pos x="connsiteX6708" y="connsiteY6708"/>
                  </a:cxn>
                  <a:cxn ang="0">
                    <a:pos x="connsiteX6709" y="connsiteY6709"/>
                  </a:cxn>
                  <a:cxn ang="0">
                    <a:pos x="connsiteX6710" y="connsiteY6710"/>
                  </a:cxn>
                  <a:cxn ang="0">
                    <a:pos x="connsiteX6711" y="connsiteY6711"/>
                  </a:cxn>
                  <a:cxn ang="0">
                    <a:pos x="connsiteX6712" y="connsiteY6712"/>
                  </a:cxn>
                  <a:cxn ang="0">
                    <a:pos x="connsiteX6713" y="connsiteY6713"/>
                  </a:cxn>
                  <a:cxn ang="0">
                    <a:pos x="connsiteX6714" y="connsiteY6714"/>
                  </a:cxn>
                  <a:cxn ang="0">
                    <a:pos x="connsiteX6715" y="connsiteY6715"/>
                  </a:cxn>
                  <a:cxn ang="0">
                    <a:pos x="connsiteX6716" y="connsiteY6716"/>
                  </a:cxn>
                  <a:cxn ang="0">
                    <a:pos x="connsiteX6717" y="connsiteY6717"/>
                  </a:cxn>
                  <a:cxn ang="0">
                    <a:pos x="connsiteX6718" y="connsiteY6718"/>
                  </a:cxn>
                  <a:cxn ang="0">
                    <a:pos x="connsiteX6719" y="connsiteY6719"/>
                  </a:cxn>
                  <a:cxn ang="0">
                    <a:pos x="connsiteX6720" y="connsiteY6720"/>
                  </a:cxn>
                  <a:cxn ang="0">
                    <a:pos x="connsiteX6721" y="connsiteY6721"/>
                  </a:cxn>
                  <a:cxn ang="0">
                    <a:pos x="connsiteX6722" y="connsiteY6722"/>
                  </a:cxn>
                  <a:cxn ang="0">
                    <a:pos x="connsiteX6723" y="connsiteY6723"/>
                  </a:cxn>
                  <a:cxn ang="0">
                    <a:pos x="connsiteX6724" y="connsiteY6724"/>
                  </a:cxn>
                  <a:cxn ang="0">
                    <a:pos x="connsiteX6725" y="connsiteY6725"/>
                  </a:cxn>
                  <a:cxn ang="0">
                    <a:pos x="connsiteX6726" y="connsiteY6726"/>
                  </a:cxn>
                  <a:cxn ang="0">
                    <a:pos x="connsiteX6727" y="connsiteY6727"/>
                  </a:cxn>
                  <a:cxn ang="0">
                    <a:pos x="connsiteX6728" y="connsiteY6728"/>
                  </a:cxn>
                  <a:cxn ang="0">
                    <a:pos x="connsiteX6729" y="connsiteY6729"/>
                  </a:cxn>
                  <a:cxn ang="0">
                    <a:pos x="connsiteX6730" y="connsiteY6730"/>
                  </a:cxn>
                  <a:cxn ang="0">
                    <a:pos x="connsiteX6731" y="connsiteY6731"/>
                  </a:cxn>
                  <a:cxn ang="0">
                    <a:pos x="connsiteX6732" y="connsiteY6732"/>
                  </a:cxn>
                  <a:cxn ang="0">
                    <a:pos x="connsiteX6733" y="connsiteY6733"/>
                  </a:cxn>
                  <a:cxn ang="0">
                    <a:pos x="connsiteX6734" y="connsiteY6734"/>
                  </a:cxn>
                  <a:cxn ang="0">
                    <a:pos x="connsiteX6735" y="connsiteY6735"/>
                  </a:cxn>
                  <a:cxn ang="0">
                    <a:pos x="connsiteX6736" y="connsiteY6736"/>
                  </a:cxn>
                  <a:cxn ang="0">
                    <a:pos x="connsiteX6737" y="connsiteY6737"/>
                  </a:cxn>
                  <a:cxn ang="0">
                    <a:pos x="connsiteX6738" y="connsiteY6738"/>
                  </a:cxn>
                  <a:cxn ang="0">
                    <a:pos x="connsiteX6739" y="connsiteY6739"/>
                  </a:cxn>
                  <a:cxn ang="0">
                    <a:pos x="connsiteX6740" y="connsiteY6740"/>
                  </a:cxn>
                  <a:cxn ang="0">
                    <a:pos x="connsiteX6741" y="connsiteY6741"/>
                  </a:cxn>
                  <a:cxn ang="0">
                    <a:pos x="connsiteX6742" y="connsiteY6742"/>
                  </a:cxn>
                  <a:cxn ang="0">
                    <a:pos x="connsiteX6743" y="connsiteY6743"/>
                  </a:cxn>
                  <a:cxn ang="0">
                    <a:pos x="connsiteX6744" y="connsiteY6744"/>
                  </a:cxn>
                  <a:cxn ang="0">
                    <a:pos x="connsiteX6745" y="connsiteY6745"/>
                  </a:cxn>
                  <a:cxn ang="0">
                    <a:pos x="connsiteX6746" y="connsiteY6746"/>
                  </a:cxn>
                  <a:cxn ang="0">
                    <a:pos x="connsiteX6747" y="connsiteY6747"/>
                  </a:cxn>
                  <a:cxn ang="0">
                    <a:pos x="connsiteX6748" y="connsiteY6748"/>
                  </a:cxn>
                  <a:cxn ang="0">
                    <a:pos x="connsiteX6749" y="connsiteY6749"/>
                  </a:cxn>
                  <a:cxn ang="0">
                    <a:pos x="connsiteX6750" y="connsiteY6750"/>
                  </a:cxn>
                  <a:cxn ang="0">
                    <a:pos x="connsiteX6751" y="connsiteY6751"/>
                  </a:cxn>
                  <a:cxn ang="0">
                    <a:pos x="connsiteX6752" y="connsiteY6752"/>
                  </a:cxn>
                  <a:cxn ang="0">
                    <a:pos x="connsiteX6753" y="connsiteY6753"/>
                  </a:cxn>
                  <a:cxn ang="0">
                    <a:pos x="connsiteX6754" y="connsiteY6754"/>
                  </a:cxn>
                  <a:cxn ang="0">
                    <a:pos x="connsiteX6755" y="connsiteY6755"/>
                  </a:cxn>
                  <a:cxn ang="0">
                    <a:pos x="connsiteX6756" y="connsiteY6756"/>
                  </a:cxn>
                  <a:cxn ang="0">
                    <a:pos x="connsiteX6757" y="connsiteY6757"/>
                  </a:cxn>
                  <a:cxn ang="0">
                    <a:pos x="connsiteX6758" y="connsiteY6758"/>
                  </a:cxn>
                  <a:cxn ang="0">
                    <a:pos x="connsiteX6759" y="connsiteY6759"/>
                  </a:cxn>
                  <a:cxn ang="0">
                    <a:pos x="connsiteX6760" y="connsiteY6760"/>
                  </a:cxn>
                  <a:cxn ang="0">
                    <a:pos x="connsiteX6761" y="connsiteY6761"/>
                  </a:cxn>
                  <a:cxn ang="0">
                    <a:pos x="connsiteX6762" y="connsiteY6762"/>
                  </a:cxn>
                  <a:cxn ang="0">
                    <a:pos x="connsiteX6763" y="connsiteY6763"/>
                  </a:cxn>
                  <a:cxn ang="0">
                    <a:pos x="connsiteX6764" y="connsiteY6764"/>
                  </a:cxn>
                  <a:cxn ang="0">
                    <a:pos x="connsiteX6765" y="connsiteY6765"/>
                  </a:cxn>
                  <a:cxn ang="0">
                    <a:pos x="connsiteX6766" y="connsiteY6766"/>
                  </a:cxn>
                  <a:cxn ang="0">
                    <a:pos x="connsiteX6767" y="connsiteY6767"/>
                  </a:cxn>
                  <a:cxn ang="0">
                    <a:pos x="connsiteX6768" y="connsiteY6768"/>
                  </a:cxn>
                  <a:cxn ang="0">
                    <a:pos x="connsiteX6769" y="connsiteY6769"/>
                  </a:cxn>
                  <a:cxn ang="0">
                    <a:pos x="connsiteX6770" y="connsiteY6770"/>
                  </a:cxn>
                  <a:cxn ang="0">
                    <a:pos x="connsiteX6771" y="connsiteY6771"/>
                  </a:cxn>
                  <a:cxn ang="0">
                    <a:pos x="connsiteX6772" y="connsiteY6772"/>
                  </a:cxn>
                  <a:cxn ang="0">
                    <a:pos x="connsiteX6773" y="connsiteY6773"/>
                  </a:cxn>
                  <a:cxn ang="0">
                    <a:pos x="connsiteX6774" y="connsiteY6774"/>
                  </a:cxn>
                  <a:cxn ang="0">
                    <a:pos x="connsiteX6775" y="connsiteY6775"/>
                  </a:cxn>
                  <a:cxn ang="0">
                    <a:pos x="connsiteX6776" y="connsiteY6776"/>
                  </a:cxn>
                  <a:cxn ang="0">
                    <a:pos x="connsiteX6777" y="connsiteY6777"/>
                  </a:cxn>
                  <a:cxn ang="0">
                    <a:pos x="connsiteX6778" y="connsiteY6778"/>
                  </a:cxn>
                  <a:cxn ang="0">
                    <a:pos x="connsiteX6779" y="connsiteY6779"/>
                  </a:cxn>
                  <a:cxn ang="0">
                    <a:pos x="connsiteX6780" y="connsiteY6780"/>
                  </a:cxn>
                  <a:cxn ang="0">
                    <a:pos x="connsiteX6781" y="connsiteY6781"/>
                  </a:cxn>
                  <a:cxn ang="0">
                    <a:pos x="connsiteX6782" y="connsiteY6782"/>
                  </a:cxn>
                  <a:cxn ang="0">
                    <a:pos x="connsiteX6783" y="connsiteY6783"/>
                  </a:cxn>
                  <a:cxn ang="0">
                    <a:pos x="connsiteX6784" y="connsiteY6784"/>
                  </a:cxn>
                  <a:cxn ang="0">
                    <a:pos x="connsiteX6785" y="connsiteY6785"/>
                  </a:cxn>
                  <a:cxn ang="0">
                    <a:pos x="connsiteX6786" y="connsiteY6786"/>
                  </a:cxn>
                  <a:cxn ang="0">
                    <a:pos x="connsiteX6787" y="connsiteY6787"/>
                  </a:cxn>
                  <a:cxn ang="0">
                    <a:pos x="connsiteX6788" y="connsiteY6788"/>
                  </a:cxn>
                  <a:cxn ang="0">
                    <a:pos x="connsiteX6789" y="connsiteY6789"/>
                  </a:cxn>
                  <a:cxn ang="0">
                    <a:pos x="connsiteX6790" y="connsiteY6790"/>
                  </a:cxn>
                  <a:cxn ang="0">
                    <a:pos x="connsiteX6791" y="connsiteY6791"/>
                  </a:cxn>
                  <a:cxn ang="0">
                    <a:pos x="connsiteX6792" y="connsiteY6792"/>
                  </a:cxn>
                  <a:cxn ang="0">
                    <a:pos x="connsiteX6793" y="connsiteY6793"/>
                  </a:cxn>
                  <a:cxn ang="0">
                    <a:pos x="connsiteX6794" y="connsiteY6794"/>
                  </a:cxn>
                  <a:cxn ang="0">
                    <a:pos x="connsiteX6795" y="connsiteY6795"/>
                  </a:cxn>
                  <a:cxn ang="0">
                    <a:pos x="connsiteX6796" y="connsiteY6796"/>
                  </a:cxn>
                  <a:cxn ang="0">
                    <a:pos x="connsiteX6797" y="connsiteY6797"/>
                  </a:cxn>
                  <a:cxn ang="0">
                    <a:pos x="connsiteX6798" y="connsiteY6798"/>
                  </a:cxn>
                  <a:cxn ang="0">
                    <a:pos x="connsiteX6799" y="connsiteY6799"/>
                  </a:cxn>
                  <a:cxn ang="0">
                    <a:pos x="connsiteX6800" y="connsiteY6800"/>
                  </a:cxn>
                  <a:cxn ang="0">
                    <a:pos x="connsiteX6801" y="connsiteY6801"/>
                  </a:cxn>
                  <a:cxn ang="0">
                    <a:pos x="connsiteX6802" y="connsiteY6802"/>
                  </a:cxn>
                  <a:cxn ang="0">
                    <a:pos x="connsiteX6803" y="connsiteY6803"/>
                  </a:cxn>
                  <a:cxn ang="0">
                    <a:pos x="connsiteX6804" y="connsiteY6804"/>
                  </a:cxn>
                  <a:cxn ang="0">
                    <a:pos x="connsiteX6805" y="connsiteY6805"/>
                  </a:cxn>
                  <a:cxn ang="0">
                    <a:pos x="connsiteX6806" y="connsiteY6806"/>
                  </a:cxn>
                  <a:cxn ang="0">
                    <a:pos x="connsiteX6807" y="connsiteY6807"/>
                  </a:cxn>
                  <a:cxn ang="0">
                    <a:pos x="connsiteX6808" y="connsiteY6808"/>
                  </a:cxn>
                  <a:cxn ang="0">
                    <a:pos x="connsiteX6809" y="connsiteY6809"/>
                  </a:cxn>
                  <a:cxn ang="0">
                    <a:pos x="connsiteX6810" y="connsiteY6810"/>
                  </a:cxn>
                  <a:cxn ang="0">
                    <a:pos x="connsiteX6811" y="connsiteY6811"/>
                  </a:cxn>
                  <a:cxn ang="0">
                    <a:pos x="connsiteX6812" y="connsiteY6812"/>
                  </a:cxn>
                  <a:cxn ang="0">
                    <a:pos x="connsiteX6813" y="connsiteY6813"/>
                  </a:cxn>
                  <a:cxn ang="0">
                    <a:pos x="connsiteX6814" y="connsiteY6814"/>
                  </a:cxn>
                  <a:cxn ang="0">
                    <a:pos x="connsiteX6815" y="connsiteY6815"/>
                  </a:cxn>
                  <a:cxn ang="0">
                    <a:pos x="connsiteX6816" y="connsiteY6816"/>
                  </a:cxn>
                  <a:cxn ang="0">
                    <a:pos x="connsiteX6817" y="connsiteY6817"/>
                  </a:cxn>
                  <a:cxn ang="0">
                    <a:pos x="connsiteX6818" y="connsiteY6818"/>
                  </a:cxn>
                  <a:cxn ang="0">
                    <a:pos x="connsiteX6819" y="connsiteY6819"/>
                  </a:cxn>
                  <a:cxn ang="0">
                    <a:pos x="connsiteX6820" y="connsiteY6820"/>
                  </a:cxn>
                  <a:cxn ang="0">
                    <a:pos x="connsiteX6821" y="connsiteY6821"/>
                  </a:cxn>
                  <a:cxn ang="0">
                    <a:pos x="connsiteX6822" y="connsiteY6822"/>
                  </a:cxn>
                  <a:cxn ang="0">
                    <a:pos x="connsiteX6823" y="connsiteY6823"/>
                  </a:cxn>
                  <a:cxn ang="0">
                    <a:pos x="connsiteX6824" y="connsiteY6824"/>
                  </a:cxn>
                  <a:cxn ang="0">
                    <a:pos x="connsiteX6825" y="connsiteY6825"/>
                  </a:cxn>
                  <a:cxn ang="0">
                    <a:pos x="connsiteX6826" y="connsiteY6826"/>
                  </a:cxn>
                  <a:cxn ang="0">
                    <a:pos x="connsiteX6827" y="connsiteY6827"/>
                  </a:cxn>
                  <a:cxn ang="0">
                    <a:pos x="connsiteX6828" y="connsiteY6828"/>
                  </a:cxn>
                  <a:cxn ang="0">
                    <a:pos x="connsiteX6829" y="connsiteY6829"/>
                  </a:cxn>
                  <a:cxn ang="0">
                    <a:pos x="connsiteX6830" y="connsiteY6830"/>
                  </a:cxn>
                  <a:cxn ang="0">
                    <a:pos x="connsiteX6831" y="connsiteY6831"/>
                  </a:cxn>
                  <a:cxn ang="0">
                    <a:pos x="connsiteX6832" y="connsiteY6832"/>
                  </a:cxn>
                  <a:cxn ang="0">
                    <a:pos x="connsiteX6833" y="connsiteY6833"/>
                  </a:cxn>
                  <a:cxn ang="0">
                    <a:pos x="connsiteX6834" y="connsiteY6834"/>
                  </a:cxn>
                  <a:cxn ang="0">
                    <a:pos x="connsiteX6835" y="connsiteY6835"/>
                  </a:cxn>
                  <a:cxn ang="0">
                    <a:pos x="connsiteX6836" y="connsiteY6836"/>
                  </a:cxn>
                  <a:cxn ang="0">
                    <a:pos x="connsiteX6837" y="connsiteY6837"/>
                  </a:cxn>
                  <a:cxn ang="0">
                    <a:pos x="connsiteX6838" y="connsiteY6838"/>
                  </a:cxn>
                  <a:cxn ang="0">
                    <a:pos x="connsiteX6839" y="connsiteY6839"/>
                  </a:cxn>
                  <a:cxn ang="0">
                    <a:pos x="connsiteX6840" y="connsiteY6840"/>
                  </a:cxn>
                  <a:cxn ang="0">
                    <a:pos x="connsiteX6841" y="connsiteY6841"/>
                  </a:cxn>
                  <a:cxn ang="0">
                    <a:pos x="connsiteX6842" y="connsiteY6842"/>
                  </a:cxn>
                  <a:cxn ang="0">
                    <a:pos x="connsiteX6843" y="connsiteY6843"/>
                  </a:cxn>
                  <a:cxn ang="0">
                    <a:pos x="connsiteX6844" y="connsiteY6844"/>
                  </a:cxn>
                  <a:cxn ang="0">
                    <a:pos x="connsiteX6845" y="connsiteY6845"/>
                  </a:cxn>
                  <a:cxn ang="0">
                    <a:pos x="connsiteX6846" y="connsiteY6846"/>
                  </a:cxn>
                  <a:cxn ang="0">
                    <a:pos x="connsiteX6847" y="connsiteY6847"/>
                  </a:cxn>
                  <a:cxn ang="0">
                    <a:pos x="connsiteX6848" y="connsiteY6848"/>
                  </a:cxn>
                  <a:cxn ang="0">
                    <a:pos x="connsiteX6849" y="connsiteY6849"/>
                  </a:cxn>
                  <a:cxn ang="0">
                    <a:pos x="connsiteX6850" y="connsiteY6850"/>
                  </a:cxn>
                  <a:cxn ang="0">
                    <a:pos x="connsiteX6851" y="connsiteY6851"/>
                  </a:cxn>
                  <a:cxn ang="0">
                    <a:pos x="connsiteX6852" y="connsiteY6852"/>
                  </a:cxn>
                  <a:cxn ang="0">
                    <a:pos x="connsiteX6853" y="connsiteY6853"/>
                  </a:cxn>
                  <a:cxn ang="0">
                    <a:pos x="connsiteX6854" y="connsiteY6854"/>
                  </a:cxn>
                  <a:cxn ang="0">
                    <a:pos x="connsiteX6855" y="connsiteY6855"/>
                  </a:cxn>
                  <a:cxn ang="0">
                    <a:pos x="connsiteX6856" y="connsiteY6856"/>
                  </a:cxn>
                  <a:cxn ang="0">
                    <a:pos x="connsiteX6857" y="connsiteY6857"/>
                  </a:cxn>
                  <a:cxn ang="0">
                    <a:pos x="connsiteX6858" y="connsiteY6858"/>
                  </a:cxn>
                  <a:cxn ang="0">
                    <a:pos x="connsiteX6859" y="connsiteY6859"/>
                  </a:cxn>
                  <a:cxn ang="0">
                    <a:pos x="connsiteX6860" y="connsiteY6860"/>
                  </a:cxn>
                  <a:cxn ang="0">
                    <a:pos x="connsiteX6861" y="connsiteY6861"/>
                  </a:cxn>
                  <a:cxn ang="0">
                    <a:pos x="connsiteX6862" y="connsiteY6862"/>
                  </a:cxn>
                  <a:cxn ang="0">
                    <a:pos x="connsiteX6863" y="connsiteY6863"/>
                  </a:cxn>
                  <a:cxn ang="0">
                    <a:pos x="connsiteX6864" y="connsiteY6864"/>
                  </a:cxn>
                  <a:cxn ang="0">
                    <a:pos x="connsiteX6865" y="connsiteY6865"/>
                  </a:cxn>
                  <a:cxn ang="0">
                    <a:pos x="connsiteX6866" y="connsiteY6866"/>
                  </a:cxn>
                  <a:cxn ang="0">
                    <a:pos x="connsiteX6867" y="connsiteY6867"/>
                  </a:cxn>
                  <a:cxn ang="0">
                    <a:pos x="connsiteX6868" y="connsiteY6868"/>
                  </a:cxn>
                  <a:cxn ang="0">
                    <a:pos x="connsiteX6869" y="connsiteY6869"/>
                  </a:cxn>
                  <a:cxn ang="0">
                    <a:pos x="connsiteX6870" y="connsiteY6870"/>
                  </a:cxn>
                  <a:cxn ang="0">
                    <a:pos x="connsiteX6871" y="connsiteY6871"/>
                  </a:cxn>
                  <a:cxn ang="0">
                    <a:pos x="connsiteX6872" y="connsiteY6872"/>
                  </a:cxn>
                  <a:cxn ang="0">
                    <a:pos x="connsiteX6873" y="connsiteY6873"/>
                  </a:cxn>
                  <a:cxn ang="0">
                    <a:pos x="connsiteX6874" y="connsiteY6874"/>
                  </a:cxn>
                  <a:cxn ang="0">
                    <a:pos x="connsiteX6875" y="connsiteY6875"/>
                  </a:cxn>
                  <a:cxn ang="0">
                    <a:pos x="connsiteX6876" y="connsiteY6876"/>
                  </a:cxn>
                  <a:cxn ang="0">
                    <a:pos x="connsiteX6877" y="connsiteY6877"/>
                  </a:cxn>
                  <a:cxn ang="0">
                    <a:pos x="connsiteX6878" y="connsiteY6878"/>
                  </a:cxn>
                  <a:cxn ang="0">
                    <a:pos x="connsiteX6879" y="connsiteY6879"/>
                  </a:cxn>
                  <a:cxn ang="0">
                    <a:pos x="connsiteX6880" y="connsiteY6880"/>
                  </a:cxn>
                  <a:cxn ang="0">
                    <a:pos x="connsiteX6881" y="connsiteY6881"/>
                  </a:cxn>
                  <a:cxn ang="0">
                    <a:pos x="connsiteX6882" y="connsiteY6882"/>
                  </a:cxn>
                  <a:cxn ang="0">
                    <a:pos x="connsiteX6883" y="connsiteY6883"/>
                  </a:cxn>
                  <a:cxn ang="0">
                    <a:pos x="connsiteX6884" y="connsiteY6884"/>
                  </a:cxn>
                  <a:cxn ang="0">
                    <a:pos x="connsiteX6885" y="connsiteY6885"/>
                  </a:cxn>
                  <a:cxn ang="0">
                    <a:pos x="connsiteX6886" y="connsiteY6886"/>
                  </a:cxn>
                  <a:cxn ang="0">
                    <a:pos x="connsiteX6887" y="connsiteY6887"/>
                  </a:cxn>
                  <a:cxn ang="0">
                    <a:pos x="connsiteX6888" y="connsiteY6888"/>
                  </a:cxn>
                  <a:cxn ang="0">
                    <a:pos x="connsiteX6889" y="connsiteY6889"/>
                  </a:cxn>
                  <a:cxn ang="0">
                    <a:pos x="connsiteX6890" y="connsiteY6890"/>
                  </a:cxn>
                  <a:cxn ang="0">
                    <a:pos x="connsiteX6891" y="connsiteY6891"/>
                  </a:cxn>
                  <a:cxn ang="0">
                    <a:pos x="connsiteX6892" y="connsiteY6892"/>
                  </a:cxn>
                  <a:cxn ang="0">
                    <a:pos x="connsiteX6893" y="connsiteY6893"/>
                  </a:cxn>
                  <a:cxn ang="0">
                    <a:pos x="connsiteX6894" y="connsiteY6894"/>
                  </a:cxn>
                  <a:cxn ang="0">
                    <a:pos x="connsiteX6895" y="connsiteY6895"/>
                  </a:cxn>
                  <a:cxn ang="0">
                    <a:pos x="connsiteX6896" y="connsiteY6896"/>
                  </a:cxn>
                  <a:cxn ang="0">
                    <a:pos x="connsiteX6897" y="connsiteY6897"/>
                  </a:cxn>
                  <a:cxn ang="0">
                    <a:pos x="connsiteX6898" y="connsiteY6898"/>
                  </a:cxn>
                  <a:cxn ang="0">
                    <a:pos x="connsiteX6899" y="connsiteY6899"/>
                  </a:cxn>
                  <a:cxn ang="0">
                    <a:pos x="connsiteX6900" y="connsiteY6900"/>
                  </a:cxn>
                  <a:cxn ang="0">
                    <a:pos x="connsiteX6901" y="connsiteY6901"/>
                  </a:cxn>
                  <a:cxn ang="0">
                    <a:pos x="connsiteX6902" y="connsiteY6902"/>
                  </a:cxn>
                  <a:cxn ang="0">
                    <a:pos x="connsiteX6903" y="connsiteY6903"/>
                  </a:cxn>
                  <a:cxn ang="0">
                    <a:pos x="connsiteX6904" y="connsiteY6904"/>
                  </a:cxn>
                  <a:cxn ang="0">
                    <a:pos x="connsiteX6905" y="connsiteY6905"/>
                  </a:cxn>
                  <a:cxn ang="0">
                    <a:pos x="connsiteX6906" y="connsiteY6906"/>
                  </a:cxn>
                  <a:cxn ang="0">
                    <a:pos x="connsiteX6907" y="connsiteY6907"/>
                  </a:cxn>
                  <a:cxn ang="0">
                    <a:pos x="connsiteX6908" y="connsiteY6908"/>
                  </a:cxn>
                  <a:cxn ang="0">
                    <a:pos x="connsiteX6909" y="connsiteY6909"/>
                  </a:cxn>
                  <a:cxn ang="0">
                    <a:pos x="connsiteX6910" y="connsiteY6910"/>
                  </a:cxn>
                  <a:cxn ang="0">
                    <a:pos x="connsiteX6911" y="connsiteY6911"/>
                  </a:cxn>
                  <a:cxn ang="0">
                    <a:pos x="connsiteX6912" y="connsiteY6912"/>
                  </a:cxn>
                  <a:cxn ang="0">
                    <a:pos x="connsiteX6913" y="connsiteY6913"/>
                  </a:cxn>
                  <a:cxn ang="0">
                    <a:pos x="connsiteX6914" y="connsiteY6914"/>
                  </a:cxn>
                  <a:cxn ang="0">
                    <a:pos x="connsiteX6915" y="connsiteY6915"/>
                  </a:cxn>
                  <a:cxn ang="0">
                    <a:pos x="connsiteX6916" y="connsiteY6916"/>
                  </a:cxn>
                  <a:cxn ang="0">
                    <a:pos x="connsiteX6917" y="connsiteY6917"/>
                  </a:cxn>
                  <a:cxn ang="0">
                    <a:pos x="connsiteX6918" y="connsiteY6918"/>
                  </a:cxn>
                  <a:cxn ang="0">
                    <a:pos x="connsiteX6919" y="connsiteY6919"/>
                  </a:cxn>
                  <a:cxn ang="0">
                    <a:pos x="connsiteX6920" y="connsiteY6920"/>
                  </a:cxn>
                  <a:cxn ang="0">
                    <a:pos x="connsiteX6921" y="connsiteY6921"/>
                  </a:cxn>
                  <a:cxn ang="0">
                    <a:pos x="connsiteX6922" y="connsiteY6922"/>
                  </a:cxn>
                  <a:cxn ang="0">
                    <a:pos x="connsiteX6923" y="connsiteY6923"/>
                  </a:cxn>
                  <a:cxn ang="0">
                    <a:pos x="connsiteX6924" y="connsiteY6924"/>
                  </a:cxn>
                  <a:cxn ang="0">
                    <a:pos x="connsiteX6925" y="connsiteY6925"/>
                  </a:cxn>
                  <a:cxn ang="0">
                    <a:pos x="connsiteX6926" y="connsiteY6926"/>
                  </a:cxn>
                  <a:cxn ang="0">
                    <a:pos x="connsiteX6927" y="connsiteY6927"/>
                  </a:cxn>
                  <a:cxn ang="0">
                    <a:pos x="connsiteX6928" y="connsiteY6928"/>
                  </a:cxn>
                  <a:cxn ang="0">
                    <a:pos x="connsiteX6929" y="connsiteY6929"/>
                  </a:cxn>
                  <a:cxn ang="0">
                    <a:pos x="connsiteX6930" y="connsiteY6930"/>
                  </a:cxn>
                  <a:cxn ang="0">
                    <a:pos x="connsiteX6931" y="connsiteY6931"/>
                  </a:cxn>
                  <a:cxn ang="0">
                    <a:pos x="connsiteX6932" y="connsiteY6932"/>
                  </a:cxn>
                  <a:cxn ang="0">
                    <a:pos x="connsiteX6933" y="connsiteY6933"/>
                  </a:cxn>
                  <a:cxn ang="0">
                    <a:pos x="connsiteX6934" y="connsiteY6934"/>
                  </a:cxn>
                  <a:cxn ang="0">
                    <a:pos x="connsiteX6935" y="connsiteY6935"/>
                  </a:cxn>
                  <a:cxn ang="0">
                    <a:pos x="connsiteX6936" y="connsiteY6936"/>
                  </a:cxn>
                  <a:cxn ang="0">
                    <a:pos x="connsiteX6937" y="connsiteY6937"/>
                  </a:cxn>
                  <a:cxn ang="0">
                    <a:pos x="connsiteX6938" y="connsiteY6938"/>
                  </a:cxn>
                  <a:cxn ang="0">
                    <a:pos x="connsiteX6939" y="connsiteY6939"/>
                  </a:cxn>
                  <a:cxn ang="0">
                    <a:pos x="connsiteX6940" y="connsiteY6940"/>
                  </a:cxn>
                  <a:cxn ang="0">
                    <a:pos x="connsiteX6941" y="connsiteY6941"/>
                  </a:cxn>
                  <a:cxn ang="0">
                    <a:pos x="connsiteX6942" y="connsiteY6942"/>
                  </a:cxn>
                  <a:cxn ang="0">
                    <a:pos x="connsiteX6943" y="connsiteY6943"/>
                  </a:cxn>
                  <a:cxn ang="0">
                    <a:pos x="connsiteX6944" y="connsiteY6944"/>
                  </a:cxn>
                  <a:cxn ang="0">
                    <a:pos x="connsiteX6945" y="connsiteY6945"/>
                  </a:cxn>
                  <a:cxn ang="0">
                    <a:pos x="connsiteX6946" y="connsiteY6946"/>
                  </a:cxn>
                  <a:cxn ang="0">
                    <a:pos x="connsiteX6947" y="connsiteY6947"/>
                  </a:cxn>
                  <a:cxn ang="0">
                    <a:pos x="connsiteX6948" y="connsiteY6948"/>
                  </a:cxn>
                  <a:cxn ang="0">
                    <a:pos x="connsiteX6949" y="connsiteY6949"/>
                  </a:cxn>
                  <a:cxn ang="0">
                    <a:pos x="connsiteX6950" y="connsiteY6950"/>
                  </a:cxn>
                  <a:cxn ang="0">
                    <a:pos x="connsiteX6951" y="connsiteY6951"/>
                  </a:cxn>
                  <a:cxn ang="0">
                    <a:pos x="connsiteX6952" y="connsiteY6952"/>
                  </a:cxn>
                  <a:cxn ang="0">
                    <a:pos x="connsiteX6953" y="connsiteY6953"/>
                  </a:cxn>
                  <a:cxn ang="0">
                    <a:pos x="connsiteX6954" y="connsiteY6954"/>
                  </a:cxn>
                  <a:cxn ang="0">
                    <a:pos x="connsiteX6955" y="connsiteY6955"/>
                  </a:cxn>
                  <a:cxn ang="0">
                    <a:pos x="connsiteX6956" y="connsiteY6956"/>
                  </a:cxn>
                  <a:cxn ang="0">
                    <a:pos x="connsiteX6957" y="connsiteY6957"/>
                  </a:cxn>
                  <a:cxn ang="0">
                    <a:pos x="connsiteX6958" y="connsiteY6958"/>
                  </a:cxn>
                  <a:cxn ang="0">
                    <a:pos x="connsiteX6959" y="connsiteY6959"/>
                  </a:cxn>
                  <a:cxn ang="0">
                    <a:pos x="connsiteX6960" y="connsiteY6960"/>
                  </a:cxn>
                  <a:cxn ang="0">
                    <a:pos x="connsiteX6961" y="connsiteY6961"/>
                  </a:cxn>
                  <a:cxn ang="0">
                    <a:pos x="connsiteX6962" y="connsiteY6962"/>
                  </a:cxn>
                  <a:cxn ang="0">
                    <a:pos x="connsiteX6963" y="connsiteY6963"/>
                  </a:cxn>
                  <a:cxn ang="0">
                    <a:pos x="connsiteX6964" y="connsiteY6964"/>
                  </a:cxn>
                  <a:cxn ang="0">
                    <a:pos x="connsiteX6965" y="connsiteY6965"/>
                  </a:cxn>
                  <a:cxn ang="0">
                    <a:pos x="connsiteX6966" y="connsiteY6966"/>
                  </a:cxn>
                  <a:cxn ang="0">
                    <a:pos x="connsiteX6967" y="connsiteY6967"/>
                  </a:cxn>
                  <a:cxn ang="0">
                    <a:pos x="connsiteX6968" y="connsiteY6968"/>
                  </a:cxn>
                  <a:cxn ang="0">
                    <a:pos x="connsiteX6969" y="connsiteY6969"/>
                  </a:cxn>
                  <a:cxn ang="0">
                    <a:pos x="connsiteX6970" y="connsiteY6970"/>
                  </a:cxn>
                  <a:cxn ang="0">
                    <a:pos x="connsiteX6971" y="connsiteY6971"/>
                  </a:cxn>
                  <a:cxn ang="0">
                    <a:pos x="connsiteX6972" y="connsiteY6972"/>
                  </a:cxn>
                  <a:cxn ang="0">
                    <a:pos x="connsiteX6973" y="connsiteY6973"/>
                  </a:cxn>
                  <a:cxn ang="0">
                    <a:pos x="connsiteX6974" y="connsiteY6974"/>
                  </a:cxn>
                  <a:cxn ang="0">
                    <a:pos x="connsiteX6975" y="connsiteY6975"/>
                  </a:cxn>
                  <a:cxn ang="0">
                    <a:pos x="connsiteX6976" y="connsiteY6976"/>
                  </a:cxn>
                  <a:cxn ang="0">
                    <a:pos x="connsiteX6977" y="connsiteY6977"/>
                  </a:cxn>
                  <a:cxn ang="0">
                    <a:pos x="connsiteX6978" y="connsiteY6978"/>
                  </a:cxn>
                  <a:cxn ang="0">
                    <a:pos x="connsiteX6979" y="connsiteY6979"/>
                  </a:cxn>
                  <a:cxn ang="0">
                    <a:pos x="connsiteX6980" y="connsiteY6980"/>
                  </a:cxn>
                  <a:cxn ang="0">
                    <a:pos x="connsiteX6981" y="connsiteY6981"/>
                  </a:cxn>
                  <a:cxn ang="0">
                    <a:pos x="connsiteX6982" y="connsiteY6982"/>
                  </a:cxn>
                  <a:cxn ang="0">
                    <a:pos x="connsiteX6983" y="connsiteY6983"/>
                  </a:cxn>
                  <a:cxn ang="0">
                    <a:pos x="connsiteX6984" y="connsiteY6984"/>
                  </a:cxn>
                  <a:cxn ang="0">
                    <a:pos x="connsiteX6985" y="connsiteY6985"/>
                  </a:cxn>
                  <a:cxn ang="0">
                    <a:pos x="connsiteX6986" y="connsiteY6986"/>
                  </a:cxn>
                  <a:cxn ang="0">
                    <a:pos x="connsiteX6987" y="connsiteY6987"/>
                  </a:cxn>
                  <a:cxn ang="0">
                    <a:pos x="connsiteX6988" y="connsiteY6988"/>
                  </a:cxn>
                  <a:cxn ang="0">
                    <a:pos x="connsiteX6989" y="connsiteY6989"/>
                  </a:cxn>
                  <a:cxn ang="0">
                    <a:pos x="connsiteX6990" y="connsiteY6990"/>
                  </a:cxn>
                  <a:cxn ang="0">
                    <a:pos x="connsiteX6991" y="connsiteY6991"/>
                  </a:cxn>
                  <a:cxn ang="0">
                    <a:pos x="connsiteX6992" y="connsiteY6992"/>
                  </a:cxn>
                  <a:cxn ang="0">
                    <a:pos x="connsiteX6993" y="connsiteY6993"/>
                  </a:cxn>
                  <a:cxn ang="0">
                    <a:pos x="connsiteX6994" y="connsiteY6994"/>
                  </a:cxn>
                  <a:cxn ang="0">
                    <a:pos x="connsiteX6995" y="connsiteY6995"/>
                  </a:cxn>
                  <a:cxn ang="0">
                    <a:pos x="connsiteX6996" y="connsiteY6996"/>
                  </a:cxn>
                  <a:cxn ang="0">
                    <a:pos x="connsiteX6997" y="connsiteY6997"/>
                  </a:cxn>
                  <a:cxn ang="0">
                    <a:pos x="connsiteX6998" y="connsiteY6998"/>
                  </a:cxn>
                  <a:cxn ang="0">
                    <a:pos x="connsiteX6999" y="connsiteY6999"/>
                  </a:cxn>
                  <a:cxn ang="0">
                    <a:pos x="connsiteX7000" y="connsiteY7000"/>
                  </a:cxn>
                  <a:cxn ang="0">
                    <a:pos x="connsiteX7001" y="connsiteY7001"/>
                  </a:cxn>
                  <a:cxn ang="0">
                    <a:pos x="connsiteX7002" y="connsiteY7002"/>
                  </a:cxn>
                  <a:cxn ang="0">
                    <a:pos x="connsiteX7003" y="connsiteY7003"/>
                  </a:cxn>
                  <a:cxn ang="0">
                    <a:pos x="connsiteX7004" y="connsiteY7004"/>
                  </a:cxn>
                  <a:cxn ang="0">
                    <a:pos x="connsiteX7005" y="connsiteY7005"/>
                  </a:cxn>
                  <a:cxn ang="0">
                    <a:pos x="connsiteX7006" y="connsiteY7006"/>
                  </a:cxn>
                  <a:cxn ang="0">
                    <a:pos x="connsiteX7007" y="connsiteY7007"/>
                  </a:cxn>
                  <a:cxn ang="0">
                    <a:pos x="connsiteX7008" y="connsiteY7008"/>
                  </a:cxn>
                  <a:cxn ang="0">
                    <a:pos x="connsiteX7009" y="connsiteY7009"/>
                  </a:cxn>
                  <a:cxn ang="0">
                    <a:pos x="connsiteX7010" y="connsiteY7010"/>
                  </a:cxn>
                  <a:cxn ang="0">
                    <a:pos x="connsiteX7011" y="connsiteY7011"/>
                  </a:cxn>
                  <a:cxn ang="0">
                    <a:pos x="connsiteX7012" y="connsiteY7012"/>
                  </a:cxn>
                  <a:cxn ang="0">
                    <a:pos x="connsiteX7013" y="connsiteY7013"/>
                  </a:cxn>
                  <a:cxn ang="0">
                    <a:pos x="connsiteX7014" y="connsiteY7014"/>
                  </a:cxn>
                  <a:cxn ang="0">
                    <a:pos x="connsiteX7015" y="connsiteY7015"/>
                  </a:cxn>
                  <a:cxn ang="0">
                    <a:pos x="connsiteX7016" y="connsiteY7016"/>
                  </a:cxn>
                  <a:cxn ang="0">
                    <a:pos x="connsiteX7017" y="connsiteY7017"/>
                  </a:cxn>
                  <a:cxn ang="0">
                    <a:pos x="connsiteX7018" y="connsiteY7018"/>
                  </a:cxn>
                  <a:cxn ang="0">
                    <a:pos x="connsiteX7019" y="connsiteY7019"/>
                  </a:cxn>
                  <a:cxn ang="0">
                    <a:pos x="connsiteX7020" y="connsiteY7020"/>
                  </a:cxn>
                  <a:cxn ang="0">
                    <a:pos x="connsiteX7021" y="connsiteY7021"/>
                  </a:cxn>
                  <a:cxn ang="0">
                    <a:pos x="connsiteX7022" y="connsiteY7022"/>
                  </a:cxn>
                  <a:cxn ang="0">
                    <a:pos x="connsiteX7023" y="connsiteY7023"/>
                  </a:cxn>
                  <a:cxn ang="0">
                    <a:pos x="connsiteX7024" y="connsiteY7024"/>
                  </a:cxn>
                  <a:cxn ang="0">
                    <a:pos x="connsiteX7025" y="connsiteY7025"/>
                  </a:cxn>
                  <a:cxn ang="0">
                    <a:pos x="connsiteX7026" y="connsiteY7026"/>
                  </a:cxn>
                  <a:cxn ang="0">
                    <a:pos x="connsiteX7027" y="connsiteY7027"/>
                  </a:cxn>
                  <a:cxn ang="0">
                    <a:pos x="connsiteX7028" y="connsiteY7028"/>
                  </a:cxn>
                  <a:cxn ang="0">
                    <a:pos x="connsiteX7029" y="connsiteY7029"/>
                  </a:cxn>
                  <a:cxn ang="0">
                    <a:pos x="connsiteX7030" y="connsiteY7030"/>
                  </a:cxn>
                  <a:cxn ang="0">
                    <a:pos x="connsiteX7031" y="connsiteY7031"/>
                  </a:cxn>
                  <a:cxn ang="0">
                    <a:pos x="connsiteX7032" y="connsiteY7032"/>
                  </a:cxn>
                  <a:cxn ang="0">
                    <a:pos x="connsiteX7033" y="connsiteY7033"/>
                  </a:cxn>
                  <a:cxn ang="0">
                    <a:pos x="connsiteX7034" y="connsiteY7034"/>
                  </a:cxn>
                  <a:cxn ang="0">
                    <a:pos x="connsiteX7035" y="connsiteY7035"/>
                  </a:cxn>
                  <a:cxn ang="0">
                    <a:pos x="connsiteX7036" y="connsiteY7036"/>
                  </a:cxn>
                  <a:cxn ang="0">
                    <a:pos x="connsiteX7037" y="connsiteY7037"/>
                  </a:cxn>
                  <a:cxn ang="0">
                    <a:pos x="connsiteX7038" y="connsiteY7038"/>
                  </a:cxn>
                  <a:cxn ang="0">
                    <a:pos x="connsiteX7039" y="connsiteY7039"/>
                  </a:cxn>
                  <a:cxn ang="0">
                    <a:pos x="connsiteX7040" y="connsiteY7040"/>
                  </a:cxn>
                  <a:cxn ang="0">
                    <a:pos x="connsiteX7041" y="connsiteY7041"/>
                  </a:cxn>
                  <a:cxn ang="0">
                    <a:pos x="connsiteX7042" y="connsiteY7042"/>
                  </a:cxn>
                  <a:cxn ang="0">
                    <a:pos x="connsiteX7043" y="connsiteY7043"/>
                  </a:cxn>
                  <a:cxn ang="0">
                    <a:pos x="connsiteX7044" y="connsiteY7044"/>
                  </a:cxn>
                  <a:cxn ang="0">
                    <a:pos x="connsiteX7045" y="connsiteY7045"/>
                  </a:cxn>
                  <a:cxn ang="0">
                    <a:pos x="connsiteX7046" y="connsiteY7046"/>
                  </a:cxn>
                  <a:cxn ang="0">
                    <a:pos x="connsiteX7047" y="connsiteY7047"/>
                  </a:cxn>
                  <a:cxn ang="0">
                    <a:pos x="connsiteX7048" y="connsiteY7048"/>
                  </a:cxn>
                  <a:cxn ang="0">
                    <a:pos x="connsiteX7049" y="connsiteY7049"/>
                  </a:cxn>
                  <a:cxn ang="0">
                    <a:pos x="connsiteX7050" y="connsiteY7050"/>
                  </a:cxn>
                  <a:cxn ang="0">
                    <a:pos x="connsiteX7051" y="connsiteY7051"/>
                  </a:cxn>
                  <a:cxn ang="0">
                    <a:pos x="connsiteX7052" y="connsiteY7052"/>
                  </a:cxn>
                  <a:cxn ang="0">
                    <a:pos x="connsiteX7053" y="connsiteY7053"/>
                  </a:cxn>
                  <a:cxn ang="0">
                    <a:pos x="connsiteX7054" y="connsiteY7054"/>
                  </a:cxn>
                  <a:cxn ang="0">
                    <a:pos x="connsiteX7055" y="connsiteY7055"/>
                  </a:cxn>
                  <a:cxn ang="0">
                    <a:pos x="connsiteX7056" y="connsiteY7056"/>
                  </a:cxn>
                  <a:cxn ang="0">
                    <a:pos x="connsiteX7057" y="connsiteY7057"/>
                  </a:cxn>
                  <a:cxn ang="0">
                    <a:pos x="connsiteX7058" y="connsiteY7058"/>
                  </a:cxn>
                  <a:cxn ang="0">
                    <a:pos x="connsiteX7059" y="connsiteY7059"/>
                  </a:cxn>
                  <a:cxn ang="0">
                    <a:pos x="connsiteX7060" y="connsiteY7060"/>
                  </a:cxn>
                  <a:cxn ang="0">
                    <a:pos x="connsiteX7061" y="connsiteY7061"/>
                  </a:cxn>
                  <a:cxn ang="0">
                    <a:pos x="connsiteX7062" y="connsiteY7062"/>
                  </a:cxn>
                  <a:cxn ang="0">
                    <a:pos x="connsiteX7063" y="connsiteY7063"/>
                  </a:cxn>
                  <a:cxn ang="0">
                    <a:pos x="connsiteX7064" y="connsiteY7064"/>
                  </a:cxn>
                  <a:cxn ang="0">
                    <a:pos x="connsiteX7065" y="connsiteY7065"/>
                  </a:cxn>
                  <a:cxn ang="0">
                    <a:pos x="connsiteX7066" y="connsiteY7066"/>
                  </a:cxn>
                  <a:cxn ang="0">
                    <a:pos x="connsiteX7067" y="connsiteY7067"/>
                  </a:cxn>
                  <a:cxn ang="0">
                    <a:pos x="connsiteX7068" y="connsiteY7068"/>
                  </a:cxn>
                  <a:cxn ang="0">
                    <a:pos x="connsiteX7069" y="connsiteY7069"/>
                  </a:cxn>
                  <a:cxn ang="0">
                    <a:pos x="connsiteX7070" y="connsiteY7070"/>
                  </a:cxn>
                  <a:cxn ang="0">
                    <a:pos x="connsiteX7071" y="connsiteY7071"/>
                  </a:cxn>
                  <a:cxn ang="0">
                    <a:pos x="connsiteX7072" y="connsiteY7072"/>
                  </a:cxn>
                  <a:cxn ang="0">
                    <a:pos x="connsiteX7073" y="connsiteY7073"/>
                  </a:cxn>
                  <a:cxn ang="0">
                    <a:pos x="connsiteX7074" y="connsiteY7074"/>
                  </a:cxn>
                  <a:cxn ang="0">
                    <a:pos x="connsiteX7075" y="connsiteY7075"/>
                  </a:cxn>
                  <a:cxn ang="0">
                    <a:pos x="connsiteX7076" y="connsiteY7076"/>
                  </a:cxn>
                  <a:cxn ang="0">
                    <a:pos x="connsiteX7077" y="connsiteY7077"/>
                  </a:cxn>
                  <a:cxn ang="0">
                    <a:pos x="connsiteX7078" y="connsiteY7078"/>
                  </a:cxn>
                  <a:cxn ang="0">
                    <a:pos x="connsiteX7079" y="connsiteY7079"/>
                  </a:cxn>
                  <a:cxn ang="0">
                    <a:pos x="connsiteX7080" y="connsiteY7080"/>
                  </a:cxn>
                  <a:cxn ang="0">
                    <a:pos x="connsiteX7081" y="connsiteY7081"/>
                  </a:cxn>
                  <a:cxn ang="0">
                    <a:pos x="connsiteX7082" y="connsiteY7082"/>
                  </a:cxn>
                  <a:cxn ang="0">
                    <a:pos x="connsiteX7083" y="connsiteY7083"/>
                  </a:cxn>
                  <a:cxn ang="0">
                    <a:pos x="connsiteX7084" y="connsiteY7084"/>
                  </a:cxn>
                  <a:cxn ang="0">
                    <a:pos x="connsiteX7085" y="connsiteY7085"/>
                  </a:cxn>
                  <a:cxn ang="0">
                    <a:pos x="connsiteX7086" y="connsiteY7086"/>
                  </a:cxn>
                  <a:cxn ang="0">
                    <a:pos x="connsiteX7087" y="connsiteY7087"/>
                  </a:cxn>
                  <a:cxn ang="0">
                    <a:pos x="connsiteX7088" y="connsiteY7088"/>
                  </a:cxn>
                  <a:cxn ang="0">
                    <a:pos x="connsiteX7089" y="connsiteY7089"/>
                  </a:cxn>
                  <a:cxn ang="0">
                    <a:pos x="connsiteX7090" y="connsiteY7090"/>
                  </a:cxn>
                  <a:cxn ang="0">
                    <a:pos x="connsiteX7091" y="connsiteY7091"/>
                  </a:cxn>
                  <a:cxn ang="0">
                    <a:pos x="connsiteX7092" y="connsiteY7092"/>
                  </a:cxn>
                  <a:cxn ang="0">
                    <a:pos x="connsiteX7093" y="connsiteY7093"/>
                  </a:cxn>
                  <a:cxn ang="0">
                    <a:pos x="connsiteX7094" y="connsiteY7094"/>
                  </a:cxn>
                  <a:cxn ang="0">
                    <a:pos x="connsiteX7095" y="connsiteY7095"/>
                  </a:cxn>
                  <a:cxn ang="0">
                    <a:pos x="connsiteX7096" y="connsiteY7096"/>
                  </a:cxn>
                  <a:cxn ang="0">
                    <a:pos x="connsiteX7097" y="connsiteY7097"/>
                  </a:cxn>
                  <a:cxn ang="0">
                    <a:pos x="connsiteX7098" y="connsiteY7098"/>
                  </a:cxn>
                  <a:cxn ang="0">
                    <a:pos x="connsiteX7099" y="connsiteY7099"/>
                  </a:cxn>
                  <a:cxn ang="0">
                    <a:pos x="connsiteX7100" y="connsiteY7100"/>
                  </a:cxn>
                  <a:cxn ang="0">
                    <a:pos x="connsiteX7101" y="connsiteY7101"/>
                  </a:cxn>
                  <a:cxn ang="0">
                    <a:pos x="connsiteX7102" y="connsiteY7102"/>
                  </a:cxn>
                  <a:cxn ang="0">
                    <a:pos x="connsiteX7103" y="connsiteY7103"/>
                  </a:cxn>
                  <a:cxn ang="0">
                    <a:pos x="connsiteX7104" y="connsiteY7104"/>
                  </a:cxn>
                  <a:cxn ang="0">
                    <a:pos x="connsiteX7105" y="connsiteY7105"/>
                  </a:cxn>
                  <a:cxn ang="0">
                    <a:pos x="connsiteX7106" y="connsiteY7106"/>
                  </a:cxn>
                  <a:cxn ang="0">
                    <a:pos x="connsiteX7107" y="connsiteY7107"/>
                  </a:cxn>
                  <a:cxn ang="0">
                    <a:pos x="connsiteX7108" y="connsiteY7108"/>
                  </a:cxn>
                  <a:cxn ang="0">
                    <a:pos x="connsiteX7109" y="connsiteY7109"/>
                  </a:cxn>
                  <a:cxn ang="0">
                    <a:pos x="connsiteX7110" y="connsiteY7110"/>
                  </a:cxn>
                  <a:cxn ang="0">
                    <a:pos x="connsiteX7111" y="connsiteY7111"/>
                  </a:cxn>
                  <a:cxn ang="0">
                    <a:pos x="connsiteX7112" y="connsiteY7112"/>
                  </a:cxn>
                  <a:cxn ang="0">
                    <a:pos x="connsiteX7113" y="connsiteY7113"/>
                  </a:cxn>
                  <a:cxn ang="0">
                    <a:pos x="connsiteX7114" y="connsiteY7114"/>
                  </a:cxn>
                  <a:cxn ang="0">
                    <a:pos x="connsiteX7115" y="connsiteY7115"/>
                  </a:cxn>
                  <a:cxn ang="0">
                    <a:pos x="connsiteX7116" y="connsiteY7116"/>
                  </a:cxn>
                  <a:cxn ang="0">
                    <a:pos x="connsiteX7117" y="connsiteY7117"/>
                  </a:cxn>
                  <a:cxn ang="0">
                    <a:pos x="connsiteX7118" y="connsiteY7118"/>
                  </a:cxn>
                  <a:cxn ang="0">
                    <a:pos x="connsiteX7119" y="connsiteY7119"/>
                  </a:cxn>
                  <a:cxn ang="0">
                    <a:pos x="connsiteX7120" y="connsiteY7120"/>
                  </a:cxn>
                  <a:cxn ang="0">
                    <a:pos x="connsiteX7121" y="connsiteY7121"/>
                  </a:cxn>
                  <a:cxn ang="0">
                    <a:pos x="connsiteX7122" y="connsiteY7122"/>
                  </a:cxn>
                  <a:cxn ang="0">
                    <a:pos x="connsiteX7123" y="connsiteY7123"/>
                  </a:cxn>
                  <a:cxn ang="0">
                    <a:pos x="connsiteX7124" y="connsiteY7124"/>
                  </a:cxn>
                  <a:cxn ang="0">
                    <a:pos x="connsiteX7125" y="connsiteY7125"/>
                  </a:cxn>
                  <a:cxn ang="0">
                    <a:pos x="connsiteX7126" y="connsiteY7126"/>
                  </a:cxn>
                  <a:cxn ang="0">
                    <a:pos x="connsiteX7127" y="connsiteY7127"/>
                  </a:cxn>
                  <a:cxn ang="0">
                    <a:pos x="connsiteX7128" y="connsiteY7128"/>
                  </a:cxn>
                  <a:cxn ang="0">
                    <a:pos x="connsiteX7129" y="connsiteY7129"/>
                  </a:cxn>
                  <a:cxn ang="0">
                    <a:pos x="connsiteX7130" y="connsiteY7130"/>
                  </a:cxn>
                  <a:cxn ang="0">
                    <a:pos x="connsiteX7131" y="connsiteY7131"/>
                  </a:cxn>
                  <a:cxn ang="0">
                    <a:pos x="connsiteX7132" y="connsiteY7132"/>
                  </a:cxn>
                  <a:cxn ang="0">
                    <a:pos x="connsiteX7133" y="connsiteY7133"/>
                  </a:cxn>
                  <a:cxn ang="0">
                    <a:pos x="connsiteX7134" y="connsiteY7134"/>
                  </a:cxn>
                  <a:cxn ang="0">
                    <a:pos x="connsiteX7135" y="connsiteY7135"/>
                  </a:cxn>
                  <a:cxn ang="0">
                    <a:pos x="connsiteX7136" y="connsiteY7136"/>
                  </a:cxn>
                  <a:cxn ang="0">
                    <a:pos x="connsiteX7137" y="connsiteY7137"/>
                  </a:cxn>
                  <a:cxn ang="0">
                    <a:pos x="connsiteX7138" y="connsiteY7138"/>
                  </a:cxn>
                  <a:cxn ang="0">
                    <a:pos x="connsiteX7139" y="connsiteY7139"/>
                  </a:cxn>
                  <a:cxn ang="0">
                    <a:pos x="connsiteX7140" y="connsiteY7140"/>
                  </a:cxn>
                  <a:cxn ang="0">
                    <a:pos x="connsiteX7141" y="connsiteY7141"/>
                  </a:cxn>
                  <a:cxn ang="0">
                    <a:pos x="connsiteX7142" y="connsiteY7142"/>
                  </a:cxn>
                  <a:cxn ang="0">
                    <a:pos x="connsiteX7143" y="connsiteY7143"/>
                  </a:cxn>
                  <a:cxn ang="0">
                    <a:pos x="connsiteX7144" y="connsiteY7144"/>
                  </a:cxn>
                  <a:cxn ang="0">
                    <a:pos x="connsiteX7145" y="connsiteY7145"/>
                  </a:cxn>
                  <a:cxn ang="0">
                    <a:pos x="connsiteX7146" y="connsiteY7146"/>
                  </a:cxn>
                  <a:cxn ang="0">
                    <a:pos x="connsiteX7147" y="connsiteY7147"/>
                  </a:cxn>
                  <a:cxn ang="0">
                    <a:pos x="connsiteX7148" y="connsiteY7148"/>
                  </a:cxn>
                  <a:cxn ang="0">
                    <a:pos x="connsiteX7149" y="connsiteY7149"/>
                  </a:cxn>
                  <a:cxn ang="0">
                    <a:pos x="connsiteX7150" y="connsiteY7150"/>
                  </a:cxn>
                  <a:cxn ang="0">
                    <a:pos x="connsiteX7151" y="connsiteY7151"/>
                  </a:cxn>
                  <a:cxn ang="0">
                    <a:pos x="connsiteX7152" y="connsiteY7152"/>
                  </a:cxn>
                  <a:cxn ang="0">
                    <a:pos x="connsiteX7153" y="connsiteY7153"/>
                  </a:cxn>
                  <a:cxn ang="0">
                    <a:pos x="connsiteX7154" y="connsiteY7154"/>
                  </a:cxn>
                  <a:cxn ang="0">
                    <a:pos x="connsiteX7155" y="connsiteY7155"/>
                  </a:cxn>
                  <a:cxn ang="0">
                    <a:pos x="connsiteX7156" y="connsiteY7156"/>
                  </a:cxn>
                  <a:cxn ang="0">
                    <a:pos x="connsiteX7157" y="connsiteY7157"/>
                  </a:cxn>
                  <a:cxn ang="0">
                    <a:pos x="connsiteX7158" y="connsiteY7158"/>
                  </a:cxn>
                  <a:cxn ang="0">
                    <a:pos x="connsiteX7159" y="connsiteY7159"/>
                  </a:cxn>
                  <a:cxn ang="0">
                    <a:pos x="connsiteX7160" y="connsiteY7160"/>
                  </a:cxn>
                  <a:cxn ang="0">
                    <a:pos x="connsiteX7161" y="connsiteY7161"/>
                  </a:cxn>
                  <a:cxn ang="0">
                    <a:pos x="connsiteX7162" y="connsiteY7162"/>
                  </a:cxn>
                  <a:cxn ang="0">
                    <a:pos x="connsiteX7163" y="connsiteY7163"/>
                  </a:cxn>
                  <a:cxn ang="0">
                    <a:pos x="connsiteX7164" y="connsiteY7164"/>
                  </a:cxn>
                  <a:cxn ang="0">
                    <a:pos x="connsiteX7165" y="connsiteY7165"/>
                  </a:cxn>
                  <a:cxn ang="0">
                    <a:pos x="connsiteX7166" y="connsiteY7166"/>
                  </a:cxn>
                  <a:cxn ang="0">
                    <a:pos x="connsiteX7167" y="connsiteY7167"/>
                  </a:cxn>
                  <a:cxn ang="0">
                    <a:pos x="connsiteX7168" y="connsiteY7168"/>
                  </a:cxn>
                  <a:cxn ang="0">
                    <a:pos x="connsiteX7169" y="connsiteY7169"/>
                  </a:cxn>
                  <a:cxn ang="0">
                    <a:pos x="connsiteX7170" y="connsiteY7170"/>
                  </a:cxn>
                  <a:cxn ang="0">
                    <a:pos x="connsiteX7171" y="connsiteY7171"/>
                  </a:cxn>
                  <a:cxn ang="0">
                    <a:pos x="connsiteX7172" y="connsiteY7172"/>
                  </a:cxn>
                  <a:cxn ang="0">
                    <a:pos x="connsiteX7173" y="connsiteY7173"/>
                  </a:cxn>
                  <a:cxn ang="0">
                    <a:pos x="connsiteX7174" y="connsiteY7174"/>
                  </a:cxn>
                  <a:cxn ang="0">
                    <a:pos x="connsiteX7175" y="connsiteY7175"/>
                  </a:cxn>
                  <a:cxn ang="0">
                    <a:pos x="connsiteX7176" y="connsiteY7176"/>
                  </a:cxn>
                  <a:cxn ang="0">
                    <a:pos x="connsiteX7177" y="connsiteY7177"/>
                  </a:cxn>
                  <a:cxn ang="0">
                    <a:pos x="connsiteX7178" y="connsiteY7178"/>
                  </a:cxn>
                  <a:cxn ang="0">
                    <a:pos x="connsiteX7179" y="connsiteY7179"/>
                  </a:cxn>
                  <a:cxn ang="0">
                    <a:pos x="connsiteX7180" y="connsiteY7180"/>
                  </a:cxn>
                  <a:cxn ang="0">
                    <a:pos x="connsiteX7181" y="connsiteY7181"/>
                  </a:cxn>
                  <a:cxn ang="0">
                    <a:pos x="connsiteX7182" y="connsiteY7182"/>
                  </a:cxn>
                  <a:cxn ang="0">
                    <a:pos x="connsiteX7183" y="connsiteY7183"/>
                  </a:cxn>
                  <a:cxn ang="0">
                    <a:pos x="connsiteX7184" y="connsiteY7184"/>
                  </a:cxn>
                  <a:cxn ang="0">
                    <a:pos x="connsiteX7185" y="connsiteY7185"/>
                  </a:cxn>
                  <a:cxn ang="0">
                    <a:pos x="connsiteX7186" y="connsiteY7186"/>
                  </a:cxn>
                  <a:cxn ang="0">
                    <a:pos x="connsiteX7187" y="connsiteY7187"/>
                  </a:cxn>
                  <a:cxn ang="0">
                    <a:pos x="connsiteX7188" y="connsiteY7188"/>
                  </a:cxn>
                  <a:cxn ang="0">
                    <a:pos x="connsiteX7189" y="connsiteY7189"/>
                  </a:cxn>
                  <a:cxn ang="0">
                    <a:pos x="connsiteX7190" y="connsiteY7190"/>
                  </a:cxn>
                  <a:cxn ang="0">
                    <a:pos x="connsiteX7191" y="connsiteY7191"/>
                  </a:cxn>
                  <a:cxn ang="0">
                    <a:pos x="connsiteX7192" y="connsiteY7192"/>
                  </a:cxn>
                  <a:cxn ang="0">
                    <a:pos x="connsiteX7193" y="connsiteY7193"/>
                  </a:cxn>
                  <a:cxn ang="0">
                    <a:pos x="connsiteX7194" y="connsiteY7194"/>
                  </a:cxn>
                  <a:cxn ang="0">
                    <a:pos x="connsiteX7195" y="connsiteY7195"/>
                  </a:cxn>
                  <a:cxn ang="0">
                    <a:pos x="connsiteX7196" y="connsiteY7196"/>
                  </a:cxn>
                  <a:cxn ang="0">
                    <a:pos x="connsiteX7197" y="connsiteY7197"/>
                  </a:cxn>
                  <a:cxn ang="0">
                    <a:pos x="connsiteX7198" y="connsiteY7198"/>
                  </a:cxn>
                  <a:cxn ang="0">
                    <a:pos x="connsiteX7199" y="connsiteY7199"/>
                  </a:cxn>
                  <a:cxn ang="0">
                    <a:pos x="connsiteX7200" y="connsiteY7200"/>
                  </a:cxn>
                  <a:cxn ang="0">
                    <a:pos x="connsiteX7201" y="connsiteY7201"/>
                  </a:cxn>
                  <a:cxn ang="0">
                    <a:pos x="connsiteX7202" y="connsiteY7202"/>
                  </a:cxn>
                  <a:cxn ang="0">
                    <a:pos x="connsiteX7203" y="connsiteY7203"/>
                  </a:cxn>
                  <a:cxn ang="0">
                    <a:pos x="connsiteX7204" y="connsiteY7204"/>
                  </a:cxn>
                  <a:cxn ang="0">
                    <a:pos x="connsiteX7205" y="connsiteY7205"/>
                  </a:cxn>
                  <a:cxn ang="0">
                    <a:pos x="connsiteX7206" y="connsiteY7206"/>
                  </a:cxn>
                  <a:cxn ang="0">
                    <a:pos x="connsiteX7207" y="connsiteY7207"/>
                  </a:cxn>
                  <a:cxn ang="0">
                    <a:pos x="connsiteX7208" y="connsiteY7208"/>
                  </a:cxn>
                  <a:cxn ang="0">
                    <a:pos x="connsiteX7209" y="connsiteY7209"/>
                  </a:cxn>
                  <a:cxn ang="0">
                    <a:pos x="connsiteX7210" y="connsiteY7210"/>
                  </a:cxn>
                  <a:cxn ang="0">
                    <a:pos x="connsiteX7211" y="connsiteY7211"/>
                  </a:cxn>
                  <a:cxn ang="0">
                    <a:pos x="connsiteX7212" y="connsiteY7212"/>
                  </a:cxn>
                  <a:cxn ang="0">
                    <a:pos x="connsiteX7213" y="connsiteY7213"/>
                  </a:cxn>
                  <a:cxn ang="0">
                    <a:pos x="connsiteX7214" y="connsiteY7214"/>
                  </a:cxn>
                  <a:cxn ang="0">
                    <a:pos x="connsiteX7215" y="connsiteY7215"/>
                  </a:cxn>
                  <a:cxn ang="0">
                    <a:pos x="connsiteX7216" y="connsiteY7216"/>
                  </a:cxn>
                  <a:cxn ang="0">
                    <a:pos x="connsiteX7217" y="connsiteY7217"/>
                  </a:cxn>
                  <a:cxn ang="0">
                    <a:pos x="connsiteX7218" y="connsiteY7218"/>
                  </a:cxn>
                  <a:cxn ang="0">
                    <a:pos x="connsiteX7219" y="connsiteY7219"/>
                  </a:cxn>
                  <a:cxn ang="0">
                    <a:pos x="connsiteX7220" y="connsiteY7220"/>
                  </a:cxn>
                  <a:cxn ang="0">
                    <a:pos x="connsiteX7221" y="connsiteY7221"/>
                  </a:cxn>
                  <a:cxn ang="0">
                    <a:pos x="connsiteX7222" y="connsiteY7222"/>
                  </a:cxn>
                  <a:cxn ang="0">
                    <a:pos x="connsiteX7223" y="connsiteY7223"/>
                  </a:cxn>
                  <a:cxn ang="0">
                    <a:pos x="connsiteX7224" y="connsiteY7224"/>
                  </a:cxn>
                  <a:cxn ang="0">
                    <a:pos x="connsiteX7225" y="connsiteY7225"/>
                  </a:cxn>
                  <a:cxn ang="0">
                    <a:pos x="connsiteX7226" y="connsiteY7226"/>
                  </a:cxn>
                  <a:cxn ang="0">
                    <a:pos x="connsiteX7227" y="connsiteY7227"/>
                  </a:cxn>
                  <a:cxn ang="0">
                    <a:pos x="connsiteX7228" y="connsiteY7228"/>
                  </a:cxn>
                  <a:cxn ang="0">
                    <a:pos x="connsiteX7229" y="connsiteY7229"/>
                  </a:cxn>
                  <a:cxn ang="0">
                    <a:pos x="connsiteX7230" y="connsiteY7230"/>
                  </a:cxn>
                  <a:cxn ang="0">
                    <a:pos x="connsiteX7231" y="connsiteY7231"/>
                  </a:cxn>
                  <a:cxn ang="0">
                    <a:pos x="connsiteX7232" y="connsiteY7232"/>
                  </a:cxn>
                  <a:cxn ang="0">
                    <a:pos x="connsiteX7233" y="connsiteY7233"/>
                  </a:cxn>
                  <a:cxn ang="0">
                    <a:pos x="connsiteX7234" y="connsiteY7234"/>
                  </a:cxn>
                  <a:cxn ang="0">
                    <a:pos x="connsiteX7235" y="connsiteY7235"/>
                  </a:cxn>
                  <a:cxn ang="0">
                    <a:pos x="connsiteX7236" y="connsiteY7236"/>
                  </a:cxn>
                  <a:cxn ang="0">
                    <a:pos x="connsiteX7237" y="connsiteY7237"/>
                  </a:cxn>
                  <a:cxn ang="0">
                    <a:pos x="connsiteX7238" y="connsiteY7238"/>
                  </a:cxn>
                  <a:cxn ang="0">
                    <a:pos x="connsiteX7239" y="connsiteY7239"/>
                  </a:cxn>
                  <a:cxn ang="0">
                    <a:pos x="connsiteX7240" y="connsiteY7240"/>
                  </a:cxn>
                  <a:cxn ang="0">
                    <a:pos x="connsiteX7241" y="connsiteY7241"/>
                  </a:cxn>
                  <a:cxn ang="0">
                    <a:pos x="connsiteX7242" y="connsiteY7242"/>
                  </a:cxn>
                  <a:cxn ang="0">
                    <a:pos x="connsiteX7243" y="connsiteY7243"/>
                  </a:cxn>
                  <a:cxn ang="0">
                    <a:pos x="connsiteX7244" y="connsiteY7244"/>
                  </a:cxn>
                  <a:cxn ang="0">
                    <a:pos x="connsiteX7245" y="connsiteY7245"/>
                  </a:cxn>
                  <a:cxn ang="0">
                    <a:pos x="connsiteX7246" y="connsiteY7246"/>
                  </a:cxn>
                  <a:cxn ang="0">
                    <a:pos x="connsiteX7247" y="connsiteY7247"/>
                  </a:cxn>
                  <a:cxn ang="0">
                    <a:pos x="connsiteX7248" y="connsiteY7248"/>
                  </a:cxn>
                  <a:cxn ang="0">
                    <a:pos x="connsiteX7249" y="connsiteY7249"/>
                  </a:cxn>
                  <a:cxn ang="0">
                    <a:pos x="connsiteX7250" y="connsiteY7250"/>
                  </a:cxn>
                  <a:cxn ang="0">
                    <a:pos x="connsiteX7251" y="connsiteY7251"/>
                  </a:cxn>
                  <a:cxn ang="0">
                    <a:pos x="connsiteX7252" y="connsiteY7252"/>
                  </a:cxn>
                  <a:cxn ang="0">
                    <a:pos x="connsiteX7253" y="connsiteY7253"/>
                  </a:cxn>
                  <a:cxn ang="0">
                    <a:pos x="connsiteX7254" y="connsiteY7254"/>
                  </a:cxn>
                  <a:cxn ang="0">
                    <a:pos x="connsiteX7255" y="connsiteY7255"/>
                  </a:cxn>
                  <a:cxn ang="0">
                    <a:pos x="connsiteX7256" y="connsiteY7256"/>
                  </a:cxn>
                  <a:cxn ang="0">
                    <a:pos x="connsiteX7257" y="connsiteY7257"/>
                  </a:cxn>
                  <a:cxn ang="0">
                    <a:pos x="connsiteX7258" y="connsiteY7258"/>
                  </a:cxn>
                  <a:cxn ang="0">
                    <a:pos x="connsiteX7259" y="connsiteY7259"/>
                  </a:cxn>
                  <a:cxn ang="0">
                    <a:pos x="connsiteX7260" y="connsiteY7260"/>
                  </a:cxn>
                  <a:cxn ang="0">
                    <a:pos x="connsiteX7261" y="connsiteY7261"/>
                  </a:cxn>
                  <a:cxn ang="0">
                    <a:pos x="connsiteX7262" y="connsiteY7262"/>
                  </a:cxn>
                  <a:cxn ang="0">
                    <a:pos x="connsiteX7263" y="connsiteY7263"/>
                  </a:cxn>
                  <a:cxn ang="0">
                    <a:pos x="connsiteX7264" y="connsiteY7264"/>
                  </a:cxn>
                  <a:cxn ang="0">
                    <a:pos x="connsiteX7265" y="connsiteY7265"/>
                  </a:cxn>
                  <a:cxn ang="0">
                    <a:pos x="connsiteX7266" y="connsiteY7266"/>
                  </a:cxn>
                  <a:cxn ang="0">
                    <a:pos x="connsiteX7267" y="connsiteY7267"/>
                  </a:cxn>
                  <a:cxn ang="0">
                    <a:pos x="connsiteX7268" y="connsiteY7268"/>
                  </a:cxn>
                  <a:cxn ang="0">
                    <a:pos x="connsiteX7269" y="connsiteY7269"/>
                  </a:cxn>
                  <a:cxn ang="0">
                    <a:pos x="connsiteX7270" y="connsiteY7270"/>
                  </a:cxn>
                  <a:cxn ang="0">
                    <a:pos x="connsiteX7271" y="connsiteY7271"/>
                  </a:cxn>
                  <a:cxn ang="0">
                    <a:pos x="connsiteX7272" y="connsiteY7272"/>
                  </a:cxn>
                  <a:cxn ang="0">
                    <a:pos x="connsiteX7273" y="connsiteY7273"/>
                  </a:cxn>
                  <a:cxn ang="0">
                    <a:pos x="connsiteX7274" y="connsiteY7274"/>
                  </a:cxn>
                  <a:cxn ang="0">
                    <a:pos x="connsiteX7275" y="connsiteY7275"/>
                  </a:cxn>
                  <a:cxn ang="0">
                    <a:pos x="connsiteX7276" y="connsiteY7276"/>
                  </a:cxn>
                  <a:cxn ang="0">
                    <a:pos x="connsiteX7277" y="connsiteY7277"/>
                  </a:cxn>
                  <a:cxn ang="0">
                    <a:pos x="connsiteX7278" y="connsiteY7278"/>
                  </a:cxn>
                  <a:cxn ang="0">
                    <a:pos x="connsiteX7279" y="connsiteY7279"/>
                  </a:cxn>
                  <a:cxn ang="0">
                    <a:pos x="connsiteX7280" y="connsiteY7280"/>
                  </a:cxn>
                  <a:cxn ang="0">
                    <a:pos x="connsiteX7281" y="connsiteY7281"/>
                  </a:cxn>
                  <a:cxn ang="0">
                    <a:pos x="connsiteX7282" y="connsiteY7282"/>
                  </a:cxn>
                  <a:cxn ang="0">
                    <a:pos x="connsiteX7283" y="connsiteY7283"/>
                  </a:cxn>
                  <a:cxn ang="0">
                    <a:pos x="connsiteX7284" y="connsiteY7284"/>
                  </a:cxn>
                  <a:cxn ang="0">
                    <a:pos x="connsiteX7285" y="connsiteY7285"/>
                  </a:cxn>
                  <a:cxn ang="0">
                    <a:pos x="connsiteX7286" y="connsiteY7286"/>
                  </a:cxn>
                  <a:cxn ang="0">
                    <a:pos x="connsiteX7287" y="connsiteY7287"/>
                  </a:cxn>
                  <a:cxn ang="0">
                    <a:pos x="connsiteX7288" y="connsiteY7288"/>
                  </a:cxn>
                  <a:cxn ang="0">
                    <a:pos x="connsiteX7289" y="connsiteY7289"/>
                  </a:cxn>
                  <a:cxn ang="0">
                    <a:pos x="connsiteX7290" y="connsiteY7290"/>
                  </a:cxn>
                  <a:cxn ang="0">
                    <a:pos x="connsiteX7291" y="connsiteY7291"/>
                  </a:cxn>
                  <a:cxn ang="0">
                    <a:pos x="connsiteX7292" y="connsiteY7292"/>
                  </a:cxn>
                  <a:cxn ang="0">
                    <a:pos x="connsiteX7293" y="connsiteY7293"/>
                  </a:cxn>
                  <a:cxn ang="0">
                    <a:pos x="connsiteX7294" y="connsiteY7294"/>
                  </a:cxn>
                  <a:cxn ang="0">
                    <a:pos x="connsiteX7295" y="connsiteY7295"/>
                  </a:cxn>
                  <a:cxn ang="0">
                    <a:pos x="connsiteX7296" y="connsiteY7296"/>
                  </a:cxn>
                  <a:cxn ang="0">
                    <a:pos x="connsiteX7297" y="connsiteY7297"/>
                  </a:cxn>
                  <a:cxn ang="0">
                    <a:pos x="connsiteX7298" y="connsiteY7298"/>
                  </a:cxn>
                  <a:cxn ang="0">
                    <a:pos x="connsiteX7299" y="connsiteY7299"/>
                  </a:cxn>
                  <a:cxn ang="0">
                    <a:pos x="connsiteX7300" y="connsiteY7300"/>
                  </a:cxn>
                  <a:cxn ang="0">
                    <a:pos x="connsiteX7301" y="connsiteY7301"/>
                  </a:cxn>
                  <a:cxn ang="0">
                    <a:pos x="connsiteX7302" y="connsiteY7302"/>
                  </a:cxn>
                  <a:cxn ang="0">
                    <a:pos x="connsiteX7303" y="connsiteY7303"/>
                  </a:cxn>
                  <a:cxn ang="0">
                    <a:pos x="connsiteX7304" y="connsiteY7304"/>
                  </a:cxn>
                  <a:cxn ang="0">
                    <a:pos x="connsiteX7305" y="connsiteY7305"/>
                  </a:cxn>
                  <a:cxn ang="0">
                    <a:pos x="connsiteX7306" y="connsiteY7306"/>
                  </a:cxn>
                  <a:cxn ang="0">
                    <a:pos x="connsiteX7307" y="connsiteY7307"/>
                  </a:cxn>
                  <a:cxn ang="0">
                    <a:pos x="connsiteX7308" y="connsiteY7308"/>
                  </a:cxn>
                  <a:cxn ang="0">
                    <a:pos x="connsiteX7309" y="connsiteY7309"/>
                  </a:cxn>
                  <a:cxn ang="0">
                    <a:pos x="connsiteX7310" y="connsiteY7310"/>
                  </a:cxn>
                  <a:cxn ang="0">
                    <a:pos x="connsiteX7311" y="connsiteY7311"/>
                  </a:cxn>
                  <a:cxn ang="0">
                    <a:pos x="connsiteX7312" y="connsiteY7312"/>
                  </a:cxn>
                  <a:cxn ang="0">
                    <a:pos x="connsiteX7313" y="connsiteY7313"/>
                  </a:cxn>
                  <a:cxn ang="0">
                    <a:pos x="connsiteX7314" y="connsiteY7314"/>
                  </a:cxn>
                  <a:cxn ang="0">
                    <a:pos x="connsiteX7315" y="connsiteY7315"/>
                  </a:cxn>
                  <a:cxn ang="0">
                    <a:pos x="connsiteX7316" y="connsiteY7316"/>
                  </a:cxn>
                  <a:cxn ang="0">
                    <a:pos x="connsiteX7317" y="connsiteY7317"/>
                  </a:cxn>
                  <a:cxn ang="0">
                    <a:pos x="connsiteX7318" y="connsiteY7318"/>
                  </a:cxn>
                  <a:cxn ang="0">
                    <a:pos x="connsiteX7319" y="connsiteY7319"/>
                  </a:cxn>
                  <a:cxn ang="0">
                    <a:pos x="connsiteX7320" y="connsiteY7320"/>
                  </a:cxn>
                  <a:cxn ang="0">
                    <a:pos x="connsiteX7321" y="connsiteY7321"/>
                  </a:cxn>
                  <a:cxn ang="0">
                    <a:pos x="connsiteX7322" y="connsiteY7322"/>
                  </a:cxn>
                  <a:cxn ang="0">
                    <a:pos x="connsiteX7323" y="connsiteY7323"/>
                  </a:cxn>
                  <a:cxn ang="0">
                    <a:pos x="connsiteX7324" y="connsiteY7324"/>
                  </a:cxn>
                  <a:cxn ang="0">
                    <a:pos x="connsiteX7325" y="connsiteY7325"/>
                  </a:cxn>
                  <a:cxn ang="0">
                    <a:pos x="connsiteX7326" y="connsiteY7326"/>
                  </a:cxn>
                  <a:cxn ang="0">
                    <a:pos x="connsiteX7327" y="connsiteY7327"/>
                  </a:cxn>
                  <a:cxn ang="0">
                    <a:pos x="connsiteX7328" y="connsiteY7328"/>
                  </a:cxn>
                  <a:cxn ang="0">
                    <a:pos x="connsiteX7329" y="connsiteY7329"/>
                  </a:cxn>
                  <a:cxn ang="0">
                    <a:pos x="connsiteX7330" y="connsiteY7330"/>
                  </a:cxn>
                  <a:cxn ang="0">
                    <a:pos x="connsiteX7331" y="connsiteY7331"/>
                  </a:cxn>
                  <a:cxn ang="0">
                    <a:pos x="connsiteX7332" y="connsiteY7332"/>
                  </a:cxn>
                  <a:cxn ang="0">
                    <a:pos x="connsiteX7333" y="connsiteY7333"/>
                  </a:cxn>
                  <a:cxn ang="0">
                    <a:pos x="connsiteX7334" y="connsiteY7334"/>
                  </a:cxn>
                  <a:cxn ang="0">
                    <a:pos x="connsiteX7335" y="connsiteY7335"/>
                  </a:cxn>
                  <a:cxn ang="0">
                    <a:pos x="connsiteX7336" y="connsiteY7336"/>
                  </a:cxn>
                  <a:cxn ang="0">
                    <a:pos x="connsiteX7337" y="connsiteY7337"/>
                  </a:cxn>
                  <a:cxn ang="0">
                    <a:pos x="connsiteX7338" y="connsiteY7338"/>
                  </a:cxn>
                  <a:cxn ang="0">
                    <a:pos x="connsiteX7339" y="connsiteY7339"/>
                  </a:cxn>
                  <a:cxn ang="0">
                    <a:pos x="connsiteX7340" y="connsiteY7340"/>
                  </a:cxn>
                  <a:cxn ang="0">
                    <a:pos x="connsiteX7341" y="connsiteY7341"/>
                  </a:cxn>
                  <a:cxn ang="0">
                    <a:pos x="connsiteX7342" y="connsiteY7342"/>
                  </a:cxn>
                  <a:cxn ang="0">
                    <a:pos x="connsiteX7343" y="connsiteY7343"/>
                  </a:cxn>
                  <a:cxn ang="0">
                    <a:pos x="connsiteX7344" y="connsiteY7344"/>
                  </a:cxn>
                  <a:cxn ang="0">
                    <a:pos x="connsiteX7345" y="connsiteY7345"/>
                  </a:cxn>
                  <a:cxn ang="0">
                    <a:pos x="connsiteX7346" y="connsiteY7346"/>
                  </a:cxn>
                  <a:cxn ang="0">
                    <a:pos x="connsiteX7347" y="connsiteY7347"/>
                  </a:cxn>
                  <a:cxn ang="0">
                    <a:pos x="connsiteX7348" y="connsiteY7348"/>
                  </a:cxn>
                  <a:cxn ang="0">
                    <a:pos x="connsiteX7349" y="connsiteY7349"/>
                  </a:cxn>
                  <a:cxn ang="0">
                    <a:pos x="connsiteX7350" y="connsiteY7350"/>
                  </a:cxn>
                  <a:cxn ang="0">
                    <a:pos x="connsiteX7351" y="connsiteY7351"/>
                  </a:cxn>
                  <a:cxn ang="0">
                    <a:pos x="connsiteX7352" y="connsiteY7352"/>
                  </a:cxn>
                  <a:cxn ang="0">
                    <a:pos x="connsiteX7353" y="connsiteY7353"/>
                  </a:cxn>
                  <a:cxn ang="0">
                    <a:pos x="connsiteX7354" y="connsiteY7354"/>
                  </a:cxn>
                  <a:cxn ang="0">
                    <a:pos x="connsiteX7355" y="connsiteY7355"/>
                  </a:cxn>
                  <a:cxn ang="0">
                    <a:pos x="connsiteX7356" y="connsiteY7356"/>
                  </a:cxn>
                  <a:cxn ang="0">
                    <a:pos x="connsiteX7357" y="connsiteY7357"/>
                  </a:cxn>
                  <a:cxn ang="0">
                    <a:pos x="connsiteX7358" y="connsiteY7358"/>
                  </a:cxn>
                  <a:cxn ang="0">
                    <a:pos x="connsiteX7359" y="connsiteY7359"/>
                  </a:cxn>
                  <a:cxn ang="0">
                    <a:pos x="connsiteX7360" y="connsiteY7360"/>
                  </a:cxn>
                  <a:cxn ang="0">
                    <a:pos x="connsiteX7361" y="connsiteY7361"/>
                  </a:cxn>
                  <a:cxn ang="0">
                    <a:pos x="connsiteX7362" y="connsiteY7362"/>
                  </a:cxn>
                  <a:cxn ang="0">
                    <a:pos x="connsiteX7363" y="connsiteY7363"/>
                  </a:cxn>
                  <a:cxn ang="0">
                    <a:pos x="connsiteX7364" y="connsiteY7364"/>
                  </a:cxn>
                  <a:cxn ang="0">
                    <a:pos x="connsiteX7365" y="connsiteY7365"/>
                  </a:cxn>
                  <a:cxn ang="0">
                    <a:pos x="connsiteX7366" y="connsiteY7366"/>
                  </a:cxn>
                  <a:cxn ang="0">
                    <a:pos x="connsiteX7367" y="connsiteY7367"/>
                  </a:cxn>
                  <a:cxn ang="0">
                    <a:pos x="connsiteX7368" y="connsiteY7368"/>
                  </a:cxn>
                  <a:cxn ang="0">
                    <a:pos x="connsiteX7369" y="connsiteY7369"/>
                  </a:cxn>
                  <a:cxn ang="0">
                    <a:pos x="connsiteX7370" y="connsiteY7370"/>
                  </a:cxn>
                  <a:cxn ang="0">
                    <a:pos x="connsiteX7371" y="connsiteY7371"/>
                  </a:cxn>
                  <a:cxn ang="0">
                    <a:pos x="connsiteX7372" y="connsiteY7372"/>
                  </a:cxn>
                  <a:cxn ang="0">
                    <a:pos x="connsiteX7373" y="connsiteY7373"/>
                  </a:cxn>
                  <a:cxn ang="0">
                    <a:pos x="connsiteX7374" y="connsiteY7374"/>
                  </a:cxn>
                  <a:cxn ang="0">
                    <a:pos x="connsiteX7375" y="connsiteY7375"/>
                  </a:cxn>
                  <a:cxn ang="0">
                    <a:pos x="connsiteX7376" y="connsiteY7376"/>
                  </a:cxn>
                  <a:cxn ang="0">
                    <a:pos x="connsiteX7377" y="connsiteY7377"/>
                  </a:cxn>
                  <a:cxn ang="0">
                    <a:pos x="connsiteX7378" y="connsiteY7378"/>
                  </a:cxn>
                  <a:cxn ang="0">
                    <a:pos x="connsiteX7379" y="connsiteY7379"/>
                  </a:cxn>
                  <a:cxn ang="0">
                    <a:pos x="connsiteX7380" y="connsiteY7380"/>
                  </a:cxn>
                  <a:cxn ang="0">
                    <a:pos x="connsiteX7381" y="connsiteY7381"/>
                  </a:cxn>
                  <a:cxn ang="0">
                    <a:pos x="connsiteX7382" y="connsiteY7382"/>
                  </a:cxn>
                  <a:cxn ang="0">
                    <a:pos x="connsiteX7383" y="connsiteY7383"/>
                  </a:cxn>
                  <a:cxn ang="0">
                    <a:pos x="connsiteX7384" y="connsiteY7384"/>
                  </a:cxn>
                  <a:cxn ang="0">
                    <a:pos x="connsiteX7385" y="connsiteY7385"/>
                  </a:cxn>
                  <a:cxn ang="0">
                    <a:pos x="connsiteX7386" y="connsiteY7386"/>
                  </a:cxn>
                  <a:cxn ang="0">
                    <a:pos x="connsiteX7387" y="connsiteY7387"/>
                  </a:cxn>
                  <a:cxn ang="0">
                    <a:pos x="connsiteX7388" y="connsiteY7388"/>
                  </a:cxn>
                  <a:cxn ang="0">
                    <a:pos x="connsiteX7389" y="connsiteY7389"/>
                  </a:cxn>
                  <a:cxn ang="0">
                    <a:pos x="connsiteX7390" y="connsiteY7390"/>
                  </a:cxn>
                  <a:cxn ang="0">
                    <a:pos x="connsiteX7391" y="connsiteY7391"/>
                  </a:cxn>
                  <a:cxn ang="0">
                    <a:pos x="connsiteX7392" y="connsiteY7392"/>
                  </a:cxn>
                  <a:cxn ang="0">
                    <a:pos x="connsiteX7393" y="connsiteY7393"/>
                  </a:cxn>
                  <a:cxn ang="0">
                    <a:pos x="connsiteX7394" y="connsiteY7394"/>
                  </a:cxn>
                  <a:cxn ang="0">
                    <a:pos x="connsiteX7395" y="connsiteY7395"/>
                  </a:cxn>
                  <a:cxn ang="0">
                    <a:pos x="connsiteX7396" y="connsiteY7396"/>
                  </a:cxn>
                  <a:cxn ang="0">
                    <a:pos x="connsiteX7397" y="connsiteY7397"/>
                  </a:cxn>
                  <a:cxn ang="0">
                    <a:pos x="connsiteX7398" y="connsiteY7398"/>
                  </a:cxn>
                  <a:cxn ang="0">
                    <a:pos x="connsiteX7399" y="connsiteY7399"/>
                  </a:cxn>
                  <a:cxn ang="0">
                    <a:pos x="connsiteX7400" y="connsiteY7400"/>
                  </a:cxn>
                  <a:cxn ang="0">
                    <a:pos x="connsiteX7401" y="connsiteY7401"/>
                  </a:cxn>
                  <a:cxn ang="0">
                    <a:pos x="connsiteX7402" y="connsiteY7402"/>
                  </a:cxn>
                  <a:cxn ang="0">
                    <a:pos x="connsiteX7403" y="connsiteY7403"/>
                  </a:cxn>
                  <a:cxn ang="0">
                    <a:pos x="connsiteX7404" y="connsiteY7404"/>
                  </a:cxn>
                  <a:cxn ang="0">
                    <a:pos x="connsiteX7405" y="connsiteY7405"/>
                  </a:cxn>
                  <a:cxn ang="0">
                    <a:pos x="connsiteX7406" y="connsiteY7406"/>
                  </a:cxn>
                  <a:cxn ang="0">
                    <a:pos x="connsiteX7407" y="connsiteY7407"/>
                  </a:cxn>
                  <a:cxn ang="0">
                    <a:pos x="connsiteX7408" y="connsiteY7408"/>
                  </a:cxn>
                  <a:cxn ang="0">
                    <a:pos x="connsiteX7409" y="connsiteY7409"/>
                  </a:cxn>
                  <a:cxn ang="0">
                    <a:pos x="connsiteX7410" y="connsiteY7410"/>
                  </a:cxn>
                  <a:cxn ang="0">
                    <a:pos x="connsiteX7411" y="connsiteY7411"/>
                  </a:cxn>
                  <a:cxn ang="0">
                    <a:pos x="connsiteX7412" y="connsiteY7412"/>
                  </a:cxn>
                  <a:cxn ang="0">
                    <a:pos x="connsiteX7413" y="connsiteY7413"/>
                  </a:cxn>
                  <a:cxn ang="0">
                    <a:pos x="connsiteX7414" y="connsiteY7414"/>
                  </a:cxn>
                  <a:cxn ang="0">
                    <a:pos x="connsiteX7415" y="connsiteY7415"/>
                  </a:cxn>
                  <a:cxn ang="0">
                    <a:pos x="connsiteX7416" y="connsiteY7416"/>
                  </a:cxn>
                  <a:cxn ang="0">
                    <a:pos x="connsiteX7417" y="connsiteY7417"/>
                  </a:cxn>
                  <a:cxn ang="0">
                    <a:pos x="connsiteX7418" y="connsiteY7418"/>
                  </a:cxn>
                  <a:cxn ang="0">
                    <a:pos x="connsiteX7419" y="connsiteY7419"/>
                  </a:cxn>
                  <a:cxn ang="0">
                    <a:pos x="connsiteX7420" y="connsiteY7420"/>
                  </a:cxn>
                  <a:cxn ang="0">
                    <a:pos x="connsiteX7421" y="connsiteY7421"/>
                  </a:cxn>
                  <a:cxn ang="0">
                    <a:pos x="connsiteX7422" y="connsiteY7422"/>
                  </a:cxn>
                  <a:cxn ang="0">
                    <a:pos x="connsiteX7423" y="connsiteY7423"/>
                  </a:cxn>
                  <a:cxn ang="0">
                    <a:pos x="connsiteX7424" y="connsiteY7424"/>
                  </a:cxn>
                  <a:cxn ang="0">
                    <a:pos x="connsiteX7425" y="connsiteY7425"/>
                  </a:cxn>
                  <a:cxn ang="0">
                    <a:pos x="connsiteX7426" y="connsiteY7426"/>
                  </a:cxn>
                  <a:cxn ang="0">
                    <a:pos x="connsiteX7427" y="connsiteY7427"/>
                  </a:cxn>
                  <a:cxn ang="0">
                    <a:pos x="connsiteX7428" y="connsiteY7428"/>
                  </a:cxn>
                  <a:cxn ang="0">
                    <a:pos x="connsiteX7429" y="connsiteY7429"/>
                  </a:cxn>
                  <a:cxn ang="0">
                    <a:pos x="connsiteX7430" y="connsiteY7430"/>
                  </a:cxn>
                  <a:cxn ang="0">
                    <a:pos x="connsiteX7431" y="connsiteY7431"/>
                  </a:cxn>
                  <a:cxn ang="0">
                    <a:pos x="connsiteX7432" y="connsiteY7432"/>
                  </a:cxn>
                  <a:cxn ang="0">
                    <a:pos x="connsiteX7433" y="connsiteY7433"/>
                  </a:cxn>
                  <a:cxn ang="0">
                    <a:pos x="connsiteX7434" y="connsiteY7434"/>
                  </a:cxn>
                  <a:cxn ang="0">
                    <a:pos x="connsiteX7435" y="connsiteY7435"/>
                  </a:cxn>
                  <a:cxn ang="0">
                    <a:pos x="connsiteX7436" y="connsiteY7436"/>
                  </a:cxn>
                  <a:cxn ang="0">
                    <a:pos x="connsiteX7437" y="connsiteY7437"/>
                  </a:cxn>
                  <a:cxn ang="0">
                    <a:pos x="connsiteX7438" y="connsiteY7438"/>
                  </a:cxn>
                  <a:cxn ang="0">
                    <a:pos x="connsiteX7439" y="connsiteY7439"/>
                  </a:cxn>
                  <a:cxn ang="0">
                    <a:pos x="connsiteX7440" y="connsiteY7440"/>
                  </a:cxn>
                  <a:cxn ang="0">
                    <a:pos x="connsiteX7441" y="connsiteY7441"/>
                  </a:cxn>
                  <a:cxn ang="0">
                    <a:pos x="connsiteX7442" y="connsiteY7442"/>
                  </a:cxn>
                  <a:cxn ang="0">
                    <a:pos x="connsiteX7443" y="connsiteY7443"/>
                  </a:cxn>
                  <a:cxn ang="0">
                    <a:pos x="connsiteX7444" y="connsiteY7444"/>
                  </a:cxn>
                  <a:cxn ang="0">
                    <a:pos x="connsiteX7445" y="connsiteY7445"/>
                  </a:cxn>
                  <a:cxn ang="0">
                    <a:pos x="connsiteX7446" y="connsiteY7446"/>
                  </a:cxn>
                  <a:cxn ang="0">
                    <a:pos x="connsiteX7447" y="connsiteY7447"/>
                  </a:cxn>
                  <a:cxn ang="0">
                    <a:pos x="connsiteX7448" y="connsiteY7448"/>
                  </a:cxn>
                  <a:cxn ang="0">
                    <a:pos x="connsiteX7449" y="connsiteY7449"/>
                  </a:cxn>
                  <a:cxn ang="0">
                    <a:pos x="connsiteX7450" y="connsiteY7450"/>
                  </a:cxn>
                  <a:cxn ang="0">
                    <a:pos x="connsiteX7451" y="connsiteY7451"/>
                  </a:cxn>
                  <a:cxn ang="0">
                    <a:pos x="connsiteX7452" y="connsiteY7452"/>
                  </a:cxn>
                  <a:cxn ang="0">
                    <a:pos x="connsiteX7453" y="connsiteY7453"/>
                  </a:cxn>
                  <a:cxn ang="0">
                    <a:pos x="connsiteX7454" y="connsiteY7454"/>
                  </a:cxn>
                  <a:cxn ang="0">
                    <a:pos x="connsiteX7455" y="connsiteY7455"/>
                  </a:cxn>
                  <a:cxn ang="0">
                    <a:pos x="connsiteX7456" y="connsiteY7456"/>
                  </a:cxn>
                  <a:cxn ang="0">
                    <a:pos x="connsiteX7457" y="connsiteY7457"/>
                  </a:cxn>
                  <a:cxn ang="0">
                    <a:pos x="connsiteX7458" y="connsiteY7458"/>
                  </a:cxn>
                  <a:cxn ang="0">
                    <a:pos x="connsiteX7459" y="connsiteY7459"/>
                  </a:cxn>
                  <a:cxn ang="0">
                    <a:pos x="connsiteX7460" y="connsiteY7460"/>
                  </a:cxn>
                  <a:cxn ang="0">
                    <a:pos x="connsiteX7461" y="connsiteY7461"/>
                  </a:cxn>
                  <a:cxn ang="0">
                    <a:pos x="connsiteX7462" y="connsiteY7462"/>
                  </a:cxn>
                  <a:cxn ang="0">
                    <a:pos x="connsiteX7463" y="connsiteY7463"/>
                  </a:cxn>
                  <a:cxn ang="0">
                    <a:pos x="connsiteX7464" y="connsiteY7464"/>
                  </a:cxn>
                  <a:cxn ang="0">
                    <a:pos x="connsiteX7465" y="connsiteY7465"/>
                  </a:cxn>
                  <a:cxn ang="0">
                    <a:pos x="connsiteX7466" y="connsiteY7466"/>
                  </a:cxn>
                  <a:cxn ang="0">
                    <a:pos x="connsiteX7467" y="connsiteY7467"/>
                  </a:cxn>
                  <a:cxn ang="0">
                    <a:pos x="connsiteX7468" y="connsiteY7468"/>
                  </a:cxn>
                  <a:cxn ang="0">
                    <a:pos x="connsiteX7469" y="connsiteY7469"/>
                  </a:cxn>
                  <a:cxn ang="0">
                    <a:pos x="connsiteX7470" y="connsiteY7470"/>
                  </a:cxn>
                  <a:cxn ang="0">
                    <a:pos x="connsiteX7471" y="connsiteY7471"/>
                  </a:cxn>
                  <a:cxn ang="0">
                    <a:pos x="connsiteX7472" y="connsiteY7472"/>
                  </a:cxn>
                  <a:cxn ang="0">
                    <a:pos x="connsiteX7473" y="connsiteY7473"/>
                  </a:cxn>
                  <a:cxn ang="0">
                    <a:pos x="connsiteX7474" y="connsiteY7474"/>
                  </a:cxn>
                  <a:cxn ang="0">
                    <a:pos x="connsiteX7475" y="connsiteY7475"/>
                  </a:cxn>
                  <a:cxn ang="0">
                    <a:pos x="connsiteX7476" y="connsiteY7476"/>
                  </a:cxn>
                  <a:cxn ang="0">
                    <a:pos x="connsiteX7477" y="connsiteY7477"/>
                  </a:cxn>
                  <a:cxn ang="0">
                    <a:pos x="connsiteX7478" y="connsiteY7478"/>
                  </a:cxn>
                  <a:cxn ang="0">
                    <a:pos x="connsiteX7479" y="connsiteY7479"/>
                  </a:cxn>
                  <a:cxn ang="0">
                    <a:pos x="connsiteX7480" y="connsiteY7480"/>
                  </a:cxn>
                  <a:cxn ang="0">
                    <a:pos x="connsiteX7481" y="connsiteY7481"/>
                  </a:cxn>
                  <a:cxn ang="0">
                    <a:pos x="connsiteX7482" y="connsiteY7482"/>
                  </a:cxn>
                  <a:cxn ang="0">
                    <a:pos x="connsiteX7483" y="connsiteY7483"/>
                  </a:cxn>
                  <a:cxn ang="0">
                    <a:pos x="connsiteX7484" y="connsiteY7484"/>
                  </a:cxn>
                  <a:cxn ang="0">
                    <a:pos x="connsiteX7485" y="connsiteY7485"/>
                  </a:cxn>
                  <a:cxn ang="0">
                    <a:pos x="connsiteX7486" y="connsiteY7486"/>
                  </a:cxn>
                  <a:cxn ang="0">
                    <a:pos x="connsiteX7487" y="connsiteY7487"/>
                  </a:cxn>
                  <a:cxn ang="0">
                    <a:pos x="connsiteX7488" y="connsiteY7488"/>
                  </a:cxn>
                  <a:cxn ang="0">
                    <a:pos x="connsiteX7489" y="connsiteY7489"/>
                  </a:cxn>
                  <a:cxn ang="0">
                    <a:pos x="connsiteX7490" y="connsiteY7490"/>
                  </a:cxn>
                  <a:cxn ang="0">
                    <a:pos x="connsiteX7491" y="connsiteY7491"/>
                  </a:cxn>
                  <a:cxn ang="0">
                    <a:pos x="connsiteX7492" y="connsiteY7492"/>
                  </a:cxn>
                  <a:cxn ang="0">
                    <a:pos x="connsiteX7493" y="connsiteY7493"/>
                  </a:cxn>
                  <a:cxn ang="0">
                    <a:pos x="connsiteX7494" y="connsiteY7494"/>
                  </a:cxn>
                  <a:cxn ang="0">
                    <a:pos x="connsiteX7495" y="connsiteY7495"/>
                  </a:cxn>
                  <a:cxn ang="0">
                    <a:pos x="connsiteX7496" y="connsiteY7496"/>
                  </a:cxn>
                  <a:cxn ang="0">
                    <a:pos x="connsiteX7497" y="connsiteY7497"/>
                  </a:cxn>
                  <a:cxn ang="0">
                    <a:pos x="connsiteX7498" y="connsiteY7498"/>
                  </a:cxn>
                  <a:cxn ang="0">
                    <a:pos x="connsiteX7499" y="connsiteY7499"/>
                  </a:cxn>
                  <a:cxn ang="0">
                    <a:pos x="connsiteX7500" y="connsiteY7500"/>
                  </a:cxn>
                  <a:cxn ang="0">
                    <a:pos x="connsiteX7501" y="connsiteY7501"/>
                  </a:cxn>
                  <a:cxn ang="0">
                    <a:pos x="connsiteX7502" y="connsiteY7502"/>
                  </a:cxn>
                  <a:cxn ang="0">
                    <a:pos x="connsiteX7503" y="connsiteY7503"/>
                  </a:cxn>
                  <a:cxn ang="0">
                    <a:pos x="connsiteX7504" y="connsiteY7504"/>
                  </a:cxn>
                  <a:cxn ang="0">
                    <a:pos x="connsiteX7505" y="connsiteY7505"/>
                  </a:cxn>
                  <a:cxn ang="0">
                    <a:pos x="connsiteX7506" y="connsiteY7506"/>
                  </a:cxn>
                  <a:cxn ang="0">
                    <a:pos x="connsiteX7507" y="connsiteY7507"/>
                  </a:cxn>
                  <a:cxn ang="0">
                    <a:pos x="connsiteX7508" y="connsiteY7508"/>
                  </a:cxn>
                  <a:cxn ang="0">
                    <a:pos x="connsiteX7509" y="connsiteY7509"/>
                  </a:cxn>
                  <a:cxn ang="0">
                    <a:pos x="connsiteX7510" y="connsiteY7510"/>
                  </a:cxn>
                  <a:cxn ang="0">
                    <a:pos x="connsiteX7511" y="connsiteY7511"/>
                  </a:cxn>
                  <a:cxn ang="0">
                    <a:pos x="connsiteX7512" y="connsiteY7512"/>
                  </a:cxn>
                  <a:cxn ang="0">
                    <a:pos x="connsiteX7513" y="connsiteY7513"/>
                  </a:cxn>
                  <a:cxn ang="0">
                    <a:pos x="connsiteX7514" y="connsiteY7514"/>
                  </a:cxn>
                  <a:cxn ang="0">
                    <a:pos x="connsiteX7515" y="connsiteY7515"/>
                  </a:cxn>
                  <a:cxn ang="0">
                    <a:pos x="connsiteX7516" y="connsiteY7516"/>
                  </a:cxn>
                  <a:cxn ang="0">
                    <a:pos x="connsiteX7517" y="connsiteY7517"/>
                  </a:cxn>
                  <a:cxn ang="0">
                    <a:pos x="connsiteX7518" y="connsiteY7518"/>
                  </a:cxn>
                  <a:cxn ang="0">
                    <a:pos x="connsiteX7519" y="connsiteY7519"/>
                  </a:cxn>
                  <a:cxn ang="0">
                    <a:pos x="connsiteX7520" y="connsiteY7520"/>
                  </a:cxn>
                  <a:cxn ang="0">
                    <a:pos x="connsiteX7521" y="connsiteY7521"/>
                  </a:cxn>
                  <a:cxn ang="0">
                    <a:pos x="connsiteX7522" y="connsiteY7522"/>
                  </a:cxn>
                  <a:cxn ang="0">
                    <a:pos x="connsiteX7523" y="connsiteY7523"/>
                  </a:cxn>
                  <a:cxn ang="0">
                    <a:pos x="connsiteX7524" y="connsiteY7524"/>
                  </a:cxn>
                  <a:cxn ang="0">
                    <a:pos x="connsiteX7525" y="connsiteY7525"/>
                  </a:cxn>
                  <a:cxn ang="0">
                    <a:pos x="connsiteX7526" y="connsiteY7526"/>
                  </a:cxn>
                  <a:cxn ang="0">
                    <a:pos x="connsiteX7527" y="connsiteY7527"/>
                  </a:cxn>
                  <a:cxn ang="0">
                    <a:pos x="connsiteX7528" y="connsiteY7528"/>
                  </a:cxn>
                  <a:cxn ang="0">
                    <a:pos x="connsiteX7529" y="connsiteY7529"/>
                  </a:cxn>
                  <a:cxn ang="0">
                    <a:pos x="connsiteX7530" y="connsiteY7530"/>
                  </a:cxn>
                  <a:cxn ang="0">
                    <a:pos x="connsiteX7531" y="connsiteY7531"/>
                  </a:cxn>
                  <a:cxn ang="0">
                    <a:pos x="connsiteX7532" y="connsiteY7532"/>
                  </a:cxn>
                  <a:cxn ang="0">
                    <a:pos x="connsiteX7533" y="connsiteY7533"/>
                  </a:cxn>
                  <a:cxn ang="0">
                    <a:pos x="connsiteX7534" y="connsiteY7534"/>
                  </a:cxn>
                  <a:cxn ang="0">
                    <a:pos x="connsiteX7535" y="connsiteY7535"/>
                  </a:cxn>
                  <a:cxn ang="0">
                    <a:pos x="connsiteX7536" y="connsiteY7536"/>
                  </a:cxn>
                  <a:cxn ang="0">
                    <a:pos x="connsiteX7537" y="connsiteY7537"/>
                  </a:cxn>
                  <a:cxn ang="0">
                    <a:pos x="connsiteX7538" y="connsiteY7538"/>
                  </a:cxn>
                  <a:cxn ang="0">
                    <a:pos x="connsiteX7539" y="connsiteY7539"/>
                  </a:cxn>
                  <a:cxn ang="0">
                    <a:pos x="connsiteX7540" y="connsiteY7540"/>
                  </a:cxn>
                  <a:cxn ang="0">
                    <a:pos x="connsiteX7541" y="connsiteY7541"/>
                  </a:cxn>
                  <a:cxn ang="0">
                    <a:pos x="connsiteX7542" y="connsiteY7542"/>
                  </a:cxn>
                  <a:cxn ang="0">
                    <a:pos x="connsiteX7543" y="connsiteY7543"/>
                  </a:cxn>
                  <a:cxn ang="0">
                    <a:pos x="connsiteX7544" y="connsiteY7544"/>
                  </a:cxn>
                  <a:cxn ang="0">
                    <a:pos x="connsiteX7545" y="connsiteY7545"/>
                  </a:cxn>
                  <a:cxn ang="0">
                    <a:pos x="connsiteX7546" y="connsiteY7546"/>
                  </a:cxn>
                  <a:cxn ang="0">
                    <a:pos x="connsiteX7547" y="connsiteY7547"/>
                  </a:cxn>
                  <a:cxn ang="0">
                    <a:pos x="connsiteX7548" y="connsiteY7548"/>
                  </a:cxn>
                  <a:cxn ang="0">
                    <a:pos x="connsiteX7549" y="connsiteY7549"/>
                  </a:cxn>
                  <a:cxn ang="0">
                    <a:pos x="connsiteX7550" y="connsiteY7550"/>
                  </a:cxn>
                  <a:cxn ang="0">
                    <a:pos x="connsiteX7551" y="connsiteY7551"/>
                  </a:cxn>
                  <a:cxn ang="0">
                    <a:pos x="connsiteX7552" y="connsiteY7552"/>
                  </a:cxn>
                  <a:cxn ang="0">
                    <a:pos x="connsiteX7553" y="connsiteY7553"/>
                  </a:cxn>
                  <a:cxn ang="0">
                    <a:pos x="connsiteX7554" y="connsiteY7554"/>
                  </a:cxn>
                  <a:cxn ang="0">
                    <a:pos x="connsiteX7555" y="connsiteY7555"/>
                  </a:cxn>
                  <a:cxn ang="0">
                    <a:pos x="connsiteX7556" y="connsiteY7556"/>
                  </a:cxn>
                  <a:cxn ang="0">
                    <a:pos x="connsiteX7557" y="connsiteY7557"/>
                  </a:cxn>
                  <a:cxn ang="0">
                    <a:pos x="connsiteX7558" y="connsiteY7558"/>
                  </a:cxn>
                  <a:cxn ang="0">
                    <a:pos x="connsiteX7559" y="connsiteY7559"/>
                  </a:cxn>
                  <a:cxn ang="0">
                    <a:pos x="connsiteX7560" y="connsiteY7560"/>
                  </a:cxn>
                  <a:cxn ang="0">
                    <a:pos x="connsiteX7561" y="connsiteY7561"/>
                  </a:cxn>
                  <a:cxn ang="0">
                    <a:pos x="connsiteX7562" y="connsiteY7562"/>
                  </a:cxn>
                  <a:cxn ang="0">
                    <a:pos x="connsiteX7563" y="connsiteY7563"/>
                  </a:cxn>
                  <a:cxn ang="0">
                    <a:pos x="connsiteX7564" y="connsiteY7564"/>
                  </a:cxn>
                  <a:cxn ang="0">
                    <a:pos x="connsiteX7565" y="connsiteY7565"/>
                  </a:cxn>
                  <a:cxn ang="0">
                    <a:pos x="connsiteX7566" y="connsiteY7566"/>
                  </a:cxn>
                  <a:cxn ang="0">
                    <a:pos x="connsiteX7567" y="connsiteY7567"/>
                  </a:cxn>
                  <a:cxn ang="0">
                    <a:pos x="connsiteX7568" y="connsiteY7568"/>
                  </a:cxn>
                  <a:cxn ang="0">
                    <a:pos x="connsiteX7569" y="connsiteY7569"/>
                  </a:cxn>
                  <a:cxn ang="0">
                    <a:pos x="connsiteX7570" y="connsiteY7570"/>
                  </a:cxn>
                  <a:cxn ang="0">
                    <a:pos x="connsiteX7571" y="connsiteY7571"/>
                  </a:cxn>
                  <a:cxn ang="0">
                    <a:pos x="connsiteX7572" y="connsiteY7572"/>
                  </a:cxn>
                  <a:cxn ang="0">
                    <a:pos x="connsiteX7573" y="connsiteY7573"/>
                  </a:cxn>
                  <a:cxn ang="0">
                    <a:pos x="connsiteX7574" y="connsiteY7574"/>
                  </a:cxn>
                  <a:cxn ang="0">
                    <a:pos x="connsiteX7575" y="connsiteY7575"/>
                  </a:cxn>
                  <a:cxn ang="0">
                    <a:pos x="connsiteX7576" y="connsiteY7576"/>
                  </a:cxn>
                  <a:cxn ang="0">
                    <a:pos x="connsiteX7577" y="connsiteY7577"/>
                  </a:cxn>
                  <a:cxn ang="0">
                    <a:pos x="connsiteX7578" y="connsiteY7578"/>
                  </a:cxn>
                  <a:cxn ang="0">
                    <a:pos x="connsiteX7579" y="connsiteY7579"/>
                  </a:cxn>
                  <a:cxn ang="0">
                    <a:pos x="connsiteX7580" y="connsiteY7580"/>
                  </a:cxn>
                  <a:cxn ang="0">
                    <a:pos x="connsiteX7581" y="connsiteY7581"/>
                  </a:cxn>
                  <a:cxn ang="0">
                    <a:pos x="connsiteX7582" y="connsiteY7582"/>
                  </a:cxn>
                  <a:cxn ang="0">
                    <a:pos x="connsiteX7583" y="connsiteY7583"/>
                  </a:cxn>
                  <a:cxn ang="0">
                    <a:pos x="connsiteX7584" y="connsiteY7584"/>
                  </a:cxn>
                  <a:cxn ang="0">
                    <a:pos x="connsiteX7585" y="connsiteY7585"/>
                  </a:cxn>
                  <a:cxn ang="0">
                    <a:pos x="connsiteX7586" y="connsiteY7586"/>
                  </a:cxn>
                  <a:cxn ang="0">
                    <a:pos x="connsiteX7587" y="connsiteY7587"/>
                  </a:cxn>
                  <a:cxn ang="0">
                    <a:pos x="connsiteX7588" y="connsiteY7588"/>
                  </a:cxn>
                  <a:cxn ang="0">
                    <a:pos x="connsiteX7589" y="connsiteY7589"/>
                  </a:cxn>
                  <a:cxn ang="0">
                    <a:pos x="connsiteX7590" y="connsiteY7590"/>
                  </a:cxn>
                  <a:cxn ang="0">
                    <a:pos x="connsiteX7591" y="connsiteY7591"/>
                  </a:cxn>
                  <a:cxn ang="0">
                    <a:pos x="connsiteX7592" y="connsiteY7592"/>
                  </a:cxn>
                  <a:cxn ang="0">
                    <a:pos x="connsiteX7593" y="connsiteY7593"/>
                  </a:cxn>
                  <a:cxn ang="0">
                    <a:pos x="connsiteX7594" y="connsiteY7594"/>
                  </a:cxn>
                  <a:cxn ang="0">
                    <a:pos x="connsiteX7595" y="connsiteY7595"/>
                  </a:cxn>
                  <a:cxn ang="0">
                    <a:pos x="connsiteX7596" y="connsiteY7596"/>
                  </a:cxn>
                  <a:cxn ang="0">
                    <a:pos x="connsiteX7597" y="connsiteY7597"/>
                  </a:cxn>
                  <a:cxn ang="0">
                    <a:pos x="connsiteX7598" y="connsiteY7598"/>
                  </a:cxn>
                  <a:cxn ang="0">
                    <a:pos x="connsiteX7599" y="connsiteY7599"/>
                  </a:cxn>
                  <a:cxn ang="0">
                    <a:pos x="connsiteX7600" y="connsiteY7600"/>
                  </a:cxn>
                  <a:cxn ang="0">
                    <a:pos x="connsiteX7601" y="connsiteY7601"/>
                  </a:cxn>
                  <a:cxn ang="0">
                    <a:pos x="connsiteX7602" y="connsiteY7602"/>
                  </a:cxn>
                  <a:cxn ang="0">
                    <a:pos x="connsiteX7603" y="connsiteY7603"/>
                  </a:cxn>
                  <a:cxn ang="0">
                    <a:pos x="connsiteX7604" y="connsiteY7604"/>
                  </a:cxn>
                  <a:cxn ang="0">
                    <a:pos x="connsiteX7605" y="connsiteY7605"/>
                  </a:cxn>
                  <a:cxn ang="0">
                    <a:pos x="connsiteX7606" y="connsiteY7606"/>
                  </a:cxn>
                  <a:cxn ang="0">
                    <a:pos x="connsiteX7607" y="connsiteY7607"/>
                  </a:cxn>
                  <a:cxn ang="0">
                    <a:pos x="connsiteX7608" y="connsiteY7608"/>
                  </a:cxn>
                  <a:cxn ang="0">
                    <a:pos x="connsiteX7609" y="connsiteY7609"/>
                  </a:cxn>
                  <a:cxn ang="0">
                    <a:pos x="connsiteX7610" y="connsiteY7610"/>
                  </a:cxn>
                  <a:cxn ang="0">
                    <a:pos x="connsiteX7611" y="connsiteY7611"/>
                  </a:cxn>
                  <a:cxn ang="0">
                    <a:pos x="connsiteX7612" y="connsiteY7612"/>
                  </a:cxn>
                  <a:cxn ang="0">
                    <a:pos x="connsiteX7613" y="connsiteY7613"/>
                  </a:cxn>
                  <a:cxn ang="0">
                    <a:pos x="connsiteX7614" y="connsiteY7614"/>
                  </a:cxn>
                  <a:cxn ang="0">
                    <a:pos x="connsiteX7615" y="connsiteY7615"/>
                  </a:cxn>
                  <a:cxn ang="0">
                    <a:pos x="connsiteX7616" y="connsiteY7616"/>
                  </a:cxn>
                  <a:cxn ang="0">
                    <a:pos x="connsiteX7617" y="connsiteY7617"/>
                  </a:cxn>
                  <a:cxn ang="0">
                    <a:pos x="connsiteX7618" y="connsiteY7618"/>
                  </a:cxn>
                  <a:cxn ang="0">
                    <a:pos x="connsiteX7619" y="connsiteY7619"/>
                  </a:cxn>
                  <a:cxn ang="0">
                    <a:pos x="connsiteX7620" y="connsiteY7620"/>
                  </a:cxn>
                  <a:cxn ang="0">
                    <a:pos x="connsiteX7621" y="connsiteY7621"/>
                  </a:cxn>
                  <a:cxn ang="0">
                    <a:pos x="connsiteX7622" y="connsiteY7622"/>
                  </a:cxn>
                  <a:cxn ang="0">
                    <a:pos x="connsiteX7623" y="connsiteY7623"/>
                  </a:cxn>
                  <a:cxn ang="0">
                    <a:pos x="connsiteX7624" y="connsiteY7624"/>
                  </a:cxn>
                  <a:cxn ang="0">
                    <a:pos x="connsiteX7625" y="connsiteY7625"/>
                  </a:cxn>
                  <a:cxn ang="0">
                    <a:pos x="connsiteX7626" y="connsiteY7626"/>
                  </a:cxn>
                  <a:cxn ang="0">
                    <a:pos x="connsiteX7627" y="connsiteY7627"/>
                  </a:cxn>
                  <a:cxn ang="0">
                    <a:pos x="connsiteX7628" y="connsiteY7628"/>
                  </a:cxn>
                  <a:cxn ang="0">
                    <a:pos x="connsiteX7629" y="connsiteY7629"/>
                  </a:cxn>
                  <a:cxn ang="0">
                    <a:pos x="connsiteX7630" y="connsiteY7630"/>
                  </a:cxn>
                  <a:cxn ang="0">
                    <a:pos x="connsiteX7631" y="connsiteY7631"/>
                  </a:cxn>
                  <a:cxn ang="0">
                    <a:pos x="connsiteX7632" y="connsiteY7632"/>
                  </a:cxn>
                  <a:cxn ang="0">
                    <a:pos x="connsiteX7633" y="connsiteY7633"/>
                  </a:cxn>
                  <a:cxn ang="0">
                    <a:pos x="connsiteX7634" y="connsiteY7634"/>
                  </a:cxn>
                  <a:cxn ang="0">
                    <a:pos x="connsiteX7635" y="connsiteY7635"/>
                  </a:cxn>
                  <a:cxn ang="0">
                    <a:pos x="connsiteX7636" y="connsiteY7636"/>
                  </a:cxn>
                  <a:cxn ang="0">
                    <a:pos x="connsiteX7637" y="connsiteY7637"/>
                  </a:cxn>
                  <a:cxn ang="0">
                    <a:pos x="connsiteX7638" y="connsiteY7638"/>
                  </a:cxn>
                  <a:cxn ang="0">
                    <a:pos x="connsiteX7639" y="connsiteY7639"/>
                  </a:cxn>
                  <a:cxn ang="0">
                    <a:pos x="connsiteX7640" y="connsiteY7640"/>
                  </a:cxn>
                  <a:cxn ang="0">
                    <a:pos x="connsiteX7641" y="connsiteY7641"/>
                  </a:cxn>
                  <a:cxn ang="0">
                    <a:pos x="connsiteX7642" y="connsiteY7642"/>
                  </a:cxn>
                  <a:cxn ang="0">
                    <a:pos x="connsiteX7643" y="connsiteY7643"/>
                  </a:cxn>
                  <a:cxn ang="0">
                    <a:pos x="connsiteX7644" y="connsiteY7644"/>
                  </a:cxn>
                  <a:cxn ang="0">
                    <a:pos x="connsiteX7645" y="connsiteY7645"/>
                  </a:cxn>
                  <a:cxn ang="0">
                    <a:pos x="connsiteX7646" y="connsiteY7646"/>
                  </a:cxn>
                  <a:cxn ang="0">
                    <a:pos x="connsiteX7647" y="connsiteY7647"/>
                  </a:cxn>
                  <a:cxn ang="0">
                    <a:pos x="connsiteX7648" y="connsiteY7648"/>
                  </a:cxn>
                  <a:cxn ang="0">
                    <a:pos x="connsiteX7649" y="connsiteY7649"/>
                  </a:cxn>
                  <a:cxn ang="0">
                    <a:pos x="connsiteX7650" y="connsiteY7650"/>
                  </a:cxn>
                  <a:cxn ang="0">
                    <a:pos x="connsiteX7651" y="connsiteY7651"/>
                  </a:cxn>
                  <a:cxn ang="0">
                    <a:pos x="connsiteX7652" y="connsiteY7652"/>
                  </a:cxn>
                  <a:cxn ang="0">
                    <a:pos x="connsiteX7653" y="connsiteY7653"/>
                  </a:cxn>
                  <a:cxn ang="0">
                    <a:pos x="connsiteX7654" y="connsiteY7654"/>
                  </a:cxn>
                  <a:cxn ang="0">
                    <a:pos x="connsiteX7655" y="connsiteY7655"/>
                  </a:cxn>
                  <a:cxn ang="0">
                    <a:pos x="connsiteX7656" y="connsiteY7656"/>
                  </a:cxn>
                  <a:cxn ang="0">
                    <a:pos x="connsiteX7657" y="connsiteY7657"/>
                  </a:cxn>
                  <a:cxn ang="0">
                    <a:pos x="connsiteX7658" y="connsiteY7658"/>
                  </a:cxn>
                  <a:cxn ang="0">
                    <a:pos x="connsiteX7659" y="connsiteY7659"/>
                  </a:cxn>
                  <a:cxn ang="0">
                    <a:pos x="connsiteX7660" y="connsiteY7660"/>
                  </a:cxn>
                  <a:cxn ang="0">
                    <a:pos x="connsiteX7661" y="connsiteY7661"/>
                  </a:cxn>
                  <a:cxn ang="0">
                    <a:pos x="connsiteX7662" y="connsiteY7662"/>
                  </a:cxn>
                  <a:cxn ang="0">
                    <a:pos x="connsiteX7663" y="connsiteY7663"/>
                  </a:cxn>
                  <a:cxn ang="0">
                    <a:pos x="connsiteX7664" y="connsiteY7664"/>
                  </a:cxn>
                  <a:cxn ang="0">
                    <a:pos x="connsiteX7665" y="connsiteY7665"/>
                  </a:cxn>
                  <a:cxn ang="0">
                    <a:pos x="connsiteX7666" y="connsiteY7666"/>
                  </a:cxn>
                  <a:cxn ang="0">
                    <a:pos x="connsiteX7667" y="connsiteY7667"/>
                  </a:cxn>
                  <a:cxn ang="0">
                    <a:pos x="connsiteX7668" y="connsiteY7668"/>
                  </a:cxn>
                  <a:cxn ang="0">
                    <a:pos x="connsiteX7669" y="connsiteY7669"/>
                  </a:cxn>
                  <a:cxn ang="0">
                    <a:pos x="connsiteX7670" y="connsiteY7670"/>
                  </a:cxn>
                  <a:cxn ang="0">
                    <a:pos x="connsiteX7671" y="connsiteY7671"/>
                  </a:cxn>
                </a:cxnLst>
                <a:rect l="l" t="t" r="r" b="b"/>
                <a:pathLst>
                  <a:path w="808720" h="1047182">
                    <a:moveTo>
                      <a:pt x="122940" y="126696"/>
                    </a:moveTo>
                    <a:lnTo>
                      <a:pt x="98719" y="146578"/>
                    </a:lnTo>
                    <a:cubicBezTo>
                      <a:pt x="105298" y="137806"/>
                      <a:pt x="113632" y="131665"/>
                      <a:pt x="122624" y="126840"/>
                    </a:cubicBezTo>
                    <a:close/>
                    <a:moveTo>
                      <a:pt x="153142" y="107190"/>
                    </a:moveTo>
                    <a:lnTo>
                      <a:pt x="152012" y="107759"/>
                    </a:lnTo>
                    <a:cubicBezTo>
                      <a:pt x="139950" y="112585"/>
                      <a:pt x="127230" y="115874"/>
                      <a:pt x="116264" y="122454"/>
                    </a:cubicBezTo>
                    <a:cubicBezTo>
                      <a:pt x="123939" y="119164"/>
                      <a:pt x="131067" y="114778"/>
                      <a:pt x="138469" y="111187"/>
                    </a:cubicBezTo>
                    <a:close/>
                    <a:moveTo>
                      <a:pt x="175249" y="92199"/>
                    </a:moveTo>
                    <a:lnTo>
                      <a:pt x="172682" y="94765"/>
                    </a:lnTo>
                    <a:cubicBezTo>
                      <a:pt x="167474" y="96685"/>
                      <a:pt x="161443" y="97233"/>
                      <a:pt x="155960" y="98329"/>
                    </a:cubicBezTo>
                    <a:close/>
                    <a:moveTo>
                      <a:pt x="184471" y="82977"/>
                    </a:moveTo>
                    <a:lnTo>
                      <a:pt x="176513" y="91797"/>
                    </a:lnTo>
                    <a:lnTo>
                      <a:pt x="175249" y="92199"/>
                    </a:lnTo>
                    <a:close/>
                    <a:moveTo>
                      <a:pt x="210788" y="72012"/>
                    </a:moveTo>
                    <a:lnTo>
                      <a:pt x="203496" y="79304"/>
                    </a:lnTo>
                    <a:lnTo>
                      <a:pt x="198623" y="82420"/>
                    </a:lnTo>
                    <a:lnTo>
                      <a:pt x="197629" y="82977"/>
                    </a:lnTo>
                    <a:cubicBezTo>
                      <a:pt x="202015" y="80784"/>
                      <a:pt x="208595" y="78592"/>
                      <a:pt x="210788" y="72012"/>
                    </a:cubicBezTo>
                    <a:close/>
                    <a:moveTo>
                      <a:pt x="625381" y="68416"/>
                    </a:moveTo>
                    <a:lnTo>
                      <a:pt x="634886" y="74753"/>
                    </a:lnTo>
                    <a:cubicBezTo>
                      <a:pt x="645029" y="84074"/>
                      <a:pt x="654898" y="93943"/>
                      <a:pt x="666961" y="100523"/>
                    </a:cubicBezTo>
                    <a:close/>
                    <a:moveTo>
                      <a:pt x="232301" y="68244"/>
                    </a:moveTo>
                    <a:lnTo>
                      <a:pt x="219560" y="76398"/>
                    </a:lnTo>
                    <a:lnTo>
                      <a:pt x="231172" y="68796"/>
                    </a:lnTo>
                    <a:close/>
                    <a:moveTo>
                      <a:pt x="221753" y="67626"/>
                    </a:moveTo>
                    <a:lnTo>
                      <a:pt x="213186" y="74265"/>
                    </a:lnTo>
                    <a:lnTo>
                      <a:pt x="202614" y="80186"/>
                    </a:lnTo>
                    <a:lnTo>
                      <a:pt x="203496" y="79304"/>
                    </a:lnTo>
                    <a:close/>
                    <a:moveTo>
                      <a:pt x="242911" y="61132"/>
                    </a:moveTo>
                    <a:lnTo>
                      <a:pt x="242588" y="61320"/>
                    </a:lnTo>
                    <a:lnTo>
                      <a:pt x="231172" y="68796"/>
                    </a:lnTo>
                    <a:lnTo>
                      <a:pt x="228275" y="70210"/>
                    </a:lnTo>
                    <a:lnTo>
                      <a:pt x="238476" y="62965"/>
                    </a:lnTo>
                    <a:close/>
                    <a:moveTo>
                      <a:pt x="614324" y="61045"/>
                    </a:moveTo>
                    <a:lnTo>
                      <a:pt x="614324" y="61046"/>
                    </a:lnTo>
                    <a:lnTo>
                      <a:pt x="614325" y="61046"/>
                    </a:lnTo>
                    <a:close/>
                    <a:moveTo>
                      <a:pt x="614324" y="61045"/>
                    </a:moveTo>
                    <a:lnTo>
                      <a:pt x="623646" y="67077"/>
                    </a:lnTo>
                    <a:lnTo>
                      <a:pt x="625381" y="68416"/>
                    </a:lnTo>
                    <a:lnTo>
                      <a:pt x="614324" y="61046"/>
                    </a:lnTo>
                    <a:lnTo>
                      <a:pt x="614324" y="61045"/>
                    </a:lnTo>
                    <a:close/>
                    <a:moveTo>
                      <a:pt x="614323" y="61044"/>
                    </a:moveTo>
                    <a:lnTo>
                      <a:pt x="614324" y="61045"/>
                    </a:lnTo>
                    <a:lnTo>
                      <a:pt x="614324" y="61045"/>
                    </a:lnTo>
                    <a:close/>
                    <a:moveTo>
                      <a:pt x="614319" y="61042"/>
                    </a:moveTo>
                    <a:lnTo>
                      <a:pt x="614322" y="61044"/>
                    </a:lnTo>
                    <a:lnTo>
                      <a:pt x="614323" y="61044"/>
                    </a:lnTo>
                    <a:close/>
                    <a:moveTo>
                      <a:pt x="245287" y="60150"/>
                    </a:moveTo>
                    <a:lnTo>
                      <a:pt x="236780" y="65523"/>
                    </a:lnTo>
                    <a:lnTo>
                      <a:pt x="232445" y="68174"/>
                    </a:lnTo>
                    <a:lnTo>
                      <a:pt x="232301" y="68244"/>
                    </a:lnTo>
                    <a:lnTo>
                      <a:pt x="244331" y="60545"/>
                    </a:lnTo>
                    <a:close/>
                    <a:moveTo>
                      <a:pt x="248586" y="57822"/>
                    </a:moveTo>
                    <a:lnTo>
                      <a:pt x="244331" y="60545"/>
                    </a:lnTo>
                    <a:lnTo>
                      <a:pt x="242911" y="61132"/>
                    </a:lnTo>
                    <a:close/>
                    <a:moveTo>
                      <a:pt x="259037" y="54466"/>
                    </a:moveTo>
                    <a:lnTo>
                      <a:pt x="247123" y="61364"/>
                    </a:lnTo>
                    <a:lnTo>
                      <a:pt x="225698" y="73768"/>
                    </a:lnTo>
                    <a:lnTo>
                      <a:pt x="227014" y="72891"/>
                    </a:lnTo>
                    <a:lnTo>
                      <a:pt x="239298" y="65632"/>
                    </a:lnTo>
                    <a:lnTo>
                      <a:pt x="247523" y="60772"/>
                    </a:lnTo>
                    <a:lnTo>
                      <a:pt x="252493" y="57171"/>
                    </a:lnTo>
                    <a:close/>
                    <a:moveTo>
                      <a:pt x="256843" y="53006"/>
                    </a:moveTo>
                    <a:lnTo>
                      <a:pt x="252345" y="56004"/>
                    </a:lnTo>
                    <a:lnTo>
                      <a:pt x="246147" y="59794"/>
                    </a:lnTo>
                    <a:lnTo>
                      <a:pt x="245287" y="60150"/>
                    </a:lnTo>
                    <a:lnTo>
                      <a:pt x="253654" y="54866"/>
                    </a:lnTo>
                    <a:close/>
                    <a:moveTo>
                      <a:pt x="601166" y="52273"/>
                    </a:moveTo>
                    <a:lnTo>
                      <a:pt x="614319" y="61042"/>
                    </a:lnTo>
                    <a:lnTo>
                      <a:pt x="601379" y="52670"/>
                    </a:lnTo>
                    <a:close/>
                    <a:moveTo>
                      <a:pt x="252457" y="52273"/>
                    </a:moveTo>
                    <a:lnTo>
                      <a:pt x="199823" y="82977"/>
                    </a:lnTo>
                    <a:lnTo>
                      <a:pt x="210788" y="76124"/>
                    </a:lnTo>
                    <a:lnTo>
                      <a:pt x="213186" y="74265"/>
                    </a:lnTo>
                    <a:close/>
                    <a:moveTo>
                      <a:pt x="263629" y="49104"/>
                    </a:moveTo>
                    <a:lnTo>
                      <a:pt x="252493" y="57171"/>
                    </a:lnTo>
                    <a:lnTo>
                      <a:pt x="247496" y="59237"/>
                    </a:lnTo>
                    <a:lnTo>
                      <a:pt x="252345" y="56004"/>
                    </a:lnTo>
                    <a:close/>
                    <a:moveTo>
                      <a:pt x="276698" y="48703"/>
                    </a:moveTo>
                    <a:lnTo>
                      <a:pt x="270868" y="51812"/>
                    </a:lnTo>
                    <a:lnTo>
                      <a:pt x="272660" y="50257"/>
                    </a:lnTo>
                    <a:lnTo>
                      <a:pt x="274193" y="49469"/>
                    </a:lnTo>
                    <a:close/>
                    <a:moveTo>
                      <a:pt x="265617" y="47888"/>
                    </a:moveTo>
                    <a:lnTo>
                      <a:pt x="263629" y="49104"/>
                    </a:lnTo>
                    <a:lnTo>
                      <a:pt x="264026" y="48815"/>
                    </a:lnTo>
                    <a:close/>
                    <a:moveTo>
                      <a:pt x="592871" y="47164"/>
                    </a:moveTo>
                    <a:lnTo>
                      <a:pt x="601379" y="52670"/>
                    </a:lnTo>
                    <a:lnTo>
                      <a:pt x="603085" y="55837"/>
                    </a:lnTo>
                    <a:lnTo>
                      <a:pt x="603264" y="59239"/>
                    </a:lnTo>
                    <a:lnTo>
                      <a:pt x="601441" y="57482"/>
                    </a:lnTo>
                    <a:close/>
                    <a:moveTo>
                      <a:pt x="288342" y="45138"/>
                    </a:moveTo>
                    <a:lnTo>
                      <a:pt x="287548" y="45694"/>
                    </a:lnTo>
                    <a:lnTo>
                      <a:pt x="288042" y="45230"/>
                    </a:lnTo>
                    <a:close/>
                    <a:moveTo>
                      <a:pt x="289147" y="44192"/>
                    </a:moveTo>
                    <a:lnTo>
                      <a:pt x="288042" y="45230"/>
                    </a:lnTo>
                    <a:lnTo>
                      <a:pt x="276698" y="48703"/>
                    </a:lnTo>
                    <a:lnTo>
                      <a:pt x="280247" y="46810"/>
                    </a:lnTo>
                    <a:close/>
                    <a:moveTo>
                      <a:pt x="280539" y="43090"/>
                    </a:moveTo>
                    <a:lnTo>
                      <a:pt x="280378" y="43225"/>
                    </a:lnTo>
                    <a:lnTo>
                      <a:pt x="272196" y="50081"/>
                    </a:lnTo>
                    <a:lnTo>
                      <a:pt x="273226" y="49765"/>
                    </a:lnTo>
                    <a:lnTo>
                      <a:pt x="272660" y="50257"/>
                    </a:lnTo>
                    <a:lnTo>
                      <a:pt x="249908" y="61940"/>
                    </a:lnTo>
                    <a:lnTo>
                      <a:pt x="279867" y="43504"/>
                    </a:lnTo>
                    <a:close/>
                    <a:moveTo>
                      <a:pt x="291362" y="43024"/>
                    </a:moveTo>
                    <a:lnTo>
                      <a:pt x="290090" y="43915"/>
                    </a:lnTo>
                    <a:lnTo>
                      <a:pt x="289147" y="44192"/>
                    </a:lnTo>
                    <a:lnTo>
                      <a:pt x="289875" y="43509"/>
                    </a:lnTo>
                    <a:close/>
                    <a:moveTo>
                      <a:pt x="287507" y="42633"/>
                    </a:moveTo>
                    <a:lnTo>
                      <a:pt x="285725" y="43888"/>
                    </a:lnTo>
                    <a:lnTo>
                      <a:pt x="280247" y="46810"/>
                    </a:lnTo>
                    <a:lnTo>
                      <a:pt x="278200" y="47412"/>
                    </a:lnTo>
                    <a:close/>
                    <a:moveTo>
                      <a:pt x="588007" y="41308"/>
                    </a:moveTo>
                    <a:lnTo>
                      <a:pt x="592871" y="47164"/>
                    </a:lnTo>
                    <a:lnTo>
                      <a:pt x="592249" y="46761"/>
                    </a:lnTo>
                    <a:close/>
                    <a:moveTo>
                      <a:pt x="274389" y="41308"/>
                    </a:moveTo>
                    <a:lnTo>
                      <a:pt x="264026" y="48815"/>
                    </a:lnTo>
                    <a:lnTo>
                      <a:pt x="256843" y="53006"/>
                    </a:lnTo>
                    <a:lnTo>
                      <a:pt x="261230" y="50081"/>
                    </a:lnTo>
                    <a:lnTo>
                      <a:pt x="253654" y="54866"/>
                    </a:lnTo>
                    <a:lnTo>
                      <a:pt x="248586" y="57822"/>
                    </a:lnTo>
                    <a:close/>
                    <a:moveTo>
                      <a:pt x="307680" y="39288"/>
                    </a:moveTo>
                    <a:lnTo>
                      <a:pt x="307680" y="39289"/>
                    </a:lnTo>
                    <a:lnTo>
                      <a:pt x="287548" y="45694"/>
                    </a:lnTo>
                    <a:close/>
                    <a:moveTo>
                      <a:pt x="307682" y="39288"/>
                    </a:moveTo>
                    <a:lnTo>
                      <a:pt x="307681" y="39288"/>
                    </a:lnTo>
                    <a:lnTo>
                      <a:pt x="307680" y="39288"/>
                    </a:lnTo>
                    <a:close/>
                    <a:moveTo>
                      <a:pt x="294391" y="39266"/>
                    </a:moveTo>
                    <a:lnTo>
                      <a:pt x="289875" y="43509"/>
                    </a:lnTo>
                    <a:lnTo>
                      <a:pt x="283161" y="45694"/>
                    </a:lnTo>
                    <a:lnTo>
                      <a:pt x="285725" y="43888"/>
                    </a:lnTo>
                    <a:close/>
                    <a:moveTo>
                      <a:pt x="295068" y="38630"/>
                    </a:moveTo>
                    <a:lnTo>
                      <a:pt x="294787" y="38894"/>
                    </a:lnTo>
                    <a:lnTo>
                      <a:pt x="287507" y="42633"/>
                    </a:lnTo>
                    <a:lnTo>
                      <a:pt x="292659" y="39003"/>
                    </a:lnTo>
                    <a:close/>
                    <a:moveTo>
                      <a:pt x="295794" y="38518"/>
                    </a:moveTo>
                    <a:lnTo>
                      <a:pt x="294391" y="39266"/>
                    </a:lnTo>
                    <a:lnTo>
                      <a:pt x="294787" y="38894"/>
                    </a:lnTo>
                    <a:lnTo>
                      <a:pt x="295402" y="38578"/>
                    </a:lnTo>
                    <a:close/>
                    <a:moveTo>
                      <a:pt x="293884" y="38140"/>
                    </a:moveTo>
                    <a:lnTo>
                      <a:pt x="292659" y="39003"/>
                    </a:lnTo>
                    <a:lnTo>
                      <a:pt x="291934" y="39115"/>
                    </a:lnTo>
                    <a:close/>
                    <a:moveTo>
                      <a:pt x="313498" y="37437"/>
                    </a:moveTo>
                    <a:lnTo>
                      <a:pt x="307682" y="39288"/>
                    </a:lnTo>
                    <a:lnTo>
                      <a:pt x="308624" y="38929"/>
                    </a:lnTo>
                    <a:close/>
                    <a:moveTo>
                      <a:pt x="313519" y="37431"/>
                    </a:moveTo>
                    <a:lnTo>
                      <a:pt x="313512" y="37433"/>
                    </a:lnTo>
                    <a:lnTo>
                      <a:pt x="313498" y="37437"/>
                    </a:lnTo>
                    <a:close/>
                    <a:moveTo>
                      <a:pt x="314001" y="36882"/>
                    </a:moveTo>
                    <a:lnTo>
                      <a:pt x="308624" y="38929"/>
                    </a:lnTo>
                    <a:lnTo>
                      <a:pt x="288342" y="45138"/>
                    </a:lnTo>
                    <a:lnTo>
                      <a:pt x="290090" y="43915"/>
                    </a:lnTo>
                    <a:lnTo>
                      <a:pt x="313866" y="36922"/>
                    </a:lnTo>
                    <a:lnTo>
                      <a:pt x="313865" y="36922"/>
                    </a:lnTo>
                    <a:close/>
                    <a:moveTo>
                      <a:pt x="590629" y="36788"/>
                    </a:moveTo>
                    <a:lnTo>
                      <a:pt x="613314" y="52423"/>
                    </a:lnTo>
                    <a:cubicBezTo>
                      <a:pt x="622001" y="60224"/>
                      <a:pt x="630226" y="68448"/>
                      <a:pt x="638450" y="74205"/>
                    </a:cubicBezTo>
                    <a:cubicBezTo>
                      <a:pt x="630226" y="68448"/>
                      <a:pt x="622310" y="60841"/>
                      <a:pt x="614124" y="53580"/>
                    </a:cubicBezTo>
                    <a:close/>
                    <a:moveTo>
                      <a:pt x="314366" y="36228"/>
                    </a:moveTo>
                    <a:lnTo>
                      <a:pt x="305093" y="39115"/>
                    </a:lnTo>
                    <a:lnTo>
                      <a:pt x="313875" y="36354"/>
                    </a:lnTo>
                    <a:close/>
                    <a:moveTo>
                      <a:pt x="314682" y="36101"/>
                    </a:moveTo>
                    <a:lnTo>
                      <a:pt x="313875" y="36354"/>
                    </a:lnTo>
                    <a:lnTo>
                      <a:pt x="311672" y="36922"/>
                    </a:lnTo>
                    <a:close/>
                    <a:moveTo>
                      <a:pt x="315980" y="35747"/>
                    </a:moveTo>
                    <a:lnTo>
                      <a:pt x="315760" y="35869"/>
                    </a:lnTo>
                    <a:lnTo>
                      <a:pt x="314366" y="36228"/>
                    </a:lnTo>
                    <a:lnTo>
                      <a:pt x="315429" y="35897"/>
                    </a:lnTo>
                    <a:close/>
                    <a:moveTo>
                      <a:pt x="313720" y="35745"/>
                    </a:moveTo>
                    <a:lnTo>
                      <a:pt x="306737" y="38018"/>
                    </a:lnTo>
                    <a:lnTo>
                      <a:pt x="291362" y="43024"/>
                    </a:lnTo>
                    <a:lnTo>
                      <a:pt x="298369" y="38119"/>
                    </a:lnTo>
                    <a:lnTo>
                      <a:pt x="303592" y="37311"/>
                    </a:lnTo>
                    <a:lnTo>
                      <a:pt x="309068" y="36464"/>
                    </a:lnTo>
                    <a:lnTo>
                      <a:pt x="309662" y="36373"/>
                    </a:lnTo>
                    <a:lnTo>
                      <a:pt x="308819" y="36631"/>
                    </a:lnTo>
                    <a:lnTo>
                      <a:pt x="300707" y="39115"/>
                    </a:lnTo>
                    <a:lnTo>
                      <a:pt x="308121" y="37096"/>
                    </a:lnTo>
                    <a:lnTo>
                      <a:pt x="312244" y="35973"/>
                    </a:lnTo>
                    <a:close/>
                    <a:moveTo>
                      <a:pt x="316204" y="35623"/>
                    </a:moveTo>
                    <a:lnTo>
                      <a:pt x="316067" y="35699"/>
                    </a:lnTo>
                    <a:lnTo>
                      <a:pt x="315429" y="35897"/>
                    </a:lnTo>
                    <a:lnTo>
                      <a:pt x="314682" y="36101"/>
                    </a:lnTo>
                    <a:close/>
                    <a:moveTo>
                      <a:pt x="317845" y="35107"/>
                    </a:moveTo>
                    <a:lnTo>
                      <a:pt x="316204" y="35623"/>
                    </a:lnTo>
                    <a:lnTo>
                      <a:pt x="316857" y="35260"/>
                    </a:lnTo>
                    <a:close/>
                    <a:moveTo>
                      <a:pt x="588041" y="35004"/>
                    </a:moveTo>
                    <a:lnTo>
                      <a:pt x="588179" y="35037"/>
                    </a:lnTo>
                    <a:lnTo>
                      <a:pt x="590629" y="36788"/>
                    </a:lnTo>
                    <a:close/>
                    <a:moveTo>
                      <a:pt x="318959" y="34935"/>
                    </a:moveTo>
                    <a:lnTo>
                      <a:pt x="315980" y="35747"/>
                    </a:lnTo>
                    <a:lnTo>
                      <a:pt x="316067" y="35699"/>
                    </a:lnTo>
                    <a:lnTo>
                      <a:pt x="318089" y="35069"/>
                    </a:lnTo>
                    <a:close/>
                    <a:moveTo>
                      <a:pt x="319504" y="34905"/>
                    </a:moveTo>
                    <a:lnTo>
                      <a:pt x="316059" y="36099"/>
                    </a:lnTo>
                    <a:lnTo>
                      <a:pt x="314008" y="36880"/>
                    </a:lnTo>
                    <a:lnTo>
                      <a:pt x="313866" y="36922"/>
                    </a:lnTo>
                    <a:lnTo>
                      <a:pt x="315760" y="35869"/>
                    </a:lnTo>
                    <a:close/>
                    <a:moveTo>
                      <a:pt x="320037" y="34768"/>
                    </a:moveTo>
                    <a:lnTo>
                      <a:pt x="319504" y="34905"/>
                    </a:lnTo>
                    <a:lnTo>
                      <a:pt x="319789" y="34806"/>
                    </a:lnTo>
                    <a:close/>
                    <a:moveTo>
                      <a:pt x="294127" y="34728"/>
                    </a:moveTo>
                    <a:lnTo>
                      <a:pt x="285569" y="39995"/>
                    </a:lnTo>
                    <a:lnTo>
                      <a:pt x="282339" y="41856"/>
                    </a:lnTo>
                    <a:lnTo>
                      <a:pt x="281839" y="42290"/>
                    </a:lnTo>
                    <a:lnTo>
                      <a:pt x="280539" y="43090"/>
                    </a:lnTo>
                    <a:lnTo>
                      <a:pt x="282339" y="41582"/>
                    </a:lnTo>
                    <a:cubicBezTo>
                      <a:pt x="286451" y="39663"/>
                      <a:pt x="290838" y="38018"/>
                      <a:pt x="294127" y="34728"/>
                    </a:cubicBezTo>
                    <a:close/>
                    <a:moveTo>
                      <a:pt x="322092" y="34703"/>
                    </a:moveTo>
                    <a:lnTo>
                      <a:pt x="313533" y="37426"/>
                    </a:lnTo>
                    <a:lnTo>
                      <a:pt x="313519" y="37431"/>
                    </a:lnTo>
                    <a:close/>
                    <a:moveTo>
                      <a:pt x="320652" y="34609"/>
                    </a:moveTo>
                    <a:lnTo>
                      <a:pt x="320501" y="34696"/>
                    </a:lnTo>
                    <a:lnTo>
                      <a:pt x="320037" y="34768"/>
                    </a:lnTo>
                    <a:close/>
                    <a:moveTo>
                      <a:pt x="321104" y="34350"/>
                    </a:moveTo>
                    <a:lnTo>
                      <a:pt x="321100" y="34352"/>
                    </a:lnTo>
                    <a:lnTo>
                      <a:pt x="319789" y="34806"/>
                    </a:lnTo>
                    <a:lnTo>
                      <a:pt x="318959" y="34935"/>
                    </a:lnTo>
                    <a:close/>
                    <a:moveTo>
                      <a:pt x="318772" y="34196"/>
                    </a:moveTo>
                    <a:lnTo>
                      <a:pt x="316857" y="35260"/>
                    </a:lnTo>
                    <a:lnTo>
                      <a:pt x="313818" y="35730"/>
                    </a:lnTo>
                    <a:lnTo>
                      <a:pt x="313720" y="35745"/>
                    </a:lnTo>
                    <a:lnTo>
                      <a:pt x="313890" y="35689"/>
                    </a:lnTo>
                    <a:lnTo>
                      <a:pt x="316978" y="34684"/>
                    </a:lnTo>
                    <a:close/>
                    <a:moveTo>
                      <a:pt x="327722" y="33918"/>
                    </a:moveTo>
                    <a:lnTo>
                      <a:pt x="327349" y="34058"/>
                    </a:lnTo>
                    <a:lnTo>
                      <a:pt x="324831" y="34728"/>
                    </a:lnTo>
                    <a:close/>
                    <a:moveTo>
                      <a:pt x="322900" y="33860"/>
                    </a:moveTo>
                    <a:lnTo>
                      <a:pt x="321046" y="34508"/>
                    </a:lnTo>
                    <a:lnTo>
                      <a:pt x="320652" y="34609"/>
                    </a:lnTo>
                    <a:lnTo>
                      <a:pt x="321100" y="34352"/>
                    </a:lnTo>
                    <a:lnTo>
                      <a:pt x="321117" y="34346"/>
                    </a:lnTo>
                    <a:close/>
                    <a:moveTo>
                      <a:pt x="322128" y="33761"/>
                    </a:moveTo>
                    <a:lnTo>
                      <a:pt x="321934" y="33872"/>
                    </a:lnTo>
                    <a:lnTo>
                      <a:pt x="318089" y="35069"/>
                    </a:lnTo>
                    <a:lnTo>
                      <a:pt x="317845" y="35107"/>
                    </a:lnTo>
                    <a:close/>
                    <a:moveTo>
                      <a:pt x="324158" y="33707"/>
                    </a:moveTo>
                    <a:lnTo>
                      <a:pt x="320445" y="34728"/>
                    </a:lnTo>
                    <a:lnTo>
                      <a:pt x="320501" y="34696"/>
                    </a:lnTo>
                    <a:lnTo>
                      <a:pt x="320513" y="34694"/>
                    </a:lnTo>
                    <a:lnTo>
                      <a:pt x="321046" y="34508"/>
                    </a:lnTo>
                    <a:close/>
                    <a:moveTo>
                      <a:pt x="330096" y="33327"/>
                    </a:moveTo>
                    <a:lnTo>
                      <a:pt x="318365" y="37868"/>
                    </a:lnTo>
                    <a:lnTo>
                      <a:pt x="324831" y="35003"/>
                    </a:lnTo>
                    <a:lnTo>
                      <a:pt x="327349" y="34058"/>
                    </a:lnTo>
                    <a:close/>
                    <a:moveTo>
                      <a:pt x="320499" y="33236"/>
                    </a:moveTo>
                    <a:lnTo>
                      <a:pt x="319188" y="33965"/>
                    </a:lnTo>
                    <a:lnTo>
                      <a:pt x="316978" y="34684"/>
                    </a:lnTo>
                    <a:lnTo>
                      <a:pt x="314471" y="35367"/>
                    </a:lnTo>
                    <a:lnTo>
                      <a:pt x="312244" y="35973"/>
                    </a:lnTo>
                    <a:lnTo>
                      <a:pt x="309662" y="36373"/>
                    </a:lnTo>
                    <a:lnTo>
                      <a:pt x="316344" y="34326"/>
                    </a:lnTo>
                    <a:lnTo>
                      <a:pt x="318257" y="33741"/>
                    </a:lnTo>
                    <a:close/>
                    <a:moveTo>
                      <a:pt x="579159" y="32914"/>
                    </a:moveTo>
                    <a:lnTo>
                      <a:pt x="591571" y="38566"/>
                    </a:lnTo>
                    <a:lnTo>
                      <a:pt x="614324" y="61045"/>
                    </a:lnTo>
                    <a:lnTo>
                      <a:pt x="614322" y="61044"/>
                    </a:lnTo>
                    <a:close/>
                    <a:moveTo>
                      <a:pt x="579143" y="32906"/>
                    </a:moveTo>
                    <a:lnTo>
                      <a:pt x="579153" y="32908"/>
                    </a:lnTo>
                    <a:lnTo>
                      <a:pt x="579159" y="32914"/>
                    </a:lnTo>
                    <a:close/>
                    <a:moveTo>
                      <a:pt x="327754" y="32901"/>
                    </a:moveTo>
                    <a:lnTo>
                      <a:pt x="327754" y="32901"/>
                    </a:lnTo>
                    <a:lnTo>
                      <a:pt x="322092" y="34703"/>
                    </a:lnTo>
                    <a:close/>
                    <a:moveTo>
                      <a:pt x="569518" y="32840"/>
                    </a:moveTo>
                    <a:lnTo>
                      <a:pt x="570759" y="35323"/>
                    </a:lnTo>
                    <a:lnTo>
                      <a:pt x="569400" y="33700"/>
                    </a:lnTo>
                    <a:close/>
                    <a:moveTo>
                      <a:pt x="327950" y="32779"/>
                    </a:moveTo>
                    <a:lnTo>
                      <a:pt x="327790" y="32879"/>
                    </a:lnTo>
                    <a:lnTo>
                      <a:pt x="314001" y="36882"/>
                    </a:lnTo>
                    <a:lnTo>
                      <a:pt x="314008" y="36880"/>
                    </a:lnTo>
                    <a:close/>
                    <a:moveTo>
                      <a:pt x="328175" y="32768"/>
                    </a:moveTo>
                    <a:lnTo>
                      <a:pt x="327975" y="32831"/>
                    </a:lnTo>
                    <a:lnTo>
                      <a:pt x="327754" y="32901"/>
                    </a:lnTo>
                    <a:lnTo>
                      <a:pt x="327790" y="32879"/>
                    </a:lnTo>
                    <a:close/>
                    <a:moveTo>
                      <a:pt x="328183" y="32765"/>
                    </a:moveTo>
                    <a:lnTo>
                      <a:pt x="328178" y="32766"/>
                    </a:lnTo>
                    <a:lnTo>
                      <a:pt x="328175" y="32768"/>
                    </a:lnTo>
                    <a:close/>
                    <a:moveTo>
                      <a:pt x="331578" y="32754"/>
                    </a:moveTo>
                    <a:lnTo>
                      <a:pt x="330788" y="33060"/>
                    </a:lnTo>
                    <a:lnTo>
                      <a:pt x="327722" y="33918"/>
                    </a:lnTo>
                    <a:lnTo>
                      <a:pt x="328162" y="33753"/>
                    </a:lnTo>
                    <a:close/>
                    <a:moveTo>
                      <a:pt x="328386" y="32700"/>
                    </a:moveTo>
                    <a:lnTo>
                      <a:pt x="328186" y="32764"/>
                    </a:lnTo>
                    <a:lnTo>
                      <a:pt x="328183" y="32765"/>
                    </a:lnTo>
                    <a:close/>
                    <a:moveTo>
                      <a:pt x="332191" y="32666"/>
                    </a:moveTo>
                    <a:lnTo>
                      <a:pt x="331490" y="32956"/>
                    </a:lnTo>
                    <a:lnTo>
                      <a:pt x="330096" y="33327"/>
                    </a:lnTo>
                    <a:lnTo>
                      <a:pt x="330788" y="33060"/>
                    </a:lnTo>
                    <a:close/>
                    <a:moveTo>
                      <a:pt x="328282" y="32572"/>
                    </a:moveTo>
                    <a:lnTo>
                      <a:pt x="328083" y="32696"/>
                    </a:lnTo>
                    <a:lnTo>
                      <a:pt x="324158" y="33707"/>
                    </a:lnTo>
                    <a:close/>
                    <a:moveTo>
                      <a:pt x="298514" y="32535"/>
                    </a:moveTo>
                    <a:cubicBezTo>
                      <a:pt x="291934" y="39115"/>
                      <a:pt x="285355" y="43501"/>
                      <a:pt x="276582" y="47888"/>
                    </a:cubicBezTo>
                    <a:lnTo>
                      <a:pt x="278200" y="47412"/>
                    </a:lnTo>
                    <a:lnTo>
                      <a:pt x="274193" y="49469"/>
                    </a:lnTo>
                    <a:lnTo>
                      <a:pt x="273226" y="49765"/>
                    </a:lnTo>
                    <a:lnTo>
                      <a:pt x="281411" y="42662"/>
                    </a:lnTo>
                    <a:lnTo>
                      <a:pt x="281839" y="42290"/>
                    </a:lnTo>
                    <a:lnTo>
                      <a:pt x="285569" y="39995"/>
                    </a:lnTo>
                    <a:close/>
                    <a:moveTo>
                      <a:pt x="329287" y="32386"/>
                    </a:moveTo>
                    <a:lnTo>
                      <a:pt x="328778" y="32535"/>
                    </a:lnTo>
                    <a:lnTo>
                      <a:pt x="327950" y="32779"/>
                    </a:lnTo>
                    <a:lnTo>
                      <a:pt x="328083" y="32696"/>
                    </a:lnTo>
                    <a:lnTo>
                      <a:pt x="328841" y="32501"/>
                    </a:lnTo>
                    <a:close/>
                    <a:moveTo>
                      <a:pt x="324672" y="32298"/>
                    </a:moveTo>
                    <a:lnTo>
                      <a:pt x="323710" y="32851"/>
                    </a:lnTo>
                    <a:lnTo>
                      <a:pt x="318772" y="34196"/>
                    </a:lnTo>
                    <a:lnTo>
                      <a:pt x="319188" y="33965"/>
                    </a:lnTo>
                    <a:lnTo>
                      <a:pt x="323493" y="32563"/>
                    </a:lnTo>
                    <a:close/>
                    <a:moveTo>
                      <a:pt x="329748" y="32267"/>
                    </a:moveTo>
                    <a:lnTo>
                      <a:pt x="328609" y="32629"/>
                    </a:lnTo>
                    <a:lnTo>
                      <a:pt x="328386" y="32700"/>
                    </a:lnTo>
                    <a:lnTo>
                      <a:pt x="328609" y="32629"/>
                    </a:lnTo>
                    <a:lnTo>
                      <a:pt x="329746" y="32267"/>
                    </a:lnTo>
                    <a:close/>
                    <a:moveTo>
                      <a:pt x="578332" y="32252"/>
                    </a:moveTo>
                    <a:lnTo>
                      <a:pt x="585403" y="33186"/>
                    </a:lnTo>
                    <a:lnTo>
                      <a:pt x="588041" y="35004"/>
                    </a:lnTo>
                    <a:lnTo>
                      <a:pt x="579153" y="32908"/>
                    </a:lnTo>
                    <a:close/>
                    <a:moveTo>
                      <a:pt x="327330" y="32193"/>
                    </a:moveTo>
                    <a:lnTo>
                      <a:pt x="321117" y="34346"/>
                    </a:lnTo>
                    <a:lnTo>
                      <a:pt x="321104" y="34350"/>
                    </a:lnTo>
                    <a:lnTo>
                      <a:pt x="321934" y="33872"/>
                    </a:lnTo>
                    <a:close/>
                    <a:moveTo>
                      <a:pt x="330446" y="32045"/>
                    </a:moveTo>
                    <a:lnTo>
                      <a:pt x="329746" y="32267"/>
                    </a:lnTo>
                    <a:lnTo>
                      <a:pt x="329287" y="32386"/>
                    </a:lnTo>
                    <a:close/>
                    <a:moveTo>
                      <a:pt x="330858" y="31988"/>
                    </a:moveTo>
                    <a:lnTo>
                      <a:pt x="328395" y="32809"/>
                    </a:lnTo>
                    <a:lnTo>
                      <a:pt x="327924" y="33021"/>
                    </a:lnTo>
                    <a:lnTo>
                      <a:pt x="327880" y="33035"/>
                    </a:lnTo>
                    <a:lnTo>
                      <a:pt x="327216" y="33238"/>
                    </a:lnTo>
                    <a:lnTo>
                      <a:pt x="327754" y="32901"/>
                    </a:lnTo>
                    <a:lnTo>
                      <a:pt x="327975" y="32831"/>
                    </a:lnTo>
                    <a:lnTo>
                      <a:pt x="328178" y="32766"/>
                    </a:lnTo>
                    <a:lnTo>
                      <a:pt x="328186" y="32764"/>
                    </a:lnTo>
                    <a:lnTo>
                      <a:pt x="328564" y="32654"/>
                    </a:lnTo>
                    <a:close/>
                    <a:moveTo>
                      <a:pt x="331077" y="31925"/>
                    </a:moveTo>
                    <a:lnTo>
                      <a:pt x="330858" y="31988"/>
                    </a:lnTo>
                    <a:lnTo>
                      <a:pt x="330953" y="31957"/>
                    </a:lnTo>
                    <a:close/>
                    <a:moveTo>
                      <a:pt x="333818" y="31887"/>
                    </a:moveTo>
                    <a:lnTo>
                      <a:pt x="333537" y="31995"/>
                    </a:lnTo>
                    <a:lnTo>
                      <a:pt x="331411" y="32535"/>
                    </a:lnTo>
                    <a:close/>
                    <a:moveTo>
                      <a:pt x="334250" y="31814"/>
                    </a:moveTo>
                    <a:lnTo>
                      <a:pt x="332952" y="32352"/>
                    </a:lnTo>
                    <a:lnTo>
                      <a:pt x="331578" y="32754"/>
                    </a:lnTo>
                    <a:lnTo>
                      <a:pt x="333537" y="31995"/>
                    </a:lnTo>
                    <a:close/>
                    <a:moveTo>
                      <a:pt x="573863" y="31661"/>
                    </a:moveTo>
                    <a:lnTo>
                      <a:pt x="577451" y="32135"/>
                    </a:lnTo>
                    <a:lnTo>
                      <a:pt x="579143" y="32906"/>
                    </a:lnTo>
                    <a:close/>
                    <a:moveTo>
                      <a:pt x="332048" y="31535"/>
                    </a:moveTo>
                    <a:lnTo>
                      <a:pt x="330451" y="32043"/>
                    </a:lnTo>
                    <a:lnTo>
                      <a:pt x="330446" y="32045"/>
                    </a:lnTo>
                    <a:lnTo>
                      <a:pt x="332045" y="31536"/>
                    </a:lnTo>
                    <a:close/>
                    <a:moveTo>
                      <a:pt x="332509" y="31438"/>
                    </a:moveTo>
                    <a:lnTo>
                      <a:pt x="330953" y="31957"/>
                    </a:lnTo>
                    <a:lnTo>
                      <a:pt x="329748" y="32267"/>
                    </a:lnTo>
                    <a:lnTo>
                      <a:pt x="330451" y="32043"/>
                    </a:lnTo>
                    <a:lnTo>
                      <a:pt x="332507" y="31439"/>
                    </a:lnTo>
                    <a:close/>
                    <a:moveTo>
                      <a:pt x="330434" y="31226"/>
                    </a:moveTo>
                    <a:lnTo>
                      <a:pt x="328792" y="32253"/>
                    </a:lnTo>
                    <a:lnTo>
                      <a:pt x="322900" y="33860"/>
                    </a:lnTo>
                    <a:lnTo>
                      <a:pt x="330414" y="31232"/>
                    </a:lnTo>
                    <a:close/>
                    <a:moveTo>
                      <a:pt x="326613" y="31182"/>
                    </a:moveTo>
                    <a:lnTo>
                      <a:pt x="325147" y="32024"/>
                    </a:lnTo>
                    <a:lnTo>
                      <a:pt x="323493" y="32563"/>
                    </a:lnTo>
                    <a:lnTo>
                      <a:pt x="320499" y="33236"/>
                    </a:lnTo>
                    <a:lnTo>
                      <a:pt x="321230" y="32830"/>
                    </a:lnTo>
                    <a:close/>
                    <a:moveTo>
                      <a:pt x="330679" y="31073"/>
                    </a:moveTo>
                    <a:lnTo>
                      <a:pt x="330437" y="31225"/>
                    </a:lnTo>
                    <a:lnTo>
                      <a:pt x="330414" y="31232"/>
                    </a:lnTo>
                    <a:lnTo>
                      <a:pt x="327330" y="32193"/>
                    </a:lnTo>
                    <a:lnTo>
                      <a:pt x="329397" y="31476"/>
                    </a:lnTo>
                    <a:close/>
                    <a:moveTo>
                      <a:pt x="334078" y="30977"/>
                    </a:moveTo>
                    <a:lnTo>
                      <a:pt x="332509" y="31438"/>
                    </a:lnTo>
                    <a:lnTo>
                      <a:pt x="333019" y="31268"/>
                    </a:lnTo>
                    <a:close/>
                    <a:moveTo>
                      <a:pt x="568580" y="30963"/>
                    </a:moveTo>
                    <a:lnTo>
                      <a:pt x="569754" y="31118"/>
                    </a:lnTo>
                    <a:lnTo>
                      <a:pt x="569518" y="32840"/>
                    </a:lnTo>
                    <a:close/>
                    <a:moveTo>
                      <a:pt x="330995" y="30876"/>
                    </a:moveTo>
                    <a:lnTo>
                      <a:pt x="330828" y="30980"/>
                    </a:lnTo>
                    <a:lnTo>
                      <a:pt x="329397" y="31476"/>
                    </a:lnTo>
                    <a:lnTo>
                      <a:pt x="322128" y="33761"/>
                    </a:lnTo>
                    <a:lnTo>
                      <a:pt x="323710" y="32851"/>
                    </a:lnTo>
                    <a:lnTo>
                      <a:pt x="330816" y="30916"/>
                    </a:lnTo>
                    <a:close/>
                    <a:moveTo>
                      <a:pt x="569811" y="30706"/>
                    </a:moveTo>
                    <a:lnTo>
                      <a:pt x="573863" y="31661"/>
                    </a:lnTo>
                    <a:lnTo>
                      <a:pt x="569754" y="31118"/>
                    </a:lnTo>
                    <a:close/>
                    <a:moveTo>
                      <a:pt x="331736" y="30666"/>
                    </a:moveTo>
                    <a:lnTo>
                      <a:pt x="331377" y="30790"/>
                    </a:lnTo>
                    <a:lnTo>
                      <a:pt x="330995" y="30876"/>
                    </a:lnTo>
                    <a:lnTo>
                      <a:pt x="331019" y="30861"/>
                    </a:lnTo>
                    <a:close/>
                    <a:moveTo>
                      <a:pt x="332093" y="30629"/>
                    </a:moveTo>
                    <a:lnTo>
                      <a:pt x="330679" y="31073"/>
                    </a:lnTo>
                    <a:lnTo>
                      <a:pt x="330828" y="30980"/>
                    </a:lnTo>
                    <a:lnTo>
                      <a:pt x="331377" y="30790"/>
                    </a:lnTo>
                    <a:close/>
                    <a:moveTo>
                      <a:pt x="332566" y="30480"/>
                    </a:moveTo>
                    <a:lnTo>
                      <a:pt x="332327" y="30564"/>
                    </a:lnTo>
                    <a:lnTo>
                      <a:pt x="332227" y="30599"/>
                    </a:lnTo>
                    <a:lnTo>
                      <a:pt x="332093" y="30629"/>
                    </a:lnTo>
                    <a:lnTo>
                      <a:pt x="332362" y="30544"/>
                    </a:lnTo>
                    <a:close/>
                    <a:moveTo>
                      <a:pt x="333031" y="30418"/>
                    </a:moveTo>
                    <a:lnTo>
                      <a:pt x="332027" y="30731"/>
                    </a:lnTo>
                    <a:lnTo>
                      <a:pt x="330434" y="31226"/>
                    </a:lnTo>
                    <a:lnTo>
                      <a:pt x="330437" y="31225"/>
                    </a:lnTo>
                    <a:lnTo>
                      <a:pt x="332227" y="30599"/>
                    </a:lnTo>
                    <a:lnTo>
                      <a:pt x="332289" y="30585"/>
                    </a:lnTo>
                    <a:close/>
                    <a:moveTo>
                      <a:pt x="335772" y="30350"/>
                    </a:moveTo>
                    <a:lnTo>
                      <a:pt x="334480" y="30781"/>
                    </a:lnTo>
                    <a:lnTo>
                      <a:pt x="333019" y="31268"/>
                    </a:lnTo>
                    <a:lnTo>
                      <a:pt x="332048" y="31535"/>
                    </a:lnTo>
                    <a:lnTo>
                      <a:pt x="334558" y="30737"/>
                    </a:lnTo>
                    <a:close/>
                    <a:moveTo>
                      <a:pt x="335793" y="30344"/>
                    </a:moveTo>
                    <a:lnTo>
                      <a:pt x="335782" y="30347"/>
                    </a:lnTo>
                    <a:lnTo>
                      <a:pt x="334558" y="30736"/>
                    </a:lnTo>
                    <a:lnTo>
                      <a:pt x="332045" y="31536"/>
                    </a:lnTo>
                    <a:lnTo>
                      <a:pt x="329136" y="32337"/>
                    </a:lnTo>
                    <a:lnTo>
                      <a:pt x="328282" y="32572"/>
                    </a:lnTo>
                    <a:lnTo>
                      <a:pt x="328792" y="32253"/>
                    </a:lnTo>
                    <a:lnTo>
                      <a:pt x="329764" y="31988"/>
                    </a:lnTo>
                    <a:lnTo>
                      <a:pt x="334747" y="30629"/>
                    </a:lnTo>
                    <a:close/>
                    <a:moveTo>
                      <a:pt x="309479" y="30342"/>
                    </a:moveTo>
                    <a:lnTo>
                      <a:pt x="298369" y="38119"/>
                    </a:lnTo>
                    <a:lnTo>
                      <a:pt x="295794" y="38518"/>
                    </a:lnTo>
                    <a:lnTo>
                      <a:pt x="302899" y="34728"/>
                    </a:lnTo>
                    <a:lnTo>
                      <a:pt x="295402" y="38578"/>
                    </a:lnTo>
                    <a:lnTo>
                      <a:pt x="295068" y="38630"/>
                    </a:lnTo>
                    <a:lnTo>
                      <a:pt x="296595" y="37196"/>
                    </a:lnTo>
                    <a:lnTo>
                      <a:pt x="299512" y="35326"/>
                    </a:lnTo>
                    <a:close/>
                    <a:moveTo>
                      <a:pt x="307286" y="30342"/>
                    </a:moveTo>
                    <a:lnTo>
                      <a:pt x="299512" y="35326"/>
                    </a:lnTo>
                    <a:lnTo>
                      <a:pt x="293884" y="38140"/>
                    </a:lnTo>
                    <a:lnTo>
                      <a:pt x="295224" y="37196"/>
                    </a:lnTo>
                    <a:cubicBezTo>
                      <a:pt x="299062" y="34180"/>
                      <a:pt x="302900" y="31439"/>
                      <a:pt x="307286" y="30342"/>
                    </a:cubicBezTo>
                    <a:close/>
                    <a:moveTo>
                      <a:pt x="335798" y="30342"/>
                    </a:moveTo>
                    <a:lnTo>
                      <a:pt x="335797" y="30342"/>
                    </a:lnTo>
                    <a:lnTo>
                      <a:pt x="335772" y="30350"/>
                    </a:lnTo>
                    <a:lnTo>
                      <a:pt x="335782" y="30347"/>
                    </a:lnTo>
                    <a:lnTo>
                      <a:pt x="335796" y="30343"/>
                    </a:lnTo>
                    <a:close/>
                    <a:moveTo>
                      <a:pt x="335800" y="30341"/>
                    </a:moveTo>
                    <a:lnTo>
                      <a:pt x="335798" y="30342"/>
                    </a:lnTo>
                    <a:lnTo>
                      <a:pt x="335799" y="30342"/>
                    </a:lnTo>
                    <a:close/>
                    <a:moveTo>
                      <a:pt x="337812" y="30341"/>
                    </a:moveTo>
                    <a:lnTo>
                      <a:pt x="334556" y="31688"/>
                    </a:lnTo>
                    <a:lnTo>
                      <a:pt x="333818" y="31887"/>
                    </a:lnTo>
                    <a:close/>
                    <a:moveTo>
                      <a:pt x="337337" y="30313"/>
                    </a:moveTo>
                    <a:lnTo>
                      <a:pt x="331411" y="32535"/>
                    </a:lnTo>
                    <a:lnTo>
                      <a:pt x="328162" y="33753"/>
                    </a:lnTo>
                    <a:lnTo>
                      <a:pt x="324831" y="34728"/>
                    </a:lnTo>
                    <a:lnTo>
                      <a:pt x="326639" y="33598"/>
                    </a:lnTo>
                    <a:lnTo>
                      <a:pt x="327821" y="33067"/>
                    </a:lnTo>
                    <a:lnTo>
                      <a:pt x="327924" y="33021"/>
                    </a:lnTo>
                    <a:lnTo>
                      <a:pt x="333602" y="31283"/>
                    </a:lnTo>
                    <a:lnTo>
                      <a:pt x="333774" y="31230"/>
                    </a:lnTo>
                    <a:close/>
                    <a:moveTo>
                      <a:pt x="338025" y="30252"/>
                    </a:moveTo>
                    <a:lnTo>
                      <a:pt x="338022" y="30259"/>
                    </a:lnTo>
                    <a:lnTo>
                      <a:pt x="337812" y="30341"/>
                    </a:lnTo>
                    <a:close/>
                    <a:moveTo>
                      <a:pt x="333783" y="30184"/>
                    </a:moveTo>
                    <a:lnTo>
                      <a:pt x="333684" y="30271"/>
                    </a:lnTo>
                    <a:lnTo>
                      <a:pt x="333031" y="30418"/>
                    </a:lnTo>
                    <a:close/>
                    <a:moveTo>
                      <a:pt x="333534" y="30176"/>
                    </a:moveTo>
                    <a:lnTo>
                      <a:pt x="332566" y="30480"/>
                    </a:lnTo>
                    <a:lnTo>
                      <a:pt x="333092" y="30297"/>
                    </a:lnTo>
                    <a:close/>
                    <a:moveTo>
                      <a:pt x="333935" y="30050"/>
                    </a:moveTo>
                    <a:lnTo>
                      <a:pt x="333908" y="30074"/>
                    </a:lnTo>
                    <a:lnTo>
                      <a:pt x="333534" y="30176"/>
                    </a:lnTo>
                    <a:close/>
                    <a:moveTo>
                      <a:pt x="338116" y="30021"/>
                    </a:moveTo>
                    <a:lnTo>
                      <a:pt x="338076" y="30122"/>
                    </a:lnTo>
                    <a:lnTo>
                      <a:pt x="337337" y="30313"/>
                    </a:lnTo>
                    <a:close/>
                    <a:moveTo>
                      <a:pt x="334948" y="29987"/>
                    </a:moveTo>
                    <a:lnTo>
                      <a:pt x="333603" y="30342"/>
                    </a:lnTo>
                    <a:lnTo>
                      <a:pt x="333684" y="30271"/>
                    </a:lnTo>
                    <a:close/>
                    <a:moveTo>
                      <a:pt x="338772" y="29943"/>
                    </a:moveTo>
                    <a:lnTo>
                      <a:pt x="338025" y="30252"/>
                    </a:lnTo>
                    <a:lnTo>
                      <a:pt x="338076" y="30122"/>
                    </a:lnTo>
                    <a:close/>
                    <a:moveTo>
                      <a:pt x="338178" y="29863"/>
                    </a:moveTo>
                    <a:lnTo>
                      <a:pt x="338169" y="29885"/>
                    </a:lnTo>
                    <a:lnTo>
                      <a:pt x="333774" y="31230"/>
                    </a:lnTo>
                    <a:lnTo>
                      <a:pt x="333628" y="31268"/>
                    </a:lnTo>
                    <a:lnTo>
                      <a:pt x="331077" y="31925"/>
                    </a:lnTo>
                    <a:lnTo>
                      <a:pt x="333926" y="31098"/>
                    </a:lnTo>
                    <a:close/>
                    <a:moveTo>
                      <a:pt x="334210" y="29808"/>
                    </a:moveTo>
                    <a:lnTo>
                      <a:pt x="334027" y="29970"/>
                    </a:lnTo>
                    <a:lnTo>
                      <a:pt x="333092" y="30297"/>
                    </a:lnTo>
                    <a:lnTo>
                      <a:pt x="332536" y="30448"/>
                    </a:lnTo>
                    <a:lnTo>
                      <a:pt x="331736" y="30666"/>
                    </a:lnTo>
                    <a:lnTo>
                      <a:pt x="332820" y="30290"/>
                    </a:lnTo>
                    <a:close/>
                    <a:moveTo>
                      <a:pt x="338219" y="29759"/>
                    </a:moveTo>
                    <a:lnTo>
                      <a:pt x="338184" y="29847"/>
                    </a:lnTo>
                    <a:lnTo>
                      <a:pt x="334194" y="30945"/>
                    </a:lnTo>
                    <a:lnTo>
                      <a:pt x="334078" y="30977"/>
                    </a:lnTo>
                    <a:lnTo>
                      <a:pt x="334201" y="30940"/>
                    </a:lnTo>
                    <a:close/>
                    <a:moveTo>
                      <a:pt x="335725" y="29579"/>
                    </a:moveTo>
                    <a:lnTo>
                      <a:pt x="333783" y="30184"/>
                    </a:lnTo>
                    <a:lnTo>
                      <a:pt x="333908" y="30074"/>
                    </a:lnTo>
                    <a:close/>
                    <a:moveTo>
                      <a:pt x="339164" y="29577"/>
                    </a:moveTo>
                    <a:lnTo>
                      <a:pt x="338178" y="29863"/>
                    </a:lnTo>
                    <a:lnTo>
                      <a:pt x="338184" y="29847"/>
                    </a:lnTo>
                    <a:close/>
                    <a:moveTo>
                      <a:pt x="338303" y="29545"/>
                    </a:moveTo>
                    <a:lnTo>
                      <a:pt x="338253" y="29672"/>
                    </a:lnTo>
                    <a:lnTo>
                      <a:pt x="335800" y="30341"/>
                    </a:lnTo>
                    <a:lnTo>
                      <a:pt x="336111" y="30243"/>
                    </a:lnTo>
                    <a:close/>
                    <a:moveTo>
                      <a:pt x="339375" y="29516"/>
                    </a:moveTo>
                    <a:lnTo>
                      <a:pt x="339272" y="29547"/>
                    </a:lnTo>
                    <a:lnTo>
                      <a:pt x="339164" y="29577"/>
                    </a:lnTo>
                    <a:close/>
                    <a:moveTo>
                      <a:pt x="338320" y="29501"/>
                    </a:moveTo>
                    <a:lnTo>
                      <a:pt x="338303" y="29545"/>
                    </a:lnTo>
                    <a:lnTo>
                      <a:pt x="336111" y="30243"/>
                    </a:lnTo>
                    <a:lnTo>
                      <a:pt x="335799" y="30342"/>
                    </a:lnTo>
                    <a:lnTo>
                      <a:pt x="335796" y="30343"/>
                    </a:lnTo>
                    <a:lnTo>
                      <a:pt x="335793" y="30344"/>
                    </a:lnTo>
                    <a:close/>
                    <a:moveTo>
                      <a:pt x="339672" y="29437"/>
                    </a:moveTo>
                    <a:lnTo>
                      <a:pt x="338116" y="30021"/>
                    </a:lnTo>
                    <a:lnTo>
                      <a:pt x="338169" y="29885"/>
                    </a:lnTo>
                    <a:lnTo>
                      <a:pt x="339272" y="29547"/>
                    </a:lnTo>
                    <a:close/>
                    <a:moveTo>
                      <a:pt x="342915" y="29436"/>
                    </a:moveTo>
                    <a:lnTo>
                      <a:pt x="338305" y="30785"/>
                    </a:lnTo>
                    <a:lnTo>
                      <a:pt x="335249" y="31561"/>
                    </a:lnTo>
                    <a:lnTo>
                      <a:pt x="334250" y="31814"/>
                    </a:lnTo>
                    <a:lnTo>
                      <a:pt x="334556" y="31688"/>
                    </a:lnTo>
                    <a:lnTo>
                      <a:pt x="335590" y="31409"/>
                    </a:lnTo>
                    <a:close/>
                    <a:moveTo>
                      <a:pt x="339852" y="29370"/>
                    </a:moveTo>
                    <a:lnTo>
                      <a:pt x="339763" y="29403"/>
                    </a:lnTo>
                    <a:lnTo>
                      <a:pt x="339375" y="29516"/>
                    </a:lnTo>
                    <a:close/>
                    <a:moveTo>
                      <a:pt x="333517" y="29299"/>
                    </a:moveTo>
                    <a:lnTo>
                      <a:pt x="331019" y="30861"/>
                    </a:lnTo>
                    <a:lnTo>
                      <a:pt x="330816" y="30916"/>
                    </a:lnTo>
                    <a:lnTo>
                      <a:pt x="324672" y="32298"/>
                    </a:lnTo>
                    <a:lnTo>
                      <a:pt x="325147" y="32024"/>
                    </a:lnTo>
                    <a:close/>
                    <a:moveTo>
                      <a:pt x="344729" y="29154"/>
                    </a:moveTo>
                    <a:lnTo>
                      <a:pt x="333733" y="32234"/>
                    </a:lnTo>
                    <a:lnTo>
                      <a:pt x="332191" y="32666"/>
                    </a:lnTo>
                    <a:lnTo>
                      <a:pt x="332952" y="32352"/>
                    </a:lnTo>
                    <a:lnTo>
                      <a:pt x="334468" y="31908"/>
                    </a:lnTo>
                    <a:lnTo>
                      <a:pt x="338305" y="30785"/>
                    </a:lnTo>
                    <a:close/>
                    <a:moveTo>
                      <a:pt x="340816" y="29097"/>
                    </a:moveTo>
                    <a:lnTo>
                      <a:pt x="340636" y="29172"/>
                    </a:lnTo>
                    <a:lnTo>
                      <a:pt x="340604" y="29181"/>
                    </a:lnTo>
                    <a:lnTo>
                      <a:pt x="339672" y="29437"/>
                    </a:lnTo>
                    <a:lnTo>
                      <a:pt x="339763" y="29403"/>
                    </a:lnTo>
                    <a:lnTo>
                      <a:pt x="340746" y="29118"/>
                    </a:lnTo>
                    <a:close/>
                    <a:moveTo>
                      <a:pt x="338498" y="29049"/>
                    </a:moveTo>
                    <a:lnTo>
                      <a:pt x="338438" y="29202"/>
                    </a:lnTo>
                    <a:lnTo>
                      <a:pt x="336468" y="29645"/>
                    </a:lnTo>
                    <a:lnTo>
                      <a:pt x="334948" y="29987"/>
                    </a:lnTo>
                    <a:lnTo>
                      <a:pt x="336662" y="29534"/>
                    </a:lnTo>
                    <a:close/>
                    <a:moveTo>
                      <a:pt x="341310" y="28986"/>
                    </a:moveTo>
                    <a:lnTo>
                      <a:pt x="339227" y="29793"/>
                    </a:lnTo>
                    <a:lnTo>
                      <a:pt x="338970" y="29892"/>
                    </a:lnTo>
                    <a:lnTo>
                      <a:pt x="338772" y="29943"/>
                    </a:lnTo>
                    <a:lnTo>
                      <a:pt x="340461" y="29244"/>
                    </a:lnTo>
                    <a:lnTo>
                      <a:pt x="340636" y="29172"/>
                    </a:lnTo>
                    <a:close/>
                    <a:moveTo>
                      <a:pt x="341155" y="28881"/>
                    </a:moveTo>
                    <a:lnTo>
                      <a:pt x="340981" y="28946"/>
                    </a:lnTo>
                    <a:lnTo>
                      <a:pt x="338219" y="29759"/>
                    </a:lnTo>
                    <a:lnTo>
                      <a:pt x="338253" y="29672"/>
                    </a:lnTo>
                    <a:close/>
                    <a:moveTo>
                      <a:pt x="341673" y="28743"/>
                    </a:moveTo>
                    <a:lnTo>
                      <a:pt x="341028" y="29010"/>
                    </a:lnTo>
                    <a:lnTo>
                      <a:pt x="340902" y="29048"/>
                    </a:lnTo>
                    <a:lnTo>
                      <a:pt x="339852" y="29370"/>
                    </a:lnTo>
                    <a:lnTo>
                      <a:pt x="340981" y="28946"/>
                    </a:lnTo>
                    <a:lnTo>
                      <a:pt x="341426" y="28815"/>
                    </a:lnTo>
                    <a:close/>
                    <a:moveTo>
                      <a:pt x="341815" y="28701"/>
                    </a:moveTo>
                    <a:lnTo>
                      <a:pt x="341673" y="28743"/>
                    </a:lnTo>
                    <a:lnTo>
                      <a:pt x="341694" y="28734"/>
                    </a:lnTo>
                    <a:close/>
                    <a:moveTo>
                      <a:pt x="342088" y="28685"/>
                    </a:moveTo>
                    <a:lnTo>
                      <a:pt x="341645" y="28857"/>
                    </a:lnTo>
                    <a:lnTo>
                      <a:pt x="340816" y="29097"/>
                    </a:lnTo>
                    <a:lnTo>
                      <a:pt x="341028" y="29010"/>
                    </a:lnTo>
                    <a:close/>
                    <a:moveTo>
                      <a:pt x="338647" y="28670"/>
                    </a:moveTo>
                    <a:lnTo>
                      <a:pt x="338597" y="28797"/>
                    </a:lnTo>
                    <a:lnTo>
                      <a:pt x="337364" y="29133"/>
                    </a:lnTo>
                    <a:lnTo>
                      <a:pt x="335725" y="29579"/>
                    </a:lnTo>
                    <a:lnTo>
                      <a:pt x="337610" y="28993"/>
                    </a:lnTo>
                    <a:close/>
                    <a:moveTo>
                      <a:pt x="340833" y="28663"/>
                    </a:moveTo>
                    <a:lnTo>
                      <a:pt x="338320" y="29501"/>
                    </a:lnTo>
                    <a:lnTo>
                      <a:pt x="338438" y="29202"/>
                    </a:lnTo>
                    <a:close/>
                    <a:moveTo>
                      <a:pt x="341655" y="28478"/>
                    </a:moveTo>
                    <a:lnTo>
                      <a:pt x="338303" y="29545"/>
                    </a:lnTo>
                    <a:lnTo>
                      <a:pt x="338303" y="29545"/>
                    </a:lnTo>
                    <a:lnTo>
                      <a:pt x="341654" y="28479"/>
                    </a:lnTo>
                    <a:close/>
                    <a:moveTo>
                      <a:pt x="342782" y="28417"/>
                    </a:moveTo>
                    <a:lnTo>
                      <a:pt x="342601" y="28487"/>
                    </a:lnTo>
                    <a:lnTo>
                      <a:pt x="341815" y="28701"/>
                    </a:lnTo>
                    <a:close/>
                    <a:moveTo>
                      <a:pt x="335871" y="28347"/>
                    </a:moveTo>
                    <a:lnTo>
                      <a:pt x="335535" y="28642"/>
                    </a:lnTo>
                    <a:lnTo>
                      <a:pt x="333517" y="29299"/>
                    </a:lnTo>
                    <a:lnTo>
                      <a:pt x="334244" y="28845"/>
                    </a:lnTo>
                    <a:close/>
                    <a:moveTo>
                      <a:pt x="338790" y="28304"/>
                    </a:moveTo>
                    <a:lnTo>
                      <a:pt x="338783" y="28322"/>
                    </a:lnTo>
                    <a:lnTo>
                      <a:pt x="338692" y="28555"/>
                    </a:lnTo>
                    <a:lnTo>
                      <a:pt x="337989" y="28776"/>
                    </a:lnTo>
                    <a:lnTo>
                      <a:pt x="333935" y="30050"/>
                    </a:lnTo>
                    <a:lnTo>
                      <a:pt x="334027" y="29970"/>
                    </a:lnTo>
                    <a:close/>
                    <a:moveTo>
                      <a:pt x="343094" y="28155"/>
                    </a:moveTo>
                    <a:lnTo>
                      <a:pt x="341694" y="28734"/>
                    </a:lnTo>
                    <a:lnTo>
                      <a:pt x="341474" y="28794"/>
                    </a:lnTo>
                    <a:lnTo>
                      <a:pt x="341155" y="28881"/>
                    </a:lnTo>
                    <a:lnTo>
                      <a:pt x="341945" y="28585"/>
                    </a:lnTo>
                    <a:lnTo>
                      <a:pt x="343088" y="28156"/>
                    </a:lnTo>
                    <a:close/>
                    <a:moveTo>
                      <a:pt x="343844" y="28148"/>
                    </a:moveTo>
                    <a:lnTo>
                      <a:pt x="342088" y="28685"/>
                    </a:lnTo>
                    <a:lnTo>
                      <a:pt x="342601" y="28487"/>
                    </a:lnTo>
                    <a:close/>
                    <a:moveTo>
                      <a:pt x="345242" y="27812"/>
                    </a:moveTo>
                    <a:lnTo>
                      <a:pt x="344833" y="28017"/>
                    </a:lnTo>
                    <a:lnTo>
                      <a:pt x="341310" y="28986"/>
                    </a:lnTo>
                    <a:lnTo>
                      <a:pt x="341645" y="28857"/>
                    </a:lnTo>
                    <a:close/>
                    <a:moveTo>
                      <a:pt x="347091" y="27801"/>
                    </a:moveTo>
                    <a:lnTo>
                      <a:pt x="347011" y="27886"/>
                    </a:lnTo>
                    <a:lnTo>
                      <a:pt x="337993" y="30341"/>
                    </a:lnTo>
                    <a:lnTo>
                      <a:pt x="337990" y="30342"/>
                    </a:lnTo>
                    <a:lnTo>
                      <a:pt x="338022" y="30259"/>
                    </a:lnTo>
                    <a:lnTo>
                      <a:pt x="338970" y="29892"/>
                    </a:lnTo>
                    <a:lnTo>
                      <a:pt x="339049" y="29872"/>
                    </a:lnTo>
                    <a:close/>
                    <a:moveTo>
                      <a:pt x="345550" y="27602"/>
                    </a:moveTo>
                    <a:lnTo>
                      <a:pt x="342782" y="28417"/>
                    </a:lnTo>
                    <a:lnTo>
                      <a:pt x="343473" y="28149"/>
                    </a:lnTo>
                    <a:lnTo>
                      <a:pt x="343963" y="27959"/>
                    </a:lnTo>
                    <a:close/>
                    <a:moveTo>
                      <a:pt x="344497" y="27574"/>
                    </a:moveTo>
                    <a:lnTo>
                      <a:pt x="343116" y="28145"/>
                    </a:lnTo>
                    <a:lnTo>
                      <a:pt x="343088" y="28156"/>
                    </a:lnTo>
                    <a:lnTo>
                      <a:pt x="342726" y="28237"/>
                    </a:lnTo>
                    <a:lnTo>
                      <a:pt x="341655" y="28478"/>
                    </a:lnTo>
                    <a:lnTo>
                      <a:pt x="343518" y="27886"/>
                    </a:lnTo>
                    <a:close/>
                    <a:moveTo>
                      <a:pt x="345720" y="27573"/>
                    </a:moveTo>
                    <a:lnTo>
                      <a:pt x="345445" y="27711"/>
                    </a:lnTo>
                    <a:lnTo>
                      <a:pt x="343844" y="28148"/>
                    </a:lnTo>
                    <a:close/>
                    <a:moveTo>
                      <a:pt x="345832" y="27539"/>
                    </a:moveTo>
                    <a:lnTo>
                      <a:pt x="345720" y="27573"/>
                    </a:lnTo>
                    <a:lnTo>
                      <a:pt x="345754" y="27557"/>
                    </a:lnTo>
                    <a:close/>
                    <a:moveTo>
                      <a:pt x="345822" y="27522"/>
                    </a:moveTo>
                    <a:lnTo>
                      <a:pt x="345754" y="27557"/>
                    </a:lnTo>
                    <a:lnTo>
                      <a:pt x="345550" y="27602"/>
                    </a:lnTo>
                    <a:close/>
                    <a:moveTo>
                      <a:pt x="339115" y="27477"/>
                    </a:moveTo>
                    <a:lnTo>
                      <a:pt x="338828" y="28207"/>
                    </a:lnTo>
                    <a:lnTo>
                      <a:pt x="334210" y="29808"/>
                    </a:lnTo>
                    <a:lnTo>
                      <a:pt x="335106" y="29020"/>
                    </a:lnTo>
                    <a:lnTo>
                      <a:pt x="335535" y="28642"/>
                    </a:lnTo>
                    <a:lnTo>
                      <a:pt x="336140" y="28445"/>
                    </a:lnTo>
                    <a:close/>
                    <a:moveTo>
                      <a:pt x="345442" y="27273"/>
                    </a:moveTo>
                    <a:lnTo>
                      <a:pt x="345440" y="27274"/>
                    </a:lnTo>
                    <a:lnTo>
                      <a:pt x="344497" y="27574"/>
                    </a:lnTo>
                    <a:lnTo>
                      <a:pt x="344498" y="27574"/>
                    </a:lnTo>
                    <a:close/>
                    <a:moveTo>
                      <a:pt x="345230" y="27271"/>
                    </a:moveTo>
                    <a:lnTo>
                      <a:pt x="344498" y="27574"/>
                    </a:lnTo>
                    <a:lnTo>
                      <a:pt x="343519" y="27886"/>
                    </a:lnTo>
                    <a:lnTo>
                      <a:pt x="341654" y="28479"/>
                    </a:lnTo>
                    <a:lnTo>
                      <a:pt x="340833" y="28663"/>
                    </a:lnTo>
                    <a:lnTo>
                      <a:pt x="344172" y="27550"/>
                    </a:lnTo>
                    <a:lnTo>
                      <a:pt x="344420" y="27485"/>
                    </a:lnTo>
                    <a:close/>
                    <a:moveTo>
                      <a:pt x="347609" y="27253"/>
                    </a:moveTo>
                    <a:lnTo>
                      <a:pt x="347377" y="27498"/>
                    </a:lnTo>
                    <a:lnTo>
                      <a:pt x="344569" y="28149"/>
                    </a:lnTo>
                    <a:lnTo>
                      <a:pt x="344833" y="28017"/>
                    </a:lnTo>
                    <a:close/>
                    <a:moveTo>
                      <a:pt x="347391" y="27188"/>
                    </a:moveTo>
                    <a:lnTo>
                      <a:pt x="345242" y="27812"/>
                    </a:lnTo>
                    <a:lnTo>
                      <a:pt x="345445" y="27711"/>
                    </a:lnTo>
                    <a:lnTo>
                      <a:pt x="347220" y="27227"/>
                    </a:lnTo>
                    <a:close/>
                    <a:moveTo>
                      <a:pt x="347775" y="27077"/>
                    </a:moveTo>
                    <a:lnTo>
                      <a:pt x="347745" y="27109"/>
                    </a:lnTo>
                    <a:lnTo>
                      <a:pt x="347391" y="27188"/>
                    </a:lnTo>
                    <a:close/>
                    <a:moveTo>
                      <a:pt x="347856" y="27053"/>
                    </a:moveTo>
                    <a:lnTo>
                      <a:pt x="347775" y="27077"/>
                    </a:lnTo>
                    <a:lnTo>
                      <a:pt x="347777" y="27075"/>
                    </a:lnTo>
                    <a:close/>
                    <a:moveTo>
                      <a:pt x="346525" y="26929"/>
                    </a:moveTo>
                    <a:lnTo>
                      <a:pt x="345442" y="27273"/>
                    </a:lnTo>
                    <a:lnTo>
                      <a:pt x="345970" y="27075"/>
                    </a:lnTo>
                    <a:close/>
                    <a:moveTo>
                      <a:pt x="347944" y="26898"/>
                    </a:moveTo>
                    <a:lnTo>
                      <a:pt x="347777" y="27075"/>
                    </a:lnTo>
                    <a:lnTo>
                      <a:pt x="347220" y="27227"/>
                    </a:lnTo>
                    <a:lnTo>
                      <a:pt x="345832" y="27539"/>
                    </a:lnTo>
                    <a:lnTo>
                      <a:pt x="347460" y="27041"/>
                    </a:lnTo>
                    <a:close/>
                    <a:moveTo>
                      <a:pt x="346841" y="26845"/>
                    </a:moveTo>
                    <a:lnTo>
                      <a:pt x="343963" y="27959"/>
                    </a:lnTo>
                    <a:lnTo>
                      <a:pt x="343094" y="28155"/>
                    </a:lnTo>
                    <a:lnTo>
                      <a:pt x="343116" y="28145"/>
                    </a:lnTo>
                    <a:lnTo>
                      <a:pt x="345440" y="27274"/>
                    </a:lnTo>
                    <a:lnTo>
                      <a:pt x="346527" y="26928"/>
                    </a:lnTo>
                    <a:close/>
                    <a:moveTo>
                      <a:pt x="347089" y="26749"/>
                    </a:moveTo>
                    <a:lnTo>
                      <a:pt x="347087" y="26750"/>
                    </a:lnTo>
                    <a:lnTo>
                      <a:pt x="346527" y="26928"/>
                    </a:lnTo>
                    <a:lnTo>
                      <a:pt x="346525" y="26929"/>
                    </a:lnTo>
                    <a:close/>
                    <a:moveTo>
                      <a:pt x="346120" y="26749"/>
                    </a:moveTo>
                    <a:lnTo>
                      <a:pt x="346006" y="26780"/>
                    </a:lnTo>
                    <a:lnTo>
                      <a:pt x="345968" y="26790"/>
                    </a:lnTo>
                    <a:lnTo>
                      <a:pt x="340744" y="28017"/>
                    </a:lnTo>
                    <a:lnTo>
                      <a:pt x="340751" y="28015"/>
                    </a:lnTo>
                    <a:lnTo>
                      <a:pt x="346026" y="26771"/>
                    </a:lnTo>
                    <a:close/>
                    <a:moveTo>
                      <a:pt x="353326" y="26745"/>
                    </a:moveTo>
                    <a:lnTo>
                      <a:pt x="352479" y="27186"/>
                    </a:lnTo>
                    <a:lnTo>
                      <a:pt x="346969" y="28585"/>
                    </a:lnTo>
                    <a:lnTo>
                      <a:pt x="344729" y="29154"/>
                    </a:lnTo>
                    <a:lnTo>
                      <a:pt x="347649" y="28336"/>
                    </a:lnTo>
                    <a:close/>
                    <a:moveTo>
                      <a:pt x="349866" y="26632"/>
                    </a:moveTo>
                    <a:lnTo>
                      <a:pt x="347609" y="27253"/>
                    </a:lnTo>
                    <a:lnTo>
                      <a:pt x="347745" y="27109"/>
                    </a:lnTo>
                    <a:close/>
                    <a:moveTo>
                      <a:pt x="346948" y="26560"/>
                    </a:moveTo>
                    <a:lnTo>
                      <a:pt x="346140" y="26894"/>
                    </a:lnTo>
                    <a:lnTo>
                      <a:pt x="344574" y="27416"/>
                    </a:lnTo>
                    <a:lnTo>
                      <a:pt x="344172" y="27550"/>
                    </a:lnTo>
                    <a:lnTo>
                      <a:pt x="338498" y="29049"/>
                    </a:lnTo>
                    <a:lnTo>
                      <a:pt x="338597" y="28797"/>
                    </a:lnTo>
                    <a:lnTo>
                      <a:pt x="345968" y="26790"/>
                    </a:lnTo>
                    <a:lnTo>
                      <a:pt x="345999" y="26783"/>
                    </a:lnTo>
                    <a:close/>
                    <a:moveTo>
                      <a:pt x="347857" y="26505"/>
                    </a:moveTo>
                    <a:lnTo>
                      <a:pt x="347552" y="26657"/>
                    </a:lnTo>
                    <a:lnTo>
                      <a:pt x="346841" y="26845"/>
                    </a:lnTo>
                    <a:lnTo>
                      <a:pt x="347087" y="26750"/>
                    </a:lnTo>
                    <a:close/>
                    <a:moveTo>
                      <a:pt x="347207" y="26453"/>
                    </a:moveTo>
                    <a:lnTo>
                      <a:pt x="346984" y="26545"/>
                    </a:lnTo>
                    <a:lnTo>
                      <a:pt x="346120" y="26749"/>
                    </a:lnTo>
                    <a:close/>
                    <a:moveTo>
                      <a:pt x="348377" y="26440"/>
                    </a:moveTo>
                    <a:lnTo>
                      <a:pt x="347951" y="26890"/>
                    </a:lnTo>
                    <a:lnTo>
                      <a:pt x="347460" y="27041"/>
                    </a:lnTo>
                    <a:lnTo>
                      <a:pt x="345822" y="27522"/>
                    </a:lnTo>
                    <a:lnTo>
                      <a:pt x="347552" y="26657"/>
                    </a:lnTo>
                    <a:close/>
                    <a:moveTo>
                      <a:pt x="347680" y="26381"/>
                    </a:moveTo>
                    <a:lnTo>
                      <a:pt x="347607" y="26405"/>
                    </a:lnTo>
                    <a:lnTo>
                      <a:pt x="346948" y="26560"/>
                    </a:lnTo>
                    <a:lnTo>
                      <a:pt x="346984" y="26545"/>
                    </a:lnTo>
                    <a:close/>
                    <a:moveTo>
                      <a:pt x="354070" y="26358"/>
                    </a:moveTo>
                    <a:lnTo>
                      <a:pt x="353783" y="26507"/>
                    </a:lnTo>
                    <a:lnTo>
                      <a:pt x="349456" y="27673"/>
                    </a:lnTo>
                    <a:lnTo>
                      <a:pt x="342915" y="29436"/>
                    </a:lnTo>
                    <a:lnTo>
                      <a:pt x="350137" y="27322"/>
                    </a:lnTo>
                    <a:lnTo>
                      <a:pt x="350973" y="27117"/>
                    </a:lnTo>
                    <a:close/>
                    <a:moveTo>
                      <a:pt x="348008" y="26311"/>
                    </a:moveTo>
                    <a:lnTo>
                      <a:pt x="345970" y="27075"/>
                    </a:lnTo>
                    <a:lnTo>
                      <a:pt x="345230" y="27271"/>
                    </a:lnTo>
                    <a:lnTo>
                      <a:pt x="346140" y="26894"/>
                    </a:lnTo>
                    <a:lnTo>
                      <a:pt x="347607" y="26405"/>
                    </a:lnTo>
                    <a:close/>
                    <a:moveTo>
                      <a:pt x="348512" y="26296"/>
                    </a:moveTo>
                    <a:lnTo>
                      <a:pt x="348512" y="26297"/>
                    </a:lnTo>
                    <a:lnTo>
                      <a:pt x="347857" y="26505"/>
                    </a:lnTo>
                    <a:lnTo>
                      <a:pt x="347858" y="26505"/>
                    </a:lnTo>
                    <a:close/>
                    <a:moveTo>
                      <a:pt x="348327" y="26270"/>
                    </a:moveTo>
                    <a:lnTo>
                      <a:pt x="347858" y="26505"/>
                    </a:lnTo>
                    <a:lnTo>
                      <a:pt x="347089" y="26749"/>
                    </a:lnTo>
                    <a:close/>
                    <a:moveTo>
                      <a:pt x="348485" y="26191"/>
                    </a:moveTo>
                    <a:lnTo>
                      <a:pt x="348455" y="26206"/>
                    </a:lnTo>
                    <a:lnTo>
                      <a:pt x="348008" y="26311"/>
                    </a:lnTo>
                    <a:lnTo>
                      <a:pt x="348062" y="26291"/>
                    </a:lnTo>
                    <a:close/>
                    <a:moveTo>
                      <a:pt x="348550" y="26184"/>
                    </a:moveTo>
                    <a:lnTo>
                      <a:pt x="348327" y="26270"/>
                    </a:lnTo>
                    <a:lnTo>
                      <a:pt x="348455" y="26206"/>
                    </a:lnTo>
                    <a:close/>
                    <a:moveTo>
                      <a:pt x="348648" y="26153"/>
                    </a:moveTo>
                    <a:lnTo>
                      <a:pt x="348638" y="26163"/>
                    </a:lnTo>
                    <a:lnTo>
                      <a:pt x="348550" y="26184"/>
                    </a:lnTo>
                    <a:lnTo>
                      <a:pt x="348603" y="26163"/>
                    </a:lnTo>
                    <a:close/>
                    <a:moveTo>
                      <a:pt x="348725" y="26071"/>
                    </a:moveTo>
                    <a:lnTo>
                      <a:pt x="348658" y="26142"/>
                    </a:lnTo>
                    <a:lnTo>
                      <a:pt x="348603" y="26163"/>
                    </a:lnTo>
                    <a:lnTo>
                      <a:pt x="348485" y="26191"/>
                    </a:lnTo>
                    <a:close/>
                    <a:moveTo>
                      <a:pt x="348752" y="26032"/>
                    </a:moveTo>
                    <a:lnTo>
                      <a:pt x="348062" y="26291"/>
                    </a:lnTo>
                    <a:lnTo>
                      <a:pt x="347680" y="26381"/>
                    </a:lnTo>
                    <a:lnTo>
                      <a:pt x="348613" y="26070"/>
                    </a:lnTo>
                    <a:close/>
                    <a:moveTo>
                      <a:pt x="348767" y="26026"/>
                    </a:moveTo>
                    <a:lnTo>
                      <a:pt x="348765" y="26029"/>
                    </a:lnTo>
                    <a:lnTo>
                      <a:pt x="348752" y="26032"/>
                    </a:lnTo>
                    <a:close/>
                    <a:moveTo>
                      <a:pt x="348864" y="26001"/>
                    </a:moveTo>
                    <a:lnTo>
                      <a:pt x="348725" y="26071"/>
                    </a:lnTo>
                    <a:lnTo>
                      <a:pt x="348765" y="26029"/>
                    </a:lnTo>
                    <a:close/>
                    <a:moveTo>
                      <a:pt x="348956" y="25956"/>
                    </a:moveTo>
                    <a:lnTo>
                      <a:pt x="348956" y="25956"/>
                    </a:lnTo>
                    <a:lnTo>
                      <a:pt x="348767" y="26026"/>
                    </a:lnTo>
                    <a:lnTo>
                      <a:pt x="348778" y="26015"/>
                    </a:lnTo>
                    <a:close/>
                    <a:moveTo>
                      <a:pt x="570462" y="25956"/>
                    </a:moveTo>
                    <a:lnTo>
                      <a:pt x="578332" y="32252"/>
                    </a:lnTo>
                    <a:lnTo>
                      <a:pt x="577451" y="32135"/>
                    </a:lnTo>
                    <a:lnTo>
                      <a:pt x="570075" y="28776"/>
                    </a:lnTo>
                    <a:close/>
                    <a:moveTo>
                      <a:pt x="563883" y="25956"/>
                    </a:moveTo>
                    <a:lnTo>
                      <a:pt x="570075" y="28776"/>
                    </a:lnTo>
                    <a:lnTo>
                      <a:pt x="569811" y="30706"/>
                    </a:lnTo>
                    <a:lnTo>
                      <a:pt x="568269" y="30342"/>
                    </a:lnTo>
                    <a:lnTo>
                      <a:pt x="568580" y="30963"/>
                    </a:lnTo>
                    <a:lnTo>
                      <a:pt x="566871" y="30737"/>
                    </a:lnTo>
                    <a:close/>
                    <a:moveTo>
                      <a:pt x="333603" y="25956"/>
                    </a:moveTo>
                    <a:cubicBezTo>
                      <a:pt x="331411" y="29246"/>
                      <a:pt x="327573" y="30342"/>
                      <a:pt x="323735" y="31439"/>
                    </a:cubicBezTo>
                    <a:lnTo>
                      <a:pt x="321230" y="32830"/>
                    </a:lnTo>
                    <a:lnTo>
                      <a:pt x="318257" y="33741"/>
                    </a:lnTo>
                    <a:lnTo>
                      <a:pt x="316814" y="34065"/>
                    </a:lnTo>
                    <a:lnTo>
                      <a:pt x="313865" y="34728"/>
                    </a:lnTo>
                    <a:lnTo>
                      <a:pt x="322641" y="30828"/>
                    </a:lnTo>
                    <a:close/>
                    <a:moveTo>
                      <a:pt x="349758" y="25900"/>
                    </a:moveTo>
                    <a:lnTo>
                      <a:pt x="348512" y="26296"/>
                    </a:lnTo>
                    <a:lnTo>
                      <a:pt x="348638" y="26163"/>
                    </a:lnTo>
                    <a:close/>
                    <a:moveTo>
                      <a:pt x="349805" y="25885"/>
                    </a:moveTo>
                    <a:lnTo>
                      <a:pt x="349759" y="25900"/>
                    </a:lnTo>
                    <a:lnTo>
                      <a:pt x="349758" y="25900"/>
                    </a:lnTo>
                    <a:close/>
                    <a:moveTo>
                      <a:pt x="349869" y="25865"/>
                    </a:moveTo>
                    <a:lnTo>
                      <a:pt x="349805" y="25885"/>
                    </a:lnTo>
                    <a:lnTo>
                      <a:pt x="349868" y="25865"/>
                    </a:lnTo>
                    <a:close/>
                    <a:moveTo>
                      <a:pt x="349871" y="25864"/>
                    </a:moveTo>
                    <a:lnTo>
                      <a:pt x="349869" y="25865"/>
                    </a:lnTo>
                    <a:lnTo>
                      <a:pt x="349870" y="25864"/>
                    </a:lnTo>
                    <a:close/>
                    <a:moveTo>
                      <a:pt x="354479" y="25852"/>
                    </a:moveTo>
                    <a:lnTo>
                      <a:pt x="354261" y="25912"/>
                    </a:lnTo>
                    <a:lnTo>
                      <a:pt x="351343" y="26706"/>
                    </a:lnTo>
                    <a:lnTo>
                      <a:pt x="347091" y="27801"/>
                    </a:lnTo>
                    <a:lnTo>
                      <a:pt x="347377" y="27498"/>
                    </a:lnTo>
                    <a:lnTo>
                      <a:pt x="354326" y="25888"/>
                    </a:lnTo>
                    <a:close/>
                    <a:moveTo>
                      <a:pt x="541833" y="25735"/>
                    </a:moveTo>
                    <a:lnTo>
                      <a:pt x="542027" y="26121"/>
                    </a:lnTo>
                    <a:lnTo>
                      <a:pt x="541951" y="30342"/>
                    </a:lnTo>
                    <a:close/>
                    <a:moveTo>
                      <a:pt x="349107" y="25666"/>
                    </a:moveTo>
                    <a:lnTo>
                      <a:pt x="348778" y="26015"/>
                    </a:lnTo>
                    <a:lnTo>
                      <a:pt x="348613" y="26070"/>
                    </a:lnTo>
                    <a:lnTo>
                      <a:pt x="347207" y="26453"/>
                    </a:lnTo>
                    <a:close/>
                    <a:moveTo>
                      <a:pt x="355417" y="25657"/>
                    </a:moveTo>
                    <a:lnTo>
                      <a:pt x="354892" y="25930"/>
                    </a:lnTo>
                    <a:lnTo>
                      <a:pt x="351512" y="26920"/>
                    </a:lnTo>
                    <a:lnTo>
                      <a:pt x="350137" y="27322"/>
                    </a:lnTo>
                    <a:lnTo>
                      <a:pt x="346763" y="28149"/>
                    </a:lnTo>
                    <a:lnTo>
                      <a:pt x="347011" y="27886"/>
                    </a:lnTo>
                    <a:lnTo>
                      <a:pt x="351343" y="26706"/>
                    </a:lnTo>
                    <a:lnTo>
                      <a:pt x="353865" y="26057"/>
                    </a:lnTo>
                    <a:close/>
                    <a:moveTo>
                      <a:pt x="355659" y="25531"/>
                    </a:moveTo>
                    <a:lnTo>
                      <a:pt x="355494" y="25617"/>
                    </a:lnTo>
                    <a:lnTo>
                      <a:pt x="354479" y="25852"/>
                    </a:lnTo>
                    <a:close/>
                    <a:moveTo>
                      <a:pt x="356278" y="25435"/>
                    </a:moveTo>
                    <a:lnTo>
                      <a:pt x="355417" y="25657"/>
                    </a:lnTo>
                    <a:lnTo>
                      <a:pt x="355494" y="25617"/>
                    </a:lnTo>
                    <a:close/>
                    <a:moveTo>
                      <a:pt x="345494" y="25400"/>
                    </a:moveTo>
                    <a:lnTo>
                      <a:pt x="341782" y="26609"/>
                    </a:lnTo>
                    <a:lnTo>
                      <a:pt x="339115" y="27477"/>
                    </a:lnTo>
                    <a:lnTo>
                      <a:pt x="339171" y="27336"/>
                    </a:lnTo>
                    <a:lnTo>
                      <a:pt x="342053" y="26454"/>
                    </a:lnTo>
                    <a:close/>
                    <a:moveTo>
                      <a:pt x="339988" y="25255"/>
                    </a:moveTo>
                    <a:lnTo>
                      <a:pt x="339459" y="26601"/>
                    </a:lnTo>
                    <a:lnTo>
                      <a:pt x="339171" y="27336"/>
                    </a:lnTo>
                    <a:lnTo>
                      <a:pt x="336866" y="28042"/>
                    </a:lnTo>
                    <a:lnTo>
                      <a:pt x="335871" y="28347"/>
                    </a:lnTo>
                    <a:lnTo>
                      <a:pt x="337905" y="26557"/>
                    </a:lnTo>
                    <a:close/>
                    <a:moveTo>
                      <a:pt x="349624" y="25119"/>
                    </a:moveTo>
                    <a:lnTo>
                      <a:pt x="349538" y="25210"/>
                    </a:lnTo>
                    <a:lnTo>
                      <a:pt x="349445" y="25308"/>
                    </a:lnTo>
                    <a:lnTo>
                      <a:pt x="349017" y="25442"/>
                    </a:lnTo>
                    <a:lnTo>
                      <a:pt x="340751" y="28015"/>
                    </a:lnTo>
                    <a:lnTo>
                      <a:pt x="340183" y="28149"/>
                    </a:lnTo>
                    <a:lnTo>
                      <a:pt x="340744" y="28017"/>
                    </a:lnTo>
                    <a:lnTo>
                      <a:pt x="338647" y="28670"/>
                    </a:lnTo>
                    <a:lnTo>
                      <a:pt x="338692" y="28555"/>
                    </a:lnTo>
                    <a:lnTo>
                      <a:pt x="340730" y="27914"/>
                    </a:lnTo>
                    <a:close/>
                    <a:moveTo>
                      <a:pt x="359167" y="25109"/>
                    </a:moveTo>
                    <a:lnTo>
                      <a:pt x="353326" y="26745"/>
                    </a:lnTo>
                    <a:lnTo>
                      <a:pt x="353783" y="26507"/>
                    </a:lnTo>
                    <a:lnTo>
                      <a:pt x="357026" y="25634"/>
                    </a:lnTo>
                    <a:close/>
                    <a:moveTo>
                      <a:pt x="363862" y="25107"/>
                    </a:moveTo>
                    <a:lnTo>
                      <a:pt x="363577" y="25225"/>
                    </a:lnTo>
                    <a:lnTo>
                      <a:pt x="359921" y="25956"/>
                    </a:lnTo>
                    <a:close/>
                    <a:moveTo>
                      <a:pt x="352850" y="24916"/>
                    </a:moveTo>
                    <a:lnTo>
                      <a:pt x="349870" y="25864"/>
                    </a:lnTo>
                    <a:lnTo>
                      <a:pt x="349868" y="25865"/>
                    </a:lnTo>
                    <a:lnTo>
                      <a:pt x="348648" y="26153"/>
                    </a:lnTo>
                    <a:lnTo>
                      <a:pt x="348658" y="26142"/>
                    </a:lnTo>
                    <a:lnTo>
                      <a:pt x="349392" y="25858"/>
                    </a:lnTo>
                    <a:close/>
                    <a:moveTo>
                      <a:pt x="352854" y="24915"/>
                    </a:moveTo>
                    <a:lnTo>
                      <a:pt x="352852" y="24916"/>
                    </a:lnTo>
                    <a:lnTo>
                      <a:pt x="352850" y="24916"/>
                    </a:lnTo>
                    <a:close/>
                    <a:moveTo>
                      <a:pt x="339871" y="24827"/>
                    </a:moveTo>
                    <a:lnTo>
                      <a:pt x="337905" y="26557"/>
                    </a:lnTo>
                    <a:lnTo>
                      <a:pt x="334244" y="28845"/>
                    </a:lnTo>
                    <a:lnTo>
                      <a:pt x="326613" y="31182"/>
                    </a:lnTo>
                    <a:lnTo>
                      <a:pt x="331411" y="28423"/>
                    </a:lnTo>
                    <a:close/>
                    <a:moveTo>
                      <a:pt x="358818" y="24781"/>
                    </a:moveTo>
                    <a:lnTo>
                      <a:pt x="357744" y="25095"/>
                    </a:lnTo>
                    <a:lnTo>
                      <a:pt x="356278" y="25435"/>
                    </a:lnTo>
                    <a:close/>
                    <a:moveTo>
                      <a:pt x="351573" y="24646"/>
                    </a:moveTo>
                    <a:lnTo>
                      <a:pt x="349107" y="25666"/>
                    </a:lnTo>
                    <a:lnTo>
                      <a:pt x="349445" y="25308"/>
                    </a:lnTo>
                    <a:close/>
                    <a:moveTo>
                      <a:pt x="351587" y="24641"/>
                    </a:moveTo>
                    <a:lnTo>
                      <a:pt x="351580" y="24644"/>
                    </a:lnTo>
                    <a:lnTo>
                      <a:pt x="351573" y="24646"/>
                    </a:lnTo>
                    <a:close/>
                    <a:moveTo>
                      <a:pt x="355718" y="24500"/>
                    </a:moveTo>
                    <a:lnTo>
                      <a:pt x="348377" y="26440"/>
                    </a:lnTo>
                    <a:lnTo>
                      <a:pt x="348512" y="26297"/>
                    </a:lnTo>
                    <a:lnTo>
                      <a:pt x="349759" y="25900"/>
                    </a:lnTo>
                    <a:close/>
                    <a:moveTo>
                      <a:pt x="357669" y="24484"/>
                    </a:moveTo>
                    <a:lnTo>
                      <a:pt x="356517" y="25084"/>
                    </a:lnTo>
                    <a:lnTo>
                      <a:pt x="356342" y="25175"/>
                    </a:lnTo>
                    <a:lnTo>
                      <a:pt x="356152" y="25218"/>
                    </a:lnTo>
                    <a:lnTo>
                      <a:pt x="349866" y="26632"/>
                    </a:lnTo>
                    <a:close/>
                    <a:moveTo>
                      <a:pt x="340307" y="24443"/>
                    </a:moveTo>
                    <a:lnTo>
                      <a:pt x="340214" y="24681"/>
                    </a:lnTo>
                    <a:lnTo>
                      <a:pt x="339871" y="24827"/>
                    </a:lnTo>
                    <a:close/>
                    <a:moveTo>
                      <a:pt x="356011" y="24423"/>
                    </a:moveTo>
                    <a:lnTo>
                      <a:pt x="355891" y="24460"/>
                    </a:lnTo>
                    <a:lnTo>
                      <a:pt x="355718" y="24500"/>
                    </a:lnTo>
                    <a:close/>
                    <a:moveTo>
                      <a:pt x="359916" y="24371"/>
                    </a:moveTo>
                    <a:lnTo>
                      <a:pt x="355659" y="25531"/>
                    </a:lnTo>
                    <a:lnTo>
                      <a:pt x="356342" y="25175"/>
                    </a:lnTo>
                    <a:close/>
                    <a:moveTo>
                      <a:pt x="356243" y="24362"/>
                    </a:moveTo>
                    <a:lnTo>
                      <a:pt x="356011" y="24423"/>
                    </a:lnTo>
                    <a:lnTo>
                      <a:pt x="356105" y="24394"/>
                    </a:lnTo>
                    <a:close/>
                    <a:moveTo>
                      <a:pt x="350542" y="24148"/>
                    </a:moveTo>
                    <a:lnTo>
                      <a:pt x="350420" y="24277"/>
                    </a:lnTo>
                    <a:lnTo>
                      <a:pt x="347859" y="25133"/>
                    </a:lnTo>
                    <a:lnTo>
                      <a:pt x="344386" y="26348"/>
                    </a:lnTo>
                    <a:lnTo>
                      <a:pt x="338853" y="28282"/>
                    </a:lnTo>
                    <a:lnTo>
                      <a:pt x="338790" y="28304"/>
                    </a:lnTo>
                    <a:lnTo>
                      <a:pt x="338828" y="28207"/>
                    </a:lnTo>
                    <a:lnTo>
                      <a:pt x="339224" y="28070"/>
                    </a:lnTo>
                    <a:lnTo>
                      <a:pt x="345198" y="26000"/>
                    </a:lnTo>
                    <a:close/>
                    <a:moveTo>
                      <a:pt x="352976" y="24066"/>
                    </a:moveTo>
                    <a:lnTo>
                      <a:pt x="351587" y="24641"/>
                    </a:lnTo>
                    <a:lnTo>
                      <a:pt x="352332" y="24268"/>
                    </a:lnTo>
                    <a:close/>
                    <a:moveTo>
                      <a:pt x="357598" y="24059"/>
                    </a:moveTo>
                    <a:lnTo>
                      <a:pt x="347944" y="26898"/>
                    </a:lnTo>
                    <a:lnTo>
                      <a:pt x="347951" y="26890"/>
                    </a:lnTo>
                    <a:lnTo>
                      <a:pt x="355891" y="24460"/>
                    </a:lnTo>
                    <a:close/>
                    <a:moveTo>
                      <a:pt x="548852" y="23977"/>
                    </a:moveTo>
                    <a:lnTo>
                      <a:pt x="548997" y="24283"/>
                    </a:lnTo>
                    <a:lnTo>
                      <a:pt x="548889" y="24147"/>
                    </a:lnTo>
                    <a:close/>
                    <a:moveTo>
                      <a:pt x="548687" y="23892"/>
                    </a:moveTo>
                    <a:lnTo>
                      <a:pt x="548889" y="24147"/>
                    </a:lnTo>
                    <a:lnTo>
                      <a:pt x="548952" y="24435"/>
                    </a:lnTo>
                    <a:close/>
                    <a:moveTo>
                      <a:pt x="342376" y="23762"/>
                    </a:moveTo>
                    <a:lnTo>
                      <a:pt x="339988" y="25255"/>
                    </a:lnTo>
                    <a:lnTo>
                      <a:pt x="340214" y="24681"/>
                    </a:lnTo>
                    <a:close/>
                    <a:moveTo>
                      <a:pt x="351075" y="23583"/>
                    </a:moveTo>
                    <a:lnTo>
                      <a:pt x="350932" y="23735"/>
                    </a:lnTo>
                    <a:lnTo>
                      <a:pt x="349361" y="24216"/>
                    </a:lnTo>
                    <a:lnTo>
                      <a:pt x="345494" y="25400"/>
                    </a:lnTo>
                    <a:lnTo>
                      <a:pt x="350089" y="23904"/>
                    </a:lnTo>
                    <a:close/>
                    <a:moveTo>
                      <a:pt x="359436" y="23518"/>
                    </a:moveTo>
                    <a:lnTo>
                      <a:pt x="357884" y="23975"/>
                    </a:lnTo>
                    <a:lnTo>
                      <a:pt x="356243" y="24362"/>
                    </a:lnTo>
                    <a:close/>
                    <a:moveTo>
                      <a:pt x="363802" y="23498"/>
                    </a:moveTo>
                    <a:lnTo>
                      <a:pt x="358818" y="24781"/>
                    </a:lnTo>
                    <a:lnTo>
                      <a:pt x="361216" y="24079"/>
                    </a:lnTo>
                    <a:close/>
                    <a:moveTo>
                      <a:pt x="367639" y="23337"/>
                    </a:moveTo>
                    <a:lnTo>
                      <a:pt x="351751" y="27565"/>
                    </a:lnTo>
                    <a:lnTo>
                      <a:pt x="352479" y="27186"/>
                    </a:lnTo>
                    <a:close/>
                    <a:moveTo>
                      <a:pt x="360951" y="23252"/>
                    </a:moveTo>
                    <a:lnTo>
                      <a:pt x="360593" y="23356"/>
                    </a:lnTo>
                    <a:lnTo>
                      <a:pt x="357598" y="24059"/>
                    </a:lnTo>
                    <a:lnTo>
                      <a:pt x="357884" y="23975"/>
                    </a:lnTo>
                    <a:close/>
                    <a:moveTo>
                      <a:pt x="364239" y="23194"/>
                    </a:moveTo>
                    <a:lnTo>
                      <a:pt x="361216" y="24079"/>
                    </a:lnTo>
                    <a:lnTo>
                      <a:pt x="359916" y="24371"/>
                    </a:lnTo>
                    <a:close/>
                    <a:moveTo>
                      <a:pt x="356420" y="23137"/>
                    </a:moveTo>
                    <a:lnTo>
                      <a:pt x="349392" y="25858"/>
                    </a:lnTo>
                    <a:lnTo>
                      <a:pt x="348864" y="26001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51580" y="24644"/>
                    </a:lnTo>
                    <a:close/>
                    <a:moveTo>
                      <a:pt x="366261" y="23121"/>
                    </a:moveTo>
                    <a:lnTo>
                      <a:pt x="364034" y="23745"/>
                    </a:lnTo>
                    <a:lnTo>
                      <a:pt x="357026" y="25634"/>
                    </a:lnTo>
                    <a:lnTo>
                      <a:pt x="354070" y="26358"/>
                    </a:lnTo>
                    <a:lnTo>
                      <a:pt x="354892" y="25930"/>
                    </a:lnTo>
                    <a:lnTo>
                      <a:pt x="357744" y="25095"/>
                    </a:lnTo>
                    <a:close/>
                    <a:moveTo>
                      <a:pt x="361685" y="23099"/>
                    </a:moveTo>
                    <a:lnTo>
                      <a:pt x="358442" y="24166"/>
                    </a:lnTo>
                    <a:lnTo>
                      <a:pt x="347856" y="27053"/>
                    </a:lnTo>
                    <a:lnTo>
                      <a:pt x="360593" y="23356"/>
                    </a:lnTo>
                    <a:close/>
                    <a:moveTo>
                      <a:pt x="374542" y="23032"/>
                    </a:moveTo>
                    <a:lnTo>
                      <a:pt x="351149" y="30342"/>
                    </a:lnTo>
                    <a:lnTo>
                      <a:pt x="363577" y="25225"/>
                    </a:lnTo>
                    <a:lnTo>
                      <a:pt x="370887" y="23763"/>
                    </a:lnTo>
                    <a:close/>
                    <a:moveTo>
                      <a:pt x="369113" y="22945"/>
                    </a:moveTo>
                    <a:lnTo>
                      <a:pt x="368999" y="22992"/>
                    </a:lnTo>
                    <a:lnTo>
                      <a:pt x="367639" y="23337"/>
                    </a:lnTo>
                    <a:close/>
                    <a:moveTo>
                      <a:pt x="361839" y="22639"/>
                    </a:moveTo>
                    <a:lnTo>
                      <a:pt x="356105" y="24394"/>
                    </a:lnTo>
                    <a:lnTo>
                      <a:pt x="349871" y="25864"/>
                    </a:lnTo>
                    <a:lnTo>
                      <a:pt x="352852" y="24916"/>
                    </a:lnTo>
                    <a:lnTo>
                      <a:pt x="352856" y="24915"/>
                    </a:lnTo>
                    <a:lnTo>
                      <a:pt x="359099" y="23215"/>
                    </a:lnTo>
                    <a:close/>
                    <a:moveTo>
                      <a:pt x="363247" y="22585"/>
                    </a:moveTo>
                    <a:lnTo>
                      <a:pt x="361905" y="23027"/>
                    </a:lnTo>
                    <a:lnTo>
                      <a:pt x="360951" y="23252"/>
                    </a:lnTo>
                    <a:close/>
                    <a:moveTo>
                      <a:pt x="356149" y="22360"/>
                    </a:moveTo>
                    <a:lnTo>
                      <a:pt x="352332" y="24268"/>
                    </a:lnTo>
                    <a:lnTo>
                      <a:pt x="350030" y="24991"/>
                    </a:lnTo>
                    <a:lnTo>
                      <a:pt x="349624" y="25119"/>
                    </a:lnTo>
                    <a:lnTo>
                      <a:pt x="350420" y="24277"/>
                    </a:lnTo>
                    <a:lnTo>
                      <a:pt x="355350" y="22627"/>
                    </a:lnTo>
                    <a:close/>
                    <a:moveTo>
                      <a:pt x="355360" y="22188"/>
                    </a:moveTo>
                    <a:lnTo>
                      <a:pt x="351075" y="23583"/>
                    </a:lnTo>
                    <a:lnTo>
                      <a:pt x="351237" y="23412"/>
                    </a:lnTo>
                    <a:lnTo>
                      <a:pt x="351423" y="23215"/>
                    </a:lnTo>
                    <a:lnTo>
                      <a:pt x="352124" y="23032"/>
                    </a:lnTo>
                    <a:close/>
                    <a:moveTo>
                      <a:pt x="579793" y="22003"/>
                    </a:moveTo>
                    <a:lnTo>
                      <a:pt x="582396" y="23467"/>
                    </a:lnTo>
                    <a:cubicBezTo>
                      <a:pt x="587768" y="28183"/>
                      <a:pt x="593216" y="33632"/>
                      <a:pt x="598973" y="36922"/>
                    </a:cubicBezTo>
                    <a:close/>
                    <a:moveTo>
                      <a:pt x="378500" y="21956"/>
                    </a:moveTo>
                    <a:lnTo>
                      <a:pt x="376368" y="22667"/>
                    </a:lnTo>
                    <a:lnTo>
                      <a:pt x="374542" y="23032"/>
                    </a:lnTo>
                    <a:lnTo>
                      <a:pt x="376843" y="22313"/>
                    </a:lnTo>
                    <a:close/>
                    <a:moveTo>
                      <a:pt x="370771" y="21930"/>
                    </a:moveTo>
                    <a:lnTo>
                      <a:pt x="366895" y="22975"/>
                    </a:lnTo>
                    <a:lnTo>
                      <a:pt x="366261" y="23121"/>
                    </a:lnTo>
                    <a:lnTo>
                      <a:pt x="369463" y="22224"/>
                    </a:lnTo>
                    <a:close/>
                    <a:moveTo>
                      <a:pt x="365278" y="21917"/>
                    </a:moveTo>
                    <a:lnTo>
                      <a:pt x="364377" y="22213"/>
                    </a:lnTo>
                    <a:lnTo>
                      <a:pt x="364270" y="22241"/>
                    </a:lnTo>
                    <a:lnTo>
                      <a:pt x="359436" y="23518"/>
                    </a:lnTo>
                    <a:lnTo>
                      <a:pt x="363891" y="22208"/>
                    </a:lnTo>
                    <a:lnTo>
                      <a:pt x="364992" y="21977"/>
                    </a:lnTo>
                    <a:close/>
                    <a:moveTo>
                      <a:pt x="371804" y="21837"/>
                    </a:moveTo>
                    <a:lnTo>
                      <a:pt x="370753" y="22270"/>
                    </a:lnTo>
                    <a:lnTo>
                      <a:pt x="359167" y="25109"/>
                    </a:lnTo>
                    <a:lnTo>
                      <a:pt x="364034" y="23745"/>
                    </a:lnTo>
                    <a:lnTo>
                      <a:pt x="366895" y="22975"/>
                    </a:lnTo>
                    <a:close/>
                    <a:moveTo>
                      <a:pt x="357298" y="21785"/>
                    </a:moveTo>
                    <a:lnTo>
                      <a:pt x="357163" y="21853"/>
                    </a:lnTo>
                    <a:lnTo>
                      <a:pt x="356841" y="21964"/>
                    </a:lnTo>
                    <a:lnTo>
                      <a:pt x="350542" y="24148"/>
                    </a:lnTo>
                    <a:lnTo>
                      <a:pt x="350932" y="23735"/>
                    </a:lnTo>
                    <a:lnTo>
                      <a:pt x="357125" y="21838"/>
                    </a:lnTo>
                    <a:close/>
                    <a:moveTo>
                      <a:pt x="367192" y="21780"/>
                    </a:moveTo>
                    <a:lnTo>
                      <a:pt x="366508" y="21967"/>
                    </a:lnTo>
                    <a:lnTo>
                      <a:pt x="362369" y="22939"/>
                    </a:lnTo>
                    <a:lnTo>
                      <a:pt x="361685" y="23099"/>
                    </a:lnTo>
                    <a:lnTo>
                      <a:pt x="361905" y="23027"/>
                    </a:lnTo>
                    <a:lnTo>
                      <a:pt x="362531" y="22879"/>
                    </a:lnTo>
                    <a:close/>
                    <a:moveTo>
                      <a:pt x="366050" y="21771"/>
                    </a:moveTo>
                    <a:lnTo>
                      <a:pt x="363660" y="22465"/>
                    </a:lnTo>
                    <a:lnTo>
                      <a:pt x="363247" y="22585"/>
                    </a:lnTo>
                    <a:lnTo>
                      <a:pt x="364085" y="22309"/>
                    </a:lnTo>
                    <a:lnTo>
                      <a:pt x="364377" y="22213"/>
                    </a:lnTo>
                    <a:close/>
                    <a:moveTo>
                      <a:pt x="366359" y="21690"/>
                    </a:moveTo>
                    <a:lnTo>
                      <a:pt x="366050" y="21771"/>
                    </a:lnTo>
                    <a:lnTo>
                      <a:pt x="366258" y="21711"/>
                    </a:lnTo>
                    <a:close/>
                    <a:moveTo>
                      <a:pt x="381853" y="21570"/>
                    </a:moveTo>
                    <a:lnTo>
                      <a:pt x="369002" y="25425"/>
                    </a:lnTo>
                    <a:lnTo>
                      <a:pt x="366501" y="25956"/>
                    </a:lnTo>
                    <a:lnTo>
                      <a:pt x="376368" y="22667"/>
                    </a:lnTo>
                    <a:close/>
                    <a:moveTo>
                      <a:pt x="348956" y="21570"/>
                    </a:moveTo>
                    <a:cubicBezTo>
                      <a:pt x="346763" y="23763"/>
                      <a:pt x="343473" y="23763"/>
                      <a:pt x="340457" y="24311"/>
                    </a:cubicBezTo>
                    <a:lnTo>
                      <a:pt x="340307" y="24443"/>
                    </a:lnTo>
                    <a:lnTo>
                      <a:pt x="341005" y="22666"/>
                    </a:lnTo>
                    <a:cubicBezTo>
                      <a:pt x="342925" y="21021"/>
                      <a:pt x="345666" y="20473"/>
                      <a:pt x="348956" y="21570"/>
                    </a:cubicBezTo>
                    <a:close/>
                    <a:moveTo>
                      <a:pt x="358209" y="21490"/>
                    </a:moveTo>
                    <a:lnTo>
                      <a:pt x="357813" y="21627"/>
                    </a:lnTo>
                    <a:lnTo>
                      <a:pt x="357298" y="21785"/>
                    </a:lnTo>
                    <a:lnTo>
                      <a:pt x="357729" y="21570"/>
                    </a:lnTo>
                    <a:close/>
                    <a:moveTo>
                      <a:pt x="539698" y="21480"/>
                    </a:moveTo>
                    <a:lnTo>
                      <a:pt x="540123" y="22327"/>
                    </a:lnTo>
                    <a:lnTo>
                      <a:pt x="540007" y="22693"/>
                    </a:lnTo>
                    <a:close/>
                    <a:moveTo>
                      <a:pt x="368627" y="21469"/>
                    </a:moveTo>
                    <a:lnTo>
                      <a:pt x="359608" y="23951"/>
                    </a:lnTo>
                    <a:lnTo>
                      <a:pt x="357669" y="24484"/>
                    </a:lnTo>
                    <a:lnTo>
                      <a:pt x="358002" y="24311"/>
                    </a:lnTo>
                    <a:lnTo>
                      <a:pt x="358442" y="24166"/>
                    </a:lnTo>
                    <a:lnTo>
                      <a:pt x="360699" y="23551"/>
                    </a:lnTo>
                    <a:lnTo>
                      <a:pt x="366508" y="21967"/>
                    </a:lnTo>
                    <a:close/>
                    <a:moveTo>
                      <a:pt x="359147" y="21357"/>
                    </a:moveTo>
                    <a:lnTo>
                      <a:pt x="356149" y="22360"/>
                    </a:lnTo>
                    <a:lnTo>
                      <a:pt x="357163" y="21853"/>
                    </a:lnTo>
                    <a:lnTo>
                      <a:pt x="357813" y="21627"/>
                    </a:lnTo>
                    <a:lnTo>
                      <a:pt x="358002" y="21570"/>
                    </a:lnTo>
                    <a:close/>
                    <a:moveTo>
                      <a:pt x="373104" y="21302"/>
                    </a:moveTo>
                    <a:lnTo>
                      <a:pt x="372548" y="21531"/>
                    </a:lnTo>
                    <a:lnTo>
                      <a:pt x="370771" y="21930"/>
                    </a:lnTo>
                    <a:close/>
                    <a:moveTo>
                      <a:pt x="359319" y="21299"/>
                    </a:moveTo>
                    <a:lnTo>
                      <a:pt x="359278" y="21313"/>
                    </a:lnTo>
                    <a:lnTo>
                      <a:pt x="358209" y="21490"/>
                    </a:lnTo>
                    <a:lnTo>
                      <a:pt x="358221" y="21486"/>
                    </a:lnTo>
                    <a:close/>
                    <a:moveTo>
                      <a:pt x="359863" y="21216"/>
                    </a:moveTo>
                    <a:lnTo>
                      <a:pt x="359830" y="21230"/>
                    </a:lnTo>
                    <a:lnTo>
                      <a:pt x="359147" y="21357"/>
                    </a:lnTo>
                    <a:lnTo>
                      <a:pt x="359278" y="21313"/>
                    </a:lnTo>
                    <a:close/>
                    <a:moveTo>
                      <a:pt x="360938" y="21023"/>
                    </a:moveTo>
                    <a:lnTo>
                      <a:pt x="360250" y="21151"/>
                    </a:lnTo>
                    <a:lnTo>
                      <a:pt x="359863" y="21216"/>
                    </a:lnTo>
                    <a:lnTo>
                      <a:pt x="359901" y="21200"/>
                    </a:lnTo>
                    <a:close/>
                    <a:moveTo>
                      <a:pt x="359259" y="20918"/>
                    </a:moveTo>
                    <a:lnTo>
                      <a:pt x="358818" y="21062"/>
                    </a:lnTo>
                    <a:lnTo>
                      <a:pt x="355535" y="21570"/>
                    </a:lnTo>
                    <a:close/>
                    <a:moveTo>
                      <a:pt x="359951" y="20887"/>
                    </a:moveTo>
                    <a:lnTo>
                      <a:pt x="358628" y="21345"/>
                    </a:lnTo>
                    <a:lnTo>
                      <a:pt x="358221" y="21486"/>
                    </a:lnTo>
                    <a:lnTo>
                      <a:pt x="357729" y="21570"/>
                    </a:lnTo>
                    <a:lnTo>
                      <a:pt x="355360" y="22188"/>
                    </a:lnTo>
                    <a:lnTo>
                      <a:pt x="358818" y="21062"/>
                    </a:lnTo>
                    <a:close/>
                    <a:moveTo>
                      <a:pt x="362527" y="20773"/>
                    </a:moveTo>
                    <a:lnTo>
                      <a:pt x="358537" y="22318"/>
                    </a:lnTo>
                    <a:lnTo>
                      <a:pt x="352976" y="24066"/>
                    </a:lnTo>
                    <a:lnTo>
                      <a:pt x="359830" y="21230"/>
                    </a:lnTo>
                    <a:lnTo>
                      <a:pt x="360250" y="21151"/>
                    </a:lnTo>
                    <a:close/>
                    <a:moveTo>
                      <a:pt x="374397" y="20769"/>
                    </a:moveTo>
                    <a:lnTo>
                      <a:pt x="373843" y="20997"/>
                    </a:lnTo>
                    <a:lnTo>
                      <a:pt x="369463" y="22224"/>
                    </a:lnTo>
                    <a:lnTo>
                      <a:pt x="363802" y="23498"/>
                    </a:lnTo>
                    <a:close/>
                    <a:moveTo>
                      <a:pt x="361081" y="20712"/>
                    </a:moveTo>
                    <a:lnTo>
                      <a:pt x="360959" y="20762"/>
                    </a:lnTo>
                    <a:lnTo>
                      <a:pt x="359901" y="21200"/>
                    </a:lnTo>
                    <a:lnTo>
                      <a:pt x="359319" y="21299"/>
                    </a:lnTo>
                    <a:lnTo>
                      <a:pt x="360818" y="20798"/>
                    </a:lnTo>
                    <a:lnTo>
                      <a:pt x="361069" y="20713"/>
                    </a:lnTo>
                    <a:close/>
                    <a:moveTo>
                      <a:pt x="362754" y="20686"/>
                    </a:moveTo>
                    <a:lnTo>
                      <a:pt x="362622" y="20737"/>
                    </a:lnTo>
                    <a:lnTo>
                      <a:pt x="360938" y="21023"/>
                    </a:lnTo>
                    <a:close/>
                    <a:moveTo>
                      <a:pt x="361551" y="20517"/>
                    </a:moveTo>
                    <a:lnTo>
                      <a:pt x="361108" y="20701"/>
                    </a:lnTo>
                    <a:lnTo>
                      <a:pt x="361069" y="20713"/>
                    </a:lnTo>
                    <a:lnTo>
                      <a:pt x="359951" y="20887"/>
                    </a:lnTo>
                    <a:lnTo>
                      <a:pt x="360472" y="20706"/>
                    </a:lnTo>
                    <a:close/>
                    <a:moveTo>
                      <a:pt x="545964" y="20468"/>
                    </a:moveTo>
                    <a:lnTo>
                      <a:pt x="546261" y="20841"/>
                    </a:lnTo>
                    <a:lnTo>
                      <a:pt x="546483" y="21989"/>
                    </a:lnTo>
                    <a:lnTo>
                      <a:pt x="546067" y="20953"/>
                    </a:lnTo>
                    <a:close/>
                    <a:moveTo>
                      <a:pt x="372551" y="20389"/>
                    </a:moveTo>
                    <a:lnTo>
                      <a:pt x="369319" y="21278"/>
                    </a:lnTo>
                    <a:lnTo>
                      <a:pt x="367192" y="21780"/>
                    </a:lnTo>
                    <a:lnTo>
                      <a:pt x="368968" y="21295"/>
                    </a:lnTo>
                    <a:lnTo>
                      <a:pt x="371094" y="20695"/>
                    </a:lnTo>
                    <a:close/>
                    <a:moveTo>
                      <a:pt x="364688" y="20385"/>
                    </a:moveTo>
                    <a:lnTo>
                      <a:pt x="364486" y="20448"/>
                    </a:lnTo>
                    <a:lnTo>
                      <a:pt x="362527" y="20773"/>
                    </a:lnTo>
                    <a:lnTo>
                      <a:pt x="362622" y="20737"/>
                    </a:lnTo>
                    <a:close/>
                    <a:moveTo>
                      <a:pt x="376982" y="20257"/>
                    </a:moveTo>
                    <a:lnTo>
                      <a:pt x="373104" y="21302"/>
                    </a:lnTo>
                    <a:lnTo>
                      <a:pt x="373843" y="20997"/>
                    </a:lnTo>
                    <a:lnTo>
                      <a:pt x="375910" y="20419"/>
                    </a:lnTo>
                    <a:close/>
                    <a:moveTo>
                      <a:pt x="365714" y="20244"/>
                    </a:moveTo>
                    <a:lnTo>
                      <a:pt x="356420" y="23137"/>
                    </a:lnTo>
                    <a:lnTo>
                      <a:pt x="358537" y="22318"/>
                    </a:lnTo>
                    <a:lnTo>
                      <a:pt x="364486" y="20448"/>
                    </a:lnTo>
                    <a:close/>
                    <a:moveTo>
                      <a:pt x="387102" y="20105"/>
                    </a:moveTo>
                    <a:lnTo>
                      <a:pt x="386227" y="20293"/>
                    </a:lnTo>
                    <a:lnTo>
                      <a:pt x="379660" y="21570"/>
                    </a:lnTo>
                    <a:close/>
                    <a:moveTo>
                      <a:pt x="364540" y="19994"/>
                    </a:moveTo>
                    <a:lnTo>
                      <a:pt x="363756" y="20298"/>
                    </a:lnTo>
                    <a:lnTo>
                      <a:pt x="361292" y="20679"/>
                    </a:lnTo>
                    <a:lnTo>
                      <a:pt x="361081" y="20712"/>
                    </a:lnTo>
                    <a:lnTo>
                      <a:pt x="361108" y="20701"/>
                    </a:lnTo>
                    <a:lnTo>
                      <a:pt x="361771" y="20479"/>
                    </a:lnTo>
                    <a:lnTo>
                      <a:pt x="362846" y="20291"/>
                    </a:lnTo>
                    <a:close/>
                    <a:moveTo>
                      <a:pt x="366588" y="19972"/>
                    </a:moveTo>
                    <a:lnTo>
                      <a:pt x="365957" y="20169"/>
                    </a:lnTo>
                    <a:lnTo>
                      <a:pt x="364688" y="20385"/>
                    </a:lnTo>
                    <a:lnTo>
                      <a:pt x="365148" y="20240"/>
                    </a:lnTo>
                    <a:close/>
                    <a:moveTo>
                      <a:pt x="366138" y="19929"/>
                    </a:moveTo>
                    <a:lnTo>
                      <a:pt x="365148" y="20240"/>
                    </a:lnTo>
                    <a:lnTo>
                      <a:pt x="362754" y="20686"/>
                    </a:lnTo>
                    <a:lnTo>
                      <a:pt x="363756" y="20298"/>
                    </a:lnTo>
                    <a:close/>
                    <a:moveTo>
                      <a:pt x="369518" y="19613"/>
                    </a:moveTo>
                    <a:lnTo>
                      <a:pt x="352856" y="24915"/>
                    </a:lnTo>
                    <a:lnTo>
                      <a:pt x="352854" y="24915"/>
                    </a:lnTo>
                    <a:lnTo>
                      <a:pt x="369517" y="19613"/>
                    </a:lnTo>
                    <a:close/>
                    <a:moveTo>
                      <a:pt x="369520" y="19612"/>
                    </a:moveTo>
                    <a:lnTo>
                      <a:pt x="369518" y="19613"/>
                    </a:lnTo>
                    <a:lnTo>
                      <a:pt x="369518" y="19613"/>
                    </a:lnTo>
                    <a:close/>
                    <a:moveTo>
                      <a:pt x="381666" y="19551"/>
                    </a:moveTo>
                    <a:lnTo>
                      <a:pt x="371804" y="21837"/>
                    </a:lnTo>
                    <a:lnTo>
                      <a:pt x="372548" y="21531"/>
                    </a:lnTo>
                    <a:lnTo>
                      <a:pt x="380706" y="19696"/>
                    </a:lnTo>
                    <a:close/>
                    <a:moveTo>
                      <a:pt x="369861" y="19504"/>
                    </a:moveTo>
                    <a:lnTo>
                      <a:pt x="369734" y="19544"/>
                    </a:lnTo>
                    <a:lnTo>
                      <a:pt x="369518" y="19613"/>
                    </a:lnTo>
                    <a:lnTo>
                      <a:pt x="369517" y="19613"/>
                    </a:lnTo>
                    <a:lnTo>
                      <a:pt x="365714" y="20244"/>
                    </a:lnTo>
                    <a:lnTo>
                      <a:pt x="365957" y="20169"/>
                    </a:lnTo>
                    <a:close/>
                    <a:moveTo>
                      <a:pt x="376866" y="19499"/>
                    </a:moveTo>
                    <a:lnTo>
                      <a:pt x="376259" y="19677"/>
                    </a:lnTo>
                    <a:lnTo>
                      <a:pt x="368627" y="21469"/>
                    </a:lnTo>
                    <a:lnTo>
                      <a:pt x="369319" y="21278"/>
                    </a:lnTo>
                    <a:close/>
                    <a:moveTo>
                      <a:pt x="382112" y="19486"/>
                    </a:moveTo>
                    <a:lnTo>
                      <a:pt x="369113" y="22945"/>
                    </a:lnTo>
                    <a:lnTo>
                      <a:pt x="370753" y="22270"/>
                    </a:lnTo>
                    <a:close/>
                    <a:moveTo>
                      <a:pt x="382133" y="19481"/>
                    </a:moveTo>
                    <a:lnTo>
                      <a:pt x="382112" y="19486"/>
                    </a:lnTo>
                    <a:lnTo>
                      <a:pt x="382129" y="19482"/>
                    </a:lnTo>
                    <a:close/>
                    <a:moveTo>
                      <a:pt x="377493" y="19351"/>
                    </a:moveTo>
                    <a:lnTo>
                      <a:pt x="376866" y="19499"/>
                    </a:lnTo>
                    <a:lnTo>
                      <a:pt x="377062" y="19442"/>
                    </a:lnTo>
                    <a:close/>
                    <a:moveTo>
                      <a:pt x="370196" y="19301"/>
                    </a:moveTo>
                    <a:lnTo>
                      <a:pt x="366588" y="19972"/>
                    </a:lnTo>
                    <a:lnTo>
                      <a:pt x="367309" y="19748"/>
                    </a:lnTo>
                    <a:close/>
                    <a:moveTo>
                      <a:pt x="513957" y="19248"/>
                    </a:moveTo>
                    <a:lnTo>
                      <a:pt x="513610" y="19545"/>
                    </a:lnTo>
                    <a:lnTo>
                      <a:pt x="513002" y="19815"/>
                    </a:lnTo>
                    <a:lnTo>
                      <a:pt x="513221" y="19596"/>
                    </a:lnTo>
                    <a:close/>
                    <a:moveTo>
                      <a:pt x="378102" y="19244"/>
                    </a:moveTo>
                    <a:lnTo>
                      <a:pt x="376841" y="19763"/>
                    </a:lnTo>
                    <a:lnTo>
                      <a:pt x="364239" y="23194"/>
                    </a:lnTo>
                    <a:lnTo>
                      <a:pt x="376259" y="19677"/>
                    </a:lnTo>
                    <a:close/>
                    <a:moveTo>
                      <a:pt x="370784" y="19210"/>
                    </a:moveTo>
                    <a:lnTo>
                      <a:pt x="369861" y="19504"/>
                    </a:lnTo>
                    <a:lnTo>
                      <a:pt x="369861" y="19504"/>
                    </a:lnTo>
                    <a:close/>
                    <a:moveTo>
                      <a:pt x="376372" y="19204"/>
                    </a:moveTo>
                    <a:lnTo>
                      <a:pt x="371094" y="20695"/>
                    </a:lnTo>
                    <a:lnTo>
                      <a:pt x="366359" y="21690"/>
                    </a:lnTo>
                    <a:lnTo>
                      <a:pt x="375000" y="19407"/>
                    </a:lnTo>
                    <a:close/>
                    <a:moveTo>
                      <a:pt x="369057" y="19204"/>
                    </a:moveTo>
                    <a:lnTo>
                      <a:pt x="367309" y="19748"/>
                    </a:lnTo>
                    <a:lnTo>
                      <a:pt x="366138" y="19929"/>
                    </a:lnTo>
                    <a:lnTo>
                      <a:pt x="367678" y="19445"/>
                    </a:lnTo>
                    <a:close/>
                    <a:moveTo>
                      <a:pt x="383223" y="19190"/>
                    </a:moveTo>
                    <a:lnTo>
                      <a:pt x="382129" y="19482"/>
                    </a:lnTo>
                    <a:lnTo>
                      <a:pt x="381666" y="19551"/>
                    </a:lnTo>
                    <a:close/>
                    <a:moveTo>
                      <a:pt x="514438" y="19177"/>
                    </a:moveTo>
                    <a:lnTo>
                      <a:pt x="511248" y="21570"/>
                    </a:lnTo>
                    <a:lnTo>
                      <a:pt x="513610" y="19545"/>
                    </a:lnTo>
                    <a:close/>
                    <a:moveTo>
                      <a:pt x="370923" y="19166"/>
                    </a:moveTo>
                    <a:lnTo>
                      <a:pt x="370784" y="19210"/>
                    </a:lnTo>
                    <a:lnTo>
                      <a:pt x="370196" y="19301"/>
                    </a:lnTo>
                    <a:close/>
                    <a:moveTo>
                      <a:pt x="378309" y="19159"/>
                    </a:moveTo>
                    <a:lnTo>
                      <a:pt x="378204" y="19202"/>
                    </a:lnTo>
                    <a:lnTo>
                      <a:pt x="377493" y="19351"/>
                    </a:lnTo>
                    <a:close/>
                    <a:moveTo>
                      <a:pt x="378935" y="19048"/>
                    </a:moveTo>
                    <a:lnTo>
                      <a:pt x="378102" y="19244"/>
                    </a:lnTo>
                    <a:lnTo>
                      <a:pt x="378204" y="19202"/>
                    </a:lnTo>
                    <a:close/>
                    <a:moveTo>
                      <a:pt x="388816" y="19027"/>
                    </a:moveTo>
                    <a:lnTo>
                      <a:pt x="379660" y="21570"/>
                    </a:lnTo>
                    <a:lnTo>
                      <a:pt x="383864" y="20802"/>
                    </a:lnTo>
                    <a:lnTo>
                      <a:pt x="378500" y="21956"/>
                    </a:lnTo>
                    <a:lnTo>
                      <a:pt x="386239" y="19377"/>
                    </a:lnTo>
                    <a:close/>
                    <a:moveTo>
                      <a:pt x="513880" y="18938"/>
                    </a:moveTo>
                    <a:lnTo>
                      <a:pt x="513221" y="19596"/>
                    </a:lnTo>
                    <a:lnTo>
                      <a:pt x="509054" y="21570"/>
                    </a:lnTo>
                    <a:close/>
                    <a:moveTo>
                      <a:pt x="389503" y="18836"/>
                    </a:moveTo>
                    <a:lnTo>
                      <a:pt x="388948" y="18990"/>
                    </a:lnTo>
                    <a:lnTo>
                      <a:pt x="386239" y="19377"/>
                    </a:lnTo>
                    <a:close/>
                    <a:moveTo>
                      <a:pt x="379223" y="18782"/>
                    </a:moveTo>
                    <a:lnTo>
                      <a:pt x="378997" y="18875"/>
                    </a:lnTo>
                    <a:lnTo>
                      <a:pt x="377062" y="19442"/>
                    </a:lnTo>
                    <a:lnTo>
                      <a:pt x="372551" y="20389"/>
                    </a:lnTo>
                    <a:lnTo>
                      <a:pt x="377421" y="19049"/>
                    </a:lnTo>
                    <a:close/>
                    <a:moveTo>
                      <a:pt x="539011" y="18776"/>
                    </a:moveTo>
                    <a:lnTo>
                      <a:pt x="539698" y="21480"/>
                    </a:lnTo>
                    <a:lnTo>
                      <a:pt x="538878" y="19844"/>
                    </a:lnTo>
                    <a:close/>
                    <a:moveTo>
                      <a:pt x="374644" y="18689"/>
                    </a:moveTo>
                    <a:lnTo>
                      <a:pt x="373275" y="18940"/>
                    </a:lnTo>
                    <a:lnTo>
                      <a:pt x="370887" y="19377"/>
                    </a:lnTo>
                    <a:lnTo>
                      <a:pt x="373126" y="18994"/>
                    </a:lnTo>
                    <a:lnTo>
                      <a:pt x="374527" y="18755"/>
                    </a:lnTo>
                    <a:lnTo>
                      <a:pt x="374340" y="18812"/>
                    </a:lnTo>
                    <a:lnTo>
                      <a:pt x="373029" y="19030"/>
                    </a:lnTo>
                    <a:lnTo>
                      <a:pt x="369520" y="19612"/>
                    </a:lnTo>
                    <a:lnTo>
                      <a:pt x="369734" y="19544"/>
                    </a:lnTo>
                    <a:lnTo>
                      <a:pt x="369861" y="19504"/>
                    </a:lnTo>
                    <a:lnTo>
                      <a:pt x="373363" y="18907"/>
                    </a:lnTo>
                    <a:close/>
                    <a:moveTo>
                      <a:pt x="375089" y="18688"/>
                    </a:moveTo>
                    <a:lnTo>
                      <a:pt x="368610" y="20820"/>
                    </a:lnTo>
                    <a:lnTo>
                      <a:pt x="366267" y="21509"/>
                    </a:lnTo>
                    <a:lnTo>
                      <a:pt x="363891" y="22208"/>
                    </a:lnTo>
                    <a:lnTo>
                      <a:pt x="361839" y="22639"/>
                    </a:lnTo>
                    <a:lnTo>
                      <a:pt x="369995" y="20142"/>
                    </a:lnTo>
                    <a:lnTo>
                      <a:pt x="374340" y="18812"/>
                    </a:lnTo>
                    <a:close/>
                    <a:moveTo>
                      <a:pt x="556755" y="18646"/>
                    </a:moveTo>
                    <a:lnTo>
                      <a:pt x="565708" y="30583"/>
                    </a:lnTo>
                    <a:lnTo>
                      <a:pt x="565354" y="30536"/>
                    </a:lnTo>
                    <a:lnTo>
                      <a:pt x="556081" y="18945"/>
                    </a:lnTo>
                    <a:close/>
                    <a:moveTo>
                      <a:pt x="374888" y="18644"/>
                    </a:moveTo>
                    <a:lnTo>
                      <a:pt x="374865" y="18651"/>
                    </a:lnTo>
                    <a:lnTo>
                      <a:pt x="374644" y="18689"/>
                    </a:lnTo>
                    <a:close/>
                    <a:moveTo>
                      <a:pt x="385897" y="18559"/>
                    </a:moveTo>
                    <a:lnTo>
                      <a:pt x="384981" y="18783"/>
                    </a:lnTo>
                    <a:lnTo>
                      <a:pt x="383223" y="19190"/>
                    </a:lnTo>
                    <a:lnTo>
                      <a:pt x="384278" y="18910"/>
                    </a:lnTo>
                    <a:close/>
                    <a:moveTo>
                      <a:pt x="375559" y="18534"/>
                    </a:moveTo>
                    <a:lnTo>
                      <a:pt x="375272" y="18628"/>
                    </a:lnTo>
                    <a:lnTo>
                      <a:pt x="374527" y="18755"/>
                    </a:lnTo>
                    <a:lnTo>
                      <a:pt x="374865" y="18651"/>
                    </a:lnTo>
                    <a:close/>
                    <a:moveTo>
                      <a:pt x="372940" y="18524"/>
                    </a:moveTo>
                    <a:lnTo>
                      <a:pt x="370924" y="19166"/>
                    </a:lnTo>
                    <a:lnTo>
                      <a:pt x="370923" y="19166"/>
                    </a:lnTo>
                    <a:close/>
                    <a:moveTo>
                      <a:pt x="388531" y="18517"/>
                    </a:moveTo>
                    <a:lnTo>
                      <a:pt x="386239" y="19377"/>
                    </a:lnTo>
                    <a:lnTo>
                      <a:pt x="376843" y="22313"/>
                    </a:lnTo>
                    <a:lnTo>
                      <a:pt x="363862" y="25107"/>
                    </a:lnTo>
                    <a:lnTo>
                      <a:pt x="368999" y="22992"/>
                    </a:lnTo>
                    <a:lnTo>
                      <a:pt x="383842" y="19224"/>
                    </a:lnTo>
                    <a:close/>
                    <a:moveTo>
                      <a:pt x="381054" y="18511"/>
                    </a:moveTo>
                    <a:lnTo>
                      <a:pt x="378309" y="19159"/>
                    </a:lnTo>
                    <a:lnTo>
                      <a:pt x="378997" y="18875"/>
                    </a:lnTo>
                    <a:lnTo>
                      <a:pt x="379408" y="18755"/>
                    </a:lnTo>
                    <a:close/>
                    <a:moveTo>
                      <a:pt x="375916" y="18416"/>
                    </a:moveTo>
                    <a:lnTo>
                      <a:pt x="375639" y="18507"/>
                    </a:lnTo>
                    <a:lnTo>
                      <a:pt x="374888" y="18644"/>
                    </a:lnTo>
                    <a:lnTo>
                      <a:pt x="375348" y="18504"/>
                    </a:lnTo>
                    <a:close/>
                    <a:moveTo>
                      <a:pt x="381895" y="18387"/>
                    </a:moveTo>
                    <a:lnTo>
                      <a:pt x="381260" y="18560"/>
                    </a:lnTo>
                    <a:lnTo>
                      <a:pt x="378935" y="19048"/>
                    </a:lnTo>
                    <a:lnTo>
                      <a:pt x="381505" y="18444"/>
                    </a:lnTo>
                    <a:close/>
                    <a:moveTo>
                      <a:pt x="541398" y="18333"/>
                    </a:moveTo>
                    <a:lnTo>
                      <a:pt x="541678" y="19650"/>
                    </a:lnTo>
                    <a:lnTo>
                      <a:pt x="541833" y="25735"/>
                    </a:lnTo>
                    <a:lnTo>
                      <a:pt x="540123" y="22327"/>
                    </a:lnTo>
                    <a:close/>
                    <a:moveTo>
                      <a:pt x="377162" y="18305"/>
                    </a:moveTo>
                    <a:lnTo>
                      <a:pt x="376858" y="18394"/>
                    </a:lnTo>
                    <a:lnTo>
                      <a:pt x="375089" y="18688"/>
                    </a:lnTo>
                    <a:lnTo>
                      <a:pt x="375272" y="18628"/>
                    </a:lnTo>
                    <a:close/>
                    <a:moveTo>
                      <a:pt x="377750" y="18132"/>
                    </a:moveTo>
                    <a:lnTo>
                      <a:pt x="377522" y="18199"/>
                    </a:lnTo>
                    <a:lnTo>
                      <a:pt x="375559" y="18534"/>
                    </a:lnTo>
                    <a:lnTo>
                      <a:pt x="375639" y="18507"/>
                    </a:lnTo>
                    <a:lnTo>
                      <a:pt x="377351" y="18194"/>
                    </a:lnTo>
                    <a:close/>
                    <a:moveTo>
                      <a:pt x="376691" y="18093"/>
                    </a:moveTo>
                    <a:lnTo>
                      <a:pt x="375348" y="18504"/>
                    </a:lnTo>
                    <a:lnTo>
                      <a:pt x="373819" y="18740"/>
                    </a:lnTo>
                    <a:lnTo>
                      <a:pt x="370784" y="19210"/>
                    </a:lnTo>
                    <a:lnTo>
                      <a:pt x="370924" y="19166"/>
                    </a:lnTo>
                    <a:lnTo>
                      <a:pt x="374446" y="18510"/>
                    </a:lnTo>
                    <a:close/>
                    <a:moveTo>
                      <a:pt x="384580" y="17990"/>
                    </a:moveTo>
                    <a:lnTo>
                      <a:pt x="375910" y="20419"/>
                    </a:lnTo>
                    <a:lnTo>
                      <a:pt x="375547" y="20473"/>
                    </a:lnTo>
                    <a:lnTo>
                      <a:pt x="374397" y="20769"/>
                    </a:lnTo>
                    <a:lnTo>
                      <a:pt x="376841" y="19763"/>
                    </a:lnTo>
                    <a:lnTo>
                      <a:pt x="381260" y="18560"/>
                    </a:lnTo>
                    <a:lnTo>
                      <a:pt x="382532" y="18292"/>
                    </a:lnTo>
                    <a:close/>
                    <a:moveTo>
                      <a:pt x="383919" y="17836"/>
                    </a:moveTo>
                    <a:lnTo>
                      <a:pt x="382800" y="18140"/>
                    </a:lnTo>
                    <a:lnTo>
                      <a:pt x="381505" y="18444"/>
                    </a:lnTo>
                    <a:lnTo>
                      <a:pt x="381054" y="18511"/>
                    </a:lnTo>
                    <a:close/>
                    <a:moveTo>
                      <a:pt x="542175" y="17826"/>
                    </a:moveTo>
                    <a:lnTo>
                      <a:pt x="542449" y="18650"/>
                    </a:lnTo>
                    <a:lnTo>
                      <a:pt x="542123" y="26312"/>
                    </a:lnTo>
                    <a:lnTo>
                      <a:pt x="542027" y="26121"/>
                    </a:lnTo>
                    <a:close/>
                    <a:moveTo>
                      <a:pt x="544806" y="17818"/>
                    </a:moveTo>
                    <a:lnTo>
                      <a:pt x="545790" y="19651"/>
                    </a:lnTo>
                    <a:lnTo>
                      <a:pt x="545964" y="20468"/>
                    </a:lnTo>
                    <a:lnTo>
                      <a:pt x="545778" y="20234"/>
                    </a:lnTo>
                    <a:close/>
                    <a:moveTo>
                      <a:pt x="508871" y="17732"/>
                    </a:moveTo>
                    <a:lnTo>
                      <a:pt x="506262" y="19298"/>
                    </a:lnTo>
                    <a:lnTo>
                      <a:pt x="505079" y="19747"/>
                    </a:lnTo>
                    <a:lnTo>
                      <a:pt x="506345" y="18861"/>
                    </a:lnTo>
                    <a:close/>
                    <a:moveTo>
                      <a:pt x="401075" y="17656"/>
                    </a:moveTo>
                    <a:lnTo>
                      <a:pt x="397204" y="19377"/>
                    </a:lnTo>
                    <a:lnTo>
                      <a:pt x="400398" y="17780"/>
                    </a:lnTo>
                    <a:close/>
                    <a:moveTo>
                      <a:pt x="544710" y="17639"/>
                    </a:moveTo>
                    <a:lnTo>
                      <a:pt x="544744" y="17663"/>
                    </a:lnTo>
                    <a:lnTo>
                      <a:pt x="544806" y="17818"/>
                    </a:lnTo>
                    <a:close/>
                    <a:moveTo>
                      <a:pt x="393935" y="17605"/>
                    </a:moveTo>
                    <a:lnTo>
                      <a:pt x="393157" y="17821"/>
                    </a:lnTo>
                    <a:lnTo>
                      <a:pt x="388531" y="18517"/>
                    </a:lnTo>
                    <a:lnTo>
                      <a:pt x="388855" y="18396"/>
                    </a:lnTo>
                    <a:close/>
                    <a:moveTo>
                      <a:pt x="398855" y="17575"/>
                    </a:moveTo>
                    <a:lnTo>
                      <a:pt x="397755" y="17812"/>
                    </a:lnTo>
                    <a:lnTo>
                      <a:pt x="388816" y="19027"/>
                    </a:lnTo>
                    <a:lnTo>
                      <a:pt x="388948" y="18990"/>
                    </a:lnTo>
                    <a:close/>
                    <a:moveTo>
                      <a:pt x="390237" y="17565"/>
                    </a:moveTo>
                    <a:lnTo>
                      <a:pt x="386718" y="18381"/>
                    </a:lnTo>
                    <a:lnTo>
                      <a:pt x="385897" y="18559"/>
                    </a:lnTo>
                    <a:lnTo>
                      <a:pt x="389724" y="17621"/>
                    </a:lnTo>
                    <a:close/>
                    <a:moveTo>
                      <a:pt x="382188" y="17561"/>
                    </a:moveTo>
                    <a:lnTo>
                      <a:pt x="380901" y="18091"/>
                    </a:lnTo>
                    <a:lnTo>
                      <a:pt x="377421" y="19049"/>
                    </a:lnTo>
                    <a:lnTo>
                      <a:pt x="376372" y="19204"/>
                    </a:lnTo>
                    <a:close/>
                    <a:moveTo>
                      <a:pt x="378593" y="17535"/>
                    </a:moveTo>
                    <a:lnTo>
                      <a:pt x="377167" y="18004"/>
                    </a:lnTo>
                    <a:lnTo>
                      <a:pt x="376691" y="18093"/>
                    </a:lnTo>
                    <a:lnTo>
                      <a:pt x="378407" y="17568"/>
                    </a:lnTo>
                    <a:close/>
                    <a:moveTo>
                      <a:pt x="382178" y="17511"/>
                    </a:moveTo>
                    <a:lnTo>
                      <a:pt x="375000" y="19407"/>
                    </a:lnTo>
                    <a:lnTo>
                      <a:pt x="373354" y="19651"/>
                    </a:lnTo>
                    <a:lnTo>
                      <a:pt x="366258" y="21711"/>
                    </a:lnTo>
                    <a:lnTo>
                      <a:pt x="365278" y="21917"/>
                    </a:lnTo>
                    <a:lnTo>
                      <a:pt x="368610" y="20820"/>
                    </a:lnTo>
                    <a:lnTo>
                      <a:pt x="376858" y="18394"/>
                    </a:lnTo>
                    <a:close/>
                    <a:moveTo>
                      <a:pt x="379937" y="17489"/>
                    </a:moveTo>
                    <a:lnTo>
                      <a:pt x="377852" y="18102"/>
                    </a:lnTo>
                    <a:lnTo>
                      <a:pt x="377351" y="18194"/>
                    </a:lnTo>
                    <a:lnTo>
                      <a:pt x="375916" y="18416"/>
                    </a:lnTo>
                    <a:lnTo>
                      <a:pt x="377167" y="18004"/>
                    </a:lnTo>
                    <a:close/>
                    <a:moveTo>
                      <a:pt x="391411" y="17437"/>
                    </a:moveTo>
                    <a:lnTo>
                      <a:pt x="388855" y="18396"/>
                    </a:lnTo>
                    <a:lnTo>
                      <a:pt x="384320" y="19102"/>
                    </a:lnTo>
                    <a:lnTo>
                      <a:pt x="383842" y="19224"/>
                    </a:lnTo>
                    <a:lnTo>
                      <a:pt x="382133" y="19481"/>
                    </a:lnTo>
                    <a:lnTo>
                      <a:pt x="384981" y="18783"/>
                    </a:lnTo>
                    <a:lnTo>
                      <a:pt x="386718" y="18381"/>
                    </a:lnTo>
                    <a:lnTo>
                      <a:pt x="390720" y="17512"/>
                    </a:lnTo>
                    <a:close/>
                    <a:moveTo>
                      <a:pt x="382632" y="17436"/>
                    </a:moveTo>
                    <a:lnTo>
                      <a:pt x="382188" y="17561"/>
                    </a:lnTo>
                    <a:lnTo>
                      <a:pt x="382399" y="17474"/>
                    </a:lnTo>
                    <a:close/>
                    <a:moveTo>
                      <a:pt x="382258" y="17434"/>
                    </a:moveTo>
                    <a:lnTo>
                      <a:pt x="377162" y="18305"/>
                    </a:lnTo>
                    <a:lnTo>
                      <a:pt x="377522" y="18199"/>
                    </a:lnTo>
                    <a:lnTo>
                      <a:pt x="379567" y="17851"/>
                    </a:lnTo>
                    <a:close/>
                    <a:moveTo>
                      <a:pt x="382545" y="17414"/>
                    </a:moveTo>
                    <a:lnTo>
                      <a:pt x="382399" y="17474"/>
                    </a:lnTo>
                    <a:lnTo>
                      <a:pt x="382178" y="17511"/>
                    </a:lnTo>
                    <a:close/>
                    <a:moveTo>
                      <a:pt x="571605" y="17400"/>
                    </a:moveTo>
                    <a:lnTo>
                      <a:pt x="576768" y="19651"/>
                    </a:lnTo>
                    <a:lnTo>
                      <a:pt x="579793" y="22003"/>
                    </a:lnTo>
                    <a:close/>
                    <a:moveTo>
                      <a:pt x="401193" y="17383"/>
                    </a:moveTo>
                    <a:lnTo>
                      <a:pt x="400398" y="17780"/>
                    </a:lnTo>
                    <a:lnTo>
                      <a:pt x="383864" y="20802"/>
                    </a:lnTo>
                    <a:lnTo>
                      <a:pt x="386227" y="20293"/>
                    </a:lnTo>
                    <a:close/>
                    <a:moveTo>
                      <a:pt x="390695" y="17383"/>
                    </a:moveTo>
                    <a:lnTo>
                      <a:pt x="389724" y="17621"/>
                    </a:lnTo>
                    <a:lnTo>
                      <a:pt x="388706" y="17731"/>
                    </a:lnTo>
                    <a:lnTo>
                      <a:pt x="384278" y="18910"/>
                    </a:lnTo>
                    <a:lnTo>
                      <a:pt x="382127" y="19376"/>
                    </a:lnTo>
                    <a:lnTo>
                      <a:pt x="380706" y="19696"/>
                    </a:lnTo>
                    <a:lnTo>
                      <a:pt x="376982" y="20257"/>
                    </a:lnTo>
                    <a:lnTo>
                      <a:pt x="384320" y="18280"/>
                    </a:lnTo>
                    <a:close/>
                    <a:moveTo>
                      <a:pt x="400964" y="17375"/>
                    </a:moveTo>
                    <a:lnTo>
                      <a:pt x="387102" y="20105"/>
                    </a:lnTo>
                    <a:lnTo>
                      <a:pt x="397755" y="17812"/>
                    </a:lnTo>
                    <a:close/>
                    <a:moveTo>
                      <a:pt x="382666" y="17365"/>
                    </a:moveTo>
                    <a:lnTo>
                      <a:pt x="382640" y="17375"/>
                    </a:lnTo>
                    <a:lnTo>
                      <a:pt x="382258" y="17434"/>
                    </a:lnTo>
                    <a:close/>
                    <a:moveTo>
                      <a:pt x="382768" y="17355"/>
                    </a:moveTo>
                    <a:lnTo>
                      <a:pt x="382545" y="17414"/>
                    </a:lnTo>
                    <a:lnTo>
                      <a:pt x="382640" y="17375"/>
                    </a:lnTo>
                    <a:close/>
                    <a:moveTo>
                      <a:pt x="401367" y="17296"/>
                    </a:moveTo>
                    <a:lnTo>
                      <a:pt x="401299" y="17330"/>
                    </a:lnTo>
                    <a:lnTo>
                      <a:pt x="400964" y="17375"/>
                    </a:lnTo>
                    <a:close/>
                    <a:moveTo>
                      <a:pt x="383218" y="17270"/>
                    </a:moveTo>
                    <a:lnTo>
                      <a:pt x="383097" y="17305"/>
                    </a:lnTo>
                    <a:lnTo>
                      <a:pt x="382768" y="17355"/>
                    </a:lnTo>
                    <a:lnTo>
                      <a:pt x="382856" y="17332"/>
                    </a:lnTo>
                    <a:close/>
                    <a:moveTo>
                      <a:pt x="401855" y="17254"/>
                    </a:moveTo>
                    <a:lnTo>
                      <a:pt x="401193" y="17383"/>
                    </a:lnTo>
                    <a:lnTo>
                      <a:pt x="401299" y="17330"/>
                    </a:lnTo>
                    <a:close/>
                    <a:moveTo>
                      <a:pt x="383298" y="17215"/>
                    </a:moveTo>
                    <a:lnTo>
                      <a:pt x="382856" y="17332"/>
                    </a:lnTo>
                    <a:lnTo>
                      <a:pt x="382666" y="17365"/>
                    </a:lnTo>
                    <a:lnTo>
                      <a:pt x="382838" y="17294"/>
                    </a:lnTo>
                    <a:close/>
                    <a:moveTo>
                      <a:pt x="402077" y="17211"/>
                    </a:moveTo>
                    <a:lnTo>
                      <a:pt x="402035" y="17230"/>
                    </a:lnTo>
                    <a:lnTo>
                      <a:pt x="401855" y="17254"/>
                    </a:lnTo>
                    <a:close/>
                    <a:moveTo>
                      <a:pt x="392073" y="17189"/>
                    </a:moveTo>
                    <a:lnTo>
                      <a:pt x="391884" y="17260"/>
                    </a:lnTo>
                    <a:lnTo>
                      <a:pt x="390720" y="17512"/>
                    </a:lnTo>
                    <a:lnTo>
                      <a:pt x="390237" y="17565"/>
                    </a:lnTo>
                    <a:lnTo>
                      <a:pt x="391530" y="17265"/>
                    </a:lnTo>
                    <a:close/>
                    <a:moveTo>
                      <a:pt x="402373" y="17184"/>
                    </a:moveTo>
                    <a:lnTo>
                      <a:pt x="403661" y="17184"/>
                    </a:lnTo>
                    <a:lnTo>
                      <a:pt x="401075" y="17656"/>
                    </a:lnTo>
                    <a:lnTo>
                      <a:pt x="402035" y="17230"/>
                    </a:lnTo>
                    <a:close/>
                    <a:moveTo>
                      <a:pt x="402138" y="17184"/>
                    </a:moveTo>
                    <a:lnTo>
                      <a:pt x="402217" y="17184"/>
                    </a:lnTo>
                    <a:lnTo>
                      <a:pt x="402077" y="17211"/>
                    </a:lnTo>
                    <a:close/>
                    <a:moveTo>
                      <a:pt x="401591" y="17184"/>
                    </a:moveTo>
                    <a:lnTo>
                      <a:pt x="401937" y="17184"/>
                    </a:lnTo>
                    <a:lnTo>
                      <a:pt x="401367" y="17296"/>
                    </a:lnTo>
                    <a:close/>
                    <a:moveTo>
                      <a:pt x="517096" y="17183"/>
                    </a:moveTo>
                    <a:lnTo>
                      <a:pt x="515007" y="18750"/>
                    </a:lnTo>
                    <a:lnTo>
                      <a:pt x="513957" y="19248"/>
                    </a:lnTo>
                    <a:lnTo>
                      <a:pt x="515087" y="18280"/>
                    </a:lnTo>
                    <a:close/>
                    <a:moveTo>
                      <a:pt x="402299" y="17112"/>
                    </a:moveTo>
                    <a:lnTo>
                      <a:pt x="402138" y="17184"/>
                    </a:lnTo>
                    <a:lnTo>
                      <a:pt x="401937" y="17184"/>
                    </a:lnTo>
                    <a:close/>
                    <a:moveTo>
                      <a:pt x="383294" y="17106"/>
                    </a:moveTo>
                    <a:lnTo>
                      <a:pt x="382838" y="17294"/>
                    </a:lnTo>
                    <a:lnTo>
                      <a:pt x="379567" y="17851"/>
                    </a:lnTo>
                    <a:lnTo>
                      <a:pt x="377750" y="18132"/>
                    </a:lnTo>
                    <a:lnTo>
                      <a:pt x="377852" y="18102"/>
                    </a:lnTo>
                    <a:close/>
                    <a:moveTo>
                      <a:pt x="511646" y="17098"/>
                    </a:moveTo>
                    <a:lnTo>
                      <a:pt x="511618" y="17115"/>
                    </a:lnTo>
                    <a:lnTo>
                      <a:pt x="511248" y="17184"/>
                    </a:lnTo>
                    <a:close/>
                    <a:moveTo>
                      <a:pt x="472270" y="17076"/>
                    </a:moveTo>
                    <a:lnTo>
                      <a:pt x="472116" y="17127"/>
                    </a:lnTo>
                    <a:lnTo>
                      <a:pt x="471772" y="17184"/>
                    </a:lnTo>
                    <a:close/>
                    <a:moveTo>
                      <a:pt x="384612" y="17070"/>
                    </a:moveTo>
                    <a:lnTo>
                      <a:pt x="384272" y="17164"/>
                    </a:lnTo>
                    <a:lnTo>
                      <a:pt x="382632" y="17436"/>
                    </a:lnTo>
                    <a:lnTo>
                      <a:pt x="383097" y="17305"/>
                    </a:lnTo>
                    <a:close/>
                    <a:moveTo>
                      <a:pt x="402703" y="17033"/>
                    </a:moveTo>
                    <a:lnTo>
                      <a:pt x="402299" y="17112"/>
                    </a:lnTo>
                    <a:lnTo>
                      <a:pt x="402379" y="17077"/>
                    </a:lnTo>
                    <a:close/>
                    <a:moveTo>
                      <a:pt x="512379" y="16973"/>
                    </a:moveTo>
                    <a:lnTo>
                      <a:pt x="511054" y="17477"/>
                    </a:lnTo>
                    <a:lnTo>
                      <a:pt x="511618" y="17115"/>
                    </a:lnTo>
                    <a:close/>
                    <a:moveTo>
                      <a:pt x="385597" y="16944"/>
                    </a:moveTo>
                    <a:lnTo>
                      <a:pt x="379408" y="18755"/>
                    </a:lnTo>
                    <a:lnTo>
                      <a:pt x="379223" y="18782"/>
                    </a:lnTo>
                    <a:lnTo>
                      <a:pt x="380901" y="18091"/>
                    </a:lnTo>
                    <a:lnTo>
                      <a:pt x="384272" y="17164"/>
                    </a:lnTo>
                    <a:close/>
                    <a:moveTo>
                      <a:pt x="544320" y="16912"/>
                    </a:moveTo>
                    <a:lnTo>
                      <a:pt x="544710" y="17639"/>
                    </a:lnTo>
                    <a:lnTo>
                      <a:pt x="544333" y="17367"/>
                    </a:lnTo>
                    <a:close/>
                    <a:moveTo>
                      <a:pt x="378149" y="16867"/>
                    </a:moveTo>
                    <a:lnTo>
                      <a:pt x="376373" y="17432"/>
                    </a:lnTo>
                    <a:lnTo>
                      <a:pt x="378148" y="16867"/>
                    </a:lnTo>
                    <a:close/>
                    <a:moveTo>
                      <a:pt x="378150" y="16867"/>
                    </a:moveTo>
                    <a:lnTo>
                      <a:pt x="378149" y="16867"/>
                    </a:lnTo>
                    <a:lnTo>
                      <a:pt x="378149" y="16867"/>
                    </a:lnTo>
                    <a:close/>
                    <a:moveTo>
                      <a:pt x="385360" y="16864"/>
                    </a:moveTo>
                    <a:lnTo>
                      <a:pt x="384975" y="16970"/>
                    </a:lnTo>
                    <a:lnTo>
                      <a:pt x="383218" y="17270"/>
                    </a:lnTo>
                    <a:lnTo>
                      <a:pt x="383586" y="17166"/>
                    </a:lnTo>
                    <a:close/>
                    <a:moveTo>
                      <a:pt x="402883" y="16853"/>
                    </a:moveTo>
                    <a:lnTo>
                      <a:pt x="402379" y="17077"/>
                    </a:lnTo>
                    <a:lnTo>
                      <a:pt x="401591" y="17184"/>
                    </a:lnTo>
                    <a:lnTo>
                      <a:pt x="398855" y="17575"/>
                    </a:lnTo>
                    <a:lnTo>
                      <a:pt x="399398" y="17458"/>
                    </a:lnTo>
                    <a:close/>
                    <a:moveTo>
                      <a:pt x="384731" y="16843"/>
                    </a:moveTo>
                    <a:lnTo>
                      <a:pt x="383586" y="17166"/>
                    </a:lnTo>
                    <a:lnTo>
                      <a:pt x="383298" y="17215"/>
                    </a:lnTo>
                    <a:lnTo>
                      <a:pt x="384656" y="16856"/>
                    </a:lnTo>
                    <a:close/>
                    <a:moveTo>
                      <a:pt x="554395" y="16837"/>
                    </a:moveTo>
                    <a:lnTo>
                      <a:pt x="556081" y="18945"/>
                    </a:lnTo>
                    <a:lnTo>
                      <a:pt x="555351" y="19270"/>
                    </a:lnTo>
                    <a:lnTo>
                      <a:pt x="554018" y="16925"/>
                    </a:lnTo>
                    <a:close/>
                    <a:moveTo>
                      <a:pt x="393180" y="16774"/>
                    </a:moveTo>
                    <a:lnTo>
                      <a:pt x="392419" y="17059"/>
                    </a:lnTo>
                    <a:lnTo>
                      <a:pt x="391530" y="17265"/>
                    </a:lnTo>
                    <a:lnTo>
                      <a:pt x="390695" y="17383"/>
                    </a:lnTo>
                    <a:close/>
                    <a:moveTo>
                      <a:pt x="386251" y="16752"/>
                    </a:moveTo>
                    <a:lnTo>
                      <a:pt x="385786" y="16888"/>
                    </a:lnTo>
                    <a:lnTo>
                      <a:pt x="384612" y="17070"/>
                    </a:lnTo>
                    <a:lnTo>
                      <a:pt x="384975" y="16970"/>
                    </a:lnTo>
                    <a:close/>
                    <a:moveTo>
                      <a:pt x="372182" y="16711"/>
                    </a:moveTo>
                    <a:lnTo>
                      <a:pt x="372147" y="16723"/>
                    </a:lnTo>
                    <a:lnTo>
                      <a:pt x="368694" y="17184"/>
                    </a:lnTo>
                    <a:close/>
                    <a:moveTo>
                      <a:pt x="519470" y="16637"/>
                    </a:moveTo>
                    <a:lnTo>
                      <a:pt x="517514" y="17810"/>
                    </a:lnTo>
                    <a:lnTo>
                      <a:pt x="514438" y="19177"/>
                    </a:lnTo>
                    <a:lnTo>
                      <a:pt x="515007" y="18750"/>
                    </a:lnTo>
                    <a:close/>
                    <a:moveTo>
                      <a:pt x="487123" y="16635"/>
                    </a:moveTo>
                    <a:lnTo>
                      <a:pt x="481830" y="18620"/>
                    </a:lnTo>
                    <a:lnTo>
                      <a:pt x="480864" y="18830"/>
                    </a:lnTo>
                    <a:lnTo>
                      <a:pt x="485585" y="16956"/>
                    </a:lnTo>
                    <a:close/>
                    <a:moveTo>
                      <a:pt x="519473" y="16635"/>
                    </a:moveTo>
                    <a:lnTo>
                      <a:pt x="519472" y="16635"/>
                    </a:lnTo>
                    <a:lnTo>
                      <a:pt x="519470" y="16637"/>
                    </a:lnTo>
                    <a:close/>
                    <a:moveTo>
                      <a:pt x="393768" y="16630"/>
                    </a:moveTo>
                    <a:lnTo>
                      <a:pt x="393180" y="16774"/>
                    </a:lnTo>
                    <a:lnTo>
                      <a:pt x="393432" y="16680"/>
                    </a:lnTo>
                    <a:close/>
                    <a:moveTo>
                      <a:pt x="537249" y="16598"/>
                    </a:moveTo>
                    <a:lnTo>
                      <a:pt x="537509" y="17116"/>
                    </a:lnTo>
                    <a:lnTo>
                      <a:pt x="537384" y="17370"/>
                    </a:lnTo>
                    <a:lnTo>
                      <a:pt x="537216" y="16988"/>
                    </a:lnTo>
                    <a:close/>
                    <a:moveTo>
                      <a:pt x="514050" y="16575"/>
                    </a:moveTo>
                    <a:lnTo>
                      <a:pt x="513943" y="16682"/>
                    </a:lnTo>
                    <a:lnTo>
                      <a:pt x="512379" y="16973"/>
                    </a:lnTo>
                    <a:lnTo>
                      <a:pt x="512596" y="16891"/>
                    </a:lnTo>
                    <a:close/>
                    <a:moveTo>
                      <a:pt x="427638" y="16573"/>
                    </a:moveTo>
                    <a:lnTo>
                      <a:pt x="427497" y="16636"/>
                    </a:lnTo>
                    <a:lnTo>
                      <a:pt x="423522" y="17184"/>
                    </a:lnTo>
                    <a:close/>
                    <a:moveTo>
                      <a:pt x="407042" y="16566"/>
                    </a:moveTo>
                    <a:lnTo>
                      <a:pt x="406336" y="16768"/>
                    </a:lnTo>
                    <a:lnTo>
                      <a:pt x="397204" y="19377"/>
                    </a:lnTo>
                    <a:cubicBezTo>
                      <a:pt x="399398" y="19377"/>
                      <a:pt x="401591" y="17184"/>
                      <a:pt x="403784" y="17184"/>
                    </a:cubicBezTo>
                    <a:lnTo>
                      <a:pt x="403661" y="17184"/>
                    </a:lnTo>
                    <a:close/>
                    <a:moveTo>
                      <a:pt x="387915" y="16559"/>
                    </a:moveTo>
                    <a:lnTo>
                      <a:pt x="385597" y="16944"/>
                    </a:lnTo>
                    <a:lnTo>
                      <a:pt x="385786" y="16888"/>
                    </a:lnTo>
                    <a:close/>
                    <a:moveTo>
                      <a:pt x="373438" y="16550"/>
                    </a:moveTo>
                    <a:lnTo>
                      <a:pt x="372954" y="16737"/>
                    </a:lnTo>
                    <a:lnTo>
                      <a:pt x="361771" y="20479"/>
                    </a:lnTo>
                    <a:lnTo>
                      <a:pt x="361551" y="20517"/>
                    </a:lnTo>
                    <a:lnTo>
                      <a:pt x="364307" y="19377"/>
                    </a:lnTo>
                    <a:lnTo>
                      <a:pt x="360472" y="20706"/>
                    </a:lnTo>
                    <a:lnTo>
                      <a:pt x="359259" y="20918"/>
                    </a:lnTo>
                    <a:lnTo>
                      <a:pt x="372147" y="16723"/>
                    </a:lnTo>
                    <a:close/>
                    <a:moveTo>
                      <a:pt x="514742" y="16533"/>
                    </a:moveTo>
                    <a:lnTo>
                      <a:pt x="513441" y="17183"/>
                    </a:lnTo>
                    <a:lnTo>
                      <a:pt x="513943" y="16682"/>
                    </a:lnTo>
                    <a:close/>
                    <a:moveTo>
                      <a:pt x="373612" y="16517"/>
                    </a:moveTo>
                    <a:lnTo>
                      <a:pt x="373564" y="16533"/>
                    </a:lnTo>
                    <a:lnTo>
                      <a:pt x="373438" y="16550"/>
                    </a:lnTo>
                    <a:lnTo>
                      <a:pt x="373475" y="16536"/>
                    </a:lnTo>
                    <a:close/>
                    <a:moveTo>
                      <a:pt x="542821" y="16516"/>
                    </a:moveTo>
                    <a:lnTo>
                      <a:pt x="543001" y="16742"/>
                    </a:lnTo>
                    <a:lnTo>
                      <a:pt x="542774" y="17458"/>
                    </a:lnTo>
                    <a:lnTo>
                      <a:pt x="543113" y="20647"/>
                    </a:lnTo>
                    <a:lnTo>
                      <a:pt x="542449" y="18650"/>
                    </a:lnTo>
                    <a:lnTo>
                      <a:pt x="542500" y="17458"/>
                    </a:lnTo>
                    <a:close/>
                    <a:moveTo>
                      <a:pt x="407402" y="16500"/>
                    </a:moveTo>
                    <a:lnTo>
                      <a:pt x="407042" y="16566"/>
                    </a:lnTo>
                    <a:lnTo>
                      <a:pt x="407154" y="16534"/>
                    </a:lnTo>
                    <a:close/>
                    <a:moveTo>
                      <a:pt x="543087" y="16470"/>
                    </a:moveTo>
                    <a:lnTo>
                      <a:pt x="543613" y="16848"/>
                    </a:lnTo>
                    <a:lnTo>
                      <a:pt x="544333" y="17367"/>
                    </a:lnTo>
                    <a:lnTo>
                      <a:pt x="544363" y="18455"/>
                    </a:lnTo>
                    <a:lnTo>
                      <a:pt x="543669" y="17583"/>
                    </a:lnTo>
                    <a:lnTo>
                      <a:pt x="543001" y="16742"/>
                    </a:lnTo>
                    <a:close/>
                    <a:moveTo>
                      <a:pt x="383518" y="16436"/>
                    </a:moveTo>
                    <a:lnTo>
                      <a:pt x="381525" y="17022"/>
                    </a:lnTo>
                    <a:lnTo>
                      <a:pt x="378593" y="17535"/>
                    </a:lnTo>
                    <a:lnTo>
                      <a:pt x="379660" y="17184"/>
                    </a:lnTo>
                    <a:lnTo>
                      <a:pt x="378407" y="17568"/>
                    </a:lnTo>
                    <a:lnTo>
                      <a:pt x="375749" y="18032"/>
                    </a:lnTo>
                    <a:lnTo>
                      <a:pt x="372940" y="18524"/>
                    </a:lnTo>
                    <a:lnTo>
                      <a:pt x="369057" y="19204"/>
                    </a:lnTo>
                    <a:lnTo>
                      <a:pt x="373431" y="17842"/>
                    </a:lnTo>
                    <a:lnTo>
                      <a:pt x="376373" y="17432"/>
                    </a:lnTo>
                    <a:lnTo>
                      <a:pt x="378010" y="17204"/>
                    </a:lnTo>
                    <a:close/>
                    <a:moveTo>
                      <a:pt x="537263" y="16427"/>
                    </a:moveTo>
                    <a:lnTo>
                      <a:pt x="537249" y="16598"/>
                    </a:lnTo>
                    <a:lnTo>
                      <a:pt x="537199" y="16499"/>
                    </a:lnTo>
                    <a:close/>
                    <a:moveTo>
                      <a:pt x="384957" y="16421"/>
                    </a:moveTo>
                    <a:lnTo>
                      <a:pt x="384365" y="16665"/>
                    </a:lnTo>
                    <a:lnTo>
                      <a:pt x="379937" y="17489"/>
                    </a:lnTo>
                    <a:lnTo>
                      <a:pt x="381525" y="17022"/>
                    </a:lnTo>
                    <a:close/>
                    <a:moveTo>
                      <a:pt x="390474" y="16338"/>
                    </a:moveTo>
                    <a:lnTo>
                      <a:pt x="386393" y="17482"/>
                    </a:lnTo>
                    <a:lnTo>
                      <a:pt x="382532" y="18292"/>
                    </a:lnTo>
                    <a:lnTo>
                      <a:pt x="381895" y="18387"/>
                    </a:lnTo>
                    <a:lnTo>
                      <a:pt x="382800" y="18140"/>
                    </a:lnTo>
                    <a:close/>
                    <a:moveTo>
                      <a:pt x="407855" y="16334"/>
                    </a:moveTo>
                    <a:lnTo>
                      <a:pt x="407154" y="16534"/>
                    </a:lnTo>
                    <a:lnTo>
                      <a:pt x="402373" y="17184"/>
                    </a:lnTo>
                    <a:lnTo>
                      <a:pt x="402217" y="17184"/>
                    </a:lnTo>
                    <a:lnTo>
                      <a:pt x="403663" y="16903"/>
                    </a:lnTo>
                    <a:close/>
                    <a:moveTo>
                      <a:pt x="389693" y="16264"/>
                    </a:moveTo>
                    <a:lnTo>
                      <a:pt x="389523" y="16310"/>
                    </a:lnTo>
                    <a:lnTo>
                      <a:pt x="387915" y="16559"/>
                    </a:lnTo>
                    <a:close/>
                    <a:moveTo>
                      <a:pt x="387961" y="16252"/>
                    </a:moveTo>
                    <a:lnTo>
                      <a:pt x="386576" y="16657"/>
                    </a:lnTo>
                    <a:lnTo>
                      <a:pt x="385360" y="16864"/>
                    </a:lnTo>
                    <a:lnTo>
                      <a:pt x="386840" y="16457"/>
                    </a:lnTo>
                    <a:close/>
                    <a:moveTo>
                      <a:pt x="398877" y="16232"/>
                    </a:moveTo>
                    <a:lnTo>
                      <a:pt x="396549" y="16878"/>
                    </a:lnTo>
                    <a:lnTo>
                      <a:pt x="391411" y="17437"/>
                    </a:lnTo>
                    <a:lnTo>
                      <a:pt x="391884" y="17260"/>
                    </a:lnTo>
                    <a:lnTo>
                      <a:pt x="392467" y="17134"/>
                    </a:lnTo>
                    <a:close/>
                    <a:moveTo>
                      <a:pt x="396981" y="16154"/>
                    </a:moveTo>
                    <a:lnTo>
                      <a:pt x="392467" y="17134"/>
                    </a:lnTo>
                    <a:lnTo>
                      <a:pt x="392073" y="17189"/>
                    </a:lnTo>
                    <a:lnTo>
                      <a:pt x="392419" y="17059"/>
                    </a:lnTo>
                    <a:lnTo>
                      <a:pt x="395163" y="16423"/>
                    </a:lnTo>
                    <a:close/>
                    <a:moveTo>
                      <a:pt x="403337" y="16140"/>
                    </a:moveTo>
                    <a:lnTo>
                      <a:pt x="393935" y="17605"/>
                    </a:lnTo>
                    <a:lnTo>
                      <a:pt x="396549" y="16878"/>
                    </a:lnTo>
                    <a:close/>
                    <a:moveTo>
                      <a:pt x="387282" y="16122"/>
                    </a:moveTo>
                    <a:lnTo>
                      <a:pt x="385063" y="16749"/>
                    </a:lnTo>
                    <a:lnTo>
                      <a:pt x="384656" y="16856"/>
                    </a:lnTo>
                    <a:lnTo>
                      <a:pt x="383294" y="17106"/>
                    </a:lnTo>
                    <a:lnTo>
                      <a:pt x="384365" y="16665"/>
                    </a:lnTo>
                    <a:close/>
                    <a:moveTo>
                      <a:pt x="404575" y="16101"/>
                    </a:moveTo>
                    <a:lnTo>
                      <a:pt x="403729" y="16477"/>
                    </a:lnTo>
                    <a:lnTo>
                      <a:pt x="389503" y="18836"/>
                    </a:lnTo>
                    <a:lnTo>
                      <a:pt x="393157" y="17821"/>
                    </a:lnTo>
                    <a:close/>
                    <a:moveTo>
                      <a:pt x="481339" y="16025"/>
                    </a:moveTo>
                    <a:lnTo>
                      <a:pt x="481306" y="16039"/>
                    </a:lnTo>
                    <a:lnTo>
                      <a:pt x="479748" y="16386"/>
                    </a:lnTo>
                    <a:lnTo>
                      <a:pt x="479632" y="16406"/>
                    </a:lnTo>
                    <a:close/>
                    <a:moveTo>
                      <a:pt x="434457" y="16012"/>
                    </a:moveTo>
                    <a:lnTo>
                      <a:pt x="433059" y="16442"/>
                    </a:lnTo>
                    <a:lnTo>
                      <a:pt x="427908" y="17184"/>
                    </a:lnTo>
                    <a:lnTo>
                      <a:pt x="431198" y="16361"/>
                    </a:lnTo>
                    <a:close/>
                    <a:moveTo>
                      <a:pt x="410441" y="15983"/>
                    </a:moveTo>
                    <a:lnTo>
                      <a:pt x="409574" y="16205"/>
                    </a:lnTo>
                    <a:lnTo>
                      <a:pt x="407402" y="16500"/>
                    </a:lnTo>
                    <a:lnTo>
                      <a:pt x="409637" y="16092"/>
                    </a:lnTo>
                    <a:close/>
                    <a:moveTo>
                      <a:pt x="544066" y="15978"/>
                    </a:moveTo>
                    <a:lnTo>
                      <a:pt x="544311" y="16586"/>
                    </a:lnTo>
                    <a:lnTo>
                      <a:pt x="544320" y="16912"/>
                    </a:lnTo>
                    <a:lnTo>
                      <a:pt x="543925" y="16175"/>
                    </a:lnTo>
                    <a:close/>
                    <a:moveTo>
                      <a:pt x="536934" y="15971"/>
                    </a:moveTo>
                    <a:lnTo>
                      <a:pt x="537199" y="16499"/>
                    </a:lnTo>
                    <a:lnTo>
                      <a:pt x="537067" y="16648"/>
                    </a:lnTo>
                    <a:lnTo>
                      <a:pt x="536839" y="16131"/>
                    </a:lnTo>
                    <a:close/>
                    <a:moveTo>
                      <a:pt x="517786" y="15966"/>
                    </a:moveTo>
                    <a:lnTo>
                      <a:pt x="515087" y="18280"/>
                    </a:lnTo>
                    <a:lnTo>
                      <a:pt x="513880" y="18938"/>
                    </a:lnTo>
                    <a:lnTo>
                      <a:pt x="516638" y="16180"/>
                    </a:lnTo>
                    <a:close/>
                    <a:moveTo>
                      <a:pt x="516852" y="15965"/>
                    </a:moveTo>
                    <a:lnTo>
                      <a:pt x="516638" y="16180"/>
                    </a:lnTo>
                    <a:lnTo>
                      <a:pt x="514742" y="16533"/>
                    </a:lnTo>
                    <a:lnTo>
                      <a:pt x="515127" y="16340"/>
                    </a:lnTo>
                    <a:close/>
                    <a:moveTo>
                      <a:pt x="451185" y="15965"/>
                    </a:moveTo>
                    <a:lnTo>
                      <a:pt x="443261" y="17184"/>
                    </a:lnTo>
                    <a:lnTo>
                      <a:pt x="446518" y="16498"/>
                    </a:lnTo>
                    <a:close/>
                    <a:moveTo>
                      <a:pt x="542378" y="15958"/>
                    </a:moveTo>
                    <a:lnTo>
                      <a:pt x="542887" y="16325"/>
                    </a:lnTo>
                    <a:lnTo>
                      <a:pt x="542821" y="16516"/>
                    </a:lnTo>
                    <a:close/>
                    <a:moveTo>
                      <a:pt x="391874" y="15946"/>
                    </a:moveTo>
                    <a:lnTo>
                      <a:pt x="391561" y="16034"/>
                    </a:lnTo>
                    <a:lnTo>
                      <a:pt x="383919" y="17836"/>
                    </a:lnTo>
                    <a:lnTo>
                      <a:pt x="389523" y="16310"/>
                    </a:lnTo>
                    <a:close/>
                    <a:moveTo>
                      <a:pt x="544292" y="15908"/>
                    </a:moveTo>
                    <a:lnTo>
                      <a:pt x="544933" y="16224"/>
                    </a:lnTo>
                    <a:lnTo>
                      <a:pt x="548687" y="23892"/>
                    </a:lnTo>
                    <a:lnTo>
                      <a:pt x="546261" y="20841"/>
                    </a:lnTo>
                    <a:lnTo>
                      <a:pt x="545790" y="18417"/>
                    </a:lnTo>
                    <a:lnTo>
                      <a:pt x="544744" y="17663"/>
                    </a:lnTo>
                    <a:lnTo>
                      <a:pt x="544311" y="16586"/>
                    </a:lnTo>
                    <a:close/>
                    <a:moveTo>
                      <a:pt x="391040" y="15897"/>
                    </a:moveTo>
                    <a:lnTo>
                      <a:pt x="390673" y="15997"/>
                    </a:lnTo>
                    <a:lnTo>
                      <a:pt x="386251" y="16752"/>
                    </a:lnTo>
                    <a:lnTo>
                      <a:pt x="386576" y="16657"/>
                    </a:lnTo>
                    <a:close/>
                    <a:moveTo>
                      <a:pt x="386276" y="15878"/>
                    </a:moveTo>
                    <a:lnTo>
                      <a:pt x="385641" y="16139"/>
                    </a:lnTo>
                    <a:lnTo>
                      <a:pt x="383518" y="16436"/>
                    </a:lnTo>
                    <a:lnTo>
                      <a:pt x="384805" y="16057"/>
                    </a:lnTo>
                    <a:close/>
                    <a:moveTo>
                      <a:pt x="405107" y="15864"/>
                    </a:moveTo>
                    <a:lnTo>
                      <a:pt x="404860" y="15974"/>
                    </a:lnTo>
                    <a:lnTo>
                      <a:pt x="403337" y="16140"/>
                    </a:lnTo>
                    <a:close/>
                    <a:moveTo>
                      <a:pt x="433307" y="15834"/>
                    </a:moveTo>
                    <a:lnTo>
                      <a:pt x="431198" y="16361"/>
                    </a:lnTo>
                    <a:lnTo>
                      <a:pt x="427134" y="16797"/>
                    </a:lnTo>
                    <a:lnTo>
                      <a:pt x="427497" y="16636"/>
                    </a:lnTo>
                    <a:close/>
                    <a:moveTo>
                      <a:pt x="392666" y="15823"/>
                    </a:moveTo>
                    <a:lnTo>
                      <a:pt x="390474" y="16338"/>
                    </a:lnTo>
                    <a:lnTo>
                      <a:pt x="391561" y="16034"/>
                    </a:lnTo>
                    <a:lnTo>
                      <a:pt x="392046" y="15919"/>
                    </a:lnTo>
                    <a:close/>
                    <a:moveTo>
                      <a:pt x="392711" y="15762"/>
                    </a:moveTo>
                    <a:lnTo>
                      <a:pt x="392046" y="15919"/>
                    </a:lnTo>
                    <a:lnTo>
                      <a:pt x="391874" y="15946"/>
                    </a:lnTo>
                    <a:lnTo>
                      <a:pt x="392264" y="15837"/>
                    </a:lnTo>
                    <a:close/>
                    <a:moveTo>
                      <a:pt x="406858" y="15757"/>
                    </a:moveTo>
                    <a:lnTo>
                      <a:pt x="404575" y="16101"/>
                    </a:lnTo>
                    <a:lnTo>
                      <a:pt x="404860" y="15974"/>
                    </a:lnTo>
                    <a:close/>
                    <a:moveTo>
                      <a:pt x="543976" y="15753"/>
                    </a:moveTo>
                    <a:lnTo>
                      <a:pt x="544161" y="15844"/>
                    </a:lnTo>
                    <a:lnTo>
                      <a:pt x="544066" y="15978"/>
                    </a:lnTo>
                    <a:close/>
                    <a:moveTo>
                      <a:pt x="542212" y="15750"/>
                    </a:moveTo>
                    <a:lnTo>
                      <a:pt x="542378" y="15958"/>
                    </a:lnTo>
                    <a:lnTo>
                      <a:pt x="542210" y="15838"/>
                    </a:lnTo>
                    <a:close/>
                    <a:moveTo>
                      <a:pt x="467929" y="15737"/>
                    </a:moveTo>
                    <a:lnTo>
                      <a:pt x="466692" y="16065"/>
                    </a:lnTo>
                    <a:lnTo>
                      <a:pt x="466525" y="16097"/>
                    </a:lnTo>
                    <a:lnTo>
                      <a:pt x="467706" y="15782"/>
                    </a:lnTo>
                    <a:close/>
                    <a:moveTo>
                      <a:pt x="452692" y="15733"/>
                    </a:moveTo>
                    <a:lnTo>
                      <a:pt x="452473" y="15817"/>
                    </a:lnTo>
                    <a:lnTo>
                      <a:pt x="451185" y="15965"/>
                    </a:lnTo>
                    <a:close/>
                    <a:moveTo>
                      <a:pt x="388951" y="15722"/>
                    </a:moveTo>
                    <a:lnTo>
                      <a:pt x="387803" y="16025"/>
                    </a:lnTo>
                    <a:lnTo>
                      <a:pt x="387282" y="16122"/>
                    </a:lnTo>
                    <a:lnTo>
                      <a:pt x="388288" y="15838"/>
                    </a:lnTo>
                    <a:close/>
                    <a:moveTo>
                      <a:pt x="388761" y="15704"/>
                    </a:moveTo>
                    <a:lnTo>
                      <a:pt x="388288" y="15838"/>
                    </a:lnTo>
                    <a:lnTo>
                      <a:pt x="384957" y="16421"/>
                    </a:lnTo>
                    <a:lnTo>
                      <a:pt x="385641" y="16139"/>
                    </a:lnTo>
                    <a:close/>
                    <a:moveTo>
                      <a:pt x="389670" y="15678"/>
                    </a:moveTo>
                    <a:lnTo>
                      <a:pt x="386840" y="16457"/>
                    </a:lnTo>
                    <a:lnTo>
                      <a:pt x="384731" y="16843"/>
                    </a:lnTo>
                    <a:lnTo>
                      <a:pt x="385063" y="16749"/>
                    </a:lnTo>
                    <a:lnTo>
                      <a:pt x="387803" y="16025"/>
                    </a:lnTo>
                    <a:close/>
                    <a:moveTo>
                      <a:pt x="544286" y="15671"/>
                    </a:moveTo>
                    <a:lnTo>
                      <a:pt x="544292" y="15908"/>
                    </a:lnTo>
                    <a:lnTo>
                      <a:pt x="544161" y="15844"/>
                    </a:lnTo>
                    <a:close/>
                    <a:moveTo>
                      <a:pt x="538220" y="15664"/>
                    </a:moveTo>
                    <a:lnTo>
                      <a:pt x="538392" y="16341"/>
                    </a:lnTo>
                    <a:lnTo>
                      <a:pt x="538388" y="16361"/>
                    </a:lnTo>
                    <a:lnTo>
                      <a:pt x="537799" y="17694"/>
                    </a:lnTo>
                    <a:lnTo>
                      <a:pt x="537509" y="17116"/>
                    </a:lnTo>
                    <a:close/>
                    <a:moveTo>
                      <a:pt x="541841" y="15572"/>
                    </a:moveTo>
                    <a:lnTo>
                      <a:pt x="542210" y="15838"/>
                    </a:lnTo>
                    <a:lnTo>
                      <a:pt x="542175" y="17826"/>
                    </a:lnTo>
                    <a:lnTo>
                      <a:pt x="541755" y="16564"/>
                    </a:lnTo>
                    <a:close/>
                    <a:moveTo>
                      <a:pt x="537334" y="15567"/>
                    </a:moveTo>
                    <a:lnTo>
                      <a:pt x="537565" y="16087"/>
                    </a:lnTo>
                    <a:lnTo>
                      <a:pt x="537263" y="16427"/>
                    </a:lnTo>
                    <a:close/>
                    <a:moveTo>
                      <a:pt x="393288" y="15550"/>
                    </a:moveTo>
                    <a:lnTo>
                      <a:pt x="392264" y="15837"/>
                    </a:lnTo>
                    <a:lnTo>
                      <a:pt x="389693" y="16264"/>
                    </a:lnTo>
                    <a:lnTo>
                      <a:pt x="390673" y="15997"/>
                    </a:lnTo>
                    <a:close/>
                    <a:moveTo>
                      <a:pt x="520128" y="15529"/>
                    </a:moveTo>
                    <a:lnTo>
                      <a:pt x="517096" y="17183"/>
                    </a:lnTo>
                    <a:lnTo>
                      <a:pt x="519028" y="15734"/>
                    </a:lnTo>
                    <a:close/>
                    <a:moveTo>
                      <a:pt x="543511" y="15524"/>
                    </a:moveTo>
                    <a:lnTo>
                      <a:pt x="543599" y="15567"/>
                    </a:lnTo>
                    <a:lnTo>
                      <a:pt x="543925" y="16175"/>
                    </a:lnTo>
                    <a:lnTo>
                      <a:pt x="543596" y="16635"/>
                    </a:lnTo>
                    <a:close/>
                    <a:moveTo>
                      <a:pt x="390192" y="15505"/>
                    </a:moveTo>
                    <a:lnTo>
                      <a:pt x="388951" y="15722"/>
                    </a:lnTo>
                    <a:lnTo>
                      <a:pt x="389305" y="15629"/>
                    </a:lnTo>
                    <a:close/>
                    <a:moveTo>
                      <a:pt x="410925" y="15457"/>
                    </a:moveTo>
                    <a:lnTo>
                      <a:pt x="410552" y="15563"/>
                    </a:lnTo>
                    <a:lnTo>
                      <a:pt x="403663" y="16903"/>
                    </a:lnTo>
                    <a:lnTo>
                      <a:pt x="402703" y="17033"/>
                    </a:lnTo>
                    <a:lnTo>
                      <a:pt x="409100" y="15773"/>
                    </a:lnTo>
                    <a:close/>
                    <a:moveTo>
                      <a:pt x="390486" y="15453"/>
                    </a:moveTo>
                    <a:lnTo>
                      <a:pt x="390409" y="15475"/>
                    </a:lnTo>
                    <a:lnTo>
                      <a:pt x="390192" y="15505"/>
                    </a:lnTo>
                    <a:close/>
                    <a:moveTo>
                      <a:pt x="390804" y="15420"/>
                    </a:moveTo>
                    <a:lnTo>
                      <a:pt x="390359" y="15550"/>
                    </a:lnTo>
                    <a:lnTo>
                      <a:pt x="389670" y="15678"/>
                    </a:lnTo>
                    <a:lnTo>
                      <a:pt x="390409" y="15475"/>
                    </a:lnTo>
                    <a:close/>
                    <a:moveTo>
                      <a:pt x="390142" y="15408"/>
                    </a:moveTo>
                    <a:lnTo>
                      <a:pt x="389305" y="15629"/>
                    </a:lnTo>
                    <a:lnTo>
                      <a:pt x="388761" y="15704"/>
                    </a:lnTo>
                    <a:lnTo>
                      <a:pt x="389563" y="15478"/>
                    </a:lnTo>
                    <a:close/>
                    <a:moveTo>
                      <a:pt x="519483" y="15393"/>
                    </a:moveTo>
                    <a:lnTo>
                      <a:pt x="519028" y="15734"/>
                    </a:lnTo>
                    <a:lnTo>
                      <a:pt x="517786" y="15966"/>
                    </a:lnTo>
                    <a:lnTo>
                      <a:pt x="518104" y="15693"/>
                    </a:lnTo>
                    <a:close/>
                    <a:moveTo>
                      <a:pt x="543211" y="15376"/>
                    </a:moveTo>
                    <a:lnTo>
                      <a:pt x="543404" y="15472"/>
                    </a:lnTo>
                    <a:lnTo>
                      <a:pt x="543087" y="16470"/>
                    </a:lnTo>
                    <a:lnTo>
                      <a:pt x="542887" y="16325"/>
                    </a:lnTo>
                    <a:close/>
                    <a:moveTo>
                      <a:pt x="482852" y="15337"/>
                    </a:moveTo>
                    <a:lnTo>
                      <a:pt x="481697" y="15862"/>
                    </a:lnTo>
                    <a:lnTo>
                      <a:pt x="476581" y="16951"/>
                    </a:lnTo>
                    <a:lnTo>
                      <a:pt x="467867" y="18507"/>
                    </a:lnTo>
                    <a:lnTo>
                      <a:pt x="472116" y="17127"/>
                    </a:lnTo>
                    <a:close/>
                    <a:moveTo>
                      <a:pt x="543457" y="15304"/>
                    </a:moveTo>
                    <a:lnTo>
                      <a:pt x="543500" y="15384"/>
                    </a:lnTo>
                    <a:lnTo>
                      <a:pt x="543511" y="15524"/>
                    </a:lnTo>
                    <a:lnTo>
                      <a:pt x="543404" y="15472"/>
                    </a:lnTo>
                    <a:close/>
                    <a:moveTo>
                      <a:pt x="391345" y="15261"/>
                    </a:moveTo>
                    <a:lnTo>
                      <a:pt x="390989" y="15365"/>
                    </a:lnTo>
                    <a:lnTo>
                      <a:pt x="390486" y="15453"/>
                    </a:lnTo>
                    <a:lnTo>
                      <a:pt x="391058" y="15296"/>
                    </a:lnTo>
                    <a:close/>
                    <a:moveTo>
                      <a:pt x="537360" y="15255"/>
                    </a:moveTo>
                    <a:lnTo>
                      <a:pt x="537334" y="15567"/>
                    </a:lnTo>
                    <a:lnTo>
                      <a:pt x="537266" y="15414"/>
                    </a:lnTo>
                    <a:close/>
                    <a:moveTo>
                      <a:pt x="383277" y="15235"/>
                    </a:moveTo>
                    <a:lnTo>
                      <a:pt x="378149" y="16867"/>
                    </a:lnTo>
                    <a:lnTo>
                      <a:pt x="378148" y="16867"/>
                    </a:lnTo>
                    <a:lnTo>
                      <a:pt x="375548" y="17183"/>
                    </a:lnTo>
                    <a:lnTo>
                      <a:pt x="373431" y="17842"/>
                    </a:lnTo>
                    <a:lnTo>
                      <a:pt x="372258" y="18006"/>
                    </a:lnTo>
                    <a:lnTo>
                      <a:pt x="367678" y="19445"/>
                    </a:lnTo>
                    <a:lnTo>
                      <a:pt x="364540" y="19994"/>
                    </a:lnTo>
                    <a:lnTo>
                      <a:pt x="365467" y="19635"/>
                    </a:lnTo>
                    <a:lnTo>
                      <a:pt x="372954" y="16737"/>
                    </a:lnTo>
                    <a:lnTo>
                      <a:pt x="373564" y="16533"/>
                    </a:lnTo>
                    <a:close/>
                    <a:moveTo>
                      <a:pt x="415983" y="15230"/>
                    </a:moveTo>
                    <a:lnTo>
                      <a:pt x="409935" y="16742"/>
                    </a:lnTo>
                    <a:lnTo>
                      <a:pt x="399132" y="19034"/>
                    </a:lnTo>
                    <a:lnTo>
                      <a:pt x="397204" y="19377"/>
                    </a:lnTo>
                    <a:lnTo>
                      <a:pt x="409202" y="16301"/>
                    </a:lnTo>
                    <a:lnTo>
                      <a:pt x="409574" y="16205"/>
                    </a:lnTo>
                    <a:lnTo>
                      <a:pt x="410857" y="16031"/>
                    </a:lnTo>
                    <a:lnTo>
                      <a:pt x="414476" y="15539"/>
                    </a:lnTo>
                    <a:lnTo>
                      <a:pt x="415259" y="15329"/>
                    </a:lnTo>
                    <a:close/>
                    <a:moveTo>
                      <a:pt x="411728" y="15227"/>
                    </a:moveTo>
                    <a:lnTo>
                      <a:pt x="411403" y="15320"/>
                    </a:lnTo>
                    <a:lnTo>
                      <a:pt x="409100" y="15773"/>
                    </a:lnTo>
                    <a:lnTo>
                      <a:pt x="402883" y="16853"/>
                    </a:lnTo>
                    <a:lnTo>
                      <a:pt x="403729" y="16477"/>
                    </a:lnTo>
                    <a:lnTo>
                      <a:pt x="410386" y="15373"/>
                    </a:lnTo>
                    <a:close/>
                    <a:moveTo>
                      <a:pt x="395007" y="15221"/>
                    </a:moveTo>
                    <a:lnTo>
                      <a:pt x="394467" y="15348"/>
                    </a:lnTo>
                    <a:lnTo>
                      <a:pt x="393288" y="15550"/>
                    </a:lnTo>
                    <a:lnTo>
                      <a:pt x="393616" y="15458"/>
                    </a:lnTo>
                    <a:close/>
                    <a:moveTo>
                      <a:pt x="520702" y="15217"/>
                    </a:moveTo>
                    <a:lnTo>
                      <a:pt x="520489" y="15462"/>
                    </a:lnTo>
                    <a:lnTo>
                      <a:pt x="520128" y="15529"/>
                    </a:lnTo>
                    <a:close/>
                    <a:moveTo>
                      <a:pt x="395280" y="15210"/>
                    </a:moveTo>
                    <a:lnTo>
                      <a:pt x="393443" y="15641"/>
                    </a:lnTo>
                    <a:lnTo>
                      <a:pt x="392711" y="15762"/>
                    </a:lnTo>
                    <a:lnTo>
                      <a:pt x="394467" y="15348"/>
                    </a:lnTo>
                    <a:close/>
                    <a:moveTo>
                      <a:pt x="521849" y="15209"/>
                    </a:moveTo>
                    <a:lnTo>
                      <a:pt x="519473" y="16635"/>
                    </a:lnTo>
                    <a:lnTo>
                      <a:pt x="520489" y="15462"/>
                    </a:lnTo>
                    <a:close/>
                    <a:moveTo>
                      <a:pt x="441777" y="15187"/>
                    </a:moveTo>
                    <a:lnTo>
                      <a:pt x="432295" y="17184"/>
                    </a:lnTo>
                    <a:lnTo>
                      <a:pt x="441853" y="15517"/>
                    </a:lnTo>
                    <a:lnTo>
                      <a:pt x="426127" y="18828"/>
                    </a:lnTo>
                    <a:lnTo>
                      <a:pt x="424818" y="18978"/>
                    </a:lnTo>
                    <a:lnTo>
                      <a:pt x="433059" y="16442"/>
                    </a:lnTo>
                    <a:close/>
                    <a:moveTo>
                      <a:pt x="397532" y="15142"/>
                    </a:moveTo>
                    <a:lnTo>
                      <a:pt x="393432" y="16680"/>
                    </a:lnTo>
                    <a:lnTo>
                      <a:pt x="384580" y="17990"/>
                    </a:lnTo>
                    <a:lnTo>
                      <a:pt x="386393" y="17482"/>
                    </a:lnTo>
                    <a:close/>
                    <a:moveTo>
                      <a:pt x="437293" y="15140"/>
                    </a:moveTo>
                    <a:lnTo>
                      <a:pt x="436440" y="15402"/>
                    </a:lnTo>
                    <a:lnTo>
                      <a:pt x="433307" y="15834"/>
                    </a:lnTo>
                    <a:lnTo>
                      <a:pt x="434319" y="15581"/>
                    </a:lnTo>
                    <a:close/>
                    <a:moveTo>
                      <a:pt x="521977" y="15132"/>
                    </a:moveTo>
                    <a:lnTo>
                      <a:pt x="521940" y="15192"/>
                    </a:lnTo>
                    <a:lnTo>
                      <a:pt x="521849" y="15209"/>
                    </a:lnTo>
                    <a:close/>
                    <a:moveTo>
                      <a:pt x="412980" y="15091"/>
                    </a:moveTo>
                    <a:lnTo>
                      <a:pt x="412559" y="15173"/>
                    </a:lnTo>
                    <a:lnTo>
                      <a:pt x="410925" y="15457"/>
                    </a:lnTo>
                    <a:lnTo>
                      <a:pt x="411403" y="15320"/>
                    </a:lnTo>
                    <a:lnTo>
                      <a:pt x="412055" y="15192"/>
                    </a:lnTo>
                    <a:close/>
                    <a:moveTo>
                      <a:pt x="520971" y="15070"/>
                    </a:moveTo>
                    <a:lnTo>
                      <a:pt x="520702" y="15217"/>
                    </a:lnTo>
                    <a:lnTo>
                      <a:pt x="520796" y="15108"/>
                    </a:lnTo>
                    <a:close/>
                    <a:moveTo>
                      <a:pt x="392979" y="15063"/>
                    </a:moveTo>
                    <a:lnTo>
                      <a:pt x="391821" y="15278"/>
                    </a:lnTo>
                    <a:lnTo>
                      <a:pt x="390804" y="15420"/>
                    </a:lnTo>
                    <a:lnTo>
                      <a:pt x="390989" y="15365"/>
                    </a:lnTo>
                    <a:lnTo>
                      <a:pt x="392132" y="15166"/>
                    </a:lnTo>
                    <a:close/>
                    <a:moveTo>
                      <a:pt x="377467" y="14990"/>
                    </a:moveTo>
                    <a:lnTo>
                      <a:pt x="373475" y="16536"/>
                    </a:lnTo>
                    <a:lnTo>
                      <a:pt x="372182" y="16711"/>
                    </a:lnTo>
                    <a:close/>
                    <a:moveTo>
                      <a:pt x="477957" y="14958"/>
                    </a:moveTo>
                    <a:lnTo>
                      <a:pt x="476157" y="15813"/>
                    </a:lnTo>
                    <a:lnTo>
                      <a:pt x="475283" y="16097"/>
                    </a:lnTo>
                    <a:lnTo>
                      <a:pt x="469984" y="17106"/>
                    </a:lnTo>
                    <a:lnTo>
                      <a:pt x="470498" y="16939"/>
                    </a:lnTo>
                    <a:close/>
                    <a:moveTo>
                      <a:pt x="565105" y="14931"/>
                    </a:moveTo>
                    <a:lnTo>
                      <a:pt x="574849" y="25956"/>
                    </a:lnTo>
                    <a:lnTo>
                      <a:pt x="563522" y="15635"/>
                    </a:lnTo>
                    <a:close/>
                    <a:moveTo>
                      <a:pt x="414611" y="14913"/>
                    </a:moveTo>
                    <a:lnTo>
                      <a:pt x="410955" y="15851"/>
                    </a:lnTo>
                    <a:lnTo>
                      <a:pt x="409637" y="16092"/>
                    </a:lnTo>
                    <a:lnTo>
                      <a:pt x="407855" y="16334"/>
                    </a:lnTo>
                    <a:lnTo>
                      <a:pt x="410552" y="15563"/>
                    </a:lnTo>
                    <a:lnTo>
                      <a:pt x="412559" y="15173"/>
                    </a:lnTo>
                    <a:lnTo>
                      <a:pt x="413115" y="15076"/>
                    </a:lnTo>
                    <a:close/>
                    <a:moveTo>
                      <a:pt x="478181" y="14898"/>
                    </a:moveTo>
                    <a:lnTo>
                      <a:pt x="477957" y="14958"/>
                    </a:lnTo>
                    <a:lnTo>
                      <a:pt x="478024" y="14926"/>
                    </a:lnTo>
                    <a:close/>
                    <a:moveTo>
                      <a:pt x="562700" y="14887"/>
                    </a:moveTo>
                    <a:lnTo>
                      <a:pt x="563522" y="15635"/>
                    </a:lnTo>
                    <a:lnTo>
                      <a:pt x="556755" y="18646"/>
                    </a:lnTo>
                    <a:lnTo>
                      <a:pt x="555248" y="16636"/>
                    </a:lnTo>
                    <a:close/>
                    <a:moveTo>
                      <a:pt x="398826" y="14870"/>
                    </a:moveTo>
                    <a:lnTo>
                      <a:pt x="397532" y="15142"/>
                    </a:lnTo>
                    <a:lnTo>
                      <a:pt x="397857" y="15020"/>
                    </a:lnTo>
                    <a:close/>
                    <a:moveTo>
                      <a:pt x="394879" y="14851"/>
                    </a:moveTo>
                    <a:lnTo>
                      <a:pt x="393378" y="15260"/>
                    </a:lnTo>
                    <a:lnTo>
                      <a:pt x="387961" y="16252"/>
                    </a:lnTo>
                    <a:lnTo>
                      <a:pt x="390359" y="15550"/>
                    </a:lnTo>
                    <a:lnTo>
                      <a:pt x="391821" y="15278"/>
                    </a:lnTo>
                    <a:close/>
                    <a:moveTo>
                      <a:pt x="543606" y="14834"/>
                    </a:moveTo>
                    <a:lnTo>
                      <a:pt x="543976" y="15753"/>
                    </a:lnTo>
                    <a:lnTo>
                      <a:pt x="543599" y="15567"/>
                    </a:lnTo>
                    <a:lnTo>
                      <a:pt x="543500" y="15384"/>
                    </a:lnTo>
                    <a:lnTo>
                      <a:pt x="543487" y="15210"/>
                    </a:lnTo>
                    <a:close/>
                    <a:moveTo>
                      <a:pt x="398392" y="14819"/>
                    </a:moveTo>
                    <a:lnTo>
                      <a:pt x="397857" y="15020"/>
                    </a:lnTo>
                    <a:lnTo>
                      <a:pt x="392666" y="15823"/>
                    </a:lnTo>
                    <a:lnTo>
                      <a:pt x="393443" y="15641"/>
                    </a:lnTo>
                    <a:close/>
                    <a:moveTo>
                      <a:pt x="394110" y="14819"/>
                    </a:moveTo>
                    <a:lnTo>
                      <a:pt x="392132" y="15166"/>
                    </a:lnTo>
                    <a:lnTo>
                      <a:pt x="391345" y="15261"/>
                    </a:lnTo>
                    <a:lnTo>
                      <a:pt x="391551" y="15201"/>
                    </a:lnTo>
                    <a:lnTo>
                      <a:pt x="393477" y="14878"/>
                    </a:lnTo>
                    <a:close/>
                    <a:moveTo>
                      <a:pt x="413236" y="14796"/>
                    </a:moveTo>
                    <a:lnTo>
                      <a:pt x="412366" y="15045"/>
                    </a:lnTo>
                    <a:lnTo>
                      <a:pt x="410386" y="15373"/>
                    </a:lnTo>
                    <a:lnTo>
                      <a:pt x="406858" y="15757"/>
                    </a:lnTo>
                    <a:close/>
                    <a:moveTo>
                      <a:pt x="541913" y="14738"/>
                    </a:moveTo>
                    <a:lnTo>
                      <a:pt x="542170" y="14864"/>
                    </a:lnTo>
                    <a:lnTo>
                      <a:pt x="542226" y="14990"/>
                    </a:lnTo>
                    <a:lnTo>
                      <a:pt x="542212" y="15750"/>
                    </a:lnTo>
                    <a:lnTo>
                      <a:pt x="541864" y="15312"/>
                    </a:lnTo>
                    <a:close/>
                    <a:moveTo>
                      <a:pt x="441450" y="14711"/>
                    </a:moveTo>
                    <a:lnTo>
                      <a:pt x="438874" y="15539"/>
                    </a:lnTo>
                    <a:lnTo>
                      <a:pt x="434457" y="16012"/>
                    </a:lnTo>
                    <a:lnTo>
                      <a:pt x="436440" y="15402"/>
                    </a:lnTo>
                    <a:close/>
                    <a:moveTo>
                      <a:pt x="540627" y="14697"/>
                    </a:moveTo>
                    <a:lnTo>
                      <a:pt x="541294" y="15177"/>
                    </a:lnTo>
                    <a:lnTo>
                      <a:pt x="541755" y="16564"/>
                    </a:lnTo>
                    <a:lnTo>
                      <a:pt x="541678" y="17458"/>
                    </a:lnTo>
                    <a:lnTo>
                      <a:pt x="541398" y="18333"/>
                    </a:lnTo>
                    <a:close/>
                    <a:moveTo>
                      <a:pt x="395457" y="14694"/>
                    </a:moveTo>
                    <a:lnTo>
                      <a:pt x="395013" y="14815"/>
                    </a:lnTo>
                    <a:lnTo>
                      <a:pt x="392979" y="15063"/>
                    </a:lnTo>
                    <a:lnTo>
                      <a:pt x="394461" y="14786"/>
                    </a:lnTo>
                    <a:close/>
                    <a:moveTo>
                      <a:pt x="396016" y="14693"/>
                    </a:moveTo>
                    <a:lnTo>
                      <a:pt x="394879" y="14851"/>
                    </a:lnTo>
                    <a:lnTo>
                      <a:pt x="395013" y="14815"/>
                    </a:lnTo>
                    <a:close/>
                    <a:moveTo>
                      <a:pt x="522711" y="14692"/>
                    </a:moveTo>
                    <a:lnTo>
                      <a:pt x="521977" y="15132"/>
                    </a:lnTo>
                    <a:lnTo>
                      <a:pt x="522176" y="14808"/>
                    </a:lnTo>
                    <a:close/>
                    <a:moveTo>
                      <a:pt x="437877" y="14691"/>
                    </a:moveTo>
                    <a:lnTo>
                      <a:pt x="434319" y="15581"/>
                    </a:lnTo>
                    <a:lnTo>
                      <a:pt x="427638" y="16573"/>
                    </a:lnTo>
                    <a:lnTo>
                      <a:pt x="428506" y="16187"/>
                    </a:lnTo>
                    <a:lnTo>
                      <a:pt x="433198" y="15248"/>
                    </a:lnTo>
                    <a:close/>
                    <a:moveTo>
                      <a:pt x="543446" y="14686"/>
                    </a:moveTo>
                    <a:lnTo>
                      <a:pt x="543487" y="15210"/>
                    </a:lnTo>
                    <a:lnTo>
                      <a:pt x="543457" y="15304"/>
                    </a:lnTo>
                    <a:lnTo>
                      <a:pt x="543322" y="15051"/>
                    </a:lnTo>
                    <a:close/>
                    <a:moveTo>
                      <a:pt x="471966" y="14646"/>
                    </a:moveTo>
                    <a:lnTo>
                      <a:pt x="471771" y="14716"/>
                    </a:lnTo>
                    <a:lnTo>
                      <a:pt x="471176" y="14874"/>
                    </a:lnTo>
                    <a:lnTo>
                      <a:pt x="471010" y="14901"/>
                    </a:lnTo>
                    <a:close/>
                    <a:moveTo>
                      <a:pt x="524922" y="14604"/>
                    </a:moveTo>
                    <a:lnTo>
                      <a:pt x="524899" y="14641"/>
                    </a:lnTo>
                    <a:lnTo>
                      <a:pt x="524864" y="14647"/>
                    </a:lnTo>
                    <a:close/>
                    <a:moveTo>
                      <a:pt x="415115" y="14589"/>
                    </a:moveTo>
                    <a:lnTo>
                      <a:pt x="412055" y="15192"/>
                    </a:lnTo>
                    <a:lnTo>
                      <a:pt x="411728" y="15227"/>
                    </a:lnTo>
                    <a:lnTo>
                      <a:pt x="412366" y="15045"/>
                    </a:lnTo>
                    <a:close/>
                    <a:moveTo>
                      <a:pt x="538791" y="14519"/>
                    </a:moveTo>
                    <a:lnTo>
                      <a:pt x="539484" y="14990"/>
                    </a:lnTo>
                    <a:lnTo>
                      <a:pt x="539011" y="18776"/>
                    </a:lnTo>
                    <a:lnTo>
                      <a:pt x="538392" y="16341"/>
                    </a:lnTo>
                    <a:close/>
                    <a:moveTo>
                      <a:pt x="388356" y="14518"/>
                    </a:moveTo>
                    <a:lnTo>
                      <a:pt x="383563" y="15168"/>
                    </a:lnTo>
                    <a:lnTo>
                      <a:pt x="383434" y="15185"/>
                    </a:lnTo>
                    <a:lnTo>
                      <a:pt x="373612" y="16517"/>
                    </a:lnTo>
                    <a:lnTo>
                      <a:pt x="375205" y="15984"/>
                    </a:lnTo>
                    <a:lnTo>
                      <a:pt x="384008" y="15002"/>
                    </a:lnTo>
                    <a:lnTo>
                      <a:pt x="384015" y="15002"/>
                    </a:lnTo>
                    <a:close/>
                    <a:moveTo>
                      <a:pt x="418309" y="14511"/>
                    </a:moveTo>
                    <a:lnTo>
                      <a:pt x="415411" y="15288"/>
                    </a:lnTo>
                    <a:lnTo>
                      <a:pt x="415259" y="15329"/>
                    </a:lnTo>
                    <a:lnTo>
                      <a:pt x="414676" y="15408"/>
                    </a:lnTo>
                    <a:lnTo>
                      <a:pt x="410441" y="15983"/>
                    </a:lnTo>
                    <a:lnTo>
                      <a:pt x="410955" y="15851"/>
                    </a:lnTo>
                    <a:lnTo>
                      <a:pt x="418252" y="14517"/>
                    </a:lnTo>
                    <a:close/>
                    <a:moveTo>
                      <a:pt x="432295" y="14503"/>
                    </a:moveTo>
                    <a:lnTo>
                      <a:pt x="431106" y="15031"/>
                    </a:lnTo>
                    <a:lnTo>
                      <a:pt x="419811" y="16518"/>
                    </a:lnTo>
                    <a:lnTo>
                      <a:pt x="422196" y="15964"/>
                    </a:lnTo>
                    <a:lnTo>
                      <a:pt x="428627" y="14911"/>
                    </a:lnTo>
                    <a:close/>
                    <a:moveTo>
                      <a:pt x="397519" y="14502"/>
                    </a:moveTo>
                    <a:lnTo>
                      <a:pt x="397391" y="14525"/>
                    </a:lnTo>
                    <a:lnTo>
                      <a:pt x="396016" y="14693"/>
                    </a:lnTo>
                    <a:lnTo>
                      <a:pt x="397113" y="14540"/>
                    </a:lnTo>
                    <a:close/>
                    <a:moveTo>
                      <a:pt x="399246" y="14499"/>
                    </a:moveTo>
                    <a:lnTo>
                      <a:pt x="399085" y="14559"/>
                    </a:lnTo>
                    <a:lnTo>
                      <a:pt x="395280" y="15210"/>
                    </a:lnTo>
                    <a:lnTo>
                      <a:pt x="395821" y="15082"/>
                    </a:lnTo>
                    <a:close/>
                    <a:moveTo>
                      <a:pt x="408185" y="14496"/>
                    </a:moveTo>
                    <a:lnTo>
                      <a:pt x="406783" y="15119"/>
                    </a:lnTo>
                    <a:lnTo>
                      <a:pt x="398877" y="16232"/>
                    </a:lnTo>
                    <a:lnTo>
                      <a:pt x="401634" y="15466"/>
                    </a:lnTo>
                    <a:close/>
                    <a:moveTo>
                      <a:pt x="446725" y="14492"/>
                    </a:moveTo>
                    <a:lnTo>
                      <a:pt x="446331" y="14737"/>
                    </a:lnTo>
                    <a:lnTo>
                      <a:pt x="441853" y="15517"/>
                    </a:lnTo>
                    <a:close/>
                    <a:moveTo>
                      <a:pt x="538800" y="14480"/>
                    </a:moveTo>
                    <a:lnTo>
                      <a:pt x="538791" y="14519"/>
                    </a:lnTo>
                    <a:lnTo>
                      <a:pt x="538783" y="14513"/>
                    </a:lnTo>
                    <a:close/>
                    <a:moveTo>
                      <a:pt x="515242" y="14446"/>
                    </a:moveTo>
                    <a:lnTo>
                      <a:pt x="513167" y="15813"/>
                    </a:lnTo>
                    <a:lnTo>
                      <a:pt x="508871" y="17732"/>
                    </a:lnTo>
                    <a:lnTo>
                      <a:pt x="513325" y="15060"/>
                    </a:lnTo>
                    <a:lnTo>
                      <a:pt x="514537" y="14716"/>
                    </a:lnTo>
                    <a:close/>
                    <a:moveTo>
                      <a:pt x="446976" y="14439"/>
                    </a:moveTo>
                    <a:lnTo>
                      <a:pt x="446725" y="14492"/>
                    </a:lnTo>
                    <a:lnTo>
                      <a:pt x="446760" y="14470"/>
                    </a:lnTo>
                    <a:close/>
                    <a:moveTo>
                      <a:pt x="398406" y="14419"/>
                    </a:moveTo>
                    <a:lnTo>
                      <a:pt x="397858" y="14549"/>
                    </a:lnTo>
                    <a:lnTo>
                      <a:pt x="395286" y="14990"/>
                    </a:lnTo>
                    <a:lnTo>
                      <a:pt x="393616" y="15458"/>
                    </a:lnTo>
                    <a:lnTo>
                      <a:pt x="391040" y="15897"/>
                    </a:lnTo>
                    <a:lnTo>
                      <a:pt x="393378" y="15260"/>
                    </a:lnTo>
                    <a:lnTo>
                      <a:pt x="397391" y="14525"/>
                    </a:lnTo>
                    <a:lnTo>
                      <a:pt x="397793" y="14477"/>
                    </a:lnTo>
                    <a:close/>
                    <a:moveTo>
                      <a:pt x="564740" y="14408"/>
                    </a:moveTo>
                    <a:lnTo>
                      <a:pt x="565518" y="14747"/>
                    </a:lnTo>
                    <a:lnTo>
                      <a:pt x="565105" y="14931"/>
                    </a:lnTo>
                    <a:lnTo>
                      <a:pt x="564660" y="14427"/>
                    </a:lnTo>
                    <a:close/>
                    <a:moveTo>
                      <a:pt x="566282" y="14408"/>
                    </a:moveTo>
                    <a:lnTo>
                      <a:pt x="571605" y="17400"/>
                    </a:lnTo>
                    <a:lnTo>
                      <a:pt x="565518" y="14747"/>
                    </a:lnTo>
                    <a:close/>
                    <a:moveTo>
                      <a:pt x="464866" y="14401"/>
                    </a:moveTo>
                    <a:lnTo>
                      <a:pt x="449840" y="17184"/>
                    </a:lnTo>
                    <a:lnTo>
                      <a:pt x="458644" y="15112"/>
                    </a:lnTo>
                    <a:close/>
                    <a:moveTo>
                      <a:pt x="398732" y="14399"/>
                    </a:moveTo>
                    <a:lnTo>
                      <a:pt x="395821" y="15082"/>
                    </a:lnTo>
                    <a:lnTo>
                      <a:pt x="395007" y="15221"/>
                    </a:lnTo>
                    <a:lnTo>
                      <a:pt x="397858" y="14549"/>
                    </a:lnTo>
                    <a:close/>
                    <a:moveTo>
                      <a:pt x="398854" y="14378"/>
                    </a:moveTo>
                    <a:lnTo>
                      <a:pt x="398732" y="14399"/>
                    </a:lnTo>
                    <a:lnTo>
                      <a:pt x="398800" y="14383"/>
                    </a:lnTo>
                    <a:close/>
                    <a:moveTo>
                      <a:pt x="543423" y="14378"/>
                    </a:moveTo>
                    <a:lnTo>
                      <a:pt x="543492" y="14551"/>
                    </a:lnTo>
                    <a:lnTo>
                      <a:pt x="543446" y="14686"/>
                    </a:lnTo>
                    <a:close/>
                    <a:moveTo>
                      <a:pt x="474375" y="14358"/>
                    </a:moveTo>
                    <a:lnTo>
                      <a:pt x="473714" y="14562"/>
                    </a:lnTo>
                    <a:lnTo>
                      <a:pt x="467929" y="15737"/>
                    </a:lnTo>
                    <a:lnTo>
                      <a:pt x="471176" y="14874"/>
                    </a:lnTo>
                    <a:close/>
                    <a:moveTo>
                      <a:pt x="416865" y="14335"/>
                    </a:moveTo>
                    <a:lnTo>
                      <a:pt x="415782" y="14613"/>
                    </a:lnTo>
                    <a:lnTo>
                      <a:pt x="413115" y="15076"/>
                    </a:lnTo>
                    <a:lnTo>
                      <a:pt x="412980" y="15091"/>
                    </a:lnTo>
                    <a:close/>
                    <a:moveTo>
                      <a:pt x="399055" y="14323"/>
                    </a:moveTo>
                    <a:lnTo>
                      <a:pt x="398800" y="14383"/>
                    </a:lnTo>
                    <a:lnTo>
                      <a:pt x="398406" y="14419"/>
                    </a:lnTo>
                    <a:lnTo>
                      <a:pt x="398560" y="14383"/>
                    </a:lnTo>
                    <a:close/>
                    <a:moveTo>
                      <a:pt x="488978" y="14316"/>
                    </a:moveTo>
                    <a:lnTo>
                      <a:pt x="481339" y="16025"/>
                    </a:lnTo>
                    <a:lnTo>
                      <a:pt x="481697" y="15862"/>
                    </a:lnTo>
                    <a:lnTo>
                      <a:pt x="488875" y="14333"/>
                    </a:lnTo>
                    <a:close/>
                    <a:moveTo>
                      <a:pt x="547717" y="14309"/>
                    </a:moveTo>
                    <a:lnTo>
                      <a:pt x="548024" y="14646"/>
                    </a:lnTo>
                    <a:lnTo>
                      <a:pt x="548538" y="15210"/>
                    </a:lnTo>
                    <a:lnTo>
                      <a:pt x="548805" y="23763"/>
                    </a:lnTo>
                    <a:lnTo>
                      <a:pt x="548852" y="23977"/>
                    </a:lnTo>
                    <a:lnTo>
                      <a:pt x="547709" y="21570"/>
                    </a:lnTo>
                    <a:cubicBezTo>
                      <a:pt x="546749" y="19651"/>
                      <a:pt x="546132" y="17732"/>
                      <a:pt x="546441" y="15881"/>
                    </a:cubicBezTo>
                    <a:close/>
                    <a:moveTo>
                      <a:pt x="397070" y="14301"/>
                    </a:moveTo>
                    <a:lnTo>
                      <a:pt x="394461" y="14786"/>
                    </a:lnTo>
                    <a:lnTo>
                      <a:pt x="394110" y="14819"/>
                    </a:lnTo>
                    <a:close/>
                    <a:moveTo>
                      <a:pt x="540998" y="14288"/>
                    </a:moveTo>
                    <a:lnTo>
                      <a:pt x="541083" y="14330"/>
                    </a:lnTo>
                    <a:lnTo>
                      <a:pt x="541864" y="15312"/>
                    </a:lnTo>
                    <a:lnTo>
                      <a:pt x="541841" y="15572"/>
                    </a:lnTo>
                    <a:lnTo>
                      <a:pt x="541294" y="15177"/>
                    </a:lnTo>
                    <a:close/>
                    <a:moveTo>
                      <a:pt x="399030" y="14273"/>
                    </a:moveTo>
                    <a:lnTo>
                      <a:pt x="398560" y="14383"/>
                    </a:lnTo>
                    <a:lnTo>
                      <a:pt x="397793" y="14477"/>
                    </a:lnTo>
                    <a:lnTo>
                      <a:pt x="397519" y="14502"/>
                    </a:lnTo>
                    <a:lnTo>
                      <a:pt x="397951" y="14423"/>
                    </a:lnTo>
                    <a:close/>
                    <a:moveTo>
                      <a:pt x="462267" y="14260"/>
                    </a:moveTo>
                    <a:lnTo>
                      <a:pt x="458644" y="15112"/>
                    </a:lnTo>
                    <a:lnTo>
                      <a:pt x="456054" y="15408"/>
                    </a:lnTo>
                    <a:lnTo>
                      <a:pt x="457515" y="14991"/>
                    </a:lnTo>
                    <a:close/>
                    <a:moveTo>
                      <a:pt x="522540" y="14214"/>
                    </a:moveTo>
                    <a:lnTo>
                      <a:pt x="522176" y="14808"/>
                    </a:lnTo>
                    <a:lnTo>
                      <a:pt x="520971" y="15070"/>
                    </a:lnTo>
                    <a:close/>
                    <a:moveTo>
                      <a:pt x="400033" y="14204"/>
                    </a:moveTo>
                    <a:lnTo>
                      <a:pt x="399805" y="14289"/>
                    </a:lnTo>
                    <a:lnTo>
                      <a:pt x="398854" y="14378"/>
                    </a:lnTo>
                    <a:lnTo>
                      <a:pt x="399464" y="14273"/>
                    </a:lnTo>
                    <a:close/>
                    <a:moveTo>
                      <a:pt x="489777" y="14183"/>
                    </a:moveTo>
                    <a:lnTo>
                      <a:pt x="488284" y="14861"/>
                    </a:lnTo>
                    <a:lnTo>
                      <a:pt x="481060" y="16151"/>
                    </a:lnTo>
                    <a:lnTo>
                      <a:pt x="481306" y="16039"/>
                    </a:lnTo>
                    <a:lnTo>
                      <a:pt x="489313" y="14260"/>
                    </a:lnTo>
                    <a:close/>
                    <a:moveTo>
                      <a:pt x="485433" y="14164"/>
                    </a:moveTo>
                    <a:lnTo>
                      <a:pt x="485127" y="14303"/>
                    </a:lnTo>
                    <a:lnTo>
                      <a:pt x="472270" y="17076"/>
                    </a:lnTo>
                    <a:lnTo>
                      <a:pt x="475283" y="16097"/>
                    </a:lnTo>
                    <a:close/>
                    <a:moveTo>
                      <a:pt x="401287" y="14152"/>
                    </a:moveTo>
                    <a:lnTo>
                      <a:pt x="399246" y="14499"/>
                    </a:lnTo>
                    <a:lnTo>
                      <a:pt x="399805" y="14289"/>
                    </a:lnTo>
                    <a:close/>
                    <a:moveTo>
                      <a:pt x="417677" y="14127"/>
                    </a:moveTo>
                    <a:lnTo>
                      <a:pt x="417270" y="14232"/>
                    </a:lnTo>
                    <a:lnTo>
                      <a:pt x="415115" y="14589"/>
                    </a:lnTo>
                    <a:lnTo>
                      <a:pt x="416754" y="14266"/>
                    </a:lnTo>
                    <a:close/>
                    <a:moveTo>
                      <a:pt x="420420" y="14121"/>
                    </a:moveTo>
                    <a:lnTo>
                      <a:pt x="419285" y="14405"/>
                    </a:lnTo>
                    <a:lnTo>
                      <a:pt x="418309" y="14511"/>
                    </a:lnTo>
                    <a:lnTo>
                      <a:pt x="418358" y="14498"/>
                    </a:lnTo>
                    <a:close/>
                    <a:moveTo>
                      <a:pt x="399628" y="14116"/>
                    </a:moveTo>
                    <a:lnTo>
                      <a:pt x="397951" y="14423"/>
                    </a:lnTo>
                    <a:lnTo>
                      <a:pt x="397113" y="14540"/>
                    </a:lnTo>
                    <a:lnTo>
                      <a:pt x="395457" y="14694"/>
                    </a:lnTo>
                    <a:lnTo>
                      <a:pt x="396382" y="14442"/>
                    </a:lnTo>
                    <a:close/>
                    <a:moveTo>
                      <a:pt x="489950" y="14104"/>
                    </a:moveTo>
                    <a:lnTo>
                      <a:pt x="489888" y="14132"/>
                    </a:lnTo>
                    <a:lnTo>
                      <a:pt x="489313" y="14260"/>
                    </a:lnTo>
                    <a:lnTo>
                      <a:pt x="488978" y="14316"/>
                    </a:lnTo>
                    <a:lnTo>
                      <a:pt x="489420" y="14217"/>
                    </a:lnTo>
                    <a:close/>
                    <a:moveTo>
                      <a:pt x="400336" y="14090"/>
                    </a:moveTo>
                    <a:lnTo>
                      <a:pt x="400173" y="14152"/>
                    </a:lnTo>
                    <a:lnTo>
                      <a:pt x="399464" y="14273"/>
                    </a:lnTo>
                    <a:lnTo>
                      <a:pt x="399055" y="14323"/>
                    </a:lnTo>
                    <a:lnTo>
                      <a:pt x="399621" y="14190"/>
                    </a:lnTo>
                    <a:close/>
                    <a:moveTo>
                      <a:pt x="418145" y="14087"/>
                    </a:moveTo>
                    <a:lnTo>
                      <a:pt x="416865" y="14335"/>
                    </a:lnTo>
                    <a:lnTo>
                      <a:pt x="417270" y="14232"/>
                    </a:lnTo>
                    <a:close/>
                    <a:moveTo>
                      <a:pt x="399921" y="14062"/>
                    </a:moveTo>
                    <a:lnTo>
                      <a:pt x="399742" y="14105"/>
                    </a:lnTo>
                    <a:lnTo>
                      <a:pt x="399628" y="14116"/>
                    </a:lnTo>
                    <a:close/>
                    <a:moveTo>
                      <a:pt x="400167" y="14062"/>
                    </a:moveTo>
                    <a:lnTo>
                      <a:pt x="399621" y="14190"/>
                    </a:lnTo>
                    <a:lnTo>
                      <a:pt x="399030" y="14273"/>
                    </a:lnTo>
                    <a:lnTo>
                      <a:pt x="399742" y="14105"/>
                    </a:lnTo>
                    <a:close/>
                    <a:moveTo>
                      <a:pt x="525659" y="14051"/>
                    </a:moveTo>
                    <a:lnTo>
                      <a:pt x="524922" y="14604"/>
                    </a:lnTo>
                    <a:lnTo>
                      <a:pt x="525206" y="14149"/>
                    </a:lnTo>
                    <a:close/>
                    <a:moveTo>
                      <a:pt x="469762" y="14044"/>
                    </a:moveTo>
                    <a:lnTo>
                      <a:pt x="463358" y="15551"/>
                    </a:lnTo>
                    <a:lnTo>
                      <a:pt x="446239" y="18226"/>
                    </a:lnTo>
                    <a:lnTo>
                      <a:pt x="452473" y="15817"/>
                    </a:lnTo>
                    <a:lnTo>
                      <a:pt x="456054" y="15408"/>
                    </a:lnTo>
                    <a:lnTo>
                      <a:pt x="449840" y="17184"/>
                    </a:lnTo>
                    <a:lnTo>
                      <a:pt x="465436" y="14503"/>
                    </a:lnTo>
                    <a:lnTo>
                      <a:pt x="452033" y="17184"/>
                    </a:lnTo>
                    <a:close/>
                    <a:moveTo>
                      <a:pt x="538086" y="14038"/>
                    </a:moveTo>
                    <a:lnTo>
                      <a:pt x="538783" y="14513"/>
                    </a:lnTo>
                    <a:lnTo>
                      <a:pt x="538220" y="15664"/>
                    </a:lnTo>
                    <a:lnTo>
                      <a:pt x="537890" y="14367"/>
                    </a:lnTo>
                    <a:close/>
                    <a:moveTo>
                      <a:pt x="422713" y="14032"/>
                    </a:moveTo>
                    <a:lnTo>
                      <a:pt x="421383" y="14314"/>
                    </a:lnTo>
                    <a:lnTo>
                      <a:pt x="418983" y="14823"/>
                    </a:lnTo>
                    <a:lnTo>
                      <a:pt x="415983" y="15230"/>
                    </a:lnTo>
                    <a:lnTo>
                      <a:pt x="416394" y="15128"/>
                    </a:lnTo>
                    <a:lnTo>
                      <a:pt x="419285" y="14405"/>
                    </a:lnTo>
                    <a:close/>
                    <a:moveTo>
                      <a:pt x="474371" y="14005"/>
                    </a:moveTo>
                    <a:lnTo>
                      <a:pt x="471966" y="14646"/>
                    </a:lnTo>
                    <a:lnTo>
                      <a:pt x="473148" y="14221"/>
                    </a:lnTo>
                    <a:close/>
                    <a:moveTo>
                      <a:pt x="443647" y="14004"/>
                    </a:moveTo>
                    <a:lnTo>
                      <a:pt x="442539" y="14361"/>
                    </a:lnTo>
                    <a:lnTo>
                      <a:pt x="437293" y="15140"/>
                    </a:lnTo>
                    <a:lnTo>
                      <a:pt x="439299" y="14522"/>
                    </a:lnTo>
                    <a:close/>
                    <a:moveTo>
                      <a:pt x="468339" y="14004"/>
                    </a:moveTo>
                    <a:lnTo>
                      <a:pt x="465436" y="14503"/>
                    </a:lnTo>
                    <a:lnTo>
                      <a:pt x="467386" y="14113"/>
                    </a:lnTo>
                    <a:close/>
                    <a:moveTo>
                      <a:pt x="406903" y="14002"/>
                    </a:moveTo>
                    <a:lnTo>
                      <a:pt x="401634" y="15466"/>
                    </a:lnTo>
                    <a:lnTo>
                      <a:pt x="396981" y="16154"/>
                    </a:lnTo>
                    <a:close/>
                    <a:moveTo>
                      <a:pt x="516420" y="13995"/>
                    </a:moveTo>
                    <a:lnTo>
                      <a:pt x="513989" y="16361"/>
                    </a:lnTo>
                    <a:lnTo>
                      <a:pt x="512596" y="16891"/>
                    </a:lnTo>
                    <a:lnTo>
                      <a:pt x="511646" y="17098"/>
                    </a:lnTo>
                    <a:lnTo>
                      <a:pt x="515360" y="14716"/>
                    </a:lnTo>
                    <a:lnTo>
                      <a:pt x="515927" y="14183"/>
                    </a:lnTo>
                    <a:close/>
                    <a:moveTo>
                      <a:pt x="403009" y="13991"/>
                    </a:moveTo>
                    <a:lnTo>
                      <a:pt x="401612" y="14285"/>
                    </a:lnTo>
                    <a:lnTo>
                      <a:pt x="398392" y="14819"/>
                    </a:lnTo>
                    <a:lnTo>
                      <a:pt x="399085" y="14559"/>
                    </a:lnTo>
                    <a:lnTo>
                      <a:pt x="401695" y="14114"/>
                    </a:lnTo>
                    <a:close/>
                    <a:moveTo>
                      <a:pt x="493208" y="13982"/>
                    </a:moveTo>
                    <a:lnTo>
                      <a:pt x="492606" y="14168"/>
                    </a:lnTo>
                    <a:lnTo>
                      <a:pt x="491559" y="14584"/>
                    </a:lnTo>
                    <a:lnTo>
                      <a:pt x="485585" y="16956"/>
                    </a:lnTo>
                    <a:lnTo>
                      <a:pt x="484801" y="17119"/>
                    </a:lnTo>
                    <a:lnTo>
                      <a:pt x="482061" y="17690"/>
                    </a:lnTo>
                    <a:lnTo>
                      <a:pt x="488284" y="14861"/>
                    </a:lnTo>
                    <a:close/>
                    <a:moveTo>
                      <a:pt x="537467" y="13978"/>
                    </a:moveTo>
                    <a:lnTo>
                      <a:pt x="537839" y="14168"/>
                    </a:lnTo>
                    <a:lnTo>
                      <a:pt x="537890" y="14367"/>
                    </a:lnTo>
                    <a:lnTo>
                      <a:pt x="537360" y="15255"/>
                    </a:lnTo>
                    <a:close/>
                    <a:moveTo>
                      <a:pt x="447565" y="13969"/>
                    </a:moveTo>
                    <a:lnTo>
                      <a:pt x="446760" y="14470"/>
                    </a:lnTo>
                    <a:lnTo>
                      <a:pt x="441777" y="15187"/>
                    </a:lnTo>
                    <a:close/>
                    <a:moveTo>
                      <a:pt x="401443" y="13934"/>
                    </a:moveTo>
                    <a:lnTo>
                      <a:pt x="401369" y="13947"/>
                    </a:lnTo>
                    <a:lnTo>
                      <a:pt x="400336" y="14090"/>
                    </a:lnTo>
                    <a:lnTo>
                      <a:pt x="400502" y="14028"/>
                    </a:lnTo>
                    <a:close/>
                    <a:moveTo>
                      <a:pt x="400823" y="13908"/>
                    </a:moveTo>
                    <a:lnTo>
                      <a:pt x="400502" y="14028"/>
                    </a:lnTo>
                    <a:lnTo>
                      <a:pt x="400167" y="14062"/>
                    </a:lnTo>
                    <a:close/>
                    <a:moveTo>
                      <a:pt x="474132" y="13867"/>
                    </a:moveTo>
                    <a:lnTo>
                      <a:pt x="473148" y="14221"/>
                    </a:lnTo>
                    <a:lnTo>
                      <a:pt x="456419" y="17184"/>
                    </a:lnTo>
                    <a:lnTo>
                      <a:pt x="463358" y="15551"/>
                    </a:lnTo>
                    <a:close/>
                    <a:moveTo>
                      <a:pt x="401026" y="13860"/>
                    </a:moveTo>
                    <a:lnTo>
                      <a:pt x="400823" y="13908"/>
                    </a:lnTo>
                    <a:lnTo>
                      <a:pt x="400877" y="13887"/>
                    </a:lnTo>
                    <a:close/>
                    <a:moveTo>
                      <a:pt x="540438" y="13807"/>
                    </a:moveTo>
                    <a:lnTo>
                      <a:pt x="540834" y="14017"/>
                    </a:lnTo>
                    <a:lnTo>
                      <a:pt x="540961" y="14177"/>
                    </a:lnTo>
                    <a:lnTo>
                      <a:pt x="540998" y="14288"/>
                    </a:lnTo>
                    <a:lnTo>
                      <a:pt x="540487" y="14036"/>
                    </a:lnTo>
                    <a:close/>
                    <a:moveTo>
                      <a:pt x="405468" y="13763"/>
                    </a:moveTo>
                    <a:lnTo>
                      <a:pt x="404588" y="13978"/>
                    </a:lnTo>
                    <a:lnTo>
                      <a:pt x="398826" y="14870"/>
                    </a:lnTo>
                    <a:lnTo>
                      <a:pt x="401612" y="14285"/>
                    </a:lnTo>
                    <a:lnTo>
                      <a:pt x="403852" y="13913"/>
                    </a:lnTo>
                    <a:close/>
                    <a:moveTo>
                      <a:pt x="420110" y="13761"/>
                    </a:moveTo>
                    <a:lnTo>
                      <a:pt x="418145" y="14087"/>
                    </a:lnTo>
                    <a:lnTo>
                      <a:pt x="418826" y="13954"/>
                    </a:lnTo>
                    <a:close/>
                    <a:moveTo>
                      <a:pt x="401240" y="13751"/>
                    </a:moveTo>
                    <a:lnTo>
                      <a:pt x="400877" y="13887"/>
                    </a:lnTo>
                    <a:lnTo>
                      <a:pt x="399921" y="14062"/>
                    </a:lnTo>
                    <a:close/>
                    <a:moveTo>
                      <a:pt x="403969" y="13725"/>
                    </a:moveTo>
                    <a:lnTo>
                      <a:pt x="401695" y="14114"/>
                    </a:lnTo>
                    <a:lnTo>
                      <a:pt x="401287" y="14152"/>
                    </a:lnTo>
                    <a:lnTo>
                      <a:pt x="403345" y="13801"/>
                    </a:lnTo>
                    <a:close/>
                    <a:moveTo>
                      <a:pt x="478390" y="13711"/>
                    </a:moveTo>
                    <a:lnTo>
                      <a:pt x="478087" y="13854"/>
                    </a:lnTo>
                    <a:lnTo>
                      <a:pt x="477927" y="13930"/>
                    </a:lnTo>
                    <a:lnTo>
                      <a:pt x="474080" y="14661"/>
                    </a:lnTo>
                    <a:lnTo>
                      <a:pt x="472274" y="15005"/>
                    </a:lnTo>
                    <a:lnTo>
                      <a:pt x="473714" y="14562"/>
                    </a:lnTo>
                    <a:lnTo>
                      <a:pt x="476027" y="14092"/>
                    </a:lnTo>
                    <a:close/>
                    <a:moveTo>
                      <a:pt x="400481" y="13704"/>
                    </a:moveTo>
                    <a:lnTo>
                      <a:pt x="397070" y="14301"/>
                    </a:lnTo>
                    <a:lnTo>
                      <a:pt x="398440" y="14046"/>
                    </a:lnTo>
                    <a:close/>
                    <a:moveTo>
                      <a:pt x="448962" y="13675"/>
                    </a:moveTo>
                    <a:lnTo>
                      <a:pt x="447565" y="13969"/>
                    </a:lnTo>
                    <a:lnTo>
                      <a:pt x="447775" y="13838"/>
                    </a:lnTo>
                    <a:close/>
                    <a:moveTo>
                      <a:pt x="520460" y="13674"/>
                    </a:moveTo>
                    <a:lnTo>
                      <a:pt x="518104" y="15693"/>
                    </a:lnTo>
                    <a:lnTo>
                      <a:pt x="516852" y="15965"/>
                    </a:lnTo>
                    <a:lnTo>
                      <a:pt x="517827" y="14990"/>
                    </a:lnTo>
                    <a:close/>
                    <a:moveTo>
                      <a:pt x="395967" y="13669"/>
                    </a:moveTo>
                    <a:lnTo>
                      <a:pt x="389563" y="15478"/>
                    </a:lnTo>
                    <a:lnTo>
                      <a:pt x="386276" y="15878"/>
                    </a:lnTo>
                    <a:lnTo>
                      <a:pt x="388432" y="14990"/>
                    </a:lnTo>
                    <a:lnTo>
                      <a:pt x="384805" y="16057"/>
                    </a:lnTo>
                    <a:lnTo>
                      <a:pt x="379316" y="16725"/>
                    </a:lnTo>
                    <a:lnTo>
                      <a:pt x="378150" y="16867"/>
                    </a:lnTo>
                    <a:lnTo>
                      <a:pt x="383277" y="15235"/>
                    </a:lnTo>
                    <a:lnTo>
                      <a:pt x="383437" y="15214"/>
                    </a:lnTo>
                    <a:lnTo>
                      <a:pt x="390109" y="14322"/>
                    </a:lnTo>
                    <a:close/>
                    <a:moveTo>
                      <a:pt x="486540" y="13661"/>
                    </a:moveTo>
                    <a:lnTo>
                      <a:pt x="485896" y="14075"/>
                    </a:lnTo>
                    <a:lnTo>
                      <a:pt x="485433" y="14164"/>
                    </a:lnTo>
                    <a:close/>
                    <a:moveTo>
                      <a:pt x="404182" y="13659"/>
                    </a:moveTo>
                    <a:lnTo>
                      <a:pt x="403345" y="13801"/>
                    </a:lnTo>
                    <a:lnTo>
                      <a:pt x="400033" y="14204"/>
                    </a:lnTo>
                    <a:lnTo>
                      <a:pt x="400173" y="14152"/>
                    </a:lnTo>
                    <a:lnTo>
                      <a:pt x="401369" y="13947"/>
                    </a:lnTo>
                    <a:lnTo>
                      <a:pt x="401504" y="13928"/>
                    </a:lnTo>
                    <a:close/>
                    <a:moveTo>
                      <a:pt x="417269" y="13644"/>
                    </a:moveTo>
                    <a:lnTo>
                      <a:pt x="414762" y="14360"/>
                    </a:lnTo>
                    <a:lnTo>
                      <a:pt x="405107" y="15864"/>
                    </a:lnTo>
                    <a:lnTo>
                      <a:pt x="406783" y="15119"/>
                    </a:lnTo>
                    <a:close/>
                    <a:moveTo>
                      <a:pt x="407433" y="13580"/>
                    </a:moveTo>
                    <a:lnTo>
                      <a:pt x="395163" y="16423"/>
                    </a:lnTo>
                    <a:lnTo>
                      <a:pt x="393768" y="16630"/>
                    </a:lnTo>
                    <a:lnTo>
                      <a:pt x="404588" y="13978"/>
                    </a:lnTo>
                    <a:lnTo>
                      <a:pt x="406755" y="13643"/>
                    </a:lnTo>
                    <a:close/>
                    <a:moveTo>
                      <a:pt x="404971" y="13579"/>
                    </a:moveTo>
                    <a:lnTo>
                      <a:pt x="404700" y="13636"/>
                    </a:lnTo>
                    <a:lnTo>
                      <a:pt x="403969" y="13725"/>
                    </a:lnTo>
                    <a:lnTo>
                      <a:pt x="404611" y="13615"/>
                    </a:lnTo>
                    <a:close/>
                    <a:moveTo>
                      <a:pt x="419875" y="13564"/>
                    </a:moveTo>
                    <a:lnTo>
                      <a:pt x="418395" y="13943"/>
                    </a:lnTo>
                    <a:lnTo>
                      <a:pt x="416754" y="14266"/>
                    </a:lnTo>
                    <a:lnTo>
                      <a:pt x="413236" y="14796"/>
                    </a:lnTo>
                    <a:lnTo>
                      <a:pt x="414762" y="14360"/>
                    </a:lnTo>
                    <a:close/>
                    <a:moveTo>
                      <a:pt x="421875" y="13555"/>
                    </a:moveTo>
                    <a:lnTo>
                      <a:pt x="418358" y="14498"/>
                    </a:lnTo>
                    <a:lnTo>
                      <a:pt x="418252" y="14517"/>
                    </a:lnTo>
                    <a:lnTo>
                      <a:pt x="414611" y="14913"/>
                    </a:lnTo>
                    <a:lnTo>
                      <a:pt x="415782" y="14613"/>
                    </a:lnTo>
                    <a:close/>
                    <a:moveTo>
                      <a:pt x="516598" y="13553"/>
                    </a:moveTo>
                    <a:lnTo>
                      <a:pt x="515927" y="14183"/>
                    </a:lnTo>
                    <a:lnTo>
                      <a:pt x="515242" y="14446"/>
                    </a:lnTo>
                    <a:close/>
                    <a:moveTo>
                      <a:pt x="527964" y="13550"/>
                    </a:moveTo>
                    <a:lnTo>
                      <a:pt x="527877" y="14086"/>
                    </a:lnTo>
                    <a:lnTo>
                      <a:pt x="526283" y="14383"/>
                    </a:lnTo>
                    <a:lnTo>
                      <a:pt x="526381" y="13894"/>
                    </a:lnTo>
                    <a:close/>
                    <a:moveTo>
                      <a:pt x="539008" y="13530"/>
                    </a:moveTo>
                    <a:lnTo>
                      <a:pt x="539198" y="13667"/>
                    </a:lnTo>
                    <a:lnTo>
                      <a:pt x="538800" y="14480"/>
                    </a:lnTo>
                    <a:close/>
                    <a:moveTo>
                      <a:pt x="442527" y="13529"/>
                    </a:moveTo>
                    <a:lnTo>
                      <a:pt x="439299" y="14522"/>
                    </a:lnTo>
                    <a:lnTo>
                      <a:pt x="437877" y="14691"/>
                    </a:lnTo>
                    <a:close/>
                    <a:moveTo>
                      <a:pt x="448313" y="13504"/>
                    </a:moveTo>
                    <a:lnTo>
                      <a:pt x="447775" y="13838"/>
                    </a:lnTo>
                    <a:lnTo>
                      <a:pt x="441450" y="14711"/>
                    </a:lnTo>
                    <a:lnTo>
                      <a:pt x="442539" y="14361"/>
                    </a:lnTo>
                    <a:close/>
                    <a:moveTo>
                      <a:pt x="472989" y="13473"/>
                    </a:moveTo>
                    <a:lnTo>
                      <a:pt x="469762" y="14044"/>
                    </a:lnTo>
                    <a:lnTo>
                      <a:pt x="471437" y="13650"/>
                    </a:lnTo>
                    <a:close/>
                    <a:moveTo>
                      <a:pt x="539302" y="13454"/>
                    </a:moveTo>
                    <a:lnTo>
                      <a:pt x="540487" y="14036"/>
                    </a:lnTo>
                    <a:lnTo>
                      <a:pt x="540627" y="14697"/>
                    </a:lnTo>
                    <a:lnTo>
                      <a:pt x="539198" y="13667"/>
                    </a:lnTo>
                    <a:close/>
                    <a:moveTo>
                      <a:pt x="526471" y="13442"/>
                    </a:moveTo>
                    <a:lnTo>
                      <a:pt x="526381" y="13894"/>
                    </a:lnTo>
                    <a:lnTo>
                      <a:pt x="525659" y="14051"/>
                    </a:lnTo>
                    <a:close/>
                    <a:moveTo>
                      <a:pt x="402140" y="13414"/>
                    </a:moveTo>
                    <a:lnTo>
                      <a:pt x="402080" y="13436"/>
                    </a:lnTo>
                    <a:lnTo>
                      <a:pt x="400481" y="13704"/>
                    </a:lnTo>
                    <a:close/>
                    <a:moveTo>
                      <a:pt x="407082" y="13367"/>
                    </a:moveTo>
                    <a:lnTo>
                      <a:pt x="406961" y="13397"/>
                    </a:lnTo>
                    <a:lnTo>
                      <a:pt x="403852" y="13913"/>
                    </a:lnTo>
                    <a:lnTo>
                      <a:pt x="403009" y="13991"/>
                    </a:lnTo>
                    <a:lnTo>
                      <a:pt x="404700" y="13636"/>
                    </a:lnTo>
                    <a:lnTo>
                      <a:pt x="406100" y="13466"/>
                    </a:lnTo>
                    <a:close/>
                    <a:moveTo>
                      <a:pt x="502862" y="13356"/>
                    </a:moveTo>
                    <a:lnTo>
                      <a:pt x="501342" y="14032"/>
                    </a:lnTo>
                    <a:lnTo>
                      <a:pt x="495896" y="14990"/>
                    </a:lnTo>
                    <a:lnTo>
                      <a:pt x="496598" y="14661"/>
                    </a:lnTo>
                    <a:close/>
                    <a:moveTo>
                      <a:pt x="409914" y="13349"/>
                    </a:moveTo>
                    <a:lnTo>
                      <a:pt x="406903" y="14002"/>
                    </a:lnTo>
                    <a:lnTo>
                      <a:pt x="408922" y="13441"/>
                    </a:lnTo>
                    <a:close/>
                    <a:moveTo>
                      <a:pt x="442712" y="13346"/>
                    </a:moveTo>
                    <a:lnTo>
                      <a:pt x="433198" y="15248"/>
                    </a:lnTo>
                    <a:lnTo>
                      <a:pt x="429673" y="15668"/>
                    </a:lnTo>
                    <a:lnTo>
                      <a:pt x="431106" y="15031"/>
                    </a:lnTo>
                    <a:lnTo>
                      <a:pt x="435585" y="14442"/>
                    </a:lnTo>
                    <a:lnTo>
                      <a:pt x="437291" y="13948"/>
                    </a:lnTo>
                    <a:close/>
                    <a:moveTo>
                      <a:pt x="422728" y="13327"/>
                    </a:moveTo>
                    <a:lnTo>
                      <a:pt x="422389" y="13417"/>
                    </a:lnTo>
                    <a:lnTo>
                      <a:pt x="420110" y="13761"/>
                    </a:lnTo>
                    <a:close/>
                    <a:moveTo>
                      <a:pt x="397215" y="13316"/>
                    </a:moveTo>
                    <a:lnTo>
                      <a:pt x="396837" y="13423"/>
                    </a:lnTo>
                    <a:lnTo>
                      <a:pt x="390109" y="14322"/>
                    </a:lnTo>
                    <a:lnTo>
                      <a:pt x="388356" y="14518"/>
                    </a:lnTo>
                    <a:close/>
                    <a:moveTo>
                      <a:pt x="493537" y="13296"/>
                    </a:moveTo>
                    <a:lnTo>
                      <a:pt x="493429" y="13346"/>
                    </a:lnTo>
                    <a:lnTo>
                      <a:pt x="491501" y="13774"/>
                    </a:lnTo>
                    <a:lnTo>
                      <a:pt x="489950" y="14104"/>
                    </a:lnTo>
                    <a:lnTo>
                      <a:pt x="489974" y="14093"/>
                    </a:lnTo>
                    <a:close/>
                    <a:moveTo>
                      <a:pt x="406359" y="13288"/>
                    </a:moveTo>
                    <a:lnTo>
                      <a:pt x="405617" y="13444"/>
                    </a:lnTo>
                    <a:lnTo>
                      <a:pt x="404611" y="13615"/>
                    </a:lnTo>
                    <a:lnTo>
                      <a:pt x="404182" y="13659"/>
                    </a:lnTo>
                    <a:close/>
                    <a:moveTo>
                      <a:pt x="477865" y="13284"/>
                    </a:moveTo>
                    <a:lnTo>
                      <a:pt x="477086" y="13524"/>
                    </a:lnTo>
                    <a:lnTo>
                      <a:pt x="474371" y="14005"/>
                    </a:lnTo>
                    <a:lnTo>
                      <a:pt x="475951" y="13583"/>
                    </a:lnTo>
                    <a:close/>
                    <a:moveTo>
                      <a:pt x="487375" y="13281"/>
                    </a:moveTo>
                    <a:lnTo>
                      <a:pt x="486540" y="13661"/>
                    </a:lnTo>
                    <a:lnTo>
                      <a:pt x="487036" y="13340"/>
                    </a:lnTo>
                    <a:close/>
                    <a:moveTo>
                      <a:pt x="407767" y="13263"/>
                    </a:moveTo>
                    <a:lnTo>
                      <a:pt x="407228" y="13353"/>
                    </a:lnTo>
                    <a:lnTo>
                      <a:pt x="407082" y="13367"/>
                    </a:lnTo>
                    <a:lnTo>
                      <a:pt x="407251" y="13326"/>
                    </a:lnTo>
                    <a:close/>
                    <a:moveTo>
                      <a:pt x="409573" y="13260"/>
                    </a:moveTo>
                    <a:lnTo>
                      <a:pt x="408922" y="13441"/>
                    </a:lnTo>
                    <a:lnTo>
                      <a:pt x="407433" y="13580"/>
                    </a:lnTo>
                    <a:lnTo>
                      <a:pt x="407976" y="13454"/>
                    </a:lnTo>
                    <a:lnTo>
                      <a:pt x="408898" y="13311"/>
                    </a:lnTo>
                    <a:close/>
                    <a:moveTo>
                      <a:pt x="481582" y="13236"/>
                    </a:moveTo>
                    <a:lnTo>
                      <a:pt x="481421" y="13313"/>
                    </a:lnTo>
                    <a:lnTo>
                      <a:pt x="478024" y="14926"/>
                    </a:lnTo>
                    <a:lnTo>
                      <a:pt x="474541" y="15539"/>
                    </a:lnTo>
                    <a:lnTo>
                      <a:pt x="477927" y="13930"/>
                    </a:lnTo>
                    <a:lnTo>
                      <a:pt x="479745" y="13585"/>
                    </a:lnTo>
                    <a:close/>
                    <a:moveTo>
                      <a:pt x="443699" y="13236"/>
                    </a:moveTo>
                    <a:lnTo>
                      <a:pt x="442527" y="13529"/>
                    </a:lnTo>
                    <a:lnTo>
                      <a:pt x="443355" y="13274"/>
                    </a:lnTo>
                    <a:close/>
                    <a:moveTo>
                      <a:pt x="404469" y="13230"/>
                    </a:moveTo>
                    <a:lnTo>
                      <a:pt x="401026" y="13860"/>
                    </a:lnTo>
                    <a:lnTo>
                      <a:pt x="403342" y="13316"/>
                    </a:lnTo>
                    <a:close/>
                    <a:moveTo>
                      <a:pt x="450170" y="13228"/>
                    </a:moveTo>
                    <a:lnTo>
                      <a:pt x="448313" y="13504"/>
                    </a:lnTo>
                    <a:lnTo>
                      <a:pt x="448421" y="13436"/>
                    </a:lnTo>
                    <a:close/>
                    <a:moveTo>
                      <a:pt x="398491" y="13202"/>
                    </a:moveTo>
                    <a:lnTo>
                      <a:pt x="397276" y="13523"/>
                    </a:lnTo>
                    <a:lnTo>
                      <a:pt x="395967" y="13669"/>
                    </a:lnTo>
                    <a:lnTo>
                      <a:pt x="396837" y="13423"/>
                    </a:lnTo>
                    <a:close/>
                    <a:moveTo>
                      <a:pt x="411250" y="13134"/>
                    </a:moveTo>
                    <a:lnTo>
                      <a:pt x="410992" y="13249"/>
                    </a:lnTo>
                    <a:lnTo>
                      <a:pt x="409914" y="13349"/>
                    </a:lnTo>
                    <a:lnTo>
                      <a:pt x="410721" y="13174"/>
                    </a:lnTo>
                    <a:close/>
                    <a:moveTo>
                      <a:pt x="538631" y="13124"/>
                    </a:moveTo>
                    <a:lnTo>
                      <a:pt x="539051" y="13331"/>
                    </a:lnTo>
                    <a:lnTo>
                      <a:pt x="539008" y="13530"/>
                    </a:lnTo>
                    <a:lnTo>
                      <a:pt x="538574" y="13218"/>
                    </a:lnTo>
                    <a:close/>
                    <a:moveTo>
                      <a:pt x="443886" y="13111"/>
                    </a:moveTo>
                    <a:lnTo>
                      <a:pt x="443355" y="13274"/>
                    </a:lnTo>
                    <a:lnTo>
                      <a:pt x="442712" y="13346"/>
                    </a:lnTo>
                    <a:close/>
                    <a:moveTo>
                      <a:pt x="522529" y="13109"/>
                    </a:moveTo>
                    <a:lnTo>
                      <a:pt x="520796" y="15108"/>
                    </a:lnTo>
                    <a:lnTo>
                      <a:pt x="519483" y="15393"/>
                    </a:lnTo>
                    <a:close/>
                    <a:moveTo>
                      <a:pt x="533153" y="13103"/>
                    </a:moveTo>
                    <a:lnTo>
                      <a:pt x="533100" y="13737"/>
                    </a:lnTo>
                    <a:lnTo>
                      <a:pt x="531848" y="14739"/>
                    </a:lnTo>
                    <a:lnTo>
                      <a:pt x="531952" y="13392"/>
                    </a:lnTo>
                    <a:lnTo>
                      <a:pt x="532016" y="13315"/>
                    </a:lnTo>
                    <a:close/>
                    <a:moveTo>
                      <a:pt x="424504" y="13099"/>
                    </a:moveTo>
                    <a:lnTo>
                      <a:pt x="421875" y="13555"/>
                    </a:lnTo>
                    <a:lnTo>
                      <a:pt x="422389" y="13417"/>
                    </a:lnTo>
                    <a:close/>
                    <a:moveTo>
                      <a:pt x="539102" y="13097"/>
                    </a:moveTo>
                    <a:lnTo>
                      <a:pt x="539400" y="13255"/>
                    </a:lnTo>
                    <a:lnTo>
                      <a:pt x="539302" y="13454"/>
                    </a:lnTo>
                    <a:lnTo>
                      <a:pt x="539051" y="13331"/>
                    </a:lnTo>
                    <a:close/>
                    <a:moveTo>
                      <a:pt x="424520" y="13096"/>
                    </a:moveTo>
                    <a:lnTo>
                      <a:pt x="424516" y="13097"/>
                    </a:lnTo>
                    <a:lnTo>
                      <a:pt x="424504" y="13099"/>
                    </a:lnTo>
                    <a:close/>
                    <a:moveTo>
                      <a:pt x="407563" y="13083"/>
                    </a:moveTo>
                    <a:lnTo>
                      <a:pt x="406359" y="13288"/>
                    </a:lnTo>
                    <a:lnTo>
                      <a:pt x="406885" y="13177"/>
                    </a:lnTo>
                    <a:close/>
                    <a:moveTo>
                      <a:pt x="399015" y="13064"/>
                    </a:moveTo>
                    <a:lnTo>
                      <a:pt x="398948" y="13081"/>
                    </a:lnTo>
                    <a:lnTo>
                      <a:pt x="397215" y="13316"/>
                    </a:lnTo>
                    <a:lnTo>
                      <a:pt x="397719" y="13174"/>
                    </a:lnTo>
                    <a:close/>
                    <a:moveTo>
                      <a:pt x="479792" y="13045"/>
                    </a:moveTo>
                    <a:lnTo>
                      <a:pt x="478966" y="13437"/>
                    </a:lnTo>
                    <a:lnTo>
                      <a:pt x="478351" y="13620"/>
                    </a:lnTo>
                    <a:lnTo>
                      <a:pt x="476027" y="14092"/>
                    </a:lnTo>
                    <a:lnTo>
                      <a:pt x="474375" y="14358"/>
                    </a:lnTo>
                    <a:lnTo>
                      <a:pt x="477086" y="13524"/>
                    </a:lnTo>
                    <a:close/>
                    <a:moveTo>
                      <a:pt x="410382" y="13036"/>
                    </a:moveTo>
                    <a:lnTo>
                      <a:pt x="410009" y="13139"/>
                    </a:lnTo>
                    <a:lnTo>
                      <a:pt x="408898" y="13311"/>
                    </a:lnTo>
                    <a:lnTo>
                      <a:pt x="408445" y="13346"/>
                    </a:lnTo>
                    <a:lnTo>
                      <a:pt x="407976" y="13454"/>
                    </a:lnTo>
                    <a:lnTo>
                      <a:pt x="406755" y="13643"/>
                    </a:lnTo>
                    <a:lnTo>
                      <a:pt x="405468" y="13763"/>
                    </a:lnTo>
                    <a:lnTo>
                      <a:pt x="406961" y="13397"/>
                    </a:lnTo>
                    <a:lnTo>
                      <a:pt x="407228" y="13353"/>
                    </a:lnTo>
                    <a:close/>
                    <a:moveTo>
                      <a:pt x="496772" y="13017"/>
                    </a:moveTo>
                    <a:lnTo>
                      <a:pt x="495098" y="13645"/>
                    </a:lnTo>
                    <a:lnTo>
                      <a:pt x="494016" y="13838"/>
                    </a:lnTo>
                    <a:lnTo>
                      <a:pt x="493208" y="13982"/>
                    </a:lnTo>
                    <a:lnTo>
                      <a:pt x="495819" y="13176"/>
                    </a:lnTo>
                    <a:lnTo>
                      <a:pt x="496657" y="13036"/>
                    </a:lnTo>
                    <a:close/>
                    <a:moveTo>
                      <a:pt x="404702" y="12997"/>
                    </a:moveTo>
                    <a:lnTo>
                      <a:pt x="403342" y="13316"/>
                    </a:lnTo>
                    <a:lnTo>
                      <a:pt x="402962" y="13346"/>
                    </a:lnTo>
                    <a:lnTo>
                      <a:pt x="401240" y="13751"/>
                    </a:lnTo>
                    <a:lnTo>
                      <a:pt x="402080" y="13436"/>
                    </a:lnTo>
                    <a:close/>
                    <a:moveTo>
                      <a:pt x="474251" y="12988"/>
                    </a:moveTo>
                    <a:lnTo>
                      <a:pt x="471437" y="13650"/>
                    </a:lnTo>
                    <a:lnTo>
                      <a:pt x="468339" y="14004"/>
                    </a:lnTo>
                    <a:close/>
                    <a:moveTo>
                      <a:pt x="482984" y="12970"/>
                    </a:moveTo>
                    <a:lnTo>
                      <a:pt x="481582" y="13236"/>
                    </a:lnTo>
                    <a:lnTo>
                      <a:pt x="481711" y="13175"/>
                    </a:lnTo>
                    <a:close/>
                    <a:moveTo>
                      <a:pt x="407877" y="12969"/>
                    </a:moveTo>
                    <a:lnTo>
                      <a:pt x="406885" y="13177"/>
                    </a:lnTo>
                    <a:lnTo>
                      <a:pt x="401504" y="13928"/>
                    </a:lnTo>
                    <a:lnTo>
                      <a:pt x="401443" y="13934"/>
                    </a:lnTo>
                    <a:lnTo>
                      <a:pt x="406411" y="13081"/>
                    </a:lnTo>
                    <a:close/>
                    <a:moveTo>
                      <a:pt x="535438" y="12946"/>
                    </a:moveTo>
                    <a:lnTo>
                      <a:pt x="536383" y="13427"/>
                    </a:lnTo>
                    <a:lnTo>
                      <a:pt x="537266" y="15414"/>
                    </a:lnTo>
                    <a:lnTo>
                      <a:pt x="536934" y="15971"/>
                    </a:lnTo>
                    <a:lnTo>
                      <a:pt x="535590" y="13293"/>
                    </a:lnTo>
                    <a:close/>
                    <a:moveTo>
                      <a:pt x="400425" y="12944"/>
                    </a:moveTo>
                    <a:lnTo>
                      <a:pt x="398491" y="13202"/>
                    </a:lnTo>
                    <a:lnTo>
                      <a:pt x="398948" y="13081"/>
                    </a:lnTo>
                    <a:lnTo>
                      <a:pt x="399185" y="13049"/>
                    </a:lnTo>
                    <a:close/>
                    <a:moveTo>
                      <a:pt x="408817" y="12897"/>
                    </a:moveTo>
                    <a:lnTo>
                      <a:pt x="408469" y="12956"/>
                    </a:lnTo>
                    <a:lnTo>
                      <a:pt x="407563" y="13083"/>
                    </a:lnTo>
                    <a:lnTo>
                      <a:pt x="408521" y="12920"/>
                    </a:lnTo>
                    <a:close/>
                    <a:moveTo>
                      <a:pt x="440924" y="12896"/>
                    </a:moveTo>
                    <a:lnTo>
                      <a:pt x="437291" y="13948"/>
                    </a:lnTo>
                    <a:lnTo>
                      <a:pt x="432295" y="14503"/>
                    </a:lnTo>
                    <a:lnTo>
                      <a:pt x="432983" y="14197"/>
                    </a:lnTo>
                    <a:close/>
                    <a:moveTo>
                      <a:pt x="411789" y="12894"/>
                    </a:moveTo>
                    <a:lnTo>
                      <a:pt x="411579" y="12988"/>
                    </a:lnTo>
                    <a:lnTo>
                      <a:pt x="410721" y="13174"/>
                    </a:lnTo>
                    <a:lnTo>
                      <a:pt x="409573" y="13260"/>
                    </a:lnTo>
                    <a:lnTo>
                      <a:pt x="410009" y="13139"/>
                    </a:lnTo>
                    <a:lnTo>
                      <a:pt x="411227" y="12951"/>
                    </a:lnTo>
                    <a:close/>
                    <a:moveTo>
                      <a:pt x="409085" y="12877"/>
                    </a:moveTo>
                    <a:lnTo>
                      <a:pt x="407251" y="13326"/>
                    </a:lnTo>
                    <a:lnTo>
                      <a:pt x="406100" y="13466"/>
                    </a:lnTo>
                    <a:lnTo>
                      <a:pt x="404971" y="13579"/>
                    </a:lnTo>
                    <a:lnTo>
                      <a:pt x="405617" y="13444"/>
                    </a:lnTo>
                    <a:lnTo>
                      <a:pt x="408469" y="12956"/>
                    </a:lnTo>
                    <a:lnTo>
                      <a:pt x="408991" y="12883"/>
                    </a:lnTo>
                    <a:close/>
                    <a:moveTo>
                      <a:pt x="559414" y="12863"/>
                    </a:moveTo>
                    <a:lnTo>
                      <a:pt x="564431" y="14168"/>
                    </a:lnTo>
                    <a:lnTo>
                      <a:pt x="564660" y="14427"/>
                    </a:lnTo>
                    <a:lnTo>
                      <a:pt x="562700" y="14887"/>
                    </a:lnTo>
                    <a:lnTo>
                      <a:pt x="562512" y="14716"/>
                    </a:lnTo>
                    <a:close/>
                    <a:moveTo>
                      <a:pt x="552408" y="12849"/>
                    </a:moveTo>
                    <a:lnTo>
                      <a:pt x="555248" y="16636"/>
                    </a:lnTo>
                    <a:lnTo>
                      <a:pt x="554395" y="16837"/>
                    </a:lnTo>
                    <a:lnTo>
                      <a:pt x="552919" y="14993"/>
                    </a:lnTo>
                    <a:lnTo>
                      <a:pt x="552918" y="14992"/>
                    </a:lnTo>
                    <a:lnTo>
                      <a:pt x="552917" y="14990"/>
                    </a:lnTo>
                    <a:lnTo>
                      <a:pt x="552917" y="14991"/>
                    </a:lnTo>
                    <a:lnTo>
                      <a:pt x="552919" y="14993"/>
                    </a:lnTo>
                    <a:lnTo>
                      <a:pt x="554018" y="16925"/>
                    </a:lnTo>
                    <a:lnTo>
                      <a:pt x="553899" y="16953"/>
                    </a:lnTo>
                    <a:lnTo>
                      <a:pt x="552917" y="17184"/>
                    </a:lnTo>
                    <a:lnTo>
                      <a:pt x="552813" y="19899"/>
                    </a:lnTo>
                    <a:lnTo>
                      <a:pt x="548538" y="15210"/>
                    </a:lnTo>
                    <a:lnTo>
                      <a:pt x="548531" y="14990"/>
                    </a:lnTo>
                    <a:lnTo>
                      <a:pt x="551968" y="13091"/>
                    </a:lnTo>
                    <a:close/>
                    <a:moveTo>
                      <a:pt x="424576" y="12831"/>
                    </a:moveTo>
                    <a:lnTo>
                      <a:pt x="424511" y="12849"/>
                    </a:lnTo>
                    <a:lnTo>
                      <a:pt x="418826" y="13954"/>
                    </a:lnTo>
                    <a:lnTo>
                      <a:pt x="417677" y="14127"/>
                    </a:lnTo>
                    <a:lnTo>
                      <a:pt x="418395" y="13943"/>
                    </a:lnTo>
                    <a:lnTo>
                      <a:pt x="422018" y="13230"/>
                    </a:lnTo>
                    <a:close/>
                    <a:moveTo>
                      <a:pt x="542081" y="12807"/>
                    </a:moveTo>
                    <a:lnTo>
                      <a:pt x="542126" y="12823"/>
                    </a:lnTo>
                    <a:lnTo>
                      <a:pt x="543322" y="15051"/>
                    </a:lnTo>
                    <a:lnTo>
                      <a:pt x="543211" y="15376"/>
                    </a:lnTo>
                    <a:lnTo>
                      <a:pt x="542170" y="14864"/>
                    </a:lnTo>
                    <a:lnTo>
                      <a:pt x="541946" y="14362"/>
                    </a:lnTo>
                    <a:close/>
                    <a:moveTo>
                      <a:pt x="478899" y="12797"/>
                    </a:moveTo>
                    <a:lnTo>
                      <a:pt x="475951" y="13583"/>
                    </a:lnTo>
                    <a:lnTo>
                      <a:pt x="474132" y="13867"/>
                    </a:lnTo>
                    <a:lnTo>
                      <a:pt x="476277" y="13097"/>
                    </a:lnTo>
                    <a:close/>
                    <a:moveTo>
                      <a:pt x="403784" y="12797"/>
                    </a:moveTo>
                    <a:lnTo>
                      <a:pt x="402436" y="13303"/>
                    </a:lnTo>
                    <a:lnTo>
                      <a:pt x="398440" y="14046"/>
                    </a:lnTo>
                    <a:lnTo>
                      <a:pt x="393477" y="14878"/>
                    </a:lnTo>
                    <a:lnTo>
                      <a:pt x="392270" y="14990"/>
                    </a:lnTo>
                    <a:lnTo>
                      <a:pt x="391551" y="15201"/>
                    </a:lnTo>
                    <a:lnTo>
                      <a:pt x="391174" y="15264"/>
                    </a:lnTo>
                    <a:lnTo>
                      <a:pt x="391058" y="15296"/>
                    </a:lnTo>
                    <a:lnTo>
                      <a:pt x="390142" y="15408"/>
                    </a:lnTo>
                    <a:lnTo>
                      <a:pt x="397276" y="13523"/>
                    </a:lnTo>
                    <a:close/>
                    <a:moveTo>
                      <a:pt x="409424" y="12793"/>
                    </a:moveTo>
                    <a:lnTo>
                      <a:pt x="409140" y="12863"/>
                    </a:lnTo>
                    <a:lnTo>
                      <a:pt x="408991" y="12883"/>
                    </a:lnTo>
                    <a:lnTo>
                      <a:pt x="408817" y="12897"/>
                    </a:lnTo>
                    <a:close/>
                    <a:moveTo>
                      <a:pt x="535336" y="12786"/>
                    </a:moveTo>
                    <a:lnTo>
                      <a:pt x="535372" y="12797"/>
                    </a:lnTo>
                    <a:lnTo>
                      <a:pt x="535438" y="12946"/>
                    </a:lnTo>
                    <a:lnTo>
                      <a:pt x="535409" y="12931"/>
                    </a:lnTo>
                    <a:close/>
                    <a:moveTo>
                      <a:pt x="453269" y="12768"/>
                    </a:moveTo>
                    <a:lnTo>
                      <a:pt x="452273" y="12978"/>
                    </a:lnTo>
                    <a:lnTo>
                      <a:pt x="450170" y="13228"/>
                    </a:lnTo>
                    <a:close/>
                    <a:moveTo>
                      <a:pt x="434449" y="12755"/>
                    </a:moveTo>
                    <a:lnTo>
                      <a:pt x="411823" y="16778"/>
                    </a:lnTo>
                    <a:lnTo>
                      <a:pt x="408170" y="17184"/>
                    </a:lnTo>
                    <a:lnTo>
                      <a:pt x="409935" y="16742"/>
                    </a:lnTo>
                    <a:lnTo>
                      <a:pt x="418983" y="14823"/>
                    </a:lnTo>
                    <a:lnTo>
                      <a:pt x="433288" y="12882"/>
                    </a:lnTo>
                    <a:close/>
                    <a:moveTo>
                      <a:pt x="481276" y="12751"/>
                    </a:moveTo>
                    <a:lnTo>
                      <a:pt x="481020" y="12827"/>
                    </a:lnTo>
                    <a:lnTo>
                      <a:pt x="479792" y="13045"/>
                    </a:lnTo>
                    <a:lnTo>
                      <a:pt x="479985" y="12953"/>
                    </a:lnTo>
                    <a:close/>
                    <a:moveTo>
                      <a:pt x="535051" y="12749"/>
                    </a:moveTo>
                    <a:lnTo>
                      <a:pt x="535409" y="12931"/>
                    </a:lnTo>
                    <a:lnTo>
                      <a:pt x="535590" y="13293"/>
                    </a:lnTo>
                    <a:lnTo>
                      <a:pt x="536839" y="16131"/>
                    </a:lnTo>
                    <a:lnTo>
                      <a:pt x="535442" y="18475"/>
                    </a:lnTo>
                    <a:lnTo>
                      <a:pt x="531193" y="23255"/>
                    </a:lnTo>
                    <a:lnTo>
                      <a:pt x="531318" y="21626"/>
                    </a:lnTo>
                    <a:lnTo>
                      <a:pt x="532630" y="19377"/>
                    </a:lnTo>
                    <a:lnTo>
                      <a:pt x="533100" y="13737"/>
                    </a:lnTo>
                    <a:lnTo>
                      <a:pt x="534118" y="12923"/>
                    </a:lnTo>
                    <a:close/>
                    <a:moveTo>
                      <a:pt x="412163" y="12728"/>
                    </a:moveTo>
                    <a:lnTo>
                      <a:pt x="411895" y="12847"/>
                    </a:lnTo>
                    <a:lnTo>
                      <a:pt x="411227" y="12951"/>
                    </a:lnTo>
                    <a:lnTo>
                      <a:pt x="410382" y="13036"/>
                    </a:lnTo>
                    <a:lnTo>
                      <a:pt x="410964" y="12874"/>
                    </a:lnTo>
                    <a:close/>
                    <a:moveTo>
                      <a:pt x="492982" y="12726"/>
                    </a:moveTo>
                    <a:lnTo>
                      <a:pt x="489974" y="14093"/>
                    </a:lnTo>
                    <a:lnTo>
                      <a:pt x="489420" y="14217"/>
                    </a:lnTo>
                    <a:lnTo>
                      <a:pt x="488875" y="14333"/>
                    </a:lnTo>
                    <a:lnTo>
                      <a:pt x="482852" y="15337"/>
                    </a:lnTo>
                    <a:lnTo>
                      <a:pt x="485127" y="14303"/>
                    </a:lnTo>
                    <a:lnTo>
                      <a:pt x="485753" y="14168"/>
                    </a:lnTo>
                    <a:lnTo>
                      <a:pt x="485896" y="14075"/>
                    </a:lnTo>
                    <a:close/>
                    <a:moveTo>
                      <a:pt x="535295" y="12704"/>
                    </a:moveTo>
                    <a:lnTo>
                      <a:pt x="535336" y="12786"/>
                    </a:lnTo>
                    <a:lnTo>
                      <a:pt x="535157" y="12730"/>
                    </a:lnTo>
                    <a:close/>
                    <a:moveTo>
                      <a:pt x="477409" y="12690"/>
                    </a:moveTo>
                    <a:lnTo>
                      <a:pt x="476277" y="13097"/>
                    </a:lnTo>
                    <a:lnTo>
                      <a:pt x="472989" y="13473"/>
                    </a:lnTo>
                    <a:close/>
                    <a:moveTo>
                      <a:pt x="411668" y="12678"/>
                    </a:moveTo>
                    <a:lnTo>
                      <a:pt x="410964" y="12874"/>
                    </a:lnTo>
                    <a:lnTo>
                      <a:pt x="407767" y="13263"/>
                    </a:lnTo>
                    <a:lnTo>
                      <a:pt x="410962" y="12733"/>
                    </a:lnTo>
                    <a:close/>
                    <a:moveTo>
                      <a:pt x="459227" y="12676"/>
                    </a:moveTo>
                    <a:lnTo>
                      <a:pt x="457120" y="13777"/>
                    </a:lnTo>
                    <a:lnTo>
                      <a:pt x="449840" y="14990"/>
                    </a:lnTo>
                    <a:lnTo>
                      <a:pt x="456794" y="13947"/>
                    </a:lnTo>
                    <a:lnTo>
                      <a:pt x="455553" y="14596"/>
                    </a:lnTo>
                    <a:lnTo>
                      <a:pt x="446518" y="16498"/>
                    </a:lnTo>
                    <a:lnTo>
                      <a:pt x="442822" y="16920"/>
                    </a:lnTo>
                    <a:lnTo>
                      <a:pt x="446331" y="14737"/>
                    </a:lnTo>
                    <a:lnTo>
                      <a:pt x="453083" y="13560"/>
                    </a:lnTo>
                    <a:close/>
                    <a:moveTo>
                      <a:pt x="413052" y="12668"/>
                    </a:moveTo>
                    <a:lnTo>
                      <a:pt x="412201" y="12853"/>
                    </a:lnTo>
                    <a:lnTo>
                      <a:pt x="411789" y="12894"/>
                    </a:lnTo>
                    <a:lnTo>
                      <a:pt x="411895" y="12847"/>
                    </a:lnTo>
                    <a:close/>
                    <a:moveTo>
                      <a:pt x="536034" y="12641"/>
                    </a:moveTo>
                    <a:lnTo>
                      <a:pt x="537495" y="13636"/>
                    </a:lnTo>
                    <a:lnTo>
                      <a:pt x="537467" y="13978"/>
                    </a:lnTo>
                    <a:lnTo>
                      <a:pt x="536383" y="13427"/>
                    </a:lnTo>
                    <a:close/>
                    <a:moveTo>
                      <a:pt x="517984" y="12640"/>
                    </a:moveTo>
                    <a:lnTo>
                      <a:pt x="516760" y="13864"/>
                    </a:lnTo>
                    <a:lnTo>
                      <a:pt x="516420" y="13995"/>
                    </a:lnTo>
                    <a:lnTo>
                      <a:pt x="517448" y="12993"/>
                    </a:lnTo>
                    <a:close/>
                    <a:moveTo>
                      <a:pt x="406232" y="12638"/>
                    </a:moveTo>
                    <a:lnTo>
                      <a:pt x="405225" y="12874"/>
                    </a:lnTo>
                    <a:lnTo>
                      <a:pt x="402140" y="13414"/>
                    </a:lnTo>
                    <a:lnTo>
                      <a:pt x="402436" y="13303"/>
                    </a:lnTo>
                    <a:lnTo>
                      <a:pt x="405893" y="12660"/>
                    </a:lnTo>
                    <a:close/>
                    <a:moveTo>
                      <a:pt x="497568" y="12636"/>
                    </a:moveTo>
                    <a:lnTo>
                      <a:pt x="495819" y="13176"/>
                    </a:lnTo>
                    <a:lnTo>
                      <a:pt x="489777" y="14183"/>
                    </a:lnTo>
                    <a:lnTo>
                      <a:pt x="489888" y="14132"/>
                    </a:lnTo>
                    <a:lnTo>
                      <a:pt x="491501" y="13774"/>
                    </a:lnTo>
                    <a:lnTo>
                      <a:pt x="494799" y="13071"/>
                    </a:lnTo>
                    <a:close/>
                    <a:moveTo>
                      <a:pt x="526150" y="12628"/>
                    </a:moveTo>
                    <a:lnTo>
                      <a:pt x="526155" y="12631"/>
                    </a:lnTo>
                    <a:lnTo>
                      <a:pt x="525206" y="14149"/>
                    </a:lnTo>
                    <a:lnTo>
                      <a:pt x="522711" y="14692"/>
                    </a:lnTo>
                    <a:close/>
                    <a:moveTo>
                      <a:pt x="435257" y="12614"/>
                    </a:moveTo>
                    <a:lnTo>
                      <a:pt x="435027" y="12693"/>
                    </a:lnTo>
                    <a:lnTo>
                      <a:pt x="434449" y="12755"/>
                    </a:lnTo>
                    <a:lnTo>
                      <a:pt x="435193" y="12623"/>
                    </a:lnTo>
                    <a:close/>
                    <a:moveTo>
                      <a:pt x="534779" y="12611"/>
                    </a:moveTo>
                    <a:lnTo>
                      <a:pt x="535157" y="12730"/>
                    </a:lnTo>
                    <a:lnTo>
                      <a:pt x="535051" y="12749"/>
                    </a:lnTo>
                    <a:close/>
                    <a:moveTo>
                      <a:pt x="539715" y="12610"/>
                    </a:moveTo>
                    <a:lnTo>
                      <a:pt x="540354" y="13414"/>
                    </a:lnTo>
                    <a:lnTo>
                      <a:pt x="540438" y="13807"/>
                    </a:lnTo>
                    <a:lnTo>
                      <a:pt x="539400" y="13255"/>
                    </a:lnTo>
                    <a:close/>
                    <a:moveTo>
                      <a:pt x="501027" y="12586"/>
                    </a:moveTo>
                    <a:lnTo>
                      <a:pt x="496598" y="14661"/>
                    </a:lnTo>
                    <a:lnTo>
                      <a:pt x="487123" y="16635"/>
                    </a:lnTo>
                    <a:lnTo>
                      <a:pt x="491510" y="14990"/>
                    </a:lnTo>
                    <a:lnTo>
                      <a:pt x="495098" y="13645"/>
                    </a:lnTo>
                    <a:close/>
                    <a:moveTo>
                      <a:pt x="480761" y="12584"/>
                    </a:moveTo>
                    <a:lnTo>
                      <a:pt x="479985" y="12953"/>
                    </a:lnTo>
                    <a:lnTo>
                      <a:pt x="477865" y="13284"/>
                    </a:lnTo>
                    <a:lnTo>
                      <a:pt x="479772" y="12697"/>
                    </a:lnTo>
                    <a:close/>
                    <a:moveTo>
                      <a:pt x="536003" y="12572"/>
                    </a:moveTo>
                    <a:lnTo>
                      <a:pt x="536034" y="12641"/>
                    </a:lnTo>
                    <a:lnTo>
                      <a:pt x="535948" y="12582"/>
                    </a:lnTo>
                    <a:close/>
                    <a:moveTo>
                      <a:pt x="407236" y="12572"/>
                    </a:moveTo>
                    <a:lnTo>
                      <a:pt x="404702" y="12997"/>
                    </a:lnTo>
                    <a:lnTo>
                      <a:pt x="405225" y="12874"/>
                    </a:lnTo>
                    <a:lnTo>
                      <a:pt x="406780" y="12602"/>
                    </a:lnTo>
                    <a:close/>
                    <a:moveTo>
                      <a:pt x="466001" y="12566"/>
                    </a:moveTo>
                    <a:lnTo>
                      <a:pt x="457515" y="14991"/>
                    </a:lnTo>
                    <a:lnTo>
                      <a:pt x="452692" y="15733"/>
                    </a:lnTo>
                    <a:lnTo>
                      <a:pt x="455323" y="14716"/>
                    </a:lnTo>
                    <a:lnTo>
                      <a:pt x="455553" y="14596"/>
                    </a:lnTo>
                    <a:lnTo>
                      <a:pt x="463194" y="12987"/>
                    </a:lnTo>
                    <a:close/>
                    <a:moveTo>
                      <a:pt x="509717" y="12558"/>
                    </a:moveTo>
                    <a:lnTo>
                      <a:pt x="506375" y="13284"/>
                    </a:lnTo>
                    <a:lnTo>
                      <a:pt x="499816" y="14710"/>
                    </a:lnTo>
                    <a:lnTo>
                      <a:pt x="501342" y="14032"/>
                    </a:lnTo>
                    <a:lnTo>
                      <a:pt x="507139" y="13011"/>
                    </a:lnTo>
                    <a:close/>
                    <a:moveTo>
                      <a:pt x="449840" y="12554"/>
                    </a:moveTo>
                    <a:lnTo>
                      <a:pt x="448421" y="13436"/>
                    </a:lnTo>
                    <a:lnTo>
                      <a:pt x="443647" y="14004"/>
                    </a:lnTo>
                    <a:lnTo>
                      <a:pt x="447274" y="12839"/>
                    </a:lnTo>
                    <a:close/>
                    <a:moveTo>
                      <a:pt x="456057" y="12527"/>
                    </a:moveTo>
                    <a:lnTo>
                      <a:pt x="453731" y="13017"/>
                    </a:lnTo>
                    <a:lnTo>
                      <a:pt x="448962" y="13675"/>
                    </a:lnTo>
                    <a:lnTo>
                      <a:pt x="452273" y="12978"/>
                    </a:lnTo>
                    <a:close/>
                    <a:moveTo>
                      <a:pt x="534614" y="12527"/>
                    </a:moveTo>
                    <a:lnTo>
                      <a:pt x="534779" y="12611"/>
                    </a:lnTo>
                    <a:lnTo>
                      <a:pt x="534585" y="12550"/>
                    </a:lnTo>
                    <a:close/>
                    <a:moveTo>
                      <a:pt x="532674" y="12526"/>
                    </a:moveTo>
                    <a:lnTo>
                      <a:pt x="532016" y="13315"/>
                    </a:lnTo>
                    <a:lnTo>
                      <a:pt x="531957" y="13326"/>
                    </a:lnTo>
                    <a:lnTo>
                      <a:pt x="532007" y="12671"/>
                    </a:lnTo>
                    <a:close/>
                    <a:moveTo>
                      <a:pt x="413735" y="12520"/>
                    </a:moveTo>
                    <a:lnTo>
                      <a:pt x="413560" y="12558"/>
                    </a:lnTo>
                    <a:lnTo>
                      <a:pt x="412163" y="12728"/>
                    </a:lnTo>
                    <a:lnTo>
                      <a:pt x="412401" y="12622"/>
                    </a:lnTo>
                    <a:close/>
                    <a:moveTo>
                      <a:pt x="520316" y="12501"/>
                    </a:moveTo>
                    <a:lnTo>
                      <a:pt x="517827" y="14990"/>
                    </a:lnTo>
                    <a:lnTo>
                      <a:pt x="515127" y="16340"/>
                    </a:lnTo>
                    <a:lnTo>
                      <a:pt x="514050" y="16575"/>
                    </a:lnTo>
                    <a:lnTo>
                      <a:pt x="516760" y="13864"/>
                    </a:lnTo>
                    <a:close/>
                    <a:moveTo>
                      <a:pt x="436803" y="12499"/>
                    </a:moveTo>
                    <a:lnTo>
                      <a:pt x="432983" y="14197"/>
                    </a:lnTo>
                    <a:lnTo>
                      <a:pt x="428627" y="14911"/>
                    </a:lnTo>
                    <a:lnTo>
                      <a:pt x="424996" y="15314"/>
                    </a:lnTo>
                    <a:lnTo>
                      <a:pt x="432295" y="13620"/>
                    </a:lnTo>
                    <a:lnTo>
                      <a:pt x="435027" y="12693"/>
                    </a:lnTo>
                    <a:close/>
                    <a:moveTo>
                      <a:pt x="544197" y="12488"/>
                    </a:moveTo>
                    <a:lnTo>
                      <a:pt x="544209" y="12931"/>
                    </a:lnTo>
                    <a:lnTo>
                      <a:pt x="543606" y="14834"/>
                    </a:lnTo>
                    <a:lnTo>
                      <a:pt x="543492" y="14551"/>
                    </a:lnTo>
                    <a:close/>
                    <a:moveTo>
                      <a:pt x="414278" y="12479"/>
                    </a:moveTo>
                    <a:lnTo>
                      <a:pt x="413052" y="12668"/>
                    </a:lnTo>
                    <a:lnTo>
                      <a:pt x="413560" y="12558"/>
                    </a:lnTo>
                    <a:lnTo>
                      <a:pt x="414105" y="12492"/>
                    </a:lnTo>
                    <a:close/>
                    <a:moveTo>
                      <a:pt x="483253" y="12442"/>
                    </a:moveTo>
                    <a:lnTo>
                      <a:pt x="481711" y="13175"/>
                    </a:lnTo>
                    <a:lnTo>
                      <a:pt x="478390" y="13711"/>
                    </a:lnTo>
                    <a:lnTo>
                      <a:pt x="478966" y="13437"/>
                    </a:lnTo>
                    <a:lnTo>
                      <a:pt x="481020" y="12827"/>
                    </a:lnTo>
                    <a:lnTo>
                      <a:pt x="482737" y="12523"/>
                    </a:lnTo>
                    <a:lnTo>
                      <a:pt x="482739" y="12523"/>
                    </a:lnTo>
                    <a:close/>
                    <a:moveTo>
                      <a:pt x="532752" y="12432"/>
                    </a:moveTo>
                    <a:lnTo>
                      <a:pt x="532824" y="12493"/>
                    </a:lnTo>
                    <a:lnTo>
                      <a:pt x="532674" y="12526"/>
                    </a:lnTo>
                    <a:close/>
                    <a:moveTo>
                      <a:pt x="412863" y="12417"/>
                    </a:moveTo>
                    <a:lnTo>
                      <a:pt x="412401" y="12622"/>
                    </a:lnTo>
                    <a:lnTo>
                      <a:pt x="411668" y="12678"/>
                    </a:lnTo>
                    <a:lnTo>
                      <a:pt x="412232" y="12522"/>
                    </a:lnTo>
                    <a:close/>
                    <a:moveTo>
                      <a:pt x="427238" y="12417"/>
                    </a:moveTo>
                    <a:lnTo>
                      <a:pt x="425311" y="12898"/>
                    </a:lnTo>
                    <a:lnTo>
                      <a:pt x="422728" y="13327"/>
                    </a:lnTo>
                    <a:lnTo>
                      <a:pt x="424511" y="12849"/>
                    </a:lnTo>
                    <a:lnTo>
                      <a:pt x="424698" y="12812"/>
                    </a:lnTo>
                    <a:close/>
                    <a:moveTo>
                      <a:pt x="426269" y="12378"/>
                    </a:moveTo>
                    <a:lnTo>
                      <a:pt x="426054" y="12435"/>
                    </a:lnTo>
                    <a:lnTo>
                      <a:pt x="422018" y="13230"/>
                    </a:lnTo>
                    <a:lnTo>
                      <a:pt x="419875" y="13564"/>
                    </a:lnTo>
                    <a:lnTo>
                      <a:pt x="422351" y="12929"/>
                    </a:lnTo>
                    <a:close/>
                    <a:moveTo>
                      <a:pt x="537096" y="12368"/>
                    </a:moveTo>
                    <a:lnTo>
                      <a:pt x="538042" y="12834"/>
                    </a:lnTo>
                    <a:lnTo>
                      <a:pt x="538574" y="13218"/>
                    </a:lnTo>
                    <a:lnTo>
                      <a:pt x="538086" y="14038"/>
                    </a:lnTo>
                    <a:lnTo>
                      <a:pt x="537495" y="13636"/>
                    </a:lnTo>
                    <a:lnTo>
                      <a:pt x="537565" y="12797"/>
                    </a:lnTo>
                    <a:lnTo>
                      <a:pt x="536734" y="12436"/>
                    </a:lnTo>
                    <a:close/>
                    <a:moveTo>
                      <a:pt x="410691" y="12347"/>
                    </a:moveTo>
                    <a:lnTo>
                      <a:pt x="406411" y="13081"/>
                    </a:lnTo>
                    <a:lnTo>
                      <a:pt x="404469" y="13230"/>
                    </a:lnTo>
                    <a:lnTo>
                      <a:pt x="408520" y="12488"/>
                    </a:lnTo>
                    <a:close/>
                    <a:moveTo>
                      <a:pt x="407489" y="12342"/>
                    </a:moveTo>
                    <a:lnTo>
                      <a:pt x="407070" y="12441"/>
                    </a:lnTo>
                    <a:lnTo>
                      <a:pt x="405893" y="12660"/>
                    </a:lnTo>
                    <a:lnTo>
                      <a:pt x="403784" y="12797"/>
                    </a:lnTo>
                    <a:lnTo>
                      <a:pt x="406679" y="12411"/>
                    </a:lnTo>
                    <a:close/>
                    <a:moveTo>
                      <a:pt x="412884" y="12341"/>
                    </a:moveTo>
                    <a:lnTo>
                      <a:pt x="412232" y="12522"/>
                    </a:lnTo>
                    <a:lnTo>
                      <a:pt x="410962" y="12733"/>
                    </a:lnTo>
                    <a:lnTo>
                      <a:pt x="409085" y="12877"/>
                    </a:lnTo>
                    <a:lnTo>
                      <a:pt x="409140" y="12863"/>
                    </a:lnTo>
                    <a:close/>
                    <a:moveTo>
                      <a:pt x="421846" y="12336"/>
                    </a:moveTo>
                    <a:lnTo>
                      <a:pt x="420839" y="12624"/>
                    </a:lnTo>
                    <a:lnTo>
                      <a:pt x="408185" y="14496"/>
                    </a:lnTo>
                    <a:lnTo>
                      <a:pt x="410992" y="13249"/>
                    </a:lnTo>
                    <a:lnTo>
                      <a:pt x="416370" y="12748"/>
                    </a:lnTo>
                    <a:close/>
                    <a:moveTo>
                      <a:pt x="411447" y="12297"/>
                    </a:moveTo>
                    <a:lnTo>
                      <a:pt x="409792" y="12703"/>
                    </a:lnTo>
                    <a:lnTo>
                      <a:pt x="408521" y="12920"/>
                    </a:lnTo>
                    <a:lnTo>
                      <a:pt x="407877" y="12969"/>
                    </a:lnTo>
                    <a:lnTo>
                      <a:pt x="410905" y="12333"/>
                    </a:lnTo>
                    <a:close/>
                    <a:moveTo>
                      <a:pt x="533758" y="12290"/>
                    </a:moveTo>
                    <a:lnTo>
                      <a:pt x="534585" y="12550"/>
                    </a:lnTo>
                    <a:lnTo>
                      <a:pt x="534118" y="12923"/>
                    </a:lnTo>
                    <a:lnTo>
                      <a:pt x="533153" y="13103"/>
                    </a:lnTo>
                    <a:lnTo>
                      <a:pt x="533179" y="12797"/>
                    </a:lnTo>
                    <a:lnTo>
                      <a:pt x="532824" y="12493"/>
                    </a:lnTo>
                    <a:close/>
                    <a:moveTo>
                      <a:pt x="537565" y="12281"/>
                    </a:moveTo>
                    <a:lnTo>
                      <a:pt x="538525" y="12791"/>
                    </a:lnTo>
                    <a:lnTo>
                      <a:pt x="538662" y="13071"/>
                    </a:lnTo>
                    <a:lnTo>
                      <a:pt x="538631" y="13124"/>
                    </a:lnTo>
                    <a:lnTo>
                      <a:pt x="538042" y="12834"/>
                    </a:lnTo>
                    <a:lnTo>
                      <a:pt x="537334" y="12324"/>
                    </a:lnTo>
                    <a:close/>
                    <a:moveTo>
                      <a:pt x="483649" y="12254"/>
                    </a:moveTo>
                    <a:lnTo>
                      <a:pt x="483435" y="12356"/>
                    </a:lnTo>
                    <a:lnTo>
                      <a:pt x="482739" y="12523"/>
                    </a:lnTo>
                    <a:lnTo>
                      <a:pt x="481276" y="12751"/>
                    </a:lnTo>
                    <a:lnTo>
                      <a:pt x="482512" y="12384"/>
                    </a:lnTo>
                    <a:close/>
                    <a:moveTo>
                      <a:pt x="498818" y="12250"/>
                    </a:moveTo>
                    <a:lnTo>
                      <a:pt x="497948" y="12576"/>
                    </a:lnTo>
                    <a:lnTo>
                      <a:pt x="497568" y="12636"/>
                    </a:lnTo>
                    <a:close/>
                    <a:moveTo>
                      <a:pt x="413287" y="12229"/>
                    </a:moveTo>
                    <a:lnTo>
                      <a:pt x="413104" y="12310"/>
                    </a:lnTo>
                    <a:lnTo>
                      <a:pt x="412884" y="12341"/>
                    </a:lnTo>
                    <a:close/>
                    <a:moveTo>
                      <a:pt x="437412" y="12229"/>
                    </a:moveTo>
                    <a:lnTo>
                      <a:pt x="437110" y="12363"/>
                    </a:lnTo>
                    <a:lnTo>
                      <a:pt x="435257" y="12614"/>
                    </a:lnTo>
                    <a:lnTo>
                      <a:pt x="435274" y="12609"/>
                    </a:lnTo>
                    <a:close/>
                    <a:moveTo>
                      <a:pt x="408997" y="12214"/>
                    </a:moveTo>
                    <a:lnTo>
                      <a:pt x="406780" y="12602"/>
                    </a:lnTo>
                    <a:lnTo>
                      <a:pt x="406232" y="12638"/>
                    </a:lnTo>
                    <a:lnTo>
                      <a:pt x="407070" y="12441"/>
                    </a:lnTo>
                    <a:lnTo>
                      <a:pt x="407692" y="12325"/>
                    </a:lnTo>
                    <a:close/>
                    <a:moveTo>
                      <a:pt x="411498" y="12208"/>
                    </a:moveTo>
                    <a:lnTo>
                      <a:pt x="410905" y="12333"/>
                    </a:lnTo>
                    <a:lnTo>
                      <a:pt x="410691" y="12347"/>
                    </a:lnTo>
                    <a:close/>
                    <a:moveTo>
                      <a:pt x="412868" y="12205"/>
                    </a:moveTo>
                    <a:lnTo>
                      <a:pt x="409424" y="12793"/>
                    </a:lnTo>
                    <a:lnTo>
                      <a:pt x="409792" y="12703"/>
                    </a:lnTo>
                    <a:lnTo>
                      <a:pt x="412624" y="12221"/>
                    </a:lnTo>
                    <a:close/>
                    <a:moveTo>
                      <a:pt x="413528" y="12162"/>
                    </a:moveTo>
                    <a:lnTo>
                      <a:pt x="413287" y="12229"/>
                    </a:lnTo>
                    <a:lnTo>
                      <a:pt x="413422" y="12169"/>
                    </a:lnTo>
                    <a:close/>
                    <a:moveTo>
                      <a:pt x="488135" y="12159"/>
                    </a:moveTo>
                    <a:lnTo>
                      <a:pt x="487965" y="12221"/>
                    </a:lnTo>
                    <a:lnTo>
                      <a:pt x="486923" y="12419"/>
                    </a:lnTo>
                    <a:lnTo>
                      <a:pt x="484930" y="12797"/>
                    </a:lnTo>
                    <a:lnTo>
                      <a:pt x="486432" y="12498"/>
                    </a:lnTo>
                    <a:close/>
                    <a:moveTo>
                      <a:pt x="408618" y="12153"/>
                    </a:moveTo>
                    <a:lnTo>
                      <a:pt x="407692" y="12325"/>
                    </a:lnTo>
                    <a:lnTo>
                      <a:pt x="407489" y="12342"/>
                    </a:lnTo>
                    <a:lnTo>
                      <a:pt x="407874" y="12252"/>
                    </a:lnTo>
                    <a:close/>
                    <a:moveTo>
                      <a:pt x="460310" y="12109"/>
                    </a:moveTo>
                    <a:lnTo>
                      <a:pt x="459762" y="12396"/>
                    </a:lnTo>
                    <a:lnTo>
                      <a:pt x="453083" y="13560"/>
                    </a:lnTo>
                    <a:lnTo>
                      <a:pt x="446976" y="14439"/>
                    </a:lnTo>
                    <a:lnTo>
                      <a:pt x="453731" y="13017"/>
                    </a:lnTo>
                    <a:close/>
                    <a:moveTo>
                      <a:pt x="540072" y="12084"/>
                    </a:moveTo>
                    <a:lnTo>
                      <a:pt x="541096" y="12453"/>
                    </a:lnTo>
                    <a:lnTo>
                      <a:pt x="541946" y="14362"/>
                    </a:lnTo>
                    <a:lnTo>
                      <a:pt x="541913" y="14738"/>
                    </a:lnTo>
                    <a:lnTo>
                      <a:pt x="541083" y="14330"/>
                    </a:lnTo>
                    <a:lnTo>
                      <a:pt x="540961" y="14177"/>
                    </a:lnTo>
                    <a:lnTo>
                      <a:pt x="540924" y="14065"/>
                    </a:lnTo>
                    <a:lnTo>
                      <a:pt x="540834" y="14017"/>
                    </a:lnTo>
                    <a:lnTo>
                      <a:pt x="540354" y="13414"/>
                    </a:lnTo>
                    <a:close/>
                    <a:moveTo>
                      <a:pt x="413636" y="12074"/>
                    </a:moveTo>
                    <a:lnTo>
                      <a:pt x="413422" y="12169"/>
                    </a:lnTo>
                    <a:lnTo>
                      <a:pt x="412868" y="12205"/>
                    </a:lnTo>
                    <a:close/>
                    <a:moveTo>
                      <a:pt x="414965" y="12068"/>
                    </a:moveTo>
                    <a:lnTo>
                      <a:pt x="412863" y="12417"/>
                    </a:lnTo>
                    <a:lnTo>
                      <a:pt x="413104" y="12310"/>
                    </a:lnTo>
                    <a:lnTo>
                      <a:pt x="414729" y="12083"/>
                    </a:lnTo>
                    <a:close/>
                    <a:moveTo>
                      <a:pt x="535189" y="12066"/>
                    </a:moveTo>
                    <a:lnTo>
                      <a:pt x="535948" y="12582"/>
                    </a:lnTo>
                    <a:lnTo>
                      <a:pt x="535295" y="12704"/>
                    </a:lnTo>
                    <a:lnTo>
                      <a:pt x="535036" y="12188"/>
                    </a:lnTo>
                    <a:close/>
                    <a:moveTo>
                      <a:pt x="410909" y="12051"/>
                    </a:moveTo>
                    <a:lnTo>
                      <a:pt x="408520" y="12488"/>
                    </a:lnTo>
                    <a:lnTo>
                      <a:pt x="407236" y="12572"/>
                    </a:lnTo>
                    <a:lnTo>
                      <a:pt x="409762" y="12149"/>
                    </a:lnTo>
                    <a:close/>
                    <a:moveTo>
                      <a:pt x="488686" y="12050"/>
                    </a:moveTo>
                    <a:lnTo>
                      <a:pt x="488135" y="12159"/>
                    </a:lnTo>
                    <a:lnTo>
                      <a:pt x="488240" y="12122"/>
                    </a:lnTo>
                    <a:close/>
                    <a:moveTo>
                      <a:pt x="526524" y="12041"/>
                    </a:moveTo>
                    <a:lnTo>
                      <a:pt x="526161" y="12622"/>
                    </a:lnTo>
                    <a:lnTo>
                      <a:pt x="526150" y="12628"/>
                    </a:lnTo>
                    <a:lnTo>
                      <a:pt x="525733" y="12472"/>
                    </a:lnTo>
                    <a:close/>
                    <a:moveTo>
                      <a:pt x="428675" y="12039"/>
                    </a:moveTo>
                    <a:lnTo>
                      <a:pt x="424698" y="12812"/>
                    </a:lnTo>
                    <a:lnTo>
                      <a:pt x="424576" y="12831"/>
                    </a:lnTo>
                    <a:lnTo>
                      <a:pt x="426054" y="12435"/>
                    </a:lnTo>
                    <a:lnTo>
                      <a:pt x="426540" y="12339"/>
                    </a:lnTo>
                    <a:close/>
                    <a:moveTo>
                      <a:pt x="425834" y="12036"/>
                    </a:moveTo>
                    <a:lnTo>
                      <a:pt x="422351" y="12929"/>
                    </a:lnTo>
                    <a:lnTo>
                      <a:pt x="417269" y="13644"/>
                    </a:lnTo>
                    <a:lnTo>
                      <a:pt x="420839" y="12624"/>
                    </a:lnTo>
                    <a:lnTo>
                      <a:pt x="423756" y="12192"/>
                    </a:lnTo>
                    <a:close/>
                    <a:moveTo>
                      <a:pt x="534956" y="12029"/>
                    </a:moveTo>
                    <a:lnTo>
                      <a:pt x="535036" y="12188"/>
                    </a:lnTo>
                    <a:lnTo>
                      <a:pt x="534614" y="12527"/>
                    </a:lnTo>
                    <a:lnTo>
                      <a:pt x="534031" y="12230"/>
                    </a:lnTo>
                    <a:close/>
                    <a:moveTo>
                      <a:pt x="512819" y="12012"/>
                    </a:moveTo>
                    <a:lnTo>
                      <a:pt x="511735" y="12554"/>
                    </a:lnTo>
                    <a:lnTo>
                      <a:pt x="510151" y="13071"/>
                    </a:lnTo>
                    <a:cubicBezTo>
                      <a:pt x="505217" y="14442"/>
                      <a:pt x="500282" y="16087"/>
                      <a:pt x="495896" y="19377"/>
                    </a:cubicBezTo>
                    <a:lnTo>
                      <a:pt x="509053" y="13894"/>
                    </a:lnTo>
                    <a:lnTo>
                      <a:pt x="498089" y="19377"/>
                    </a:lnTo>
                    <a:lnTo>
                      <a:pt x="510721" y="15797"/>
                    </a:lnTo>
                    <a:lnTo>
                      <a:pt x="506345" y="18861"/>
                    </a:lnTo>
                    <a:lnTo>
                      <a:pt x="500282" y="21570"/>
                    </a:lnTo>
                    <a:lnTo>
                      <a:pt x="505079" y="19747"/>
                    </a:lnTo>
                    <a:lnTo>
                      <a:pt x="502475" y="21570"/>
                    </a:lnTo>
                    <a:lnTo>
                      <a:pt x="506262" y="19298"/>
                    </a:lnTo>
                    <a:lnTo>
                      <a:pt x="511054" y="17477"/>
                    </a:lnTo>
                    <a:lnTo>
                      <a:pt x="504668" y="21570"/>
                    </a:lnTo>
                    <a:lnTo>
                      <a:pt x="513441" y="17183"/>
                    </a:lnTo>
                    <a:lnTo>
                      <a:pt x="509054" y="21570"/>
                    </a:lnTo>
                    <a:lnTo>
                      <a:pt x="513002" y="19815"/>
                    </a:lnTo>
                    <a:lnTo>
                      <a:pt x="511248" y="21570"/>
                    </a:lnTo>
                    <a:lnTo>
                      <a:pt x="517514" y="17810"/>
                    </a:lnTo>
                    <a:lnTo>
                      <a:pt x="521391" y="16087"/>
                    </a:lnTo>
                    <a:lnTo>
                      <a:pt x="521940" y="15192"/>
                    </a:lnTo>
                    <a:lnTo>
                      <a:pt x="524864" y="14647"/>
                    </a:lnTo>
                    <a:lnTo>
                      <a:pt x="515634" y="21570"/>
                    </a:lnTo>
                    <a:cubicBezTo>
                      <a:pt x="517827" y="19377"/>
                      <a:pt x="521665" y="17184"/>
                      <a:pt x="524680" y="14990"/>
                    </a:cubicBezTo>
                    <a:lnTo>
                      <a:pt x="524899" y="14641"/>
                    </a:lnTo>
                    <a:lnTo>
                      <a:pt x="526283" y="14383"/>
                    </a:lnTo>
                    <a:lnTo>
                      <a:pt x="525503" y="18280"/>
                    </a:lnTo>
                    <a:cubicBezTo>
                      <a:pt x="523858" y="20473"/>
                      <a:pt x="521117" y="22666"/>
                      <a:pt x="517827" y="23762"/>
                    </a:cubicBezTo>
                    <a:cubicBezTo>
                      <a:pt x="520020" y="20473"/>
                      <a:pt x="524407" y="18828"/>
                      <a:pt x="527422" y="16909"/>
                    </a:cubicBezTo>
                    <a:lnTo>
                      <a:pt x="527877" y="14086"/>
                    </a:lnTo>
                    <a:lnTo>
                      <a:pt x="531957" y="13326"/>
                    </a:lnTo>
                    <a:lnTo>
                      <a:pt x="531952" y="13392"/>
                    </a:lnTo>
                    <a:lnTo>
                      <a:pt x="528792" y="17184"/>
                    </a:lnTo>
                    <a:lnTo>
                      <a:pt x="531848" y="14739"/>
                    </a:lnTo>
                    <a:lnTo>
                      <a:pt x="531318" y="21626"/>
                    </a:lnTo>
                    <a:lnTo>
                      <a:pt x="528792" y="25956"/>
                    </a:lnTo>
                    <a:lnTo>
                      <a:pt x="531193" y="23255"/>
                    </a:lnTo>
                    <a:lnTo>
                      <a:pt x="530985" y="25956"/>
                    </a:lnTo>
                    <a:lnTo>
                      <a:pt x="535442" y="18475"/>
                    </a:lnTo>
                    <a:lnTo>
                      <a:pt x="537067" y="16648"/>
                    </a:lnTo>
                    <a:lnTo>
                      <a:pt x="537216" y="16988"/>
                    </a:lnTo>
                    <a:lnTo>
                      <a:pt x="537143" y="17862"/>
                    </a:lnTo>
                    <a:lnTo>
                      <a:pt x="533179" y="25956"/>
                    </a:lnTo>
                    <a:cubicBezTo>
                      <a:pt x="534276" y="23763"/>
                      <a:pt x="535920" y="21570"/>
                      <a:pt x="537017" y="19377"/>
                    </a:cubicBezTo>
                    <a:lnTo>
                      <a:pt x="537143" y="17862"/>
                    </a:lnTo>
                    <a:lnTo>
                      <a:pt x="537384" y="17370"/>
                    </a:lnTo>
                    <a:lnTo>
                      <a:pt x="537662" y="18002"/>
                    </a:lnTo>
                    <a:lnTo>
                      <a:pt x="533179" y="28149"/>
                    </a:lnTo>
                    <a:cubicBezTo>
                      <a:pt x="535372" y="25955"/>
                      <a:pt x="537565" y="22666"/>
                      <a:pt x="538388" y="19650"/>
                    </a:cubicBezTo>
                    <a:lnTo>
                      <a:pt x="537662" y="18002"/>
                    </a:lnTo>
                    <a:lnTo>
                      <a:pt x="537799" y="17694"/>
                    </a:lnTo>
                    <a:lnTo>
                      <a:pt x="538878" y="19844"/>
                    </a:lnTo>
                    <a:lnTo>
                      <a:pt x="537565" y="30342"/>
                    </a:lnTo>
                    <a:lnTo>
                      <a:pt x="540007" y="22693"/>
                    </a:lnTo>
                    <a:lnTo>
                      <a:pt x="541951" y="30342"/>
                    </a:lnTo>
                    <a:lnTo>
                      <a:pt x="542123" y="26312"/>
                    </a:lnTo>
                    <a:lnTo>
                      <a:pt x="544145" y="30342"/>
                    </a:lnTo>
                    <a:lnTo>
                      <a:pt x="543113" y="20647"/>
                    </a:lnTo>
                    <a:lnTo>
                      <a:pt x="544143" y="23743"/>
                    </a:lnTo>
                    <a:lnTo>
                      <a:pt x="546338" y="30342"/>
                    </a:lnTo>
                    <a:cubicBezTo>
                      <a:pt x="544145" y="27052"/>
                      <a:pt x="544145" y="23763"/>
                      <a:pt x="544419" y="20473"/>
                    </a:cubicBezTo>
                    <a:lnTo>
                      <a:pt x="544363" y="18455"/>
                    </a:lnTo>
                    <a:lnTo>
                      <a:pt x="545778" y="20234"/>
                    </a:lnTo>
                    <a:lnTo>
                      <a:pt x="546067" y="20953"/>
                    </a:lnTo>
                    <a:lnTo>
                      <a:pt x="548531" y="32535"/>
                    </a:lnTo>
                    <a:lnTo>
                      <a:pt x="546483" y="21989"/>
                    </a:lnTo>
                    <a:lnTo>
                      <a:pt x="550724" y="32535"/>
                    </a:lnTo>
                    <a:lnTo>
                      <a:pt x="548952" y="24435"/>
                    </a:lnTo>
                    <a:lnTo>
                      <a:pt x="552917" y="32535"/>
                    </a:lnTo>
                    <a:lnTo>
                      <a:pt x="548997" y="24283"/>
                    </a:lnTo>
                    <a:lnTo>
                      <a:pt x="557303" y="34728"/>
                    </a:lnTo>
                    <a:cubicBezTo>
                      <a:pt x="556207" y="31438"/>
                      <a:pt x="554014" y="27601"/>
                      <a:pt x="552643" y="24311"/>
                    </a:cubicBezTo>
                    <a:lnTo>
                      <a:pt x="552813" y="19899"/>
                    </a:lnTo>
                    <a:lnTo>
                      <a:pt x="554836" y="22118"/>
                    </a:lnTo>
                    <a:lnTo>
                      <a:pt x="555111" y="22623"/>
                    </a:lnTo>
                    <a:lnTo>
                      <a:pt x="555110" y="25408"/>
                    </a:lnTo>
                    <a:cubicBezTo>
                      <a:pt x="557303" y="28149"/>
                      <a:pt x="560593" y="31438"/>
                      <a:pt x="561689" y="34728"/>
                    </a:cubicBezTo>
                    <a:lnTo>
                      <a:pt x="555111" y="22623"/>
                    </a:lnTo>
                    <a:lnTo>
                      <a:pt x="555111" y="19378"/>
                    </a:lnTo>
                    <a:lnTo>
                      <a:pt x="555111" y="19377"/>
                    </a:lnTo>
                    <a:lnTo>
                      <a:pt x="555351" y="19270"/>
                    </a:lnTo>
                    <a:lnTo>
                      <a:pt x="560867" y="28971"/>
                    </a:lnTo>
                    <a:cubicBezTo>
                      <a:pt x="563334" y="33632"/>
                      <a:pt x="566076" y="38018"/>
                      <a:pt x="570462" y="41308"/>
                    </a:cubicBezTo>
                    <a:cubicBezTo>
                      <a:pt x="568269" y="36922"/>
                      <a:pt x="568269" y="32535"/>
                      <a:pt x="563883" y="30342"/>
                    </a:cubicBezTo>
                    <a:lnTo>
                      <a:pt x="565354" y="30536"/>
                    </a:lnTo>
                    <a:lnTo>
                      <a:pt x="570462" y="36922"/>
                    </a:lnTo>
                    <a:lnTo>
                      <a:pt x="565708" y="30583"/>
                    </a:lnTo>
                    <a:lnTo>
                      <a:pt x="566871" y="30737"/>
                    </a:lnTo>
                    <a:lnTo>
                      <a:pt x="574849" y="43501"/>
                    </a:lnTo>
                    <a:lnTo>
                      <a:pt x="570759" y="35323"/>
                    </a:lnTo>
                    <a:lnTo>
                      <a:pt x="573478" y="38566"/>
                    </a:lnTo>
                    <a:cubicBezTo>
                      <a:pt x="577042" y="41308"/>
                      <a:pt x="581428" y="43501"/>
                      <a:pt x="581428" y="47888"/>
                    </a:cubicBezTo>
                    <a:cubicBezTo>
                      <a:pt x="577042" y="45694"/>
                      <a:pt x="574849" y="41308"/>
                      <a:pt x="577042" y="36922"/>
                    </a:cubicBezTo>
                    <a:lnTo>
                      <a:pt x="592249" y="46761"/>
                    </a:lnTo>
                    <a:lnTo>
                      <a:pt x="603359" y="61046"/>
                    </a:lnTo>
                    <a:lnTo>
                      <a:pt x="603264" y="59239"/>
                    </a:lnTo>
                    <a:lnTo>
                      <a:pt x="616518" y="72012"/>
                    </a:lnTo>
                    <a:lnTo>
                      <a:pt x="616518" y="69819"/>
                    </a:lnTo>
                    <a:cubicBezTo>
                      <a:pt x="647222" y="82977"/>
                      <a:pt x="664767" y="111488"/>
                      <a:pt x="693278" y="126840"/>
                    </a:cubicBezTo>
                    <a:cubicBezTo>
                      <a:pt x="675733" y="118067"/>
                      <a:pt x="660381" y="104909"/>
                      <a:pt x="642835" y="93943"/>
                    </a:cubicBezTo>
                    <a:cubicBezTo>
                      <a:pt x="660381" y="118067"/>
                      <a:pt x="686699" y="135613"/>
                      <a:pt x="710823" y="153158"/>
                    </a:cubicBezTo>
                    <a:cubicBezTo>
                      <a:pt x="704243" y="148772"/>
                      <a:pt x="688892" y="148772"/>
                      <a:pt x="691085" y="161931"/>
                    </a:cubicBezTo>
                    <a:cubicBezTo>
                      <a:pt x="695471" y="175308"/>
                      <a:pt x="704243" y="186274"/>
                      <a:pt x="711481" y="199871"/>
                    </a:cubicBezTo>
                    <a:cubicBezTo>
                      <a:pt x="715429" y="208644"/>
                      <a:pt x="720254" y="216978"/>
                      <a:pt x="725079" y="225312"/>
                    </a:cubicBezTo>
                    <a:cubicBezTo>
                      <a:pt x="730122" y="233646"/>
                      <a:pt x="734947" y="241980"/>
                      <a:pt x="739334" y="250533"/>
                    </a:cubicBezTo>
                    <a:cubicBezTo>
                      <a:pt x="748984" y="268078"/>
                      <a:pt x="753589" y="288036"/>
                      <a:pt x="754686" y="307993"/>
                    </a:cubicBezTo>
                    <a:cubicBezTo>
                      <a:pt x="755563" y="328390"/>
                      <a:pt x="756878" y="349005"/>
                      <a:pt x="754467" y="369401"/>
                    </a:cubicBezTo>
                    <a:cubicBezTo>
                      <a:pt x="752931" y="381902"/>
                      <a:pt x="754905" y="394842"/>
                      <a:pt x="762142" y="405369"/>
                    </a:cubicBezTo>
                    <a:cubicBezTo>
                      <a:pt x="775521" y="428396"/>
                      <a:pt x="791749" y="449889"/>
                      <a:pt x="803154" y="474014"/>
                    </a:cubicBezTo>
                    <a:cubicBezTo>
                      <a:pt x="807541" y="484102"/>
                      <a:pt x="811708" y="496165"/>
                      <a:pt x="805786" y="506472"/>
                    </a:cubicBezTo>
                    <a:cubicBezTo>
                      <a:pt x="799206" y="518096"/>
                      <a:pt x="785389" y="522482"/>
                      <a:pt x="773327" y="526430"/>
                    </a:cubicBezTo>
                    <a:cubicBezTo>
                      <a:pt x="763019" y="529939"/>
                      <a:pt x="751396" y="531036"/>
                      <a:pt x="742185" y="536956"/>
                    </a:cubicBezTo>
                    <a:cubicBezTo>
                      <a:pt x="739334" y="543097"/>
                      <a:pt x="743281" y="550116"/>
                      <a:pt x="745255" y="556037"/>
                    </a:cubicBezTo>
                    <a:cubicBezTo>
                      <a:pt x="750957" y="568976"/>
                      <a:pt x="752053" y="583452"/>
                      <a:pt x="753589" y="597487"/>
                    </a:cubicBezTo>
                    <a:cubicBezTo>
                      <a:pt x="754027" y="604944"/>
                      <a:pt x="754905" y="613059"/>
                      <a:pt x="750957" y="619858"/>
                    </a:cubicBezTo>
                    <a:cubicBezTo>
                      <a:pt x="754686" y="645079"/>
                      <a:pt x="755124" y="672054"/>
                      <a:pt x="744597" y="695740"/>
                    </a:cubicBezTo>
                    <a:cubicBezTo>
                      <a:pt x="739334" y="708460"/>
                      <a:pt x="725297" y="713504"/>
                      <a:pt x="713016" y="716794"/>
                    </a:cubicBezTo>
                    <a:cubicBezTo>
                      <a:pt x="672443" y="727321"/>
                      <a:pt x="629238" y="730830"/>
                      <a:pt x="591735" y="751007"/>
                    </a:cubicBezTo>
                    <a:cubicBezTo>
                      <a:pt x="576603" y="759122"/>
                      <a:pt x="564541" y="771841"/>
                      <a:pt x="557742" y="787413"/>
                    </a:cubicBezTo>
                    <a:cubicBezTo>
                      <a:pt x="540636" y="825135"/>
                      <a:pt x="534056" y="866366"/>
                      <a:pt x="528354" y="907158"/>
                    </a:cubicBezTo>
                    <a:cubicBezTo>
                      <a:pt x="525284" y="934791"/>
                      <a:pt x="522214" y="962645"/>
                      <a:pt x="523749" y="990497"/>
                    </a:cubicBezTo>
                    <a:cubicBezTo>
                      <a:pt x="523529" y="994664"/>
                      <a:pt x="525723" y="998392"/>
                      <a:pt x="529670" y="999708"/>
                    </a:cubicBezTo>
                    <a:cubicBezTo>
                      <a:pt x="542171" y="1004972"/>
                      <a:pt x="557742" y="1005849"/>
                      <a:pt x="566953" y="1017253"/>
                    </a:cubicBezTo>
                    <a:cubicBezTo>
                      <a:pt x="571669" y="1022627"/>
                      <a:pt x="573643" y="1029151"/>
                      <a:pt x="574163" y="1035978"/>
                    </a:cubicBezTo>
                    <a:lnTo>
                      <a:pt x="573341" y="1047182"/>
                    </a:lnTo>
                    <a:lnTo>
                      <a:pt x="0" y="1047182"/>
                    </a:lnTo>
                    <a:lnTo>
                      <a:pt x="3208" y="1033922"/>
                    </a:lnTo>
                    <a:cubicBezTo>
                      <a:pt x="4907" y="1022353"/>
                      <a:pt x="6059" y="1010674"/>
                      <a:pt x="8142" y="999270"/>
                    </a:cubicBezTo>
                    <a:cubicBezTo>
                      <a:pt x="10116" y="983260"/>
                      <a:pt x="16256" y="968127"/>
                      <a:pt x="21520" y="952995"/>
                    </a:cubicBezTo>
                    <a:cubicBezTo>
                      <a:pt x="27442" y="936327"/>
                      <a:pt x="35776" y="920098"/>
                      <a:pt x="48057" y="907158"/>
                    </a:cubicBezTo>
                    <a:cubicBezTo>
                      <a:pt x="63848" y="890271"/>
                      <a:pt x="85560" y="880621"/>
                      <a:pt x="102885" y="865489"/>
                    </a:cubicBezTo>
                    <a:cubicBezTo>
                      <a:pt x="141704" y="829082"/>
                      <a:pt x="182935" y="794212"/>
                      <a:pt x="214297" y="751007"/>
                    </a:cubicBezTo>
                    <a:cubicBezTo>
                      <a:pt x="224385" y="737190"/>
                      <a:pt x="227675" y="719865"/>
                      <a:pt x="227017" y="702977"/>
                    </a:cubicBezTo>
                    <a:cubicBezTo>
                      <a:pt x="226140" y="679511"/>
                      <a:pt x="219780" y="656263"/>
                      <a:pt x="210569" y="634771"/>
                    </a:cubicBezTo>
                    <a:cubicBezTo>
                      <a:pt x="203551" y="619200"/>
                      <a:pt x="188418" y="610208"/>
                      <a:pt x="177672" y="597487"/>
                    </a:cubicBezTo>
                    <a:cubicBezTo>
                      <a:pt x="155083" y="569196"/>
                      <a:pt x="129861" y="542220"/>
                      <a:pt x="115167" y="508665"/>
                    </a:cubicBezTo>
                    <a:cubicBezTo>
                      <a:pt x="102008" y="478839"/>
                      <a:pt x="99815" y="445723"/>
                      <a:pt x="98061" y="413483"/>
                    </a:cubicBezTo>
                    <a:cubicBezTo>
                      <a:pt x="95868" y="370278"/>
                      <a:pt x="99158" y="327074"/>
                      <a:pt x="101789" y="284088"/>
                    </a:cubicBezTo>
                    <a:cubicBezTo>
                      <a:pt x="102447" y="268736"/>
                      <a:pt x="102885" y="252945"/>
                      <a:pt x="103105" y="236716"/>
                    </a:cubicBezTo>
                    <a:cubicBezTo>
                      <a:pt x="109684" y="210399"/>
                      <a:pt x="111877" y="181888"/>
                      <a:pt x="118457" y="153377"/>
                    </a:cubicBezTo>
                    <a:cubicBezTo>
                      <a:pt x="105298" y="155570"/>
                      <a:pt x="100911" y="170922"/>
                      <a:pt x="92139" y="177502"/>
                    </a:cubicBezTo>
                    <a:cubicBezTo>
                      <a:pt x="100911" y="166536"/>
                      <a:pt x="109904" y="154913"/>
                      <a:pt x="119334" y="143947"/>
                    </a:cubicBezTo>
                    <a:cubicBezTo>
                      <a:pt x="128764" y="132981"/>
                      <a:pt x="139292" y="122454"/>
                      <a:pt x="151354" y="113681"/>
                    </a:cubicBezTo>
                    <a:lnTo>
                      <a:pt x="122940" y="126696"/>
                    </a:lnTo>
                    <a:lnTo>
                      <a:pt x="128107" y="122454"/>
                    </a:lnTo>
                    <a:cubicBezTo>
                      <a:pt x="138634" y="115216"/>
                      <a:pt x="150258" y="109295"/>
                      <a:pt x="162319" y="104690"/>
                    </a:cubicBezTo>
                    <a:lnTo>
                      <a:pt x="153142" y="107190"/>
                    </a:lnTo>
                    <a:lnTo>
                      <a:pt x="170544" y="98412"/>
                    </a:lnTo>
                    <a:lnTo>
                      <a:pt x="176513" y="91797"/>
                    </a:lnTo>
                    <a:lnTo>
                      <a:pt x="191324" y="87089"/>
                    </a:lnTo>
                    <a:lnTo>
                      <a:pt x="198623" y="82420"/>
                    </a:lnTo>
                    <a:lnTo>
                      <a:pt x="202614" y="80186"/>
                    </a:lnTo>
                    <a:lnTo>
                      <a:pt x="199823" y="82977"/>
                    </a:lnTo>
                    <a:lnTo>
                      <a:pt x="197629" y="85170"/>
                    </a:lnTo>
                    <a:lnTo>
                      <a:pt x="228275" y="70210"/>
                    </a:lnTo>
                    <a:lnTo>
                      <a:pt x="219560" y="76398"/>
                    </a:lnTo>
                    <a:lnTo>
                      <a:pt x="236780" y="65523"/>
                    </a:lnTo>
                    <a:lnTo>
                      <a:pt x="246147" y="59794"/>
                    </a:lnTo>
                    <a:lnTo>
                      <a:pt x="247496" y="59237"/>
                    </a:lnTo>
                    <a:lnTo>
                      <a:pt x="231622" y="69819"/>
                    </a:lnTo>
                    <a:lnTo>
                      <a:pt x="227014" y="72891"/>
                    </a:lnTo>
                    <a:lnTo>
                      <a:pt x="217367" y="78592"/>
                    </a:lnTo>
                    <a:lnTo>
                      <a:pt x="225698" y="73768"/>
                    </a:lnTo>
                    <a:lnTo>
                      <a:pt x="221753" y="76398"/>
                    </a:lnTo>
                    <a:lnTo>
                      <a:pt x="249908" y="61940"/>
                    </a:lnTo>
                    <a:lnTo>
                      <a:pt x="237106" y="69819"/>
                    </a:lnTo>
                    <a:lnTo>
                      <a:pt x="270868" y="51812"/>
                    </a:lnTo>
                    <a:lnTo>
                      <a:pt x="267810" y="54466"/>
                    </a:lnTo>
                    <a:lnTo>
                      <a:pt x="307680" y="39289"/>
                    </a:lnTo>
                    <a:lnTo>
                      <a:pt x="307681" y="39288"/>
                    </a:lnTo>
                    <a:lnTo>
                      <a:pt x="313512" y="37433"/>
                    </a:lnTo>
                    <a:lnTo>
                      <a:pt x="313533" y="37426"/>
                    </a:lnTo>
                    <a:lnTo>
                      <a:pt x="325928" y="33632"/>
                    </a:lnTo>
                    <a:lnTo>
                      <a:pt x="327216" y="33238"/>
                    </a:lnTo>
                    <a:lnTo>
                      <a:pt x="326639" y="33598"/>
                    </a:lnTo>
                    <a:lnTo>
                      <a:pt x="309479" y="41308"/>
                    </a:lnTo>
                    <a:lnTo>
                      <a:pt x="318365" y="37868"/>
                    </a:lnTo>
                    <a:lnTo>
                      <a:pt x="300707" y="45694"/>
                    </a:lnTo>
                    <a:lnTo>
                      <a:pt x="331490" y="32956"/>
                    </a:lnTo>
                    <a:lnTo>
                      <a:pt x="333031" y="32546"/>
                    </a:lnTo>
                    <a:lnTo>
                      <a:pt x="344459" y="29505"/>
                    </a:lnTo>
                    <a:lnTo>
                      <a:pt x="351751" y="27565"/>
                    </a:lnTo>
                    <a:lnTo>
                      <a:pt x="337990" y="34728"/>
                    </a:lnTo>
                    <a:lnTo>
                      <a:pt x="369002" y="25425"/>
                    </a:lnTo>
                    <a:lnTo>
                      <a:pt x="399132" y="19034"/>
                    </a:lnTo>
                    <a:lnTo>
                      <a:pt x="411823" y="16778"/>
                    </a:lnTo>
                    <a:lnTo>
                      <a:pt x="424996" y="15314"/>
                    </a:lnTo>
                    <a:lnTo>
                      <a:pt x="422196" y="15964"/>
                    </a:lnTo>
                    <a:lnTo>
                      <a:pt x="414750" y="17184"/>
                    </a:lnTo>
                    <a:lnTo>
                      <a:pt x="419811" y="16518"/>
                    </a:lnTo>
                    <a:lnTo>
                      <a:pt x="416942" y="17184"/>
                    </a:lnTo>
                    <a:lnTo>
                      <a:pt x="429673" y="15668"/>
                    </a:lnTo>
                    <a:lnTo>
                      <a:pt x="428506" y="16187"/>
                    </a:lnTo>
                    <a:lnTo>
                      <a:pt x="423522" y="17184"/>
                    </a:lnTo>
                    <a:lnTo>
                      <a:pt x="427134" y="16797"/>
                    </a:lnTo>
                    <a:lnTo>
                      <a:pt x="421329" y="19377"/>
                    </a:lnTo>
                    <a:lnTo>
                      <a:pt x="424818" y="18978"/>
                    </a:lnTo>
                    <a:lnTo>
                      <a:pt x="423522" y="19377"/>
                    </a:lnTo>
                    <a:lnTo>
                      <a:pt x="426127" y="18828"/>
                    </a:lnTo>
                    <a:lnTo>
                      <a:pt x="442822" y="16920"/>
                    </a:lnTo>
                    <a:lnTo>
                      <a:pt x="438874" y="19377"/>
                    </a:lnTo>
                    <a:lnTo>
                      <a:pt x="446239" y="18226"/>
                    </a:lnTo>
                    <a:lnTo>
                      <a:pt x="443261" y="19377"/>
                    </a:lnTo>
                    <a:lnTo>
                      <a:pt x="471010" y="14901"/>
                    </a:lnTo>
                    <a:lnTo>
                      <a:pt x="467706" y="15782"/>
                    </a:lnTo>
                    <a:lnTo>
                      <a:pt x="460806" y="17184"/>
                    </a:lnTo>
                    <a:lnTo>
                      <a:pt x="466525" y="16097"/>
                    </a:lnTo>
                    <a:lnTo>
                      <a:pt x="454226" y="19377"/>
                    </a:lnTo>
                    <a:lnTo>
                      <a:pt x="466692" y="16065"/>
                    </a:lnTo>
                    <a:lnTo>
                      <a:pt x="472274" y="15005"/>
                    </a:lnTo>
                    <a:lnTo>
                      <a:pt x="471053" y="15380"/>
                    </a:lnTo>
                    <a:lnTo>
                      <a:pt x="465192" y="17184"/>
                    </a:lnTo>
                    <a:lnTo>
                      <a:pt x="474541" y="15539"/>
                    </a:lnTo>
                    <a:lnTo>
                      <a:pt x="473964" y="15813"/>
                    </a:lnTo>
                    <a:lnTo>
                      <a:pt x="470498" y="16939"/>
                    </a:lnTo>
                    <a:lnTo>
                      <a:pt x="469578" y="17184"/>
                    </a:lnTo>
                    <a:lnTo>
                      <a:pt x="469984" y="17106"/>
                    </a:lnTo>
                    <a:lnTo>
                      <a:pt x="462999" y="19377"/>
                    </a:lnTo>
                    <a:lnTo>
                      <a:pt x="467867" y="18507"/>
                    </a:lnTo>
                    <a:lnTo>
                      <a:pt x="465192" y="19377"/>
                    </a:lnTo>
                    <a:lnTo>
                      <a:pt x="476581" y="16951"/>
                    </a:lnTo>
                    <a:lnTo>
                      <a:pt x="479632" y="16406"/>
                    </a:lnTo>
                    <a:lnTo>
                      <a:pt x="476157" y="17184"/>
                    </a:lnTo>
                    <a:lnTo>
                      <a:pt x="479748" y="16386"/>
                    </a:lnTo>
                    <a:lnTo>
                      <a:pt x="481060" y="16151"/>
                    </a:lnTo>
                    <a:lnTo>
                      <a:pt x="473964" y="19377"/>
                    </a:lnTo>
                    <a:lnTo>
                      <a:pt x="482061" y="17690"/>
                    </a:lnTo>
                    <a:lnTo>
                      <a:pt x="478350" y="19377"/>
                    </a:lnTo>
                    <a:lnTo>
                      <a:pt x="480377" y="18936"/>
                    </a:lnTo>
                    <a:lnTo>
                      <a:pt x="480864" y="18830"/>
                    </a:lnTo>
                    <a:lnTo>
                      <a:pt x="473964" y="21570"/>
                    </a:lnTo>
                    <a:lnTo>
                      <a:pt x="481830" y="18620"/>
                    </a:lnTo>
                    <a:lnTo>
                      <a:pt x="499816" y="14710"/>
                    </a:lnTo>
                    <a:lnTo>
                      <a:pt x="489316" y="19377"/>
                    </a:lnTo>
                    <a:lnTo>
                      <a:pt x="510983" y="12335"/>
                    </a:lnTo>
                    <a:close/>
                    <a:moveTo>
                      <a:pt x="535753" y="12010"/>
                    </a:moveTo>
                    <a:lnTo>
                      <a:pt x="536734" y="12436"/>
                    </a:lnTo>
                    <a:lnTo>
                      <a:pt x="536003" y="12572"/>
                    </a:lnTo>
                    <a:close/>
                    <a:moveTo>
                      <a:pt x="489113" y="12003"/>
                    </a:moveTo>
                    <a:lnTo>
                      <a:pt x="488988" y="12083"/>
                    </a:lnTo>
                    <a:lnTo>
                      <a:pt x="487036" y="13340"/>
                    </a:lnTo>
                    <a:lnTo>
                      <a:pt x="478181" y="14898"/>
                    </a:lnTo>
                    <a:lnTo>
                      <a:pt x="487123" y="12523"/>
                    </a:lnTo>
                    <a:lnTo>
                      <a:pt x="487820" y="12273"/>
                    </a:lnTo>
                    <a:lnTo>
                      <a:pt x="487965" y="12221"/>
                    </a:lnTo>
                    <a:close/>
                    <a:moveTo>
                      <a:pt x="539345" y="11989"/>
                    </a:moveTo>
                    <a:lnTo>
                      <a:pt x="539758" y="12523"/>
                    </a:lnTo>
                    <a:lnTo>
                      <a:pt x="539715" y="12610"/>
                    </a:lnTo>
                    <a:lnTo>
                      <a:pt x="539318" y="12111"/>
                    </a:lnTo>
                    <a:close/>
                    <a:moveTo>
                      <a:pt x="429005" y="11975"/>
                    </a:moveTo>
                    <a:lnTo>
                      <a:pt x="428843" y="12015"/>
                    </a:lnTo>
                    <a:lnTo>
                      <a:pt x="428675" y="12039"/>
                    </a:lnTo>
                    <a:close/>
                    <a:moveTo>
                      <a:pt x="539210" y="11975"/>
                    </a:moveTo>
                    <a:lnTo>
                      <a:pt x="539318" y="12111"/>
                    </a:lnTo>
                    <a:lnTo>
                      <a:pt x="539102" y="13097"/>
                    </a:lnTo>
                    <a:lnTo>
                      <a:pt x="538525" y="12791"/>
                    </a:lnTo>
                    <a:lnTo>
                      <a:pt x="538217" y="12160"/>
                    </a:lnTo>
                    <a:close/>
                    <a:moveTo>
                      <a:pt x="489197" y="11948"/>
                    </a:moveTo>
                    <a:lnTo>
                      <a:pt x="489157" y="11974"/>
                    </a:lnTo>
                    <a:lnTo>
                      <a:pt x="488686" y="12050"/>
                    </a:lnTo>
                    <a:close/>
                    <a:moveTo>
                      <a:pt x="535339" y="11946"/>
                    </a:moveTo>
                    <a:lnTo>
                      <a:pt x="535189" y="12066"/>
                    </a:lnTo>
                    <a:lnTo>
                      <a:pt x="535092" y="12000"/>
                    </a:lnTo>
                    <a:close/>
                    <a:moveTo>
                      <a:pt x="482123" y="11937"/>
                    </a:moveTo>
                    <a:lnTo>
                      <a:pt x="481905" y="12041"/>
                    </a:lnTo>
                    <a:lnTo>
                      <a:pt x="479772" y="12697"/>
                    </a:lnTo>
                    <a:lnTo>
                      <a:pt x="478899" y="12797"/>
                    </a:lnTo>
                    <a:close/>
                    <a:moveTo>
                      <a:pt x="523939" y="11934"/>
                    </a:moveTo>
                    <a:lnTo>
                      <a:pt x="523806" y="12150"/>
                    </a:lnTo>
                    <a:lnTo>
                      <a:pt x="522529" y="13109"/>
                    </a:lnTo>
                    <a:lnTo>
                      <a:pt x="523247" y="12280"/>
                    </a:lnTo>
                    <a:close/>
                    <a:moveTo>
                      <a:pt x="518538" y="11932"/>
                    </a:moveTo>
                    <a:lnTo>
                      <a:pt x="517448" y="12993"/>
                    </a:lnTo>
                    <a:lnTo>
                      <a:pt x="516598" y="13553"/>
                    </a:lnTo>
                    <a:lnTo>
                      <a:pt x="517945" y="12288"/>
                    </a:lnTo>
                    <a:close/>
                    <a:moveTo>
                      <a:pt x="468263" y="11920"/>
                    </a:moveTo>
                    <a:lnTo>
                      <a:pt x="468261" y="11920"/>
                    </a:lnTo>
                    <a:lnTo>
                      <a:pt x="463194" y="12987"/>
                    </a:lnTo>
                    <a:lnTo>
                      <a:pt x="456794" y="13947"/>
                    </a:lnTo>
                    <a:lnTo>
                      <a:pt x="457120" y="13777"/>
                    </a:lnTo>
                    <a:close/>
                    <a:moveTo>
                      <a:pt x="414412" y="11916"/>
                    </a:moveTo>
                    <a:lnTo>
                      <a:pt x="414180" y="11981"/>
                    </a:lnTo>
                    <a:lnTo>
                      <a:pt x="413636" y="12074"/>
                    </a:lnTo>
                    <a:lnTo>
                      <a:pt x="413728" y="12033"/>
                    </a:lnTo>
                    <a:close/>
                    <a:moveTo>
                      <a:pt x="486655" y="11911"/>
                    </a:moveTo>
                    <a:lnTo>
                      <a:pt x="483253" y="12442"/>
                    </a:lnTo>
                    <a:lnTo>
                      <a:pt x="483435" y="12356"/>
                    </a:lnTo>
                    <a:lnTo>
                      <a:pt x="484050" y="12208"/>
                    </a:lnTo>
                    <a:close/>
                    <a:moveTo>
                      <a:pt x="488893" y="11887"/>
                    </a:moveTo>
                    <a:lnTo>
                      <a:pt x="488240" y="12122"/>
                    </a:lnTo>
                    <a:lnTo>
                      <a:pt x="482984" y="12970"/>
                    </a:lnTo>
                    <a:lnTo>
                      <a:pt x="488220" y="11975"/>
                    </a:lnTo>
                    <a:close/>
                    <a:moveTo>
                      <a:pt x="524161" y="11884"/>
                    </a:moveTo>
                    <a:lnTo>
                      <a:pt x="525733" y="12472"/>
                    </a:lnTo>
                    <a:lnTo>
                      <a:pt x="522540" y="14214"/>
                    </a:lnTo>
                    <a:lnTo>
                      <a:pt x="523806" y="12150"/>
                    </a:lnTo>
                    <a:close/>
                    <a:moveTo>
                      <a:pt x="535433" y="11871"/>
                    </a:moveTo>
                    <a:lnTo>
                      <a:pt x="535518" y="11907"/>
                    </a:lnTo>
                    <a:lnTo>
                      <a:pt x="535339" y="11946"/>
                    </a:lnTo>
                    <a:close/>
                    <a:moveTo>
                      <a:pt x="535691" y="11870"/>
                    </a:moveTo>
                    <a:lnTo>
                      <a:pt x="535753" y="12010"/>
                    </a:lnTo>
                    <a:lnTo>
                      <a:pt x="535518" y="11907"/>
                    </a:lnTo>
                    <a:close/>
                    <a:moveTo>
                      <a:pt x="489860" y="11860"/>
                    </a:moveTo>
                    <a:lnTo>
                      <a:pt x="489113" y="12003"/>
                    </a:lnTo>
                    <a:lnTo>
                      <a:pt x="489157" y="11974"/>
                    </a:lnTo>
                    <a:close/>
                    <a:moveTo>
                      <a:pt x="413274" y="11850"/>
                    </a:moveTo>
                    <a:lnTo>
                      <a:pt x="412542" y="12029"/>
                    </a:lnTo>
                    <a:lnTo>
                      <a:pt x="411498" y="12208"/>
                    </a:lnTo>
                    <a:lnTo>
                      <a:pt x="413157" y="11860"/>
                    </a:lnTo>
                    <a:close/>
                    <a:moveTo>
                      <a:pt x="418362" y="11846"/>
                    </a:moveTo>
                    <a:lnTo>
                      <a:pt x="414513" y="12442"/>
                    </a:lnTo>
                    <a:lnTo>
                      <a:pt x="414105" y="12492"/>
                    </a:lnTo>
                    <a:lnTo>
                      <a:pt x="413735" y="12520"/>
                    </a:lnTo>
                    <a:lnTo>
                      <a:pt x="416187" y="11988"/>
                    </a:lnTo>
                    <a:close/>
                    <a:moveTo>
                      <a:pt x="534863" y="11844"/>
                    </a:moveTo>
                    <a:lnTo>
                      <a:pt x="535092" y="12000"/>
                    </a:lnTo>
                    <a:lnTo>
                      <a:pt x="534956" y="12029"/>
                    </a:lnTo>
                    <a:close/>
                    <a:moveTo>
                      <a:pt x="502617" y="11841"/>
                    </a:moveTo>
                    <a:lnTo>
                      <a:pt x="501948" y="12154"/>
                    </a:lnTo>
                    <a:lnTo>
                      <a:pt x="496772" y="13017"/>
                    </a:lnTo>
                    <a:lnTo>
                      <a:pt x="496991" y="12935"/>
                    </a:lnTo>
                    <a:lnTo>
                      <a:pt x="497948" y="12576"/>
                    </a:lnTo>
                    <a:lnTo>
                      <a:pt x="498416" y="12502"/>
                    </a:lnTo>
                    <a:close/>
                    <a:moveTo>
                      <a:pt x="426136" y="11840"/>
                    </a:moveTo>
                    <a:lnTo>
                      <a:pt x="423756" y="12192"/>
                    </a:lnTo>
                    <a:lnTo>
                      <a:pt x="421846" y="12336"/>
                    </a:lnTo>
                    <a:lnTo>
                      <a:pt x="422350" y="12192"/>
                    </a:lnTo>
                    <a:close/>
                    <a:moveTo>
                      <a:pt x="533251" y="11833"/>
                    </a:moveTo>
                    <a:lnTo>
                      <a:pt x="534031" y="12230"/>
                    </a:lnTo>
                    <a:lnTo>
                      <a:pt x="533758" y="12290"/>
                    </a:lnTo>
                    <a:lnTo>
                      <a:pt x="533054" y="12069"/>
                    </a:lnTo>
                    <a:close/>
                    <a:moveTo>
                      <a:pt x="418583" y="11832"/>
                    </a:moveTo>
                    <a:lnTo>
                      <a:pt x="418362" y="11846"/>
                    </a:lnTo>
                    <a:lnTo>
                      <a:pt x="418416" y="11838"/>
                    </a:lnTo>
                    <a:close/>
                    <a:moveTo>
                      <a:pt x="524005" y="11826"/>
                    </a:moveTo>
                    <a:lnTo>
                      <a:pt x="524091" y="11858"/>
                    </a:lnTo>
                    <a:lnTo>
                      <a:pt x="523939" y="11934"/>
                    </a:lnTo>
                    <a:close/>
                    <a:moveTo>
                      <a:pt x="433093" y="11805"/>
                    </a:moveTo>
                    <a:lnTo>
                      <a:pt x="420420" y="14121"/>
                    </a:lnTo>
                    <a:lnTo>
                      <a:pt x="424516" y="13097"/>
                    </a:lnTo>
                    <a:close/>
                    <a:moveTo>
                      <a:pt x="513273" y="11785"/>
                    </a:moveTo>
                    <a:lnTo>
                      <a:pt x="512935" y="11953"/>
                    </a:lnTo>
                    <a:lnTo>
                      <a:pt x="511248" y="12249"/>
                    </a:lnTo>
                    <a:lnTo>
                      <a:pt x="510983" y="12335"/>
                    </a:lnTo>
                    <a:lnTo>
                      <a:pt x="509717" y="12558"/>
                    </a:lnTo>
                    <a:close/>
                    <a:moveTo>
                      <a:pt x="514122" y="11782"/>
                    </a:moveTo>
                    <a:lnTo>
                      <a:pt x="509053" y="13894"/>
                    </a:lnTo>
                    <a:lnTo>
                      <a:pt x="511735" y="12554"/>
                    </a:lnTo>
                    <a:lnTo>
                      <a:pt x="514061" y="11793"/>
                    </a:lnTo>
                    <a:close/>
                    <a:moveTo>
                      <a:pt x="450614" y="11765"/>
                    </a:moveTo>
                    <a:lnTo>
                      <a:pt x="447274" y="12839"/>
                    </a:lnTo>
                    <a:lnTo>
                      <a:pt x="443699" y="13236"/>
                    </a:lnTo>
                    <a:lnTo>
                      <a:pt x="445453" y="12797"/>
                    </a:lnTo>
                    <a:close/>
                    <a:moveTo>
                      <a:pt x="532077" y="11762"/>
                    </a:moveTo>
                    <a:lnTo>
                      <a:pt x="533054" y="12069"/>
                    </a:lnTo>
                    <a:lnTo>
                      <a:pt x="532752" y="12432"/>
                    </a:lnTo>
                    <a:lnTo>
                      <a:pt x="532071" y="11847"/>
                    </a:lnTo>
                    <a:close/>
                    <a:moveTo>
                      <a:pt x="429476" y="11761"/>
                    </a:moveTo>
                    <a:lnTo>
                      <a:pt x="426540" y="12339"/>
                    </a:lnTo>
                    <a:lnTo>
                      <a:pt x="426269" y="12378"/>
                    </a:lnTo>
                    <a:lnTo>
                      <a:pt x="428213" y="11856"/>
                    </a:lnTo>
                    <a:close/>
                    <a:moveTo>
                      <a:pt x="414344" y="11759"/>
                    </a:moveTo>
                    <a:lnTo>
                      <a:pt x="413728" y="12033"/>
                    </a:lnTo>
                    <a:lnTo>
                      <a:pt x="412624" y="12221"/>
                    </a:lnTo>
                    <a:lnTo>
                      <a:pt x="411447" y="12297"/>
                    </a:lnTo>
                    <a:lnTo>
                      <a:pt x="412542" y="12029"/>
                    </a:lnTo>
                    <a:lnTo>
                      <a:pt x="413895" y="11797"/>
                    </a:lnTo>
                    <a:close/>
                    <a:moveTo>
                      <a:pt x="539166" y="11758"/>
                    </a:moveTo>
                    <a:lnTo>
                      <a:pt x="539379" y="11835"/>
                    </a:lnTo>
                    <a:lnTo>
                      <a:pt x="539345" y="11989"/>
                    </a:lnTo>
                    <a:close/>
                    <a:moveTo>
                      <a:pt x="423937" y="11739"/>
                    </a:moveTo>
                    <a:lnTo>
                      <a:pt x="422350" y="12192"/>
                    </a:lnTo>
                    <a:lnTo>
                      <a:pt x="416370" y="12748"/>
                    </a:lnTo>
                    <a:lnTo>
                      <a:pt x="411250" y="13134"/>
                    </a:lnTo>
                    <a:lnTo>
                      <a:pt x="411579" y="12988"/>
                    </a:lnTo>
                    <a:lnTo>
                      <a:pt x="412201" y="12853"/>
                    </a:lnTo>
                    <a:lnTo>
                      <a:pt x="421222" y="11947"/>
                    </a:lnTo>
                    <a:close/>
                    <a:moveTo>
                      <a:pt x="461039" y="11728"/>
                    </a:moveTo>
                    <a:lnTo>
                      <a:pt x="460529" y="11995"/>
                    </a:lnTo>
                    <a:lnTo>
                      <a:pt x="456057" y="12527"/>
                    </a:lnTo>
                    <a:lnTo>
                      <a:pt x="458745" y="11961"/>
                    </a:lnTo>
                    <a:close/>
                    <a:moveTo>
                      <a:pt x="514274" y="11719"/>
                    </a:moveTo>
                    <a:lnTo>
                      <a:pt x="514225" y="11740"/>
                    </a:lnTo>
                    <a:lnTo>
                      <a:pt x="514061" y="11793"/>
                    </a:lnTo>
                    <a:lnTo>
                      <a:pt x="512819" y="12012"/>
                    </a:lnTo>
                    <a:lnTo>
                      <a:pt x="512935" y="11953"/>
                    </a:lnTo>
                    <a:close/>
                    <a:moveTo>
                      <a:pt x="497019" y="11707"/>
                    </a:moveTo>
                    <a:lnTo>
                      <a:pt x="496082" y="12135"/>
                    </a:lnTo>
                    <a:lnTo>
                      <a:pt x="492982" y="12726"/>
                    </a:lnTo>
                    <a:lnTo>
                      <a:pt x="494530" y="12022"/>
                    </a:lnTo>
                    <a:lnTo>
                      <a:pt x="494799" y="11975"/>
                    </a:lnTo>
                    <a:close/>
                    <a:moveTo>
                      <a:pt x="479445" y="11701"/>
                    </a:moveTo>
                    <a:lnTo>
                      <a:pt x="467386" y="14113"/>
                    </a:lnTo>
                    <a:lnTo>
                      <a:pt x="464866" y="14401"/>
                    </a:lnTo>
                    <a:close/>
                    <a:moveTo>
                      <a:pt x="536469" y="11701"/>
                    </a:moveTo>
                    <a:lnTo>
                      <a:pt x="537334" y="12324"/>
                    </a:lnTo>
                    <a:lnTo>
                      <a:pt x="537096" y="12368"/>
                    </a:lnTo>
                    <a:lnTo>
                      <a:pt x="535962" y="11811"/>
                    </a:lnTo>
                    <a:close/>
                    <a:moveTo>
                      <a:pt x="524406" y="11700"/>
                    </a:moveTo>
                    <a:lnTo>
                      <a:pt x="524161" y="11884"/>
                    </a:lnTo>
                    <a:lnTo>
                      <a:pt x="524091" y="11858"/>
                    </a:lnTo>
                    <a:close/>
                    <a:moveTo>
                      <a:pt x="420619" y="11699"/>
                    </a:moveTo>
                    <a:lnTo>
                      <a:pt x="419936" y="11782"/>
                    </a:lnTo>
                    <a:lnTo>
                      <a:pt x="418583" y="11832"/>
                    </a:lnTo>
                    <a:close/>
                    <a:moveTo>
                      <a:pt x="433720" y="11697"/>
                    </a:moveTo>
                    <a:lnTo>
                      <a:pt x="433501" y="11744"/>
                    </a:lnTo>
                    <a:lnTo>
                      <a:pt x="433093" y="11805"/>
                    </a:lnTo>
                    <a:lnTo>
                      <a:pt x="433666" y="11701"/>
                    </a:lnTo>
                    <a:close/>
                    <a:moveTo>
                      <a:pt x="430499" y="11684"/>
                    </a:moveTo>
                    <a:lnTo>
                      <a:pt x="429005" y="11975"/>
                    </a:lnTo>
                    <a:lnTo>
                      <a:pt x="430024" y="11720"/>
                    </a:lnTo>
                    <a:close/>
                    <a:moveTo>
                      <a:pt x="427227" y="11679"/>
                    </a:moveTo>
                    <a:lnTo>
                      <a:pt x="426860" y="11773"/>
                    </a:lnTo>
                    <a:lnTo>
                      <a:pt x="426136" y="11840"/>
                    </a:lnTo>
                    <a:close/>
                    <a:moveTo>
                      <a:pt x="481894" y="11674"/>
                    </a:moveTo>
                    <a:lnTo>
                      <a:pt x="478351" y="12523"/>
                    </a:lnTo>
                    <a:lnTo>
                      <a:pt x="477409" y="12690"/>
                    </a:lnTo>
                    <a:lnTo>
                      <a:pt x="478715" y="12221"/>
                    </a:lnTo>
                    <a:close/>
                    <a:moveTo>
                      <a:pt x="535681" y="11673"/>
                    </a:moveTo>
                    <a:lnTo>
                      <a:pt x="535962" y="11811"/>
                    </a:lnTo>
                    <a:lnTo>
                      <a:pt x="535691" y="11870"/>
                    </a:lnTo>
                    <a:lnTo>
                      <a:pt x="535624" y="11719"/>
                    </a:lnTo>
                    <a:close/>
                    <a:moveTo>
                      <a:pt x="490654" y="11658"/>
                    </a:moveTo>
                    <a:lnTo>
                      <a:pt x="489197" y="11948"/>
                    </a:lnTo>
                    <a:lnTo>
                      <a:pt x="489392" y="11822"/>
                    </a:lnTo>
                    <a:close/>
                    <a:moveTo>
                      <a:pt x="490959" y="11652"/>
                    </a:moveTo>
                    <a:lnTo>
                      <a:pt x="490852" y="11701"/>
                    </a:lnTo>
                    <a:lnTo>
                      <a:pt x="489860" y="11860"/>
                    </a:lnTo>
                    <a:close/>
                    <a:moveTo>
                      <a:pt x="461837" y="11647"/>
                    </a:moveTo>
                    <a:lnTo>
                      <a:pt x="461039" y="11728"/>
                    </a:lnTo>
                    <a:lnTo>
                      <a:pt x="461156" y="11667"/>
                    </a:lnTo>
                    <a:close/>
                    <a:moveTo>
                      <a:pt x="424351" y="11620"/>
                    </a:moveTo>
                    <a:lnTo>
                      <a:pt x="424286" y="11639"/>
                    </a:lnTo>
                    <a:lnTo>
                      <a:pt x="421222" y="11947"/>
                    </a:lnTo>
                    <a:lnTo>
                      <a:pt x="414278" y="12479"/>
                    </a:lnTo>
                    <a:lnTo>
                      <a:pt x="414513" y="12442"/>
                    </a:lnTo>
                    <a:lnTo>
                      <a:pt x="419936" y="11782"/>
                    </a:lnTo>
                    <a:close/>
                    <a:moveTo>
                      <a:pt x="433044" y="11616"/>
                    </a:moveTo>
                    <a:lnTo>
                      <a:pt x="424520" y="13096"/>
                    </a:lnTo>
                    <a:lnTo>
                      <a:pt x="425311" y="12898"/>
                    </a:lnTo>
                    <a:close/>
                    <a:moveTo>
                      <a:pt x="416329" y="11590"/>
                    </a:moveTo>
                    <a:lnTo>
                      <a:pt x="414412" y="11916"/>
                    </a:lnTo>
                    <a:lnTo>
                      <a:pt x="415259" y="11681"/>
                    </a:lnTo>
                    <a:close/>
                    <a:moveTo>
                      <a:pt x="464141" y="11581"/>
                    </a:moveTo>
                    <a:lnTo>
                      <a:pt x="460310" y="12109"/>
                    </a:lnTo>
                    <a:lnTo>
                      <a:pt x="460529" y="11995"/>
                    </a:lnTo>
                    <a:lnTo>
                      <a:pt x="463962" y="11586"/>
                    </a:lnTo>
                    <a:close/>
                    <a:moveTo>
                      <a:pt x="489794" y="11563"/>
                    </a:moveTo>
                    <a:lnTo>
                      <a:pt x="489392" y="11822"/>
                    </a:lnTo>
                    <a:lnTo>
                      <a:pt x="488893" y="11887"/>
                    </a:lnTo>
                    <a:close/>
                    <a:moveTo>
                      <a:pt x="491171" y="11555"/>
                    </a:moveTo>
                    <a:lnTo>
                      <a:pt x="491061" y="11605"/>
                    </a:lnTo>
                    <a:lnTo>
                      <a:pt x="490654" y="11658"/>
                    </a:lnTo>
                    <a:close/>
                    <a:moveTo>
                      <a:pt x="410874" y="11547"/>
                    </a:moveTo>
                    <a:lnTo>
                      <a:pt x="407874" y="12252"/>
                    </a:lnTo>
                    <a:lnTo>
                      <a:pt x="406679" y="12411"/>
                    </a:lnTo>
                    <a:lnTo>
                      <a:pt x="400425" y="12944"/>
                    </a:lnTo>
                    <a:close/>
                    <a:moveTo>
                      <a:pt x="491511" y="11547"/>
                    </a:moveTo>
                    <a:lnTo>
                      <a:pt x="490959" y="11652"/>
                    </a:lnTo>
                    <a:lnTo>
                      <a:pt x="491061" y="11605"/>
                    </a:lnTo>
                    <a:close/>
                    <a:moveTo>
                      <a:pt x="489840" y="11547"/>
                    </a:moveTo>
                    <a:lnTo>
                      <a:pt x="489794" y="11563"/>
                    </a:lnTo>
                    <a:lnTo>
                      <a:pt x="489816" y="11550"/>
                    </a:lnTo>
                    <a:close/>
                    <a:moveTo>
                      <a:pt x="426525" y="11540"/>
                    </a:moveTo>
                    <a:lnTo>
                      <a:pt x="423937" y="11739"/>
                    </a:lnTo>
                    <a:lnTo>
                      <a:pt x="424286" y="11639"/>
                    </a:lnTo>
                    <a:lnTo>
                      <a:pt x="424540" y="11613"/>
                    </a:lnTo>
                    <a:close/>
                    <a:moveTo>
                      <a:pt x="429411" y="11536"/>
                    </a:moveTo>
                    <a:lnTo>
                      <a:pt x="428213" y="11856"/>
                    </a:lnTo>
                    <a:lnTo>
                      <a:pt x="425834" y="12036"/>
                    </a:lnTo>
                    <a:lnTo>
                      <a:pt x="426860" y="11773"/>
                    </a:lnTo>
                    <a:close/>
                    <a:moveTo>
                      <a:pt x="450526" y="11529"/>
                    </a:moveTo>
                    <a:lnTo>
                      <a:pt x="445453" y="12797"/>
                    </a:lnTo>
                    <a:lnTo>
                      <a:pt x="443886" y="13111"/>
                    </a:lnTo>
                    <a:lnTo>
                      <a:pt x="448167" y="11794"/>
                    </a:lnTo>
                    <a:close/>
                    <a:moveTo>
                      <a:pt x="414977" y="11478"/>
                    </a:moveTo>
                    <a:lnTo>
                      <a:pt x="414487" y="11695"/>
                    </a:lnTo>
                    <a:lnTo>
                      <a:pt x="413895" y="11797"/>
                    </a:lnTo>
                    <a:lnTo>
                      <a:pt x="413274" y="11850"/>
                    </a:lnTo>
                    <a:lnTo>
                      <a:pt x="413689" y="11748"/>
                    </a:lnTo>
                    <a:close/>
                    <a:moveTo>
                      <a:pt x="433287" y="11474"/>
                    </a:moveTo>
                    <a:lnTo>
                      <a:pt x="427238" y="12417"/>
                    </a:lnTo>
                    <a:lnTo>
                      <a:pt x="428843" y="12015"/>
                    </a:lnTo>
                    <a:lnTo>
                      <a:pt x="431999" y="11571"/>
                    </a:lnTo>
                    <a:close/>
                    <a:moveTo>
                      <a:pt x="523038" y="11464"/>
                    </a:moveTo>
                    <a:lnTo>
                      <a:pt x="523730" y="11723"/>
                    </a:lnTo>
                    <a:lnTo>
                      <a:pt x="523247" y="12280"/>
                    </a:lnTo>
                    <a:lnTo>
                      <a:pt x="520460" y="13674"/>
                    </a:lnTo>
                    <a:close/>
                    <a:moveTo>
                      <a:pt x="428699" y="11461"/>
                    </a:moveTo>
                    <a:lnTo>
                      <a:pt x="427227" y="11679"/>
                    </a:lnTo>
                    <a:lnTo>
                      <a:pt x="427973" y="11487"/>
                    </a:lnTo>
                    <a:close/>
                    <a:moveTo>
                      <a:pt x="523052" y="11452"/>
                    </a:moveTo>
                    <a:lnTo>
                      <a:pt x="523038" y="11464"/>
                    </a:lnTo>
                    <a:lnTo>
                      <a:pt x="523030" y="11461"/>
                    </a:lnTo>
                    <a:close/>
                    <a:moveTo>
                      <a:pt x="480921" y="11428"/>
                    </a:moveTo>
                    <a:lnTo>
                      <a:pt x="478715" y="12221"/>
                    </a:lnTo>
                    <a:lnTo>
                      <a:pt x="474251" y="12988"/>
                    </a:lnTo>
                    <a:lnTo>
                      <a:pt x="480733" y="11463"/>
                    </a:lnTo>
                    <a:close/>
                    <a:moveTo>
                      <a:pt x="414099" y="11422"/>
                    </a:moveTo>
                    <a:lnTo>
                      <a:pt x="409762" y="12149"/>
                    </a:lnTo>
                    <a:lnTo>
                      <a:pt x="408997" y="12214"/>
                    </a:lnTo>
                    <a:lnTo>
                      <a:pt x="411678" y="11745"/>
                    </a:lnTo>
                    <a:close/>
                    <a:moveTo>
                      <a:pt x="469725" y="11420"/>
                    </a:moveTo>
                    <a:lnTo>
                      <a:pt x="464095" y="11975"/>
                    </a:lnTo>
                    <a:lnTo>
                      <a:pt x="459227" y="12676"/>
                    </a:lnTo>
                    <a:lnTo>
                      <a:pt x="459762" y="12396"/>
                    </a:lnTo>
                    <a:lnTo>
                      <a:pt x="462176" y="11975"/>
                    </a:lnTo>
                    <a:lnTo>
                      <a:pt x="466179" y="11522"/>
                    </a:lnTo>
                    <a:close/>
                    <a:moveTo>
                      <a:pt x="446062" y="11409"/>
                    </a:moveTo>
                    <a:lnTo>
                      <a:pt x="445602" y="11542"/>
                    </a:lnTo>
                    <a:lnTo>
                      <a:pt x="436803" y="12499"/>
                    </a:lnTo>
                    <a:lnTo>
                      <a:pt x="437110" y="12363"/>
                    </a:lnTo>
                    <a:lnTo>
                      <a:pt x="439971" y="11975"/>
                    </a:lnTo>
                    <a:close/>
                    <a:moveTo>
                      <a:pt x="431279" y="11406"/>
                    </a:moveTo>
                    <a:lnTo>
                      <a:pt x="430024" y="11720"/>
                    </a:lnTo>
                    <a:lnTo>
                      <a:pt x="429476" y="11761"/>
                    </a:lnTo>
                    <a:close/>
                    <a:moveTo>
                      <a:pt x="428294" y="11405"/>
                    </a:moveTo>
                    <a:lnTo>
                      <a:pt x="427973" y="11487"/>
                    </a:lnTo>
                    <a:lnTo>
                      <a:pt x="426525" y="11540"/>
                    </a:lnTo>
                    <a:close/>
                    <a:moveTo>
                      <a:pt x="438855" y="11394"/>
                    </a:moveTo>
                    <a:lnTo>
                      <a:pt x="438449" y="11532"/>
                    </a:lnTo>
                    <a:lnTo>
                      <a:pt x="435274" y="12609"/>
                    </a:lnTo>
                    <a:lnTo>
                      <a:pt x="435193" y="12623"/>
                    </a:lnTo>
                    <a:lnTo>
                      <a:pt x="433288" y="12882"/>
                    </a:lnTo>
                    <a:lnTo>
                      <a:pt x="423916" y="13901"/>
                    </a:lnTo>
                    <a:lnTo>
                      <a:pt x="422713" y="14032"/>
                    </a:lnTo>
                    <a:lnTo>
                      <a:pt x="433501" y="11744"/>
                    </a:lnTo>
                    <a:lnTo>
                      <a:pt x="433867" y="11689"/>
                    </a:lnTo>
                    <a:close/>
                    <a:moveTo>
                      <a:pt x="470780" y="11390"/>
                    </a:moveTo>
                    <a:lnTo>
                      <a:pt x="468266" y="11919"/>
                    </a:lnTo>
                    <a:lnTo>
                      <a:pt x="468263" y="11920"/>
                    </a:lnTo>
                    <a:lnTo>
                      <a:pt x="470043" y="11411"/>
                    </a:lnTo>
                    <a:close/>
                    <a:moveTo>
                      <a:pt x="434410" y="11390"/>
                    </a:moveTo>
                    <a:lnTo>
                      <a:pt x="433044" y="11616"/>
                    </a:lnTo>
                    <a:lnTo>
                      <a:pt x="434301" y="11398"/>
                    </a:lnTo>
                    <a:close/>
                    <a:moveTo>
                      <a:pt x="481059" y="11378"/>
                    </a:moveTo>
                    <a:lnTo>
                      <a:pt x="480997" y="11400"/>
                    </a:lnTo>
                    <a:lnTo>
                      <a:pt x="480733" y="11463"/>
                    </a:lnTo>
                    <a:lnTo>
                      <a:pt x="479445" y="11701"/>
                    </a:lnTo>
                    <a:close/>
                    <a:moveTo>
                      <a:pt x="470162" y="11377"/>
                    </a:moveTo>
                    <a:lnTo>
                      <a:pt x="470043" y="11411"/>
                    </a:lnTo>
                    <a:lnTo>
                      <a:pt x="469725" y="11420"/>
                    </a:lnTo>
                    <a:close/>
                    <a:moveTo>
                      <a:pt x="490087" y="11374"/>
                    </a:moveTo>
                    <a:lnTo>
                      <a:pt x="489816" y="11550"/>
                    </a:lnTo>
                    <a:lnTo>
                      <a:pt x="486655" y="11911"/>
                    </a:lnTo>
                    <a:close/>
                    <a:moveTo>
                      <a:pt x="416370" y="11372"/>
                    </a:moveTo>
                    <a:lnTo>
                      <a:pt x="415259" y="11681"/>
                    </a:lnTo>
                    <a:lnTo>
                      <a:pt x="414344" y="11759"/>
                    </a:lnTo>
                    <a:lnTo>
                      <a:pt x="414487" y="11695"/>
                    </a:lnTo>
                    <a:close/>
                    <a:moveTo>
                      <a:pt x="431200" y="11369"/>
                    </a:moveTo>
                    <a:lnTo>
                      <a:pt x="429411" y="11536"/>
                    </a:lnTo>
                    <a:lnTo>
                      <a:pt x="429847" y="11419"/>
                    </a:lnTo>
                    <a:close/>
                    <a:moveTo>
                      <a:pt x="431531" y="11357"/>
                    </a:moveTo>
                    <a:lnTo>
                      <a:pt x="431279" y="11406"/>
                    </a:lnTo>
                    <a:lnTo>
                      <a:pt x="431468" y="11359"/>
                    </a:lnTo>
                    <a:close/>
                    <a:moveTo>
                      <a:pt x="481275" y="11335"/>
                    </a:moveTo>
                    <a:lnTo>
                      <a:pt x="481274" y="11335"/>
                    </a:lnTo>
                    <a:lnTo>
                      <a:pt x="481059" y="11378"/>
                    </a:lnTo>
                    <a:lnTo>
                      <a:pt x="481107" y="11361"/>
                    </a:lnTo>
                    <a:close/>
                    <a:moveTo>
                      <a:pt x="431564" y="11335"/>
                    </a:moveTo>
                    <a:lnTo>
                      <a:pt x="431468" y="11359"/>
                    </a:lnTo>
                    <a:lnTo>
                      <a:pt x="431200" y="11369"/>
                    </a:lnTo>
                    <a:close/>
                    <a:moveTo>
                      <a:pt x="528322" y="11325"/>
                    </a:moveTo>
                    <a:lnTo>
                      <a:pt x="528189" y="12153"/>
                    </a:lnTo>
                    <a:lnTo>
                      <a:pt x="526471" y="13442"/>
                    </a:lnTo>
                    <a:lnTo>
                      <a:pt x="526600" y="12797"/>
                    </a:lnTo>
                    <a:lnTo>
                      <a:pt x="526155" y="12631"/>
                    </a:lnTo>
                    <a:lnTo>
                      <a:pt x="526161" y="12622"/>
                    </a:lnTo>
                    <a:close/>
                    <a:moveTo>
                      <a:pt x="419443" y="11325"/>
                    </a:moveTo>
                    <a:lnTo>
                      <a:pt x="415624" y="11959"/>
                    </a:lnTo>
                    <a:lnTo>
                      <a:pt x="414729" y="12083"/>
                    </a:lnTo>
                    <a:lnTo>
                      <a:pt x="413528" y="12162"/>
                    </a:lnTo>
                    <a:lnTo>
                      <a:pt x="414180" y="11981"/>
                    </a:lnTo>
                    <a:lnTo>
                      <a:pt x="416607" y="11566"/>
                    </a:lnTo>
                    <a:close/>
                    <a:moveTo>
                      <a:pt x="483474" y="11296"/>
                    </a:moveTo>
                    <a:lnTo>
                      <a:pt x="483121" y="11463"/>
                    </a:lnTo>
                    <a:lnTo>
                      <a:pt x="481894" y="11674"/>
                    </a:lnTo>
                    <a:close/>
                    <a:moveTo>
                      <a:pt x="474569" y="11281"/>
                    </a:moveTo>
                    <a:lnTo>
                      <a:pt x="466001" y="12566"/>
                    </a:lnTo>
                    <a:lnTo>
                      <a:pt x="468261" y="11920"/>
                    </a:lnTo>
                    <a:lnTo>
                      <a:pt x="468266" y="11919"/>
                    </a:lnTo>
                    <a:lnTo>
                      <a:pt x="471580" y="11367"/>
                    </a:lnTo>
                    <a:close/>
                    <a:moveTo>
                      <a:pt x="434228" y="11258"/>
                    </a:moveTo>
                    <a:lnTo>
                      <a:pt x="431999" y="11571"/>
                    </a:lnTo>
                    <a:lnTo>
                      <a:pt x="430499" y="11684"/>
                    </a:lnTo>
                    <a:lnTo>
                      <a:pt x="432336" y="11327"/>
                    </a:lnTo>
                    <a:close/>
                    <a:moveTo>
                      <a:pt x="515703" y="11256"/>
                    </a:moveTo>
                    <a:lnTo>
                      <a:pt x="514303" y="11714"/>
                    </a:lnTo>
                    <a:lnTo>
                      <a:pt x="514274" y="11719"/>
                    </a:lnTo>
                    <a:lnTo>
                      <a:pt x="515037" y="11401"/>
                    </a:lnTo>
                    <a:close/>
                    <a:moveTo>
                      <a:pt x="531373" y="11249"/>
                    </a:moveTo>
                    <a:lnTo>
                      <a:pt x="532082" y="11700"/>
                    </a:lnTo>
                    <a:lnTo>
                      <a:pt x="532077" y="11762"/>
                    </a:lnTo>
                    <a:lnTo>
                      <a:pt x="531909" y="11709"/>
                    </a:lnTo>
                    <a:close/>
                    <a:moveTo>
                      <a:pt x="533966" y="11233"/>
                    </a:moveTo>
                    <a:lnTo>
                      <a:pt x="534722" y="11561"/>
                    </a:lnTo>
                    <a:lnTo>
                      <a:pt x="534863" y="11844"/>
                    </a:lnTo>
                    <a:close/>
                    <a:moveTo>
                      <a:pt x="430539" y="11233"/>
                    </a:moveTo>
                    <a:lnTo>
                      <a:pt x="429847" y="11419"/>
                    </a:lnTo>
                    <a:lnTo>
                      <a:pt x="428699" y="11461"/>
                    </a:lnTo>
                    <a:lnTo>
                      <a:pt x="429914" y="11281"/>
                    </a:lnTo>
                    <a:close/>
                    <a:moveTo>
                      <a:pt x="415532" y="11231"/>
                    </a:moveTo>
                    <a:lnTo>
                      <a:pt x="415203" y="11377"/>
                    </a:lnTo>
                    <a:lnTo>
                      <a:pt x="413689" y="11748"/>
                    </a:lnTo>
                    <a:lnTo>
                      <a:pt x="413157" y="11860"/>
                    </a:lnTo>
                    <a:lnTo>
                      <a:pt x="410909" y="12051"/>
                    </a:lnTo>
                    <a:lnTo>
                      <a:pt x="415011" y="11300"/>
                    </a:lnTo>
                    <a:close/>
                    <a:moveTo>
                      <a:pt x="435345" y="11217"/>
                    </a:moveTo>
                    <a:lnTo>
                      <a:pt x="434301" y="11398"/>
                    </a:lnTo>
                    <a:lnTo>
                      <a:pt x="433287" y="11474"/>
                    </a:lnTo>
                    <a:lnTo>
                      <a:pt x="434817" y="11236"/>
                    </a:lnTo>
                    <a:close/>
                    <a:moveTo>
                      <a:pt x="453410" y="11206"/>
                    </a:moveTo>
                    <a:lnTo>
                      <a:pt x="450614" y="11765"/>
                    </a:lnTo>
                    <a:lnTo>
                      <a:pt x="451788" y="11388"/>
                    </a:lnTo>
                    <a:close/>
                    <a:moveTo>
                      <a:pt x="484620" y="11206"/>
                    </a:moveTo>
                    <a:lnTo>
                      <a:pt x="483014" y="11700"/>
                    </a:lnTo>
                    <a:lnTo>
                      <a:pt x="482123" y="11937"/>
                    </a:lnTo>
                    <a:lnTo>
                      <a:pt x="483121" y="11463"/>
                    </a:lnTo>
                    <a:close/>
                    <a:moveTo>
                      <a:pt x="432967" y="11205"/>
                    </a:moveTo>
                    <a:lnTo>
                      <a:pt x="432336" y="11327"/>
                    </a:lnTo>
                    <a:lnTo>
                      <a:pt x="431531" y="11357"/>
                    </a:lnTo>
                    <a:lnTo>
                      <a:pt x="431710" y="11321"/>
                    </a:lnTo>
                    <a:close/>
                    <a:moveTo>
                      <a:pt x="482140" y="11202"/>
                    </a:moveTo>
                    <a:lnTo>
                      <a:pt x="480921" y="11428"/>
                    </a:lnTo>
                    <a:lnTo>
                      <a:pt x="480997" y="11400"/>
                    </a:lnTo>
                    <a:lnTo>
                      <a:pt x="481274" y="11335"/>
                    </a:lnTo>
                    <a:lnTo>
                      <a:pt x="481275" y="11335"/>
                    </a:lnTo>
                    <a:close/>
                    <a:moveTo>
                      <a:pt x="462057" y="11196"/>
                    </a:moveTo>
                    <a:lnTo>
                      <a:pt x="461156" y="11667"/>
                    </a:lnTo>
                    <a:lnTo>
                      <a:pt x="459983" y="11701"/>
                    </a:lnTo>
                    <a:lnTo>
                      <a:pt x="458745" y="11961"/>
                    </a:lnTo>
                    <a:lnTo>
                      <a:pt x="458612" y="11975"/>
                    </a:lnTo>
                    <a:lnTo>
                      <a:pt x="453269" y="12768"/>
                    </a:lnTo>
                    <a:lnTo>
                      <a:pt x="459257" y="11507"/>
                    </a:lnTo>
                    <a:close/>
                    <a:moveTo>
                      <a:pt x="507738" y="11189"/>
                    </a:moveTo>
                    <a:lnTo>
                      <a:pt x="506992" y="11521"/>
                    </a:lnTo>
                    <a:lnTo>
                      <a:pt x="501027" y="12586"/>
                    </a:lnTo>
                    <a:lnTo>
                      <a:pt x="501948" y="12154"/>
                    </a:lnTo>
                    <a:close/>
                    <a:moveTo>
                      <a:pt x="517305" y="11189"/>
                    </a:moveTo>
                    <a:lnTo>
                      <a:pt x="517242" y="11233"/>
                    </a:lnTo>
                    <a:lnTo>
                      <a:pt x="514122" y="11782"/>
                    </a:lnTo>
                    <a:lnTo>
                      <a:pt x="514225" y="11740"/>
                    </a:lnTo>
                    <a:lnTo>
                      <a:pt x="514303" y="11714"/>
                    </a:lnTo>
                    <a:close/>
                    <a:moveTo>
                      <a:pt x="436120" y="11188"/>
                    </a:moveTo>
                    <a:lnTo>
                      <a:pt x="435588" y="11301"/>
                    </a:lnTo>
                    <a:lnTo>
                      <a:pt x="434410" y="11390"/>
                    </a:lnTo>
                    <a:lnTo>
                      <a:pt x="435485" y="11212"/>
                    </a:lnTo>
                    <a:close/>
                    <a:moveTo>
                      <a:pt x="493068" y="11178"/>
                    </a:moveTo>
                    <a:lnTo>
                      <a:pt x="491171" y="11555"/>
                    </a:lnTo>
                    <a:lnTo>
                      <a:pt x="491644" y="11341"/>
                    </a:lnTo>
                    <a:close/>
                    <a:moveTo>
                      <a:pt x="501450" y="11174"/>
                    </a:moveTo>
                    <a:lnTo>
                      <a:pt x="496992" y="12523"/>
                    </a:lnTo>
                    <a:lnTo>
                      <a:pt x="493537" y="13296"/>
                    </a:lnTo>
                    <a:lnTo>
                      <a:pt x="496082" y="12135"/>
                    </a:lnTo>
                    <a:lnTo>
                      <a:pt x="500573" y="11280"/>
                    </a:lnTo>
                    <a:close/>
                    <a:moveTo>
                      <a:pt x="437292" y="11173"/>
                    </a:moveTo>
                    <a:lnTo>
                      <a:pt x="433867" y="11689"/>
                    </a:lnTo>
                    <a:lnTo>
                      <a:pt x="433720" y="11697"/>
                    </a:lnTo>
                    <a:lnTo>
                      <a:pt x="435588" y="11301"/>
                    </a:lnTo>
                    <a:close/>
                    <a:moveTo>
                      <a:pt x="519472" y="11152"/>
                    </a:moveTo>
                    <a:lnTo>
                      <a:pt x="518924" y="11700"/>
                    </a:lnTo>
                    <a:lnTo>
                      <a:pt x="518538" y="11932"/>
                    </a:lnTo>
                    <a:lnTo>
                      <a:pt x="519234" y="11254"/>
                    </a:lnTo>
                    <a:close/>
                    <a:moveTo>
                      <a:pt x="415709" y="11152"/>
                    </a:moveTo>
                    <a:lnTo>
                      <a:pt x="415631" y="11187"/>
                    </a:lnTo>
                    <a:lnTo>
                      <a:pt x="415011" y="11300"/>
                    </a:lnTo>
                    <a:lnTo>
                      <a:pt x="414099" y="11422"/>
                    </a:lnTo>
                    <a:close/>
                    <a:moveTo>
                      <a:pt x="433644" y="11142"/>
                    </a:moveTo>
                    <a:lnTo>
                      <a:pt x="432967" y="11205"/>
                    </a:lnTo>
                    <a:lnTo>
                      <a:pt x="433271" y="11145"/>
                    </a:lnTo>
                    <a:close/>
                    <a:moveTo>
                      <a:pt x="533829" y="11140"/>
                    </a:moveTo>
                    <a:lnTo>
                      <a:pt x="533966" y="11233"/>
                    </a:lnTo>
                    <a:lnTo>
                      <a:pt x="533808" y="11164"/>
                    </a:lnTo>
                    <a:close/>
                    <a:moveTo>
                      <a:pt x="475554" y="11133"/>
                    </a:moveTo>
                    <a:lnTo>
                      <a:pt x="474976" y="11269"/>
                    </a:lnTo>
                    <a:lnTo>
                      <a:pt x="474569" y="11281"/>
                    </a:lnTo>
                    <a:close/>
                    <a:moveTo>
                      <a:pt x="429358" y="11129"/>
                    </a:moveTo>
                    <a:lnTo>
                      <a:pt x="424540" y="11613"/>
                    </a:lnTo>
                    <a:lnTo>
                      <a:pt x="424351" y="11620"/>
                    </a:lnTo>
                    <a:lnTo>
                      <a:pt x="425097" y="11407"/>
                    </a:lnTo>
                    <a:close/>
                    <a:moveTo>
                      <a:pt x="435546" y="11123"/>
                    </a:moveTo>
                    <a:lnTo>
                      <a:pt x="434817" y="11236"/>
                    </a:lnTo>
                    <a:lnTo>
                      <a:pt x="434228" y="11258"/>
                    </a:lnTo>
                    <a:lnTo>
                      <a:pt x="435162" y="11126"/>
                    </a:lnTo>
                    <a:close/>
                    <a:moveTo>
                      <a:pt x="438005" y="11119"/>
                    </a:moveTo>
                    <a:lnTo>
                      <a:pt x="437292" y="11173"/>
                    </a:lnTo>
                    <a:lnTo>
                      <a:pt x="437534" y="11136"/>
                    </a:lnTo>
                    <a:close/>
                    <a:moveTo>
                      <a:pt x="436053" y="11117"/>
                    </a:moveTo>
                    <a:lnTo>
                      <a:pt x="435485" y="11212"/>
                    </a:lnTo>
                    <a:lnTo>
                      <a:pt x="435345" y="11217"/>
                    </a:lnTo>
                    <a:lnTo>
                      <a:pt x="435909" y="11119"/>
                    </a:lnTo>
                    <a:close/>
                    <a:moveTo>
                      <a:pt x="443729" y="11106"/>
                    </a:moveTo>
                    <a:lnTo>
                      <a:pt x="437412" y="12229"/>
                    </a:lnTo>
                    <a:lnTo>
                      <a:pt x="439289" y="11395"/>
                    </a:lnTo>
                    <a:lnTo>
                      <a:pt x="439358" y="11364"/>
                    </a:lnTo>
                    <a:lnTo>
                      <a:pt x="439544" y="11353"/>
                    </a:lnTo>
                    <a:close/>
                    <a:moveTo>
                      <a:pt x="535351" y="11105"/>
                    </a:moveTo>
                    <a:lnTo>
                      <a:pt x="535976" y="11437"/>
                    </a:lnTo>
                    <a:lnTo>
                      <a:pt x="535681" y="11673"/>
                    </a:lnTo>
                    <a:lnTo>
                      <a:pt x="535582" y="11624"/>
                    </a:lnTo>
                    <a:close/>
                    <a:moveTo>
                      <a:pt x="429607" y="11104"/>
                    </a:moveTo>
                    <a:lnTo>
                      <a:pt x="429499" y="11120"/>
                    </a:lnTo>
                    <a:lnTo>
                      <a:pt x="429358" y="11129"/>
                    </a:lnTo>
                    <a:close/>
                    <a:moveTo>
                      <a:pt x="437775" y="11100"/>
                    </a:moveTo>
                    <a:lnTo>
                      <a:pt x="437534" y="11136"/>
                    </a:lnTo>
                    <a:lnTo>
                      <a:pt x="436120" y="11188"/>
                    </a:lnTo>
                    <a:lnTo>
                      <a:pt x="436474" y="11113"/>
                    </a:lnTo>
                    <a:close/>
                    <a:moveTo>
                      <a:pt x="438805" y="11090"/>
                    </a:moveTo>
                    <a:lnTo>
                      <a:pt x="438005" y="11119"/>
                    </a:lnTo>
                    <a:lnTo>
                      <a:pt x="438332" y="11095"/>
                    </a:lnTo>
                    <a:close/>
                    <a:moveTo>
                      <a:pt x="534481" y="11083"/>
                    </a:moveTo>
                    <a:lnTo>
                      <a:pt x="535582" y="11624"/>
                    </a:lnTo>
                    <a:lnTo>
                      <a:pt x="535624" y="11719"/>
                    </a:lnTo>
                    <a:lnTo>
                      <a:pt x="535433" y="11871"/>
                    </a:lnTo>
                    <a:lnTo>
                      <a:pt x="534722" y="11561"/>
                    </a:lnTo>
                    <a:close/>
                    <a:moveTo>
                      <a:pt x="440002" y="11078"/>
                    </a:moveTo>
                    <a:lnTo>
                      <a:pt x="439358" y="11364"/>
                    </a:lnTo>
                    <a:lnTo>
                      <a:pt x="438855" y="11394"/>
                    </a:lnTo>
                    <a:lnTo>
                      <a:pt x="439780" y="11080"/>
                    </a:lnTo>
                    <a:close/>
                    <a:moveTo>
                      <a:pt x="481919" y="11069"/>
                    </a:moveTo>
                    <a:lnTo>
                      <a:pt x="481107" y="11361"/>
                    </a:lnTo>
                    <a:lnTo>
                      <a:pt x="462267" y="14260"/>
                    </a:lnTo>
                    <a:lnTo>
                      <a:pt x="474976" y="11269"/>
                    </a:lnTo>
                    <a:close/>
                    <a:moveTo>
                      <a:pt x="486173" y="11055"/>
                    </a:moveTo>
                    <a:lnTo>
                      <a:pt x="484814" y="11701"/>
                    </a:lnTo>
                    <a:lnTo>
                      <a:pt x="482512" y="12384"/>
                    </a:lnTo>
                    <a:lnTo>
                      <a:pt x="480761" y="12584"/>
                    </a:lnTo>
                    <a:lnTo>
                      <a:pt x="481905" y="12041"/>
                    </a:lnTo>
                    <a:lnTo>
                      <a:pt x="483014" y="11700"/>
                    </a:lnTo>
                    <a:lnTo>
                      <a:pt x="485124" y="11137"/>
                    </a:lnTo>
                    <a:close/>
                    <a:moveTo>
                      <a:pt x="416997" y="11053"/>
                    </a:moveTo>
                    <a:lnTo>
                      <a:pt x="414977" y="11478"/>
                    </a:lnTo>
                    <a:lnTo>
                      <a:pt x="415203" y="11377"/>
                    </a:lnTo>
                    <a:lnTo>
                      <a:pt x="416119" y="11152"/>
                    </a:lnTo>
                    <a:lnTo>
                      <a:pt x="416127" y="11151"/>
                    </a:lnTo>
                    <a:close/>
                    <a:moveTo>
                      <a:pt x="473477" y="11051"/>
                    </a:moveTo>
                    <a:lnTo>
                      <a:pt x="471580" y="11367"/>
                    </a:lnTo>
                    <a:lnTo>
                      <a:pt x="470780" y="11390"/>
                    </a:lnTo>
                    <a:lnTo>
                      <a:pt x="471437" y="11252"/>
                    </a:lnTo>
                    <a:close/>
                    <a:moveTo>
                      <a:pt x="439866" y="11051"/>
                    </a:moveTo>
                    <a:lnTo>
                      <a:pt x="439780" y="11080"/>
                    </a:lnTo>
                    <a:lnTo>
                      <a:pt x="438805" y="11090"/>
                    </a:lnTo>
                    <a:close/>
                    <a:moveTo>
                      <a:pt x="482719" y="11046"/>
                    </a:moveTo>
                    <a:lnTo>
                      <a:pt x="481275" y="11335"/>
                    </a:lnTo>
                    <a:lnTo>
                      <a:pt x="481275" y="11335"/>
                    </a:lnTo>
                    <a:lnTo>
                      <a:pt x="482472" y="11053"/>
                    </a:lnTo>
                    <a:close/>
                    <a:moveTo>
                      <a:pt x="483252" y="11031"/>
                    </a:moveTo>
                    <a:lnTo>
                      <a:pt x="482140" y="11202"/>
                    </a:lnTo>
                    <a:lnTo>
                      <a:pt x="483029" y="11038"/>
                    </a:lnTo>
                    <a:close/>
                    <a:moveTo>
                      <a:pt x="445064" y="11027"/>
                    </a:moveTo>
                    <a:lnTo>
                      <a:pt x="443729" y="11106"/>
                    </a:lnTo>
                    <a:lnTo>
                      <a:pt x="444119" y="11036"/>
                    </a:lnTo>
                    <a:close/>
                    <a:moveTo>
                      <a:pt x="492345" y="11022"/>
                    </a:moveTo>
                    <a:lnTo>
                      <a:pt x="491644" y="11341"/>
                    </a:lnTo>
                    <a:lnTo>
                      <a:pt x="489840" y="11547"/>
                    </a:lnTo>
                    <a:lnTo>
                      <a:pt x="490498" y="11310"/>
                    </a:lnTo>
                    <a:close/>
                    <a:moveTo>
                      <a:pt x="529705" y="11016"/>
                    </a:moveTo>
                    <a:lnTo>
                      <a:pt x="531909" y="11709"/>
                    </a:lnTo>
                    <a:lnTo>
                      <a:pt x="532071" y="11847"/>
                    </a:lnTo>
                    <a:lnTo>
                      <a:pt x="532007" y="12671"/>
                    </a:lnTo>
                    <a:lnTo>
                      <a:pt x="527964" y="13550"/>
                    </a:lnTo>
                    <a:lnTo>
                      <a:pt x="528189" y="12153"/>
                    </a:lnTo>
                    <a:close/>
                    <a:moveTo>
                      <a:pt x="502843" y="11006"/>
                    </a:moveTo>
                    <a:lnTo>
                      <a:pt x="498818" y="12250"/>
                    </a:lnTo>
                    <a:lnTo>
                      <a:pt x="501797" y="11132"/>
                    </a:lnTo>
                    <a:close/>
                    <a:moveTo>
                      <a:pt x="521812" y="11005"/>
                    </a:moveTo>
                    <a:lnTo>
                      <a:pt x="523030" y="11461"/>
                    </a:lnTo>
                    <a:lnTo>
                      <a:pt x="520316" y="12501"/>
                    </a:lnTo>
                    <a:close/>
                    <a:moveTo>
                      <a:pt x="431430" y="10994"/>
                    </a:moveTo>
                    <a:lnTo>
                      <a:pt x="430910" y="11133"/>
                    </a:lnTo>
                    <a:lnTo>
                      <a:pt x="429914" y="11281"/>
                    </a:lnTo>
                    <a:lnTo>
                      <a:pt x="428294" y="11405"/>
                    </a:lnTo>
                    <a:lnTo>
                      <a:pt x="429279" y="11152"/>
                    </a:lnTo>
                    <a:lnTo>
                      <a:pt x="429499" y="11120"/>
                    </a:lnTo>
                    <a:close/>
                    <a:moveTo>
                      <a:pt x="484760" y="10988"/>
                    </a:moveTo>
                    <a:lnTo>
                      <a:pt x="483474" y="11296"/>
                    </a:lnTo>
                    <a:lnTo>
                      <a:pt x="484082" y="11007"/>
                    </a:lnTo>
                    <a:close/>
                    <a:moveTo>
                      <a:pt x="450833" y="10973"/>
                    </a:moveTo>
                    <a:lnTo>
                      <a:pt x="448167" y="11794"/>
                    </a:lnTo>
                    <a:lnTo>
                      <a:pt x="446550" y="11975"/>
                    </a:lnTo>
                    <a:lnTo>
                      <a:pt x="440924" y="12896"/>
                    </a:lnTo>
                    <a:lnTo>
                      <a:pt x="445602" y="11542"/>
                    </a:lnTo>
                    <a:close/>
                    <a:moveTo>
                      <a:pt x="450800" y="10969"/>
                    </a:moveTo>
                    <a:lnTo>
                      <a:pt x="446062" y="11409"/>
                    </a:lnTo>
                    <a:lnTo>
                      <a:pt x="447466" y="11003"/>
                    </a:lnTo>
                    <a:close/>
                    <a:moveTo>
                      <a:pt x="450877" y="10968"/>
                    </a:moveTo>
                    <a:lnTo>
                      <a:pt x="450833" y="10973"/>
                    </a:lnTo>
                    <a:lnTo>
                      <a:pt x="450848" y="10969"/>
                    </a:lnTo>
                    <a:close/>
                    <a:moveTo>
                      <a:pt x="426638" y="10967"/>
                    </a:moveTo>
                    <a:lnTo>
                      <a:pt x="425097" y="11407"/>
                    </a:lnTo>
                    <a:lnTo>
                      <a:pt x="420619" y="11699"/>
                    </a:lnTo>
                    <a:close/>
                    <a:moveTo>
                      <a:pt x="450866" y="10963"/>
                    </a:moveTo>
                    <a:lnTo>
                      <a:pt x="450848" y="10969"/>
                    </a:lnTo>
                    <a:lnTo>
                      <a:pt x="450800" y="10969"/>
                    </a:lnTo>
                    <a:close/>
                    <a:moveTo>
                      <a:pt x="502262" y="10958"/>
                    </a:moveTo>
                    <a:lnTo>
                      <a:pt x="501797" y="11132"/>
                    </a:lnTo>
                    <a:lnTo>
                      <a:pt x="501450" y="11174"/>
                    </a:lnTo>
                    <a:lnTo>
                      <a:pt x="501998" y="11008"/>
                    </a:lnTo>
                    <a:close/>
                    <a:moveTo>
                      <a:pt x="485797" y="10958"/>
                    </a:moveTo>
                    <a:lnTo>
                      <a:pt x="485124" y="11137"/>
                    </a:lnTo>
                    <a:lnTo>
                      <a:pt x="484930" y="11152"/>
                    </a:lnTo>
                    <a:lnTo>
                      <a:pt x="484620" y="11206"/>
                    </a:lnTo>
                    <a:lnTo>
                      <a:pt x="485387" y="10969"/>
                    </a:lnTo>
                    <a:close/>
                    <a:moveTo>
                      <a:pt x="440297" y="10946"/>
                    </a:moveTo>
                    <a:lnTo>
                      <a:pt x="440080" y="11043"/>
                    </a:lnTo>
                    <a:lnTo>
                      <a:pt x="439866" y="11051"/>
                    </a:lnTo>
                    <a:lnTo>
                      <a:pt x="440138" y="10958"/>
                    </a:lnTo>
                    <a:close/>
                    <a:moveTo>
                      <a:pt x="453164" y="10945"/>
                    </a:moveTo>
                    <a:lnTo>
                      <a:pt x="451788" y="11388"/>
                    </a:lnTo>
                    <a:lnTo>
                      <a:pt x="450526" y="11529"/>
                    </a:lnTo>
                    <a:lnTo>
                      <a:pt x="452848" y="10948"/>
                    </a:lnTo>
                    <a:close/>
                    <a:moveTo>
                      <a:pt x="468751" y="10945"/>
                    </a:moveTo>
                    <a:lnTo>
                      <a:pt x="464998" y="11463"/>
                    </a:lnTo>
                    <a:lnTo>
                      <a:pt x="463962" y="11586"/>
                    </a:lnTo>
                    <a:lnTo>
                      <a:pt x="461837" y="11647"/>
                    </a:lnTo>
                    <a:close/>
                    <a:moveTo>
                      <a:pt x="434302" y="10945"/>
                    </a:moveTo>
                    <a:lnTo>
                      <a:pt x="433271" y="11145"/>
                    </a:lnTo>
                    <a:lnTo>
                      <a:pt x="432569" y="11152"/>
                    </a:lnTo>
                    <a:lnTo>
                      <a:pt x="431710" y="11321"/>
                    </a:lnTo>
                    <a:lnTo>
                      <a:pt x="431564" y="11335"/>
                    </a:lnTo>
                    <a:lnTo>
                      <a:pt x="432605" y="11075"/>
                    </a:lnTo>
                    <a:close/>
                    <a:moveTo>
                      <a:pt x="518905" y="10940"/>
                    </a:moveTo>
                    <a:lnTo>
                      <a:pt x="515634" y="12797"/>
                    </a:lnTo>
                    <a:lnTo>
                      <a:pt x="518887" y="11403"/>
                    </a:lnTo>
                    <a:lnTo>
                      <a:pt x="517945" y="12288"/>
                    </a:lnTo>
                    <a:lnTo>
                      <a:pt x="513325" y="15060"/>
                    </a:lnTo>
                    <a:lnTo>
                      <a:pt x="510721" y="15797"/>
                    </a:lnTo>
                    <a:lnTo>
                      <a:pt x="516666" y="11636"/>
                    </a:lnTo>
                    <a:lnTo>
                      <a:pt x="517242" y="11233"/>
                    </a:lnTo>
                    <a:lnTo>
                      <a:pt x="517919" y="11114"/>
                    </a:lnTo>
                    <a:close/>
                    <a:moveTo>
                      <a:pt x="455989" y="10917"/>
                    </a:moveTo>
                    <a:lnTo>
                      <a:pt x="453410" y="11206"/>
                    </a:lnTo>
                    <a:lnTo>
                      <a:pt x="454795" y="10929"/>
                    </a:lnTo>
                    <a:close/>
                    <a:moveTo>
                      <a:pt x="487480" y="10909"/>
                    </a:moveTo>
                    <a:lnTo>
                      <a:pt x="487280" y="10969"/>
                    </a:lnTo>
                    <a:lnTo>
                      <a:pt x="486173" y="11055"/>
                    </a:lnTo>
                    <a:lnTo>
                      <a:pt x="486416" y="10940"/>
                    </a:lnTo>
                    <a:close/>
                    <a:moveTo>
                      <a:pt x="424535" y="10891"/>
                    </a:moveTo>
                    <a:lnTo>
                      <a:pt x="418416" y="11838"/>
                    </a:lnTo>
                    <a:lnTo>
                      <a:pt x="416566" y="11906"/>
                    </a:lnTo>
                    <a:lnTo>
                      <a:pt x="416187" y="11988"/>
                    </a:lnTo>
                    <a:lnTo>
                      <a:pt x="414965" y="12068"/>
                    </a:lnTo>
                    <a:lnTo>
                      <a:pt x="415624" y="11959"/>
                    </a:lnTo>
                    <a:lnTo>
                      <a:pt x="421312" y="11166"/>
                    </a:lnTo>
                    <a:close/>
                    <a:moveTo>
                      <a:pt x="418123" y="10885"/>
                    </a:moveTo>
                    <a:lnTo>
                      <a:pt x="417876" y="10954"/>
                    </a:lnTo>
                    <a:lnTo>
                      <a:pt x="416997" y="11053"/>
                    </a:lnTo>
                    <a:lnTo>
                      <a:pt x="417228" y="11005"/>
                    </a:lnTo>
                    <a:close/>
                    <a:moveTo>
                      <a:pt x="536688" y="10867"/>
                    </a:moveTo>
                    <a:lnTo>
                      <a:pt x="537777" y="11259"/>
                    </a:lnTo>
                    <a:lnTo>
                      <a:pt x="538217" y="12160"/>
                    </a:lnTo>
                    <a:lnTo>
                      <a:pt x="537565" y="12281"/>
                    </a:lnTo>
                    <a:lnTo>
                      <a:pt x="535976" y="11437"/>
                    </a:lnTo>
                    <a:close/>
                    <a:moveTo>
                      <a:pt x="433456" y="10862"/>
                    </a:moveTo>
                    <a:lnTo>
                      <a:pt x="432605" y="11075"/>
                    </a:lnTo>
                    <a:lnTo>
                      <a:pt x="430539" y="11233"/>
                    </a:lnTo>
                    <a:lnTo>
                      <a:pt x="430910" y="11133"/>
                    </a:lnTo>
                    <a:lnTo>
                      <a:pt x="432183" y="10945"/>
                    </a:lnTo>
                    <a:close/>
                    <a:moveTo>
                      <a:pt x="524599" y="10859"/>
                    </a:moveTo>
                    <a:lnTo>
                      <a:pt x="524005" y="11826"/>
                    </a:lnTo>
                    <a:lnTo>
                      <a:pt x="523730" y="11723"/>
                    </a:lnTo>
                    <a:lnTo>
                      <a:pt x="524418" y="10928"/>
                    </a:lnTo>
                    <a:close/>
                    <a:moveTo>
                      <a:pt x="445124" y="10858"/>
                    </a:moveTo>
                    <a:lnTo>
                      <a:pt x="444119" y="11036"/>
                    </a:lnTo>
                    <a:lnTo>
                      <a:pt x="441314" y="11064"/>
                    </a:lnTo>
                    <a:lnTo>
                      <a:pt x="440002" y="11078"/>
                    </a:lnTo>
                    <a:lnTo>
                      <a:pt x="440080" y="11043"/>
                    </a:lnTo>
                    <a:lnTo>
                      <a:pt x="441843" y="10978"/>
                    </a:lnTo>
                    <a:close/>
                    <a:moveTo>
                      <a:pt x="447977" y="10854"/>
                    </a:moveTo>
                    <a:lnTo>
                      <a:pt x="447466" y="11003"/>
                    </a:lnTo>
                    <a:lnTo>
                      <a:pt x="445064" y="11027"/>
                    </a:lnTo>
                    <a:close/>
                    <a:moveTo>
                      <a:pt x="484405" y="10854"/>
                    </a:moveTo>
                    <a:lnTo>
                      <a:pt x="484082" y="11007"/>
                    </a:lnTo>
                    <a:lnTo>
                      <a:pt x="483252" y="11031"/>
                    </a:lnTo>
                    <a:close/>
                    <a:moveTo>
                      <a:pt x="462365" y="10853"/>
                    </a:moveTo>
                    <a:lnTo>
                      <a:pt x="459257" y="11507"/>
                    </a:lnTo>
                    <a:lnTo>
                      <a:pt x="449840" y="12554"/>
                    </a:lnTo>
                    <a:lnTo>
                      <a:pt x="451211" y="11701"/>
                    </a:lnTo>
                    <a:lnTo>
                      <a:pt x="461969" y="10857"/>
                    </a:lnTo>
                    <a:close/>
                    <a:moveTo>
                      <a:pt x="489745" y="10844"/>
                    </a:moveTo>
                    <a:lnTo>
                      <a:pt x="484050" y="12208"/>
                    </a:lnTo>
                    <a:lnTo>
                      <a:pt x="483649" y="12254"/>
                    </a:lnTo>
                    <a:lnTo>
                      <a:pt x="484814" y="11701"/>
                    </a:lnTo>
                    <a:lnTo>
                      <a:pt x="487280" y="10969"/>
                    </a:lnTo>
                    <a:lnTo>
                      <a:pt x="488368" y="10884"/>
                    </a:lnTo>
                    <a:close/>
                    <a:moveTo>
                      <a:pt x="556036" y="10844"/>
                    </a:moveTo>
                    <a:lnTo>
                      <a:pt x="559414" y="12863"/>
                    </a:lnTo>
                    <a:lnTo>
                      <a:pt x="554631" y="11620"/>
                    </a:lnTo>
                    <a:close/>
                    <a:moveTo>
                      <a:pt x="465422" y="10822"/>
                    </a:moveTo>
                    <a:lnTo>
                      <a:pt x="462057" y="11196"/>
                    </a:lnTo>
                    <a:lnTo>
                      <a:pt x="462720" y="10849"/>
                    </a:lnTo>
                    <a:close/>
                    <a:moveTo>
                      <a:pt x="437891" y="10813"/>
                    </a:moveTo>
                    <a:lnTo>
                      <a:pt x="436474" y="11113"/>
                    </a:lnTo>
                    <a:lnTo>
                      <a:pt x="436053" y="11117"/>
                    </a:lnTo>
                    <a:close/>
                    <a:moveTo>
                      <a:pt x="497204" y="10807"/>
                    </a:moveTo>
                    <a:lnTo>
                      <a:pt x="494530" y="12022"/>
                    </a:lnTo>
                    <a:lnTo>
                      <a:pt x="487375" y="13281"/>
                    </a:lnTo>
                    <a:lnTo>
                      <a:pt x="490579" y="11824"/>
                    </a:lnTo>
                    <a:lnTo>
                      <a:pt x="490852" y="11701"/>
                    </a:lnTo>
                    <a:lnTo>
                      <a:pt x="493025" y="11350"/>
                    </a:lnTo>
                    <a:lnTo>
                      <a:pt x="495392" y="11042"/>
                    </a:lnTo>
                    <a:close/>
                    <a:moveTo>
                      <a:pt x="415747" y="10802"/>
                    </a:moveTo>
                    <a:lnTo>
                      <a:pt x="412557" y="11152"/>
                    </a:lnTo>
                    <a:lnTo>
                      <a:pt x="411712" y="11350"/>
                    </a:lnTo>
                    <a:lnTo>
                      <a:pt x="399185" y="13049"/>
                    </a:lnTo>
                    <a:lnTo>
                      <a:pt x="399015" y="13064"/>
                    </a:lnTo>
                    <a:lnTo>
                      <a:pt x="404625" y="11582"/>
                    </a:lnTo>
                    <a:lnTo>
                      <a:pt x="410222" y="11006"/>
                    </a:lnTo>
                    <a:close/>
                    <a:moveTo>
                      <a:pt x="519700" y="10801"/>
                    </a:moveTo>
                    <a:lnTo>
                      <a:pt x="519234" y="11254"/>
                    </a:lnTo>
                    <a:lnTo>
                      <a:pt x="518887" y="11403"/>
                    </a:lnTo>
                    <a:lnTo>
                      <a:pt x="519489" y="10838"/>
                    </a:lnTo>
                    <a:close/>
                    <a:moveTo>
                      <a:pt x="519529" y="10799"/>
                    </a:moveTo>
                    <a:lnTo>
                      <a:pt x="519489" y="10838"/>
                    </a:lnTo>
                    <a:lnTo>
                      <a:pt x="518905" y="10940"/>
                    </a:lnTo>
                    <a:lnTo>
                      <a:pt x="518986" y="10894"/>
                    </a:lnTo>
                    <a:close/>
                    <a:moveTo>
                      <a:pt x="415912" y="10796"/>
                    </a:moveTo>
                    <a:lnTo>
                      <a:pt x="414415" y="11074"/>
                    </a:lnTo>
                    <a:lnTo>
                      <a:pt x="410874" y="11547"/>
                    </a:lnTo>
                    <a:lnTo>
                      <a:pt x="411712" y="11350"/>
                    </a:lnTo>
                    <a:lnTo>
                      <a:pt x="415764" y="10801"/>
                    </a:lnTo>
                    <a:close/>
                    <a:moveTo>
                      <a:pt x="415810" y="10795"/>
                    </a:moveTo>
                    <a:lnTo>
                      <a:pt x="415764" y="10801"/>
                    </a:lnTo>
                    <a:lnTo>
                      <a:pt x="415747" y="10802"/>
                    </a:lnTo>
                    <a:close/>
                    <a:moveTo>
                      <a:pt x="416516" y="10793"/>
                    </a:moveTo>
                    <a:lnTo>
                      <a:pt x="416128" y="10966"/>
                    </a:lnTo>
                    <a:lnTo>
                      <a:pt x="411678" y="11745"/>
                    </a:lnTo>
                    <a:lnTo>
                      <a:pt x="408618" y="12153"/>
                    </a:lnTo>
                    <a:lnTo>
                      <a:pt x="414415" y="11074"/>
                    </a:lnTo>
                    <a:close/>
                    <a:moveTo>
                      <a:pt x="462836" y="10789"/>
                    </a:moveTo>
                    <a:lnTo>
                      <a:pt x="462720" y="10849"/>
                    </a:lnTo>
                    <a:lnTo>
                      <a:pt x="462365" y="10853"/>
                    </a:lnTo>
                    <a:lnTo>
                      <a:pt x="462570" y="10810"/>
                    </a:lnTo>
                    <a:close/>
                    <a:moveTo>
                      <a:pt x="421177" y="10785"/>
                    </a:moveTo>
                    <a:lnTo>
                      <a:pt x="416607" y="11566"/>
                    </a:lnTo>
                    <a:lnTo>
                      <a:pt x="416329" y="11590"/>
                    </a:lnTo>
                    <a:lnTo>
                      <a:pt x="420507" y="10878"/>
                    </a:lnTo>
                    <a:close/>
                    <a:moveTo>
                      <a:pt x="491974" y="10780"/>
                    </a:moveTo>
                    <a:lnTo>
                      <a:pt x="490498" y="11310"/>
                    </a:lnTo>
                    <a:lnTo>
                      <a:pt x="490087" y="11374"/>
                    </a:lnTo>
                    <a:lnTo>
                      <a:pt x="490965" y="10809"/>
                    </a:lnTo>
                    <a:close/>
                    <a:moveTo>
                      <a:pt x="496583" y="10776"/>
                    </a:moveTo>
                    <a:lnTo>
                      <a:pt x="493025" y="11350"/>
                    </a:lnTo>
                    <a:lnTo>
                      <a:pt x="491511" y="11547"/>
                    </a:lnTo>
                    <a:lnTo>
                      <a:pt x="494034" y="11067"/>
                    </a:lnTo>
                    <a:close/>
                    <a:moveTo>
                      <a:pt x="470459" y="10771"/>
                    </a:moveTo>
                    <a:lnTo>
                      <a:pt x="468751" y="10945"/>
                    </a:lnTo>
                    <a:lnTo>
                      <a:pt x="469974" y="10776"/>
                    </a:lnTo>
                    <a:close/>
                    <a:moveTo>
                      <a:pt x="416724" y="10766"/>
                    </a:moveTo>
                    <a:lnTo>
                      <a:pt x="416516" y="10793"/>
                    </a:lnTo>
                    <a:lnTo>
                      <a:pt x="416565" y="10772"/>
                    </a:lnTo>
                    <a:close/>
                    <a:moveTo>
                      <a:pt x="528878" y="10757"/>
                    </a:moveTo>
                    <a:lnTo>
                      <a:pt x="529135" y="10837"/>
                    </a:lnTo>
                    <a:lnTo>
                      <a:pt x="528322" y="11325"/>
                    </a:lnTo>
                    <a:lnTo>
                      <a:pt x="528369" y="11034"/>
                    </a:lnTo>
                    <a:close/>
                    <a:moveTo>
                      <a:pt x="437805" y="10754"/>
                    </a:moveTo>
                    <a:lnTo>
                      <a:pt x="435162" y="11126"/>
                    </a:lnTo>
                    <a:lnTo>
                      <a:pt x="433644" y="11142"/>
                    </a:lnTo>
                    <a:close/>
                    <a:moveTo>
                      <a:pt x="472348" y="10752"/>
                    </a:moveTo>
                    <a:lnTo>
                      <a:pt x="471929" y="10872"/>
                    </a:lnTo>
                    <a:lnTo>
                      <a:pt x="466179" y="11522"/>
                    </a:lnTo>
                    <a:lnTo>
                      <a:pt x="464141" y="11581"/>
                    </a:lnTo>
                    <a:lnTo>
                      <a:pt x="464998" y="11463"/>
                    </a:lnTo>
                    <a:lnTo>
                      <a:pt x="470836" y="10768"/>
                    </a:lnTo>
                    <a:close/>
                    <a:moveTo>
                      <a:pt x="416203" y="10742"/>
                    </a:moveTo>
                    <a:lnTo>
                      <a:pt x="416070" y="10766"/>
                    </a:lnTo>
                    <a:lnTo>
                      <a:pt x="415810" y="10795"/>
                    </a:lnTo>
                    <a:close/>
                    <a:moveTo>
                      <a:pt x="473881" y="10737"/>
                    </a:moveTo>
                    <a:lnTo>
                      <a:pt x="471437" y="11252"/>
                    </a:lnTo>
                    <a:lnTo>
                      <a:pt x="470162" y="11377"/>
                    </a:lnTo>
                    <a:lnTo>
                      <a:pt x="471929" y="10872"/>
                    </a:lnTo>
                    <a:lnTo>
                      <a:pt x="473050" y="10745"/>
                    </a:lnTo>
                    <a:close/>
                    <a:moveTo>
                      <a:pt x="519888" y="10737"/>
                    </a:moveTo>
                    <a:lnTo>
                      <a:pt x="519850" y="10774"/>
                    </a:lnTo>
                    <a:lnTo>
                      <a:pt x="519700" y="10801"/>
                    </a:lnTo>
                    <a:lnTo>
                      <a:pt x="519739" y="10763"/>
                    </a:lnTo>
                    <a:close/>
                    <a:moveTo>
                      <a:pt x="438242" y="10714"/>
                    </a:moveTo>
                    <a:lnTo>
                      <a:pt x="435909" y="11119"/>
                    </a:lnTo>
                    <a:lnTo>
                      <a:pt x="435546" y="11123"/>
                    </a:lnTo>
                    <a:lnTo>
                      <a:pt x="438062" y="10731"/>
                    </a:lnTo>
                    <a:close/>
                    <a:moveTo>
                      <a:pt x="494325" y="10712"/>
                    </a:moveTo>
                    <a:lnTo>
                      <a:pt x="492345" y="11022"/>
                    </a:lnTo>
                    <a:lnTo>
                      <a:pt x="492938" y="10752"/>
                    </a:lnTo>
                    <a:close/>
                    <a:moveTo>
                      <a:pt x="418237" y="10710"/>
                    </a:moveTo>
                    <a:lnTo>
                      <a:pt x="417035" y="10930"/>
                    </a:lnTo>
                    <a:lnTo>
                      <a:pt x="415709" y="11152"/>
                    </a:lnTo>
                    <a:lnTo>
                      <a:pt x="416128" y="10966"/>
                    </a:lnTo>
                    <a:lnTo>
                      <a:pt x="417419" y="10740"/>
                    </a:lnTo>
                    <a:close/>
                    <a:moveTo>
                      <a:pt x="476978" y="10706"/>
                    </a:moveTo>
                    <a:lnTo>
                      <a:pt x="473477" y="11051"/>
                    </a:lnTo>
                    <a:lnTo>
                      <a:pt x="475454" y="10721"/>
                    </a:lnTo>
                    <a:close/>
                    <a:moveTo>
                      <a:pt x="416744" y="10692"/>
                    </a:moveTo>
                    <a:lnTo>
                      <a:pt x="416565" y="10772"/>
                    </a:lnTo>
                    <a:lnTo>
                      <a:pt x="415912" y="10796"/>
                    </a:lnTo>
                    <a:lnTo>
                      <a:pt x="416070" y="10766"/>
                    </a:lnTo>
                    <a:close/>
                    <a:moveTo>
                      <a:pt x="418716" y="10692"/>
                    </a:moveTo>
                    <a:lnTo>
                      <a:pt x="417228" y="11005"/>
                    </a:lnTo>
                    <a:lnTo>
                      <a:pt x="416127" y="11151"/>
                    </a:lnTo>
                    <a:lnTo>
                      <a:pt x="416120" y="11152"/>
                    </a:lnTo>
                    <a:lnTo>
                      <a:pt x="416119" y="11152"/>
                    </a:lnTo>
                    <a:lnTo>
                      <a:pt x="415532" y="11231"/>
                    </a:lnTo>
                    <a:lnTo>
                      <a:pt x="415631" y="11187"/>
                    </a:lnTo>
                    <a:lnTo>
                      <a:pt x="417035" y="10930"/>
                    </a:lnTo>
                    <a:lnTo>
                      <a:pt x="418379" y="10705"/>
                    </a:lnTo>
                    <a:close/>
                    <a:moveTo>
                      <a:pt x="478504" y="10691"/>
                    </a:moveTo>
                    <a:lnTo>
                      <a:pt x="475554" y="11133"/>
                    </a:lnTo>
                    <a:lnTo>
                      <a:pt x="477387" y="10702"/>
                    </a:lnTo>
                    <a:close/>
                    <a:moveTo>
                      <a:pt x="453928" y="10679"/>
                    </a:moveTo>
                    <a:lnTo>
                      <a:pt x="452848" y="10948"/>
                    </a:lnTo>
                    <a:lnTo>
                      <a:pt x="450877" y="10968"/>
                    </a:lnTo>
                    <a:lnTo>
                      <a:pt x="451278" y="10925"/>
                    </a:lnTo>
                    <a:close/>
                    <a:moveTo>
                      <a:pt x="491191" y="10663"/>
                    </a:moveTo>
                    <a:lnTo>
                      <a:pt x="490965" y="10809"/>
                    </a:lnTo>
                    <a:lnTo>
                      <a:pt x="489745" y="10844"/>
                    </a:lnTo>
                    <a:lnTo>
                      <a:pt x="490166" y="10743"/>
                    </a:lnTo>
                    <a:close/>
                    <a:moveTo>
                      <a:pt x="438799" y="10662"/>
                    </a:moveTo>
                    <a:lnTo>
                      <a:pt x="437891" y="10813"/>
                    </a:lnTo>
                    <a:lnTo>
                      <a:pt x="438446" y="10695"/>
                    </a:lnTo>
                    <a:close/>
                    <a:moveTo>
                      <a:pt x="496185" y="10659"/>
                    </a:moveTo>
                    <a:lnTo>
                      <a:pt x="494034" y="11067"/>
                    </a:lnTo>
                    <a:lnTo>
                      <a:pt x="493068" y="11178"/>
                    </a:lnTo>
                    <a:lnTo>
                      <a:pt x="495591" y="10676"/>
                    </a:lnTo>
                    <a:close/>
                    <a:moveTo>
                      <a:pt x="432717" y="10649"/>
                    </a:moveTo>
                    <a:lnTo>
                      <a:pt x="431865" y="10877"/>
                    </a:lnTo>
                    <a:lnTo>
                      <a:pt x="429607" y="11104"/>
                    </a:lnTo>
                    <a:close/>
                    <a:moveTo>
                      <a:pt x="419899" y="10649"/>
                    </a:moveTo>
                    <a:lnTo>
                      <a:pt x="418123" y="10885"/>
                    </a:lnTo>
                    <a:lnTo>
                      <a:pt x="418834" y="10688"/>
                    </a:lnTo>
                    <a:close/>
                    <a:moveTo>
                      <a:pt x="420603" y="10646"/>
                    </a:moveTo>
                    <a:lnTo>
                      <a:pt x="416370" y="11372"/>
                    </a:lnTo>
                    <a:lnTo>
                      <a:pt x="417876" y="10954"/>
                    </a:lnTo>
                    <a:close/>
                    <a:moveTo>
                      <a:pt x="477651" y="10640"/>
                    </a:moveTo>
                    <a:lnTo>
                      <a:pt x="477387" y="10702"/>
                    </a:lnTo>
                    <a:lnTo>
                      <a:pt x="476978" y="10706"/>
                    </a:lnTo>
                    <a:close/>
                    <a:moveTo>
                      <a:pt x="434279" y="10635"/>
                    </a:moveTo>
                    <a:lnTo>
                      <a:pt x="432183" y="10945"/>
                    </a:lnTo>
                    <a:lnTo>
                      <a:pt x="431430" y="10994"/>
                    </a:lnTo>
                    <a:lnTo>
                      <a:pt x="431865" y="10877"/>
                    </a:lnTo>
                    <a:close/>
                    <a:moveTo>
                      <a:pt x="484260" y="10633"/>
                    </a:moveTo>
                    <a:lnTo>
                      <a:pt x="482472" y="11053"/>
                    </a:lnTo>
                    <a:lnTo>
                      <a:pt x="481919" y="11069"/>
                    </a:lnTo>
                    <a:lnTo>
                      <a:pt x="483101" y="10645"/>
                    </a:lnTo>
                    <a:close/>
                    <a:moveTo>
                      <a:pt x="534254" y="10629"/>
                    </a:moveTo>
                    <a:lnTo>
                      <a:pt x="534481" y="11083"/>
                    </a:lnTo>
                    <a:lnTo>
                      <a:pt x="534052" y="10872"/>
                    </a:lnTo>
                    <a:close/>
                    <a:moveTo>
                      <a:pt x="484883" y="10626"/>
                    </a:moveTo>
                    <a:lnTo>
                      <a:pt x="484650" y="10738"/>
                    </a:lnTo>
                    <a:lnTo>
                      <a:pt x="483029" y="11038"/>
                    </a:lnTo>
                    <a:lnTo>
                      <a:pt x="482719" y="11046"/>
                    </a:lnTo>
                    <a:lnTo>
                      <a:pt x="484814" y="10627"/>
                    </a:lnTo>
                    <a:close/>
                    <a:moveTo>
                      <a:pt x="520706" y="10624"/>
                    </a:moveTo>
                    <a:lnTo>
                      <a:pt x="519472" y="11152"/>
                    </a:lnTo>
                    <a:lnTo>
                      <a:pt x="519850" y="10774"/>
                    </a:lnTo>
                    <a:close/>
                    <a:moveTo>
                      <a:pt x="497620" y="10617"/>
                    </a:moveTo>
                    <a:lnTo>
                      <a:pt x="497502" y="10671"/>
                    </a:lnTo>
                    <a:lnTo>
                      <a:pt x="496583" y="10776"/>
                    </a:lnTo>
                    <a:lnTo>
                      <a:pt x="497555" y="10619"/>
                    </a:lnTo>
                    <a:close/>
                    <a:moveTo>
                      <a:pt x="485950" y="10616"/>
                    </a:moveTo>
                    <a:lnTo>
                      <a:pt x="484405" y="10854"/>
                    </a:lnTo>
                    <a:lnTo>
                      <a:pt x="484650" y="10738"/>
                    </a:lnTo>
                    <a:lnTo>
                      <a:pt x="485269" y="10623"/>
                    </a:lnTo>
                    <a:close/>
                    <a:moveTo>
                      <a:pt x="520766" y="10613"/>
                    </a:moveTo>
                    <a:lnTo>
                      <a:pt x="520955" y="10684"/>
                    </a:lnTo>
                    <a:lnTo>
                      <a:pt x="517984" y="12640"/>
                    </a:lnTo>
                    <a:lnTo>
                      <a:pt x="518924" y="11700"/>
                    </a:lnTo>
                    <a:lnTo>
                      <a:pt x="520724" y="10620"/>
                    </a:lnTo>
                    <a:close/>
                    <a:moveTo>
                      <a:pt x="420910" y="10611"/>
                    </a:moveTo>
                    <a:lnTo>
                      <a:pt x="420603" y="10646"/>
                    </a:lnTo>
                    <a:lnTo>
                      <a:pt x="420776" y="10616"/>
                    </a:lnTo>
                    <a:close/>
                    <a:moveTo>
                      <a:pt x="486557" y="10610"/>
                    </a:moveTo>
                    <a:lnTo>
                      <a:pt x="485387" y="10969"/>
                    </a:lnTo>
                    <a:lnTo>
                      <a:pt x="484760" y="10988"/>
                    </a:lnTo>
                    <a:lnTo>
                      <a:pt x="486328" y="10612"/>
                    </a:lnTo>
                    <a:close/>
                    <a:moveTo>
                      <a:pt x="520747" y="10606"/>
                    </a:moveTo>
                    <a:lnTo>
                      <a:pt x="520748" y="10607"/>
                    </a:lnTo>
                    <a:lnTo>
                      <a:pt x="520724" y="10620"/>
                    </a:lnTo>
                    <a:lnTo>
                      <a:pt x="520706" y="10624"/>
                    </a:lnTo>
                    <a:close/>
                    <a:moveTo>
                      <a:pt x="454226" y="10604"/>
                    </a:moveTo>
                    <a:lnTo>
                      <a:pt x="454021" y="10670"/>
                    </a:lnTo>
                    <a:lnTo>
                      <a:pt x="453928" y="10679"/>
                    </a:lnTo>
                    <a:close/>
                    <a:moveTo>
                      <a:pt x="550724" y="10604"/>
                    </a:moveTo>
                    <a:lnTo>
                      <a:pt x="554631" y="11620"/>
                    </a:lnTo>
                    <a:lnTo>
                      <a:pt x="552408" y="12849"/>
                    </a:lnTo>
                    <a:close/>
                    <a:moveTo>
                      <a:pt x="487123" y="10604"/>
                    </a:moveTo>
                    <a:lnTo>
                      <a:pt x="486416" y="10940"/>
                    </a:lnTo>
                    <a:lnTo>
                      <a:pt x="485797" y="10958"/>
                    </a:lnTo>
                    <a:close/>
                    <a:moveTo>
                      <a:pt x="452033" y="10604"/>
                    </a:moveTo>
                    <a:lnTo>
                      <a:pt x="451989" y="10617"/>
                    </a:lnTo>
                    <a:lnTo>
                      <a:pt x="447977" y="10854"/>
                    </a:lnTo>
                    <a:lnTo>
                      <a:pt x="448379" y="10738"/>
                    </a:lnTo>
                    <a:close/>
                    <a:moveTo>
                      <a:pt x="441068" y="10604"/>
                    </a:moveTo>
                    <a:lnTo>
                      <a:pt x="440698" y="10768"/>
                    </a:lnTo>
                    <a:lnTo>
                      <a:pt x="440138" y="10958"/>
                    </a:lnTo>
                    <a:lnTo>
                      <a:pt x="438332" y="11095"/>
                    </a:lnTo>
                    <a:lnTo>
                      <a:pt x="437775" y="11100"/>
                    </a:lnTo>
                    <a:close/>
                    <a:moveTo>
                      <a:pt x="438874" y="10604"/>
                    </a:moveTo>
                    <a:lnTo>
                      <a:pt x="438062" y="10731"/>
                    </a:lnTo>
                    <a:lnTo>
                      <a:pt x="437805" y="10754"/>
                    </a:lnTo>
                    <a:close/>
                    <a:moveTo>
                      <a:pt x="438874" y="10604"/>
                    </a:moveTo>
                    <a:lnTo>
                      <a:pt x="438446" y="10695"/>
                    </a:lnTo>
                    <a:lnTo>
                      <a:pt x="438242" y="10714"/>
                    </a:lnTo>
                    <a:close/>
                    <a:moveTo>
                      <a:pt x="434488" y="10604"/>
                    </a:moveTo>
                    <a:lnTo>
                      <a:pt x="434422" y="10621"/>
                    </a:lnTo>
                    <a:lnTo>
                      <a:pt x="434279" y="10635"/>
                    </a:lnTo>
                    <a:close/>
                    <a:moveTo>
                      <a:pt x="419136" y="10604"/>
                    </a:moveTo>
                    <a:lnTo>
                      <a:pt x="418834" y="10688"/>
                    </a:lnTo>
                    <a:lnTo>
                      <a:pt x="418716" y="10692"/>
                    </a:lnTo>
                    <a:close/>
                    <a:moveTo>
                      <a:pt x="416942" y="10604"/>
                    </a:moveTo>
                    <a:lnTo>
                      <a:pt x="416821" y="10658"/>
                    </a:lnTo>
                    <a:lnTo>
                      <a:pt x="416203" y="10742"/>
                    </a:lnTo>
                    <a:close/>
                    <a:moveTo>
                      <a:pt x="456421" y="10604"/>
                    </a:moveTo>
                    <a:lnTo>
                      <a:pt x="456420" y="10604"/>
                    </a:lnTo>
                    <a:lnTo>
                      <a:pt x="456421" y="10604"/>
                    </a:lnTo>
                    <a:close/>
                    <a:moveTo>
                      <a:pt x="539651" y="10592"/>
                    </a:moveTo>
                    <a:lnTo>
                      <a:pt x="539758" y="10604"/>
                    </a:lnTo>
                    <a:lnTo>
                      <a:pt x="540072" y="12084"/>
                    </a:lnTo>
                    <a:lnTo>
                      <a:pt x="539379" y="11835"/>
                    </a:lnTo>
                    <a:close/>
                    <a:moveTo>
                      <a:pt x="439629" y="10585"/>
                    </a:moveTo>
                    <a:lnTo>
                      <a:pt x="438799" y="10662"/>
                    </a:lnTo>
                    <a:lnTo>
                      <a:pt x="439148" y="10604"/>
                    </a:lnTo>
                    <a:close/>
                    <a:moveTo>
                      <a:pt x="520795" y="10578"/>
                    </a:moveTo>
                    <a:lnTo>
                      <a:pt x="520752" y="10604"/>
                    </a:lnTo>
                    <a:lnTo>
                      <a:pt x="520747" y="10606"/>
                    </a:lnTo>
                    <a:lnTo>
                      <a:pt x="520711" y="10593"/>
                    </a:lnTo>
                    <a:close/>
                    <a:moveTo>
                      <a:pt x="441287" y="10569"/>
                    </a:moveTo>
                    <a:lnTo>
                      <a:pt x="441285" y="10569"/>
                    </a:lnTo>
                    <a:lnTo>
                      <a:pt x="441068" y="10604"/>
                    </a:lnTo>
                    <a:close/>
                    <a:moveTo>
                      <a:pt x="484539" y="10567"/>
                    </a:moveTo>
                    <a:lnTo>
                      <a:pt x="484930" y="10604"/>
                    </a:lnTo>
                    <a:lnTo>
                      <a:pt x="484930" y="10604"/>
                    </a:lnTo>
                    <a:lnTo>
                      <a:pt x="484814" y="10627"/>
                    </a:lnTo>
                    <a:lnTo>
                      <a:pt x="484260" y="10633"/>
                    </a:lnTo>
                    <a:close/>
                    <a:moveTo>
                      <a:pt x="486705" y="10564"/>
                    </a:moveTo>
                    <a:lnTo>
                      <a:pt x="487123" y="10604"/>
                    </a:lnTo>
                    <a:lnTo>
                      <a:pt x="486557" y="10610"/>
                    </a:lnTo>
                    <a:close/>
                    <a:moveTo>
                      <a:pt x="463806" y="10549"/>
                    </a:moveTo>
                    <a:lnTo>
                      <a:pt x="465192" y="10604"/>
                    </a:lnTo>
                    <a:lnTo>
                      <a:pt x="462836" y="10789"/>
                    </a:lnTo>
                    <a:lnTo>
                      <a:pt x="462948" y="10730"/>
                    </a:lnTo>
                    <a:close/>
                    <a:moveTo>
                      <a:pt x="486447" y="10539"/>
                    </a:moveTo>
                    <a:lnTo>
                      <a:pt x="486578" y="10552"/>
                    </a:lnTo>
                    <a:lnTo>
                      <a:pt x="486328" y="10612"/>
                    </a:lnTo>
                    <a:lnTo>
                      <a:pt x="485950" y="10616"/>
                    </a:lnTo>
                    <a:close/>
                    <a:moveTo>
                      <a:pt x="463538" y="10539"/>
                    </a:moveTo>
                    <a:lnTo>
                      <a:pt x="463597" y="10541"/>
                    </a:lnTo>
                    <a:lnTo>
                      <a:pt x="463238" y="10579"/>
                    </a:lnTo>
                    <a:lnTo>
                      <a:pt x="463247" y="10574"/>
                    </a:lnTo>
                    <a:close/>
                    <a:moveTo>
                      <a:pt x="422986" y="10535"/>
                    </a:moveTo>
                    <a:lnTo>
                      <a:pt x="421177" y="10785"/>
                    </a:lnTo>
                    <a:lnTo>
                      <a:pt x="422550" y="10551"/>
                    </a:lnTo>
                    <a:close/>
                    <a:moveTo>
                      <a:pt x="472806" y="10533"/>
                    </a:moveTo>
                    <a:lnTo>
                      <a:pt x="470836" y="10768"/>
                    </a:lnTo>
                    <a:lnTo>
                      <a:pt x="470459" y="10771"/>
                    </a:lnTo>
                    <a:close/>
                    <a:moveTo>
                      <a:pt x="521232" y="10501"/>
                    </a:moveTo>
                    <a:lnTo>
                      <a:pt x="521171" y="10542"/>
                    </a:lnTo>
                    <a:lnTo>
                      <a:pt x="520766" y="10613"/>
                    </a:lnTo>
                    <a:lnTo>
                      <a:pt x="520748" y="10607"/>
                    </a:lnTo>
                    <a:lnTo>
                      <a:pt x="520752" y="10604"/>
                    </a:lnTo>
                    <a:lnTo>
                      <a:pt x="520824" y="10573"/>
                    </a:lnTo>
                    <a:close/>
                    <a:moveTo>
                      <a:pt x="441701" y="10501"/>
                    </a:moveTo>
                    <a:lnTo>
                      <a:pt x="441287" y="10569"/>
                    </a:lnTo>
                    <a:lnTo>
                      <a:pt x="441456" y="10511"/>
                    </a:lnTo>
                    <a:close/>
                    <a:moveTo>
                      <a:pt x="464094" y="10489"/>
                    </a:moveTo>
                    <a:lnTo>
                      <a:pt x="463806" y="10549"/>
                    </a:lnTo>
                    <a:lnTo>
                      <a:pt x="463597" y="10541"/>
                    </a:lnTo>
                    <a:close/>
                    <a:moveTo>
                      <a:pt x="449258" y="10484"/>
                    </a:moveTo>
                    <a:lnTo>
                      <a:pt x="448379" y="10738"/>
                    </a:lnTo>
                    <a:lnTo>
                      <a:pt x="445124" y="10858"/>
                    </a:lnTo>
                    <a:lnTo>
                      <a:pt x="446550" y="10604"/>
                    </a:lnTo>
                    <a:close/>
                    <a:moveTo>
                      <a:pt x="493537" y="10480"/>
                    </a:moveTo>
                    <a:lnTo>
                      <a:pt x="492938" y="10752"/>
                    </a:lnTo>
                    <a:lnTo>
                      <a:pt x="491974" y="10780"/>
                    </a:lnTo>
                    <a:lnTo>
                      <a:pt x="492606" y="10553"/>
                    </a:lnTo>
                    <a:close/>
                    <a:moveTo>
                      <a:pt x="433379" y="10472"/>
                    </a:moveTo>
                    <a:lnTo>
                      <a:pt x="433358" y="10477"/>
                    </a:lnTo>
                    <a:lnTo>
                      <a:pt x="432295" y="10604"/>
                    </a:lnTo>
                    <a:close/>
                    <a:moveTo>
                      <a:pt x="473337" y="10470"/>
                    </a:moveTo>
                    <a:lnTo>
                      <a:pt x="473287" y="10485"/>
                    </a:lnTo>
                    <a:lnTo>
                      <a:pt x="472806" y="10533"/>
                    </a:lnTo>
                    <a:close/>
                    <a:moveTo>
                      <a:pt x="485640" y="10462"/>
                    </a:moveTo>
                    <a:lnTo>
                      <a:pt x="485967" y="10494"/>
                    </a:lnTo>
                    <a:lnTo>
                      <a:pt x="485269" y="10623"/>
                    </a:lnTo>
                    <a:lnTo>
                      <a:pt x="484883" y="10626"/>
                    </a:lnTo>
                    <a:lnTo>
                      <a:pt x="484930" y="10604"/>
                    </a:lnTo>
                    <a:close/>
                    <a:moveTo>
                      <a:pt x="530450" y="10458"/>
                    </a:moveTo>
                    <a:lnTo>
                      <a:pt x="531373" y="11249"/>
                    </a:lnTo>
                    <a:lnTo>
                      <a:pt x="530303" y="10568"/>
                    </a:lnTo>
                    <a:close/>
                    <a:moveTo>
                      <a:pt x="419043" y="10456"/>
                    </a:moveTo>
                    <a:lnTo>
                      <a:pt x="417419" y="10740"/>
                    </a:lnTo>
                    <a:lnTo>
                      <a:pt x="416724" y="10766"/>
                    </a:lnTo>
                    <a:close/>
                    <a:moveTo>
                      <a:pt x="454849" y="10448"/>
                    </a:moveTo>
                    <a:lnTo>
                      <a:pt x="454226" y="10604"/>
                    </a:lnTo>
                    <a:lnTo>
                      <a:pt x="451278" y="10925"/>
                    </a:lnTo>
                    <a:lnTo>
                      <a:pt x="450866" y="10963"/>
                    </a:lnTo>
                    <a:lnTo>
                      <a:pt x="451989" y="10617"/>
                    </a:lnTo>
                    <a:close/>
                    <a:moveTo>
                      <a:pt x="433477" y="10445"/>
                    </a:moveTo>
                    <a:lnTo>
                      <a:pt x="433452" y="10452"/>
                    </a:lnTo>
                    <a:lnTo>
                      <a:pt x="432295" y="10604"/>
                    </a:lnTo>
                    <a:close/>
                    <a:moveTo>
                      <a:pt x="487123" y="10435"/>
                    </a:moveTo>
                    <a:lnTo>
                      <a:pt x="486705" y="10564"/>
                    </a:lnTo>
                    <a:lnTo>
                      <a:pt x="486578" y="10552"/>
                    </a:lnTo>
                    <a:lnTo>
                      <a:pt x="486960" y="10460"/>
                    </a:lnTo>
                    <a:close/>
                    <a:moveTo>
                      <a:pt x="460448" y="10417"/>
                    </a:moveTo>
                    <a:lnTo>
                      <a:pt x="463330" y="10531"/>
                    </a:lnTo>
                    <a:lnTo>
                      <a:pt x="463247" y="10574"/>
                    </a:lnTo>
                    <a:lnTo>
                      <a:pt x="462999" y="10604"/>
                    </a:lnTo>
                    <a:lnTo>
                      <a:pt x="463238" y="10579"/>
                    </a:lnTo>
                    <a:lnTo>
                      <a:pt x="462948" y="10730"/>
                    </a:lnTo>
                    <a:lnTo>
                      <a:pt x="462570" y="10810"/>
                    </a:lnTo>
                    <a:lnTo>
                      <a:pt x="461969" y="10857"/>
                    </a:lnTo>
                    <a:lnTo>
                      <a:pt x="455989" y="10917"/>
                    </a:lnTo>
                    <a:close/>
                    <a:moveTo>
                      <a:pt x="520217" y="10408"/>
                    </a:moveTo>
                    <a:lnTo>
                      <a:pt x="520711" y="10593"/>
                    </a:lnTo>
                    <a:lnTo>
                      <a:pt x="519888" y="10737"/>
                    </a:lnTo>
                    <a:close/>
                    <a:moveTo>
                      <a:pt x="426862" y="10392"/>
                    </a:moveTo>
                    <a:lnTo>
                      <a:pt x="421312" y="11166"/>
                    </a:lnTo>
                    <a:lnTo>
                      <a:pt x="419443" y="11325"/>
                    </a:lnTo>
                    <a:lnTo>
                      <a:pt x="424549" y="10477"/>
                    </a:lnTo>
                    <a:close/>
                    <a:moveTo>
                      <a:pt x="441847" y="10378"/>
                    </a:moveTo>
                    <a:lnTo>
                      <a:pt x="441456" y="10511"/>
                    </a:lnTo>
                    <a:lnTo>
                      <a:pt x="439629" y="10585"/>
                    </a:lnTo>
                    <a:close/>
                    <a:moveTo>
                      <a:pt x="508085" y="10375"/>
                    </a:moveTo>
                    <a:lnTo>
                      <a:pt x="509054" y="10604"/>
                    </a:lnTo>
                    <a:lnTo>
                      <a:pt x="508276" y="10950"/>
                    </a:lnTo>
                    <a:lnTo>
                      <a:pt x="502617" y="11841"/>
                    </a:lnTo>
                    <a:lnTo>
                      <a:pt x="504934" y="10755"/>
                    </a:lnTo>
                    <a:close/>
                    <a:moveTo>
                      <a:pt x="419719" y="10365"/>
                    </a:moveTo>
                    <a:lnTo>
                      <a:pt x="419043" y="10456"/>
                    </a:lnTo>
                    <a:lnTo>
                      <a:pt x="419290" y="10413"/>
                    </a:lnTo>
                    <a:close/>
                    <a:moveTo>
                      <a:pt x="527581" y="10349"/>
                    </a:moveTo>
                    <a:lnTo>
                      <a:pt x="528436" y="10618"/>
                    </a:lnTo>
                    <a:lnTo>
                      <a:pt x="528369" y="11034"/>
                    </a:lnTo>
                    <a:lnTo>
                      <a:pt x="526524" y="12041"/>
                    </a:lnTo>
                    <a:close/>
                    <a:moveTo>
                      <a:pt x="529954" y="10346"/>
                    </a:moveTo>
                    <a:lnTo>
                      <a:pt x="530303" y="10568"/>
                    </a:lnTo>
                    <a:lnTo>
                      <a:pt x="529705" y="11016"/>
                    </a:lnTo>
                    <a:lnTo>
                      <a:pt x="529135" y="10837"/>
                    </a:lnTo>
                    <a:close/>
                    <a:moveTo>
                      <a:pt x="458614" y="10345"/>
                    </a:moveTo>
                    <a:lnTo>
                      <a:pt x="459677" y="10387"/>
                    </a:lnTo>
                    <a:lnTo>
                      <a:pt x="456421" y="10604"/>
                    </a:lnTo>
                    <a:close/>
                    <a:moveTo>
                      <a:pt x="537348" y="10339"/>
                    </a:moveTo>
                    <a:lnTo>
                      <a:pt x="538134" y="10425"/>
                    </a:lnTo>
                    <a:lnTo>
                      <a:pt x="539166" y="11758"/>
                    </a:lnTo>
                    <a:lnTo>
                      <a:pt x="537777" y="11259"/>
                    </a:lnTo>
                    <a:lnTo>
                      <a:pt x="537334" y="10350"/>
                    </a:lnTo>
                    <a:close/>
                    <a:moveTo>
                      <a:pt x="530307" y="10336"/>
                    </a:moveTo>
                    <a:lnTo>
                      <a:pt x="530489" y="10428"/>
                    </a:lnTo>
                    <a:lnTo>
                      <a:pt x="530450" y="10458"/>
                    </a:lnTo>
                    <a:close/>
                    <a:moveTo>
                      <a:pt x="520024" y="10335"/>
                    </a:moveTo>
                    <a:lnTo>
                      <a:pt x="520135" y="10377"/>
                    </a:lnTo>
                    <a:lnTo>
                      <a:pt x="519739" y="10763"/>
                    </a:lnTo>
                    <a:lnTo>
                      <a:pt x="519529" y="10799"/>
                    </a:lnTo>
                    <a:close/>
                    <a:moveTo>
                      <a:pt x="518528" y="10333"/>
                    </a:moveTo>
                    <a:lnTo>
                      <a:pt x="517887" y="10782"/>
                    </a:lnTo>
                    <a:lnTo>
                      <a:pt x="515703" y="11256"/>
                    </a:lnTo>
                    <a:close/>
                    <a:moveTo>
                      <a:pt x="519991" y="10324"/>
                    </a:moveTo>
                    <a:lnTo>
                      <a:pt x="518986" y="10894"/>
                    </a:lnTo>
                    <a:lnTo>
                      <a:pt x="518055" y="11057"/>
                    </a:lnTo>
                    <a:lnTo>
                      <a:pt x="517305" y="11189"/>
                    </a:lnTo>
                    <a:lnTo>
                      <a:pt x="517887" y="10782"/>
                    </a:lnTo>
                    <a:lnTo>
                      <a:pt x="519623" y="10404"/>
                    </a:lnTo>
                    <a:close/>
                    <a:moveTo>
                      <a:pt x="519992" y="10324"/>
                    </a:moveTo>
                    <a:lnTo>
                      <a:pt x="519993" y="10324"/>
                    </a:lnTo>
                    <a:lnTo>
                      <a:pt x="519991" y="10324"/>
                    </a:lnTo>
                    <a:close/>
                    <a:moveTo>
                      <a:pt x="457847" y="10315"/>
                    </a:moveTo>
                    <a:lnTo>
                      <a:pt x="457863" y="10316"/>
                    </a:lnTo>
                    <a:lnTo>
                      <a:pt x="456421" y="10604"/>
                    </a:lnTo>
                    <a:lnTo>
                      <a:pt x="456420" y="10604"/>
                    </a:lnTo>
                    <a:lnTo>
                      <a:pt x="454795" y="10929"/>
                    </a:lnTo>
                    <a:lnTo>
                      <a:pt x="453164" y="10945"/>
                    </a:lnTo>
                    <a:lnTo>
                      <a:pt x="454021" y="10670"/>
                    </a:lnTo>
                    <a:close/>
                    <a:moveTo>
                      <a:pt x="442549" y="10313"/>
                    </a:moveTo>
                    <a:lnTo>
                      <a:pt x="441847" y="10378"/>
                    </a:lnTo>
                    <a:lnTo>
                      <a:pt x="441891" y="10363"/>
                    </a:lnTo>
                    <a:close/>
                    <a:moveTo>
                      <a:pt x="520049" y="10312"/>
                    </a:moveTo>
                    <a:lnTo>
                      <a:pt x="520024" y="10335"/>
                    </a:lnTo>
                    <a:lnTo>
                      <a:pt x="519993" y="10324"/>
                    </a:lnTo>
                    <a:close/>
                    <a:moveTo>
                      <a:pt x="484036" y="10309"/>
                    </a:moveTo>
                    <a:lnTo>
                      <a:pt x="485175" y="10417"/>
                    </a:lnTo>
                    <a:lnTo>
                      <a:pt x="484539" y="10567"/>
                    </a:lnTo>
                    <a:lnTo>
                      <a:pt x="483571" y="10476"/>
                    </a:lnTo>
                    <a:close/>
                    <a:moveTo>
                      <a:pt x="522511" y="10306"/>
                    </a:moveTo>
                    <a:lnTo>
                      <a:pt x="521812" y="11005"/>
                    </a:lnTo>
                    <a:lnTo>
                      <a:pt x="520955" y="10684"/>
                    </a:lnTo>
                    <a:lnTo>
                      <a:pt x="521171" y="10542"/>
                    </a:lnTo>
                    <a:close/>
                    <a:moveTo>
                      <a:pt x="442079" y="10300"/>
                    </a:moveTo>
                    <a:lnTo>
                      <a:pt x="441891" y="10363"/>
                    </a:lnTo>
                    <a:lnTo>
                      <a:pt x="434302" y="10945"/>
                    </a:lnTo>
                    <a:lnTo>
                      <a:pt x="435370" y="10738"/>
                    </a:lnTo>
                    <a:close/>
                    <a:moveTo>
                      <a:pt x="437624" y="10299"/>
                    </a:moveTo>
                    <a:lnTo>
                      <a:pt x="435370" y="10738"/>
                    </a:lnTo>
                    <a:lnTo>
                      <a:pt x="433456" y="10862"/>
                    </a:lnTo>
                    <a:lnTo>
                      <a:pt x="434422" y="10621"/>
                    </a:lnTo>
                    <a:close/>
                    <a:moveTo>
                      <a:pt x="481404" y="10270"/>
                    </a:moveTo>
                    <a:lnTo>
                      <a:pt x="483571" y="10476"/>
                    </a:lnTo>
                    <a:lnTo>
                      <a:pt x="483101" y="10645"/>
                    </a:lnTo>
                    <a:lnTo>
                      <a:pt x="478504" y="10691"/>
                    </a:lnTo>
                    <a:lnTo>
                      <a:pt x="481124" y="10298"/>
                    </a:lnTo>
                    <a:close/>
                    <a:moveTo>
                      <a:pt x="443188" y="10264"/>
                    </a:moveTo>
                    <a:lnTo>
                      <a:pt x="441710" y="10501"/>
                    </a:lnTo>
                    <a:lnTo>
                      <a:pt x="441701" y="10501"/>
                    </a:lnTo>
                    <a:lnTo>
                      <a:pt x="443145" y="10267"/>
                    </a:lnTo>
                    <a:close/>
                    <a:moveTo>
                      <a:pt x="458184" y="10251"/>
                    </a:moveTo>
                    <a:lnTo>
                      <a:pt x="458072" y="10273"/>
                    </a:lnTo>
                    <a:lnTo>
                      <a:pt x="457882" y="10311"/>
                    </a:lnTo>
                    <a:lnTo>
                      <a:pt x="457847" y="10315"/>
                    </a:lnTo>
                    <a:lnTo>
                      <a:pt x="457672" y="10308"/>
                    </a:lnTo>
                    <a:lnTo>
                      <a:pt x="457404" y="10297"/>
                    </a:lnTo>
                    <a:close/>
                    <a:moveTo>
                      <a:pt x="443287" y="10244"/>
                    </a:moveTo>
                    <a:lnTo>
                      <a:pt x="443145" y="10267"/>
                    </a:lnTo>
                    <a:lnTo>
                      <a:pt x="442549" y="10313"/>
                    </a:lnTo>
                    <a:close/>
                    <a:moveTo>
                      <a:pt x="506034" y="10239"/>
                    </a:moveTo>
                    <a:lnTo>
                      <a:pt x="505543" y="10469"/>
                    </a:lnTo>
                    <a:lnTo>
                      <a:pt x="504668" y="10604"/>
                    </a:lnTo>
                    <a:lnTo>
                      <a:pt x="505514" y="10483"/>
                    </a:lnTo>
                    <a:lnTo>
                      <a:pt x="504934" y="10755"/>
                    </a:lnTo>
                    <a:lnTo>
                      <a:pt x="503671" y="10907"/>
                    </a:lnTo>
                    <a:lnTo>
                      <a:pt x="502843" y="11006"/>
                    </a:lnTo>
                    <a:lnTo>
                      <a:pt x="504188" y="10591"/>
                    </a:lnTo>
                    <a:lnTo>
                      <a:pt x="504200" y="10589"/>
                    </a:lnTo>
                    <a:close/>
                    <a:moveTo>
                      <a:pt x="517827" y="10238"/>
                    </a:moveTo>
                    <a:lnTo>
                      <a:pt x="515037" y="11401"/>
                    </a:lnTo>
                    <a:lnTo>
                      <a:pt x="513273" y="11785"/>
                    </a:lnTo>
                    <a:lnTo>
                      <a:pt x="515321" y="10761"/>
                    </a:lnTo>
                    <a:close/>
                    <a:moveTo>
                      <a:pt x="520386" y="10238"/>
                    </a:moveTo>
                    <a:lnTo>
                      <a:pt x="520217" y="10408"/>
                    </a:lnTo>
                    <a:lnTo>
                      <a:pt x="520135" y="10377"/>
                    </a:lnTo>
                    <a:lnTo>
                      <a:pt x="520246" y="10269"/>
                    </a:lnTo>
                    <a:close/>
                    <a:moveTo>
                      <a:pt x="422988" y="10237"/>
                    </a:moveTo>
                    <a:lnTo>
                      <a:pt x="420776" y="10616"/>
                    </a:lnTo>
                    <a:lnTo>
                      <a:pt x="419899" y="10649"/>
                    </a:lnTo>
                    <a:close/>
                    <a:moveTo>
                      <a:pt x="455719" y="10231"/>
                    </a:moveTo>
                    <a:lnTo>
                      <a:pt x="457404" y="10297"/>
                    </a:lnTo>
                    <a:lnTo>
                      <a:pt x="454849" y="10448"/>
                    </a:lnTo>
                    <a:close/>
                    <a:moveTo>
                      <a:pt x="498495" y="10220"/>
                    </a:moveTo>
                    <a:lnTo>
                      <a:pt x="498120" y="10391"/>
                    </a:lnTo>
                    <a:lnTo>
                      <a:pt x="497650" y="10604"/>
                    </a:lnTo>
                    <a:lnTo>
                      <a:pt x="497555" y="10619"/>
                    </a:lnTo>
                    <a:lnTo>
                      <a:pt x="496185" y="10659"/>
                    </a:lnTo>
                    <a:lnTo>
                      <a:pt x="497674" y="10376"/>
                    </a:lnTo>
                    <a:close/>
                    <a:moveTo>
                      <a:pt x="530169" y="10217"/>
                    </a:moveTo>
                    <a:lnTo>
                      <a:pt x="530307" y="10336"/>
                    </a:lnTo>
                    <a:lnTo>
                      <a:pt x="530125" y="10243"/>
                    </a:lnTo>
                    <a:close/>
                    <a:moveTo>
                      <a:pt x="462248" y="10215"/>
                    </a:moveTo>
                    <a:lnTo>
                      <a:pt x="460448" y="10417"/>
                    </a:lnTo>
                    <a:lnTo>
                      <a:pt x="459677" y="10387"/>
                    </a:lnTo>
                    <a:close/>
                    <a:moveTo>
                      <a:pt x="443575" y="10202"/>
                    </a:moveTo>
                    <a:lnTo>
                      <a:pt x="443345" y="10239"/>
                    </a:lnTo>
                    <a:lnTo>
                      <a:pt x="443287" y="10244"/>
                    </a:lnTo>
                    <a:lnTo>
                      <a:pt x="443530" y="10205"/>
                    </a:lnTo>
                    <a:close/>
                    <a:moveTo>
                      <a:pt x="507322" y="10196"/>
                    </a:moveTo>
                    <a:lnTo>
                      <a:pt x="507399" y="10214"/>
                    </a:lnTo>
                    <a:lnTo>
                      <a:pt x="505514" y="10483"/>
                    </a:lnTo>
                    <a:lnTo>
                      <a:pt x="505543" y="10469"/>
                    </a:lnTo>
                    <a:close/>
                    <a:moveTo>
                      <a:pt x="532438" y="10192"/>
                    </a:moveTo>
                    <a:lnTo>
                      <a:pt x="532874" y="10292"/>
                    </a:lnTo>
                    <a:lnTo>
                      <a:pt x="534052" y="10872"/>
                    </a:lnTo>
                    <a:lnTo>
                      <a:pt x="533829" y="11140"/>
                    </a:lnTo>
                    <a:close/>
                    <a:moveTo>
                      <a:pt x="455886" y="10189"/>
                    </a:moveTo>
                    <a:lnTo>
                      <a:pt x="455719" y="10231"/>
                    </a:lnTo>
                    <a:lnTo>
                      <a:pt x="455309" y="10215"/>
                    </a:lnTo>
                    <a:close/>
                    <a:moveTo>
                      <a:pt x="424705" y="10183"/>
                    </a:moveTo>
                    <a:lnTo>
                      <a:pt x="422550" y="10551"/>
                    </a:lnTo>
                    <a:lnTo>
                      <a:pt x="420910" y="10611"/>
                    </a:lnTo>
                    <a:close/>
                    <a:moveTo>
                      <a:pt x="421198" y="10168"/>
                    </a:moveTo>
                    <a:lnTo>
                      <a:pt x="420718" y="10256"/>
                    </a:lnTo>
                    <a:lnTo>
                      <a:pt x="419719" y="10365"/>
                    </a:lnTo>
                    <a:close/>
                    <a:moveTo>
                      <a:pt x="529967" y="10163"/>
                    </a:moveTo>
                    <a:lnTo>
                      <a:pt x="530125" y="10243"/>
                    </a:lnTo>
                    <a:lnTo>
                      <a:pt x="529954" y="10346"/>
                    </a:lnTo>
                    <a:lnTo>
                      <a:pt x="529805" y="10251"/>
                    </a:lnTo>
                    <a:close/>
                    <a:moveTo>
                      <a:pt x="500417" y="10158"/>
                    </a:moveTo>
                    <a:lnTo>
                      <a:pt x="499787" y="10445"/>
                    </a:lnTo>
                    <a:lnTo>
                      <a:pt x="499707" y="10481"/>
                    </a:lnTo>
                    <a:lnTo>
                      <a:pt x="497204" y="10807"/>
                    </a:lnTo>
                    <a:lnTo>
                      <a:pt x="497405" y="10715"/>
                    </a:lnTo>
                    <a:lnTo>
                      <a:pt x="497502" y="10671"/>
                    </a:lnTo>
                    <a:lnTo>
                      <a:pt x="498089" y="10604"/>
                    </a:lnTo>
                    <a:lnTo>
                      <a:pt x="497620" y="10617"/>
                    </a:lnTo>
                    <a:lnTo>
                      <a:pt x="497650" y="10604"/>
                    </a:lnTo>
                    <a:lnTo>
                      <a:pt x="498831" y="10414"/>
                    </a:lnTo>
                    <a:close/>
                    <a:moveTo>
                      <a:pt x="433327" y="10153"/>
                    </a:moveTo>
                    <a:lnTo>
                      <a:pt x="426638" y="10967"/>
                    </a:lnTo>
                    <a:lnTo>
                      <a:pt x="427908" y="10604"/>
                    </a:lnTo>
                    <a:lnTo>
                      <a:pt x="424535" y="10891"/>
                    </a:lnTo>
                    <a:lnTo>
                      <a:pt x="424619" y="10878"/>
                    </a:lnTo>
                    <a:lnTo>
                      <a:pt x="429052" y="10311"/>
                    </a:lnTo>
                    <a:close/>
                    <a:moveTo>
                      <a:pt x="450406" y="10151"/>
                    </a:moveTo>
                    <a:lnTo>
                      <a:pt x="450249" y="10197"/>
                    </a:lnTo>
                    <a:lnTo>
                      <a:pt x="443532" y="10703"/>
                    </a:lnTo>
                    <a:lnTo>
                      <a:pt x="440297" y="10946"/>
                    </a:lnTo>
                    <a:lnTo>
                      <a:pt x="440698" y="10768"/>
                    </a:lnTo>
                    <a:lnTo>
                      <a:pt x="441285" y="10569"/>
                    </a:lnTo>
                    <a:lnTo>
                      <a:pt x="441710" y="10501"/>
                    </a:lnTo>
                    <a:lnTo>
                      <a:pt x="445770" y="10338"/>
                    </a:lnTo>
                    <a:close/>
                    <a:moveTo>
                      <a:pt x="421703" y="10148"/>
                    </a:moveTo>
                    <a:lnTo>
                      <a:pt x="418379" y="10705"/>
                    </a:lnTo>
                    <a:lnTo>
                      <a:pt x="418237" y="10710"/>
                    </a:lnTo>
                    <a:lnTo>
                      <a:pt x="420718" y="10256"/>
                    </a:lnTo>
                    <a:close/>
                    <a:moveTo>
                      <a:pt x="534663" y="10138"/>
                    </a:moveTo>
                    <a:lnTo>
                      <a:pt x="534970" y="10249"/>
                    </a:lnTo>
                    <a:lnTo>
                      <a:pt x="535351" y="11105"/>
                    </a:lnTo>
                    <a:lnTo>
                      <a:pt x="534316" y="10555"/>
                    </a:lnTo>
                    <a:close/>
                    <a:moveTo>
                      <a:pt x="436216" y="10137"/>
                    </a:moveTo>
                    <a:lnTo>
                      <a:pt x="432717" y="10649"/>
                    </a:lnTo>
                    <a:lnTo>
                      <a:pt x="433358" y="10477"/>
                    </a:lnTo>
                    <a:close/>
                    <a:moveTo>
                      <a:pt x="482214" y="10134"/>
                    </a:moveTo>
                    <a:lnTo>
                      <a:pt x="482503" y="10162"/>
                    </a:lnTo>
                    <a:lnTo>
                      <a:pt x="481404" y="10270"/>
                    </a:lnTo>
                    <a:lnTo>
                      <a:pt x="481345" y="10264"/>
                    </a:lnTo>
                    <a:close/>
                    <a:moveTo>
                      <a:pt x="476754" y="10132"/>
                    </a:moveTo>
                    <a:lnTo>
                      <a:pt x="474758" y="10552"/>
                    </a:lnTo>
                    <a:lnTo>
                      <a:pt x="473050" y="10745"/>
                    </a:lnTo>
                    <a:lnTo>
                      <a:pt x="472348" y="10752"/>
                    </a:lnTo>
                    <a:lnTo>
                      <a:pt x="473287" y="10485"/>
                    </a:lnTo>
                    <a:close/>
                    <a:moveTo>
                      <a:pt x="479848" y="10123"/>
                    </a:moveTo>
                    <a:lnTo>
                      <a:pt x="481345" y="10264"/>
                    </a:lnTo>
                    <a:lnTo>
                      <a:pt x="481124" y="10298"/>
                    </a:lnTo>
                    <a:lnTo>
                      <a:pt x="477651" y="10640"/>
                    </a:lnTo>
                    <a:close/>
                    <a:moveTo>
                      <a:pt x="460635" y="10106"/>
                    </a:moveTo>
                    <a:lnTo>
                      <a:pt x="458614" y="10345"/>
                    </a:lnTo>
                    <a:lnTo>
                      <a:pt x="457863" y="10316"/>
                    </a:lnTo>
                    <a:lnTo>
                      <a:pt x="457882" y="10311"/>
                    </a:lnTo>
                    <a:lnTo>
                      <a:pt x="459140" y="10195"/>
                    </a:lnTo>
                    <a:close/>
                    <a:moveTo>
                      <a:pt x="498540" y="10089"/>
                    </a:moveTo>
                    <a:lnTo>
                      <a:pt x="497179" y="10360"/>
                    </a:lnTo>
                    <a:lnTo>
                      <a:pt x="495591" y="10676"/>
                    </a:lnTo>
                    <a:lnTo>
                      <a:pt x="494325" y="10712"/>
                    </a:lnTo>
                    <a:lnTo>
                      <a:pt x="496684" y="10344"/>
                    </a:lnTo>
                    <a:lnTo>
                      <a:pt x="498088" y="10124"/>
                    </a:lnTo>
                    <a:close/>
                    <a:moveTo>
                      <a:pt x="452037" y="10086"/>
                    </a:moveTo>
                    <a:lnTo>
                      <a:pt x="455309" y="10215"/>
                    </a:lnTo>
                    <a:lnTo>
                      <a:pt x="449258" y="10484"/>
                    </a:lnTo>
                    <a:lnTo>
                      <a:pt x="450249" y="10197"/>
                    </a:lnTo>
                    <a:lnTo>
                      <a:pt x="451362" y="10113"/>
                    </a:lnTo>
                    <a:close/>
                    <a:moveTo>
                      <a:pt x="534890" y="10068"/>
                    </a:moveTo>
                    <a:lnTo>
                      <a:pt x="537328" y="10337"/>
                    </a:lnTo>
                    <a:lnTo>
                      <a:pt x="537334" y="10350"/>
                    </a:lnTo>
                    <a:lnTo>
                      <a:pt x="536688" y="10867"/>
                    </a:lnTo>
                    <a:lnTo>
                      <a:pt x="534970" y="10249"/>
                    </a:lnTo>
                    <a:close/>
                    <a:moveTo>
                      <a:pt x="526674" y="10064"/>
                    </a:moveTo>
                    <a:lnTo>
                      <a:pt x="527291" y="10258"/>
                    </a:lnTo>
                    <a:lnTo>
                      <a:pt x="524406" y="11700"/>
                    </a:lnTo>
                    <a:lnTo>
                      <a:pt x="526499" y="10130"/>
                    </a:lnTo>
                    <a:close/>
                    <a:moveTo>
                      <a:pt x="479147" y="10056"/>
                    </a:moveTo>
                    <a:lnTo>
                      <a:pt x="479336" y="10074"/>
                    </a:lnTo>
                    <a:lnTo>
                      <a:pt x="475454" y="10721"/>
                    </a:lnTo>
                    <a:lnTo>
                      <a:pt x="473881" y="10737"/>
                    </a:lnTo>
                    <a:lnTo>
                      <a:pt x="474758" y="10552"/>
                    </a:lnTo>
                    <a:close/>
                    <a:moveTo>
                      <a:pt x="520466" y="10054"/>
                    </a:moveTo>
                    <a:lnTo>
                      <a:pt x="520246" y="10269"/>
                    </a:lnTo>
                    <a:lnTo>
                      <a:pt x="520049" y="10312"/>
                    </a:lnTo>
                    <a:lnTo>
                      <a:pt x="520103" y="10261"/>
                    </a:lnTo>
                    <a:close/>
                    <a:moveTo>
                      <a:pt x="488398" y="10043"/>
                    </a:moveTo>
                    <a:lnTo>
                      <a:pt x="488309" y="10070"/>
                    </a:lnTo>
                    <a:lnTo>
                      <a:pt x="487329" y="10372"/>
                    </a:lnTo>
                    <a:lnTo>
                      <a:pt x="486960" y="10460"/>
                    </a:lnTo>
                    <a:lnTo>
                      <a:pt x="486447" y="10539"/>
                    </a:lnTo>
                    <a:lnTo>
                      <a:pt x="485967" y="10494"/>
                    </a:lnTo>
                    <a:lnTo>
                      <a:pt x="488259" y="10069"/>
                    </a:lnTo>
                    <a:close/>
                    <a:moveTo>
                      <a:pt x="450801" y="10037"/>
                    </a:moveTo>
                    <a:lnTo>
                      <a:pt x="451830" y="10078"/>
                    </a:lnTo>
                    <a:lnTo>
                      <a:pt x="451362" y="10113"/>
                    </a:lnTo>
                    <a:lnTo>
                      <a:pt x="450406" y="10151"/>
                    </a:lnTo>
                    <a:close/>
                    <a:moveTo>
                      <a:pt x="436540" y="10035"/>
                    </a:moveTo>
                    <a:lnTo>
                      <a:pt x="433477" y="10445"/>
                    </a:lnTo>
                    <a:lnTo>
                      <a:pt x="434766" y="10100"/>
                    </a:lnTo>
                    <a:close/>
                    <a:moveTo>
                      <a:pt x="446422" y="10016"/>
                    </a:moveTo>
                    <a:lnTo>
                      <a:pt x="443188" y="10264"/>
                    </a:lnTo>
                    <a:lnTo>
                      <a:pt x="443345" y="10239"/>
                    </a:lnTo>
                    <a:lnTo>
                      <a:pt x="444134" y="10166"/>
                    </a:lnTo>
                    <a:close/>
                    <a:moveTo>
                      <a:pt x="437045" y="10016"/>
                    </a:moveTo>
                    <a:lnTo>
                      <a:pt x="436683" y="10069"/>
                    </a:lnTo>
                    <a:lnTo>
                      <a:pt x="433379" y="10472"/>
                    </a:lnTo>
                    <a:lnTo>
                      <a:pt x="433452" y="10452"/>
                    </a:lnTo>
                    <a:lnTo>
                      <a:pt x="436670" y="10030"/>
                    </a:lnTo>
                    <a:close/>
                    <a:moveTo>
                      <a:pt x="506527" y="10008"/>
                    </a:moveTo>
                    <a:lnTo>
                      <a:pt x="506849" y="10084"/>
                    </a:lnTo>
                    <a:lnTo>
                      <a:pt x="506034" y="10239"/>
                    </a:lnTo>
                    <a:close/>
                    <a:moveTo>
                      <a:pt x="527795" y="10006"/>
                    </a:moveTo>
                    <a:lnTo>
                      <a:pt x="527581" y="10349"/>
                    </a:lnTo>
                    <a:lnTo>
                      <a:pt x="527291" y="10258"/>
                    </a:lnTo>
                    <a:close/>
                    <a:moveTo>
                      <a:pt x="437320" y="10006"/>
                    </a:moveTo>
                    <a:lnTo>
                      <a:pt x="436216" y="10137"/>
                    </a:lnTo>
                    <a:lnTo>
                      <a:pt x="436683" y="10069"/>
                    </a:lnTo>
                    <a:lnTo>
                      <a:pt x="437149" y="10012"/>
                    </a:lnTo>
                    <a:close/>
                    <a:moveTo>
                      <a:pt x="499633" y="10004"/>
                    </a:moveTo>
                    <a:lnTo>
                      <a:pt x="498495" y="10220"/>
                    </a:lnTo>
                    <a:lnTo>
                      <a:pt x="498833" y="10066"/>
                    </a:lnTo>
                    <a:close/>
                    <a:moveTo>
                      <a:pt x="498972" y="10003"/>
                    </a:moveTo>
                    <a:lnTo>
                      <a:pt x="498833" y="10066"/>
                    </a:lnTo>
                    <a:lnTo>
                      <a:pt x="498540" y="10089"/>
                    </a:lnTo>
                    <a:close/>
                    <a:moveTo>
                      <a:pt x="534284" y="10002"/>
                    </a:moveTo>
                    <a:lnTo>
                      <a:pt x="534736" y="10051"/>
                    </a:lnTo>
                    <a:lnTo>
                      <a:pt x="534663" y="10138"/>
                    </a:lnTo>
                    <a:close/>
                    <a:moveTo>
                      <a:pt x="531085" y="9981"/>
                    </a:moveTo>
                    <a:lnTo>
                      <a:pt x="533808" y="11164"/>
                    </a:lnTo>
                    <a:lnTo>
                      <a:pt x="533251" y="11833"/>
                    </a:lnTo>
                    <a:lnTo>
                      <a:pt x="530489" y="10428"/>
                    </a:lnTo>
                    <a:close/>
                    <a:moveTo>
                      <a:pt x="519072" y="9979"/>
                    </a:moveTo>
                    <a:lnTo>
                      <a:pt x="519323" y="10073"/>
                    </a:lnTo>
                    <a:lnTo>
                      <a:pt x="518528" y="10333"/>
                    </a:lnTo>
                    <a:lnTo>
                      <a:pt x="519017" y="9991"/>
                    </a:lnTo>
                    <a:close/>
                    <a:moveTo>
                      <a:pt x="464393" y="9975"/>
                    </a:moveTo>
                    <a:lnTo>
                      <a:pt x="464179" y="10087"/>
                    </a:lnTo>
                    <a:lnTo>
                      <a:pt x="462248" y="10215"/>
                    </a:lnTo>
                    <a:close/>
                    <a:moveTo>
                      <a:pt x="540826" y="9962"/>
                    </a:moveTo>
                    <a:lnTo>
                      <a:pt x="544145" y="10604"/>
                    </a:lnTo>
                    <a:lnTo>
                      <a:pt x="544162" y="11242"/>
                    </a:lnTo>
                    <a:lnTo>
                      <a:pt x="543322" y="13071"/>
                    </a:lnTo>
                    <a:lnTo>
                      <a:pt x="543423" y="14378"/>
                    </a:lnTo>
                    <a:lnTo>
                      <a:pt x="542911" y="13105"/>
                    </a:lnTo>
                    <a:lnTo>
                      <a:pt x="542126" y="12823"/>
                    </a:lnTo>
                    <a:lnTo>
                      <a:pt x="542086" y="12748"/>
                    </a:lnTo>
                    <a:lnTo>
                      <a:pt x="542192" y="11529"/>
                    </a:lnTo>
                    <a:close/>
                    <a:moveTo>
                      <a:pt x="480180" y="9939"/>
                    </a:moveTo>
                    <a:lnTo>
                      <a:pt x="480497" y="9970"/>
                    </a:lnTo>
                    <a:lnTo>
                      <a:pt x="479848" y="10123"/>
                    </a:lnTo>
                    <a:lnTo>
                      <a:pt x="479336" y="10074"/>
                    </a:lnTo>
                    <a:lnTo>
                      <a:pt x="480069" y="9952"/>
                    </a:lnTo>
                    <a:close/>
                    <a:moveTo>
                      <a:pt x="534832" y="9936"/>
                    </a:moveTo>
                    <a:lnTo>
                      <a:pt x="534890" y="10068"/>
                    </a:lnTo>
                    <a:lnTo>
                      <a:pt x="534736" y="10051"/>
                    </a:lnTo>
                    <a:close/>
                    <a:moveTo>
                      <a:pt x="477846" y="9933"/>
                    </a:moveTo>
                    <a:lnTo>
                      <a:pt x="478295" y="9976"/>
                    </a:lnTo>
                    <a:lnTo>
                      <a:pt x="476754" y="10132"/>
                    </a:lnTo>
                    <a:lnTo>
                      <a:pt x="477509" y="9973"/>
                    </a:lnTo>
                    <a:close/>
                    <a:moveTo>
                      <a:pt x="499368" y="9924"/>
                    </a:moveTo>
                    <a:lnTo>
                      <a:pt x="498972" y="10003"/>
                    </a:lnTo>
                    <a:lnTo>
                      <a:pt x="499028" y="9978"/>
                    </a:lnTo>
                    <a:close/>
                    <a:moveTo>
                      <a:pt x="447730" y="9916"/>
                    </a:moveTo>
                    <a:lnTo>
                      <a:pt x="447872" y="9922"/>
                    </a:lnTo>
                    <a:lnTo>
                      <a:pt x="446422" y="10016"/>
                    </a:lnTo>
                    <a:close/>
                    <a:moveTo>
                      <a:pt x="466850" y="9909"/>
                    </a:moveTo>
                    <a:lnTo>
                      <a:pt x="464283" y="10449"/>
                    </a:lnTo>
                    <a:lnTo>
                      <a:pt x="463538" y="10539"/>
                    </a:lnTo>
                    <a:lnTo>
                      <a:pt x="463330" y="10531"/>
                    </a:lnTo>
                    <a:lnTo>
                      <a:pt x="464179" y="10087"/>
                    </a:lnTo>
                    <a:close/>
                    <a:moveTo>
                      <a:pt x="462241" y="9907"/>
                    </a:moveTo>
                    <a:lnTo>
                      <a:pt x="461012" y="10021"/>
                    </a:lnTo>
                    <a:lnTo>
                      <a:pt x="459140" y="10195"/>
                    </a:lnTo>
                    <a:lnTo>
                      <a:pt x="458657" y="10223"/>
                    </a:lnTo>
                    <a:lnTo>
                      <a:pt x="458184" y="10251"/>
                    </a:lnTo>
                    <a:lnTo>
                      <a:pt x="459239" y="10040"/>
                    </a:lnTo>
                    <a:close/>
                    <a:moveTo>
                      <a:pt x="485177" y="9898"/>
                    </a:moveTo>
                    <a:lnTo>
                      <a:pt x="484998" y="9963"/>
                    </a:lnTo>
                    <a:lnTo>
                      <a:pt x="484036" y="10309"/>
                    </a:lnTo>
                    <a:lnTo>
                      <a:pt x="482503" y="10162"/>
                    </a:lnTo>
                    <a:lnTo>
                      <a:pt x="484644" y="9951"/>
                    </a:lnTo>
                    <a:close/>
                    <a:moveTo>
                      <a:pt x="435599" y="9877"/>
                    </a:moveTo>
                    <a:lnTo>
                      <a:pt x="434766" y="10100"/>
                    </a:lnTo>
                    <a:lnTo>
                      <a:pt x="433327" y="10153"/>
                    </a:lnTo>
                    <a:close/>
                    <a:moveTo>
                      <a:pt x="462637" y="9870"/>
                    </a:moveTo>
                    <a:lnTo>
                      <a:pt x="462377" y="9901"/>
                    </a:lnTo>
                    <a:lnTo>
                      <a:pt x="462241" y="9907"/>
                    </a:lnTo>
                    <a:close/>
                    <a:moveTo>
                      <a:pt x="479392" y="9864"/>
                    </a:moveTo>
                    <a:lnTo>
                      <a:pt x="480157" y="9937"/>
                    </a:lnTo>
                    <a:lnTo>
                      <a:pt x="480069" y="9952"/>
                    </a:lnTo>
                    <a:lnTo>
                      <a:pt x="479147" y="10056"/>
                    </a:lnTo>
                    <a:lnTo>
                      <a:pt x="478295" y="9976"/>
                    </a:lnTo>
                    <a:close/>
                    <a:moveTo>
                      <a:pt x="524912" y="9857"/>
                    </a:moveTo>
                    <a:lnTo>
                      <a:pt x="524875" y="9890"/>
                    </a:lnTo>
                    <a:lnTo>
                      <a:pt x="522511" y="10306"/>
                    </a:lnTo>
                    <a:lnTo>
                      <a:pt x="522545" y="10272"/>
                    </a:lnTo>
                    <a:close/>
                    <a:moveTo>
                      <a:pt x="518744" y="9857"/>
                    </a:moveTo>
                    <a:lnTo>
                      <a:pt x="519047" y="9970"/>
                    </a:lnTo>
                    <a:lnTo>
                      <a:pt x="519017" y="9991"/>
                    </a:lnTo>
                    <a:lnTo>
                      <a:pt x="517827" y="10238"/>
                    </a:lnTo>
                    <a:close/>
                    <a:moveTo>
                      <a:pt x="505838" y="9846"/>
                    </a:moveTo>
                    <a:lnTo>
                      <a:pt x="506270" y="9948"/>
                    </a:lnTo>
                    <a:lnTo>
                      <a:pt x="504196" y="10589"/>
                    </a:lnTo>
                    <a:lnTo>
                      <a:pt x="504188" y="10591"/>
                    </a:lnTo>
                    <a:lnTo>
                      <a:pt x="502262" y="10958"/>
                    </a:lnTo>
                    <a:lnTo>
                      <a:pt x="502671" y="10805"/>
                    </a:lnTo>
                    <a:lnTo>
                      <a:pt x="503464" y="10565"/>
                    </a:lnTo>
                    <a:close/>
                    <a:moveTo>
                      <a:pt x="445827" y="9841"/>
                    </a:moveTo>
                    <a:lnTo>
                      <a:pt x="447087" y="9891"/>
                    </a:lnTo>
                    <a:lnTo>
                      <a:pt x="444134" y="10166"/>
                    </a:lnTo>
                    <a:lnTo>
                      <a:pt x="443575" y="10202"/>
                    </a:lnTo>
                    <a:close/>
                    <a:moveTo>
                      <a:pt x="476803" y="9834"/>
                    </a:moveTo>
                    <a:lnTo>
                      <a:pt x="477745" y="9924"/>
                    </a:lnTo>
                    <a:lnTo>
                      <a:pt x="477509" y="9973"/>
                    </a:lnTo>
                    <a:lnTo>
                      <a:pt x="473337" y="10470"/>
                    </a:lnTo>
                    <a:lnTo>
                      <a:pt x="474403" y="10166"/>
                    </a:lnTo>
                    <a:close/>
                    <a:moveTo>
                      <a:pt x="522246" y="9834"/>
                    </a:moveTo>
                    <a:lnTo>
                      <a:pt x="521682" y="10205"/>
                    </a:lnTo>
                    <a:lnTo>
                      <a:pt x="520824" y="10573"/>
                    </a:lnTo>
                    <a:lnTo>
                      <a:pt x="520795" y="10578"/>
                    </a:lnTo>
                    <a:lnTo>
                      <a:pt x="521915" y="9906"/>
                    </a:lnTo>
                    <a:close/>
                    <a:moveTo>
                      <a:pt x="525232" y="9827"/>
                    </a:moveTo>
                    <a:lnTo>
                      <a:pt x="524890" y="10384"/>
                    </a:lnTo>
                    <a:lnTo>
                      <a:pt x="524418" y="10928"/>
                    </a:lnTo>
                    <a:lnTo>
                      <a:pt x="523052" y="11452"/>
                    </a:lnTo>
                    <a:lnTo>
                      <a:pt x="524875" y="9890"/>
                    </a:lnTo>
                    <a:close/>
                    <a:moveTo>
                      <a:pt x="530823" y="9824"/>
                    </a:moveTo>
                    <a:lnTo>
                      <a:pt x="531185" y="9906"/>
                    </a:lnTo>
                    <a:lnTo>
                      <a:pt x="531085" y="9981"/>
                    </a:lnTo>
                    <a:lnTo>
                      <a:pt x="530782" y="9849"/>
                    </a:lnTo>
                    <a:close/>
                    <a:moveTo>
                      <a:pt x="442370" y="9819"/>
                    </a:moveTo>
                    <a:lnTo>
                      <a:pt x="442294" y="9830"/>
                    </a:lnTo>
                    <a:lnTo>
                      <a:pt x="437624" y="10299"/>
                    </a:lnTo>
                    <a:lnTo>
                      <a:pt x="439556" y="9923"/>
                    </a:lnTo>
                    <a:close/>
                    <a:moveTo>
                      <a:pt x="464736" y="9796"/>
                    </a:moveTo>
                    <a:lnTo>
                      <a:pt x="464589" y="9873"/>
                    </a:lnTo>
                    <a:lnTo>
                      <a:pt x="460635" y="10106"/>
                    </a:lnTo>
                    <a:lnTo>
                      <a:pt x="462287" y="9911"/>
                    </a:lnTo>
                    <a:lnTo>
                      <a:pt x="462377" y="9901"/>
                    </a:lnTo>
                    <a:lnTo>
                      <a:pt x="462446" y="9898"/>
                    </a:lnTo>
                    <a:close/>
                    <a:moveTo>
                      <a:pt x="530648" y="9791"/>
                    </a:moveTo>
                    <a:lnTo>
                      <a:pt x="530782" y="9849"/>
                    </a:lnTo>
                    <a:lnTo>
                      <a:pt x="530169" y="10217"/>
                    </a:lnTo>
                    <a:lnTo>
                      <a:pt x="530052" y="10116"/>
                    </a:lnTo>
                    <a:close/>
                    <a:moveTo>
                      <a:pt x="443204" y="9789"/>
                    </a:moveTo>
                    <a:lnTo>
                      <a:pt x="436681" y="10604"/>
                    </a:lnTo>
                    <a:lnTo>
                      <a:pt x="442294" y="9830"/>
                    </a:lnTo>
                    <a:lnTo>
                      <a:pt x="442414" y="9818"/>
                    </a:lnTo>
                    <a:close/>
                    <a:moveTo>
                      <a:pt x="539909" y="9784"/>
                    </a:moveTo>
                    <a:lnTo>
                      <a:pt x="540563" y="9911"/>
                    </a:lnTo>
                    <a:lnTo>
                      <a:pt x="542086" y="12748"/>
                    </a:lnTo>
                    <a:lnTo>
                      <a:pt x="542081" y="12807"/>
                    </a:lnTo>
                    <a:lnTo>
                      <a:pt x="541096" y="12453"/>
                    </a:lnTo>
                    <a:close/>
                    <a:moveTo>
                      <a:pt x="466110" y="9783"/>
                    </a:moveTo>
                    <a:lnTo>
                      <a:pt x="464393" y="9975"/>
                    </a:lnTo>
                    <a:lnTo>
                      <a:pt x="464589" y="9873"/>
                    </a:lnTo>
                    <a:close/>
                    <a:moveTo>
                      <a:pt x="530614" y="9776"/>
                    </a:moveTo>
                    <a:lnTo>
                      <a:pt x="530657" y="9786"/>
                    </a:lnTo>
                    <a:lnTo>
                      <a:pt x="530648" y="9791"/>
                    </a:lnTo>
                    <a:close/>
                    <a:moveTo>
                      <a:pt x="478454" y="9774"/>
                    </a:moveTo>
                    <a:lnTo>
                      <a:pt x="478856" y="9813"/>
                    </a:lnTo>
                    <a:lnTo>
                      <a:pt x="477846" y="9933"/>
                    </a:lnTo>
                    <a:lnTo>
                      <a:pt x="477745" y="9924"/>
                    </a:lnTo>
                    <a:close/>
                    <a:moveTo>
                      <a:pt x="423382" y="9768"/>
                    </a:moveTo>
                    <a:lnTo>
                      <a:pt x="423265" y="9790"/>
                    </a:lnTo>
                    <a:lnTo>
                      <a:pt x="421329" y="10056"/>
                    </a:lnTo>
                    <a:lnTo>
                      <a:pt x="419290" y="10413"/>
                    </a:lnTo>
                    <a:lnTo>
                      <a:pt x="416744" y="10692"/>
                    </a:lnTo>
                    <a:lnTo>
                      <a:pt x="416821" y="10658"/>
                    </a:lnTo>
                    <a:close/>
                    <a:moveTo>
                      <a:pt x="525424" y="9768"/>
                    </a:moveTo>
                    <a:lnTo>
                      <a:pt x="525398" y="9798"/>
                    </a:lnTo>
                    <a:lnTo>
                      <a:pt x="525232" y="9827"/>
                    </a:lnTo>
                    <a:lnTo>
                      <a:pt x="525249" y="9798"/>
                    </a:lnTo>
                    <a:close/>
                    <a:moveTo>
                      <a:pt x="443866" y="9764"/>
                    </a:moveTo>
                    <a:lnTo>
                      <a:pt x="445785" y="9840"/>
                    </a:lnTo>
                    <a:lnTo>
                      <a:pt x="443530" y="10205"/>
                    </a:lnTo>
                    <a:lnTo>
                      <a:pt x="442079" y="10300"/>
                    </a:lnTo>
                    <a:lnTo>
                      <a:pt x="443632" y="9773"/>
                    </a:lnTo>
                    <a:close/>
                    <a:moveTo>
                      <a:pt x="443512" y="9750"/>
                    </a:moveTo>
                    <a:lnTo>
                      <a:pt x="443679" y="9757"/>
                    </a:lnTo>
                    <a:lnTo>
                      <a:pt x="443632" y="9773"/>
                    </a:lnTo>
                    <a:lnTo>
                      <a:pt x="443204" y="9789"/>
                    </a:lnTo>
                    <a:close/>
                    <a:moveTo>
                      <a:pt x="525673" y="9749"/>
                    </a:moveTo>
                    <a:lnTo>
                      <a:pt x="526614" y="10045"/>
                    </a:lnTo>
                    <a:lnTo>
                      <a:pt x="526499" y="10130"/>
                    </a:lnTo>
                    <a:lnTo>
                      <a:pt x="524599" y="10859"/>
                    </a:lnTo>
                    <a:lnTo>
                      <a:pt x="524890" y="10384"/>
                    </a:lnTo>
                    <a:lnTo>
                      <a:pt x="525398" y="9798"/>
                    </a:lnTo>
                    <a:close/>
                    <a:moveTo>
                      <a:pt x="505396" y="9742"/>
                    </a:moveTo>
                    <a:lnTo>
                      <a:pt x="505463" y="9758"/>
                    </a:lnTo>
                    <a:lnTo>
                      <a:pt x="503323" y="10560"/>
                    </a:lnTo>
                    <a:lnTo>
                      <a:pt x="502671" y="10805"/>
                    </a:lnTo>
                    <a:lnTo>
                      <a:pt x="501998" y="11008"/>
                    </a:lnTo>
                    <a:lnTo>
                      <a:pt x="500573" y="11280"/>
                    </a:lnTo>
                    <a:lnTo>
                      <a:pt x="497019" y="11707"/>
                    </a:lnTo>
                    <a:lnTo>
                      <a:pt x="499707" y="10481"/>
                    </a:lnTo>
                    <a:lnTo>
                      <a:pt x="499948" y="10450"/>
                    </a:lnTo>
                    <a:close/>
                    <a:moveTo>
                      <a:pt x="503007" y="9740"/>
                    </a:moveTo>
                    <a:lnTo>
                      <a:pt x="500417" y="10158"/>
                    </a:lnTo>
                    <a:lnTo>
                      <a:pt x="500987" y="9898"/>
                    </a:lnTo>
                    <a:close/>
                    <a:moveTo>
                      <a:pt x="460764" y="9735"/>
                    </a:moveTo>
                    <a:lnTo>
                      <a:pt x="459239" y="10040"/>
                    </a:lnTo>
                    <a:lnTo>
                      <a:pt x="455886" y="10189"/>
                    </a:lnTo>
                    <a:lnTo>
                      <a:pt x="457115" y="9882"/>
                    </a:lnTo>
                    <a:close/>
                    <a:moveTo>
                      <a:pt x="443013" y="9731"/>
                    </a:moveTo>
                    <a:lnTo>
                      <a:pt x="443206" y="9738"/>
                    </a:lnTo>
                    <a:lnTo>
                      <a:pt x="442414" y="9818"/>
                    </a:lnTo>
                    <a:lnTo>
                      <a:pt x="442370" y="9819"/>
                    </a:lnTo>
                    <a:close/>
                    <a:moveTo>
                      <a:pt x="531748" y="9723"/>
                    </a:moveTo>
                    <a:lnTo>
                      <a:pt x="533010" y="9862"/>
                    </a:lnTo>
                    <a:lnTo>
                      <a:pt x="534316" y="10555"/>
                    </a:lnTo>
                    <a:lnTo>
                      <a:pt x="534254" y="10629"/>
                    </a:lnTo>
                    <a:lnTo>
                      <a:pt x="534241" y="10604"/>
                    </a:lnTo>
                    <a:lnTo>
                      <a:pt x="532874" y="10292"/>
                    </a:lnTo>
                    <a:lnTo>
                      <a:pt x="531829" y="9778"/>
                    </a:lnTo>
                    <a:close/>
                    <a:moveTo>
                      <a:pt x="475458" y="9707"/>
                    </a:moveTo>
                    <a:lnTo>
                      <a:pt x="475617" y="9722"/>
                    </a:lnTo>
                    <a:lnTo>
                      <a:pt x="475870" y="9746"/>
                    </a:lnTo>
                    <a:lnTo>
                      <a:pt x="474403" y="10166"/>
                    </a:lnTo>
                    <a:lnTo>
                      <a:pt x="469974" y="10776"/>
                    </a:lnTo>
                    <a:lnTo>
                      <a:pt x="465422" y="10822"/>
                    </a:lnTo>
                    <a:lnTo>
                      <a:pt x="467386" y="10604"/>
                    </a:lnTo>
                    <a:close/>
                    <a:moveTo>
                      <a:pt x="531470" y="9692"/>
                    </a:moveTo>
                    <a:lnTo>
                      <a:pt x="531708" y="9718"/>
                    </a:lnTo>
                    <a:lnTo>
                      <a:pt x="531829" y="9778"/>
                    </a:lnTo>
                    <a:lnTo>
                      <a:pt x="532438" y="10192"/>
                    </a:lnTo>
                    <a:lnTo>
                      <a:pt x="531185" y="9906"/>
                    </a:lnTo>
                    <a:close/>
                    <a:moveTo>
                      <a:pt x="525490" y="9692"/>
                    </a:moveTo>
                    <a:lnTo>
                      <a:pt x="525622" y="9733"/>
                    </a:lnTo>
                    <a:lnTo>
                      <a:pt x="525424" y="9768"/>
                    </a:lnTo>
                    <a:close/>
                    <a:moveTo>
                      <a:pt x="481797" y="9664"/>
                    </a:moveTo>
                    <a:lnTo>
                      <a:pt x="481073" y="9834"/>
                    </a:lnTo>
                    <a:lnTo>
                      <a:pt x="481040" y="9842"/>
                    </a:lnTo>
                    <a:lnTo>
                      <a:pt x="480180" y="9939"/>
                    </a:lnTo>
                    <a:lnTo>
                      <a:pt x="480157" y="9937"/>
                    </a:lnTo>
                    <a:lnTo>
                      <a:pt x="480823" y="9826"/>
                    </a:lnTo>
                    <a:close/>
                    <a:moveTo>
                      <a:pt x="443956" y="9663"/>
                    </a:moveTo>
                    <a:lnTo>
                      <a:pt x="443808" y="9713"/>
                    </a:lnTo>
                    <a:lnTo>
                      <a:pt x="443512" y="9750"/>
                    </a:lnTo>
                    <a:lnTo>
                      <a:pt x="443206" y="9738"/>
                    </a:lnTo>
                    <a:close/>
                    <a:moveTo>
                      <a:pt x="447039" y="9647"/>
                    </a:moveTo>
                    <a:lnTo>
                      <a:pt x="445827" y="9841"/>
                    </a:lnTo>
                    <a:lnTo>
                      <a:pt x="445785" y="9840"/>
                    </a:lnTo>
                    <a:lnTo>
                      <a:pt x="446955" y="9650"/>
                    </a:lnTo>
                    <a:close/>
                    <a:moveTo>
                      <a:pt x="468095" y="9646"/>
                    </a:moveTo>
                    <a:lnTo>
                      <a:pt x="467971" y="9673"/>
                    </a:lnTo>
                    <a:lnTo>
                      <a:pt x="466110" y="9783"/>
                    </a:lnTo>
                    <a:lnTo>
                      <a:pt x="466818" y="9703"/>
                    </a:lnTo>
                    <a:close/>
                    <a:moveTo>
                      <a:pt x="452167" y="9642"/>
                    </a:moveTo>
                    <a:lnTo>
                      <a:pt x="450801" y="10037"/>
                    </a:lnTo>
                    <a:lnTo>
                      <a:pt x="448234" y="9936"/>
                    </a:lnTo>
                    <a:lnTo>
                      <a:pt x="447872" y="9922"/>
                    </a:lnTo>
                    <a:lnTo>
                      <a:pt x="448620" y="9873"/>
                    </a:lnTo>
                    <a:close/>
                    <a:moveTo>
                      <a:pt x="501555" y="9638"/>
                    </a:moveTo>
                    <a:lnTo>
                      <a:pt x="500987" y="9898"/>
                    </a:lnTo>
                    <a:lnTo>
                      <a:pt x="499633" y="10004"/>
                    </a:lnTo>
                    <a:close/>
                    <a:moveTo>
                      <a:pt x="530937" y="9634"/>
                    </a:moveTo>
                    <a:lnTo>
                      <a:pt x="531109" y="9653"/>
                    </a:lnTo>
                    <a:lnTo>
                      <a:pt x="530823" y="9824"/>
                    </a:lnTo>
                    <a:lnTo>
                      <a:pt x="530657" y="9786"/>
                    </a:lnTo>
                    <a:close/>
                    <a:moveTo>
                      <a:pt x="440472" y="9631"/>
                    </a:moveTo>
                    <a:lnTo>
                      <a:pt x="440962" y="9650"/>
                    </a:lnTo>
                    <a:lnTo>
                      <a:pt x="439556" y="9923"/>
                    </a:lnTo>
                    <a:lnTo>
                      <a:pt x="437320" y="10006"/>
                    </a:lnTo>
                    <a:close/>
                    <a:moveTo>
                      <a:pt x="517583" y="9629"/>
                    </a:moveTo>
                    <a:lnTo>
                      <a:pt x="515321" y="10761"/>
                    </a:lnTo>
                    <a:lnTo>
                      <a:pt x="510809" y="11701"/>
                    </a:lnTo>
                    <a:lnTo>
                      <a:pt x="502862" y="13356"/>
                    </a:lnTo>
                    <a:lnTo>
                      <a:pt x="506992" y="11521"/>
                    </a:lnTo>
                    <a:lnTo>
                      <a:pt x="515634" y="9978"/>
                    </a:lnTo>
                    <a:close/>
                    <a:moveTo>
                      <a:pt x="523188" y="9629"/>
                    </a:moveTo>
                    <a:lnTo>
                      <a:pt x="522545" y="10272"/>
                    </a:lnTo>
                    <a:lnTo>
                      <a:pt x="521232" y="10501"/>
                    </a:lnTo>
                    <a:lnTo>
                      <a:pt x="521682" y="10205"/>
                    </a:lnTo>
                    <a:lnTo>
                      <a:pt x="522859" y="9701"/>
                    </a:lnTo>
                    <a:close/>
                    <a:moveTo>
                      <a:pt x="520782" y="9623"/>
                    </a:moveTo>
                    <a:lnTo>
                      <a:pt x="520211" y="10159"/>
                    </a:lnTo>
                    <a:lnTo>
                      <a:pt x="520103" y="10261"/>
                    </a:lnTo>
                    <a:lnTo>
                      <a:pt x="519992" y="10324"/>
                    </a:lnTo>
                    <a:lnTo>
                      <a:pt x="519900" y="10289"/>
                    </a:lnTo>
                    <a:lnTo>
                      <a:pt x="519323" y="10073"/>
                    </a:lnTo>
                    <a:lnTo>
                      <a:pt x="520554" y="9670"/>
                    </a:lnTo>
                    <a:close/>
                    <a:moveTo>
                      <a:pt x="531581" y="9609"/>
                    </a:moveTo>
                    <a:lnTo>
                      <a:pt x="531748" y="9723"/>
                    </a:lnTo>
                    <a:lnTo>
                      <a:pt x="531708" y="9718"/>
                    </a:lnTo>
                    <a:lnTo>
                      <a:pt x="531543" y="9637"/>
                    </a:lnTo>
                    <a:close/>
                    <a:moveTo>
                      <a:pt x="439887" y="9607"/>
                    </a:moveTo>
                    <a:lnTo>
                      <a:pt x="440325" y="9625"/>
                    </a:lnTo>
                    <a:lnTo>
                      <a:pt x="437149" y="10012"/>
                    </a:lnTo>
                    <a:lnTo>
                      <a:pt x="437045" y="10016"/>
                    </a:lnTo>
                    <a:lnTo>
                      <a:pt x="439390" y="9673"/>
                    </a:lnTo>
                    <a:close/>
                    <a:moveTo>
                      <a:pt x="525209" y="9603"/>
                    </a:moveTo>
                    <a:lnTo>
                      <a:pt x="525343" y="9646"/>
                    </a:lnTo>
                    <a:lnTo>
                      <a:pt x="525249" y="9798"/>
                    </a:lnTo>
                    <a:lnTo>
                      <a:pt x="524912" y="9857"/>
                    </a:lnTo>
                    <a:close/>
                    <a:moveTo>
                      <a:pt x="439761" y="9603"/>
                    </a:moveTo>
                    <a:lnTo>
                      <a:pt x="439847" y="9606"/>
                    </a:lnTo>
                    <a:lnTo>
                      <a:pt x="439390" y="9673"/>
                    </a:lnTo>
                    <a:lnTo>
                      <a:pt x="436670" y="10030"/>
                    </a:lnTo>
                    <a:lnTo>
                      <a:pt x="436540" y="10035"/>
                    </a:lnTo>
                    <a:close/>
                    <a:moveTo>
                      <a:pt x="507401" y="9599"/>
                    </a:moveTo>
                    <a:lnTo>
                      <a:pt x="506527" y="10008"/>
                    </a:lnTo>
                    <a:lnTo>
                      <a:pt x="506270" y="9948"/>
                    </a:lnTo>
                    <a:close/>
                    <a:moveTo>
                      <a:pt x="458271" y="9593"/>
                    </a:moveTo>
                    <a:lnTo>
                      <a:pt x="457115" y="9882"/>
                    </a:lnTo>
                    <a:lnTo>
                      <a:pt x="452037" y="10086"/>
                    </a:lnTo>
                    <a:lnTo>
                      <a:pt x="451830" y="10078"/>
                    </a:lnTo>
                    <a:close/>
                    <a:moveTo>
                      <a:pt x="476518" y="9589"/>
                    </a:moveTo>
                    <a:lnTo>
                      <a:pt x="476697" y="9606"/>
                    </a:lnTo>
                    <a:lnTo>
                      <a:pt x="477736" y="9706"/>
                    </a:lnTo>
                    <a:lnTo>
                      <a:pt x="477618" y="9722"/>
                    </a:lnTo>
                    <a:lnTo>
                      <a:pt x="476803" y="9834"/>
                    </a:lnTo>
                    <a:lnTo>
                      <a:pt x="475870" y="9746"/>
                    </a:lnTo>
                    <a:lnTo>
                      <a:pt x="476126" y="9673"/>
                    </a:lnTo>
                    <a:lnTo>
                      <a:pt x="476157" y="9664"/>
                    </a:lnTo>
                    <a:lnTo>
                      <a:pt x="476357" y="9607"/>
                    </a:lnTo>
                    <a:close/>
                    <a:moveTo>
                      <a:pt x="465165" y="9571"/>
                    </a:moveTo>
                    <a:lnTo>
                      <a:pt x="465017" y="9649"/>
                    </a:lnTo>
                    <a:lnTo>
                      <a:pt x="462637" y="9870"/>
                    </a:lnTo>
                    <a:close/>
                    <a:moveTo>
                      <a:pt x="521059" y="9565"/>
                    </a:moveTo>
                    <a:lnTo>
                      <a:pt x="520706" y="9918"/>
                    </a:lnTo>
                    <a:lnTo>
                      <a:pt x="520478" y="10048"/>
                    </a:lnTo>
                    <a:lnTo>
                      <a:pt x="520466" y="10054"/>
                    </a:lnTo>
                    <a:lnTo>
                      <a:pt x="520470" y="10051"/>
                    </a:lnTo>
                    <a:lnTo>
                      <a:pt x="520944" y="9589"/>
                    </a:lnTo>
                    <a:close/>
                    <a:moveTo>
                      <a:pt x="506775" y="9562"/>
                    </a:moveTo>
                    <a:lnTo>
                      <a:pt x="505838" y="9846"/>
                    </a:lnTo>
                    <a:lnTo>
                      <a:pt x="505463" y="9758"/>
                    </a:lnTo>
                    <a:lnTo>
                      <a:pt x="505563" y="9720"/>
                    </a:lnTo>
                    <a:close/>
                    <a:moveTo>
                      <a:pt x="528705" y="9551"/>
                    </a:moveTo>
                    <a:lnTo>
                      <a:pt x="529805" y="10251"/>
                    </a:lnTo>
                    <a:lnTo>
                      <a:pt x="528878" y="10757"/>
                    </a:lnTo>
                    <a:lnTo>
                      <a:pt x="528436" y="10618"/>
                    </a:lnTo>
                    <a:lnTo>
                      <a:pt x="528600" y="9603"/>
                    </a:lnTo>
                    <a:close/>
                    <a:moveTo>
                      <a:pt x="482474" y="9551"/>
                    </a:moveTo>
                    <a:lnTo>
                      <a:pt x="481797" y="9664"/>
                    </a:lnTo>
                    <a:lnTo>
                      <a:pt x="482127" y="9586"/>
                    </a:lnTo>
                    <a:close/>
                    <a:moveTo>
                      <a:pt x="465336" y="9551"/>
                    </a:moveTo>
                    <a:lnTo>
                      <a:pt x="465165" y="9571"/>
                    </a:lnTo>
                    <a:lnTo>
                      <a:pt x="465192" y="9557"/>
                    </a:lnTo>
                    <a:close/>
                    <a:moveTo>
                      <a:pt x="492931" y="9542"/>
                    </a:moveTo>
                    <a:lnTo>
                      <a:pt x="491928" y="10188"/>
                    </a:lnTo>
                    <a:lnTo>
                      <a:pt x="491600" y="10400"/>
                    </a:lnTo>
                    <a:lnTo>
                      <a:pt x="490166" y="10743"/>
                    </a:lnTo>
                    <a:lnTo>
                      <a:pt x="488368" y="10884"/>
                    </a:lnTo>
                    <a:lnTo>
                      <a:pt x="487480" y="10909"/>
                    </a:lnTo>
                    <a:lnTo>
                      <a:pt x="490108" y="10129"/>
                    </a:lnTo>
                    <a:lnTo>
                      <a:pt x="491178" y="9811"/>
                    </a:lnTo>
                    <a:close/>
                    <a:moveTo>
                      <a:pt x="531319" y="9527"/>
                    </a:moveTo>
                    <a:lnTo>
                      <a:pt x="531543" y="9637"/>
                    </a:lnTo>
                    <a:lnTo>
                      <a:pt x="531470" y="9692"/>
                    </a:lnTo>
                    <a:lnTo>
                      <a:pt x="531109" y="9653"/>
                    </a:lnTo>
                    <a:close/>
                    <a:moveTo>
                      <a:pt x="521016" y="9519"/>
                    </a:moveTo>
                    <a:lnTo>
                      <a:pt x="520944" y="9589"/>
                    </a:lnTo>
                    <a:lnTo>
                      <a:pt x="520782" y="9623"/>
                    </a:lnTo>
                    <a:lnTo>
                      <a:pt x="520826" y="9581"/>
                    </a:lnTo>
                    <a:close/>
                    <a:moveTo>
                      <a:pt x="504420" y="9512"/>
                    </a:moveTo>
                    <a:lnTo>
                      <a:pt x="504795" y="9600"/>
                    </a:lnTo>
                    <a:lnTo>
                      <a:pt x="503007" y="9740"/>
                    </a:lnTo>
                    <a:close/>
                    <a:moveTo>
                      <a:pt x="517821" y="9511"/>
                    </a:moveTo>
                    <a:lnTo>
                      <a:pt x="517959" y="9562"/>
                    </a:lnTo>
                    <a:lnTo>
                      <a:pt x="517583" y="9629"/>
                    </a:lnTo>
                    <a:close/>
                    <a:moveTo>
                      <a:pt x="517827" y="9507"/>
                    </a:moveTo>
                    <a:lnTo>
                      <a:pt x="517821" y="9511"/>
                    </a:lnTo>
                    <a:lnTo>
                      <a:pt x="517817" y="9509"/>
                    </a:lnTo>
                    <a:close/>
                    <a:moveTo>
                      <a:pt x="437024" y="9495"/>
                    </a:moveTo>
                    <a:lnTo>
                      <a:pt x="438319" y="9546"/>
                    </a:lnTo>
                    <a:lnTo>
                      <a:pt x="435599" y="9877"/>
                    </a:lnTo>
                    <a:close/>
                    <a:moveTo>
                      <a:pt x="538405" y="9493"/>
                    </a:moveTo>
                    <a:lnTo>
                      <a:pt x="538641" y="9539"/>
                    </a:lnTo>
                    <a:lnTo>
                      <a:pt x="539656" y="10570"/>
                    </a:lnTo>
                    <a:lnTo>
                      <a:pt x="539651" y="10592"/>
                    </a:lnTo>
                    <a:lnTo>
                      <a:pt x="538134" y="10425"/>
                    </a:lnTo>
                    <a:lnTo>
                      <a:pt x="537792" y="9984"/>
                    </a:lnTo>
                    <a:close/>
                    <a:moveTo>
                      <a:pt x="506168" y="9493"/>
                    </a:moveTo>
                    <a:lnTo>
                      <a:pt x="505563" y="9720"/>
                    </a:lnTo>
                    <a:lnTo>
                      <a:pt x="505396" y="9742"/>
                    </a:lnTo>
                    <a:lnTo>
                      <a:pt x="504795" y="9600"/>
                    </a:lnTo>
                    <a:close/>
                    <a:moveTo>
                      <a:pt x="473151" y="9489"/>
                    </a:moveTo>
                    <a:lnTo>
                      <a:pt x="473393" y="9511"/>
                    </a:lnTo>
                    <a:lnTo>
                      <a:pt x="472866" y="9567"/>
                    </a:lnTo>
                    <a:lnTo>
                      <a:pt x="464094" y="10489"/>
                    </a:lnTo>
                    <a:lnTo>
                      <a:pt x="464283" y="10449"/>
                    </a:lnTo>
                    <a:lnTo>
                      <a:pt x="471117" y="9624"/>
                    </a:lnTo>
                    <a:lnTo>
                      <a:pt x="472269" y="9547"/>
                    </a:lnTo>
                    <a:close/>
                    <a:moveTo>
                      <a:pt x="528620" y="9477"/>
                    </a:moveTo>
                    <a:lnTo>
                      <a:pt x="528735" y="9536"/>
                    </a:lnTo>
                    <a:lnTo>
                      <a:pt x="528705" y="9551"/>
                    </a:lnTo>
                    <a:lnTo>
                      <a:pt x="528617" y="9495"/>
                    </a:lnTo>
                    <a:close/>
                    <a:moveTo>
                      <a:pt x="517702" y="9466"/>
                    </a:moveTo>
                    <a:lnTo>
                      <a:pt x="517817" y="9509"/>
                    </a:lnTo>
                    <a:lnTo>
                      <a:pt x="516182" y="9782"/>
                    </a:lnTo>
                    <a:lnTo>
                      <a:pt x="507738" y="11189"/>
                    </a:lnTo>
                    <a:lnTo>
                      <a:pt x="508276" y="10950"/>
                    </a:lnTo>
                    <a:lnTo>
                      <a:pt x="516563" y="9645"/>
                    </a:lnTo>
                    <a:close/>
                    <a:moveTo>
                      <a:pt x="472586" y="9447"/>
                    </a:moveTo>
                    <a:lnTo>
                      <a:pt x="471863" y="9534"/>
                    </a:lnTo>
                    <a:lnTo>
                      <a:pt x="471117" y="9624"/>
                    </a:lnTo>
                    <a:lnTo>
                      <a:pt x="466850" y="9909"/>
                    </a:lnTo>
                    <a:lnTo>
                      <a:pt x="467971" y="9673"/>
                    </a:lnTo>
                    <a:lnTo>
                      <a:pt x="469376" y="9590"/>
                    </a:lnTo>
                    <a:lnTo>
                      <a:pt x="471147" y="9511"/>
                    </a:lnTo>
                    <a:close/>
                    <a:moveTo>
                      <a:pt x="529201" y="9443"/>
                    </a:moveTo>
                    <a:lnTo>
                      <a:pt x="530065" y="9538"/>
                    </a:lnTo>
                    <a:lnTo>
                      <a:pt x="530614" y="9776"/>
                    </a:lnTo>
                    <a:lnTo>
                      <a:pt x="529248" y="9465"/>
                    </a:lnTo>
                    <a:close/>
                    <a:moveTo>
                      <a:pt x="472641" y="9440"/>
                    </a:moveTo>
                    <a:lnTo>
                      <a:pt x="472671" y="9443"/>
                    </a:lnTo>
                    <a:lnTo>
                      <a:pt x="472586" y="9447"/>
                    </a:lnTo>
                    <a:close/>
                    <a:moveTo>
                      <a:pt x="452895" y="9431"/>
                    </a:moveTo>
                    <a:lnTo>
                      <a:pt x="452474" y="9553"/>
                    </a:lnTo>
                    <a:lnTo>
                      <a:pt x="448910" y="9826"/>
                    </a:lnTo>
                    <a:lnTo>
                      <a:pt x="447730" y="9916"/>
                    </a:lnTo>
                    <a:lnTo>
                      <a:pt x="447087" y="9891"/>
                    </a:lnTo>
                    <a:lnTo>
                      <a:pt x="450402" y="9583"/>
                    </a:lnTo>
                    <a:lnTo>
                      <a:pt x="451464" y="9484"/>
                    </a:lnTo>
                    <a:close/>
                    <a:moveTo>
                      <a:pt x="531315" y="9428"/>
                    </a:moveTo>
                    <a:lnTo>
                      <a:pt x="531394" y="9482"/>
                    </a:lnTo>
                    <a:lnTo>
                      <a:pt x="531319" y="9527"/>
                    </a:lnTo>
                    <a:lnTo>
                      <a:pt x="531221" y="9479"/>
                    </a:lnTo>
                    <a:close/>
                    <a:moveTo>
                      <a:pt x="528972" y="9417"/>
                    </a:moveTo>
                    <a:lnTo>
                      <a:pt x="529107" y="9432"/>
                    </a:lnTo>
                    <a:lnTo>
                      <a:pt x="529248" y="9465"/>
                    </a:lnTo>
                    <a:lnTo>
                      <a:pt x="529341" y="9507"/>
                    </a:lnTo>
                    <a:lnTo>
                      <a:pt x="530052" y="10116"/>
                    </a:lnTo>
                    <a:lnTo>
                      <a:pt x="529967" y="10163"/>
                    </a:lnTo>
                    <a:lnTo>
                      <a:pt x="528735" y="9536"/>
                    </a:lnTo>
                    <a:close/>
                    <a:moveTo>
                      <a:pt x="527457" y="9412"/>
                    </a:moveTo>
                    <a:lnTo>
                      <a:pt x="527417" y="9442"/>
                    </a:lnTo>
                    <a:lnTo>
                      <a:pt x="525673" y="9749"/>
                    </a:lnTo>
                    <a:lnTo>
                      <a:pt x="525622" y="9733"/>
                    </a:lnTo>
                    <a:close/>
                    <a:moveTo>
                      <a:pt x="474516" y="9398"/>
                    </a:moveTo>
                    <a:lnTo>
                      <a:pt x="476444" y="9582"/>
                    </a:lnTo>
                    <a:lnTo>
                      <a:pt x="476357" y="9607"/>
                    </a:lnTo>
                    <a:lnTo>
                      <a:pt x="475845" y="9664"/>
                    </a:lnTo>
                    <a:lnTo>
                      <a:pt x="475458" y="9707"/>
                    </a:lnTo>
                    <a:lnTo>
                      <a:pt x="474563" y="9622"/>
                    </a:lnTo>
                    <a:lnTo>
                      <a:pt x="473393" y="9511"/>
                    </a:lnTo>
                    <a:lnTo>
                      <a:pt x="474408" y="9405"/>
                    </a:lnTo>
                    <a:close/>
                    <a:moveTo>
                      <a:pt x="508059" y="9396"/>
                    </a:moveTo>
                    <a:lnTo>
                      <a:pt x="507401" y="9599"/>
                    </a:lnTo>
                    <a:lnTo>
                      <a:pt x="507749" y="9436"/>
                    </a:lnTo>
                    <a:close/>
                    <a:moveTo>
                      <a:pt x="469305" y="9392"/>
                    </a:moveTo>
                    <a:lnTo>
                      <a:pt x="469062" y="9443"/>
                    </a:lnTo>
                    <a:lnTo>
                      <a:pt x="468972" y="9462"/>
                    </a:lnTo>
                    <a:lnTo>
                      <a:pt x="466818" y="9703"/>
                    </a:lnTo>
                    <a:lnTo>
                      <a:pt x="464736" y="9796"/>
                    </a:lnTo>
                    <a:lnTo>
                      <a:pt x="464953" y="9682"/>
                    </a:lnTo>
                    <a:lnTo>
                      <a:pt x="465017" y="9649"/>
                    </a:lnTo>
                    <a:lnTo>
                      <a:pt x="466628" y="9500"/>
                    </a:lnTo>
                    <a:lnTo>
                      <a:pt x="467478" y="9465"/>
                    </a:lnTo>
                    <a:lnTo>
                      <a:pt x="468494" y="9425"/>
                    </a:lnTo>
                    <a:close/>
                    <a:moveTo>
                      <a:pt x="528441" y="9386"/>
                    </a:moveTo>
                    <a:lnTo>
                      <a:pt x="528463" y="9397"/>
                    </a:lnTo>
                    <a:lnTo>
                      <a:pt x="528617" y="9495"/>
                    </a:lnTo>
                    <a:lnTo>
                      <a:pt x="528600" y="9603"/>
                    </a:lnTo>
                    <a:lnTo>
                      <a:pt x="527795" y="10006"/>
                    </a:lnTo>
                    <a:lnTo>
                      <a:pt x="528101" y="9516"/>
                    </a:lnTo>
                    <a:close/>
                    <a:moveTo>
                      <a:pt x="434116" y="9380"/>
                    </a:moveTo>
                    <a:lnTo>
                      <a:pt x="435804" y="9447"/>
                    </a:lnTo>
                    <a:lnTo>
                      <a:pt x="429052" y="10311"/>
                    </a:lnTo>
                    <a:lnTo>
                      <a:pt x="426862" y="10392"/>
                    </a:lnTo>
                    <a:close/>
                    <a:moveTo>
                      <a:pt x="529056" y="9376"/>
                    </a:moveTo>
                    <a:lnTo>
                      <a:pt x="529201" y="9443"/>
                    </a:lnTo>
                    <a:lnTo>
                      <a:pt x="529107" y="9432"/>
                    </a:lnTo>
                    <a:lnTo>
                      <a:pt x="528994" y="9406"/>
                    </a:lnTo>
                    <a:close/>
                    <a:moveTo>
                      <a:pt x="442380" y="9374"/>
                    </a:moveTo>
                    <a:lnTo>
                      <a:pt x="441992" y="9450"/>
                    </a:lnTo>
                    <a:lnTo>
                      <a:pt x="440472" y="9631"/>
                    </a:lnTo>
                    <a:lnTo>
                      <a:pt x="440325" y="9625"/>
                    </a:lnTo>
                    <a:close/>
                    <a:moveTo>
                      <a:pt x="502136" y="9373"/>
                    </a:moveTo>
                    <a:lnTo>
                      <a:pt x="501742" y="9553"/>
                    </a:lnTo>
                    <a:lnTo>
                      <a:pt x="499368" y="9924"/>
                    </a:lnTo>
                    <a:close/>
                    <a:moveTo>
                      <a:pt x="474256" y="9373"/>
                    </a:moveTo>
                    <a:lnTo>
                      <a:pt x="474496" y="9396"/>
                    </a:lnTo>
                    <a:lnTo>
                      <a:pt x="474408" y="9405"/>
                    </a:lnTo>
                    <a:lnTo>
                      <a:pt x="473151" y="9489"/>
                    </a:lnTo>
                    <a:lnTo>
                      <a:pt x="472671" y="9443"/>
                    </a:lnTo>
                    <a:close/>
                    <a:moveTo>
                      <a:pt x="495896" y="9370"/>
                    </a:moveTo>
                    <a:lnTo>
                      <a:pt x="493479" y="10239"/>
                    </a:lnTo>
                    <a:lnTo>
                      <a:pt x="492606" y="10553"/>
                    </a:lnTo>
                    <a:lnTo>
                      <a:pt x="491191" y="10663"/>
                    </a:lnTo>
                    <a:lnTo>
                      <a:pt x="491600" y="10400"/>
                    </a:lnTo>
                    <a:lnTo>
                      <a:pt x="492415" y="10204"/>
                    </a:lnTo>
                    <a:close/>
                    <a:moveTo>
                      <a:pt x="528496" y="9365"/>
                    </a:moveTo>
                    <a:lnTo>
                      <a:pt x="528636" y="9380"/>
                    </a:lnTo>
                    <a:lnTo>
                      <a:pt x="528620" y="9477"/>
                    </a:lnTo>
                    <a:lnTo>
                      <a:pt x="528463" y="9397"/>
                    </a:lnTo>
                    <a:lnTo>
                      <a:pt x="528444" y="9385"/>
                    </a:lnTo>
                    <a:close/>
                    <a:moveTo>
                      <a:pt x="490606" y="9364"/>
                    </a:moveTo>
                    <a:lnTo>
                      <a:pt x="489629" y="9664"/>
                    </a:lnTo>
                    <a:lnTo>
                      <a:pt x="487698" y="10051"/>
                    </a:lnTo>
                    <a:lnTo>
                      <a:pt x="485640" y="10462"/>
                    </a:lnTo>
                    <a:lnTo>
                      <a:pt x="485175" y="10417"/>
                    </a:lnTo>
                    <a:lnTo>
                      <a:pt x="486851" y="10023"/>
                    </a:lnTo>
                    <a:lnTo>
                      <a:pt x="488967" y="9525"/>
                    </a:lnTo>
                    <a:close/>
                    <a:moveTo>
                      <a:pt x="507919" y="9356"/>
                    </a:moveTo>
                    <a:lnTo>
                      <a:pt x="507749" y="9436"/>
                    </a:lnTo>
                    <a:lnTo>
                      <a:pt x="506775" y="9562"/>
                    </a:lnTo>
                    <a:lnTo>
                      <a:pt x="507296" y="9405"/>
                    </a:lnTo>
                    <a:close/>
                    <a:moveTo>
                      <a:pt x="473351" y="9355"/>
                    </a:moveTo>
                    <a:lnTo>
                      <a:pt x="472641" y="9440"/>
                    </a:lnTo>
                    <a:lnTo>
                      <a:pt x="472357" y="9413"/>
                    </a:lnTo>
                    <a:close/>
                    <a:moveTo>
                      <a:pt x="426444" y="9353"/>
                    </a:moveTo>
                    <a:lnTo>
                      <a:pt x="423091" y="9915"/>
                    </a:lnTo>
                    <a:lnTo>
                      <a:pt x="421198" y="10168"/>
                    </a:lnTo>
                    <a:lnTo>
                      <a:pt x="423265" y="9790"/>
                    </a:lnTo>
                    <a:lnTo>
                      <a:pt x="426179" y="9389"/>
                    </a:lnTo>
                    <a:close/>
                    <a:moveTo>
                      <a:pt x="528373" y="9352"/>
                    </a:moveTo>
                    <a:lnTo>
                      <a:pt x="528395" y="9354"/>
                    </a:lnTo>
                    <a:lnTo>
                      <a:pt x="528444" y="9385"/>
                    </a:lnTo>
                    <a:lnTo>
                      <a:pt x="528441" y="9386"/>
                    </a:lnTo>
                    <a:close/>
                    <a:moveTo>
                      <a:pt x="545350" y="9334"/>
                    </a:moveTo>
                    <a:lnTo>
                      <a:pt x="547041" y="9733"/>
                    </a:lnTo>
                    <a:lnTo>
                      <a:pt x="550724" y="10604"/>
                    </a:lnTo>
                    <a:lnTo>
                      <a:pt x="547909" y="14072"/>
                    </a:lnTo>
                    <a:lnTo>
                      <a:pt x="547717" y="14309"/>
                    </a:lnTo>
                    <a:lnTo>
                      <a:pt x="546338" y="12797"/>
                    </a:lnTo>
                    <a:lnTo>
                      <a:pt x="544286" y="15671"/>
                    </a:lnTo>
                    <a:lnTo>
                      <a:pt x="544209" y="12931"/>
                    </a:lnTo>
                    <a:close/>
                    <a:moveTo>
                      <a:pt x="528645" y="9327"/>
                    </a:moveTo>
                    <a:lnTo>
                      <a:pt x="528994" y="9406"/>
                    </a:lnTo>
                    <a:lnTo>
                      <a:pt x="528972" y="9417"/>
                    </a:lnTo>
                    <a:lnTo>
                      <a:pt x="528636" y="9380"/>
                    </a:lnTo>
                    <a:close/>
                    <a:moveTo>
                      <a:pt x="503210" y="9324"/>
                    </a:moveTo>
                    <a:lnTo>
                      <a:pt x="501555" y="9638"/>
                    </a:lnTo>
                    <a:lnTo>
                      <a:pt x="501742" y="9553"/>
                    </a:lnTo>
                    <a:close/>
                    <a:moveTo>
                      <a:pt x="528102" y="9322"/>
                    </a:moveTo>
                    <a:lnTo>
                      <a:pt x="528215" y="9334"/>
                    </a:lnTo>
                    <a:lnTo>
                      <a:pt x="528101" y="9516"/>
                    </a:lnTo>
                    <a:lnTo>
                      <a:pt x="526674" y="10064"/>
                    </a:lnTo>
                    <a:lnTo>
                      <a:pt x="526614" y="10045"/>
                    </a:lnTo>
                    <a:lnTo>
                      <a:pt x="527417" y="9442"/>
                    </a:lnTo>
                    <a:close/>
                    <a:moveTo>
                      <a:pt x="473668" y="9316"/>
                    </a:moveTo>
                    <a:lnTo>
                      <a:pt x="473794" y="9328"/>
                    </a:lnTo>
                    <a:lnTo>
                      <a:pt x="473351" y="9355"/>
                    </a:lnTo>
                    <a:close/>
                    <a:moveTo>
                      <a:pt x="432406" y="9313"/>
                    </a:moveTo>
                    <a:lnTo>
                      <a:pt x="433419" y="9353"/>
                    </a:lnTo>
                    <a:lnTo>
                      <a:pt x="427086" y="10056"/>
                    </a:lnTo>
                    <a:lnTo>
                      <a:pt x="424549" y="10477"/>
                    </a:lnTo>
                    <a:lnTo>
                      <a:pt x="422986" y="10535"/>
                    </a:lnTo>
                    <a:lnTo>
                      <a:pt x="429151" y="9680"/>
                    </a:lnTo>
                    <a:close/>
                    <a:moveTo>
                      <a:pt x="471287" y="9312"/>
                    </a:moveTo>
                    <a:lnTo>
                      <a:pt x="472357" y="9413"/>
                    </a:lnTo>
                    <a:lnTo>
                      <a:pt x="470864" y="9502"/>
                    </a:lnTo>
                    <a:lnTo>
                      <a:pt x="469376" y="9590"/>
                    </a:lnTo>
                    <a:lnTo>
                      <a:pt x="468095" y="9646"/>
                    </a:lnTo>
                    <a:lnTo>
                      <a:pt x="468972" y="9462"/>
                    </a:lnTo>
                    <a:lnTo>
                      <a:pt x="469124" y="9445"/>
                    </a:lnTo>
                    <a:lnTo>
                      <a:pt x="469762" y="9373"/>
                    </a:lnTo>
                    <a:close/>
                    <a:moveTo>
                      <a:pt x="426711" y="9308"/>
                    </a:moveTo>
                    <a:lnTo>
                      <a:pt x="426461" y="9350"/>
                    </a:lnTo>
                    <a:lnTo>
                      <a:pt x="426179" y="9389"/>
                    </a:lnTo>
                    <a:lnTo>
                      <a:pt x="423382" y="9768"/>
                    </a:lnTo>
                    <a:lnTo>
                      <a:pt x="424845" y="9500"/>
                    </a:lnTo>
                    <a:close/>
                    <a:moveTo>
                      <a:pt x="528648" y="9307"/>
                    </a:moveTo>
                    <a:lnTo>
                      <a:pt x="528645" y="9327"/>
                    </a:lnTo>
                    <a:lnTo>
                      <a:pt x="528614" y="9320"/>
                    </a:lnTo>
                    <a:close/>
                    <a:moveTo>
                      <a:pt x="528260" y="9294"/>
                    </a:moveTo>
                    <a:lnTo>
                      <a:pt x="528373" y="9352"/>
                    </a:lnTo>
                    <a:lnTo>
                      <a:pt x="528215" y="9334"/>
                    </a:lnTo>
                    <a:lnTo>
                      <a:pt x="528238" y="9298"/>
                    </a:lnTo>
                    <a:close/>
                    <a:moveTo>
                      <a:pt x="480764" y="9288"/>
                    </a:moveTo>
                    <a:lnTo>
                      <a:pt x="478557" y="9753"/>
                    </a:lnTo>
                    <a:lnTo>
                      <a:pt x="478454" y="9774"/>
                    </a:lnTo>
                    <a:lnTo>
                      <a:pt x="478053" y="9736"/>
                    </a:lnTo>
                    <a:lnTo>
                      <a:pt x="477736" y="9706"/>
                    </a:lnTo>
                    <a:close/>
                    <a:moveTo>
                      <a:pt x="476158" y="9288"/>
                    </a:moveTo>
                    <a:lnTo>
                      <a:pt x="474516" y="9398"/>
                    </a:lnTo>
                    <a:lnTo>
                      <a:pt x="474496" y="9396"/>
                    </a:lnTo>
                    <a:lnTo>
                      <a:pt x="475049" y="9337"/>
                    </a:lnTo>
                    <a:close/>
                    <a:moveTo>
                      <a:pt x="426972" y="9281"/>
                    </a:moveTo>
                    <a:lnTo>
                      <a:pt x="426444" y="9353"/>
                    </a:lnTo>
                    <a:lnTo>
                      <a:pt x="426461" y="9350"/>
                    </a:lnTo>
                    <a:lnTo>
                      <a:pt x="426928" y="9286"/>
                    </a:lnTo>
                    <a:close/>
                    <a:moveTo>
                      <a:pt x="503438" y="9281"/>
                    </a:moveTo>
                    <a:lnTo>
                      <a:pt x="503458" y="9285"/>
                    </a:lnTo>
                    <a:lnTo>
                      <a:pt x="503210" y="9324"/>
                    </a:lnTo>
                    <a:close/>
                    <a:moveTo>
                      <a:pt x="528227" y="9277"/>
                    </a:moveTo>
                    <a:lnTo>
                      <a:pt x="528245" y="9286"/>
                    </a:lnTo>
                    <a:lnTo>
                      <a:pt x="528238" y="9298"/>
                    </a:lnTo>
                    <a:lnTo>
                      <a:pt x="528102" y="9322"/>
                    </a:lnTo>
                    <a:lnTo>
                      <a:pt x="528023" y="9313"/>
                    </a:lnTo>
                    <a:close/>
                    <a:moveTo>
                      <a:pt x="527645" y="9271"/>
                    </a:moveTo>
                    <a:lnTo>
                      <a:pt x="528023" y="9313"/>
                    </a:lnTo>
                    <a:lnTo>
                      <a:pt x="527457" y="9412"/>
                    </a:lnTo>
                    <a:close/>
                    <a:moveTo>
                      <a:pt x="528264" y="9271"/>
                    </a:moveTo>
                    <a:lnTo>
                      <a:pt x="528292" y="9288"/>
                    </a:lnTo>
                    <a:lnTo>
                      <a:pt x="528260" y="9294"/>
                    </a:lnTo>
                    <a:lnTo>
                      <a:pt x="528245" y="9286"/>
                    </a:lnTo>
                    <a:lnTo>
                      <a:pt x="528254" y="9273"/>
                    </a:lnTo>
                    <a:close/>
                    <a:moveTo>
                      <a:pt x="528396" y="9270"/>
                    </a:moveTo>
                    <a:lnTo>
                      <a:pt x="528614" y="9320"/>
                    </a:lnTo>
                    <a:lnTo>
                      <a:pt x="528496" y="9365"/>
                    </a:lnTo>
                    <a:lnTo>
                      <a:pt x="528395" y="9354"/>
                    </a:lnTo>
                    <a:lnTo>
                      <a:pt x="528292" y="9288"/>
                    </a:lnTo>
                    <a:close/>
                    <a:moveTo>
                      <a:pt x="509028" y="9270"/>
                    </a:moveTo>
                    <a:lnTo>
                      <a:pt x="508059" y="9396"/>
                    </a:lnTo>
                    <a:lnTo>
                      <a:pt x="508277" y="9328"/>
                    </a:lnTo>
                    <a:close/>
                    <a:moveTo>
                      <a:pt x="545070" y="9267"/>
                    </a:moveTo>
                    <a:lnTo>
                      <a:pt x="545280" y="9317"/>
                    </a:lnTo>
                    <a:lnTo>
                      <a:pt x="544197" y="12488"/>
                    </a:lnTo>
                    <a:lnTo>
                      <a:pt x="544162" y="11242"/>
                    </a:lnTo>
                    <a:close/>
                    <a:moveTo>
                      <a:pt x="540212" y="9257"/>
                    </a:moveTo>
                    <a:lnTo>
                      <a:pt x="540826" y="9962"/>
                    </a:lnTo>
                    <a:lnTo>
                      <a:pt x="540563" y="9911"/>
                    </a:lnTo>
                    <a:close/>
                    <a:moveTo>
                      <a:pt x="483529" y="9257"/>
                    </a:moveTo>
                    <a:lnTo>
                      <a:pt x="482127" y="9586"/>
                    </a:lnTo>
                    <a:lnTo>
                      <a:pt x="480022" y="9800"/>
                    </a:lnTo>
                    <a:lnTo>
                      <a:pt x="479392" y="9864"/>
                    </a:lnTo>
                    <a:lnTo>
                      <a:pt x="478856" y="9813"/>
                    </a:lnTo>
                    <a:lnTo>
                      <a:pt x="479190" y="9773"/>
                    </a:lnTo>
                    <a:close/>
                    <a:moveTo>
                      <a:pt x="528273" y="9242"/>
                    </a:moveTo>
                    <a:lnTo>
                      <a:pt x="528341" y="9257"/>
                    </a:lnTo>
                    <a:lnTo>
                      <a:pt x="528264" y="9271"/>
                    </a:lnTo>
                    <a:lnTo>
                      <a:pt x="528257" y="9266"/>
                    </a:lnTo>
                    <a:close/>
                    <a:moveTo>
                      <a:pt x="430484" y="9237"/>
                    </a:moveTo>
                    <a:lnTo>
                      <a:pt x="431937" y="9294"/>
                    </a:lnTo>
                    <a:lnTo>
                      <a:pt x="429151" y="9680"/>
                    </a:lnTo>
                    <a:lnTo>
                      <a:pt x="424705" y="10183"/>
                    </a:lnTo>
                    <a:lnTo>
                      <a:pt x="429368" y="9386"/>
                    </a:lnTo>
                    <a:close/>
                    <a:moveTo>
                      <a:pt x="496289" y="9229"/>
                    </a:moveTo>
                    <a:lnTo>
                      <a:pt x="496070" y="9329"/>
                    </a:lnTo>
                    <a:lnTo>
                      <a:pt x="495896" y="9370"/>
                    </a:lnTo>
                    <a:close/>
                    <a:moveTo>
                      <a:pt x="531817" y="9228"/>
                    </a:moveTo>
                    <a:lnTo>
                      <a:pt x="531976" y="9313"/>
                    </a:lnTo>
                    <a:lnTo>
                      <a:pt x="531581" y="9609"/>
                    </a:lnTo>
                    <a:lnTo>
                      <a:pt x="531394" y="9482"/>
                    </a:lnTo>
                    <a:close/>
                    <a:moveTo>
                      <a:pt x="430121" y="9223"/>
                    </a:moveTo>
                    <a:lnTo>
                      <a:pt x="430285" y="9229"/>
                    </a:lnTo>
                    <a:lnTo>
                      <a:pt x="429368" y="9386"/>
                    </a:lnTo>
                    <a:lnTo>
                      <a:pt x="422988" y="10237"/>
                    </a:lnTo>
                    <a:lnTo>
                      <a:pt x="426718" y="9597"/>
                    </a:lnTo>
                    <a:close/>
                    <a:moveTo>
                      <a:pt x="523984" y="9219"/>
                    </a:moveTo>
                    <a:lnTo>
                      <a:pt x="524431" y="9359"/>
                    </a:lnTo>
                    <a:lnTo>
                      <a:pt x="523188" y="9629"/>
                    </a:lnTo>
                    <a:lnTo>
                      <a:pt x="523309" y="9508"/>
                    </a:lnTo>
                    <a:close/>
                    <a:moveTo>
                      <a:pt x="458662" y="9218"/>
                    </a:moveTo>
                    <a:lnTo>
                      <a:pt x="452167" y="9642"/>
                    </a:lnTo>
                    <a:lnTo>
                      <a:pt x="452474" y="9553"/>
                    </a:lnTo>
                    <a:lnTo>
                      <a:pt x="455154" y="9348"/>
                    </a:lnTo>
                    <a:close/>
                    <a:moveTo>
                      <a:pt x="532103" y="9217"/>
                    </a:moveTo>
                    <a:lnTo>
                      <a:pt x="534284" y="10002"/>
                    </a:lnTo>
                    <a:lnTo>
                      <a:pt x="533010" y="9862"/>
                    </a:lnTo>
                    <a:lnTo>
                      <a:pt x="531976" y="9313"/>
                    </a:lnTo>
                    <a:close/>
                    <a:moveTo>
                      <a:pt x="521943" y="9216"/>
                    </a:moveTo>
                    <a:lnTo>
                      <a:pt x="521484" y="9477"/>
                    </a:lnTo>
                    <a:lnTo>
                      <a:pt x="521059" y="9565"/>
                    </a:lnTo>
                    <a:lnTo>
                      <a:pt x="521148" y="9476"/>
                    </a:lnTo>
                    <a:close/>
                    <a:moveTo>
                      <a:pt x="528708" y="9215"/>
                    </a:moveTo>
                    <a:lnTo>
                      <a:pt x="528789" y="9253"/>
                    </a:lnTo>
                    <a:lnTo>
                      <a:pt x="528648" y="9307"/>
                    </a:lnTo>
                    <a:lnTo>
                      <a:pt x="528661" y="9223"/>
                    </a:lnTo>
                    <a:close/>
                    <a:moveTo>
                      <a:pt x="492188" y="9208"/>
                    </a:moveTo>
                    <a:lnTo>
                      <a:pt x="489737" y="9795"/>
                    </a:lnTo>
                    <a:lnTo>
                      <a:pt x="488398" y="10043"/>
                    </a:lnTo>
                    <a:lnTo>
                      <a:pt x="489629" y="9664"/>
                    </a:lnTo>
                    <a:lnTo>
                      <a:pt x="491641" y="9262"/>
                    </a:lnTo>
                    <a:close/>
                    <a:moveTo>
                      <a:pt x="470181" y="9207"/>
                    </a:moveTo>
                    <a:lnTo>
                      <a:pt x="470322" y="9221"/>
                    </a:lnTo>
                    <a:lnTo>
                      <a:pt x="470757" y="9262"/>
                    </a:lnTo>
                    <a:lnTo>
                      <a:pt x="469762" y="9373"/>
                    </a:lnTo>
                    <a:lnTo>
                      <a:pt x="469305" y="9392"/>
                    </a:lnTo>
                    <a:lnTo>
                      <a:pt x="469976" y="9250"/>
                    </a:lnTo>
                    <a:close/>
                    <a:moveTo>
                      <a:pt x="528665" y="9201"/>
                    </a:moveTo>
                    <a:lnTo>
                      <a:pt x="528661" y="9223"/>
                    </a:lnTo>
                    <a:lnTo>
                      <a:pt x="528396" y="9270"/>
                    </a:lnTo>
                    <a:lnTo>
                      <a:pt x="528341" y="9257"/>
                    </a:lnTo>
                    <a:close/>
                    <a:moveTo>
                      <a:pt x="528666" y="9196"/>
                    </a:moveTo>
                    <a:lnTo>
                      <a:pt x="528673" y="9199"/>
                    </a:lnTo>
                    <a:lnTo>
                      <a:pt x="528665" y="9201"/>
                    </a:lnTo>
                    <a:close/>
                    <a:moveTo>
                      <a:pt x="528064" y="9194"/>
                    </a:moveTo>
                    <a:lnTo>
                      <a:pt x="528189" y="9223"/>
                    </a:lnTo>
                    <a:lnTo>
                      <a:pt x="528257" y="9266"/>
                    </a:lnTo>
                    <a:lnTo>
                      <a:pt x="528254" y="9273"/>
                    </a:lnTo>
                    <a:lnTo>
                      <a:pt x="528227" y="9277"/>
                    </a:lnTo>
                    <a:close/>
                    <a:moveTo>
                      <a:pt x="536761" y="9175"/>
                    </a:moveTo>
                    <a:lnTo>
                      <a:pt x="537238" y="9267"/>
                    </a:lnTo>
                    <a:lnTo>
                      <a:pt x="537792" y="9984"/>
                    </a:lnTo>
                    <a:lnTo>
                      <a:pt x="537348" y="10339"/>
                    </a:lnTo>
                    <a:lnTo>
                      <a:pt x="537328" y="10337"/>
                    </a:lnTo>
                    <a:close/>
                    <a:moveTo>
                      <a:pt x="477873" y="9174"/>
                    </a:moveTo>
                    <a:lnTo>
                      <a:pt x="477716" y="9219"/>
                    </a:lnTo>
                    <a:lnTo>
                      <a:pt x="476158" y="9288"/>
                    </a:lnTo>
                    <a:close/>
                    <a:moveTo>
                      <a:pt x="428691" y="9167"/>
                    </a:moveTo>
                    <a:lnTo>
                      <a:pt x="429125" y="9184"/>
                    </a:lnTo>
                    <a:lnTo>
                      <a:pt x="426718" y="9597"/>
                    </a:lnTo>
                    <a:lnTo>
                      <a:pt x="421703" y="10148"/>
                    </a:lnTo>
                    <a:lnTo>
                      <a:pt x="423091" y="9915"/>
                    </a:lnTo>
                    <a:close/>
                    <a:moveTo>
                      <a:pt x="474911" y="9166"/>
                    </a:moveTo>
                    <a:lnTo>
                      <a:pt x="473668" y="9316"/>
                    </a:lnTo>
                    <a:lnTo>
                      <a:pt x="472931" y="9246"/>
                    </a:lnTo>
                    <a:close/>
                    <a:moveTo>
                      <a:pt x="520201" y="9162"/>
                    </a:moveTo>
                    <a:lnTo>
                      <a:pt x="519892" y="9378"/>
                    </a:lnTo>
                    <a:lnTo>
                      <a:pt x="518744" y="9857"/>
                    </a:lnTo>
                    <a:lnTo>
                      <a:pt x="517959" y="9562"/>
                    </a:lnTo>
                    <a:close/>
                    <a:moveTo>
                      <a:pt x="476858" y="9147"/>
                    </a:moveTo>
                    <a:lnTo>
                      <a:pt x="475049" y="9337"/>
                    </a:lnTo>
                    <a:lnTo>
                      <a:pt x="474256" y="9373"/>
                    </a:lnTo>
                    <a:lnTo>
                      <a:pt x="473794" y="9328"/>
                    </a:lnTo>
                    <a:close/>
                    <a:moveTo>
                      <a:pt x="471835" y="9141"/>
                    </a:moveTo>
                    <a:lnTo>
                      <a:pt x="472931" y="9246"/>
                    </a:lnTo>
                    <a:lnTo>
                      <a:pt x="471287" y="9312"/>
                    </a:lnTo>
                    <a:lnTo>
                      <a:pt x="470757" y="9262"/>
                    </a:lnTo>
                    <a:close/>
                    <a:moveTo>
                      <a:pt x="428015" y="9140"/>
                    </a:moveTo>
                    <a:lnTo>
                      <a:pt x="428254" y="9149"/>
                    </a:lnTo>
                    <a:lnTo>
                      <a:pt x="426972" y="9281"/>
                    </a:lnTo>
                    <a:close/>
                    <a:moveTo>
                      <a:pt x="470503" y="9139"/>
                    </a:moveTo>
                    <a:lnTo>
                      <a:pt x="470181" y="9207"/>
                    </a:lnTo>
                    <a:lnTo>
                      <a:pt x="469979" y="9188"/>
                    </a:lnTo>
                    <a:close/>
                    <a:moveTo>
                      <a:pt x="529146" y="9138"/>
                    </a:moveTo>
                    <a:lnTo>
                      <a:pt x="529352" y="9228"/>
                    </a:lnTo>
                    <a:lnTo>
                      <a:pt x="529056" y="9376"/>
                    </a:lnTo>
                    <a:lnTo>
                      <a:pt x="528789" y="9253"/>
                    </a:lnTo>
                    <a:lnTo>
                      <a:pt x="529039" y="9157"/>
                    </a:lnTo>
                    <a:close/>
                    <a:moveTo>
                      <a:pt x="487303" y="9134"/>
                    </a:moveTo>
                    <a:lnTo>
                      <a:pt x="486174" y="9540"/>
                    </a:lnTo>
                    <a:lnTo>
                      <a:pt x="483651" y="9919"/>
                    </a:lnTo>
                    <a:lnTo>
                      <a:pt x="482214" y="10134"/>
                    </a:lnTo>
                    <a:lnTo>
                      <a:pt x="480497" y="9970"/>
                    </a:lnTo>
                    <a:lnTo>
                      <a:pt x="481040" y="9842"/>
                    </a:lnTo>
                    <a:lnTo>
                      <a:pt x="481101" y="9835"/>
                    </a:lnTo>
                    <a:close/>
                    <a:moveTo>
                      <a:pt x="427772" y="9130"/>
                    </a:moveTo>
                    <a:lnTo>
                      <a:pt x="427995" y="9139"/>
                    </a:lnTo>
                    <a:lnTo>
                      <a:pt x="426928" y="9286"/>
                    </a:lnTo>
                    <a:lnTo>
                      <a:pt x="426711" y="9308"/>
                    </a:lnTo>
                    <a:close/>
                    <a:moveTo>
                      <a:pt x="531860" y="9130"/>
                    </a:moveTo>
                    <a:lnTo>
                      <a:pt x="531935" y="9157"/>
                    </a:lnTo>
                    <a:lnTo>
                      <a:pt x="531817" y="9228"/>
                    </a:lnTo>
                    <a:lnTo>
                      <a:pt x="531748" y="9191"/>
                    </a:lnTo>
                    <a:close/>
                    <a:moveTo>
                      <a:pt x="529110" y="9123"/>
                    </a:moveTo>
                    <a:lnTo>
                      <a:pt x="529119" y="9126"/>
                    </a:lnTo>
                    <a:lnTo>
                      <a:pt x="529039" y="9157"/>
                    </a:lnTo>
                    <a:lnTo>
                      <a:pt x="528708" y="9215"/>
                    </a:lnTo>
                    <a:lnTo>
                      <a:pt x="528673" y="9199"/>
                    </a:lnTo>
                    <a:close/>
                    <a:moveTo>
                      <a:pt x="460160" y="9120"/>
                    </a:moveTo>
                    <a:lnTo>
                      <a:pt x="460047" y="9149"/>
                    </a:lnTo>
                    <a:lnTo>
                      <a:pt x="459961" y="9170"/>
                    </a:lnTo>
                    <a:lnTo>
                      <a:pt x="458662" y="9218"/>
                    </a:lnTo>
                    <a:lnTo>
                      <a:pt x="459833" y="9142"/>
                    </a:lnTo>
                    <a:close/>
                    <a:moveTo>
                      <a:pt x="523240" y="9111"/>
                    </a:moveTo>
                    <a:lnTo>
                      <a:pt x="521915" y="9906"/>
                    </a:lnTo>
                    <a:lnTo>
                      <a:pt x="520386" y="10238"/>
                    </a:lnTo>
                    <a:lnTo>
                      <a:pt x="520647" y="9978"/>
                    </a:lnTo>
                    <a:lnTo>
                      <a:pt x="520706" y="9918"/>
                    </a:lnTo>
                    <a:lnTo>
                      <a:pt x="521484" y="9477"/>
                    </a:lnTo>
                    <a:lnTo>
                      <a:pt x="522213" y="9325"/>
                    </a:lnTo>
                    <a:close/>
                    <a:moveTo>
                      <a:pt x="502714" y="9110"/>
                    </a:moveTo>
                    <a:lnTo>
                      <a:pt x="503056" y="9190"/>
                    </a:lnTo>
                    <a:lnTo>
                      <a:pt x="502136" y="9373"/>
                    </a:lnTo>
                    <a:close/>
                    <a:moveTo>
                      <a:pt x="518629" y="9106"/>
                    </a:moveTo>
                    <a:lnTo>
                      <a:pt x="518005" y="9419"/>
                    </a:lnTo>
                    <a:lnTo>
                      <a:pt x="517702" y="9466"/>
                    </a:lnTo>
                    <a:lnTo>
                      <a:pt x="517391" y="9350"/>
                    </a:lnTo>
                    <a:lnTo>
                      <a:pt x="517200" y="9278"/>
                    </a:lnTo>
                    <a:lnTo>
                      <a:pt x="517790" y="9207"/>
                    </a:lnTo>
                    <a:close/>
                    <a:moveTo>
                      <a:pt x="469109" y="9106"/>
                    </a:moveTo>
                    <a:lnTo>
                      <a:pt x="469979" y="9188"/>
                    </a:lnTo>
                    <a:lnTo>
                      <a:pt x="467711" y="9399"/>
                    </a:lnTo>
                    <a:lnTo>
                      <a:pt x="466628" y="9500"/>
                    </a:lnTo>
                    <a:lnTo>
                      <a:pt x="465336" y="9551"/>
                    </a:lnTo>
                    <a:lnTo>
                      <a:pt x="466862" y="9371"/>
                    </a:lnTo>
                    <a:close/>
                    <a:moveTo>
                      <a:pt x="438482" y="9104"/>
                    </a:moveTo>
                    <a:lnTo>
                      <a:pt x="437024" y="9495"/>
                    </a:lnTo>
                    <a:lnTo>
                      <a:pt x="435804" y="9447"/>
                    </a:lnTo>
                    <a:close/>
                    <a:moveTo>
                      <a:pt x="527875" y="9098"/>
                    </a:moveTo>
                    <a:lnTo>
                      <a:pt x="528064" y="9194"/>
                    </a:lnTo>
                    <a:lnTo>
                      <a:pt x="527821" y="9139"/>
                    </a:lnTo>
                    <a:close/>
                    <a:moveTo>
                      <a:pt x="525687" y="9086"/>
                    </a:moveTo>
                    <a:lnTo>
                      <a:pt x="525547" y="9314"/>
                    </a:lnTo>
                    <a:lnTo>
                      <a:pt x="525209" y="9603"/>
                    </a:lnTo>
                    <a:lnTo>
                      <a:pt x="524431" y="9359"/>
                    </a:lnTo>
                    <a:close/>
                    <a:moveTo>
                      <a:pt x="525829" y="9072"/>
                    </a:moveTo>
                    <a:lnTo>
                      <a:pt x="526010" y="9092"/>
                    </a:lnTo>
                    <a:lnTo>
                      <a:pt x="525490" y="9692"/>
                    </a:lnTo>
                    <a:lnTo>
                      <a:pt x="525343" y="9646"/>
                    </a:lnTo>
                    <a:lnTo>
                      <a:pt x="525547" y="9314"/>
                    </a:lnTo>
                    <a:close/>
                    <a:moveTo>
                      <a:pt x="493668" y="9067"/>
                    </a:moveTo>
                    <a:lnTo>
                      <a:pt x="493653" y="9077"/>
                    </a:lnTo>
                    <a:lnTo>
                      <a:pt x="491178" y="9811"/>
                    </a:lnTo>
                    <a:lnTo>
                      <a:pt x="489287" y="10102"/>
                    </a:lnTo>
                    <a:lnTo>
                      <a:pt x="487123" y="10435"/>
                    </a:lnTo>
                    <a:lnTo>
                      <a:pt x="487329" y="10372"/>
                    </a:lnTo>
                    <a:lnTo>
                      <a:pt x="488554" y="10078"/>
                    </a:lnTo>
                    <a:lnTo>
                      <a:pt x="489737" y="9795"/>
                    </a:lnTo>
                    <a:close/>
                    <a:moveTo>
                      <a:pt x="523481" y="9061"/>
                    </a:moveTo>
                    <a:lnTo>
                      <a:pt x="523691" y="9126"/>
                    </a:lnTo>
                    <a:lnTo>
                      <a:pt x="523309" y="9508"/>
                    </a:lnTo>
                    <a:lnTo>
                      <a:pt x="522859" y="9701"/>
                    </a:lnTo>
                    <a:lnTo>
                      <a:pt x="522246" y="9834"/>
                    </a:lnTo>
                    <a:lnTo>
                      <a:pt x="523392" y="9079"/>
                    </a:lnTo>
                    <a:close/>
                    <a:moveTo>
                      <a:pt x="481274" y="9061"/>
                    </a:moveTo>
                    <a:lnTo>
                      <a:pt x="476518" y="9589"/>
                    </a:lnTo>
                    <a:lnTo>
                      <a:pt x="476444" y="9582"/>
                    </a:lnTo>
                    <a:lnTo>
                      <a:pt x="477716" y="9219"/>
                    </a:lnTo>
                    <a:close/>
                    <a:moveTo>
                      <a:pt x="525704" y="9058"/>
                    </a:moveTo>
                    <a:lnTo>
                      <a:pt x="525778" y="9066"/>
                    </a:lnTo>
                    <a:lnTo>
                      <a:pt x="525687" y="9086"/>
                    </a:lnTo>
                    <a:close/>
                    <a:moveTo>
                      <a:pt x="493719" y="9057"/>
                    </a:moveTo>
                    <a:lnTo>
                      <a:pt x="493714" y="9059"/>
                    </a:lnTo>
                    <a:lnTo>
                      <a:pt x="493668" y="9067"/>
                    </a:lnTo>
                    <a:lnTo>
                      <a:pt x="493677" y="9061"/>
                    </a:lnTo>
                    <a:close/>
                    <a:moveTo>
                      <a:pt x="470914" y="9053"/>
                    </a:moveTo>
                    <a:lnTo>
                      <a:pt x="471171" y="9078"/>
                    </a:lnTo>
                    <a:lnTo>
                      <a:pt x="470503" y="9139"/>
                    </a:lnTo>
                    <a:close/>
                    <a:moveTo>
                      <a:pt x="525855" y="9049"/>
                    </a:moveTo>
                    <a:lnTo>
                      <a:pt x="525829" y="9072"/>
                    </a:lnTo>
                    <a:lnTo>
                      <a:pt x="525778" y="9066"/>
                    </a:lnTo>
                    <a:close/>
                    <a:moveTo>
                      <a:pt x="520365" y="9047"/>
                    </a:moveTo>
                    <a:lnTo>
                      <a:pt x="520295" y="9096"/>
                    </a:lnTo>
                    <a:lnTo>
                      <a:pt x="517827" y="9507"/>
                    </a:lnTo>
                    <a:lnTo>
                      <a:pt x="518005" y="9419"/>
                    </a:lnTo>
                    <a:close/>
                    <a:moveTo>
                      <a:pt x="418528" y="9038"/>
                    </a:moveTo>
                    <a:lnTo>
                      <a:pt x="415540" y="9475"/>
                    </a:lnTo>
                    <a:lnTo>
                      <a:pt x="407074" y="10056"/>
                    </a:lnTo>
                    <a:cubicBezTo>
                      <a:pt x="388432" y="12797"/>
                      <a:pt x="369791" y="16087"/>
                      <a:pt x="351149" y="17184"/>
                    </a:cubicBezTo>
                    <a:cubicBezTo>
                      <a:pt x="368694" y="16087"/>
                      <a:pt x="386239" y="12797"/>
                      <a:pt x="404058" y="10056"/>
                    </a:cubicBezTo>
                    <a:close/>
                    <a:moveTo>
                      <a:pt x="523378" y="9028"/>
                    </a:moveTo>
                    <a:lnTo>
                      <a:pt x="523440" y="9048"/>
                    </a:lnTo>
                    <a:lnTo>
                      <a:pt x="523392" y="9079"/>
                    </a:lnTo>
                    <a:lnTo>
                      <a:pt x="523240" y="9111"/>
                    </a:lnTo>
                    <a:close/>
                    <a:moveTo>
                      <a:pt x="478389" y="9026"/>
                    </a:moveTo>
                    <a:lnTo>
                      <a:pt x="478255" y="9065"/>
                    </a:lnTo>
                    <a:lnTo>
                      <a:pt x="476858" y="9147"/>
                    </a:lnTo>
                    <a:lnTo>
                      <a:pt x="477771" y="9051"/>
                    </a:lnTo>
                    <a:close/>
                    <a:moveTo>
                      <a:pt x="520752" y="9020"/>
                    </a:moveTo>
                    <a:lnTo>
                      <a:pt x="520569" y="9096"/>
                    </a:lnTo>
                    <a:lnTo>
                      <a:pt x="520201" y="9162"/>
                    </a:lnTo>
                    <a:lnTo>
                      <a:pt x="520295" y="9096"/>
                    </a:lnTo>
                    <a:close/>
                    <a:moveTo>
                      <a:pt x="428904" y="9019"/>
                    </a:moveTo>
                    <a:lnTo>
                      <a:pt x="428015" y="9140"/>
                    </a:lnTo>
                    <a:lnTo>
                      <a:pt x="427995" y="9139"/>
                    </a:lnTo>
                    <a:lnTo>
                      <a:pt x="428776" y="9032"/>
                    </a:lnTo>
                    <a:close/>
                    <a:moveTo>
                      <a:pt x="464408" y="9006"/>
                    </a:moveTo>
                    <a:lnTo>
                      <a:pt x="463412" y="9206"/>
                    </a:lnTo>
                    <a:lnTo>
                      <a:pt x="462920" y="9243"/>
                    </a:lnTo>
                    <a:lnTo>
                      <a:pt x="458271" y="9593"/>
                    </a:lnTo>
                    <a:lnTo>
                      <a:pt x="459961" y="9170"/>
                    </a:lnTo>
                    <a:lnTo>
                      <a:pt x="460310" y="9157"/>
                    </a:lnTo>
                    <a:close/>
                    <a:moveTo>
                      <a:pt x="529804" y="9001"/>
                    </a:moveTo>
                    <a:lnTo>
                      <a:pt x="529740" y="9034"/>
                    </a:lnTo>
                    <a:lnTo>
                      <a:pt x="529146" y="9138"/>
                    </a:lnTo>
                    <a:lnTo>
                      <a:pt x="529119" y="9126"/>
                    </a:lnTo>
                    <a:lnTo>
                      <a:pt x="529143" y="9117"/>
                    </a:lnTo>
                    <a:close/>
                    <a:moveTo>
                      <a:pt x="466278" y="8990"/>
                    </a:moveTo>
                    <a:lnTo>
                      <a:pt x="465625" y="9331"/>
                    </a:lnTo>
                    <a:lnTo>
                      <a:pt x="465192" y="9557"/>
                    </a:lnTo>
                    <a:lnTo>
                      <a:pt x="460764" y="9735"/>
                    </a:lnTo>
                    <a:lnTo>
                      <a:pt x="463184" y="9251"/>
                    </a:lnTo>
                    <a:lnTo>
                      <a:pt x="463412" y="9206"/>
                    </a:lnTo>
                    <a:close/>
                    <a:moveTo>
                      <a:pt x="482952" y="8986"/>
                    </a:moveTo>
                    <a:lnTo>
                      <a:pt x="480764" y="9288"/>
                    </a:lnTo>
                    <a:lnTo>
                      <a:pt x="481900" y="9049"/>
                    </a:lnTo>
                    <a:lnTo>
                      <a:pt x="481996" y="9029"/>
                    </a:lnTo>
                    <a:lnTo>
                      <a:pt x="482153" y="9022"/>
                    </a:lnTo>
                    <a:close/>
                    <a:moveTo>
                      <a:pt x="444420" y="8977"/>
                    </a:moveTo>
                    <a:lnTo>
                      <a:pt x="443865" y="9085"/>
                    </a:lnTo>
                    <a:lnTo>
                      <a:pt x="439887" y="9607"/>
                    </a:lnTo>
                    <a:lnTo>
                      <a:pt x="439847" y="9606"/>
                    </a:lnTo>
                    <a:lnTo>
                      <a:pt x="441072" y="9426"/>
                    </a:lnTo>
                    <a:close/>
                    <a:moveTo>
                      <a:pt x="445986" y="8974"/>
                    </a:moveTo>
                    <a:lnTo>
                      <a:pt x="444266" y="9558"/>
                    </a:lnTo>
                    <a:lnTo>
                      <a:pt x="443013" y="9731"/>
                    </a:lnTo>
                    <a:lnTo>
                      <a:pt x="440962" y="9650"/>
                    </a:lnTo>
                    <a:lnTo>
                      <a:pt x="441992" y="9450"/>
                    </a:lnTo>
                    <a:close/>
                    <a:moveTo>
                      <a:pt x="530164" y="8959"/>
                    </a:moveTo>
                    <a:lnTo>
                      <a:pt x="531221" y="9479"/>
                    </a:lnTo>
                    <a:lnTo>
                      <a:pt x="530937" y="9634"/>
                    </a:lnTo>
                    <a:lnTo>
                      <a:pt x="530065" y="9538"/>
                    </a:lnTo>
                    <a:lnTo>
                      <a:pt x="529352" y="9228"/>
                    </a:lnTo>
                    <a:lnTo>
                      <a:pt x="529740" y="9034"/>
                    </a:lnTo>
                    <a:close/>
                    <a:moveTo>
                      <a:pt x="516302" y="8942"/>
                    </a:moveTo>
                    <a:lnTo>
                      <a:pt x="517200" y="9278"/>
                    </a:lnTo>
                    <a:lnTo>
                      <a:pt x="508085" y="10375"/>
                    </a:lnTo>
                    <a:lnTo>
                      <a:pt x="507399" y="10214"/>
                    </a:lnTo>
                    <a:close/>
                    <a:moveTo>
                      <a:pt x="528096" y="8933"/>
                    </a:moveTo>
                    <a:lnTo>
                      <a:pt x="528383" y="9065"/>
                    </a:lnTo>
                    <a:lnTo>
                      <a:pt x="528273" y="9242"/>
                    </a:lnTo>
                    <a:lnTo>
                      <a:pt x="528189" y="9223"/>
                    </a:lnTo>
                    <a:lnTo>
                      <a:pt x="527930" y="9058"/>
                    </a:lnTo>
                    <a:close/>
                    <a:moveTo>
                      <a:pt x="432794" y="8929"/>
                    </a:moveTo>
                    <a:lnTo>
                      <a:pt x="430484" y="9237"/>
                    </a:lnTo>
                    <a:lnTo>
                      <a:pt x="430285" y="9229"/>
                    </a:lnTo>
                    <a:lnTo>
                      <a:pt x="430688" y="9161"/>
                    </a:lnTo>
                    <a:close/>
                    <a:moveTo>
                      <a:pt x="482479" y="8927"/>
                    </a:moveTo>
                    <a:lnTo>
                      <a:pt x="481996" y="9029"/>
                    </a:lnTo>
                    <a:lnTo>
                      <a:pt x="481274" y="9061"/>
                    </a:lnTo>
                    <a:close/>
                    <a:moveTo>
                      <a:pt x="521524" y="8925"/>
                    </a:moveTo>
                    <a:lnTo>
                      <a:pt x="520826" y="9581"/>
                    </a:lnTo>
                    <a:lnTo>
                      <a:pt x="520554" y="9670"/>
                    </a:lnTo>
                    <a:lnTo>
                      <a:pt x="519072" y="9979"/>
                    </a:lnTo>
                    <a:lnTo>
                      <a:pt x="519047" y="9970"/>
                    </a:lnTo>
                    <a:lnTo>
                      <a:pt x="519892" y="9378"/>
                    </a:lnTo>
                    <a:lnTo>
                      <a:pt x="520569" y="9096"/>
                    </a:lnTo>
                    <a:close/>
                    <a:moveTo>
                      <a:pt x="467034" y="8909"/>
                    </a:moveTo>
                    <a:lnTo>
                      <a:pt x="467172" y="8922"/>
                    </a:lnTo>
                    <a:lnTo>
                      <a:pt x="466278" y="8990"/>
                    </a:lnTo>
                    <a:lnTo>
                      <a:pt x="466386" y="8933"/>
                    </a:lnTo>
                    <a:close/>
                    <a:moveTo>
                      <a:pt x="524257" y="8899"/>
                    </a:moveTo>
                    <a:lnTo>
                      <a:pt x="524633" y="8940"/>
                    </a:lnTo>
                    <a:lnTo>
                      <a:pt x="523984" y="9219"/>
                    </a:lnTo>
                    <a:lnTo>
                      <a:pt x="523691" y="9126"/>
                    </a:lnTo>
                    <a:lnTo>
                      <a:pt x="523829" y="8988"/>
                    </a:lnTo>
                    <a:close/>
                    <a:moveTo>
                      <a:pt x="430718" y="8896"/>
                    </a:moveTo>
                    <a:lnTo>
                      <a:pt x="428691" y="9167"/>
                    </a:lnTo>
                    <a:lnTo>
                      <a:pt x="428254" y="9149"/>
                    </a:lnTo>
                    <a:close/>
                    <a:moveTo>
                      <a:pt x="451645" y="8890"/>
                    </a:moveTo>
                    <a:lnTo>
                      <a:pt x="446955" y="9650"/>
                    </a:lnTo>
                    <a:lnTo>
                      <a:pt x="443866" y="9764"/>
                    </a:lnTo>
                    <a:lnTo>
                      <a:pt x="443679" y="9757"/>
                    </a:lnTo>
                    <a:lnTo>
                      <a:pt x="443808" y="9713"/>
                    </a:lnTo>
                    <a:lnTo>
                      <a:pt x="445252" y="9533"/>
                    </a:lnTo>
                    <a:close/>
                    <a:moveTo>
                      <a:pt x="521737" y="8888"/>
                    </a:moveTo>
                    <a:lnTo>
                      <a:pt x="521148" y="9476"/>
                    </a:lnTo>
                    <a:lnTo>
                      <a:pt x="521016" y="9519"/>
                    </a:lnTo>
                    <a:lnTo>
                      <a:pt x="521649" y="8903"/>
                    </a:lnTo>
                    <a:close/>
                    <a:moveTo>
                      <a:pt x="526661" y="8874"/>
                    </a:moveTo>
                    <a:lnTo>
                      <a:pt x="527821" y="9139"/>
                    </a:lnTo>
                    <a:lnTo>
                      <a:pt x="527645" y="9271"/>
                    </a:lnTo>
                    <a:lnTo>
                      <a:pt x="526010" y="9092"/>
                    </a:lnTo>
                    <a:lnTo>
                      <a:pt x="526091" y="8998"/>
                    </a:lnTo>
                    <a:close/>
                    <a:moveTo>
                      <a:pt x="497281" y="8872"/>
                    </a:moveTo>
                    <a:lnTo>
                      <a:pt x="496289" y="9229"/>
                    </a:lnTo>
                    <a:lnTo>
                      <a:pt x="496967" y="8921"/>
                    </a:lnTo>
                    <a:close/>
                    <a:moveTo>
                      <a:pt x="437799" y="8867"/>
                    </a:moveTo>
                    <a:lnTo>
                      <a:pt x="434116" y="9380"/>
                    </a:lnTo>
                    <a:lnTo>
                      <a:pt x="433419" y="9353"/>
                    </a:lnTo>
                    <a:close/>
                    <a:moveTo>
                      <a:pt x="521689" y="8864"/>
                    </a:moveTo>
                    <a:lnTo>
                      <a:pt x="521649" y="8903"/>
                    </a:lnTo>
                    <a:lnTo>
                      <a:pt x="521524" y="8925"/>
                    </a:lnTo>
                    <a:lnTo>
                      <a:pt x="521569" y="8884"/>
                    </a:lnTo>
                    <a:close/>
                    <a:moveTo>
                      <a:pt x="528510" y="8862"/>
                    </a:moveTo>
                    <a:lnTo>
                      <a:pt x="528706" y="8947"/>
                    </a:lnTo>
                    <a:lnTo>
                      <a:pt x="528666" y="9196"/>
                    </a:lnTo>
                    <a:lnTo>
                      <a:pt x="528383" y="9065"/>
                    </a:lnTo>
                    <a:close/>
                    <a:moveTo>
                      <a:pt x="482656" y="8855"/>
                    </a:moveTo>
                    <a:lnTo>
                      <a:pt x="477873" y="9174"/>
                    </a:lnTo>
                    <a:lnTo>
                      <a:pt x="478255" y="9065"/>
                    </a:lnTo>
                    <a:lnTo>
                      <a:pt x="479991" y="8962"/>
                    </a:lnTo>
                    <a:close/>
                    <a:moveTo>
                      <a:pt x="521602" y="8852"/>
                    </a:moveTo>
                    <a:lnTo>
                      <a:pt x="521569" y="8884"/>
                    </a:lnTo>
                    <a:lnTo>
                      <a:pt x="520752" y="9020"/>
                    </a:lnTo>
                    <a:lnTo>
                      <a:pt x="520882" y="8966"/>
                    </a:lnTo>
                    <a:close/>
                    <a:moveTo>
                      <a:pt x="468752" y="8846"/>
                    </a:moveTo>
                    <a:lnTo>
                      <a:pt x="470165" y="8981"/>
                    </a:lnTo>
                    <a:lnTo>
                      <a:pt x="469109" y="9106"/>
                    </a:lnTo>
                    <a:lnTo>
                      <a:pt x="467172" y="8922"/>
                    </a:lnTo>
                    <a:lnTo>
                      <a:pt x="467644" y="8887"/>
                    </a:lnTo>
                    <a:close/>
                    <a:moveTo>
                      <a:pt x="431101" y="8844"/>
                    </a:moveTo>
                    <a:lnTo>
                      <a:pt x="430930" y="8874"/>
                    </a:lnTo>
                    <a:lnTo>
                      <a:pt x="430718" y="8896"/>
                    </a:lnTo>
                    <a:close/>
                    <a:moveTo>
                      <a:pt x="523750" y="8843"/>
                    </a:moveTo>
                    <a:lnTo>
                      <a:pt x="523952" y="8865"/>
                    </a:lnTo>
                    <a:lnTo>
                      <a:pt x="523829" y="8988"/>
                    </a:lnTo>
                    <a:lnTo>
                      <a:pt x="523481" y="9061"/>
                    </a:lnTo>
                    <a:lnTo>
                      <a:pt x="523440" y="9048"/>
                    </a:lnTo>
                    <a:close/>
                    <a:moveTo>
                      <a:pt x="482897" y="8839"/>
                    </a:moveTo>
                    <a:lnTo>
                      <a:pt x="482860" y="8847"/>
                    </a:lnTo>
                    <a:lnTo>
                      <a:pt x="482656" y="8855"/>
                    </a:lnTo>
                    <a:close/>
                    <a:moveTo>
                      <a:pt x="483393" y="8825"/>
                    </a:moveTo>
                    <a:lnTo>
                      <a:pt x="482479" y="8927"/>
                    </a:lnTo>
                    <a:lnTo>
                      <a:pt x="482860" y="8847"/>
                    </a:lnTo>
                    <a:close/>
                    <a:moveTo>
                      <a:pt x="431273" y="8821"/>
                    </a:moveTo>
                    <a:lnTo>
                      <a:pt x="431101" y="8844"/>
                    </a:lnTo>
                    <a:lnTo>
                      <a:pt x="431233" y="8822"/>
                    </a:lnTo>
                    <a:close/>
                    <a:moveTo>
                      <a:pt x="521804" y="8820"/>
                    </a:moveTo>
                    <a:lnTo>
                      <a:pt x="521775" y="8849"/>
                    </a:lnTo>
                    <a:lnTo>
                      <a:pt x="521689" y="8864"/>
                    </a:lnTo>
                    <a:lnTo>
                      <a:pt x="521720" y="8834"/>
                    </a:lnTo>
                    <a:close/>
                    <a:moveTo>
                      <a:pt x="486924" y="8810"/>
                    </a:moveTo>
                    <a:lnTo>
                      <a:pt x="486024" y="8959"/>
                    </a:lnTo>
                    <a:lnTo>
                      <a:pt x="483529" y="9257"/>
                    </a:lnTo>
                    <a:lnTo>
                      <a:pt x="485080" y="8892"/>
                    </a:lnTo>
                    <a:close/>
                    <a:moveTo>
                      <a:pt x="522668" y="8805"/>
                    </a:moveTo>
                    <a:lnTo>
                      <a:pt x="522940" y="8890"/>
                    </a:lnTo>
                    <a:lnTo>
                      <a:pt x="521943" y="9216"/>
                    </a:lnTo>
                    <a:close/>
                    <a:moveTo>
                      <a:pt x="432772" y="8804"/>
                    </a:moveTo>
                    <a:lnTo>
                      <a:pt x="430688" y="9161"/>
                    </a:lnTo>
                    <a:lnTo>
                      <a:pt x="430121" y="9223"/>
                    </a:lnTo>
                    <a:lnTo>
                      <a:pt x="429125" y="9184"/>
                    </a:lnTo>
                    <a:lnTo>
                      <a:pt x="430930" y="8874"/>
                    </a:lnTo>
                    <a:lnTo>
                      <a:pt x="431459" y="8819"/>
                    </a:lnTo>
                    <a:close/>
                    <a:moveTo>
                      <a:pt x="530947" y="8801"/>
                    </a:moveTo>
                    <a:lnTo>
                      <a:pt x="531151" y="8875"/>
                    </a:lnTo>
                    <a:lnTo>
                      <a:pt x="531748" y="9191"/>
                    </a:lnTo>
                    <a:lnTo>
                      <a:pt x="531315" y="9428"/>
                    </a:lnTo>
                    <a:lnTo>
                      <a:pt x="530508" y="8878"/>
                    </a:lnTo>
                    <a:close/>
                    <a:moveTo>
                      <a:pt x="434063" y="8790"/>
                    </a:moveTo>
                    <a:lnTo>
                      <a:pt x="432794" y="8929"/>
                    </a:lnTo>
                    <a:lnTo>
                      <a:pt x="433819" y="8792"/>
                    </a:lnTo>
                    <a:close/>
                    <a:moveTo>
                      <a:pt x="523252" y="8788"/>
                    </a:moveTo>
                    <a:lnTo>
                      <a:pt x="523449" y="8810"/>
                    </a:lnTo>
                    <a:lnTo>
                      <a:pt x="523696" y="8837"/>
                    </a:lnTo>
                    <a:lnTo>
                      <a:pt x="523378" y="9028"/>
                    </a:lnTo>
                    <a:lnTo>
                      <a:pt x="523120" y="8947"/>
                    </a:lnTo>
                    <a:lnTo>
                      <a:pt x="522940" y="8890"/>
                    </a:lnTo>
                    <a:close/>
                    <a:moveTo>
                      <a:pt x="521323" y="8782"/>
                    </a:moveTo>
                    <a:lnTo>
                      <a:pt x="520882" y="8966"/>
                    </a:lnTo>
                    <a:lnTo>
                      <a:pt x="520365" y="9047"/>
                    </a:lnTo>
                    <a:lnTo>
                      <a:pt x="520623" y="8866"/>
                    </a:lnTo>
                    <a:close/>
                    <a:moveTo>
                      <a:pt x="465581" y="8772"/>
                    </a:moveTo>
                    <a:lnTo>
                      <a:pt x="466524" y="8861"/>
                    </a:lnTo>
                    <a:lnTo>
                      <a:pt x="466386" y="8933"/>
                    </a:lnTo>
                    <a:lnTo>
                      <a:pt x="464408" y="9006"/>
                    </a:lnTo>
                    <a:close/>
                    <a:moveTo>
                      <a:pt x="526186" y="8766"/>
                    </a:moveTo>
                    <a:lnTo>
                      <a:pt x="526275" y="8786"/>
                    </a:lnTo>
                    <a:lnTo>
                      <a:pt x="526091" y="8998"/>
                    </a:lnTo>
                    <a:lnTo>
                      <a:pt x="525855" y="9049"/>
                    </a:lnTo>
                    <a:close/>
                    <a:moveTo>
                      <a:pt x="465616" y="8765"/>
                    </a:moveTo>
                    <a:lnTo>
                      <a:pt x="465581" y="8772"/>
                    </a:lnTo>
                    <a:lnTo>
                      <a:pt x="465552" y="8769"/>
                    </a:lnTo>
                    <a:close/>
                    <a:moveTo>
                      <a:pt x="494142" y="8762"/>
                    </a:moveTo>
                    <a:lnTo>
                      <a:pt x="493677" y="9061"/>
                    </a:lnTo>
                    <a:lnTo>
                      <a:pt x="492188" y="9208"/>
                    </a:lnTo>
                    <a:lnTo>
                      <a:pt x="493589" y="8872"/>
                    </a:lnTo>
                    <a:close/>
                    <a:moveTo>
                      <a:pt x="437369" y="8752"/>
                    </a:moveTo>
                    <a:lnTo>
                      <a:pt x="432406" y="9313"/>
                    </a:lnTo>
                    <a:lnTo>
                      <a:pt x="431937" y="9294"/>
                    </a:lnTo>
                    <a:lnTo>
                      <a:pt x="435714" y="8771"/>
                    </a:lnTo>
                    <a:close/>
                    <a:moveTo>
                      <a:pt x="530314" y="8746"/>
                    </a:moveTo>
                    <a:lnTo>
                      <a:pt x="530508" y="8878"/>
                    </a:lnTo>
                    <a:lnTo>
                      <a:pt x="529804" y="9001"/>
                    </a:lnTo>
                    <a:close/>
                    <a:moveTo>
                      <a:pt x="488388" y="8745"/>
                    </a:moveTo>
                    <a:lnTo>
                      <a:pt x="487588" y="9032"/>
                    </a:lnTo>
                    <a:lnTo>
                      <a:pt x="482474" y="9551"/>
                    </a:lnTo>
                    <a:lnTo>
                      <a:pt x="486024" y="8959"/>
                    </a:lnTo>
                    <a:lnTo>
                      <a:pt x="487498" y="8784"/>
                    </a:lnTo>
                    <a:close/>
                    <a:moveTo>
                      <a:pt x="515770" y="8743"/>
                    </a:moveTo>
                    <a:lnTo>
                      <a:pt x="516060" y="8851"/>
                    </a:lnTo>
                    <a:lnTo>
                      <a:pt x="507322" y="10196"/>
                    </a:lnTo>
                    <a:lnTo>
                      <a:pt x="506849" y="10084"/>
                    </a:lnTo>
                    <a:lnTo>
                      <a:pt x="512584" y="8992"/>
                    </a:lnTo>
                    <a:close/>
                    <a:moveTo>
                      <a:pt x="522451" y="8737"/>
                    </a:moveTo>
                    <a:lnTo>
                      <a:pt x="522498" y="8752"/>
                    </a:lnTo>
                    <a:lnTo>
                      <a:pt x="521737" y="8888"/>
                    </a:lnTo>
                    <a:lnTo>
                      <a:pt x="521775" y="8849"/>
                    </a:lnTo>
                    <a:close/>
                    <a:moveTo>
                      <a:pt x="438997" y="8734"/>
                    </a:moveTo>
                    <a:lnTo>
                      <a:pt x="437799" y="8867"/>
                    </a:lnTo>
                    <a:lnTo>
                      <a:pt x="438731" y="8737"/>
                    </a:lnTo>
                    <a:close/>
                    <a:moveTo>
                      <a:pt x="509248" y="8733"/>
                    </a:moveTo>
                    <a:lnTo>
                      <a:pt x="508761" y="8962"/>
                    </a:lnTo>
                    <a:lnTo>
                      <a:pt x="507296" y="9405"/>
                    </a:lnTo>
                    <a:lnTo>
                      <a:pt x="506168" y="9493"/>
                    </a:lnTo>
                    <a:lnTo>
                      <a:pt x="507399" y="9032"/>
                    </a:lnTo>
                    <a:close/>
                    <a:moveTo>
                      <a:pt x="426381" y="8731"/>
                    </a:moveTo>
                    <a:lnTo>
                      <a:pt x="412557" y="10604"/>
                    </a:lnTo>
                    <a:lnTo>
                      <a:pt x="425861" y="9314"/>
                    </a:lnTo>
                    <a:lnTo>
                      <a:pt x="424845" y="9500"/>
                    </a:lnTo>
                    <a:lnTo>
                      <a:pt x="410222" y="11006"/>
                    </a:lnTo>
                    <a:lnTo>
                      <a:pt x="406251" y="11152"/>
                    </a:lnTo>
                    <a:lnTo>
                      <a:pt x="404625" y="11582"/>
                    </a:lnTo>
                    <a:lnTo>
                      <a:pt x="392818" y="12797"/>
                    </a:lnTo>
                    <a:lnTo>
                      <a:pt x="415540" y="9475"/>
                    </a:lnTo>
                    <a:close/>
                    <a:moveTo>
                      <a:pt x="485767" y="8730"/>
                    </a:moveTo>
                    <a:lnTo>
                      <a:pt x="485080" y="8892"/>
                    </a:lnTo>
                    <a:lnTo>
                      <a:pt x="482952" y="8986"/>
                    </a:lnTo>
                    <a:lnTo>
                      <a:pt x="484417" y="8784"/>
                    </a:lnTo>
                    <a:close/>
                    <a:moveTo>
                      <a:pt x="522659" y="8723"/>
                    </a:moveTo>
                    <a:lnTo>
                      <a:pt x="522787" y="8737"/>
                    </a:lnTo>
                    <a:lnTo>
                      <a:pt x="522668" y="8805"/>
                    </a:lnTo>
                    <a:lnTo>
                      <a:pt x="522498" y="8752"/>
                    </a:lnTo>
                    <a:close/>
                    <a:moveTo>
                      <a:pt x="521837" y="8720"/>
                    </a:moveTo>
                    <a:lnTo>
                      <a:pt x="521720" y="8834"/>
                    </a:lnTo>
                    <a:lnTo>
                      <a:pt x="521602" y="8852"/>
                    </a:lnTo>
                    <a:lnTo>
                      <a:pt x="521729" y="8733"/>
                    </a:lnTo>
                    <a:close/>
                    <a:moveTo>
                      <a:pt x="527391" y="8715"/>
                    </a:moveTo>
                    <a:lnTo>
                      <a:pt x="527930" y="9058"/>
                    </a:lnTo>
                    <a:lnTo>
                      <a:pt x="527875" y="9098"/>
                    </a:lnTo>
                    <a:lnTo>
                      <a:pt x="527203" y="8756"/>
                    </a:lnTo>
                    <a:close/>
                    <a:moveTo>
                      <a:pt x="522520" y="8708"/>
                    </a:moveTo>
                    <a:lnTo>
                      <a:pt x="522583" y="8715"/>
                    </a:lnTo>
                    <a:lnTo>
                      <a:pt x="522451" y="8737"/>
                    </a:lnTo>
                    <a:lnTo>
                      <a:pt x="522412" y="8725"/>
                    </a:lnTo>
                    <a:close/>
                    <a:moveTo>
                      <a:pt x="472566" y="8705"/>
                    </a:moveTo>
                    <a:lnTo>
                      <a:pt x="470914" y="9053"/>
                    </a:lnTo>
                    <a:lnTo>
                      <a:pt x="470165" y="8981"/>
                    </a:lnTo>
                    <a:lnTo>
                      <a:pt x="472474" y="8709"/>
                    </a:lnTo>
                    <a:close/>
                    <a:moveTo>
                      <a:pt x="441608" y="8704"/>
                    </a:moveTo>
                    <a:lnTo>
                      <a:pt x="438482" y="9104"/>
                    </a:lnTo>
                    <a:lnTo>
                      <a:pt x="439902" y="8723"/>
                    </a:lnTo>
                    <a:close/>
                    <a:moveTo>
                      <a:pt x="446790" y="8701"/>
                    </a:moveTo>
                    <a:lnTo>
                      <a:pt x="446169" y="8912"/>
                    </a:lnTo>
                    <a:lnTo>
                      <a:pt x="442380" y="9374"/>
                    </a:lnTo>
                    <a:lnTo>
                      <a:pt x="443865" y="9085"/>
                    </a:lnTo>
                    <a:close/>
                    <a:moveTo>
                      <a:pt x="485070" y="8694"/>
                    </a:moveTo>
                    <a:lnTo>
                      <a:pt x="484581" y="8762"/>
                    </a:lnTo>
                    <a:lnTo>
                      <a:pt x="484417" y="8784"/>
                    </a:lnTo>
                    <a:lnTo>
                      <a:pt x="484341" y="8787"/>
                    </a:lnTo>
                    <a:lnTo>
                      <a:pt x="483393" y="8825"/>
                    </a:lnTo>
                    <a:lnTo>
                      <a:pt x="483832" y="8777"/>
                    </a:lnTo>
                    <a:close/>
                    <a:moveTo>
                      <a:pt x="484630" y="8688"/>
                    </a:moveTo>
                    <a:lnTo>
                      <a:pt x="483832" y="8777"/>
                    </a:lnTo>
                    <a:lnTo>
                      <a:pt x="482897" y="8839"/>
                    </a:lnTo>
                    <a:lnTo>
                      <a:pt x="483218" y="8771"/>
                    </a:lnTo>
                    <a:close/>
                    <a:moveTo>
                      <a:pt x="497483" y="8686"/>
                    </a:moveTo>
                    <a:lnTo>
                      <a:pt x="496967" y="8921"/>
                    </a:lnTo>
                    <a:lnTo>
                      <a:pt x="492931" y="9542"/>
                    </a:lnTo>
                    <a:lnTo>
                      <a:pt x="493653" y="9077"/>
                    </a:lnTo>
                    <a:lnTo>
                      <a:pt x="493714" y="9059"/>
                    </a:lnTo>
                    <a:lnTo>
                      <a:pt x="493725" y="9057"/>
                    </a:lnTo>
                    <a:close/>
                    <a:moveTo>
                      <a:pt x="432785" y="8683"/>
                    </a:moveTo>
                    <a:lnTo>
                      <a:pt x="431459" y="8819"/>
                    </a:lnTo>
                    <a:lnTo>
                      <a:pt x="431273" y="8821"/>
                    </a:lnTo>
                    <a:lnTo>
                      <a:pt x="432142" y="8705"/>
                    </a:lnTo>
                    <a:lnTo>
                      <a:pt x="432356" y="8685"/>
                    </a:lnTo>
                    <a:close/>
                    <a:moveTo>
                      <a:pt x="539419" y="8682"/>
                    </a:moveTo>
                    <a:lnTo>
                      <a:pt x="539909" y="9784"/>
                    </a:lnTo>
                    <a:lnTo>
                      <a:pt x="538641" y="9539"/>
                    </a:lnTo>
                    <a:lnTo>
                      <a:pt x="538512" y="9408"/>
                    </a:lnTo>
                    <a:close/>
                    <a:moveTo>
                      <a:pt x="466976" y="8676"/>
                    </a:moveTo>
                    <a:lnTo>
                      <a:pt x="468503" y="8822"/>
                    </a:lnTo>
                    <a:lnTo>
                      <a:pt x="467644" y="8887"/>
                    </a:lnTo>
                    <a:lnTo>
                      <a:pt x="467034" y="8909"/>
                    </a:lnTo>
                    <a:lnTo>
                      <a:pt x="466524" y="8861"/>
                    </a:lnTo>
                    <a:lnTo>
                      <a:pt x="466864" y="8684"/>
                    </a:lnTo>
                    <a:close/>
                    <a:moveTo>
                      <a:pt x="434703" y="8675"/>
                    </a:moveTo>
                    <a:lnTo>
                      <a:pt x="433819" y="8792"/>
                    </a:lnTo>
                    <a:lnTo>
                      <a:pt x="432772" y="8804"/>
                    </a:lnTo>
                    <a:lnTo>
                      <a:pt x="433502" y="8680"/>
                    </a:lnTo>
                    <a:close/>
                    <a:moveTo>
                      <a:pt x="522217" y="8675"/>
                    </a:moveTo>
                    <a:lnTo>
                      <a:pt x="522271" y="8680"/>
                    </a:lnTo>
                    <a:lnTo>
                      <a:pt x="522412" y="8725"/>
                    </a:lnTo>
                    <a:lnTo>
                      <a:pt x="521804" y="8820"/>
                    </a:lnTo>
                    <a:lnTo>
                      <a:pt x="521914" y="8711"/>
                    </a:lnTo>
                    <a:close/>
                    <a:moveTo>
                      <a:pt x="436465" y="8667"/>
                    </a:moveTo>
                    <a:lnTo>
                      <a:pt x="435714" y="8771"/>
                    </a:lnTo>
                    <a:lnTo>
                      <a:pt x="434063" y="8790"/>
                    </a:lnTo>
                    <a:lnTo>
                      <a:pt x="435128" y="8673"/>
                    </a:lnTo>
                    <a:close/>
                    <a:moveTo>
                      <a:pt x="522928" y="8657"/>
                    </a:moveTo>
                    <a:lnTo>
                      <a:pt x="522883" y="8683"/>
                    </a:lnTo>
                    <a:lnTo>
                      <a:pt x="522659" y="8723"/>
                    </a:lnTo>
                    <a:lnTo>
                      <a:pt x="522583" y="8715"/>
                    </a:lnTo>
                    <a:close/>
                    <a:moveTo>
                      <a:pt x="439319" y="8655"/>
                    </a:moveTo>
                    <a:lnTo>
                      <a:pt x="438731" y="8737"/>
                    </a:lnTo>
                    <a:lnTo>
                      <a:pt x="437369" y="8752"/>
                    </a:lnTo>
                    <a:lnTo>
                      <a:pt x="438189" y="8660"/>
                    </a:lnTo>
                    <a:close/>
                    <a:moveTo>
                      <a:pt x="446089" y="8653"/>
                    </a:moveTo>
                    <a:lnTo>
                      <a:pt x="445269" y="8812"/>
                    </a:lnTo>
                    <a:lnTo>
                      <a:pt x="441072" y="9426"/>
                    </a:lnTo>
                    <a:lnTo>
                      <a:pt x="439761" y="9603"/>
                    </a:lnTo>
                    <a:lnTo>
                      <a:pt x="438319" y="9546"/>
                    </a:lnTo>
                    <a:lnTo>
                      <a:pt x="445611" y="8658"/>
                    </a:lnTo>
                    <a:close/>
                    <a:moveTo>
                      <a:pt x="440172" y="8651"/>
                    </a:moveTo>
                    <a:lnTo>
                      <a:pt x="439902" y="8723"/>
                    </a:lnTo>
                    <a:lnTo>
                      <a:pt x="438997" y="8734"/>
                    </a:lnTo>
                    <a:lnTo>
                      <a:pt x="439724" y="8653"/>
                    </a:lnTo>
                    <a:close/>
                    <a:moveTo>
                      <a:pt x="464281" y="8649"/>
                    </a:moveTo>
                    <a:lnTo>
                      <a:pt x="465552" y="8769"/>
                    </a:lnTo>
                    <a:lnTo>
                      <a:pt x="460160" y="9120"/>
                    </a:lnTo>
                    <a:lnTo>
                      <a:pt x="461061" y="8895"/>
                    </a:lnTo>
                    <a:close/>
                    <a:moveTo>
                      <a:pt x="506776" y="8646"/>
                    </a:moveTo>
                    <a:lnTo>
                      <a:pt x="503438" y="9281"/>
                    </a:lnTo>
                    <a:lnTo>
                      <a:pt x="503056" y="9190"/>
                    </a:lnTo>
                    <a:lnTo>
                      <a:pt x="505079" y="8788"/>
                    </a:lnTo>
                    <a:close/>
                    <a:moveTo>
                      <a:pt x="446908" y="8644"/>
                    </a:moveTo>
                    <a:lnTo>
                      <a:pt x="444420" y="8977"/>
                    </a:lnTo>
                    <a:lnTo>
                      <a:pt x="445269" y="8812"/>
                    </a:lnTo>
                    <a:lnTo>
                      <a:pt x="446381" y="8650"/>
                    </a:lnTo>
                    <a:close/>
                    <a:moveTo>
                      <a:pt x="521918" y="8641"/>
                    </a:moveTo>
                    <a:lnTo>
                      <a:pt x="521977" y="8648"/>
                    </a:lnTo>
                    <a:lnTo>
                      <a:pt x="521914" y="8711"/>
                    </a:lnTo>
                    <a:lnTo>
                      <a:pt x="521837" y="8720"/>
                    </a:lnTo>
                    <a:close/>
                    <a:moveTo>
                      <a:pt x="447261" y="8640"/>
                    </a:moveTo>
                    <a:lnTo>
                      <a:pt x="446790" y="8701"/>
                    </a:lnTo>
                    <a:lnTo>
                      <a:pt x="446962" y="8643"/>
                    </a:lnTo>
                    <a:close/>
                    <a:moveTo>
                      <a:pt x="446994" y="8632"/>
                    </a:moveTo>
                    <a:lnTo>
                      <a:pt x="446962" y="8643"/>
                    </a:lnTo>
                    <a:lnTo>
                      <a:pt x="446908" y="8644"/>
                    </a:lnTo>
                    <a:close/>
                    <a:moveTo>
                      <a:pt x="445874" y="8626"/>
                    </a:moveTo>
                    <a:lnTo>
                      <a:pt x="445611" y="8658"/>
                    </a:lnTo>
                    <a:lnTo>
                      <a:pt x="441608" y="8704"/>
                    </a:lnTo>
                    <a:lnTo>
                      <a:pt x="442086" y="8643"/>
                    </a:lnTo>
                    <a:close/>
                    <a:moveTo>
                      <a:pt x="525571" y="8625"/>
                    </a:moveTo>
                    <a:lnTo>
                      <a:pt x="525920" y="8705"/>
                    </a:lnTo>
                    <a:lnTo>
                      <a:pt x="525704" y="9058"/>
                    </a:lnTo>
                    <a:lnTo>
                      <a:pt x="524633" y="8940"/>
                    </a:lnTo>
                    <a:lnTo>
                      <a:pt x="525176" y="8707"/>
                    </a:lnTo>
                    <a:close/>
                    <a:moveTo>
                      <a:pt x="446560" y="8623"/>
                    </a:moveTo>
                    <a:lnTo>
                      <a:pt x="446381" y="8650"/>
                    </a:lnTo>
                    <a:lnTo>
                      <a:pt x="446089" y="8653"/>
                    </a:lnTo>
                    <a:lnTo>
                      <a:pt x="446233" y="8625"/>
                    </a:lnTo>
                    <a:close/>
                    <a:moveTo>
                      <a:pt x="447075" y="8621"/>
                    </a:moveTo>
                    <a:lnTo>
                      <a:pt x="446994" y="8632"/>
                    </a:lnTo>
                    <a:lnTo>
                      <a:pt x="447025" y="8621"/>
                    </a:lnTo>
                    <a:close/>
                    <a:moveTo>
                      <a:pt x="448957" y="8620"/>
                    </a:moveTo>
                    <a:lnTo>
                      <a:pt x="445986" y="8974"/>
                    </a:lnTo>
                    <a:lnTo>
                      <a:pt x="446169" y="8912"/>
                    </a:lnTo>
                    <a:lnTo>
                      <a:pt x="448520" y="8625"/>
                    </a:lnTo>
                    <a:close/>
                    <a:moveTo>
                      <a:pt x="530441" y="8619"/>
                    </a:moveTo>
                    <a:lnTo>
                      <a:pt x="530515" y="8646"/>
                    </a:lnTo>
                    <a:lnTo>
                      <a:pt x="530314" y="8746"/>
                    </a:lnTo>
                    <a:lnTo>
                      <a:pt x="530240" y="8696"/>
                    </a:lnTo>
                    <a:close/>
                    <a:moveTo>
                      <a:pt x="521714" y="8619"/>
                    </a:moveTo>
                    <a:lnTo>
                      <a:pt x="521836" y="8632"/>
                    </a:lnTo>
                    <a:lnTo>
                      <a:pt x="521729" y="8733"/>
                    </a:lnTo>
                    <a:lnTo>
                      <a:pt x="521323" y="8782"/>
                    </a:lnTo>
                    <a:close/>
                    <a:moveTo>
                      <a:pt x="466356" y="8617"/>
                    </a:moveTo>
                    <a:lnTo>
                      <a:pt x="466893" y="8668"/>
                    </a:lnTo>
                    <a:lnTo>
                      <a:pt x="466864" y="8684"/>
                    </a:lnTo>
                    <a:lnTo>
                      <a:pt x="465616" y="8765"/>
                    </a:lnTo>
                    <a:close/>
                    <a:moveTo>
                      <a:pt x="448607" y="8615"/>
                    </a:moveTo>
                    <a:lnTo>
                      <a:pt x="448520" y="8625"/>
                    </a:lnTo>
                    <a:lnTo>
                      <a:pt x="447261" y="8640"/>
                    </a:lnTo>
                    <a:lnTo>
                      <a:pt x="447412" y="8620"/>
                    </a:lnTo>
                    <a:close/>
                    <a:moveTo>
                      <a:pt x="488764" y="8609"/>
                    </a:moveTo>
                    <a:lnTo>
                      <a:pt x="488664" y="8645"/>
                    </a:lnTo>
                    <a:lnTo>
                      <a:pt x="487498" y="8784"/>
                    </a:lnTo>
                    <a:lnTo>
                      <a:pt x="486924" y="8810"/>
                    </a:lnTo>
                    <a:lnTo>
                      <a:pt x="487922" y="8643"/>
                    </a:lnTo>
                    <a:close/>
                    <a:moveTo>
                      <a:pt x="449981" y="8609"/>
                    </a:moveTo>
                    <a:lnTo>
                      <a:pt x="448957" y="8620"/>
                    </a:lnTo>
                    <a:lnTo>
                      <a:pt x="449020" y="8613"/>
                    </a:lnTo>
                    <a:close/>
                    <a:moveTo>
                      <a:pt x="527912" y="8602"/>
                    </a:moveTo>
                    <a:lnTo>
                      <a:pt x="528308" y="8774"/>
                    </a:lnTo>
                    <a:lnTo>
                      <a:pt x="528096" y="8933"/>
                    </a:lnTo>
                    <a:lnTo>
                      <a:pt x="527550" y="8681"/>
                    </a:lnTo>
                    <a:close/>
                    <a:moveTo>
                      <a:pt x="522022" y="8602"/>
                    </a:moveTo>
                    <a:lnTo>
                      <a:pt x="522243" y="8671"/>
                    </a:lnTo>
                    <a:lnTo>
                      <a:pt x="522217" y="8675"/>
                    </a:lnTo>
                    <a:lnTo>
                      <a:pt x="521977" y="8648"/>
                    </a:lnTo>
                    <a:close/>
                    <a:moveTo>
                      <a:pt x="452738" y="8597"/>
                    </a:moveTo>
                    <a:lnTo>
                      <a:pt x="445252" y="9533"/>
                    </a:lnTo>
                    <a:lnTo>
                      <a:pt x="443956" y="9663"/>
                    </a:lnTo>
                    <a:lnTo>
                      <a:pt x="444266" y="9558"/>
                    </a:lnTo>
                    <a:lnTo>
                      <a:pt x="451184" y="8603"/>
                    </a:lnTo>
                    <a:close/>
                    <a:moveTo>
                      <a:pt x="451251" y="8594"/>
                    </a:moveTo>
                    <a:lnTo>
                      <a:pt x="451184" y="8603"/>
                    </a:lnTo>
                    <a:lnTo>
                      <a:pt x="449981" y="8609"/>
                    </a:lnTo>
                    <a:close/>
                    <a:moveTo>
                      <a:pt x="453616" y="8593"/>
                    </a:moveTo>
                    <a:lnTo>
                      <a:pt x="451954" y="8859"/>
                    </a:lnTo>
                    <a:lnTo>
                      <a:pt x="451645" y="8890"/>
                    </a:lnTo>
                    <a:lnTo>
                      <a:pt x="453477" y="8594"/>
                    </a:lnTo>
                    <a:close/>
                    <a:moveTo>
                      <a:pt x="530621" y="8593"/>
                    </a:moveTo>
                    <a:lnTo>
                      <a:pt x="530997" y="8793"/>
                    </a:lnTo>
                    <a:lnTo>
                      <a:pt x="530947" y="8801"/>
                    </a:lnTo>
                    <a:lnTo>
                      <a:pt x="530515" y="8646"/>
                    </a:lnTo>
                    <a:close/>
                    <a:moveTo>
                      <a:pt x="486387" y="8584"/>
                    </a:moveTo>
                    <a:lnTo>
                      <a:pt x="486256" y="8615"/>
                    </a:lnTo>
                    <a:lnTo>
                      <a:pt x="485443" y="8669"/>
                    </a:lnTo>
                    <a:lnTo>
                      <a:pt x="485070" y="8694"/>
                    </a:lnTo>
                    <a:lnTo>
                      <a:pt x="485479" y="8638"/>
                    </a:lnTo>
                    <a:lnTo>
                      <a:pt x="486054" y="8604"/>
                    </a:lnTo>
                    <a:close/>
                    <a:moveTo>
                      <a:pt x="455822" y="8584"/>
                    </a:moveTo>
                    <a:lnTo>
                      <a:pt x="454495" y="8968"/>
                    </a:lnTo>
                    <a:lnTo>
                      <a:pt x="453304" y="9313"/>
                    </a:lnTo>
                    <a:lnTo>
                      <a:pt x="451464" y="9484"/>
                    </a:lnTo>
                    <a:lnTo>
                      <a:pt x="450874" y="9506"/>
                    </a:lnTo>
                    <a:lnTo>
                      <a:pt x="447039" y="9647"/>
                    </a:lnTo>
                    <a:lnTo>
                      <a:pt x="451954" y="8859"/>
                    </a:lnTo>
                    <a:lnTo>
                      <a:pt x="454649" y="8589"/>
                    </a:lnTo>
                    <a:close/>
                    <a:moveTo>
                      <a:pt x="492281" y="8571"/>
                    </a:moveTo>
                    <a:lnTo>
                      <a:pt x="487303" y="9134"/>
                    </a:lnTo>
                    <a:lnTo>
                      <a:pt x="487588" y="9032"/>
                    </a:lnTo>
                    <a:lnTo>
                      <a:pt x="491996" y="8584"/>
                    </a:lnTo>
                    <a:close/>
                    <a:moveTo>
                      <a:pt x="523081" y="8571"/>
                    </a:moveTo>
                    <a:lnTo>
                      <a:pt x="522961" y="8638"/>
                    </a:lnTo>
                    <a:lnTo>
                      <a:pt x="522520" y="8708"/>
                    </a:lnTo>
                    <a:lnTo>
                      <a:pt x="522271" y="8680"/>
                    </a:lnTo>
                    <a:lnTo>
                      <a:pt x="522243" y="8671"/>
                    </a:lnTo>
                    <a:close/>
                    <a:moveTo>
                      <a:pt x="453640" y="8567"/>
                    </a:moveTo>
                    <a:lnTo>
                      <a:pt x="453477" y="8594"/>
                    </a:lnTo>
                    <a:lnTo>
                      <a:pt x="452738" y="8597"/>
                    </a:lnTo>
                    <a:lnTo>
                      <a:pt x="452910" y="8575"/>
                    </a:lnTo>
                    <a:close/>
                    <a:moveTo>
                      <a:pt x="521907" y="8566"/>
                    </a:moveTo>
                    <a:lnTo>
                      <a:pt x="521974" y="8587"/>
                    </a:lnTo>
                    <a:lnTo>
                      <a:pt x="521918" y="8641"/>
                    </a:lnTo>
                    <a:lnTo>
                      <a:pt x="521836" y="8632"/>
                    </a:lnTo>
                    <a:close/>
                    <a:moveTo>
                      <a:pt x="462422" y="8555"/>
                    </a:moveTo>
                    <a:lnTo>
                      <a:pt x="461061" y="8895"/>
                    </a:lnTo>
                    <a:lnTo>
                      <a:pt x="458436" y="9097"/>
                    </a:lnTo>
                    <a:lnTo>
                      <a:pt x="455154" y="9348"/>
                    </a:lnTo>
                    <a:lnTo>
                      <a:pt x="452895" y="9431"/>
                    </a:lnTo>
                    <a:lnTo>
                      <a:pt x="453304" y="9313"/>
                    </a:lnTo>
                    <a:lnTo>
                      <a:pt x="456358" y="9029"/>
                    </a:lnTo>
                    <a:lnTo>
                      <a:pt x="461400" y="8559"/>
                    </a:lnTo>
                    <a:close/>
                    <a:moveTo>
                      <a:pt x="455019" y="8551"/>
                    </a:moveTo>
                    <a:lnTo>
                      <a:pt x="454649" y="8589"/>
                    </a:lnTo>
                    <a:lnTo>
                      <a:pt x="453616" y="8593"/>
                    </a:lnTo>
                    <a:lnTo>
                      <a:pt x="453788" y="8565"/>
                    </a:lnTo>
                    <a:close/>
                    <a:moveTo>
                      <a:pt x="480085" y="8542"/>
                    </a:moveTo>
                    <a:lnTo>
                      <a:pt x="478611" y="8963"/>
                    </a:lnTo>
                    <a:lnTo>
                      <a:pt x="477771" y="9051"/>
                    </a:lnTo>
                    <a:lnTo>
                      <a:pt x="474911" y="9166"/>
                    </a:lnTo>
                    <a:close/>
                    <a:moveTo>
                      <a:pt x="465571" y="8541"/>
                    </a:moveTo>
                    <a:lnTo>
                      <a:pt x="465619" y="8546"/>
                    </a:lnTo>
                    <a:lnTo>
                      <a:pt x="464281" y="8649"/>
                    </a:lnTo>
                    <a:lnTo>
                      <a:pt x="463256" y="8551"/>
                    </a:lnTo>
                    <a:close/>
                    <a:moveTo>
                      <a:pt x="466757" y="8536"/>
                    </a:moveTo>
                    <a:lnTo>
                      <a:pt x="466356" y="8617"/>
                    </a:lnTo>
                    <a:lnTo>
                      <a:pt x="465619" y="8546"/>
                    </a:lnTo>
                    <a:lnTo>
                      <a:pt x="465685" y="8541"/>
                    </a:lnTo>
                    <a:close/>
                    <a:moveTo>
                      <a:pt x="477274" y="8531"/>
                    </a:moveTo>
                    <a:lnTo>
                      <a:pt x="473760" y="8925"/>
                    </a:lnTo>
                    <a:lnTo>
                      <a:pt x="471835" y="9141"/>
                    </a:lnTo>
                    <a:lnTo>
                      <a:pt x="471558" y="9115"/>
                    </a:lnTo>
                    <a:lnTo>
                      <a:pt x="471171" y="9078"/>
                    </a:lnTo>
                    <a:lnTo>
                      <a:pt x="476904" y="8545"/>
                    </a:lnTo>
                    <a:close/>
                    <a:moveTo>
                      <a:pt x="493192" y="8531"/>
                    </a:moveTo>
                    <a:lnTo>
                      <a:pt x="488967" y="9525"/>
                    </a:lnTo>
                    <a:lnTo>
                      <a:pt x="485177" y="9898"/>
                    </a:lnTo>
                    <a:lnTo>
                      <a:pt x="486174" y="9540"/>
                    </a:lnTo>
                    <a:lnTo>
                      <a:pt x="492779" y="8549"/>
                    </a:lnTo>
                    <a:close/>
                    <a:moveTo>
                      <a:pt x="469283" y="8525"/>
                    </a:moveTo>
                    <a:lnTo>
                      <a:pt x="466976" y="8676"/>
                    </a:lnTo>
                    <a:lnTo>
                      <a:pt x="466893" y="8668"/>
                    </a:lnTo>
                    <a:lnTo>
                      <a:pt x="467148" y="8535"/>
                    </a:lnTo>
                    <a:close/>
                    <a:moveTo>
                      <a:pt x="521959" y="8517"/>
                    </a:moveTo>
                    <a:lnTo>
                      <a:pt x="521907" y="8566"/>
                    </a:lnTo>
                    <a:lnTo>
                      <a:pt x="521870" y="8554"/>
                    </a:lnTo>
                    <a:close/>
                    <a:moveTo>
                      <a:pt x="446812" y="8512"/>
                    </a:moveTo>
                    <a:lnTo>
                      <a:pt x="446233" y="8625"/>
                    </a:lnTo>
                    <a:lnTo>
                      <a:pt x="445874" y="8626"/>
                    </a:lnTo>
                    <a:close/>
                    <a:moveTo>
                      <a:pt x="473506" y="8507"/>
                    </a:moveTo>
                    <a:lnTo>
                      <a:pt x="472647" y="8688"/>
                    </a:lnTo>
                    <a:lnTo>
                      <a:pt x="472474" y="8709"/>
                    </a:lnTo>
                    <a:lnTo>
                      <a:pt x="468752" y="8846"/>
                    </a:lnTo>
                    <a:lnTo>
                      <a:pt x="468503" y="8822"/>
                    </a:lnTo>
                    <a:lnTo>
                      <a:pt x="472633" y="8511"/>
                    </a:lnTo>
                    <a:close/>
                    <a:moveTo>
                      <a:pt x="447368" y="8505"/>
                    </a:moveTo>
                    <a:lnTo>
                      <a:pt x="447025" y="8621"/>
                    </a:lnTo>
                    <a:lnTo>
                      <a:pt x="446560" y="8623"/>
                    </a:lnTo>
                    <a:close/>
                    <a:moveTo>
                      <a:pt x="434543" y="8502"/>
                    </a:moveTo>
                    <a:lnTo>
                      <a:pt x="433502" y="8680"/>
                    </a:lnTo>
                    <a:lnTo>
                      <a:pt x="432785" y="8683"/>
                    </a:lnTo>
                    <a:close/>
                    <a:moveTo>
                      <a:pt x="462661" y="8495"/>
                    </a:moveTo>
                    <a:lnTo>
                      <a:pt x="463256" y="8551"/>
                    </a:lnTo>
                    <a:lnTo>
                      <a:pt x="462422" y="8555"/>
                    </a:lnTo>
                    <a:close/>
                    <a:moveTo>
                      <a:pt x="477496" y="8490"/>
                    </a:moveTo>
                    <a:lnTo>
                      <a:pt x="476904" y="8545"/>
                    </a:lnTo>
                    <a:lnTo>
                      <a:pt x="472566" y="8705"/>
                    </a:lnTo>
                    <a:lnTo>
                      <a:pt x="472647" y="8688"/>
                    </a:lnTo>
                    <a:lnTo>
                      <a:pt x="474204" y="8504"/>
                    </a:lnTo>
                    <a:close/>
                    <a:moveTo>
                      <a:pt x="478513" y="8486"/>
                    </a:moveTo>
                    <a:lnTo>
                      <a:pt x="477274" y="8531"/>
                    </a:lnTo>
                    <a:lnTo>
                      <a:pt x="477648" y="8489"/>
                    </a:lnTo>
                    <a:close/>
                    <a:moveTo>
                      <a:pt x="515076" y="8483"/>
                    </a:moveTo>
                    <a:lnTo>
                      <a:pt x="515136" y="8506"/>
                    </a:lnTo>
                    <a:lnTo>
                      <a:pt x="512584" y="8992"/>
                    </a:lnTo>
                    <a:lnTo>
                      <a:pt x="509028" y="9270"/>
                    </a:lnTo>
                    <a:close/>
                    <a:moveTo>
                      <a:pt x="480625" y="8477"/>
                    </a:moveTo>
                    <a:lnTo>
                      <a:pt x="480085" y="8542"/>
                    </a:lnTo>
                    <a:lnTo>
                      <a:pt x="480309" y="8478"/>
                    </a:lnTo>
                    <a:close/>
                    <a:moveTo>
                      <a:pt x="499635" y="8475"/>
                    </a:moveTo>
                    <a:lnTo>
                      <a:pt x="499217" y="8575"/>
                    </a:lnTo>
                    <a:lnTo>
                      <a:pt x="497281" y="8872"/>
                    </a:lnTo>
                    <a:lnTo>
                      <a:pt x="497918" y="8644"/>
                    </a:lnTo>
                    <a:close/>
                    <a:moveTo>
                      <a:pt x="508897" y="8470"/>
                    </a:moveTo>
                    <a:lnTo>
                      <a:pt x="507399" y="9032"/>
                    </a:lnTo>
                    <a:lnTo>
                      <a:pt x="504420" y="9512"/>
                    </a:lnTo>
                    <a:lnTo>
                      <a:pt x="503458" y="9285"/>
                    </a:lnTo>
                    <a:lnTo>
                      <a:pt x="508427" y="8509"/>
                    </a:lnTo>
                    <a:close/>
                    <a:moveTo>
                      <a:pt x="494597" y="8469"/>
                    </a:moveTo>
                    <a:lnTo>
                      <a:pt x="494196" y="8727"/>
                    </a:lnTo>
                    <a:lnTo>
                      <a:pt x="493589" y="8872"/>
                    </a:lnTo>
                    <a:lnTo>
                      <a:pt x="491641" y="9262"/>
                    </a:lnTo>
                    <a:lnTo>
                      <a:pt x="490606" y="9364"/>
                    </a:lnTo>
                    <a:lnTo>
                      <a:pt x="493332" y="8525"/>
                    </a:lnTo>
                    <a:close/>
                    <a:moveTo>
                      <a:pt x="462372" y="8468"/>
                    </a:moveTo>
                    <a:lnTo>
                      <a:pt x="462379" y="8468"/>
                    </a:lnTo>
                    <a:lnTo>
                      <a:pt x="461400" y="8559"/>
                    </a:lnTo>
                    <a:lnTo>
                      <a:pt x="455822" y="8584"/>
                    </a:lnTo>
                    <a:lnTo>
                      <a:pt x="455971" y="8541"/>
                    </a:lnTo>
                    <a:close/>
                    <a:moveTo>
                      <a:pt x="462790" y="8463"/>
                    </a:moveTo>
                    <a:lnTo>
                      <a:pt x="462661" y="8495"/>
                    </a:lnTo>
                    <a:lnTo>
                      <a:pt x="462379" y="8468"/>
                    </a:lnTo>
                    <a:lnTo>
                      <a:pt x="462388" y="8468"/>
                    </a:lnTo>
                    <a:close/>
                    <a:moveTo>
                      <a:pt x="499959" y="8461"/>
                    </a:moveTo>
                    <a:lnTo>
                      <a:pt x="501544" y="8834"/>
                    </a:lnTo>
                    <a:lnTo>
                      <a:pt x="499028" y="9978"/>
                    </a:lnTo>
                    <a:lnTo>
                      <a:pt x="498088" y="10124"/>
                    </a:lnTo>
                    <a:lnTo>
                      <a:pt x="495694" y="10311"/>
                    </a:lnTo>
                    <a:lnTo>
                      <a:pt x="493537" y="10480"/>
                    </a:lnTo>
                    <a:lnTo>
                      <a:pt x="494028" y="10257"/>
                    </a:lnTo>
                    <a:lnTo>
                      <a:pt x="496070" y="9329"/>
                    </a:lnTo>
                    <a:lnTo>
                      <a:pt x="499217" y="8575"/>
                    </a:lnTo>
                    <a:close/>
                    <a:moveTo>
                      <a:pt x="484701" y="8459"/>
                    </a:moveTo>
                    <a:lnTo>
                      <a:pt x="483218" y="8771"/>
                    </a:lnTo>
                    <a:lnTo>
                      <a:pt x="479991" y="8962"/>
                    </a:lnTo>
                    <a:lnTo>
                      <a:pt x="478389" y="9026"/>
                    </a:lnTo>
                    <a:lnTo>
                      <a:pt x="478611" y="8963"/>
                    </a:lnTo>
                    <a:lnTo>
                      <a:pt x="483350" y="8465"/>
                    </a:lnTo>
                    <a:close/>
                    <a:moveTo>
                      <a:pt x="486840" y="8450"/>
                    </a:moveTo>
                    <a:lnTo>
                      <a:pt x="485479" y="8638"/>
                    </a:lnTo>
                    <a:lnTo>
                      <a:pt x="484630" y="8688"/>
                    </a:lnTo>
                    <a:lnTo>
                      <a:pt x="486769" y="8450"/>
                    </a:lnTo>
                    <a:close/>
                    <a:moveTo>
                      <a:pt x="488799" y="8441"/>
                    </a:moveTo>
                    <a:lnTo>
                      <a:pt x="486387" y="8584"/>
                    </a:lnTo>
                    <a:lnTo>
                      <a:pt x="486512" y="8554"/>
                    </a:lnTo>
                    <a:lnTo>
                      <a:pt x="486960" y="8449"/>
                    </a:lnTo>
                    <a:lnTo>
                      <a:pt x="487517" y="8447"/>
                    </a:lnTo>
                    <a:close/>
                    <a:moveTo>
                      <a:pt x="489142" y="8440"/>
                    </a:moveTo>
                    <a:lnTo>
                      <a:pt x="487922" y="8643"/>
                    </a:lnTo>
                    <a:lnTo>
                      <a:pt x="485767" y="8730"/>
                    </a:lnTo>
                    <a:lnTo>
                      <a:pt x="486256" y="8615"/>
                    </a:lnTo>
                    <a:lnTo>
                      <a:pt x="488863" y="8441"/>
                    </a:lnTo>
                    <a:close/>
                    <a:moveTo>
                      <a:pt x="526577" y="8438"/>
                    </a:moveTo>
                    <a:lnTo>
                      <a:pt x="527203" y="8756"/>
                    </a:lnTo>
                    <a:lnTo>
                      <a:pt x="526661" y="8874"/>
                    </a:lnTo>
                    <a:lnTo>
                      <a:pt x="526275" y="8786"/>
                    </a:lnTo>
                    <a:close/>
                    <a:moveTo>
                      <a:pt x="490436" y="8434"/>
                    </a:moveTo>
                    <a:lnTo>
                      <a:pt x="489068" y="8597"/>
                    </a:lnTo>
                    <a:lnTo>
                      <a:pt x="488764" y="8609"/>
                    </a:lnTo>
                    <a:lnTo>
                      <a:pt x="489236" y="8440"/>
                    </a:lnTo>
                    <a:close/>
                    <a:moveTo>
                      <a:pt x="499825" y="8429"/>
                    </a:moveTo>
                    <a:lnTo>
                      <a:pt x="499905" y="8448"/>
                    </a:lnTo>
                    <a:lnTo>
                      <a:pt x="499635" y="8475"/>
                    </a:lnTo>
                    <a:close/>
                    <a:moveTo>
                      <a:pt x="519984" y="8429"/>
                    </a:moveTo>
                    <a:lnTo>
                      <a:pt x="521076" y="8549"/>
                    </a:lnTo>
                    <a:lnTo>
                      <a:pt x="520623" y="8866"/>
                    </a:lnTo>
                    <a:lnTo>
                      <a:pt x="518629" y="9106"/>
                    </a:lnTo>
                    <a:close/>
                    <a:moveTo>
                      <a:pt x="526546" y="8422"/>
                    </a:moveTo>
                    <a:lnTo>
                      <a:pt x="526572" y="8435"/>
                    </a:lnTo>
                    <a:lnTo>
                      <a:pt x="526186" y="8766"/>
                    </a:lnTo>
                    <a:lnTo>
                      <a:pt x="525920" y="8705"/>
                    </a:lnTo>
                    <a:lnTo>
                      <a:pt x="526028" y="8530"/>
                    </a:lnTo>
                    <a:close/>
                    <a:moveTo>
                      <a:pt x="493605" y="8421"/>
                    </a:moveTo>
                    <a:lnTo>
                      <a:pt x="491996" y="8584"/>
                    </a:lnTo>
                    <a:lnTo>
                      <a:pt x="488388" y="8745"/>
                    </a:lnTo>
                    <a:lnTo>
                      <a:pt x="488664" y="8645"/>
                    </a:lnTo>
                    <a:lnTo>
                      <a:pt x="489068" y="8597"/>
                    </a:lnTo>
                    <a:lnTo>
                      <a:pt x="493439" y="8421"/>
                    </a:lnTo>
                    <a:close/>
                    <a:moveTo>
                      <a:pt x="493662" y="8421"/>
                    </a:moveTo>
                    <a:lnTo>
                      <a:pt x="493672" y="8421"/>
                    </a:lnTo>
                    <a:lnTo>
                      <a:pt x="493332" y="8525"/>
                    </a:lnTo>
                    <a:lnTo>
                      <a:pt x="493192" y="8531"/>
                    </a:lnTo>
                    <a:close/>
                    <a:moveTo>
                      <a:pt x="493638" y="8421"/>
                    </a:moveTo>
                    <a:lnTo>
                      <a:pt x="492779" y="8549"/>
                    </a:lnTo>
                    <a:lnTo>
                      <a:pt x="492281" y="8571"/>
                    </a:lnTo>
                    <a:lnTo>
                      <a:pt x="493616" y="8421"/>
                    </a:lnTo>
                    <a:close/>
                    <a:moveTo>
                      <a:pt x="519903" y="8420"/>
                    </a:moveTo>
                    <a:lnTo>
                      <a:pt x="519934" y="8423"/>
                    </a:lnTo>
                    <a:lnTo>
                      <a:pt x="516302" y="8942"/>
                    </a:lnTo>
                    <a:lnTo>
                      <a:pt x="516060" y="8851"/>
                    </a:lnTo>
                    <a:lnTo>
                      <a:pt x="517793" y="8585"/>
                    </a:lnTo>
                    <a:close/>
                    <a:moveTo>
                      <a:pt x="495508" y="8412"/>
                    </a:moveTo>
                    <a:lnTo>
                      <a:pt x="495428" y="8432"/>
                    </a:lnTo>
                    <a:lnTo>
                      <a:pt x="494597" y="8469"/>
                    </a:lnTo>
                    <a:lnTo>
                      <a:pt x="494678" y="8416"/>
                    </a:lnTo>
                    <a:close/>
                    <a:moveTo>
                      <a:pt x="524405" y="8412"/>
                    </a:moveTo>
                    <a:lnTo>
                      <a:pt x="524404" y="8412"/>
                    </a:lnTo>
                    <a:lnTo>
                      <a:pt x="523750" y="8843"/>
                    </a:lnTo>
                    <a:lnTo>
                      <a:pt x="523696" y="8837"/>
                    </a:lnTo>
                    <a:close/>
                    <a:moveTo>
                      <a:pt x="489312" y="8411"/>
                    </a:moveTo>
                    <a:lnTo>
                      <a:pt x="488863" y="8441"/>
                    </a:lnTo>
                    <a:lnTo>
                      <a:pt x="488799" y="8441"/>
                    </a:lnTo>
                    <a:close/>
                    <a:moveTo>
                      <a:pt x="520020" y="8411"/>
                    </a:moveTo>
                    <a:lnTo>
                      <a:pt x="519984" y="8429"/>
                    </a:lnTo>
                    <a:lnTo>
                      <a:pt x="519973" y="8428"/>
                    </a:lnTo>
                    <a:lnTo>
                      <a:pt x="519934" y="8423"/>
                    </a:lnTo>
                    <a:lnTo>
                      <a:pt x="520019" y="8411"/>
                    </a:lnTo>
                    <a:close/>
                    <a:moveTo>
                      <a:pt x="489316" y="8411"/>
                    </a:moveTo>
                    <a:lnTo>
                      <a:pt x="489236" y="8440"/>
                    </a:lnTo>
                    <a:lnTo>
                      <a:pt x="489142" y="8440"/>
                    </a:lnTo>
                    <a:lnTo>
                      <a:pt x="489316" y="8411"/>
                    </a:lnTo>
                    <a:close/>
                    <a:moveTo>
                      <a:pt x="539758" y="8411"/>
                    </a:moveTo>
                    <a:lnTo>
                      <a:pt x="540212" y="9257"/>
                    </a:lnTo>
                    <a:lnTo>
                      <a:pt x="539592" y="8544"/>
                    </a:lnTo>
                    <a:close/>
                    <a:moveTo>
                      <a:pt x="533179" y="8411"/>
                    </a:moveTo>
                    <a:lnTo>
                      <a:pt x="531860" y="9130"/>
                    </a:lnTo>
                    <a:lnTo>
                      <a:pt x="531151" y="8875"/>
                    </a:lnTo>
                    <a:lnTo>
                      <a:pt x="530997" y="8793"/>
                    </a:lnTo>
                    <a:close/>
                    <a:moveTo>
                      <a:pt x="533179" y="8411"/>
                    </a:moveTo>
                    <a:lnTo>
                      <a:pt x="532103" y="9217"/>
                    </a:lnTo>
                    <a:lnTo>
                      <a:pt x="531935" y="9157"/>
                    </a:lnTo>
                    <a:close/>
                    <a:moveTo>
                      <a:pt x="530985" y="8411"/>
                    </a:moveTo>
                    <a:lnTo>
                      <a:pt x="530621" y="8593"/>
                    </a:lnTo>
                    <a:lnTo>
                      <a:pt x="530574" y="8568"/>
                    </a:lnTo>
                    <a:close/>
                    <a:moveTo>
                      <a:pt x="528792" y="8411"/>
                    </a:moveTo>
                    <a:lnTo>
                      <a:pt x="528510" y="8862"/>
                    </a:lnTo>
                    <a:lnTo>
                      <a:pt x="528308" y="8774"/>
                    </a:lnTo>
                    <a:close/>
                    <a:moveTo>
                      <a:pt x="526600" y="8411"/>
                    </a:moveTo>
                    <a:lnTo>
                      <a:pt x="526577" y="8438"/>
                    </a:lnTo>
                    <a:lnTo>
                      <a:pt x="526572" y="8435"/>
                    </a:lnTo>
                    <a:close/>
                    <a:moveTo>
                      <a:pt x="524407" y="8411"/>
                    </a:moveTo>
                    <a:lnTo>
                      <a:pt x="524405" y="8412"/>
                    </a:lnTo>
                    <a:lnTo>
                      <a:pt x="524405" y="8412"/>
                    </a:lnTo>
                    <a:lnTo>
                      <a:pt x="524406" y="8411"/>
                    </a:lnTo>
                    <a:close/>
                    <a:moveTo>
                      <a:pt x="524406" y="8411"/>
                    </a:moveTo>
                    <a:lnTo>
                      <a:pt x="522928" y="8657"/>
                    </a:lnTo>
                    <a:lnTo>
                      <a:pt x="522961" y="8638"/>
                    </a:lnTo>
                    <a:close/>
                    <a:moveTo>
                      <a:pt x="524406" y="8411"/>
                    </a:moveTo>
                    <a:lnTo>
                      <a:pt x="524406" y="8411"/>
                    </a:lnTo>
                    <a:lnTo>
                      <a:pt x="523252" y="8788"/>
                    </a:lnTo>
                    <a:lnTo>
                      <a:pt x="522787" y="8737"/>
                    </a:lnTo>
                    <a:lnTo>
                      <a:pt x="522883" y="8683"/>
                    </a:lnTo>
                    <a:close/>
                    <a:moveTo>
                      <a:pt x="522214" y="8411"/>
                    </a:moveTo>
                    <a:lnTo>
                      <a:pt x="522022" y="8602"/>
                    </a:lnTo>
                    <a:lnTo>
                      <a:pt x="521974" y="8587"/>
                    </a:lnTo>
                    <a:lnTo>
                      <a:pt x="522110" y="8454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11248" y="8411"/>
                    </a:moveTo>
                    <a:lnTo>
                      <a:pt x="508277" y="9328"/>
                    </a:lnTo>
                    <a:lnTo>
                      <a:pt x="507919" y="9356"/>
                    </a:lnTo>
                    <a:lnTo>
                      <a:pt x="508761" y="8962"/>
                    </a:lnTo>
                    <a:lnTo>
                      <a:pt x="509820" y="8641"/>
                    </a:lnTo>
                    <a:close/>
                    <a:moveTo>
                      <a:pt x="500282" y="8411"/>
                    </a:moveTo>
                    <a:lnTo>
                      <a:pt x="499959" y="8461"/>
                    </a:lnTo>
                    <a:lnTo>
                      <a:pt x="499905" y="8448"/>
                    </a:lnTo>
                    <a:close/>
                    <a:moveTo>
                      <a:pt x="495896" y="8411"/>
                    </a:moveTo>
                    <a:lnTo>
                      <a:pt x="494142" y="8762"/>
                    </a:lnTo>
                    <a:lnTo>
                      <a:pt x="494196" y="8727"/>
                    </a:lnTo>
                    <a:lnTo>
                      <a:pt x="495428" y="8432"/>
                    </a:lnTo>
                    <a:close/>
                    <a:moveTo>
                      <a:pt x="493703" y="8411"/>
                    </a:moveTo>
                    <a:lnTo>
                      <a:pt x="493616" y="8421"/>
                    </a:lnTo>
                    <a:lnTo>
                      <a:pt x="493605" y="8421"/>
                    </a:lnTo>
                    <a:close/>
                    <a:moveTo>
                      <a:pt x="493703" y="8411"/>
                    </a:moveTo>
                    <a:lnTo>
                      <a:pt x="493662" y="8421"/>
                    </a:lnTo>
                    <a:lnTo>
                      <a:pt x="493638" y="842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2" y="841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6" y="8411"/>
                    </a:lnTo>
                    <a:close/>
                    <a:moveTo>
                      <a:pt x="487123" y="8411"/>
                    </a:moveTo>
                    <a:lnTo>
                      <a:pt x="486960" y="8449"/>
                    </a:lnTo>
                    <a:lnTo>
                      <a:pt x="486840" y="8450"/>
                    </a:lnTo>
                    <a:close/>
                    <a:moveTo>
                      <a:pt x="480544" y="8411"/>
                    </a:moveTo>
                    <a:lnTo>
                      <a:pt x="480309" y="8478"/>
                    </a:lnTo>
                    <a:lnTo>
                      <a:pt x="478893" y="8484"/>
                    </a:lnTo>
                    <a:lnTo>
                      <a:pt x="478513" y="8486"/>
                    </a:lnTo>
                    <a:lnTo>
                      <a:pt x="479146" y="8462"/>
                    </a:lnTo>
                    <a:close/>
                    <a:moveTo>
                      <a:pt x="478350" y="8411"/>
                    </a:moveTo>
                    <a:lnTo>
                      <a:pt x="477648" y="8489"/>
                    </a:lnTo>
                    <a:lnTo>
                      <a:pt x="477496" y="8490"/>
                    </a:lnTo>
                    <a:close/>
                    <a:moveTo>
                      <a:pt x="467385" y="8411"/>
                    </a:moveTo>
                    <a:lnTo>
                      <a:pt x="465685" y="8541"/>
                    </a:lnTo>
                    <a:lnTo>
                      <a:pt x="465571" y="8541"/>
                    </a:lnTo>
                    <a:lnTo>
                      <a:pt x="464543" y="8443"/>
                    </a:lnTo>
                    <a:close/>
                    <a:moveTo>
                      <a:pt x="467385" y="8411"/>
                    </a:moveTo>
                    <a:lnTo>
                      <a:pt x="467148" y="8535"/>
                    </a:lnTo>
                    <a:lnTo>
                      <a:pt x="466757" y="8536"/>
                    </a:lnTo>
                    <a:close/>
                    <a:moveTo>
                      <a:pt x="456419" y="8411"/>
                    </a:moveTo>
                    <a:lnTo>
                      <a:pt x="455971" y="8541"/>
                    </a:lnTo>
                    <a:lnTo>
                      <a:pt x="455019" y="8551"/>
                    </a:lnTo>
                    <a:close/>
                    <a:moveTo>
                      <a:pt x="441068" y="8411"/>
                    </a:moveTo>
                    <a:lnTo>
                      <a:pt x="440476" y="8569"/>
                    </a:lnTo>
                    <a:lnTo>
                      <a:pt x="439724" y="8653"/>
                    </a:lnTo>
                    <a:lnTo>
                      <a:pt x="439319" y="8655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26503" y="8400"/>
                    </a:moveTo>
                    <a:lnTo>
                      <a:pt x="526600" y="8411"/>
                    </a:lnTo>
                    <a:lnTo>
                      <a:pt x="526546" y="8422"/>
                    </a:lnTo>
                    <a:close/>
                    <a:moveTo>
                      <a:pt x="522166" y="8400"/>
                    </a:moveTo>
                    <a:lnTo>
                      <a:pt x="522214" y="8411"/>
                    </a:lnTo>
                    <a:lnTo>
                      <a:pt x="522159" y="8406"/>
                    </a:lnTo>
                    <a:close/>
                    <a:moveTo>
                      <a:pt x="522084" y="8400"/>
                    </a:moveTo>
                    <a:lnTo>
                      <a:pt x="522159" y="8406"/>
                    </a:lnTo>
                    <a:lnTo>
                      <a:pt x="522110" y="8454"/>
                    </a:lnTo>
                    <a:lnTo>
                      <a:pt x="521959" y="8517"/>
                    </a:lnTo>
                    <a:close/>
                    <a:moveTo>
                      <a:pt x="499698" y="8399"/>
                    </a:moveTo>
                    <a:lnTo>
                      <a:pt x="499945" y="8400"/>
                    </a:lnTo>
                    <a:lnTo>
                      <a:pt x="499825" y="8429"/>
                    </a:lnTo>
                    <a:close/>
                    <a:moveTo>
                      <a:pt x="497779" y="8391"/>
                    </a:moveTo>
                    <a:lnTo>
                      <a:pt x="498611" y="8395"/>
                    </a:lnTo>
                    <a:lnTo>
                      <a:pt x="497918" y="8644"/>
                    </a:lnTo>
                    <a:lnTo>
                      <a:pt x="497483" y="8686"/>
                    </a:lnTo>
                    <a:lnTo>
                      <a:pt x="498089" y="8411"/>
                    </a:lnTo>
                    <a:close/>
                    <a:moveTo>
                      <a:pt x="495634" y="8382"/>
                    </a:moveTo>
                    <a:lnTo>
                      <a:pt x="497328" y="8389"/>
                    </a:lnTo>
                    <a:lnTo>
                      <a:pt x="493725" y="9057"/>
                    </a:lnTo>
                    <a:lnTo>
                      <a:pt x="493719" y="9057"/>
                    </a:lnTo>
                    <a:lnTo>
                      <a:pt x="495896" y="8411"/>
                    </a:lnTo>
                    <a:lnTo>
                      <a:pt x="495508" y="8412"/>
                    </a:lnTo>
                    <a:close/>
                    <a:moveTo>
                      <a:pt x="521317" y="8380"/>
                    </a:moveTo>
                    <a:lnTo>
                      <a:pt x="521870" y="8554"/>
                    </a:lnTo>
                    <a:lnTo>
                      <a:pt x="521714" y="8619"/>
                    </a:lnTo>
                    <a:lnTo>
                      <a:pt x="521076" y="8549"/>
                    </a:lnTo>
                    <a:close/>
                    <a:moveTo>
                      <a:pt x="493297" y="8373"/>
                    </a:moveTo>
                    <a:lnTo>
                      <a:pt x="494736" y="8379"/>
                    </a:lnTo>
                    <a:lnTo>
                      <a:pt x="494678" y="8416"/>
                    </a:lnTo>
                    <a:lnTo>
                      <a:pt x="493672" y="8421"/>
                    </a:lnTo>
                    <a:lnTo>
                      <a:pt x="493703" y="8411"/>
                    </a:lnTo>
                    <a:close/>
                    <a:moveTo>
                      <a:pt x="497435" y="8369"/>
                    </a:moveTo>
                    <a:lnTo>
                      <a:pt x="497779" y="8391"/>
                    </a:lnTo>
                    <a:lnTo>
                      <a:pt x="497328" y="8389"/>
                    </a:lnTo>
                    <a:close/>
                    <a:moveTo>
                      <a:pt x="524448" y="8369"/>
                    </a:moveTo>
                    <a:lnTo>
                      <a:pt x="525438" y="8595"/>
                    </a:lnTo>
                    <a:lnTo>
                      <a:pt x="525176" y="8707"/>
                    </a:lnTo>
                    <a:lnTo>
                      <a:pt x="524257" y="8899"/>
                    </a:lnTo>
                    <a:lnTo>
                      <a:pt x="523952" y="8865"/>
                    </a:lnTo>
                    <a:lnTo>
                      <a:pt x="524404" y="8412"/>
                    </a:lnTo>
                    <a:lnTo>
                      <a:pt x="524407" y="8411"/>
                    </a:lnTo>
                    <a:lnTo>
                      <a:pt x="524406" y="8411"/>
                    </a:lnTo>
                    <a:close/>
                    <a:moveTo>
                      <a:pt x="491034" y="8363"/>
                    </a:moveTo>
                    <a:lnTo>
                      <a:pt x="493005" y="8371"/>
                    </a:lnTo>
                    <a:lnTo>
                      <a:pt x="493703" y="8411"/>
                    </a:lnTo>
                    <a:lnTo>
                      <a:pt x="493439" y="8421"/>
                    </a:lnTo>
                    <a:lnTo>
                      <a:pt x="490436" y="8434"/>
                    </a:lnTo>
                    <a:close/>
                    <a:moveTo>
                      <a:pt x="489638" y="8357"/>
                    </a:moveTo>
                    <a:lnTo>
                      <a:pt x="490092" y="8359"/>
                    </a:lnTo>
                    <a:lnTo>
                      <a:pt x="489316" y="8411"/>
                    </a:lnTo>
                    <a:close/>
                    <a:moveTo>
                      <a:pt x="526017" y="8347"/>
                    </a:moveTo>
                    <a:lnTo>
                      <a:pt x="526132" y="8360"/>
                    </a:lnTo>
                    <a:lnTo>
                      <a:pt x="526028" y="8530"/>
                    </a:lnTo>
                    <a:lnTo>
                      <a:pt x="525571" y="8625"/>
                    </a:lnTo>
                    <a:lnTo>
                      <a:pt x="525438" y="8595"/>
                    </a:lnTo>
                    <a:close/>
                    <a:moveTo>
                      <a:pt x="435493" y="8340"/>
                    </a:moveTo>
                    <a:lnTo>
                      <a:pt x="434939" y="8434"/>
                    </a:lnTo>
                    <a:lnTo>
                      <a:pt x="432356" y="8685"/>
                    </a:lnTo>
                    <a:lnTo>
                      <a:pt x="432295" y="8685"/>
                    </a:lnTo>
                    <a:lnTo>
                      <a:pt x="432142" y="8705"/>
                    </a:lnTo>
                    <a:lnTo>
                      <a:pt x="428904" y="9019"/>
                    </a:lnTo>
                    <a:lnTo>
                      <a:pt x="433392" y="8411"/>
                    </a:lnTo>
                    <a:close/>
                    <a:moveTo>
                      <a:pt x="484574" y="8336"/>
                    </a:moveTo>
                    <a:lnTo>
                      <a:pt x="486356" y="8344"/>
                    </a:lnTo>
                    <a:lnTo>
                      <a:pt x="487123" y="8411"/>
                    </a:lnTo>
                    <a:lnTo>
                      <a:pt x="486769" y="8450"/>
                    </a:lnTo>
                    <a:lnTo>
                      <a:pt x="484701" y="8459"/>
                    </a:lnTo>
                    <a:lnTo>
                      <a:pt x="484930" y="8411"/>
                    </a:lnTo>
                    <a:lnTo>
                      <a:pt x="484252" y="8370"/>
                    </a:lnTo>
                    <a:close/>
                    <a:moveTo>
                      <a:pt x="481882" y="8325"/>
                    </a:moveTo>
                    <a:lnTo>
                      <a:pt x="483622" y="8332"/>
                    </a:lnTo>
                    <a:lnTo>
                      <a:pt x="484252" y="8370"/>
                    </a:lnTo>
                    <a:lnTo>
                      <a:pt x="483350" y="8465"/>
                    </a:lnTo>
                    <a:lnTo>
                      <a:pt x="480625" y="8477"/>
                    </a:lnTo>
                    <a:close/>
                    <a:moveTo>
                      <a:pt x="519484" y="8325"/>
                    </a:moveTo>
                    <a:lnTo>
                      <a:pt x="520020" y="8411"/>
                    </a:lnTo>
                    <a:lnTo>
                      <a:pt x="520020" y="8411"/>
                    </a:lnTo>
                    <a:lnTo>
                      <a:pt x="520019" y="8411"/>
                    </a:lnTo>
                    <a:lnTo>
                      <a:pt x="519903" y="8420"/>
                    </a:lnTo>
                    <a:lnTo>
                      <a:pt x="519298" y="8353"/>
                    </a:lnTo>
                    <a:close/>
                    <a:moveTo>
                      <a:pt x="526775" y="8323"/>
                    </a:moveTo>
                    <a:lnTo>
                      <a:pt x="527550" y="8681"/>
                    </a:lnTo>
                    <a:lnTo>
                      <a:pt x="527391" y="8715"/>
                    </a:lnTo>
                    <a:close/>
                    <a:moveTo>
                      <a:pt x="521115" y="8317"/>
                    </a:moveTo>
                    <a:lnTo>
                      <a:pt x="521376" y="8339"/>
                    </a:lnTo>
                    <a:lnTo>
                      <a:pt x="521317" y="8380"/>
                    </a:lnTo>
                    <a:close/>
                    <a:moveTo>
                      <a:pt x="436428" y="8308"/>
                    </a:moveTo>
                    <a:lnTo>
                      <a:pt x="434543" y="8502"/>
                    </a:lnTo>
                    <a:lnTo>
                      <a:pt x="434939" y="8434"/>
                    </a:lnTo>
                    <a:lnTo>
                      <a:pt x="436143" y="8318"/>
                    </a:lnTo>
                    <a:close/>
                    <a:moveTo>
                      <a:pt x="510952" y="8299"/>
                    </a:moveTo>
                    <a:lnTo>
                      <a:pt x="509820" y="8641"/>
                    </a:lnTo>
                    <a:lnTo>
                      <a:pt x="509248" y="8733"/>
                    </a:lnTo>
                    <a:lnTo>
                      <a:pt x="510008" y="8377"/>
                    </a:lnTo>
                    <a:close/>
                    <a:moveTo>
                      <a:pt x="472930" y="8288"/>
                    </a:moveTo>
                    <a:lnTo>
                      <a:pt x="475933" y="8300"/>
                    </a:lnTo>
                    <a:lnTo>
                      <a:pt x="474204" y="8504"/>
                    </a:lnTo>
                    <a:lnTo>
                      <a:pt x="473506" y="8507"/>
                    </a:lnTo>
                    <a:lnTo>
                      <a:pt x="473964" y="8411"/>
                    </a:lnTo>
                    <a:lnTo>
                      <a:pt x="472633" y="8511"/>
                    </a:lnTo>
                    <a:lnTo>
                      <a:pt x="469283" y="8525"/>
                    </a:lnTo>
                    <a:close/>
                    <a:moveTo>
                      <a:pt x="491330" y="8277"/>
                    </a:moveTo>
                    <a:lnTo>
                      <a:pt x="491622" y="8293"/>
                    </a:lnTo>
                    <a:lnTo>
                      <a:pt x="491034" y="8363"/>
                    </a:lnTo>
                    <a:lnTo>
                      <a:pt x="490092" y="8359"/>
                    </a:lnTo>
                    <a:close/>
                    <a:moveTo>
                      <a:pt x="520978" y="8274"/>
                    </a:moveTo>
                    <a:lnTo>
                      <a:pt x="521115" y="8317"/>
                    </a:lnTo>
                    <a:lnTo>
                      <a:pt x="520841" y="8294"/>
                    </a:lnTo>
                    <a:close/>
                    <a:moveTo>
                      <a:pt x="526224" y="8258"/>
                    </a:moveTo>
                    <a:lnTo>
                      <a:pt x="526503" y="8400"/>
                    </a:lnTo>
                    <a:lnTo>
                      <a:pt x="526132" y="8360"/>
                    </a:lnTo>
                    <a:lnTo>
                      <a:pt x="526184" y="8276"/>
                    </a:lnTo>
                    <a:close/>
                    <a:moveTo>
                      <a:pt x="491990" y="8249"/>
                    </a:moveTo>
                    <a:lnTo>
                      <a:pt x="493297" y="8373"/>
                    </a:lnTo>
                    <a:lnTo>
                      <a:pt x="493005" y="8371"/>
                    </a:lnTo>
                    <a:lnTo>
                      <a:pt x="491622" y="8293"/>
                    </a:lnTo>
                    <a:close/>
                    <a:moveTo>
                      <a:pt x="521507" y="8248"/>
                    </a:moveTo>
                    <a:lnTo>
                      <a:pt x="522100" y="8385"/>
                    </a:lnTo>
                    <a:lnTo>
                      <a:pt x="522084" y="8400"/>
                    </a:lnTo>
                    <a:lnTo>
                      <a:pt x="521376" y="8339"/>
                    </a:lnTo>
                    <a:close/>
                    <a:moveTo>
                      <a:pt x="523654" y="8245"/>
                    </a:moveTo>
                    <a:lnTo>
                      <a:pt x="524406" y="8411"/>
                    </a:lnTo>
                    <a:lnTo>
                      <a:pt x="524406" y="8411"/>
                    </a:lnTo>
                    <a:lnTo>
                      <a:pt x="523081" y="8571"/>
                    </a:lnTo>
                    <a:close/>
                    <a:moveTo>
                      <a:pt x="499034" y="8243"/>
                    </a:moveTo>
                    <a:lnTo>
                      <a:pt x="499698" y="8399"/>
                    </a:lnTo>
                    <a:lnTo>
                      <a:pt x="498611" y="8395"/>
                    </a:lnTo>
                    <a:close/>
                    <a:moveTo>
                      <a:pt x="459897" y="8234"/>
                    </a:moveTo>
                    <a:lnTo>
                      <a:pt x="462462" y="8244"/>
                    </a:lnTo>
                    <a:lnTo>
                      <a:pt x="464543" y="8443"/>
                    </a:lnTo>
                    <a:lnTo>
                      <a:pt x="462790" y="8463"/>
                    </a:lnTo>
                    <a:lnTo>
                      <a:pt x="462999" y="8411"/>
                    </a:lnTo>
                    <a:lnTo>
                      <a:pt x="462388" y="8468"/>
                    </a:lnTo>
                    <a:lnTo>
                      <a:pt x="462372" y="8468"/>
                    </a:lnTo>
                    <a:close/>
                    <a:moveTo>
                      <a:pt x="520098" y="8230"/>
                    </a:moveTo>
                    <a:lnTo>
                      <a:pt x="520841" y="8294"/>
                    </a:lnTo>
                    <a:lnTo>
                      <a:pt x="520020" y="8411"/>
                    </a:lnTo>
                    <a:lnTo>
                      <a:pt x="519548" y="8315"/>
                    </a:lnTo>
                    <a:close/>
                    <a:moveTo>
                      <a:pt x="455806" y="8216"/>
                    </a:moveTo>
                    <a:lnTo>
                      <a:pt x="455962" y="8217"/>
                    </a:lnTo>
                    <a:lnTo>
                      <a:pt x="453788" y="8565"/>
                    </a:lnTo>
                    <a:lnTo>
                      <a:pt x="453640" y="8567"/>
                    </a:lnTo>
                    <a:close/>
                    <a:moveTo>
                      <a:pt x="494990" y="8215"/>
                    </a:moveTo>
                    <a:lnTo>
                      <a:pt x="496052" y="8282"/>
                    </a:lnTo>
                    <a:lnTo>
                      <a:pt x="495634" y="8382"/>
                    </a:lnTo>
                    <a:lnTo>
                      <a:pt x="494736" y="8379"/>
                    </a:lnTo>
                    <a:close/>
                    <a:moveTo>
                      <a:pt x="492307" y="8211"/>
                    </a:moveTo>
                    <a:lnTo>
                      <a:pt x="491990" y="8249"/>
                    </a:lnTo>
                    <a:lnTo>
                      <a:pt x="491886" y="8240"/>
                    </a:lnTo>
                    <a:close/>
                    <a:moveTo>
                      <a:pt x="454045" y="8209"/>
                    </a:moveTo>
                    <a:lnTo>
                      <a:pt x="455783" y="8216"/>
                    </a:lnTo>
                    <a:lnTo>
                      <a:pt x="452910" y="8575"/>
                    </a:lnTo>
                    <a:lnTo>
                      <a:pt x="451251" y="8594"/>
                    </a:lnTo>
                    <a:close/>
                    <a:moveTo>
                      <a:pt x="439352" y="8209"/>
                    </a:moveTo>
                    <a:lnTo>
                      <a:pt x="435128" y="8673"/>
                    </a:lnTo>
                    <a:lnTo>
                      <a:pt x="434703" y="8675"/>
                    </a:lnTo>
                    <a:lnTo>
                      <a:pt x="437803" y="8261"/>
                    </a:lnTo>
                    <a:close/>
                    <a:moveTo>
                      <a:pt x="455884" y="8204"/>
                    </a:moveTo>
                    <a:lnTo>
                      <a:pt x="455806" y="8216"/>
                    </a:lnTo>
                    <a:lnTo>
                      <a:pt x="455783" y="8216"/>
                    </a:lnTo>
                    <a:close/>
                    <a:moveTo>
                      <a:pt x="452004" y="8200"/>
                    </a:moveTo>
                    <a:lnTo>
                      <a:pt x="452468" y="8202"/>
                    </a:lnTo>
                    <a:lnTo>
                      <a:pt x="449020" y="8613"/>
                    </a:lnTo>
                    <a:lnTo>
                      <a:pt x="448607" y="8615"/>
                    </a:lnTo>
                    <a:close/>
                    <a:moveTo>
                      <a:pt x="450266" y="8193"/>
                    </a:moveTo>
                    <a:lnTo>
                      <a:pt x="450650" y="8195"/>
                    </a:lnTo>
                    <a:lnTo>
                      <a:pt x="447412" y="8620"/>
                    </a:lnTo>
                    <a:lnTo>
                      <a:pt x="447075" y="8621"/>
                    </a:lnTo>
                    <a:close/>
                    <a:moveTo>
                      <a:pt x="521595" y="8186"/>
                    </a:moveTo>
                    <a:lnTo>
                      <a:pt x="521507" y="8248"/>
                    </a:lnTo>
                    <a:lnTo>
                      <a:pt x="521374" y="8217"/>
                    </a:lnTo>
                    <a:close/>
                    <a:moveTo>
                      <a:pt x="448491" y="8186"/>
                    </a:moveTo>
                    <a:lnTo>
                      <a:pt x="449521" y="8190"/>
                    </a:lnTo>
                    <a:lnTo>
                      <a:pt x="447368" y="8505"/>
                    </a:lnTo>
                    <a:lnTo>
                      <a:pt x="447646" y="8411"/>
                    </a:lnTo>
                    <a:lnTo>
                      <a:pt x="446812" y="8512"/>
                    </a:lnTo>
                    <a:close/>
                    <a:moveTo>
                      <a:pt x="444096" y="8168"/>
                    </a:moveTo>
                    <a:lnTo>
                      <a:pt x="445745" y="8174"/>
                    </a:lnTo>
                    <a:lnTo>
                      <a:pt x="442086" y="8643"/>
                    </a:lnTo>
                    <a:lnTo>
                      <a:pt x="440172" y="8651"/>
                    </a:lnTo>
                    <a:lnTo>
                      <a:pt x="440476" y="8569"/>
                    </a:lnTo>
                    <a:close/>
                    <a:moveTo>
                      <a:pt x="443493" y="8165"/>
                    </a:moveTo>
                    <a:lnTo>
                      <a:pt x="443556" y="8165"/>
                    </a:lnTo>
                    <a:lnTo>
                      <a:pt x="441068" y="8411"/>
                    </a:lnTo>
                    <a:close/>
                    <a:moveTo>
                      <a:pt x="440955" y="8154"/>
                    </a:moveTo>
                    <a:lnTo>
                      <a:pt x="442600" y="8161"/>
                    </a:lnTo>
                    <a:lnTo>
                      <a:pt x="438189" y="8660"/>
                    </a:lnTo>
                    <a:lnTo>
                      <a:pt x="436465" y="8667"/>
                    </a:lnTo>
                    <a:lnTo>
                      <a:pt x="439908" y="8190"/>
                    </a:lnTo>
                    <a:close/>
                    <a:moveTo>
                      <a:pt x="439887" y="8150"/>
                    </a:moveTo>
                    <a:lnTo>
                      <a:pt x="440187" y="8151"/>
                    </a:lnTo>
                    <a:lnTo>
                      <a:pt x="439908" y="8190"/>
                    </a:lnTo>
                    <a:lnTo>
                      <a:pt x="439352" y="8209"/>
                    </a:lnTo>
                    <a:close/>
                    <a:moveTo>
                      <a:pt x="490901" y="8147"/>
                    </a:moveTo>
                    <a:lnTo>
                      <a:pt x="491886" y="8240"/>
                    </a:lnTo>
                    <a:lnTo>
                      <a:pt x="491330" y="8277"/>
                    </a:lnTo>
                    <a:lnTo>
                      <a:pt x="490428" y="8226"/>
                    </a:lnTo>
                    <a:close/>
                    <a:moveTo>
                      <a:pt x="526493" y="8143"/>
                    </a:moveTo>
                    <a:lnTo>
                      <a:pt x="526775" y="8323"/>
                    </a:lnTo>
                    <a:lnTo>
                      <a:pt x="526437" y="8167"/>
                    </a:lnTo>
                    <a:close/>
                    <a:moveTo>
                      <a:pt x="438037" y="8142"/>
                    </a:moveTo>
                    <a:lnTo>
                      <a:pt x="438676" y="8145"/>
                    </a:lnTo>
                    <a:lnTo>
                      <a:pt x="437803" y="8261"/>
                    </a:lnTo>
                    <a:lnTo>
                      <a:pt x="436428" y="8308"/>
                    </a:lnTo>
                    <a:close/>
                    <a:moveTo>
                      <a:pt x="436681" y="8137"/>
                    </a:moveTo>
                    <a:lnTo>
                      <a:pt x="437955" y="8142"/>
                    </a:lnTo>
                    <a:lnTo>
                      <a:pt x="436143" y="8318"/>
                    </a:lnTo>
                    <a:lnTo>
                      <a:pt x="435493" y="8340"/>
                    </a:lnTo>
                    <a:close/>
                    <a:moveTo>
                      <a:pt x="523884" y="8115"/>
                    </a:moveTo>
                    <a:lnTo>
                      <a:pt x="524622" y="8195"/>
                    </a:lnTo>
                    <a:lnTo>
                      <a:pt x="524448" y="8369"/>
                    </a:lnTo>
                    <a:lnTo>
                      <a:pt x="523726" y="8205"/>
                    </a:lnTo>
                    <a:close/>
                    <a:moveTo>
                      <a:pt x="483672" y="8109"/>
                    </a:moveTo>
                    <a:lnTo>
                      <a:pt x="485345" y="8255"/>
                    </a:lnTo>
                    <a:lnTo>
                      <a:pt x="484574" y="8336"/>
                    </a:lnTo>
                    <a:lnTo>
                      <a:pt x="483622" y="8332"/>
                    </a:lnTo>
                    <a:lnTo>
                      <a:pt x="482420" y="8260"/>
                    </a:lnTo>
                    <a:close/>
                    <a:moveTo>
                      <a:pt x="520897" y="8107"/>
                    </a:moveTo>
                    <a:lnTo>
                      <a:pt x="521374" y="8217"/>
                    </a:lnTo>
                    <a:lnTo>
                      <a:pt x="520978" y="8274"/>
                    </a:lnTo>
                    <a:lnTo>
                      <a:pt x="520595" y="8154"/>
                    </a:lnTo>
                    <a:close/>
                    <a:moveTo>
                      <a:pt x="493218" y="8103"/>
                    </a:moveTo>
                    <a:lnTo>
                      <a:pt x="493585" y="8126"/>
                    </a:lnTo>
                    <a:lnTo>
                      <a:pt x="492307" y="8211"/>
                    </a:lnTo>
                    <a:close/>
                    <a:moveTo>
                      <a:pt x="435533" y="8103"/>
                    </a:moveTo>
                    <a:lnTo>
                      <a:pt x="428776" y="9032"/>
                    </a:lnTo>
                    <a:lnTo>
                      <a:pt x="425861" y="9314"/>
                    </a:lnTo>
                    <a:lnTo>
                      <a:pt x="430650" y="8438"/>
                    </a:lnTo>
                    <a:close/>
                    <a:moveTo>
                      <a:pt x="526292" y="8100"/>
                    </a:moveTo>
                    <a:lnTo>
                      <a:pt x="526437" y="8167"/>
                    </a:lnTo>
                    <a:lnTo>
                      <a:pt x="526224" y="8258"/>
                    </a:lnTo>
                    <a:lnTo>
                      <a:pt x="526201" y="8247"/>
                    </a:lnTo>
                    <a:close/>
                    <a:moveTo>
                      <a:pt x="516584" y="8055"/>
                    </a:moveTo>
                    <a:lnTo>
                      <a:pt x="519298" y="8353"/>
                    </a:lnTo>
                    <a:lnTo>
                      <a:pt x="517793" y="8585"/>
                    </a:lnTo>
                    <a:lnTo>
                      <a:pt x="515770" y="8743"/>
                    </a:lnTo>
                    <a:lnTo>
                      <a:pt x="515136" y="8506"/>
                    </a:lnTo>
                    <a:lnTo>
                      <a:pt x="515634" y="8411"/>
                    </a:lnTo>
                    <a:close/>
                    <a:moveTo>
                      <a:pt x="522521" y="8054"/>
                    </a:moveTo>
                    <a:lnTo>
                      <a:pt x="522166" y="8400"/>
                    </a:lnTo>
                    <a:lnTo>
                      <a:pt x="522100" y="8385"/>
                    </a:lnTo>
                    <a:lnTo>
                      <a:pt x="522440" y="8065"/>
                    </a:lnTo>
                    <a:close/>
                    <a:moveTo>
                      <a:pt x="487365" y="8052"/>
                    </a:moveTo>
                    <a:lnTo>
                      <a:pt x="489874" y="8194"/>
                    </a:lnTo>
                    <a:lnTo>
                      <a:pt x="490428" y="8226"/>
                    </a:lnTo>
                    <a:lnTo>
                      <a:pt x="489638" y="8357"/>
                    </a:lnTo>
                    <a:lnTo>
                      <a:pt x="488401" y="8352"/>
                    </a:lnTo>
                    <a:lnTo>
                      <a:pt x="486356" y="8344"/>
                    </a:lnTo>
                    <a:lnTo>
                      <a:pt x="485345" y="8255"/>
                    </a:lnTo>
                    <a:lnTo>
                      <a:pt x="486472" y="8137"/>
                    </a:lnTo>
                    <a:close/>
                    <a:moveTo>
                      <a:pt x="444925" y="8020"/>
                    </a:moveTo>
                    <a:lnTo>
                      <a:pt x="443493" y="8165"/>
                    </a:lnTo>
                    <a:lnTo>
                      <a:pt x="442600" y="8161"/>
                    </a:lnTo>
                    <a:lnTo>
                      <a:pt x="443393" y="8072"/>
                    </a:lnTo>
                    <a:close/>
                    <a:moveTo>
                      <a:pt x="478346" y="8015"/>
                    </a:moveTo>
                    <a:lnTo>
                      <a:pt x="481879" y="8227"/>
                    </a:lnTo>
                    <a:lnTo>
                      <a:pt x="482420" y="8260"/>
                    </a:lnTo>
                    <a:lnTo>
                      <a:pt x="481882" y="8325"/>
                    </a:lnTo>
                    <a:lnTo>
                      <a:pt x="480797" y="8320"/>
                    </a:lnTo>
                    <a:lnTo>
                      <a:pt x="475933" y="8300"/>
                    </a:lnTo>
                    <a:close/>
                    <a:moveTo>
                      <a:pt x="495306" y="8012"/>
                    </a:moveTo>
                    <a:lnTo>
                      <a:pt x="494990" y="8215"/>
                    </a:lnTo>
                    <a:lnTo>
                      <a:pt x="493585" y="8126"/>
                    </a:lnTo>
                    <a:close/>
                    <a:moveTo>
                      <a:pt x="517534" y="8011"/>
                    </a:moveTo>
                    <a:lnTo>
                      <a:pt x="518436" y="8088"/>
                    </a:lnTo>
                    <a:lnTo>
                      <a:pt x="519548" y="8315"/>
                    </a:lnTo>
                    <a:lnTo>
                      <a:pt x="519484" y="8325"/>
                    </a:lnTo>
                    <a:close/>
                    <a:moveTo>
                      <a:pt x="522569" y="8007"/>
                    </a:moveTo>
                    <a:lnTo>
                      <a:pt x="522680" y="8031"/>
                    </a:lnTo>
                    <a:lnTo>
                      <a:pt x="522521" y="8054"/>
                    </a:lnTo>
                    <a:close/>
                    <a:moveTo>
                      <a:pt x="522856" y="8006"/>
                    </a:moveTo>
                    <a:lnTo>
                      <a:pt x="523726" y="8205"/>
                    </a:lnTo>
                    <a:lnTo>
                      <a:pt x="523654" y="8245"/>
                    </a:lnTo>
                    <a:lnTo>
                      <a:pt x="522680" y="8031"/>
                    </a:lnTo>
                    <a:close/>
                    <a:moveTo>
                      <a:pt x="457478" y="8004"/>
                    </a:moveTo>
                    <a:lnTo>
                      <a:pt x="459897" y="8234"/>
                    </a:lnTo>
                    <a:lnTo>
                      <a:pt x="455962" y="8217"/>
                    </a:lnTo>
                    <a:lnTo>
                      <a:pt x="456620" y="8112"/>
                    </a:lnTo>
                    <a:close/>
                    <a:moveTo>
                      <a:pt x="522831" y="8000"/>
                    </a:moveTo>
                    <a:lnTo>
                      <a:pt x="522868" y="8004"/>
                    </a:lnTo>
                    <a:lnTo>
                      <a:pt x="522856" y="8006"/>
                    </a:lnTo>
                    <a:close/>
                    <a:moveTo>
                      <a:pt x="439418" y="8000"/>
                    </a:moveTo>
                    <a:lnTo>
                      <a:pt x="438037" y="8142"/>
                    </a:lnTo>
                    <a:lnTo>
                      <a:pt x="437955" y="8142"/>
                    </a:lnTo>
                    <a:close/>
                    <a:moveTo>
                      <a:pt x="445647" y="7995"/>
                    </a:moveTo>
                    <a:lnTo>
                      <a:pt x="444096" y="8168"/>
                    </a:lnTo>
                    <a:lnTo>
                      <a:pt x="443556" y="8165"/>
                    </a:lnTo>
                    <a:lnTo>
                      <a:pt x="445084" y="8014"/>
                    </a:lnTo>
                    <a:close/>
                    <a:moveTo>
                      <a:pt x="457248" y="7983"/>
                    </a:moveTo>
                    <a:lnTo>
                      <a:pt x="457360" y="7993"/>
                    </a:lnTo>
                    <a:lnTo>
                      <a:pt x="456620" y="8112"/>
                    </a:lnTo>
                    <a:lnTo>
                      <a:pt x="455884" y="8204"/>
                    </a:lnTo>
                    <a:close/>
                    <a:moveTo>
                      <a:pt x="522543" y="7969"/>
                    </a:moveTo>
                    <a:lnTo>
                      <a:pt x="522602" y="7975"/>
                    </a:lnTo>
                    <a:lnTo>
                      <a:pt x="522569" y="8007"/>
                    </a:lnTo>
                    <a:lnTo>
                      <a:pt x="522515" y="7995"/>
                    </a:lnTo>
                    <a:close/>
                    <a:moveTo>
                      <a:pt x="522625" y="7953"/>
                    </a:moveTo>
                    <a:lnTo>
                      <a:pt x="522831" y="8000"/>
                    </a:lnTo>
                    <a:lnTo>
                      <a:pt x="522602" y="7975"/>
                    </a:lnTo>
                    <a:close/>
                    <a:moveTo>
                      <a:pt x="516791" y="7948"/>
                    </a:moveTo>
                    <a:lnTo>
                      <a:pt x="516854" y="7953"/>
                    </a:lnTo>
                    <a:lnTo>
                      <a:pt x="516584" y="8055"/>
                    </a:lnTo>
                    <a:lnTo>
                      <a:pt x="516537" y="8050"/>
                    </a:lnTo>
                    <a:close/>
                    <a:moveTo>
                      <a:pt x="526389" y="7940"/>
                    </a:moveTo>
                    <a:lnTo>
                      <a:pt x="526676" y="8065"/>
                    </a:lnTo>
                    <a:lnTo>
                      <a:pt x="526493" y="8143"/>
                    </a:lnTo>
                    <a:lnTo>
                      <a:pt x="526329" y="8039"/>
                    </a:lnTo>
                    <a:close/>
                    <a:moveTo>
                      <a:pt x="515416" y="7926"/>
                    </a:moveTo>
                    <a:lnTo>
                      <a:pt x="516537" y="8050"/>
                    </a:lnTo>
                    <a:lnTo>
                      <a:pt x="515634" y="8411"/>
                    </a:lnTo>
                    <a:lnTo>
                      <a:pt x="515076" y="8483"/>
                    </a:lnTo>
                    <a:lnTo>
                      <a:pt x="513921" y="8051"/>
                    </a:lnTo>
                    <a:close/>
                    <a:moveTo>
                      <a:pt x="522107" y="7921"/>
                    </a:moveTo>
                    <a:lnTo>
                      <a:pt x="522251" y="7937"/>
                    </a:lnTo>
                    <a:lnTo>
                      <a:pt x="522515" y="7995"/>
                    </a:lnTo>
                    <a:lnTo>
                      <a:pt x="522440" y="8065"/>
                    </a:lnTo>
                    <a:lnTo>
                      <a:pt x="521595" y="8186"/>
                    </a:lnTo>
                    <a:lnTo>
                      <a:pt x="521936" y="7947"/>
                    </a:lnTo>
                    <a:close/>
                    <a:moveTo>
                      <a:pt x="516950" y="7917"/>
                    </a:moveTo>
                    <a:lnTo>
                      <a:pt x="517534" y="8011"/>
                    </a:lnTo>
                    <a:lnTo>
                      <a:pt x="516854" y="7953"/>
                    </a:lnTo>
                    <a:close/>
                    <a:moveTo>
                      <a:pt x="497614" y="7908"/>
                    </a:moveTo>
                    <a:lnTo>
                      <a:pt x="498632" y="8148"/>
                    </a:lnTo>
                    <a:lnTo>
                      <a:pt x="497435" y="8369"/>
                    </a:lnTo>
                    <a:lnTo>
                      <a:pt x="496052" y="8282"/>
                    </a:lnTo>
                    <a:close/>
                    <a:moveTo>
                      <a:pt x="500005" y="7894"/>
                    </a:moveTo>
                    <a:lnTo>
                      <a:pt x="499034" y="8243"/>
                    </a:lnTo>
                    <a:lnTo>
                      <a:pt x="498632" y="8148"/>
                    </a:lnTo>
                    <a:close/>
                    <a:moveTo>
                      <a:pt x="522023" y="7887"/>
                    </a:moveTo>
                    <a:lnTo>
                      <a:pt x="522150" y="7915"/>
                    </a:lnTo>
                    <a:lnTo>
                      <a:pt x="522107" y="7921"/>
                    </a:lnTo>
                    <a:lnTo>
                      <a:pt x="521991" y="7909"/>
                    </a:lnTo>
                    <a:close/>
                    <a:moveTo>
                      <a:pt x="522333" y="7887"/>
                    </a:moveTo>
                    <a:lnTo>
                      <a:pt x="522572" y="7941"/>
                    </a:lnTo>
                    <a:lnTo>
                      <a:pt x="522543" y="7969"/>
                    </a:lnTo>
                    <a:lnTo>
                      <a:pt x="522251" y="7937"/>
                    </a:lnTo>
                    <a:lnTo>
                      <a:pt x="522150" y="7915"/>
                    </a:lnTo>
                    <a:close/>
                    <a:moveTo>
                      <a:pt x="489390" y="7861"/>
                    </a:moveTo>
                    <a:lnTo>
                      <a:pt x="491650" y="8004"/>
                    </a:lnTo>
                    <a:lnTo>
                      <a:pt x="491727" y="8009"/>
                    </a:lnTo>
                    <a:lnTo>
                      <a:pt x="490901" y="8147"/>
                    </a:lnTo>
                    <a:lnTo>
                      <a:pt x="490591" y="8117"/>
                    </a:lnTo>
                    <a:lnTo>
                      <a:pt x="488632" y="7933"/>
                    </a:lnTo>
                    <a:close/>
                    <a:moveTo>
                      <a:pt x="440928" y="7845"/>
                    </a:moveTo>
                    <a:lnTo>
                      <a:pt x="440679" y="7878"/>
                    </a:lnTo>
                    <a:lnTo>
                      <a:pt x="439418" y="8000"/>
                    </a:lnTo>
                    <a:close/>
                    <a:moveTo>
                      <a:pt x="458287" y="7844"/>
                    </a:moveTo>
                    <a:lnTo>
                      <a:pt x="458553" y="7870"/>
                    </a:lnTo>
                    <a:lnTo>
                      <a:pt x="457478" y="8004"/>
                    </a:lnTo>
                    <a:lnTo>
                      <a:pt x="457360" y="7993"/>
                    </a:lnTo>
                    <a:close/>
                    <a:moveTo>
                      <a:pt x="516463" y="7839"/>
                    </a:moveTo>
                    <a:lnTo>
                      <a:pt x="516891" y="7908"/>
                    </a:lnTo>
                    <a:lnTo>
                      <a:pt x="516791" y="7948"/>
                    </a:lnTo>
                    <a:lnTo>
                      <a:pt x="515984" y="7879"/>
                    </a:lnTo>
                    <a:close/>
                    <a:moveTo>
                      <a:pt x="497904" y="7838"/>
                    </a:moveTo>
                    <a:lnTo>
                      <a:pt x="497614" y="7908"/>
                    </a:lnTo>
                    <a:lnTo>
                      <a:pt x="497447" y="7869"/>
                    </a:lnTo>
                    <a:close/>
                    <a:moveTo>
                      <a:pt x="450278" y="7838"/>
                    </a:moveTo>
                    <a:lnTo>
                      <a:pt x="448491" y="8186"/>
                    </a:lnTo>
                    <a:lnTo>
                      <a:pt x="445745" y="8174"/>
                    </a:lnTo>
                    <a:lnTo>
                      <a:pt x="447683" y="7926"/>
                    </a:lnTo>
                    <a:close/>
                    <a:moveTo>
                      <a:pt x="479876" y="7835"/>
                    </a:moveTo>
                    <a:lnTo>
                      <a:pt x="478346" y="8015"/>
                    </a:lnTo>
                    <a:lnTo>
                      <a:pt x="477701" y="7977"/>
                    </a:lnTo>
                    <a:close/>
                    <a:moveTo>
                      <a:pt x="455614" y="7828"/>
                    </a:moveTo>
                    <a:lnTo>
                      <a:pt x="456322" y="7895"/>
                    </a:lnTo>
                    <a:lnTo>
                      <a:pt x="454045" y="8209"/>
                    </a:lnTo>
                    <a:lnTo>
                      <a:pt x="452468" y="8202"/>
                    </a:lnTo>
                    <a:close/>
                    <a:moveTo>
                      <a:pt x="522761" y="7821"/>
                    </a:moveTo>
                    <a:lnTo>
                      <a:pt x="522625" y="7953"/>
                    </a:lnTo>
                    <a:lnTo>
                      <a:pt x="522572" y="7941"/>
                    </a:lnTo>
                    <a:lnTo>
                      <a:pt x="522689" y="7832"/>
                    </a:lnTo>
                    <a:close/>
                    <a:moveTo>
                      <a:pt x="517114" y="7819"/>
                    </a:moveTo>
                    <a:lnTo>
                      <a:pt x="517177" y="7832"/>
                    </a:lnTo>
                    <a:lnTo>
                      <a:pt x="516950" y="7917"/>
                    </a:lnTo>
                    <a:lnTo>
                      <a:pt x="516891" y="7908"/>
                    </a:lnTo>
                    <a:close/>
                    <a:moveTo>
                      <a:pt x="480158" y="7802"/>
                    </a:moveTo>
                    <a:lnTo>
                      <a:pt x="480256" y="7810"/>
                    </a:lnTo>
                    <a:lnTo>
                      <a:pt x="479876" y="7835"/>
                    </a:lnTo>
                    <a:close/>
                    <a:moveTo>
                      <a:pt x="517221" y="7776"/>
                    </a:moveTo>
                    <a:lnTo>
                      <a:pt x="517114" y="7819"/>
                    </a:lnTo>
                    <a:lnTo>
                      <a:pt x="516995" y="7795"/>
                    </a:lnTo>
                    <a:close/>
                    <a:moveTo>
                      <a:pt x="436464" y="7776"/>
                    </a:moveTo>
                    <a:lnTo>
                      <a:pt x="432295" y="8137"/>
                    </a:lnTo>
                    <a:lnTo>
                      <a:pt x="430650" y="8438"/>
                    </a:lnTo>
                    <a:lnTo>
                      <a:pt x="426381" y="8731"/>
                    </a:lnTo>
                    <a:lnTo>
                      <a:pt x="430147" y="8220"/>
                    </a:lnTo>
                    <a:close/>
                    <a:moveTo>
                      <a:pt x="524486" y="7773"/>
                    </a:moveTo>
                    <a:lnTo>
                      <a:pt x="523884" y="8115"/>
                    </a:lnTo>
                    <a:lnTo>
                      <a:pt x="522868" y="8004"/>
                    </a:lnTo>
                    <a:close/>
                    <a:moveTo>
                      <a:pt x="457342" y="7754"/>
                    </a:moveTo>
                    <a:lnTo>
                      <a:pt x="458170" y="7833"/>
                    </a:lnTo>
                    <a:lnTo>
                      <a:pt x="457248" y="7983"/>
                    </a:lnTo>
                    <a:lnTo>
                      <a:pt x="456322" y="7895"/>
                    </a:lnTo>
                    <a:close/>
                    <a:moveTo>
                      <a:pt x="486665" y="7748"/>
                    </a:moveTo>
                    <a:lnTo>
                      <a:pt x="487046" y="7783"/>
                    </a:lnTo>
                    <a:lnTo>
                      <a:pt x="488632" y="7933"/>
                    </a:lnTo>
                    <a:lnTo>
                      <a:pt x="487365" y="8052"/>
                    </a:lnTo>
                    <a:lnTo>
                      <a:pt x="485285" y="7935"/>
                    </a:lnTo>
                    <a:lnTo>
                      <a:pt x="485169" y="7928"/>
                    </a:lnTo>
                    <a:close/>
                    <a:moveTo>
                      <a:pt x="528012" y="7746"/>
                    </a:moveTo>
                    <a:lnTo>
                      <a:pt x="529776" y="8380"/>
                    </a:lnTo>
                    <a:lnTo>
                      <a:pt x="530240" y="8696"/>
                    </a:lnTo>
                    <a:lnTo>
                      <a:pt x="529143" y="9117"/>
                    </a:lnTo>
                    <a:lnTo>
                      <a:pt x="529110" y="9123"/>
                    </a:lnTo>
                    <a:lnTo>
                      <a:pt x="528706" y="8947"/>
                    </a:lnTo>
                    <a:lnTo>
                      <a:pt x="528792" y="8411"/>
                    </a:lnTo>
                    <a:close/>
                    <a:moveTo>
                      <a:pt x="513084" y="7737"/>
                    </a:moveTo>
                    <a:lnTo>
                      <a:pt x="513921" y="8051"/>
                    </a:lnTo>
                    <a:lnTo>
                      <a:pt x="510952" y="8299"/>
                    </a:lnTo>
                    <a:lnTo>
                      <a:pt x="512754" y="7753"/>
                    </a:lnTo>
                    <a:close/>
                    <a:moveTo>
                      <a:pt x="481566" y="7724"/>
                    </a:moveTo>
                    <a:lnTo>
                      <a:pt x="485169" y="7928"/>
                    </a:lnTo>
                    <a:lnTo>
                      <a:pt x="484694" y="7986"/>
                    </a:lnTo>
                    <a:lnTo>
                      <a:pt x="483672" y="8109"/>
                    </a:lnTo>
                    <a:lnTo>
                      <a:pt x="483468" y="8091"/>
                    </a:lnTo>
                    <a:lnTo>
                      <a:pt x="480256" y="7810"/>
                    </a:lnTo>
                    <a:close/>
                    <a:moveTo>
                      <a:pt x="453801" y="7719"/>
                    </a:moveTo>
                    <a:lnTo>
                      <a:pt x="450266" y="8193"/>
                    </a:lnTo>
                    <a:lnTo>
                      <a:pt x="449521" y="8190"/>
                    </a:lnTo>
                    <a:lnTo>
                      <a:pt x="452421" y="7766"/>
                    </a:lnTo>
                    <a:close/>
                    <a:moveTo>
                      <a:pt x="454355" y="7708"/>
                    </a:moveTo>
                    <a:lnTo>
                      <a:pt x="455302" y="7798"/>
                    </a:lnTo>
                    <a:lnTo>
                      <a:pt x="452004" y="8200"/>
                    </a:lnTo>
                    <a:lnTo>
                      <a:pt x="450650" y="8195"/>
                    </a:lnTo>
                    <a:close/>
                    <a:moveTo>
                      <a:pt x="513880" y="7699"/>
                    </a:moveTo>
                    <a:lnTo>
                      <a:pt x="515984" y="7879"/>
                    </a:lnTo>
                    <a:lnTo>
                      <a:pt x="515416" y="7926"/>
                    </a:lnTo>
                    <a:lnTo>
                      <a:pt x="513512" y="7717"/>
                    </a:lnTo>
                    <a:close/>
                    <a:moveTo>
                      <a:pt x="454440" y="7697"/>
                    </a:moveTo>
                    <a:lnTo>
                      <a:pt x="454355" y="7708"/>
                    </a:lnTo>
                    <a:lnTo>
                      <a:pt x="454290" y="7702"/>
                    </a:lnTo>
                    <a:close/>
                    <a:moveTo>
                      <a:pt x="525120" y="7697"/>
                    </a:moveTo>
                    <a:lnTo>
                      <a:pt x="526201" y="8247"/>
                    </a:lnTo>
                    <a:lnTo>
                      <a:pt x="526184" y="8276"/>
                    </a:lnTo>
                    <a:lnTo>
                      <a:pt x="526017" y="8347"/>
                    </a:lnTo>
                    <a:lnTo>
                      <a:pt x="524622" y="8195"/>
                    </a:lnTo>
                    <a:close/>
                    <a:moveTo>
                      <a:pt x="496688" y="7690"/>
                    </a:moveTo>
                    <a:lnTo>
                      <a:pt x="497447" y="7869"/>
                    </a:lnTo>
                    <a:lnTo>
                      <a:pt x="495306" y="8012"/>
                    </a:lnTo>
                    <a:lnTo>
                      <a:pt x="495605" y="7819"/>
                    </a:lnTo>
                    <a:close/>
                    <a:moveTo>
                      <a:pt x="454076" y="7682"/>
                    </a:moveTo>
                    <a:lnTo>
                      <a:pt x="454290" y="7702"/>
                    </a:lnTo>
                    <a:lnTo>
                      <a:pt x="453801" y="7719"/>
                    </a:lnTo>
                    <a:close/>
                    <a:moveTo>
                      <a:pt x="525137" y="7680"/>
                    </a:moveTo>
                    <a:lnTo>
                      <a:pt x="525120" y="7697"/>
                    </a:lnTo>
                    <a:lnTo>
                      <a:pt x="525098" y="7685"/>
                    </a:lnTo>
                    <a:close/>
                    <a:moveTo>
                      <a:pt x="513044" y="7665"/>
                    </a:moveTo>
                    <a:lnTo>
                      <a:pt x="513512" y="7717"/>
                    </a:lnTo>
                    <a:lnTo>
                      <a:pt x="513084" y="7737"/>
                    </a:lnTo>
                    <a:lnTo>
                      <a:pt x="512960" y="7691"/>
                    </a:lnTo>
                    <a:close/>
                    <a:moveTo>
                      <a:pt x="456402" y="7664"/>
                    </a:moveTo>
                    <a:lnTo>
                      <a:pt x="456728" y="7695"/>
                    </a:lnTo>
                    <a:lnTo>
                      <a:pt x="455614" y="7828"/>
                    </a:lnTo>
                    <a:lnTo>
                      <a:pt x="455302" y="7798"/>
                    </a:lnTo>
                    <a:close/>
                    <a:moveTo>
                      <a:pt x="518864" y="7639"/>
                    </a:moveTo>
                    <a:lnTo>
                      <a:pt x="519215" y="7720"/>
                    </a:lnTo>
                    <a:lnTo>
                      <a:pt x="520595" y="8154"/>
                    </a:lnTo>
                    <a:lnTo>
                      <a:pt x="520098" y="8230"/>
                    </a:lnTo>
                    <a:lnTo>
                      <a:pt x="518436" y="8088"/>
                    </a:lnTo>
                    <a:lnTo>
                      <a:pt x="517177" y="7832"/>
                    </a:lnTo>
                    <a:lnTo>
                      <a:pt x="517357" y="7765"/>
                    </a:lnTo>
                    <a:close/>
                    <a:moveTo>
                      <a:pt x="527685" y="7632"/>
                    </a:moveTo>
                    <a:lnTo>
                      <a:pt x="528792" y="8411"/>
                    </a:lnTo>
                    <a:lnTo>
                      <a:pt x="527912" y="8602"/>
                    </a:lnTo>
                    <a:lnTo>
                      <a:pt x="526676" y="8065"/>
                    </a:lnTo>
                    <a:close/>
                    <a:moveTo>
                      <a:pt x="527672" y="7623"/>
                    </a:moveTo>
                    <a:lnTo>
                      <a:pt x="527691" y="7630"/>
                    </a:lnTo>
                    <a:lnTo>
                      <a:pt x="527685" y="7632"/>
                    </a:lnTo>
                    <a:close/>
                    <a:moveTo>
                      <a:pt x="456780" y="7618"/>
                    </a:moveTo>
                    <a:lnTo>
                      <a:pt x="456402" y="7664"/>
                    </a:lnTo>
                    <a:lnTo>
                      <a:pt x="456145" y="7639"/>
                    </a:lnTo>
                    <a:close/>
                    <a:moveTo>
                      <a:pt x="525629" y="7610"/>
                    </a:moveTo>
                    <a:lnTo>
                      <a:pt x="525709" y="7645"/>
                    </a:lnTo>
                    <a:lnTo>
                      <a:pt x="526329" y="8039"/>
                    </a:lnTo>
                    <a:lnTo>
                      <a:pt x="526292" y="8100"/>
                    </a:lnTo>
                    <a:lnTo>
                      <a:pt x="525324" y="7653"/>
                    </a:lnTo>
                    <a:close/>
                    <a:moveTo>
                      <a:pt x="519235" y="7608"/>
                    </a:moveTo>
                    <a:lnTo>
                      <a:pt x="521991" y="7909"/>
                    </a:lnTo>
                    <a:lnTo>
                      <a:pt x="521936" y="7947"/>
                    </a:lnTo>
                    <a:lnTo>
                      <a:pt x="520897" y="8107"/>
                    </a:lnTo>
                    <a:lnTo>
                      <a:pt x="519215" y="7720"/>
                    </a:lnTo>
                    <a:lnTo>
                      <a:pt x="518938" y="7633"/>
                    </a:lnTo>
                    <a:close/>
                    <a:moveTo>
                      <a:pt x="525214" y="7603"/>
                    </a:moveTo>
                    <a:lnTo>
                      <a:pt x="525324" y="7653"/>
                    </a:lnTo>
                    <a:lnTo>
                      <a:pt x="525137" y="7680"/>
                    </a:lnTo>
                    <a:close/>
                    <a:moveTo>
                      <a:pt x="512717" y="7600"/>
                    </a:moveTo>
                    <a:lnTo>
                      <a:pt x="513140" y="7636"/>
                    </a:lnTo>
                    <a:lnTo>
                      <a:pt x="513044" y="7665"/>
                    </a:lnTo>
                    <a:lnTo>
                      <a:pt x="512828" y="7642"/>
                    </a:lnTo>
                    <a:close/>
                    <a:moveTo>
                      <a:pt x="516023" y="7597"/>
                    </a:moveTo>
                    <a:lnTo>
                      <a:pt x="516995" y="7795"/>
                    </a:lnTo>
                    <a:lnTo>
                      <a:pt x="516463" y="7839"/>
                    </a:lnTo>
                    <a:lnTo>
                      <a:pt x="515200" y="7636"/>
                    </a:lnTo>
                    <a:close/>
                    <a:moveTo>
                      <a:pt x="512344" y="7588"/>
                    </a:moveTo>
                    <a:lnTo>
                      <a:pt x="512828" y="7642"/>
                    </a:lnTo>
                    <a:lnTo>
                      <a:pt x="512960" y="7691"/>
                    </a:lnTo>
                    <a:lnTo>
                      <a:pt x="512754" y="7753"/>
                    </a:lnTo>
                    <a:lnTo>
                      <a:pt x="511179" y="7828"/>
                    </a:lnTo>
                    <a:lnTo>
                      <a:pt x="510008" y="8377"/>
                    </a:lnTo>
                    <a:lnTo>
                      <a:pt x="508897" y="8470"/>
                    </a:lnTo>
                    <a:lnTo>
                      <a:pt x="509054" y="8411"/>
                    </a:lnTo>
                    <a:lnTo>
                      <a:pt x="508427" y="8509"/>
                    </a:lnTo>
                    <a:lnTo>
                      <a:pt x="506776" y="8646"/>
                    </a:lnTo>
                    <a:close/>
                    <a:moveTo>
                      <a:pt x="501653" y="7588"/>
                    </a:moveTo>
                    <a:lnTo>
                      <a:pt x="500005" y="7894"/>
                    </a:lnTo>
                    <a:lnTo>
                      <a:pt x="500672" y="7654"/>
                    </a:lnTo>
                    <a:close/>
                    <a:moveTo>
                      <a:pt x="527814" y="7577"/>
                    </a:moveTo>
                    <a:lnTo>
                      <a:pt x="528012" y="7746"/>
                    </a:lnTo>
                    <a:lnTo>
                      <a:pt x="527691" y="7630"/>
                    </a:lnTo>
                    <a:close/>
                    <a:moveTo>
                      <a:pt x="484789" y="7571"/>
                    </a:moveTo>
                    <a:lnTo>
                      <a:pt x="486983" y="7709"/>
                    </a:lnTo>
                    <a:lnTo>
                      <a:pt x="486665" y="7748"/>
                    </a:lnTo>
                    <a:close/>
                    <a:moveTo>
                      <a:pt x="455414" y="7569"/>
                    </a:moveTo>
                    <a:lnTo>
                      <a:pt x="456145" y="7639"/>
                    </a:lnTo>
                    <a:lnTo>
                      <a:pt x="454440" y="7697"/>
                    </a:lnTo>
                    <a:close/>
                    <a:moveTo>
                      <a:pt x="524857" y="7562"/>
                    </a:moveTo>
                    <a:lnTo>
                      <a:pt x="525098" y="7685"/>
                    </a:lnTo>
                    <a:lnTo>
                      <a:pt x="524486" y="7773"/>
                    </a:lnTo>
                    <a:close/>
                    <a:moveTo>
                      <a:pt x="458834" y="7549"/>
                    </a:moveTo>
                    <a:lnTo>
                      <a:pt x="457342" y="7754"/>
                    </a:lnTo>
                    <a:lnTo>
                      <a:pt x="456728" y="7695"/>
                    </a:lnTo>
                    <a:lnTo>
                      <a:pt x="457615" y="7590"/>
                    </a:lnTo>
                    <a:close/>
                    <a:moveTo>
                      <a:pt x="484435" y="7537"/>
                    </a:moveTo>
                    <a:lnTo>
                      <a:pt x="484789" y="7571"/>
                    </a:lnTo>
                    <a:lnTo>
                      <a:pt x="484349" y="7543"/>
                    </a:lnTo>
                    <a:close/>
                    <a:moveTo>
                      <a:pt x="444198" y="7508"/>
                    </a:moveTo>
                    <a:lnTo>
                      <a:pt x="440928" y="7845"/>
                    </a:lnTo>
                    <a:lnTo>
                      <a:pt x="442662" y="7614"/>
                    </a:lnTo>
                    <a:close/>
                    <a:moveTo>
                      <a:pt x="518276" y="7504"/>
                    </a:moveTo>
                    <a:lnTo>
                      <a:pt x="518660" y="7545"/>
                    </a:lnTo>
                    <a:lnTo>
                      <a:pt x="518938" y="7633"/>
                    </a:lnTo>
                    <a:lnTo>
                      <a:pt x="518864" y="7639"/>
                    </a:lnTo>
                    <a:close/>
                    <a:moveTo>
                      <a:pt x="518064" y="7500"/>
                    </a:moveTo>
                    <a:lnTo>
                      <a:pt x="517357" y="7765"/>
                    </a:lnTo>
                    <a:lnTo>
                      <a:pt x="517221" y="7776"/>
                    </a:lnTo>
                    <a:lnTo>
                      <a:pt x="517891" y="7508"/>
                    </a:lnTo>
                    <a:close/>
                    <a:moveTo>
                      <a:pt x="520611" y="7493"/>
                    </a:moveTo>
                    <a:lnTo>
                      <a:pt x="522099" y="7833"/>
                    </a:lnTo>
                    <a:lnTo>
                      <a:pt x="522023" y="7887"/>
                    </a:lnTo>
                    <a:lnTo>
                      <a:pt x="520338" y="7516"/>
                    </a:lnTo>
                    <a:close/>
                    <a:moveTo>
                      <a:pt x="460483" y="7493"/>
                    </a:moveTo>
                    <a:lnTo>
                      <a:pt x="458287" y="7844"/>
                    </a:lnTo>
                    <a:lnTo>
                      <a:pt x="458170" y="7833"/>
                    </a:lnTo>
                    <a:lnTo>
                      <a:pt x="460218" y="7502"/>
                    </a:lnTo>
                    <a:close/>
                    <a:moveTo>
                      <a:pt x="518225" y="7492"/>
                    </a:moveTo>
                    <a:lnTo>
                      <a:pt x="518276" y="7504"/>
                    </a:lnTo>
                    <a:lnTo>
                      <a:pt x="518186" y="7494"/>
                    </a:lnTo>
                    <a:close/>
                    <a:moveTo>
                      <a:pt x="452062" y="7491"/>
                    </a:moveTo>
                    <a:lnTo>
                      <a:pt x="453418" y="7620"/>
                    </a:lnTo>
                    <a:lnTo>
                      <a:pt x="452421" y="7766"/>
                    </a:lnTo>
                    <a:lnTo>
                      <a:pt x="450278" y="7838"/>
                    </a:lnTo>
                    <a:close/>
                    <a:moveTo>
                      <a:pt x="518103" y="7485"/>
                    </a:moveTo>
                    <a:lnTo>
                      <a:pt x="518186" y="7494"/>
                    </a:lnTo>
                    <a:lnTo>
                      <a:pt x="518064" y="7500"/>
                    </a:lnTo>
                    <a:close/>
                    <a:moveTo>
                      <a:pt x="524955" y="7483"/>
                    </a:moveTo>
                    <a:lnTo>
                      <a:pt x="524978" y="7494"/>
                    </a:lnTo>
                    <a:lnTo>
                      <a:pt x="524857" y="7562"/>
                    </a:lnTo>
                    <a:lnTo>
                      <a:pt x="524760" y="7513"/>
                    </a:lnTo>
                    <a:close/>
                    <a:moveTo>
                      <a:pt x="454415" y="7474"/>
                    </a:moveTo>
                    <a:lnTo>
                      <a:pt x="455123" y="7542"/>
                    </a:lnTo>
                    <a:lnTo>
                      <a:pt x="454076" y="7682"/>
                    </a:lnTo>
                    <a:lnTo>
                      <a:pt x="453418" y="7620"/>
                    </a:lnTo>
                    <a:close/>
                    <a:moveTo>
                      <a:pt x="483045" y="7461"/>
                    </a:moveTo>
                    <a:lnTo>
                      <a:pt x="484349" y="7543"/>
                    </a:lnTo>
                    <a:lnTo>
                      <a:pt x="481566" y="7724"/>
                    </a:lnTo>
                    <a:lnTo>
                      <a:pt x="481054" y="7696"/>
                    </a:lnTo>
                    <a:close/>
                    <a:moveTo>
                      <a:pt x="526685" y="7459"/>
                    </a:moveTo>
                    <a:lnTo>
                      <a:pt x="526389" y="7940"/>
                    </a:lnTo>
                    <a:lnTo>
                      <a:pt x="525709" y="7645"/>
                    </a:lnTo>
                    <a:lnTo>
                      <a:pt x="525649" y="7607"/>
                    </a:lnTo>
                    <a:close/>
                    <a:moveTo>
                      <a:pt x="518039" y="7449"/>
                    </a:moveTo>
                    <a:lnTo>
                      <a:pt x="518138" y="7472"/>
                    </a:lnTo>
                    <a:lnTo>
                      <a:pt x="518103" y="7485"/>
                    </a:lnTo>
                    <a:lnTo>
                      <a:pt x="517982" y="7472"/>
                    </a:lnTo>
                    <a:close/>
                    <a:moveTo>
                      <a:pt x="525237" y="7440"/>
                    </a:moveTo>
                    <a:lnTo>
                      <a:pt x="525335" y="7482"/>
                    </a:lnTo>
                    <a:lnTo>
                      <a:pt x="525214" y="7603"/>
                    </a:lnTo>
                    <a:lnTo>
                      <a:pt x="524978" y="7494"/>
                    </a:lnTo>
                    <a:lnTo>
                      <a:pt x="525012" y="7474"/>
                    </a:lnTo>
                    <a:close/>
                    <a:moveTo>
                      <a:pt x="440361" y="7439"/>
                    </a:moveTo>
                    <a:lnTo>
                      <a:pt x="439423" y="7568"/>
                    </a:lnTo>
                    <a:lnTo>
                      <a:pt x="436464" y="7776"/>
                    </a:lnTo>
                    <a:close/>
                    <a:moveTo>
                      <a:pt x="525381" y="7436"/>
                    </a:moveTo>
                    <a:lnTo>
                      <a:pt x="525649" y="7607"/>
                    </a:lnTo>
                    <a:lnTo>
                      <a:pt x="525629" y="7610"/>
                    </a:lnTo>
                    <a:lnTo>
                      <a:pt x="525335" y="7482"/>
                    </a:lnTo>
                    <a:close/>
                    <a:moveTo>
                      <a:pt x="450695" y="7435"/>
                    </a:moveTo>
                    <a:lnTo>
                      <a:pt x="448611" y="7666"/>
                    </a:lnTo>
                    <a:lnTo>
                      <a:pt x="445084" y="8014"/>
                    </a:lnTo>
                    <a:lnTo>
                      <a:pt x="444925" y="8020"/>
                    </a:lnTo>
                    <a:close/>
                    <a:moveTo>
                      <a:pt x="518269" y="7423"/>
                    </a:moveTo>
                    <a:lnTo>
                      <a:pt x="518455" y="7481"/>
                    </a:lnTo>
                    <a:lnTo>
                      <a:pt x="518225" y="7492"/>
                    </a:lnTo>
                    <a:lnTo>
                      <a:pt x="518138" y="7472"/>
                    </a:lnTo>
                    <a:close/>
                    <a:moveTo>
                      <a:pt x="445448" y="7422"/>
                    </a:moveTo>
                    <a:lnTo>
                      <a:pt x="441376" y="7986"/>
                    </a:lnTo>
                    <a:lnTo>
                      <a:pt x="439887" y="8150"/>
                    </a:lnTo>
                    <a:lnTo>
                      <a:pt x="438676" y="8145"/>
                    </a:lnTo>
                    <a:lnTo>
                      <a:pt x="440679" y="7878"/>
                    </a:lnTo>
                    <a:lnTo>
                      <a:pt x="445211" y="7438"/>
                    </a:lnTo>
                    <a:close/>
                    <a:moveTo>
                      <a:pt x="513854" y="7420"/>
                    </a:moveTo>
                    <a:lnTo>
                      <a:pt x="515200" y="7636"/>
                    </a:lnTo>
                    <a:lnTo>
                      <a:pt x="513880" y="7699"/>
                    </a:lnTo>
                    <a:lnTo>
                      <a:pt x="513140" y="7636"/>
                    </a:lnTo>
                    <a:close/>
                    <a:moveTo>
                      <a:pt x="525403" y="7414"/>
                    </a:moveTo>
                    <a:lnTo>
                      <a:pt x="525381" y="7436"/>
                    </a:lnTo>
                    <a:lnTo>
                      <a:pt x="525358" y="7421"/>
                    </a:lnTo>
                    <a:close/>
                    <a:moveTo>
                      <a:pt x="519871" y="7413"/>
                    </a:moveTo>
                    <a:lnTo>
                      <a:pt x="520338" y="7516"/>
                    </a:lnTo>
                    <a:lnTo>
                      <a:pt x="519235" y="7608"/>
                    </a:lnTo>
                    <a:lnTo>
                      <a:pt x="518660" y="7545"/>
                    </a:lnTo>
                    <a:lnTo>
                      <a:pt x="518455" y="7481"/>
                    </a:lnTo>
                    <a:close/>
                    <a:moveTo>
                      <a:pt x="451206" y="7410"/>
                    </a:moveTo>
                    <a:lnTo>
                      <a:pt x="451499" y="7438"/>
                    </a:lnTo>
                    <a:lnTo>
                      <a:pt x="447683" y="7926"/>
                    </a:lnTo>
                    <a:lnTo>
                      <a:pt x="445647" y="7995"/>
                    </a:lnTo>
                    <a:lnTo>
                      <a:pt x="448611" y="7666"/>
                    </a:lnTo>
                    <a:close/>
                    <a:moveTo>
                      <a:pt x="451050" y="7396"/>
                    </a:moveTo>
                    <a:lnTo>
                      <a:pt x="451068" y="7397"/>
                    </a:lnTo>
                    <a:lnTo>
                      <a:pt x="450695" y="7435"/>
                    </a:lnTo>
                    <a:close/>
                    <a:moveTo>
                      <a:pt x="495426" y="7392"/>
                    </a:moveTo>
                    <a:lnTo>
                      <a:pt x="496030" y="7535"/>
                    </a:lnTo>
                    <a:lnTo>
                      <a:pt x="496041" y="7537"/>
                    </a:lnTo>
                    <a:lnTo>
                      <a:pt x="495605" y="7819"/>
                    </a:lnTo>
                    <a:lnTo>
                      <a:pt x="493218" y="8103"/>
                    </a:lnTo>
                    <a:lnTo>
                      <a:pt x="491727" y="8009"/>
                    </a:lnTo>
                    <a:lnTo>
                      <a:pt x="491950" y="7972"/>
                    </a:lnTo>
                    <a:close/>
                    <a:moveTo>
                      <a:pt x="527311" y="7369"/>
                    </a:moveTo>
                    <a:lnTo>
                      <a:pt x="527672" y="7623"/>
                    </a:lnTo>
                    <a:lnTo>
                      <a:pt x="527065" y="7405"/>
                    </a:lnTo>
                    <a:close/>
                    <a:moveTo>
                      <a:pt x="528309" y="7365"/>
                    </a:moveTo>
                    <a:lnTo>
                      <a:pt x="530574" y="8568"/>
                    </a:lnTo>
                    <a:lnTo>
                      <a:pt x="530441" y="8619"/>
                    </a:lnTo>
                    <a:lnTo>
                      <a:pt x="529776" y="8380"/>
                    </a:lnTo>
                    <a:lnTo>
                      <a:pt x="528294" y="7371"/>
                    </a:lnTo>
                    <a:close/>
                    <a:moveTo>
                      <a:pt x="535878" y="7364"/>
                    </a:moveTo>
                    <a:lnTo>
                      <a:pt x="536687" y="7553"/>
                    </a:lnTo>
                    <a:lnTo>
                      <a:pt x="538512" y="9408"/>
                    </a:lnTo>
                    <a:lnTo>
                      <a:pt x="538405" y="9493"/>
                    </a:lnTo>
                    <a:lnTo>
                      <a:pt x="537238" y="9267"/>
                    </a:lnTo>
                    <a:lnTo>
                      <a:pt x="536071" y="7760"/>
                    </a:lnTo>
                    <a:close/>
                    <a:moveTo>
                      <a:pt x="475103" y="7359"/>
                    </a:moveTo>
                    <a:lnTo>
                      <a:pt x="481054" y="7696"/>
                    </a:lnTo>
                    <a:lnTo>
                      <a:pt x="480158" y="7802"/>
                    </a:lnTo>
                    <a:close/>
                    <a:moveTo>
                      <a:pt x="525239" y="7345"/>
                    </a:moveTo>
                    <a:lnTo>
                      <a:pt x="525358" y="7421"/>
                    </a:lnTo>
                    <a:lnTo>
                      <a:pt x="525237" y="7440"/>
                    </a:lnTo>
                    <a:lnTo>
                      <a:pt x="525144" y="7399"/>
                    </a:lnTo>
                    <a:close/>
                    <a:moveTo>
                      <a:pt x="526781" y="7302"/>
                    </a:moveTo>
                    <a:lnTo>
                      <a:pt x="527065" y="7405"/>
                    </a:lnTo>
                    <a:lnTo>
                      <a:pt x="526685" y="7459"/>
                    </a:lnTo>
                    <a:close/>
                    <a:moveTo>
                      <a:pt x="452586" y="7299"/>
                    </a:moveTo>
                    <a:lnTo>
                      <a:pt x="452898" y="7329"/>
                    </a:lnTo>
                    <a:lnTo>
                      <a:pt x="452062" y="7491"/>
                    </a:lnTo>
                    <a:lnTo>
                      <a:pt x="451499" y="7438"/>
                    </a:lnTo>
                    <a:close/>
                    <a:moveTo>
                      <a:pt x="466338" y="7294"/>
                    </a:moveTo>
                    <a:lnTo>
                      <a:pt x="477701" y="7977"/>
                    </a:lnTo>
                    <a:lnTo>
                      <a:pt x="472930" y="8288"/>
                    </a:lnTo>
                    <a:lnTo>
                      <a:pt x="462462" y="8244"/>
                    </a:lnTo>
                    <a:lnTo>
                      <a:pt x="458553" y="7870"/>
                    </a:lnTo>
                    <a:lnTo>
                      <a:pt x="461978" y="7442"/>
                    </a:lnTo>
                    <a:close/>
                    <a:moveTo>
                      <a:pt x="452304" y="7272"/>
                    </a:moveTo>
                    <a:lnTo>
                      <a:pt x="452458" y="7287"/>
                    </a:lnTo>
                    <a:lnTo>
                      <a:pt x="451206" y="7410"/>
                    </a:lnTo>
                    <a:lnTo>
                      <a:pt x="451068" y="7397"/>
                    </a:lnTo>
                    <a:close/>
                    <a:moveTo>
                      <a:pt x="523286" y="7270"/>
                    </a:moveTo>
                    <a:lnTo>
                      <a:pt x="522689" y="7832"/>
                    </a:lnTo>
                    <a:lnTo>
                      <a:pt x="522333" y="7887"/>
                    </a:lnTo>
                    <a:lnTo>
                      <a:pt x="522099" y="7833"/>
                    </a:lnTo>
                    <a:lnTo>
                      <a:pt x="522851" y="7307"/>
                    </a:lnTo>
                    <a:close/>
                    <a:moveTo>
                      <a:pt x="522906" y="7269"/>
                    </a:moveTo>
                    <a:lnTo>
                      <a:pt x="522851" y="7307"/>
                    </a:lnTo>
                    <a:lnTo>
                      <a:pt x="520611" y="7493"/>
                    </a:lnTo>
                    <a:lnTo>
                      <a:pt x="520193" y="7398"/>
                    </a:lnTo>
                    <a:close/>
                    <a:moveTo>
                      <a:pt x="528104" y="7256"/>
                    </a:moveTo>
                    <a:lnTo>
                      <a:pt x="528202" y="7309"/>
                    </a:lnTo>
                    <a:lnTo>
                      <a:pt x="528294" y="7371"/>
                    </a:lnTo>
                    <a:lnTo>
                      <a:pt x="527814" y="7577"/>
                    </a:lnTo>
                    <a:lnTo>
                      <a:pt x="527534" y="7338"/>
                    </a:lnTo>
                    <a:close/>
                    <a:moveTo>
                      <a:pt x="446652" y="7255"/>
                    </a:moveTo>
                    <a:lnTo>
                      <a:pt x="445609" y="7400"/>
                    </a:lnTo>
                    <a:lnTo>
                      <a:pt x="445211" y="7438"/>
                    </a:lnTo>
                    <a:lnTo>
                      <a:pt x="444198" y="7508"/>
                    </a:lnTo>
                    <a:close/>
                    <a:moveTo>
                      <a:pt x="523349" y="7247"/>
                    </a:moveTo>
                    <a:lnTo>
                      <a:pt x="523329" y="7267"/>
                    </a:lnTo>
                    <a:lnTo>
                      <a:pt x="523286" y="7270"/>
                    </a:lnTo>
                    <a:lnTo>
                      <a:pt x="523309" y="7249"/>
                    </a:lnTo>
                    <a:close/>
                    <a:moveTo>
                      <a:pt x="506802" y="7245"/>
                    </a:moveTo>
                    <a:lnTo>
                      <a:pt x="502714" y="9110"/>
                    </a:lnTo>
                    <a:lnTo>
                      <a:pt x="501544" y="8834"/>
                    </a:lnTo>
                    <a:lnTo>
                      <a:pt x="502475" y="8411"/>
                    </a:lnTo>
                    <a:lnTo>
                      <a:pt x="499945" y="8400"/>
                    </a:lnTo>
                    <a:lnTo>
                      <a:pt x="503981" y="7433"/>
                    </a:lnTo>
                    <a:close/>
                    <a:moveTo>
                      <a:pt x="524161" y="7209"/>
                    </a:moveTo>
                    <a:lnTo>
                      <a:pt x="524760" y="7513"/>
                    </a:lnTo>
                    <a:lnTo>
                      <a:pt x="522761" y="7821"/>
                    </a:lnTo>
                    <a:lnTo>
                      <a:pt x="523329" y="7267"/>
                    </a:lnTo>
                    <a:lnTo>
                      <a:pt x="523850" y="7224"/>
                    </a:lnTo>
                    <a:close/>
                    <a:moveTo>
                      <a:pt x="526849" y="7192"/>
                    </a:moveTo>
                    <a:lnTo>
                      <a:pt x="526781" y="7302"/>
                    </a:lnTo>
                    <a:lnTo>
                      <a:pt x="526585" y="7232"/>
                    </a:lnTo>
                    <a:close/>
                    <a:moveTo>
                      <a:pt x="453434" y="7190"/>
                    </a:moveTo>
                    <a:lnTo>
                      <a:pt x="452586" y="7299"/>
                    </a:lnTo>
                    <a:lnTo>
                      <a:pt x="452458" y="7287"/>
                    </a:lnTo>
                    <a:close/>
                    <a:moveTo>
                      <a:pt x="448859" y="7188"/>
                    </a:moveTo>
                    <a:lnTo>
                      <a:pt x="450141" y="7310"/>
                    </a:lnTo>
                    <a:lnTo>
                      <a:pt x="443393" y="8072"/>
                    </a:lnTo>
                    <a:lnTo>
                      <a:pt x="440955" y="8154"/>
                    </a:lnTo>
                    <a:lnTo>
                      <a:pt x="440187" y="8151"/>
                    </a:lnTo>
                    <a:lnTo>
                      <a:pt x="441376" y="7986"/>
                    </a:lnTo>
                    <a:lnTo>
                      <a:pt x="448285" y="7228"/>
                    </a:lnTo>
                    <a:close/>
                    <a:moveTo>
                      <a:pt x="524652" y="7185"/>
                    </a:moveTo>
                    <a:lnTo>
                      <a:pt x="525144" y="7399"/>
                    </a:lnTo>
                    <a:lnTo>
                      <a:pt x="525012" y="7474"/>
                    </a:lnTo>
                    <a:lnTo>
                      <a:pt x="524955" y="7483"/>
                    </a:lnTo>
                    <a:lnTo>
                      <a:pt x="524342" y="7200"/>
                    </a:lnTo>
                    <a:close/>
                    <a:moveTo>
                      <a:pt x="524310" y="7185"/>
                    </a:moveTo>
                    <a:lnTo>
                      <a:pt x="524342" y="7200"/>
                    </a:lnTo>
                    <a:lnTo>
                      <a:pt x="524161" y="7209"/>
                    </a:lnTo>
                    <a:lnTo>
                      <a:pt x="524143" y="7199"/>
                    </a:lnTo>
                    <a:close/>
                    <a:moveTo>
                      <a:pt x="496594" y="7182"/>
                    </a:moveTo>
                    <a:lnTo>
                      <a:pt x="496559" y="7204"/>
                    </a:lnTo>
                    <a:lnTo>
                      <a:pt x="495762" y="7337"/>
                    </a:lnTo>
                    <a:lnTo>
                      <a:pt x="495426" y="7392"/>
                    </a:lnTo>
                    <a:lnTo>
                      <a:pt x="495270" y="7356"/>
                    </a:lnTo>
                    <a:lnTo>
                      <a:pt x="495121" y="7321"/>
                    </a:lnTo>
                    <a:close/>
                    <a:moveTo>
                      <a:pt x="451313" y="7177"/>
                    </a:moveTo>
                    <a:lnTo>
                      <a:pt x="452229" y="7265"/>
                    </a:lnTo>
                    <a:lnTo>
                      <a:pt x="451050" y="7396"/>
                    </a:lnTo>
                    <a:lnTo>
                      <a:pt x="450141" y="7310"/>
                    </a:lnTo>
                    <a:close/>
                    <a:moveTo>
                      <a:pt x="518746" y="7166"/>
                    </a:moveTo>
                    <a:lnTo>
                      <a:pt x="518877" y="7195"/>
                    </a:lnTo>
                    <a:lnTo>
                      <a:pt x="518269" y="7423"/>
                    </a:lnTo>
                    <a:lnTo>
                      <a:pt x="518177" y="7394"/>
                    </a:lnTo>
                    <a:close/>
                    <a:moveTo>
                      <a:pt x="528792" y="7158"/>
                    </a:moveTo>
                    <a:lnTo>
                      <a:pt x="528309" y="7365"/>
                    </a:lnTo>
                    <a:lnTo>
                      <a:pt x="528202" y="7309"/>
                    </a:lnTo>
                    <a:lnTo>
                      <a:pt x="528121" y="7254"/>
                    </a:lnTo>
                    <a:close/>
                    <a:moveTo>
                      <a:pt x="525601" y="7140"/>
                    </a:moveTo>
                    <a:lnTo>
                      <a:pt x="525239" y="7345"/>
                    </a:lnTo>
                    <a:lnTo>
                      <a:pt x="524964" y="7170"/>
                    </a:lnTo>
                    <a:close/>
                    <a:moveTo>
                      <a:pt x="524909" y="7136"/>
                    </a:moveTo>
                    <a:lnTo>
                      <a:pt x="524964" y="7170"/>
                    </a:lnTo>
                    <a:lnTo>
                      <a:pt x="524652" y="7185"/>
                    </a:lnTo>
                    <a:lnTo>
                      <a:pt x="524597" y="7161"/>
                    </a:lnTo>
                    <a:close/>
                    <a:moveTo>
                      <a:pt x="519038" y="7134"/>
                    </a:moveTo>
                    <a:lnTo>
                      <a:pt x="520193" y="7398"/>
                    </a:lnTo>
                    <a:lnTo>
                      <a:pt x="519871" y="7413"/>
                    </a:lnTo>
                    <a:lnTo>
                      <a:pt x="518877" y="7195"/>
                    </a:lnTo>
                    <a:close/>
                    <a:moveTo>
                      <a:pt x="514822" y="7127"/>
                    </a:moveTo>
                    <a:lnTo>
                      <a:pt x="517982" y="7472"/>
                    </a:lnTo>
                    <a:lnTo>
                      <a:pt x="517891" y="7508"/>
                    </a:lnTo>
                    <a:lnTo>
                      <a:pt x="516023" y="7597"/>
                    </a:lnTo>
                    <a:lnTo>
                      <a:pt x="514377" y="7262"/>
                    </a:lnTo>
                    <a:close/>
                    <a:moveTo>
                      <a:pt x="527284" y="7125"/>
                    </a:moveTo>
                    <a:lnTo>
                      <a:pt x="527534" y="7338"/>
                    </a:lnTo>
                    <a:lnTo>
                      <a:pt x="527311" y="7369"/>
                    </a:lnTo>
                    <a:lnTo>
                      <a:pt x="527021" y="7165"/>
                    </a:lnTo>
                    <a:close/>
                    <a:moveTo>
                      <a:pt x="453950" y="7124"/>
                    </a:moveTo>
                    <a:lnTo>
                      <a:pt x="453792" y="7155"/>
                    </a:lnTo>
                    <a:lnTo>
                      <a:pt x="453434" y="7190"/>
                    </a:lnTo>
                    <a:close/>
                    <a:moveTo>
                      <a:pt x="507079" y="7119"/>
                    </a:moveTo>
                    <a:lnTo>
                      <a:pt x="507789" y="7179"/>
                    </a:lnTo>
                    <a:lnTo>
                      <a:pt x="506802" y="7245"/>
                    </a:lnTo>
                    <a:close/>
                    <a:moveTo>
                      <a:pt x="526244" y="7109"/>
                    </a:moveTo>
                    <a:lnTo>
                      <a:pt x="526585" y="7232"/>
                    </a:lnTo>
                    <a:lnTo>
                      <a:pt x="525403" y="7414"/>
                    </a:lnTo>
                    <a:lnTo>
                      <a:pt x="525681" y="7136"/>
                    </a:lnTo>
                    <a:close/>
                    <a:moveTo>
                      <a:pt x="472120" y="7098"/>
                    </a:moveTo>
                    <a:lnTo>
                      <a:pt x="475103" y="7359"/>
                    </a:lnTo>
                    <a:lnTo>
                      <a:pt x="471100" y="7133"/>
                    </a:lnTo>
                    <a:close/>
                    <a:moveTo>
                      <a:pt x="462980" y="7092"/>
                    </a:moveTo>
                    <a:lnTo>
                      <a:pt x="464192" y="7165"/>
                    </a:lnTo>
                    <a:lnTo>
                      <a:pt x="461978" y="7442"/>
                    </a:lnTo>
                    <a:lnTo>
                      <a:pt x="460483" y="7493"/>
                    </a:lnTo>
                    <a:close/>
                    <a:moveTo>
                      <a:pt x="526912" y="7089"/>
                    </a:moveTo>
                    <a:lnTo>
                      <a:pt x="527021" y="7165"/>
                    </a:lnTo>
                    <a:lnTo>
                      <a:pt x="526849" y="7192"/>
                    </a:lnTo>
                    <a:close/>
                    <a:moveTo>
                      <a:pt x="526919" y="7077"/>
                    </a:moveTo>
                    <a:lnTo>
                      <a:pt x="526912" y="7089"/>
                    </a:lnTo>
                    <a:lnTo>
                      <a:pt x="526897" y="7078"/>
                    </a:lnTo>
                    <a:close/>
                    <a:moveTo>
                      <a:pt x="525752" y="7065"/>
                    </a:moveTo>
                    <a:lnTo>
                      <a:pt x="525681" y="7136"/>
                    </a:lnTo>
                    <a:lnTo>
                      <a:pt x="525601" y="7140"/>
                    </a:lnTo>
                    <a:lnTo>
                      <a:pt x="525730" y="7067"/>
                    </a:lnTo>
                    <a:close/>
                    <a:moveTo>
                      <a:pt x="462395" y="7057"/>
                    </a:moveTo>
                    <a:lnTo>
                      <a:pt x="462807" y="7082"/>
                    </a:lnTo>
                    <a:lnTo>
                      <a:pt x="460218" y="7502"/>
                    </a:lnTo>
                    <a:lnTo>
                      <a:pt x="458834" y="7549"/>
                    </a:lnTo>
                    <a:close/>
                    <a:moveTo>
                      <a:pt x="527813" y="7043"/>
                    </a:moveTo>
                    <a:lnTo>
                      <a:pt x="528121" y="7254"/>
                    </a:lnTo>
                    <a:lnTo>
                      <a:pt x="528104" y="7256"/>
                    </a:lnTo>
                    <a:lnTo>
                      <a:pt x="527727" y="7056"/>
                    </a:lnTo>
                    <a:close/>
                    <a:moveTo>
                      <a:pt x="527696" y="7040"/>
                    </a:moveTo>
                    <a:lnTo>
                      <a:pt x="527727" y="7056"/>
                    </a:lnTo>
                    <a:lnTo>
                      <a:pt x="527284" y="7125"/>
                    </a:lnTo>
                    <a:lnTo>
                      <a:pt x="527212" y="7063"/>
                    </a:lnTo>
                    <a:close/>
                    <a:moveTo>
                      <a:pt x="447005" y="7034"/>
                    </a:moveTo>
                    <a:lnTo>
                      <a:pt x="442662" y="7614"/>
                    </a:lnTo>
                    <a:lnTo>
                      <a:pt x="435533" y="8103"/>
                    </a:lnTo>
                    <a:lnTo>
                      <a:pt x="439423" y="7568"/>
                    </a:lnTo>
                    <a:close/>
                    <a:moveTo>
                      <a:pt x="454672" y="7032"/>
                    </a:moveTo>
                    <a:lnTo>
                      <a:pt x="453950" y="7124"/>
                    </a:lnTo>
                    <a:lnTo>
                      <a:pt x="454157" y="7084"/>
                    </a:lnTo>
                    <a:close/>
                    <a:moveTo>
                      <a:pt x="461714" y="7016"/>
                    </a:moveTo>
                    <a:lnTo>
                      <a:pt x="462191" y="7045"/>
                    </a:lnTo>
                    <a:lnTo>
                      <a:pt x="457615" y="7590"/>
                    </a:lnTo>
                    <a:lnTo>
                      <a:pt x="456780" y="7618"/>
                    </a:lnTo>
                    <a:close/>
                    <a:moveTo>
                      <a:pt x="454557" y="7006"/>
                    </a:moveTo>
                    <a:lnTo>
                      <a:pt x="454157" y="7084"/>
                    </a:lnTo>
                    <a:lnTo>
                      <a:pt x="452304" y="7272"/>
                    </a:lnTo>
                    <a:lnTo>
                      <a:pt x="452229" y="7265"/>
                    </a:lnTo>
                    <a:close/>
                    <a:moveTo>
                      <a:pt x="502496" y="6999"/>
                    </a:moveTo>
                    <a:lnTo>
                      <a:pt x="502262" y="7083"/>
                    </a:lnTo>
                    <a:lnTo>
                      <a:pt x="500672" y="7654"/>
                    </a:lnTo>
                    <a:lnTo>
                      <a:pt x="497904" y="7838"/>
                    </a:lnTo>
                    <a:lnTo>
                      <a:pt x="500336" y="7256"/>
                    </a:lnTo>
                    <a:lnTo>
                      <a:pt x="501558" y="7110"/>
                    </a:lnTo>
                    <a:close/>
                    <a:moveTo>
                      <a:pt x="451636" y="6997"/>
                    </a:moveTo>
                    <a:lnTo>
                      <a:pt x="448859" y="7188"/>
                    </a:lnTo>
                    <a:lnTo>
                      <a:pt x="448743" y="7177"/>
                    </a:lnTo>
                    <a:lnTo>
                      <a:pt x="448285" y="7228"/>
                    </a:lnTo>
                    <a:lnTo>
                      <a:pt x="445448" y="7422"/>
                    </a:lnTo>
                    <a:lnTo>
                      <a:pt x="445609" y="7400"/>
                    </a:lnTo>
                    <a:lnTo>
                      <a:pt x="449424" y="7030"/>
                    </a:lnTo>
                    <a:close/>
                    <a:moveTo>
                      <a:pt x="526747" y="6972"/>
                    </a:moveTo>
                    <a:lnTo>
                      <a:pt x="526897" y="7078"/>
                    </a:lnTo>
                    <a:lnTo>
                      <a:pt x="526244" y="7109"/>
                    </a:lnTo>
                    <a:lnTo>
                      <a:pt x="526051" y="7040"/>
                    </a:lnTo>
                    <a:lnTo>
                      <a:pt x="525752" y="7065"/>
                    </a:lnTo>
                    <a:lnTo>
                      <a:pt x="525776" y="7041"/>
                    </a:lnTo>
                    <a:lnTo>
                      <a:pt x="525777" y="7040"/>
                    </a:lnTo>
                    <a:close/>
                    <a:moveTo>
                      <a:pt x="511017" y="6964"/>
                    </a:moveTo>
                    <a:lnTo>
                      <a:pt x="511019" y="6965"/>
                    </a:lnTo>
                    <a:lnTo>
                      <a:pt x="512717" y="7600"/>
                    </a:lnTo>
                    <a:lnTo>
                      <a:pt x="507789" y="7179"/>
                    </a:lnTo>
                    <a:close/>
                    <a:moveTo>
                      <a:pt x="523654" y="6951"/>
                    </a:moveTo>
                    <a:lnTo>
                      <a:pt x="524143" y="7199"/>
                    </a:lnTo>
                    <a:lnTo>
                      <a:pt x="523850" y="7224"/>
                    </a:lnTo>
                    <a:lnTo>
                      <a:pt x="523349" y="7247"/>
                    </a:lnTo>
                    <a:close/>
                    <a:moveTo>
                      <a:pt x="505101" y="6950"/>
                    </a:moveTo>
                    <a:lnTo>
                      <a:pt x="505277" y="6965"/>
                    </a:lnTo>
                    <a:lnTo>
                      <a:pt x="505763" y="7006"/>
                    </a:lnTo>
                    <a:lnTo>
                      <a:pt x="503981" y="7433"/>
                    </a:lnTo>
                    <a:lnTo>
                      <a:pt x="501653" y="7588"/>
                    </a:lnTo>
                    <a:lnTo>
                      <a:pt x="504951" y="6978"/>
                    </a:lnTo>
                    <a:close/>
                    <a:moveTo>
                      <a:pt x="527079" y="6949"/>
                    </a:moveTo>
                    <a:lnTo>
                      <a:pt x="527212" y="7063"/>
                    </a:lnTo>
                    <a:lnTo>
                      <a:pt x="526919" y="7077"/>
                    </a:lnTo>
                    <a:lnTo>
                      <a:pt x="526994" y="6955"/>
                    </a:lnTo>
                    <a:close/>
                    <a:moveTo>
                      <a:pt x="455094" y="6947"/>
                    </a:moveTo>
                    <a:lnTo>
                      <a:pt x="454557" y="7006"/>
                    </a:lnTo>
                    <a:lnTo>
                      <a:pt x="454845" y="6950"/>
                    </a:lnTo>
                    <a:close/>
                    <a:moveTo>
                      <a:pt x="493525" y="6944"/>
                    </a:moveTo>
                    <a:lnTo>
                      <a:pt x="495121" y="7321"/>
                    </a:lnTo>
                    <a:lnTo>
                      <a:pt x="494379" y="7391"/>
                    </a:lnTo>
                    <a:lnTo>
                      <a:pt x="489390" y="7861"/>
                    </a:lnTo>
                    <a:lnTo>
                      <a:pt x="487516" y="7743"/>
                    </a:lnTo>
                    <a:lnTo>
                      <a:pt x="486983" y="7709"/>
                    </a:lnTo>
                    <a:lnTo>
                      <a:pt x="493078" y="6974"/>
                    </a:lnTo>
                    <a:close/>
                    <a:moveTo>
                      <a:pt x="455584" y="6939"/>
                    </a:moveTo>
                    <a:lnTo>
                      <a:pt x="454672" y="7032"/>
                    </a:lnTo>
                    <a:lnTo>
                      <a:pt x="455370" y="6943"/>
                    </a:lnTo>
                    <a:close/>
                    <a:moveTo>
                      <a:pt x="477748" y="6907"/>
                    </a:moveTo>
                    <a:lnTo>
                      <a:pt x="483300" y="7430"/>
                    </a:lnTo>
                    <a:lnTo>
                      <a:pt x="483045" y="7461"/>
                    </a:lnTo>
                    <a:lnTo>
                      <a:pt x="475494" y="6984"/>
                    </a:lnTo>
                    <a:close/>
                    <a:moveTo>
                      <a:pt x="459866" y="6905"/>
                    </a:moveTo>
                    <a:lnTo>
                      <a:pt x="460283" y="6930"/>
                    </a:lnTo>
                    <a:lnTo>
                      <a:pt x="455414" y="7569"/>
                    </a:lnTo>
                    <a:lnTo>
                      <a:pt x="455123" y="7542"/>
                    </a:lnTo>
                    <a:close/>
                    <a:moveTo>
                      <a:pt x="458344" y="6899"/>
                    </a:moveTo>
                    <a:lnTo>
                      <a:pt x="454415" y="7474"/>
                    </a:lnTo>
                    <a:lnTo>
                      <a:pt x="452898" y="7329"/>
                    </a:lnTo>
                    <a:lnTo>
                      <a:pt x="453792" y="7155"/>
                    </a:lnTo>
                    <a:lnTo>
                      <a:pt x="456045" y="6933"/>
                    </a:lnTo>
                    <a:close/>
                    <a:moveTo>
                      <a:pt x="523684" y="6896"/>
                    </a:moveTo>
                    <a:lnTo>
                      <a:pt x="523702" y="6904"/>
                    </a:lnTo>
                    <a:lnTo>
                      <a:pt x="523654" y="6951"/>
                    </a:lnTo>
                    <a:lnTo>
                      <a:pt x="523636" y="6942"/>
                    </a:lnTo>
                    <a:close/>
                    <a:moveTo>
                      <a:pt x="466522" y="6874"/>
                    </a:moveTo>
                    <a:lnTo>
                      <a:pt x="471100" y="7133"/>
                    </a:lnTo>
                    <a:lnTo>
                      <a:pt x="466338" y="7294"/>
                    </a:lnTo>
                    <a:lnTo>
                      <a:pt x="464192" y="7165"/>
                    </a:lnTo>
                    <a:close/>
                    <a:moveTo>
                      <a:pt x="460108" y="6873"/>
                    </a:moveTo>
                    <a:lnTo>
                      <a:pt x="459866" y="6905"/>
                    </a:lnTo>
                    <a:lnTo>
                      <a:pt x="459481" y="6882"/>
                    </a:lnTo>
                    <a:close/>
                    <a:moveTo>
                      <a:pt x="512447" y="6869"/>
                    </a:moveTo>
                    <a:lnTo>
                      <a:pt x="514377" y="7262"/>
                    </a:lnTo>
                    <a:lnTo>
                      <a:pt x="513854" y="7420"/>
                    </a:lnTo>
                    <a:lnTo>
                      <a:pt x="511019" y="6965"/>
                    </a:lnTo>
                    <a:lnTo>
                      <a:pt x="511018" y="6964"/>
                    </a:lnTo>
                    <a:close/>
                    <a:moveTo>
                      <a:pt x="512442" y="6868"/>
                    </a:moveTo>
                    <a:lnTo>
                      <a:pt x="512450" y="6869"/>
                    </a:lnTo>
                    <a:lnTo>
                      <a:pt x="512447" y="6869"/>
                    </a:lnTo>
                    <a:close/>
                    <a:moveTo>
                      <a:pt x="523484" y="6864"/>
                    </a:moveTo>
                    <a:lnTo>
                      <a:pt x="523636" y="6942"/>
                    </a:lnTo>
                    <a:lnTo>
                      <a:pt x="523309" y="7249"/>
                    </a:lnTo>
                    <a:lnTo>
                      <a:pt x="522906" y="7269"/>
                    </a:lnTo>
                    <a:close/>
                    <a:moveTo>
                      <a:pt x="458756" y="6839"/>
                    </a:moveTo>
                    <a:lnTo>
                      <a:pt x="459481" y="6882"/>
                    </a:lnTo>
                    <a:lnTo>
                      <a:pt x="458344" y="6899"/>
                    </a:lnTo>
                    <a:close/>
                    <a:moveTo>
                      <a:pt x="463270" y="6827"/>
                    </a:moveTo>
                    <a:lnTo>
                      <a:pt x="461714" y="7016"/>
                    </a:lnTo>
                    <a:lnTo>
                      <a:pt x="460283" y="6930"/>
                    </a:lnTo>
                    <a:lnTo>
                      <a:pt x="460798" y="6863"/>
                    </a:lnTo>
                    <a:close/>
                    <a:moveTo>
                      <a:pt x="464163" y="6813"/>
                    </a:moveTo>
                    <a:lnTo>
                      <a:pt x="462395" y="7057"/>
                    </a:lnTo>
                    <a:lnTo>
                      <a:pt x="462191" y="7045"/>
                    </a:lnTo>
                    <a:lnTo>
                      <a:pt x="464132" y="6814"/>
                    </a:lnTo>
                    <a:close/>
                    <a:moveTo>
                      <a:pt x="523795" y="6813"/>
                    </a:moveTo>
                    <a:lnTo>
                      <a:pt x="524597" y="7161"/>
                    </a:lnTo>
                    <a:lnTo>
                      <a:pt x="524310" y="7185"/>
                    </a:lnTo>
                    <a:lnTo>
                      <a:pt x="523702" y="6904"/>
                    </a:lnTo>
                    <a:close/>
                    <a:moveTo>
                      <a:pt x="464777" y="6804"/>
                    </a:moveTo>
                    <a:lnTo>
                      <a:pt x="462980" y="7092"/>
                    </a:lnTo>
                    <a:lnTo>
                      <a:pt x="462807" y="7082"/>
                    </a:lnTo>
                    <a:lnTo>
                      <a:pt x="464495" y="6808"/>
                    </a:lnTo>
                    <a:close/>
                    <a:moveTo>
                      <a:pt x="533434" y="6791"/>
                    </a:moveTo>
                    <a:lnTo>
                      <a:pt x="535739" y="7331"/>
                    </a:lnTo>
                    <a:lnTo>
                      <a:pt x="536071" y="7760"/>
                    </a:lnTo>
                    <a:lnTo>
                      <a:pt x="536761" y="9175"/>
                    </a:lnTo>
                    <a:lnTo>
                      <a:pt x="535646" y="8959"/>
                    </a:lnTo>
                    <a:lnTo>
                      <a:pt x="534832" y="9936"/>
                    </a:lnTo>
                    <a:close/>
                    <a:moveTo>
                      <a:pt x="464912" y="6783"/>
                    </a:moveTo>
                    <a:lnTo>
                      <a:pt x="465187" y="6798"/>
                    </a:lnTo>
                    <a:lnTo>
                      <a:pt x="464777" y="6804"/>
                    </a:lnTo>
                    <a:close/>
                    <a:moveTo>
                      <a:pt x="503105" y="6780"/>
                    </a:moveTo>
                    <a:lnTo>
                      <a:pt x="503822" y="6841"/>
                    </a:lnTo>
                    <a:lnTo>
                      <a:pt x="502496" y="6999"/>
                    </a:lnTo>
                    <a:close/>
                    <a:moveTo>
                      <a:pt x="529540" y="6778"/>
                    </a:moveTo>
                    <a:lnTo>
                      <a:pt x="527813" y="7043"/>
                    </a:lnTo>
                    <a:lnTo>
                      <a:pt x="527619" y="6912"/>
                    </a:lnTo>
                    <a:close/>
                    <a:moveTo>
                      <a:pt x="467385" y="6766"/>
                    </a:moveTo>
                    <a:lnTo>
                      <a:pt x="466522" y="6874"/>
                    </a:lnTo>
                    <a:lnTo>
                      <a:pt x="465187" y="6798"/>
                    </a:lnTo>
                    <a:close/>
                    <a:moveTo>
                      <a:pt x="464560" y="6763"/>
                    </a:moveTo>
                    <a:lnTo>
                      <a:pt x="464721" y="6772"/>
                    </a:lnTo>
                    <a:lnTo>
                      <a:pt x="464495" y="6808"/>
                    </a:lnTo>
                    <a:lnTo>
                      <a:pt x="464163" y="6813"/>
                    </a:lnTo>
                    <a:lnTo>
                      <a:pt x="464330" y="6790"/>
                    </a:lnTo>
                    <a:close/>
                    <a:moveTo>
                      <a:pt x="457389" y="6757"/>
                    </a:moveTo>
                    <a:lnTo>
                      <a:pt x="457663" y="6773"/>
                    </a:lnTo>
                    <a:lnTo>
                      <a:pt x="456045" y="6933"/>
                    </a:lnTo>
                    <a:lnTo>
                      <a:pt x="455584" y="6939"/>
                    </a:lnTo>
                    <a:close/>
                    <a:moveTo>
                      <a:pt x="523648" y="6749"/>
                    </a:moveTo>
                    <a:lnTo>
                      <a:pt x="523780" y="6806"/>
                    </a:lnTo>
                    <a:lnTo>
                      <a:pt x="523684" y="6896"/>
                    </a:lnTo>
                    <a:lnTo>
                      <a:pt x="523535" y="6828"/>
                    </a:lnTo>
                    <a:close/>
                    <a:moveTo>
                      <a:pt x="529757" y="6744"/>
                    </a:moveTo>
                    <a:lnTo>
                      <a:pt x="529706" y="6766"/>
                    </a:lnTo>
                    <a:lnTo>
                      <a:pt x="529540" y="6778"/>
                    </a:lnTo>
                    <a:close/>
                    <a:moveTo>
                      <a:pt x="456934" y="6742"/>
                    </a:moveTo>
                    <a:lnTo>
                      <a:pt x="455370" y="6943"/>
                    </a:lnTo>
                    <a:lnTo>
                      <a:pt x="455094" y="6947"/>
                    </a:lnTo>
                    <a:close/>
                    <a:moveTo>
                      <a:pt x="516099" y="6741"/>
                    </a:moveTo>
                    <a:lnTo>
                      <a:pt x="518177" y="7394"/>
                    </a:lnTo>
                    <a:lnTo>
                      <a:pt x="518039" y="7449"/>
                    </a:lnTo>
                    <a:lnTo>
                      <a:pt x="515609" y="6889"/>
                    </a:lnTo>
                    <a:close/>
                    <a:moveTo>
                      <a:pt x="457004" y="6733"/>
                    </a:moveTo>
                    <a:lnTo>
                      <a:pt x="457011" y="6734"/>
                    </a:lnTo>
                    <a:lnTo>
                      <a:pt x="456934" y="6742"/>
                    </a:lnTo>
                    <a:close/>
                    <a:moveTo>
                      <a:pt x="464036" y="6733"/>
                    </a:moveTo>
                    <a:lnTo>
                      <a:pt x="464538" y="6762"/>
                    </a:lnTo>
                    <a:lnTo>
                      <a:pt x="464330" y="6790"/>
                    </a:lnTo>
                    <a:lnTo>
                      <a:pt x="464132" y="6814"/>
                    </a:lnTo>
                    <a:lnTo>
                      <a:pt x="463270" y="6827"/>
                    </a:lnTo>
                    <a:close/>
                    <a:moveTo>
                      <a:pt x="496790" y="6732"/>
                    </a:moveTo>
                    <a:lnTo>
                      <a:pt x="493525" y="6944"/>
                    </a:lnTo>
                    <a:lnTo>
                      <a:pt x="493455" y="6928"/>
                    </a:lnTo>
                    <a:lnTo>
                      <a:pt x="494799" y="6766"/>
                    </a:lnTo>
                    <a:close/>
                    <a:moveTo>
                      <a:pt x="467772" y="6718"/>
                    </a:moveTo>
                    <a:lnTo>
                      <a:pt x="468190" y="6754"/>
                    </a:lnTo>
                    <a:lnTo>
                      <a:pt x="467385" y="6766"/>
                    </a:lnTo>
                    <a:close/>
                    <a:moveTo>
                      <a:pt x="471166" y="6710"/>
                    </a:moveTo>
                    <a:lnTo>
                      <a:pt x="475494" y="6984"/>
                    </a:lnTo>
                    <a:lnTo>
                      <a:pt x="472120" y="7098"/>
                    </a:lnTo>
                    <a:lnTo>
                      <a:pt x="468190" y="6754"/>
                    </a:lnTo>
                    <a:close/>
                    <a:moveTo>
                      <a:pt x="514831" y="6710"/>
                    </a:moveTo>
                    <a:lnTo>
                      <a:pt x="515609" y="6889"/>
                    </a:lnTo>
                    <a:lnTo>
                      <a:pt x="514822" y="7127"/>
                    </a:lnTo>
                    <a:lnTo>
                      <a:pt x="512450" y="6869"/>
                    </a:lnTo>
                    <a:close/>
                    <a:moveTo>
                      <a:pt x="497348" y="6695"/>
                    </a:moveTo>
                    <a:lnTo>
                      <a:pt x="497306" y="6723"/>
                    </a:lnTo>
                    <a:lnTo>
                      <a:pt x="496790" y="6732"/>
                    </a:lnTo>
                    <a:close/>
                    <a:moveTo>
                      <a:pt x="456194" y="6685"/>
                    </a:moveTo>
                    <a:lnTo>
                      <a:pt x="456207" y="6686"/>
                    </a:lnTo>
                    <a:lnTo>
                      <a:pt x="454845" y="6950"/>
                    </a:lnTo>
                    <a:lnTo>
                      <a:pt x="451636" y="6997"/>
                    </a:lnTo>
                    <a:close/>
                    <a:moveTo>
                      <a:pt x="499692" y="6682"/>
                    </a:moveTo>
                    <a:lnTo>
                      <a:pt x="496820" y="7160"/>
                    </a:lnTo>
                    <a:lnTo>
                      <a:pt x="496594" y="7182"/>
                    </a:lnTo>
                    <a:lnTo>
                      <a:pt x="497306" y="6723"/>
                    </a:lnTo>
                    <a:close/>
                    <a:moveTo>
                      <a:pt x="501923" y="6679"/>
                    </a:moveTo>
                    <a:lnTo>
                      <a:pt x="502529" y="6730"/>
                    </a:lnTo>
                    <a:lnTo>
                      <a:pt x="501713" y="6926"/>
                    </a:lnTo>
                    <a:lnTo>
                      <a:pt x="500824" y="7139"/>
                    </a:lnTo>
                    <a:lnTo>
                      <a:pt x="500336" y="7256"/>
                    </a:lnTo>
                    <a:lnTo>
                      <a:pt x="496688" y="7690"/>
                    </a:lnTo>
                    <a:lnTo>
                      <a:pt x="496041" y="7537"/>
                    </a:lnTo>
                    <a:lnTo>
                      <a:pt x="496049" y="7533"/>
                    </a:lnTo>
                    <a:lnTo>
                      <a:pt x="496391" y="7312"/>
                    </a:lnTo>
                    <a:lnTo>
                      <a:pt x="496559" y="7204"/>
                    </a:lnTo>
                    <a:lnTo>
                      <a:pt x="496820" y="7160"/>
                    </a:lnTo>
                    <a:close/>
                    <a:moveTo>
                      <a:pt x="502384" y="6635"/>
                    </a:moveTo>
                    <a:lnTo>
                      <a:pt x="501923" y="6679"/>
                    </a:lnTo>
                    <a:lnTo>
                      <a:pt x="501577" y="6649"/>
                    </a:lnTo>
                    <a:close/>
                    <a:moveTo>
                      <a:pt x="527197" y="6624"/>
                    </a:moveTo>
                    <a:lnTo>
                      <a:pt x="527619" y="6912"/>
                    </a:lnTo>
                    <a:lnTo>
                      <a:pt x="527079" y="6949"/>
                    </a:lnTo>
                    <a:lnTo>
                      <a:pt x="527025" y="6904"/>
                    </a:lnTo>
                    <a:close/>
                    <a:moveTo>
                      <a:pt x="462006" y="6618"/>
                    </a:moveTo>
                    <a:lnTo>
                      <a:pt x="462463" y="6644"/>
                    </a:lnTo>
                    <a:lnTo>
                      <a:pt x="460798" y="6863"/>
                    </a:lnTo>
                    <a:lnTo>
                      <a:pt x="460108" y="6873"/>
                    </a:lnTo>
                    <a:close/>
                    <a:moveTo>
                      <a:pt x="516243" y="6616"/>
                    </a:moveTo>
                    <a:lnTo>
                      <a:pt x="516399" y="6650"/>
                    </a:lnTo>
                    <a:lnTo>
                      <a:pt x="516099" y="6741"/>
                    </a:lnTo>
                    <a:lnTo>
                      <a:pt x="515796" y="6646"/>
                    </a:lnTo>
                    <a:close/>
                    <a:moveTo>
                      <a:pt x="503563" y="6615"/>
                    </a:moveTo>
                    <a:lnTo>
                      <a:pt x="503117" y="6775"/>
                    </a:lnTo>
                    <a:lnTo>
                      <a:pt x="503105" y="6780"/>
                    </a:lnTo>
                    <a:lnTo>
                      <a:pt x="503090" y="6778"/>
                    </a:lnTo>
                    <a:lnTo>
                      <a:pt x="502529" y="6730"/>
                    </a:lnTo>
                    <a:lnTo>
                      <a:pt x="502968" y="6625"/>
                    </a:lnTo>
                    <a:close/>
                    <a:moveTo>
                      <a:pt x="516647" y="6589"/>
                    </a:moveTo>
                    <a:lnTo>
                      <a:pt x="518902" y="7103"/>
                    </a:lnTo>
                    <a:lnTo>
                      <a:pt x="518746" y="7166"/>
                    </a:lnTo>
                    <a:lnTo>
                      <a:pt x="516399" y="6650"/>
                    </a:lnTo>
                    <a:lnTo>
                      <a:pt x="516588" y="6593"/>
                    </a:lnTo>
                    <a:close/>
                    <a:moveTo>
                      <a:pt x="466140" y="6575"/>
                    </a:moveTo>
                    <a:lnTo>
                      <a:pt x="466185" y="6579"/>
                    </a:lnTo>
                    <a:lnTo>
                      <a:pt x="464912" y="6783"/>
                    </a:lnTo>
                    <a:lnTo>
                      <a:pt x="464721" y="6772"/>
                    </a:lnTo>
                    <a:lnTo>
                      <a:pt x="465377" y="6666"/>
                    </a:lnTo>
                    <a:close/>
                    <a:moveTo>
                      <a:pt x="524027" y="6574"/>
                    </a:moveTo>
                    <a:lnTo>
                      <a:pt x="524035" y="6579"/>
                    </a:lnTo>
                    <a:lnTo>
                      <a:pt x="523795" y="6813"/>
                    </a:lnTo>
                    <a:lnTo>
                      <a:pt x="523780" y="6806"/>
                    </a:lnTo>
                    <a:close/>
                    <a:moveTo>
                      <a:pt x="532495" y="6571"/>
                    </a:moveTo>
                    <a:lnTo>
                      <a:pt x="532647" y="6607"/>
                    </a:lnTo>
                    <a:lnTo>
                      <a:pt x="528792" y="7158"/>
                    </a:lnTo>
                    <a:lnTo>
                      <a:pt x="529706" y="6766"/>
                    </a:lnTo>
                    <a:close/>
                    <a:moveTo>
                      <a:pt x="465989" y="6561"/>
                    </a:moveTo>
                    <a:lnTo>
                      <a:pt x="466009" y="6563"/>
                    </a:lnTo>
                    <a:lnTo>
                      <a:pt x="465377" y="6666"/>
                    </a:lnTo>
                    <a:lnTo>
                      <a:pt x="464560" y="6763"/>
                    </a:lnTo>
                    <a:lnTo>
                      <a:pt x="464538" y="6762"/>
                    </a:lnTo>
                    <a:close/>
                    <a:moveTo>
                      <a:pt x="500459" y="6554"/>
                    </a:moveTo>
                    <a:lnTo>
                      <a:pt x="501577" y="6649"/>
                    </a:lnTo>
                    <a:lnTo>
                      <a:pt x="499692" y="6682"/>
                    </a:lnTo>
                    <a:close/>
                    <a:moveTo>
                      <a:pt x="507254" y="6551"/>
                    </a:moveTo>
                    <a:lnTo>
                      <a:pt x="505101" y="6950"/>
                    </a:lnTo>
                    <a:lnTo>
                      <a:pt x="503822" y="6841"/>
                    </a:lnTo>
                    <a:lnTo>
                      <a:pt x="506084" y="6571"/>
                    </a:lnTo>
                    <a:close/>
                    <a:moveTo>
                      <a:pt x="503278" y="6551"/>
                    </a:moveTo>
                    <a:lnTo>
                      <a:pt x="502968" y="6625"/>
                    </a:lnTo>
                    <a:lnTo>
                      <a:pt x="502384" y="6635"/>
                    </a:lnTo>
                    <a:close/>
                    <a:moveTo>
                      <a:pt x="453918" y="6548"/>
                    </a:moveTo>
                    <a:lnTo>
                      <a:pt x="454213" y="6566"/>
                    </a:lnTo>
                    <a:lnTo>
                      <a:pt x="449424" y="7030"/>
                    </a:lnTo>
                    <a:lnTo>
                      <a:pt x="448743" y="7040"/>
                    </a:lnTo>
                    <a:lnTo>
                      <a:pt x="446652" y="7255"/>
                    </a:lnTo>
                    <a:lnTo>
                      <a:pt x="449528" y="6857"/>
                    </a:lnTo>
                    <a:close/>
                    <a:moveTo>
                      <a:pt x="514112" y="6545"/>
                    </a:moveTo>
                    <a:lnTo>
                      <a:pt x="515160" y="6579"/>
                    </a:lnTo>
                    <a:lnTo>
                      <a:pt x="515634" y="6595"/>
                    </a:lnTo>
                    <a:lnTo>
                      <a:pt x="515796" y="6646"/>
                    </a:lnTo>
                    <a:lnTo>
                      <a:pt x="514831" y="6710"/>
                    </a:lnTo>
                    <a:lnTo>
                      <a:pt x="514392" y="6609"/>
                    </a:lnTo>
                    <a:close/>
                    <a:moveTo>
                      <a:pt x="508331" y="6533"/>
                    </a:moveTo>
                    <a:lnTo>
                      <a:pt x="508355" y="6537"/>
                    </a:lnTo>
                    <a:lnTo>
                      <a:pt x="507617" y="6874"/>
                    </a:lnTo>
                    <a:lnTo>
                      <a:pt x="507079" y="7119"/>
                    </a:lnTo>
                    <a:lnTo>
                      <a:pt x="505763" y="7006"/>
                    </a:lnTo>
                    <a:lnTo>
                      <a:pt x="506064" y="6934"/>
                    </a:lnTo>
                    <a:lnTo>
                      <a:pt x="507694" y="6544"/>
                    </a:lnTo>
                    <a:close/>
                    <a:moveTo>
                      <a:pt x="460241" y="6519"/>
                    </a:moveTo>
                    <a:lnTo>
                      <a:pt x="460748" y="6547"/>
                    </a:lnTo>
                    <a:lnTo>
                      <a:pt x="458756" y="6839"/>
                    </a:lnTo>
                    <a:lnTo>
                      <a:pt x="457663" y="6773"/>
                    </a:lnTo>
                    <a:close/>
                    <a:moveTo>
                      <a:pt x="509225" y="6517"/>
                    </a:moveTo>
                    <a:lnTo>
                      <a:pt x="510071" y="6609"/>
                    </a:lnTo>
                    <a:lnTo>
                      <a:pt x="510478" y="6762"/>
                    </a:lnTo>
                    <a:lnTo>
                      <a:pt x="511018" y="6964"/>
                    </a:lnTo>
                    <a:lnTo>
                      <a:pt x="511017" y="6964"/>
                    </a:lnTo>
                    <a:lnTo>
                      <a:pt x="509898" y="6784"/>
                    </a:lnTo>
                    <a:lnTo>
                      <a:pt x="508355" y="6537"/>
                    </a:lnTo>
                    <a:lnTo>
                      <a:pt x="508365" y="6532"/>
                    </a:lnTo>
                    <a:close/>
                    <a:moveTo>
                      <a:pt x="533311" y="6515"/>
                    </a:moveTo>
                    <a:lnTo>
                      <a:pt x="533434" y="6791"/>
                    </a:lnTo>
                    <a:lnTo>
                      <a:pt x="532647" y="6607"/>
                    </a:lnTo>
                    <a:lnTo>
                      <a:pt x="533280" y="6517"/>
                    </a:lnTo>
                    <a:close/>
                    <a:moveTo>
                      <a:pt x="458762" y="6509"/>
                    </a:moveTo>
                    <a:lnTo>
                      <a:pt x="457004" y="6733"/>
                    </a:lnTo>
                    <a:lnTo>
                      <a:pt x="456207" y="6686"/>
                    </a:lnTo>
                    <a:lnTo>
                      <a:pt x="456220" y="6683"/>
                    </a:lnTo>
                    <a:close/>
                    <a:moveTo>
                      <a:pt x="510603" y="6493"/>
                    </a:moveTo>
                    <a:lnTo>
                      <a:pt x="511688" y="6714"/>
                    </a:lnTo>
                    <a:lnTo>
                      <a:pt x="512442" y="6868"/>
                    </a:lnTo>
                    <a:lnTo>
                      <a:pt x="511207" y="6733"/>
                    </a:lnTo>
                    <a:lnTo>
                      <a:pt x="510071" y="6609"/>
                    </a:lnTo>
                    <a:lnTo>
                      <a:pt x="509798" y="6508"/>
                    </a:lnTo>
                    <a:close/>
                    <a:moveTo>
                      <a:pt x="459386" y="6470"/>
                    </a:moveTo>
                    <a:lnTo>
                      <a:pt x="459917" y="6500"/>
                    </a:lnTo>
                    <a:lnTo>
                      <a:pt x="457389" y="6757"/>
                    </a:lnTo>
                    <a:lnTo>
                      <a:pt x="457011" y="6734"/>
                    </a:lnTo>
                    <a:close/>
                    <a:moveTo>
                      <a:pt x="491486" y="6464"/>
                    </a:moveTo>
                    <a:lnTo>
                      <a:pt x="493455" y="6928"/>
                    </a:lnTo>
                    <a:lnTo>
                      <a:pt x="493078" y="6974"/>
                    </a:lnTo>
                    <a:lnTo>
                      <a:pt x="484435" y="7537"/>
                    </a:lnTo>
                    <a:lnTo>
                      <a:pt x="483300" y="7430"/>
                    </a:lnTo>
                    <a:close/>
                    <a:moveTo>
                      <a:pt x="459493" y="6458"/>
                    </a:moveTo>
                    <a:lnTo>
                      <a:pt x="459386" y="6470"/>
                    </a:lnTo>
                    <a:lnTo>
                      <a:pt x="459350" y="6468"/>
                    </a:lnTo>
                    <a:close/>
                    <a:moveTo>
                      <a:pt x="459161" y="6457"/>
                    </a:moveTo>
                    <a:lnTo>
                      <a:pt x="459350" y="6468"/>
                    </a:lnTo>
                    <a:lnTo>
                      <a:pt x="458762" y="6509"/>
                    </a:lnTo>
                    <a:close/>
                    <a:moveTo>
                      <a:pt x="467138" y="6456"/>
                    </a:moveTo>
                    <a:lnTo>
                      <a:pt x="468950" y="6570"/>
                    </a:lnTo>
                    <a:lnTo>
                      <a:pt x="467772" y="6718"/>
                    </a:lnTo>
                    <a:lnTo>
                      <a:pt x="466185" y="6579"/>
                    </a:lnTo>
                    <a:lnTo>
                      <a:pt x="466410" y="6543"/>
                    </a:lnTo>
                    <a:close/>
                    <a:moveTo>
                      <a:pt x="501065" y="6453"/>
                    </a:moveTo>
                    <a:lnTo>
                      <a:pt x="500459" y="6554"/>
                    </a:lnTo>
                    <a:lnTo>
                      <a:pt x="500051" y="6519"/>
                    </a:lnTo>
                    <a:close/>
                    <a:moveTo>
                      <a:pt x="507808" y="6449"/>
                    </a:moveTo>
                    <a:lnTo>
                      <a:pt x="507977" y="6476"/>
                    </a:lnTo>
                    <a:lnTo>
                      <a:pt x="507694" y="6544"/>
                    </a:lnTo>
                    <a:lnTo>
                      <a:pt x="507254" y="6551"/>
                    </a:lnTo>
                    <a:close/>
                    <a:moveTo>
                      <a:pt x="513663" y="6441"/>
                    </a:moveTo>
                    <a:lnTo>
                      <a:pt x="514112" y="6545"/>
                    </a:lnTo>
                    <a:lnTo>
                      <a:pt x="511895" y="6471"/>
                    </a:lnTo>
                    <a:close/>
                    <a:moveTo>
                      <a:pt x="466874" y="6439"/>
                    </a:moveTo>
                    <a:lnTo>
                      <a:pt x="467004" y="6447"/>
                    </a:lnTo>
                    <a:lnTo>
                      <a:pt x="466410" y="6543"/>
                    </a:lnTo>
                    <a:lnTo>
                      <a:pt x="466140" y="6575"/>
                    </a:lnTo>
                    <a:lnTo>
                      <a:pt x="466009" y="6563"/>
                    </a:lnTo>
                    <a:lnTo>
                      <a:pt x="466199" y="6532"/>
                    </a:lnTo>
                    <a:close/>
                    <a:moveTo>
                      <a:pt x="491752" y="6433"/>
                    </a:moveTo>
                    <a:lnTo>
                      <a:pt x="491486" y="6464"/>
                    </a:lnTo>
                    <a:lnTo>
                      <a:pt x="491403" y="6444"/>
                    </a:lnTo>
                    <a:close/>
                    <a:moveTo>
                      <a:pt x="466592" y="6421"/>
                    </a:moveTo>
                    <a:lnTo>
                      <a:pt x="466802" y="6435"/>
                    </a:lnTo>
                    <a:lnTo>
                      <a:pt x="466199" y="6532"/>
                    </a:lnTo>
                    <a:lnTo>
                      <a:pt x="465989" y="6561"/>
                    </a:lnTo>
                    <a:lnTo>
                      <a:pt x="465671" y="6534"/>
                    </a:lnTo>
                    <a:close/>
                    <a:moveTo>
                      <a:pt x="510222" y="6416"/>
                    </a:moveTo>
                    <a:lnTo>
                      <a:pt x="511895" y="6471"/>
                    </a:lnTo>
                    <a:lnTo>
                      <a:pt x="510603" y="6493"/>
                    </a:lnTo>
                    <a:close/>
                    <a:moveTo>
                      <a:pt x="491277" y="6415"/>
                    </a:moveTo>
                    <a:lnTo>
                      <a:pt x="491403" y="6444"/>
                    </a:lnTo>
                    <a:lnTo>
                      <a:pt x="477748" y="6907"/>
                    </a:lnTo>
                    <a:lnTo>
                      <a:pt x="475053" y="6653"/>
                    </a:lnTo>
                    <a:close/>
                    <a:moveTo>
                      <a:pt x="508248" y="6411"/>
                    </a:moveTo>
                    <a:lnTo>
                      <a:pt x="508557" y="6445"/>
                    </a:lnTo>
                    <a:lnTo>
                      <a:pt x="508365" y="6532"/>
                    </a:lnTo>
                    <a:lnTo>
                      <a:pt x="508331" y="6533"/>
                    </a:lnTo>
                    <a:lnTo>
                      <a:pt x="507977" y="6476"/>
                    </a:lnTo>
                    <a:close/>
                    <a:moveTo>
                      <a:pt x="464252" y="6409"/>
                    </a:moveTo>
                    <a:lnTo>
                      <a:pt x="465671" y="6534"/>
                    </a:lnTo>
                    <a:lnTo>
                      <a:pt x="464036" y="6733"/>
                    </a:lnTo>
                    <a:lnTo>
                      <a:pt x="462463" y="6644"/>
                    </a:lnTo>
                    <a:close/>
                    <a:moveTo>
                      <a:pt x="515834" y="6404"/>
                    </a:moveTo>
                    <a:lnTo>
                      <a:pt x="516393" y="6531"/>
                    </a:lnTo>
                    <a:lnTo>
                      <a:pt x="516621" y="6583"/>
                    </a:lnTo>
                    <a:lnTo>
                      <a:pt x="516588" y="6593"/>
                    </a:lnTo>
                    <a:lnTo>
                      <a:pt x="516243" y="6616"/>
                    </a:lnTo>
                    <a:lnTo>
                      <a:pt x="515937" y="6549"/>
                    </a:lnTo>
                    <a:lnTo>
                      <a:pt x="515317" y="6412"/>
                    </a:lnTo>
                    <a:close/>
                    <a:moveTo>
                      <a:pt x="526425" y="6392"/>
                    </a:moveTo>
                    <a:lnTo>
                      <a:pt x="527025" y="6904"/>
                    </a:lnTo>
                    <a:lnTo>
                      <a:pt x="526994" y="6955"/>
                    </a:lnTo>
                    <a:lnTo>
                      <a:pt x="526747" y="6972"/>
                    </a:lnTo>
                    <a:lnTo>
                      <a:pt x="526217" y="6600"/>
                    </a:lnTo>
                    <a:close/>
                    <a:moveTo>
                      <a:pt x="493049" y="6389"/>
                    </a:moveTo>
                    <a:lnTo>
                      <a:pt x="491752" y="6433"/>
                    </a:lnTo>
                    <a:lnTo>
                      <a:pt x="491993" y="6404"/>
                    </a:lnTo>
                    <a:close/>
                    <a:moveTo>
                      <a:pt x="535392" y="6369"/>
                    </a:moveTo>
                    <a:lnTo>
                      <a:pt x="535878" y="7364"/>
                    </a:lnTo>
                    <a:lnTo>
                      <a:pt x="535739" y="7331"/>
                    </a:lnTo>
                    <a:lnTo>
                      <a:pt x="535015" y="6396"/>
                    </a:lnTo>
                    <a:close/>
                    <a:moveTo>
                      <a:pt x="508728" y="6367"/>
                    </a:moveTo>
                    <a:lnTo>
                      <a:pt x="509490" y="6392"/>
                    </a:lnTo>
                    <a:lnTo>
                      <a:pt x="509798" y="6508"/>
                    </a:lnTo>
                    <a:lnTo>
                      <a:pt x="509225" y="6517"/>
                    </a:lnTo>
                    <a:lnTo>
                      <a:pt x="508557" y="6445"/>
                    </a:lnTo>
                    <a:close/>
                    <a:moveTo>
                      <a:pt x="507822" y="6364"/>
                    </a:moveTo>
                    <a:lnTo>
                      <a:pt x="508099" y="6395"/>
                    </a:lnTo>
                    <a:lnTo>
                      <a:pt x="507808" y="6449"/>
                    </a:lnTo>
                    <a:lnTo>
                      <a:pt x="507513" y="6401"/>
                    </a:lnTo>
                    <a:close/>
                    <a:moveTo>
                      <a:pt x="508322" y="6353"/>
                    </a:moveTo>
                    <a:lnTo>
                      <a:pt x="508468" y="6358"/>
                    </a:lnTo>
                    <a:lnTo>
                      <a:pt x="508248" y="6411"/>
                    </a:lnTo>
                    <a:lnTo>
                      <a:pt x="508099" y="6395"/>
                    </a:lnTo>
                    <a:close/>
                    <a:moveTo>
                      <a:pt x="497906" y="6336"/>
                    </a:moveTo>
                    <a:lnTo>
                      <a:pt x="500051" y="6519"/>
                    </a:lnTo>
                    <a:lnTo>
                      <a:pt x="497348" y="6695"/>
                    </a:lnTo>
                    <a:close/>
                    <a:moveTo>
                      <a:pt x="507459" y="6325"/>
                    </a:moveTo>
                    <a:lnTo>
                      <a:pt x="508004" y="6343"/>
                    </a:lnTo>
                    <a:lnTo>
                      <a:pt x="507822" y="6364"/>
                    </a:lnTo>
                    <a:close/>
                    <a:moveTo>
                      <a:pt x="520684" y="6320"/>
                    </a:moveTo>
                    <a:lnTo>
                      <a:pt x="519111" y="6425"/>
                    </a:lnTo>
                    <a:lnTo>
                      <a:pt x="516647" y="6589"/>
                    </a:lnTo>
                    <a:lnTo>
                      <a:pt x="516621" y="6583"/>
                    </a:lnTo>
                    <a:lnTo>
                      <a:pt x="516852" y="6513"/>
                    </a:lnTo>
                    <a:lnTo>
                      <a:pt x="517297" y="6378"/>
                    </a:lnTo>
                    <a:close/>
                    <a:moveTo>
                      <a:pt x="497936" y="6317"/>
                    </a:moveTo>
                    <a:lnTo>
                      <a:pt x="497906" y="6336"/>
                    </a:lnTo>
                    <a:lnTo>
                      <a:pt x="497721" y="6320"/>
                    </a:lnTo>
                    <a:close/>
                    <a:moveTo>
                      <a:pt x="521235" y="6310"/>
                    </a:moveTo>
                    <a:lnTo>
                      <a:pt x="521142" y="6345"/>
                    </a:lnTo>
                    <a:lnTo>
                      <a:pt x="519038" y="7134"/>
                    </a:lnTo>
                    <a:lnTo>
                      <a:pt x="518902" y="7103"/>
                    </a:lnTo>
                    <a:lnTo>
                      <a:pt x="520761" y="6360"/>
                    </a:lnTo>
                    <a:lnTo>
                      <a:pt x="520870" y="6317"/>
                    </a:lnTo>
                    <a:close/>
                    <a:moveTo>
                      <a:pt x="520897" y="6306"/>
                    </a:moveTo>
                    <a:lnTo>
                      <a:pt x="520870" y="6317"/>
                    </a:lnTo>
                    <a:lnTo>
                      <a:pt x="520684" y="6320"/>
                    </a:lnTo>
                    <a:close/>
                    <a:moveTo>
                      <a:pt x="522372" y="6291"/>
                    </a:moveTo>
                    <a:lnTo>
                      <a:pt x="522385" y="6297"/>
                    </a:lnTo>
                    <a:lnTo>
                      <a:pt x="523535" y="6828"/>
                    </a:lnTo>
                    <a:lnTo>
                      <a:pt x="523484" y="6864"/>
                    </a:lnTo>
                    <a:lnTo>
                      <a:pt x="522370" y="6297"/>
                    </a:lnTo>
                    <a:lnTo>
                      <a:pt x="522357" y="6291"/>
                    </a:lnTo>
                    <a:close/>
                    <a:moveTo>
                      <a:pt x="471195" y="6290"/>
                    </a:moveTo>
                    <a:lnTo>
                      <a:pt x="475053" y="6653"/>
                    </a:lnTo>
                    <a:lnTo>
                      <a:pt x="471166" y="6710"/>
                    </a:lnTo>
                    <a:lnTo>
                      <a:pt x="468950" y="6570"/>
                    </a:lnTo>
                    <a:close/>
                    <a:moveTo>
                      <a:pt x="464472" y="6288"/>
                    </a:moveTo>
                    <a:lnTo>
                      <a:pt x="464950" y="6318"/>
                    </a:lnTo>
                    <a:lnTo>
                      <a:pt x="464252" y="6409"/>
                    </a:lnTo>
                    <a:lnTo>
                      <a:pt x="463835" y="6373"/>
                    </a:lnTo>
                    <a:close/>
                    <a:moveTo>
                      <a:pt x="534926" y="6282"/>
                    </a:moveTo>
                    <a:lnTo>
                      <a:pt x="535015" y="6396"/>
                    </a:lnTo>
                    <a:lnTo>
                      <a:pt x="533311" y="6515"/>
                    </a:lnTo>
                    <a:lnTo>
                      <a:pt x="533310" y="6512"/>
                    </a:lnTo>
                    <a:close/>
                    <a:moveTo>
                      <a:pt x="506135" y="6281"/>
                    </a:moveTo>
                    <a:lnTo>
                      <a:pt x="506929" y="6307"/>
                    </a:lnTo>
                    <a:lnTo>
                      <a:pt x="507151" y="6343"/>
                    </a:lnTo>
                    <a:lnTo>
                      <a:pt x="507513" y="6401"/>
                    </a:lnTo>
                    <a:lnTo>
                      <a:pt x="506084" y="6571"/>
                    </a:lnTo>
                    <a:lnTo>
                      <a:pt x="504817" y="6593"/>
                    </a:lnTo>
                    <a:lnTo>
                      <a:pt x="503563" y="6615"/>
                    </a:lnTo>
                    <a:lnTo>
                      <a:pt x="503906" y="6491"/>
                    </a:lnTo>
                    <a:close/>
                    <a:moveTo>
                      <a:pt x="462712" y="6275"/>
                    </a:moveTo>
                    <a:lnTo>
                      <a:pt x="463835" y="6373"/>
                    </a:lnTo>
                    <a:lnTo>
                      <a:pt x="462006" y="6618"/>
                    </a:lnTo>
                    <a:lnTo>
                      <a:pt x="460748" y="6547"/>
                    </a:lnTo>
                    <a:lnTo>
                      <a:pt x="462397" y="6306"/>
                    </a:lnTo>
                    <a:close/>
                    <a:moveTo>
                      <a:pt x="523550" y="6270"/>
                    </a:moveTo>
                    <a:lnTo>
                      <a:pt x="523959" y="6531"/>
                    </a:lnTo>
                    <a:lnTo>
                      <a:pt x="523648" y="6749"/>
                    </a:lnTo>
                    <a:lnTo>
                      <a:pt x="522589" y="6289"/>
                    </a:lnTo>
                    <a:lnTo>
                      <a:pt x="522585" y="6287"/>
                    </a:lnTo>
                    <a:lnTo>
                      <a:pt x="522674" y="6285"/>
                    </a:lnTo>
                    <a:close/>
                    <a:moveTo>
                      <a:pt x="524366" y="6256"/>
                    </a:moveTo>
                    <a:lnTo>
                      <a:pt x="524027" y="6574"/>
                    </a:lnTo>
                    <a:lnTo>
                      <a:pt x="523959" y="6531"/>
                    </a:lnTo>
                    <a:lnTo>
                      <a:pt x="524351" y="6257"/>
                    </a:lnTo>
                    <a:close/>
                    <a:moveTo>
                      <a:pt x="496969" y="6256"/>
                    </a:moveTo>
                    <a:lnTo>
                      <a:pt x="497721" y="6320"/>
                    </a:lnTo>
                    <a:lnTo>
                      <a:pt x="493049" y="6389"/>
                    </a:lnTo>
                    <a:close/>
                    <a:moveTo>
                      <a:pt x="462473" y="6254"/>
                    </a:moveTo>
                    <a:lnTo>
                      <a:pt x="462648" y="6269"/>
                    </a:lnTo>
                    <a:lnTo>
                      <a:pt x="462397" y="6306"/>
                    </a:lnTo>
                    <a:lnTo>
                      <a:pt x="460241" y="6519"/>
                    </a:lnTo>
                    <a:lnTo>
                      <a:pt x="459917" y="6500"/>
                    </a:lnTo>
                    <a:lnTo>
                      <a:pt x="462088" y="6280"/>
                    </a:lnTo>
                    <a:close/>
                    <a:moveTo>
                      <a:pt x="506630" y="6234"/>
                    </a:moveTo>
                    <a:lnTo>
                      <a:pt x="507391" y="6317"/>
                    </a:lnTo>
                    <a:lnTo>
                      <a:pt x="507459" y="6325"/>
                    </a:lnTo>
                    <a:lnTo>
                      <a:pt x="507354" y="6321"/>
                    </a:lnTo>
                    <a:lnTo>
                      <a:pt x="506929" y="6307"/>
                    </a:lnTo>
                    <a:lnTo>
                      <a:pt x="506533" y="6244"/>
                    </a:lnTo>
                    <a:close/>
                    <a:moveTo>
                      <a:pt x="525696" y="6233"/>
                    </a:moveTo>
                    <a:lnTo>
                      <a:pt x="526217" y="6600"/>
                    </a:lnTo>
                    <a:lnTo>
                      <a:pt x="525776" y="7041"/>
                    </a:lnTo>
                    <a:lnTo>
                      <a:pt x="525730" y="7067"/>
                    </a:lnTo>
                    <a:lnTo>
                      <a:pt x="524909" y="7136"/>
                    </a:lnTo>
                    <a:lnTo>
                      <a:pt x="524035" y="6579"/>
                    </a:lnTo>
                    <a:lnTo>
                      <a:pt x="524367" y="6256"/>
                    </a:lnTo>
                    <a:close/>
                    <a:moveTo>
                      <a:pt x="504613" y="6231"/>
                    </a:moveTo>
                    <a:lnTo>
                      <a:pt x="504630" y="6232"/>
                    </a:lnTo>
                    <a:lnTo>
                      <a:pt x="503906" y="6491"/>
                    </a:lnTo>
                    <a:lnTo>
                      <a:pt x="503278" y="6551"/>
                    </a:lnTo>
                    <a:close/>
                    <a:moveTo>
                      <a:pt x="504353" y="6222"/>
                    </a:moveTo>
                    <a:lnTo>
                      <a:pt x="504515" y="6228"/>
                    </a:lnTo>
                    <a:lnTo>
                      <a:pt x="501065" y="6453"/>
                    </a:lnTo>
                    <a:lnTo>
                      <a:pt x="502263" y="6253"/>
                    </a:lnTo>
                    <a:close/>
                    <a:moveTo>
                      <a:pt x="509036" y="6222"/>
                    </a:moveTo>
                    <a:lnTo>
                      <a:pt x="509041" y="6224"/>
                    </a:lnTo>
                    <a:lnTo>
                      <a:pt x="508728" y="6367"/>
                    </a:lnTo>
                    <a:lnTo>
                      <a:pt x="508468" y="6358"/>
                    </a:lnTo>
                    <a:close/>
                    <a:moveTo>
                      <a:pt x="509032" y="6220"/>
                    </a:moveTo>
                    <a:lnTo>
                      <a:pt x="509034" y="6221"/>
                    </a:lnTo>
                    <a:lnTo>
                      <a:pt x="508322" y="6353"/>
                    </a:lnTo>
                    <a:lnTo>
                      <a:pt x="508004" y="6343"/>
                    </a:lnTo>
                    <a:close/>
                    <a:moveTo>
                      <a:pt x="526599" y="6218"/>
                    </a:moveTo>
                    <a:lnTo>
                      <a:pt x="526425" y="6392"/>
                    </a:lnTo>
                    <a:lnTo>
                      <a:pt x="526228" y="6224"/>
                    </a:lnTo>
                    <a:close/>
                    <a:moveTo>
                      <a:pt x="546338" y="6218"/>
                    </a:moveTo>
                    <a:lnTo>
                      <a:pt x="545350" y="9334"/>
                    </a:lnTo>
                    <a:lnTo>
                      <a:pt x="545280" y="9317"/>
                    </a:lnTo>
                    <a:close/>
                    <a:moveTo>
                      <a:pt x="537565" y="6218"/>
                    </a:moveTo>
                    <a:lnTo>
                      <a:pt x="539592" y="8544"/>
                    </a:lnTo>
                    <a:lnTo>
                      <a:pt x="539419" y="8682"/>
                    </a:lnTo>
                    <a:lnTo>
                      <a:pt x="539176" y="8136"/>
                    </a:lnTo>
                    <a:lnTo>
                      <a:pt x="536687" y="7553"/>
                    </a:lnTo>
                    <a:lnTo>
                      <a:pt x="535513" y="6361"/>
                    </a:lnTo>
                    <a:close/>
                    <a:moveTo>
                      <a:pt x="535372" y="6218"/>
                    </a:moveTo>
                    <a:lnTo>
                      <a:pt x="535513" y="6361"/>
                    </a:lnTo>
                    <a:lnTo>
                      <a:pt x="535392" y="6369"/>
                    </a:lnTo>
                    <a:lnTo>
                      <a:pt x="535322" y="6225"/>
                    </a:lnTo>
                    <a:close/>
                    <a:moveTo>
                      <a:pt x="533179" y="6218"/>
                    </a:moveTo>
                    <a:lnTo>
                      <a:pt x="533310" y="6512"/>
                    </a:lnTo>
                    <a:lnTo>
                      <a:pt x="533280" y="6517"/>
                    </a:lnTo>
                    <a:lnTo>
                      <a:pt x="532495" y="6571"/>
                    </a:lnTo>
                    <a:lnTo>
                      <a:pt x="531855" y="6421"/>
                    </a:lnTo>
                    <a:close/>
                    <a:moveTo>
                      <a:pt x="530985" y="6218"/>
                    </a:moveTo>
                    <a:lnTo>
                      <a:pt x="531855" y="6421"/>
                    </a:lnTo>
                    <a:lnTo>
                      <a:pt x="529757" y="6744"/>
                    </a:lnTo>
                    <a:close/>
                    <a:moveTo>
                      <a:pt x="524407" y="6218"/>
                    </a:moveTo>
                    <a:lnTo>
                      <a:pt x="524367" y="6256"/>
                    </a:lnTo>
                    <a:lnTo>
                      <a:pt x="524366" y="6256"/>
                    </a:lnTo>
                    <a:close/>
                    <a:moveTo>
                      <a:pt x="522214" y="6218"/>
                    </a:moveTo>
                    <a:lnTo>
                      <a:pt x="522357" y="6291"/>
                    </a:lnTo>
                    <a:lnTo>
                      <a:pt x="521235" y="6310"/>
                    </a:lnTo>
                    <a:lnTo>
                      <a:pt x="521324" y="6277"/>
                    </a:lnTo>
                    <a:close/>
                    <a:moveTo>
                      <a:pt x="509054" y="6218"/>
                    </a:moveTo>
                    <a:lnTo>
                      <a:pt x="509036" y="6222"/>
                    </a:lnTo>
                    <a:lnTo>
                      <a:pt x="509034" y="6221"/>
                    </a:lnTo>
                    <a:close/>
                    <a:moveTo>
                      <a:pt x="504668" y="6218"/>
                    </a:moveTo>
                    <a:lnTo>
                      <a:pt x="504613" y="6231"/>
                    </a:lnTo>
                    <a:lnTo>
                      <a:pt x="504515" y="6228"/>
                    </a:lnTo>
                    <a:close/>
                    <a:moveTo>
                      <a:pt x="498089" y="6218"/>
                    </a:moveTo>
                    <a:lnTo>
                      <a:pt x="502475" y="6218"/>
                    </a:lnTo>
                    <a:lnTo>
                      <a:pt x="502263" y="6253"/>
                    </a:lnTo>
                    <a:lnTo>
                      <a:pt x="497936" y="6317"/>
                    </a:lnTo>
                    <a:close/>
                    <a:moveTo>
                      <a:pt x="496524" y="6218"/>
                    </a:moveTo>
                    <a:lnTo>
                      <a:pt x="498089" y="6218"/>
                    </a:lnTo>
                    <a:lnTo>
                      <a:pt x="496969" y="6256"/>
                    </a:lnTo>
                    <a:close/>
                    <a:moveTo>
                      <a:pt x="490441" y="6218"/>
                    </a:moveTo>
                    <a:lnTo>
                      <a:pt x="493572" y="6218"/>
                    </a:lnTo>
                    <a:lnTo>
                      <a:pt x="491993" y="6404"/>
                    </a:lnTo>
                    <a:lnTo>
                      <a:pt x="491277" y="6415"/>
                    </a:lnTo>
                    <a:close/>
                    <a:moveTo>
                      <a:pt x="470431" y="6218"/>
                    </a:moveTo>
                    <a:lnTo>
                      <a:pt x="471771" y="6218"/>
                    </a:lnTo>
                    <a:lnTo>
                      <a:pt x="471195" y="6290"/>
                    </a:lnTo>
                    <a:close/>
                    <a:moveTo>
                      <a:pt x="468481" y="6218"/>
                    </a:moveTo>
                    <a:lnTo>
                      <a:pt x="469139" y="6218"/>
                    </a:lnTo>
                    <a:lnTo>
                      <a:pt x="467138" y="6456"/>
                    </a:lnTo>
                    <a:lnTo>
                      <a:pt x="467004" y="6447"/>
                    </a:lnTo>
                    <a:lnTo>
                      <a:pt x="468170" y="6261"/>
                    </a:lnTo>
                    <a:close/>
                    <a:moveTo>
                      <a:pt x="468262" y="6218"/>
                    </a:moveTo>
                    <a:lnTo>
                      <a:pt x="468438" y="6218"/>
                    </a:lnTo>
                    <a:lnTo>
                      <a:pt x="468170" y="6261"/>
                    </a:lnTo>
                    <a:lnTo>
                      <a:pt x="466874" y="6439"/>
                    </a:lnTo>
                    <a:lnTo>
                      <a:pt x="466802" y="6435"/>
                    </a:lnTo>
                    <a:lnTo>
                      <a:pt x="467775" y="6277"/>
                    </a:lnTo>
                    <a:close/>
                    <a:moveTo>
                      <a:pt x="465713" y="6218"/>
                    </a:moveTo>
                    <a:lnTo>
                      <a:pt x="468142" y="6218"/>
                    </a:lnTo>
                    <a:lnTo>
                      <a:pt x="467775" y="6277"/>
                    </a:lnTo>
                    <a:lnTo>
                      <a:pt x="466592" y="6421"/>
                    </a:lnTo>
                    <a:lnTo>
                      <a:pt x="464950" y="6318"/>
                    </a:lnTo>
                    <a:close/>
                    <a:moveTo>
                      <a:pt x="463366" y="6218"/>
                    </a:moveTo>
                    <a:lnTo>
                      <a:pt x="464992" y="6218"/>
                    </a:lnTo>
                    <a:lnTo>
                      <a:pt x="464472" y="6288"/>
                    </a:lnTo>
                    <a:close/>
                    <a:moveTo>
                      <a:pt x="462999" y="6218"/>
                    </a:moveTo>
                    <a:lnTo>
                      <a:pt x="463290" y="6218"/>
                    </a:lnTo>
                    <a:lnTo>
                      <a:pt x="462712" y="6275"/>
                    </a:lnTo>
                    <a:lnTo>
                      <a:pt x="462648" y="6269"/>
                    </a:lnTo>
                    <a:close/>
                    <a:moveTo>
                      <a:pt x="462706" y="6218"/>
                    </a:moveTo>
                    <a:lnTo>
                      <a:pt x="462999" y="6218"/>
                    </a:lnTo>
                    <a:lnTo>
                      <a:pt x="462473" y="6254"/>
                    </a:lnTo>
                    <a:lnTo>
                      <a:pt x="462406" y="6248"/>
                    </a:lnTo>
                    <a:close/>
                    <a:moveTo>
                      <a:pt x="461661" y="6218"/>
                    </a:moveTo>
                    <a:lnTo>
                      <a:pt x="462060" y="6218"/>
                    </a:lnTo>
                    <a:lnTo>
                      <a:pt x="462406" y="6248"/>
                    </a:lnTo>
                    <a:lnTo>
                      <a:pt x="462088" y="6280"/>
                    </a:lnTo>
                    <a:lnTo>
                      <a:pt x="459493" y="6458"/>
                    </a:lnTo>
                    <a:close/>
                    <a:moveTo>
                      <a:pt x="458612" y="6218"/>
                    </a:moveTo>
                    <a:lnTo>
                      <a:pt x="456220" y="6683"/>
                    </a:lnTo>
                    <a:lnTo>
                      <a:pt x="456194" y="6685"/>
                    </a:lnTo>
                    <a:lnTo>
                      <a:pt x="454213" y="6566"/>
                    </a:lnTo>
                    <a:lnTo>
                      <a:pt x="455662" y="6425"/>
                    </a:lnTo>
                    <a:close/>
                    <a:moveTo>
                      <a:pt x="454474" y="6218"/>
                    </a:moveTo>
                    <a:lnTo>
                      <a:pt x="457804" y="6218"/>
                    </a:lnTo>
                    <a:lnTo>
                      <a:pt x="455662" y="6425"/>
                    </a:lnTo>
                    <a:lnTo>
                      <a:pt x="453918" y="6548"/>
                    </a:lnTo>
                    <a:lnTo>
                      <a:pt x="452410" y="6457"/>
                    </a:lnTo>
                    <a:lnTo>
                      <a:pt x="449528" y="6857"/>
                    </a:lnTo>
                    <a:lnTo>
                      <a:pt x="447005" y="7034"/>
                    </a:lnTo>
                    <a:lnTo>
                      <a:pt x="450645" y="6549"/>
                    </a:lnTo>
                    <a:close/>
                    <a:moveTo>
                      <a:pt x="463320" y="6215"/>
                    </a:moveTo>
                    <a:lnTo>
                      <a:pt x="463366" y="6218"/>
                    </a:lnTo>
                    <a:lnTo>
                      <a:pt x="463290" y="6218"/>
                    </a:lnTo>
                    <a:close/>
                    <a:moveTo>
                      <a:pt x="523430" y="6194"/>
                    </a:moveTo>
                    <a:lnTo>
                      <a:pt x="524407" y="6218"/>
                    </a:lnTo>
                    <a:lnTo>
                      <a:pt x="524351" y="6257"/>
                    </a:lnTo>
                    <a:lnTo>
                      <a:pt x="523550" y="6270"/>
                    </a:lnTo>
                    <a:lnTo>
                      <a:pt x="523521" y="6252"/>
                    </a:lnTo>
                    <a:close/>
                    <a:moveTo>
                      <a:pt x="521180" y="6193"/>
                    </a:moveTo>
                    <a:lnTo>
                      <a:pt x="521527" y="6201"/>
                    </a:lnTo>
                    <a:lnTo>
                      <a:pt x="521324" y="6277"/>
                    </a:lnTo>
                    <a:lnTo>
                      <a:pt x="520897" y="6306"/>
                    </a:lnTo>
                    <a:close/>
                    <a:moveTo>
                      <a:pt x="521657" y="6152"/>
                    </a:moveTo>
                    <a:lnTo>
                      <a:pt x="522311" y="6168"/>
                    </a:lnTo>
                    <a:lnTo>
                      <a:pt x="522585" y="6287"/>
                    </a:lnTo>
                    <a:lnTo>
                      <a:pt x="522372" y="6291"/>
                    </a:lnTo>
                    <a:lnTo>
                      <a:pt x="522214" y="6218"/>
                    </a:lnTo>
                    <a:lnTo>
                      <a:pt x="521527" y="6201"/>
                    </a:lnTo>
                    <a:close/>
                    <a:moveTo>
                      <a:pt x="469710" y="6150"/>
                    </a:moveTo>
                    <a:lnTo>
                      <a:pt x="470431" y="6218"/>
                    </a:lnTo>
                    <a:lnTo>
                      <a:pt x="469139" y="6218"/>
                    </a:lnTo>
                    <a:close/>
                    <a:moveTo>
                      <a:pt x="462279" y="6149"/>
                    </a:moveTo>
                    <a:lnTo>
                      <a:pt x="462959" y="6192"/>
                    </a:lnTo>
                    <a:lnTo>
                      <a:pt x="462706" y="6218"/>
                    </a:lnTo>
                    <a:lnTo>
                      <a:pt x="462060" y="6218"/>
                    </a:lnTo>
                    <a:lnTo>
                      <a:pt x="461837" y="6198"/>
                    </a:lnTo>
                    <a:close/>
                    <a:moveTo>
                      <a:pt x="514652" y="6134"/>
                    </a:moveTo>
                    <a:lnTo>
                      <a:pt x="517827" y="6218"/>
                    </a:lnTo>
                    <a:lnTo>
                      <a:pt x="517297" y="6378"/>
                    </a:lnTo>
                    <a:lnTo>
                      <a:pt x="515834" y="6404"/>
                    </a:lnTo>
                    <a:close/>
                    <a:moveTo>
                      <a:pt x="508757" y="6118"/>
                    </a:moveTo>
                    <a:lnTo>
                      <a:pt x="508929" y="6153"/>
                    </a:lnTo>
                    <a:lnTo>
                      <a:pt x="510222" y="6416"/>
                    </a:lnTo>
                    <a:lnTo>
                      <a:pt x="509490" y="6392"/>
                    </a:lnTo>
                    <a:lnTo>
                      <a:pt x="509041" y="6224"/>
                    </a:lnTo>
                    <a:lnTo>
                      <a:pt x="509054" y="6218"/>
                    </a:lnTo>
                    <a:lnTo>
                      <a:pt x="509032" y="6220"/>
                    </a:lnTo>
                    <a:lnTo>
                      <a:pt x="508868" y="6159"/>
                    </a:lnTo>
                    <a:close/>
                    <a:moveTo>
                      <a:pt x="469208" y="6102"/>
                    </a:moveTo>
                    <a:lnTo>
                      <a:pt x="469272" y="6108"/>
                    </a:lnTo>
                    <a:lnTo>
                      <a:pt x="468481" y="6218"/>
                    </a:lnTo>
                    <a:lnTo>
                      <a:pt x="468438" y="6218"/>
                    </a:lnTo>
                    <a:lnTo>
                      <a:pt x="468996" y="6128"/>
                    </a:lnTo>
                    <a:close/>
                    <a:moveTo>
                      <a:pt x="468984" y="6081"/>
                    </a:moveTo>
                    <a:lnTo>
                      <a:pt x="469176" y="6099"/>
                    </a:lnTo>
                    <a:lnTo>
                      <a:pt x="468996" y="6128"/>
                    </a:lnTo>
                    <a:lnTo>
                      <a:pt x="468262" y="6218"/>
                    </a:lnTo>
                    <a:lnTo>
                      <a:pt x="468142" y="6218"/>
                    </a:lnTo>
                    <a:close/>
                    <a:moveTo>
                      <a:pt x="494811" y="6071"/>
                    </a:moveTo>
                    <a:lnTo>
                      <a:pt x="496524" y="6218"/>
                    </a:lnTo>
                    <a:lnTo>
                      <a:pt x="493572" y="6218"/>
                    </a:lnTo>
                    <a:close/>
                    <a:moveTo>
                      <a:pt x="512028" y="6064"/>
                    </a:moveTo>
                    <a:lnTo>
                      <a:pt x="513968" y="6115"/>
                    </a:lnTo>
                    <a:lnTo>
                      <a:pt x="515317" y="6412"/>
                    </a:lnTo>
                    <a:lnTo>
                      <a:pt x="513663" y="6441"/>
                    </a:lnTo>
                    <a:close/>
                    <a:moveTo>
                      <a:pt x="508578" y="6051"/>
                    </a:moveTo>
                    <a:lnTo>
                      <a:pt x="508757" y="6118"/>
                    </a:lnTo>
                    <a:lnTo>
                      <a:pt x="508475" y="6060"/>
                    </a:lnTo>
                    <a:close/>
                    <a:moveTo>
                      <a:pt x="459823" y="6022"/>
                    </a:moveTo>
                    <a:lnTo>
                      <a:pt x="461837" y="6198"/>
                    </a:lnTo>
                    <a:lnTo>
                      <a:pt x="461661" y="6218"/>
                    </a:lnTo>
                    <a:lnTo>
                      <a:pt x="458612" y="6218"/>
                    </a:lnTo>
                    <a:lnTo>
                      <a:pt x="457804" y="6218"/>
                    </a:lnTo>
                    <a:close/>
                    <a:moveTo>
                      <a:pt x="513462" y="6004"/>
                    </a:moveTo>
                    <a:lnTo>
                      <a:pt x="514160" y="6021"/>
                    </a:lnTo>
                    <a:lnTo>
                      <a:pt x="514652" y="6134"/>
                    </a:lnTo>
                    <a:lnTo>
                      <a:pt x="513968" y="6115"/>
                    </a:lnTo>
                    <a:close/>
                    <a:moveTo>
                      <a:pt x="513928" y="5968"/>
                    </a:moveTo>
                    <a:lnTo>
                      <a:pt x="521301" y="6144"/>
                    </a:lnTo>
                    <a:lnTo>
                      <a:pt x="521180" y="6193"/>
                    </a:lnTo>
                    <a:lnTo>
                      <a:pt x="514160" y="6021"/>
                    </a:lnTo>
                    <a:close/>
                    <a:moveTo>
                      <a:pt x="508354" y="5967"/>
                    </a:moveTo>
                    <a:lnTo>
                      <a:pt x="509223" y="5990"/>
                    </a:lnTo>
                    <a:lnTo>
                      <a:pt x="508578" y="6051"/>
                    </a:lnTo>
                    <a:close/>
                    <a:moveTo>
                      <a:pt x="521798" y="5945"/>
                    </a:moveTo>
                    <a:lnTo>
                      <a:pt x="521989" y="6028"/>
                    </a:lnTo>
                    <a:lnTo>
                      <a:pt x="521657" y="6152"/>
                    </a:lnTo>
                    <a:lnTo>
                      <a:pt x="521301" y="6144"/>
                    </a:lnTo>
                    <a:close/>
                    <a:moveTo>
                      <a:pt x="509972" y="5919"/>
                    </a:moveTo>
                    <a:lnTo>
                      <a:pt x="510897" y="5942"/>
                    </a:lnTo>
                    <a:lnTo>
                      <a:pt x="511568" y="5958"/>
                    </a:lnTo>
                    <a:lnTo>
                      <a:pt x="512028" y="6064"/>
                    </a:lnTo>
                    <a:lnTo>
                      <a:pt x="510205" y="6016"/>
                    </a:lnTo>
                    <a:lnTo>
                      <a:pt x="509223" y="5990"/>
                    </a:lnTo>
                    <a:close/>
                    <a:moveTo>
                      <a:pt x="467236" y="5917"/>
                    </a:moveTo>
                    <a:lnTo>
                      <a:pt x="467685" y="5959"/>
                    </a:lnTo>
                    <a:lnTo>
                      <a:pt x="465713" y="6218"/>
                    </a:lnTo>
                    <a:lnTo>
                      <a:pt x="464992" y="6218"/>
                    </a:lnTo>
                    <a:close/>
                    <a:moveTo>
                      <a:pt x="511345" y="5907"/>
                    </a:moveTo>
                    <a:lnTo>
                      <a:pt x="513222" y="5951"/>
                    </a:lnTo>
                    <a:lnTo>
                      <a:pt x="513462" y="6004"/>
                    </a:lnTo>
                    <a:lnTo>
                      <a:pt x="511568" y="5958"/>
                    </a:lnTo>
                    <a:close/>
                    <a:moveTo>
                      <a:pt x="507484" y="5858"/>
                    </a:moveTo>
                    <a:lnTo>
                      <a:pt x="508105" y="5874"/>
                    </a:lnTo>
                    <a:lnTo>
                      <a:pt x="508354" y="5967"/>
                    </a:lnTo>
                    <a:lnTo>
                      <a:pt x="507965" y="5956"/>
                    </a:lnTo>
                    <a:close/>
                    <a:moveTo>
                      <a:pt x="504109" y="5854"/>
                    </a:moveTo>
                    <a:lnTo>
                      <a:pt x="507965" y="5956"/>
                    </a:lnTo>
                    <a:lnTo>
                      <a:pt x="508475" y="6060"/>
                    </a:lnTo>
                    <a:lnTo>
                      <a:pt x="506630" y="6234"/>
                    </a:lnTo>
                    <a:lnTo>
                      <a:pt x="506150" y="6182"/>
                    </a:lnTo>
                    <a:close/>
                    <a:moveTo>
                      <a:pt x="466428" y="5840"/>
                    </a:moveTo>
                    <a:lnTo>
                      <a:pt x="466778" y="5873"/>
                    </a:lnTo>
                    <a:lnTo>
                      <a:pt x="463320" y="6215"/>
                    </a:lnTo>
                    <a:lnTo>
                      <a:pt x="462959" y="6192"/>
                    </a:lnTo>
                    <a:close/>
                    <a:moveTo>
                      <a:pt x="507980" y="5827"/>
                    </a:moveTo>
                    <a:lnTo>
                      <a:pt x="510354" y="5883"/>
                    </a:lnTo>
                    <a:lnTo>
                      <a:pt x="509972" y="5919"/>
                    </a:lnTo>
                    <a:lnTo>
                      <a:pt x="508105" y="5874"/>
                    </a:lnTo>
                    <a:close/>
                    <a:moveTo>
                      <a:pt x="510984" y="5824"/>
                    </a:moveTo>
                    <a:lnTo>
                      <a:pt x="511306" y="5898"/>
                    </a:lnTo>
                    <a:lnTo>
                      <a:pt x="511345" y="5907"/>
                    </a:lnTo>
                    <a:lnTo>
                      <a:pt x="511245" y="5904"/>
                    </a:lnTo>
                    <a:lnTo>
                      <a:pt x="510354" y="5883"/>
                    </a:lnTo>
                    <a:close/>
                    <a:moveTo>
                      <a:pt x="522731" y="5749"/>
                    </a:moveTo>
                    <a:lnTo>
                      <a:pt x="523430" y="6194"/>
                    </a:lnTo>
                    <a:lnTo>
                      <a:pt x="522311" y="6168"/>
                    </a:lnTo>
                    <a:lnTo>
                      <a:pt x="521989" y="6028"/>
                    </a:lnTo>
                    <a:close/>
                    <a:moveTo>
                      <a:pt x="501938" y="5723"/>
                    </a:moveTo>
                    <a:lnTo>
                      <a:pt x="503536" y="5762"/>
                    </a:lnTo>
                    <a:lnTo>
                      <a:pt x="504109" y="5854"/>
                    </a:lnTo>
                    <a:lnTo>
                      <a:pt x="502830" y="5820"/>
                    </a:lnTo>
                    <a:close/>
                    <a:moveTo>
                      <a:pt x="503234" y="5714"/>
                    </a:moveTo>
                    <a:lnTo>
                      <a:pt x="507241" y="5809"/>
                    </a:lnTo>
                    <a:lnTo>
                      <a:pt x="507484" y="5858"/>
                    </a:lnTo>
                    <a:lnTo>
                      <a:pt x="503536" y="5762"/>
                    </a:lnTo>
                    <a:close/>
                    <a:moveTo>
                      <a:pt x="512618" y="5669"/>
                    </a:moveTo>
                    <a:lnTo>
                      <a:pt x="512880" y="5729"/>
                    </a:lnTo>
                    <a:lnTo>
                      <a:pt x="513928" y="5968"/>
                    </a:lnTo>
                    <a:lnTo>
                      <a:pt x="513222" y="5951"/>
                    </a:lnTo>
                    <a:lnTo>
                      <a:pt x="512430" y="5777"/>
                    </a:lnTo>
                    <a:lnTo>
                      <a:pt x="512143" y="5714"/>
                    </a:lnTo>
                    <a:close/>
                    <a:moveTo>
                      <a:pt x="469729" y="5582"/>
                    </a:moveTo>
                    <a:lnTo>
                      <a:pt x="467236" y="5917"/>
                    </a:lnTo>
                    <a:lnTo>
                      <a:pt x="466778" y="5873"/>
                    </a:lnTo>
                    <a:close/>
                    <a:moveTo>
                      <a:pt x="454226" y="5532"/>
                    </a:moveTo>
                    <a:lnTo>
                      <a:pt x="458288" y="5888"/>
                    </a:lnTo>
                    <a:lnTo>
                      <a:pt x="454474" y="6218"/>
                    </a:lnTo>
                    <a:lnTo>
                      <a:pt x="453130" y="6218"/>
                    </a:lnTo>
                    <a:lnTo>
                      <a:pt x="450645" y="6549"/>
                    </a:lnTo>
                    <a:lnTo>
                      <a:pt x="440361" y="7439"/>
                    </a:lnTo>
                    <a:close/>
                    <a:moveTo>
                      <a:pt x="462793" y="5498"/>
                    </a:moveTo>
                    <a:lnTo>
                      <a:pt x="464028" y="5614"/>
                    </a:lnTo>
                    <a:lnTo>
                      <a:pt x="459823" y="6022"/>
                    </a:lnTo>
                    <a:lnTo>
                      <a:pt x="458288" y="5888"/>
                    </a:lnTo>
                    <a:close/>
                    <a:moveTo>
                      <a:pt x="486972" y="5400"/>
                    </a:moveTo>
                    <a:lnTo>
                      <a:pt x="502830" y="5820"/>
                    </a:lnTo>
                    <a:lnTo>
                      <a:pt x="506150" y="6182"/>
                    </a:lnTo>
                    <a:lnTo>
                      <a:pt x="506533" y="6244"/>
                    </a:lnTo>
                    <a:lnTo>
                      <a:pt x="506135" y="6281"/>
                    </a:lnTo>
                    <a:lnTo>
                      <a:pt x="504630" y="6232"/>
                    </a:lnTo>
                    <a:lnTo>
                      <a:pt x="504668" y="6218"/>
                    </a:lnTo>
                    <a:lnTo>
                      <a:pt x="504353" y="6222"/>
                    </a:lnTo>
                    <a:lnTo>
                      <a:pt x="495896" y="5943"/>
                    </a:lnTo>
                    <a:lnTo>
                      <a:pt x="494811" y="6071"/>
                    </a:lnTo>
                    <a:lnTo>
                      <a:pt x="486986" y="5404"/>
                    </a:lnTo>
                    <a:close/>
                    <a:moveTo>
                      <a:pt x="485440" y="5360"/>
                    </a:moveTo>
                    <a:lnTo>
                      <a:pt x="486937" y="5399"/>
                    </a:lnTo>
                    <a:lnTo>
                      <a:pt x="486986" y="5404"/>
                    </a:lnTo>
                    <a:lnTo>
                      <a:pt x="490441" y="6218"/>
                    </a:lnTo>
                    <a:lnTo>
                      <a:pt x="480544" y="6218"/>
                    </a:lnTo>
                    <a:close/>
                    <a:moveTo>
                      <a:pt x="486247" y="5340"/>
                    </a:moveTo>
                    <a:lnTo>
                      <a:pt x="486773" y="5354"/>
                    </a:lnTo>
                    <a:lnTo>
                      <a:pt x="486972" y="5400"/>
                    </a:lnTo>
                    <a:lnTo>
                      <a:pt x="486937" y="5399"/>
                    </a:lnTo>
                    <a:close/>
                    <a:moveTo>
                      <a:pt x="486623" y="5318"/>
                    </a:moveTo>
                    <a:lnTo>
                      <a:pt x="501463" y="5671"/>
                    </a:lnTo>
                    <a:lnTo>
                      <a:pt x="501938" y="5723"/>
                    </a:lnTo>
                    <a:lnTo>
                      <a:pt x="486773" y="5354"/>
                    </a:lnTo>
                    <a:close/>
                    <a:moveTo>
                      <a:pt x="484952" y="5309"/>
                    </a:moveTo>
                    <a:lnTo>
                      <a:pt x="485635" y="5326"/>
                    </a:lnTo>
                    <a:lnTo>
                      <a:pt x="485440" y="5360"/>
                    </a:lnTo>
                    <a:lnTo>
                      <a:pt x="484789" y="5342"/>
                    </a:lnTo>
                    <a:close/>
                    <a:moveTo>
                      <a:pt x="485778" y="5300"/>
                    </a:moveTo>
                    <a:lnTo>
                      <a:pt x="486247" y="5340"/>
                    </a:lnTo>
                    <a:lnTo>
                      <a:pt x="485635" y="5326"/>
                    </a:lnTo>
                    <a:close/>
                    <a:moveTo>
                      <a:pt x="485738" y="5297"/>
                    </a:moveTo>
                    <a:lnTo>
                      <a:pt x="485790" y="5298"/>
                    </a:lnTo>
                    <a:lnTo>
                      <a:pt x="485778" y="5300"/>
                    </a:lnTo>
                    <a:close/>
                    <a:moveTo>
                      <a:pt x="485223" y="5253"/>
                    </a:moveTo>
                    <a:lnTo>
                      <a:pt x="485738" y="5297"/>
                    </a:lnTo>
                    <a:lnTo>
                      <a:pt x="485085" y="5281"/>
                    </a:lnTo>
                    <a:close/>
                    <a:moveTo>
                      <a:pt x="480890" y="5239"/>
                    </a:moveTo>
                    <a:lnTo>
                      <a:pt x="484789" y="5342"/>
                    </a:lnTo>
                    <a:lnTo>
                      <a:pt x="480544" y="6218"/>
                    </a:lnTo>
                    <a:lnTo>
                      <a:pt x="471771" y="6218"/>
                    </a:lnTo>
                    <a:lnTo>
                      <a:pt x="478351" y="5395"/>
                    </a:lnTo>
                    <a:close/>
                    <a:moveTo>
                      <a:pt x="486220" y="5223"/>
                    </a:moveTo>
                    <a:lnTo>
                      <a:pt x="486623" y="5318"/>
                    </a:lnTo>
                    <a:lnTo>
                      <a:pt x="485790" y="5298"/>
                    </a:lnTo>
                    <a:close/>
                    <a:moveTo>
                      <a:pt x="481565" y="5198"/>
                    </a:moveTo>
                    <a:lnTo>
                      <a:pt x="485085" y="5281"/>
                    </a:lnTo>
                    <a:lnTo>
                      <a:pt x="484952" y="5309"/>
                    </a:lnTo>
                    <a:lnTo>
                      <a:pt x="481231" y="5218"/>
                    </a:lnTo>
                    <a:close/>
                    <a:moveTo>
                      <a:pt x="478164" y="5143"/>
                    </a:moveTo>
                    <a:lnTo>
                      <a:pt x="481231" y="5218"/>
                    </a:lnTo>
                    <a:lnTo>
                      <a:pt x="480890" y="5239"/>
                    </a:lnTo>
                    <a:lnTo>
                      <a:pt x="478002" y="5163"/>
                    </a:lnTo>
                    <a:close/>
                    <a:moveTo>
                      <a:pt x="477108" y="5139"/>
                    </a:moveTo>
                    <a:lnTo>
                      <a:pt x="478002" y="5163"/>
                    </a:lnTo>
                    <a:lnTo>
                      <a:pt x="469710" y="6150"/>
                    </a:lnTo>
                    <a:lnTo>
                      <a:pt x="469272" y="6108"/>
                    </a:lnTo>
                    <a:lnTo>
                      <a:pt x="470149" y="5988"/>
                    </a:lnTo>
                    <a:close/>
                    <a:moveTo>
                      <a:pt x="524021" y="5056"/>
                    </a:moveTo>
                    <a:lnTo>
                      <a:pt x="524216" y="5193"/>
                    </a:lnTo>
                    <a:lnTo>
                      <a:pt x="522731" y="5749"/>
                    </a:lnTo>
                    <a:lnTo>
                      <a:pt x="522560" y="5640"/>
                    </a:lnTo>
                    <a:close/>
                    <a:moveTo>
                      <a:pt x="473718" y="5047"/>
                    </a:moveTo>
                    <a:lnTo>
                      <a:pt x="472060" y="5270"/>
                    </a:lnTo>
                    <a:lnTo>
                      <a:pt x="466428" y="5840"/>
                    </a:lnTo>
                    <a:lnTo>
                      <a:pt x="464028" y="5614"/>
                    </a:lnTo>
                    <a:lnTo>
                      <a:pt x="466288" y="5395"/>
                    </a:lnTo>
                    <a:close/>
                    <a:moveTo>
                      <a:pt x="475703" y="4993"/>
                    </a:moveTo>
                    <a:lnTo>
                      <a:pt x="468984" y="6081"/>
                    </a:lnTo>
                    <a:lnTo>
                      <a:pt x="467685" y="5959"/>
                    </a:lnTo>
                    <a:lnTo>
                      <a:pt x="473054" y="5254"/>
                    </a:lnTo>
                    <a:close/>
                    <a:moveTo>
                      <a:pt x="524773" y="4983"/>
                    </a:moveTo>
                    <a:lnTo>
                      <a:pt x="526228" y="6224"/>
                    </a:lnTo>
                    <a:lnTo>
                      <a:pt x="525696" y="6233"/>
                    </a:lnTo>
                    <a:lnTo>
                      <a:pt x="524216" y="5193"/>
                    </a:lnTo>
                    <a:close/>
                    <a:moveTo>
                      <a:pt x="475137" y="4981"/>
                    </a:moveTo>
                    <a:lnTo>
                      <a:pt x="473054" y="5254"/>
                    </a:lnTo>
                    <a:lnTo>
                      <a:pt x="469729" y="5582"/>
                    </a:lnTo>
                    <a:lnTo>
                      <a:pt x="472060" y="5270"/>
                    </a:lnTo>
                    <a:lnTo>
                      <a:pt x="474715" y="5000"/>
                    </a:lnTo>
                    <a:close/>
                    <a:moveTo>
                      <a:pt x="485171" y="4976"/>
                    </a:moveTo>
                    <a:lnTo>
                      <a:pt x="485823" y="5129"/>
                    </a:lnTo>
                    <a:lnTo>
                      <a:pt x="485223" y="5253"/>
                    </a:lnTo>
                    <a:lnTo>
                      <a:pt x="483314" y="5090"/>
                    </a:lnTo>
                    <a:close/>
                    <a:moveTo>
                      <a:pt x="476446" y="4919"/>
                    </a:moveTo>
                    <a:lnTo>
                      <a:pt x="475703" y="4993"/>
                    </a:lnTo>
                    <a:lnTo>
                      <a:pt x="476037" y="4939"/>
                    </a:lnTo>
                    <a:close/>
                    <a:moveTo>
                      <a:pt x="476688" y="4896"/>
                    </a:moveTo>
                    <a:lnTo>
                      <a:pt x="476577" y="4913"/>
                    </a:lnTo>
                    <a:lnTo>
                      <a:pt x="476446" y="4919"/>
                    </a:lnTo>
                    <a:close/>
                    <a:moveTo>
                      <a:pt x="476662" y="4837"/>
                    </a:moveTo>
                    <a:lnTo>
                      <a:pt x="476037" y="4939"/>
                    </a:lnTo>
                    <a:lnTo>
                      <a:pt x="475137" y="4981"/>
                    </a:lnTo>
                    <a:lnTo>
                      <a:pt x="475906" y="4880"/>
                    </a:lnTo>
                    <a:lnTo>
                      <a:pt x="476249" y="4845"/>
                    </a:lnTo>
                    <a:close/>
                    <a:moveTo>
                      <a:pt x="477422" y="4823"/>
                    </a:moveTo>
                    <a:lnTo>
                      <a:pt x="476688" y="4896"/>
                    </a:lnTo>
                    <a:lnTo>
                      <a:pt x="477103" y="4829"/>
                    </a:lnTo>
                    <a:close/>
                    <a:moveTo>
                      <a:pt x="479688" y="4781"/>
                    </a:moveTo>
                    <a:lnTo>
                      <a:pt x="483314" y="5090"/>
                    </a:lnTo>
                    <a:lnTo>
                      <a:pt x="481565" y="5198"/>
                    </a:lnTo>
                    <a:lnTo>
                      <a:pt x="478351" y="5121"/>
                    </a:lnTo>
                    <a:lnTo>
                      <a:pt x="478164" y="5143"/>
                    </a:lnTo>
                    <a:lnTo>
                      <a:pt x="477254" y="5121"/>
                    </a:lnTo>
                    <a:lnTo>
                      <a:pt x="477108" y="5139"/>
                    </a:lnTo>
                    <a:lnTo>
                      <a:pt x="476432" y="5121"/>
                    </a:lnTo>
                    <a:lnTo>
                      <a:pt x="470149" y="5988"/>
                    </a:lnTo>
                    <a:lnTo>
                      <a:pt x="469208" y="6102"/>
                    </a:lnTo>
                    <a:lnTo>
                      <a:pt x="469176" y="6099"/>
                    </a:lnTo>
                    <a:lnTo>
                      <a:pt x="476577" y="4913"/>
                    </a:lnTo>
                    <a:lnTo>
                      <a:pt x="479226" y="4789"/>
                    </a:lnTo>
                    <a:close/>
                    <a:moveTo>
                      <a:pt x="488958" y="4743"/>
                    </a:moveTo>
                    <a:lnTo>
                      <a:pt x="486220" y="5223"/>
                    </a:lnTo>
                    <a:lnTo>
                      <a:pt x="485823" y="5129"/>
                    </a:lnTo>
                    <a:lnTo>
                      <a:pt x="487159" y="4854"/>
                    </a:lnTo>
                    <a:close/>
                    <a:moveTo>
                      <a:pt x="478704" y="4697"/>
                    </a:moveTo>
                    <a:lnTo>
                      <a:pt x="479590" y="4772"/>
                    </a:lnTo>
                    <a:lnTo>
                      <a:pt x="479226" y="4789"/>
                    </a:lnTo>
                    <a:lnTo>
                      <a:pt x="477422" y="4823"/>
                    </a:lnTo>
                    <a:close/>
                    <a:moveTo>
                      <a:pt x="478166" y="4651"/>
                    </a:moveTo>
                    <a:lnTo>
                      <a:pt x="478199" y="4653"/>
                    </a:lnTo>
                    <a:lnTo>
                      <a:pt x="477103" y="4829"/>
                    </a:lnTo>
                    <a:lnTo>
                      <a:pt x="476662" y="4837"/>
                    </a:lnTo>
                    <a:lnTo>
                      <a:pt x="477226" y="4746"/>
                    </a:lnTo>
                    <a:close/>
                    <a:moveTo>
                      <a:pt x="488297" y="4619"/>
                    </a:moveTo>
                    <a:lnTo>
                      <a:pt x="487159" y="4854"/>
                    </a:lnTo>
                    <a:lnTo>
                      <a:pt x="485171" y="4976"/>
                    </a:lnTo>
                    <a:lnTo>
                      <a:pt x="483999" y="4700"/>
                    </a:lnTo>
                    <a:close/>
                    <a:moveTo>
                      <a:pt x="483525" y="4588"/>
                    </a:moveTo>
                    <a:lnTo>
                      <a:pt x="483999" y="4700"/>
                    </a:lnTo>
                    <a:lnTo>
                      <a:pt x="479688" y="4781"/>
                    </a:lnTo>
                    <a:lnTo>
                      <a:pt x="479590" y="4772"/>
                    </a:lnTo>
                    <a:close/>
                    <a:moveTo>
                      <a:pt x="477254" y="4573"/>
                    </a:moveTo>
                    <a:lnTo>
                      <a:pt x="477936" y="4631"/>
                    </a:lnTo>
                    <a:lnTo>
                      <a:pt x="477226" y="4746"/>
                    </a:lnTo>
                    <a:lnTo>
                      <a:pt x="476249" y="4845"/>
                    </a:lnTo>
                    <a:lnTo>
                      <a:pt x="476158" y="4847"/>
                    </a:lnTo>
                    <a:lnTo>
                      <a:pt x="475906" y="4880"/>
                    </a:lnTo>
                    <a:lnTo>
                      <a:pt x="474715" y="5000"/>
                    </a:lnTo>
                    <a:lnTo>
                      <a:pt x="473718" y="5047"/>
                    </a:lnTo>
                    <a:close/>
                    <a:moveTo>
                      <a:pt x="491291" y="4563"/>
                    </a:moveTo>
                    <a:lnTo>
                      <a:pt x="491507" y="4586"/>
                    </a:lnTo>
                    <a:lnTo>
                      <a:pt x="488958" y="4743"/>
                    </a:lnTo>
                    <a:lnTo>
                      <a:pt x="489830" y="4590"/>
                    </a:lnTo>
                    <a:close/>
                    <a:moveTo>
                      <a:pt x="526013" y="4519"/>
                    </a:moveTo>
                    <a:lnTo>
                      <a:pt x="524773" y="4983"/>
                    </a:lnTo>
                    <a:lnTo>
                      <a:pt x="524591" y="4828"/>
                    </a:lnTo>
                    <a:lnTo>
                      <a:pt x="525229" y="4573"/>
                    </a:lnTo>
                    <a:close/>
                    <a:moveTo>
                      <a:pt x="495572" y="4483"/>
                    </a:moveTo>
                    <a:lnTo>
                      <a:pt x="503234" y="5714"/>
                    </a:lnTo>
                    <a:lnTo>
                      <a:pt x="501463" y="5671"/>
                    </a:lnTo>
                    <a:lnTo>
                      <a:pt x="491507" y="4586"/>
                    </a:lnTo>
                    <a:lnTo>
                      <a:pt x="492153" y="4547"/>
                    </a:lnTo>
                    <a:close/>
                    <a:moveTo>
                      <a:pt x="489511" y="4369"/>
                    </a:moveTo>
                    <a:lnTo>
                      <a:pt x="490487" y="4475"/>
                    </a:lnTo>
                    <a:lnTo>
                      <a:pt x="489830" y="4590"/>
                    </a:lnTo>
                    <a:lnTo>
                      <a:pt x="488297" y="4619"/>
                    </a:lnTo>
                    <a:close/>
                    <a:moveTo>
                      <a:pt x="528598" y="4341"/>
                    </a:moveTo>
                    <a:lnTo>
                      <a:pt x="527197" y="6624"/>
                    </a:lnTo>
                    <a:lnTo>
                      <a:pt x="526600" y="6218"/>
                    </a:lnTo>
                    <a:lnTo>
                      <a:pt x="526599" y="6218"/>
                    </a:lnTo>
                    <a:lnTo>
                      <a:pt x="528467" y="4350"/>
                    </a:lnTo>
                    <a:close/>
                    <a:moveTo>
                      <a:pt x="503969" y="4325"/>
                    </a:moveTo>
                    <a:lnTo>
                      <a:pt x="507980" y="5827"/>
                    </a:lnTo>
                    <a:lnTo>
                      <a:pt x="507241" y="5809"/>
                    </a:lnTo>
                    <a:lnTo>
                      <a:pt x="500291" y="4394"/>
                    </a:lnTo>
                    <a:close/>
                    <a:moveTo>
                      <a:pt x="505680" y="4293"/>
                    </a:moveTo>
                    <a:lnTo>
                      <a:pt x="512143" y="5714"/>
                    </a:lnTo>
                    <a:lnTo>
                      <a:pt x="510984" y="5824"/>
                    </a:lnTo>
                    <a:lnTo>
                      <a:pt x="504441" y="4316"/>
                    </a:lnTo>
                    <a:close/>
                    <a:moveTo>
                      <a:pt x="489896" y="4289"/>
                    </a:moveTo>
                    <a:lnTo>
                      <a:pt x="489511" y="4369"/>
                    </a:lnTo>
                    <a:lnTo>
                      <a:pt x="489116" y="4326"/>
                    </a:lnTo>
                    <a:close/>
                    <a:moveTo>
                      <a:pt x="482234" y="4284"/>
                    </a:moveTo>
                    <a:lnTo>
                      <a:pt x="482427" y="4329"/>
                    </a:lnTo>
                    <a:lnTo>
                      <a:pt x="478704" y="4697"/>
                    </a:lnTo>
                    <a:lnTo>
                      <a:pt x="478199" y="4653"/>
                    </a:lnTo>
                    <a:lnTo>
                      <a:pt x="478300" y="4637"/>
                    </a:lnTo>
                    <a:lnTo>
                      <a:pt x="481641" y="4298"/>
                    </a:lnTo>
                    <a:close/>
                    <a:moveTo>
                      <a:pt x="487724" y="4174"/>
                    </a:moveTo>
                    <a:lnTo>
                      <a:pt x="489116" y="4326"/>
                    </a:lnTo>
                    <a:lnTo>
                      <a:pt x="483525" y="4588"/>
                    </a:lnTo>
                    <a:lnTo>
                      <a:pt x="482427" y="4329"/>
                    </a:lnTo>
                    <a:lnTo>
                      <a:pt x="482737" y="4298"/>
                    </a:lnTo>
                    <a:close/>
                    <a:moveTo>
                      <a:pt x="460110" y="4160"/>
                    </a:moveTo>
                    <a:lnTo>
                      <a:pt x="430147" y="8220"/>
                    </a:lnTo>
                    <a:lnTo>
                      <a:pt x="418528" y="9038"/>
                    </a:lnTo>
                    <a:lnTo>
                      <a:pt x="450937" y="4299"/>
                    </a:lnTo>
                    <a:close/>
                    <a:moveTo>
                      <a:pt x="498980" y="4127"/>
                    </a:moveTo>
                    <a:lnTo>
                      <a:pt x="500291" y="4394"/>
                    </a:lnTo>
                    <a:lnTo>
                      <a:pt x="495572" y="4483"/>
                    </a:lnTo>
                    <a:lnTo>
                      <a:pt x="494915" y="4377"/>
                    </a:lnTo>
                    <a:close/>
                    <a:moveTo>
                      <a:pt x="493360" y="4127"/>
                    </a:moveTo>
                    <a:lnTo>
                      <a:pt x="494915" y="4377"/>
                    </a:lnTo>
                    <a:lnTo>
                      <a:pt x="492153" y="4547"/>
                    </a:lnTo>
                    <a:lnTo>
                      <a:pt x="491291" y="4563"/>
                    </a:lnTo>
                    <a:lnTo>
                      <a:pt x="490487" y="4475"/>
                    </a:lnTo>
                    <a:lnTo>
                      <a:pt x="492149" y="4184"/>
                    </a:lnTo>
                    <a:close/>
                    <a:moveTo>
                      <a:pt x="481356" y="4077"/>
                    </a:moveTo>
                    <a:lnTo>
                      <a:pt x="481534" y="4119"/>
                    </a:lnTo>
                    <a:lnTo>
                      <a:pt x="478300" y="4637"/>
                    </a:lnTo>
                    <a:lnTo>
                      <a:pt x="478166" y="4651"/>
                    </a:lnTo>
                    <a:lnTo>
                      <a:pt x="477936" y="4631"/>
                    </a:lnTo>
                    <a:close/>
                    <a:moveTo>
                      <a:pt x="490990" y="4064"/>
                    </a:moveTo>
                    <a:lnTo>
                      <a:pt x="490830" y="4097"/>
                    </a:lnTo>
                    <a:lnTo>
                      <a:pt x="487724" y="4174"/>
                    </a:lnTo>
                    <a:lnTo>
                      <a:pt x="487513" y="4151"/>
                    </a:lnTo>
                    <a:close/>
                    <a:moveTo>
                      <a:pt x="492947" y="4044"/>
                    </a:moveTo>
                    <a:lnTo>
                      <a:pt x="492149" y="4184"/>
                    </a:lnTo>
                    <a:lnTo>
                      <a:pt x="489896" y="4289"/>
                    </a:lnTo>
                    <a:lnTo>
                      <a:pt x="490830" y="4097"/>
                    </a:lnTo>
                    <a:close/>
                    <a:moveTo>
                      <a:pt x="520020" y="4024"/>
                    </a:moveTo>
                    <a:lnTo>
                      <a:pt x="521284" y="4829"/>
                    </a:lnTo>
                    <a:lnTo>
                      <a:pt x="522560" y="5640"/>
                    </a:lnTo>
                    <a:lnTo>
                      <a:pt x="521798" y="5945"/>
                    </a:lnTo>
                    <a:lnTo>
                      <a:pt x="519636" y="5005"/>
                    </a:lnTo>
                    <a:lnTo>
                      <a:pt x="517488" y="4072"/>
                    </a:lnTo>
                    <a:close/>
                    <a:moveTo>
                      <a:pt x="503151" y="4019"/>
                    </a:moveTo>
                    <a:lnTo>
                      <a:pt x="504441" y="4316"/>
                    </a:lnTo>
                    <a:lnTo>
                      <a:pt x="503969" y="4325"/>
                    </a:lnTo>
                    <a:close/>
                    <a:moveTo>
                      <a:pt x="502577" y="3804"/>
                    </a:moveTo>
                    <a:lnTo>
                      <a:pt x="503151" y="4019"/>
                    </a:lnTo>
                    <a:lnTo>
                      <a:pt x="502253" y="3812"/>
                    </a:lnTo>
                    <a:close/>
                    <a:moveTo>
                      <a:pt x="502133" y="3785"/>
                    </a:moveTo>
                    <a:lnTo>
                      <a:pt x="502253" y="3812"/>
                    </a:lnTo>
                    <a:lnTo>
                      <a:pt x="492947" y="4044"/>
                    </a:lnTo>
                    <a:lnTo>
                      <a:pt x="493141" y="4010"/>
                    </a:lnTo>
                    <a:close/>
                    <a:moveTo>
                      <a:pt x="483834" y="3750"/>
                    </a:moveTo>
                    <a:lnTo>
                      <a:pt x="487513" y="4151"/>
                    </a:lnTo>
                    <a:lnTo>
                      <a:pt x="482234" y="4284"/>
                    </a:lnTo>
                    <a:lnTo>
                      <a:pt x="481534" y="4119"/>
                    </a:lnTo>
                    <a:close/>
                    <a:moveTo>
                      <a:pt x="496800" y="2866"/>
                    </a:moveTo>
                    <a:lnTo>
                      <a:pt x="499539" y="2889"/>
                    </a:lnTo>
                    <a:lnTo>
                      <a:pt x="493141" y="4010"/>
                    </a:lnTo>
                    <a:lnTo>
                      <a:pt x="490990" y="4064"/>
                    </a:lnTo>
                    <a:close/>
                    <a:moveTo>
                      <a:pt x="500314" y="2753"/>
                    </a:moveTo>
                    <a:lnTo>
                      <a:pt x="514777" y="2894"/>
                    </a:lnTo>
                    <a:lnTo>
                      <a:pt x="517488" y="4072"/>
                    </a:lnTo>
                    <a:lnTo>
                      <a:pt x="505680" y="4293"/>
                    </a:lnTo>
                    <a:lnTo>
                      <a:pt x="503366" y="3785"/>
                    </a:lnTo>
                    <a:lnTo>
                      <a:pt x="502577" y="3804"/>
                    </a:lnTo>
                    <a:lnTo>
                      <a:pt x="500145" y="2894"/>
                    </a:lnTo>
                    <a:lnTo>
                      <a:pt x="499539" y="2889"/>
                    </a:lnTo>
                    <a:close/>
                    <a:moveTo>
                      <a:pt x="490139" y="2654"/>
                    </a:moveTo>
                    <a:lnTo>
                      <a:pt x="497482" y="2725"/>
                    </a:lnTo>
                    <a:lnTo>
                      <a:pt x="496800" y="2866"/>
                    </a:lnTo>
                    <a:lnTo>
                      <a:pt x="489217" y="2803"/>
                    </a:lnTo>
                    <a:close/>
                    <a:moveTo>
                      <a:pt x="471223" y="2654"/>
                    </a:moveTo>
                    <a:lnTo>
                      <a:pt x="489217" y="2803"/>
                    </a:lnTo>
                    <a:lnTo>
                      <a:pt x="481356" y="4077"/>
                    </a:lnTo>
                    <a:lnTo>
                      <a:pt x="480407" y="3853"/>
                    </a:lnTo>
                    <a:lnTo>
                      <a:pt x="460110" y="4160"/>
                    </a:lnTo>
                    <a:close/>
                    <a:moveTo>
                      <a:pt x="533179" y="1831"/>
                    </a:moveTo>
                    <a:lnTo>
                      <a:pt x="535322" y="6225"/>
                    </a:lnTo>
                    <a:lnTo>
                      <a:pt x="534926" y="6282"/>
                    </a:lnTo>
                    <a:lnTo>
                      <a:pt x="533179" y="4024"/>
                    </a:lnTo>
                    <a:lnTo>
                      <a:pt x="528598" y="4341"/>
                    </a:lnTo>
                    <a:lnTo>
                      <a:pt x="528792" y="4024"/>
                    </a:lnTo>
                    <a:lnTo>
                      <a:pt x="528467" y="4350"/>
                    </a:lnTo>
                    <a:lnTo>
                      <a:pt x="526013" y="4519"/>
                    </a:lnTo>
                    <a:lnTo>
                      <a:pt x="526747" y="4243"/>
                    </a:lnTo>
                    <a:close/>
                    <a:moveTo>
                      <a:pt x="519712" y="666"/>
                    </a:moveTo>
                    <a:lnTo>
                      <a:pt x="524223" y="4514"/>
                    </a:lnTo>
                    <a:lnTo>
                      <a:pt x="524591" y="4828"/>
                    </a:lnTo>
                    <a:lnTo>
                      <a:pt x="524021" y="5056"/>
                    </a:lnTo>
                    <a:lnTo>
                      <a:pt x="523379" y="4604"/>
                    </a:lnTo>
                    <a:lnTo>
                      <a:pt x="519095" y="1592"/>
                    </a:lnTo>
                    <a:cubicBezTo>
                      <a:pt x="515428" y="666"/>
                      <a:pt x="511385" y="872"/>
                      <a:pt x="507136" y="1557"/>
                    </a:cubicBezTo>
                    <a:lnTo>
                      <a:pt x="500314" y="2753"/>
                    </a:lnTo>
                    <a:lnTo>
                      <a:pt x="497482" y="2725"/>
                    </a:lnTo>
                    <a:lnTo>
                      <a:pt x="507136" y="735"/>
                    </a:lnTo>
                    <a:cubicBezTo>
                      <a:pt x="511659" y="-87"/>
                      <a:pt x="515977" y="-362"/>
                      <a:pt x="519712" y="666"/>
                    </a:cubicBezTo>
                    <a:close/>
                  </a:path>
                </a:pathLst>
              </a:custGeom>
              <a:solidFill>
                <a:srgbClr val="F07624">
                  <a:alpha val="40000"/>
                </a:srgbClr>
              </a:solidFill>
              <a:ln w="264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9" name="Freeform: Shape 57">
                <a:extLst>
                  <a:ext uri="{FF2B5EF4-FFF2-40B4-BE49-F238E27FC236}">
                    <a16:creationId xmlns:a16="http://schemas.microsoft.com/office/drawing/2014/main" id="{C5286381-A8C4-48AB-A7F3-9656008BBBCC}"/>
                  </a:ext>
                </a:extLst>
              </p:cNvPr>
              <p:cNvSpPr/>
              <p:nvPr/>
            </p:nvSpPr>
            <p:spPr>
              <a:xfrm rot="1240521">
                <a:off x="5548628" y="2681892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84" name="Group 274">
            <a:extLst>
              <a:ext uri="{FF2B5EF4-FFF2-40B4-BE49-F238E27FC236}">
                <a16:creationId xmlns:a16="http://schemas.microsoft.com/office/drawing/2014/main" id="{3348147C-1626-4044-9BC6-A6F17898E207}"/>
              </a:ext>
            </a:extLst>
          </p:cNvPr>
          <p:cNvGrpSpPr/>
          <p:nvPr/>
        </p:nvGrpSpPr>
        <p:grpSpPr>
          <a:xfrm>
            <a:off x="4475428" y="3744291"/>
            <a:ext cx="3657961" cy="767334"/>
            <a:chOff x="2594237" y="1826563"/>
            <a:chExt cx="5025399" cy="1054183"/>
          </a:xfrm>
        </p:grpSpPr>
        <p:sp>
          <p:nvSpPr>
            <p:cNvPr id="85" name="Freeform: Shape 275">
              <a:extLst>
                <a:ext uri="{FF2B5EF4-FFF2-40B4-BE49-F238E27FC236}">
                  <a16:creationId xmlns:a16="http://schemas.microsoft.com/office/drawing/2014/main" id="{328DC3CF-7EB5-4C0E-8B72-F2A680825031}"/>
                </a:ext>
              </a:extLst>
            </p:cNvPr>
            <p:cNvSpPr/>
            <p:nvPr/>
          </p:nvSpPr>
          <p:spPr>
            <a:xfrm>
              <a:off x="3406994" y="2204406"/>
              <a:ext cx="3332855" cy="422296"/>
            </a:xfrm>
            <a:custGeom>
              <a:avLst/>
              <a:gdLst>
                <a:gd name="connsiteX0" fmla="*/ 453073 w 3332855"/>
                <a:gd name="connsiteY0" fmla="*/ 336758 h 422296"/>
                <a:gd name="connsiteX1" fmla="*/ 444228 w 3332855"/>
                <a:gd name="connsiteY1" fmla="*/ 341333 h 422296"/>
                <a:gd name="connsiteX2" fmla="*/ 457649 w 3332855"/>
                <a:gd name="connsiteY2" fmla="*/ 364819 h 422296"/>
                <a:gd name="connsiteX3" fmla="*/ 472900 w 3332855"/>
                <a:gd name="connsiteY3" fmla="*/ 357194 h 422296"/>
                <a:gd name="connsiteX4" fmla="*/ 453073 w 3332855"/>
                <a:gd name="connsiteY4" fmla="*/ 336758 h 422296"/>
                <a:gd name="connsiteX5" fmla="*/ 671160 w 3332855"/>
                <a:gd name="connsiteY5" fmla="*/ 321507 h 422296"/>
                <a:gd name="connsiteX6" fmla="*/ 649199 w 3332855"/>
                <a:gd name="connsiteY6" fmla="*/ 333098 h 422296"/>
                <a:gd name="connsiteX7" fmla="*/ 641573 w 3332855"/>
                <a:gd name="connsiteY7" fmla="*/ 338588 h 422296"/>
                <a:gd name="connsiteX8" fmla="*/ 660485 w 3332855"/>
                <a:gd name="connsiteY8" fmla="*/ 363599 h 422296"/>
                <a:gd name="connsiteX9" fmla="*/ 683970 w 3332855"/>
                <a:gd name="connsiteY9" fmla="*/ 341333 h 422296"/>
                <a:gd name="connsiteX10" fmla="*/ 684886 w 3332855"/>
                <a:gd name="connsiteY10" fmla="*/ 347433 h 422296"/>
                <a:gd name="connsiteX11" fmla="*/ 682751 w 3332855"/>
                <a:gd name="connsiteY11" fmla="*/ 360549 h 422296"/>
                <a:gd name="connsiteX12" fmla="*/ 690071 w 3332855"/>
                <a:gd name="connsiteY12" fmla="*/ 362989 h 422296"/>
                <a:gd name="connsiteX13" fmla="*/ 701356 w 3332855"/>
                <a:gd name="connsiteY13" fmla="*/ 352008 h 422296"/>
                <a:gd name="connsiteX14" fmla="*/ 702881 w 3332855"/>
                <a:gd name="connsiteY14" fmla="*/ 326997 h 422296"/>
                <a:gd name="connsiteX15" fmla="*/ 671160 w 3332855"/>
                <a:gd name="connsiteY15" fmla="*/ 321507 h 422296"/>
                <a:gd name="connsiteX16" fmla="*/ 922854 w 3332855"/>
                <a:gd name="connsiteY16" fmla="*/ 313869 h 422296"/>
                <a:gd name="connsiteX17" fmla="*/ 910043 w 3332855"/>
                <a:gd name="connsiteY17" fmla="*/ 345286 h 422296"/>
                <a:gd name="connsiteX18" fmla="*/ 918279 w 3332855"/>
                <a:gd name="connsiteY18" fmla="*/ 374263 h 422296"/>
                <a:gd name="connsiteX19" fmla="*/ 922854 w 3332855"/>
                <a:gd name="connsiteY19" fmla="*/ 376702 h 422296"/>
                <a:gd name="connsiteX20" fmla="*/ 942069 w 3332855"/>
                <a:gd name="connsiteY20" fmla="*/ 359926 h 422296"/>
                <a:gd name="connsiteX21" fmla="*/ 957320 w 3332855"/>
                <a:gd name="connsiteY21" fmla="*/ 350776 h 422296"/>
                <a:gd name="connsiteX22" fmla="*/ 940240 w 3332855"/>
                <a:gd name="connsiteY22" fmla="*/ 343150 h 422296"/>
                <a:gd name="connsiteX23" fmla="*/ 952441 w 3332855"/>
                <a:gd name="connsiteY23" fmla="*/ 322409 h 422296"/>
                <a:gd name="connsiteX24" fmla="*/ 922854 w 3332855"/>
                <a:gd name="connsiteY24" fmla="*/ 313869 h 422296"/>
                <a:gd name="connsiteX25" fmla="*/ 1186223 w 3332855"/>
                <a:gd name="connsiteY25" fmla="*/ 343028 h 422296"/>
                <a:gd name="connsiteX26" fmla="*/ 1146705 w 3332855"/>
                <a:gd name="connsiteY26" fmla="*/ 351084 h 422296"/>
                <a:gd name="connsiteX27" fmla="*/ 1153498 w 3332855"/>
                <a:gd name="connsiteY27" fmla="*/ 363929 h 422296"/>
                <a:gd name="connsiteX28" fmla="*/ 1178078 w 3332855"/>
                <a:gd name="connsiteY28" fmla="*/ 362251 h 422296"/>
                <a:gd name="connsiteX29" fmla="*/ 1190835 w 3332855"/>
                <a:gd name="connsiteY29" fmla="*/ 344871 h 422296"/>
                <a:gd name="connsiteX30" fmla="*/ 1186223 w 3332855"/>
                <a:gd name="connsiteY30" fmla="*/ 343028 h 422296"/>
                <a:gd name="connsiteX31" fmla="*/ 725758 w 3332855"/>
                <a:gd name="connsiteY31" fmla="*/ 239152 h 422296"/>
                <a:gd name="connsiteX32" fmla="*/ 719353 w 3332855"/>
                <a:gd name="connsiteY32" fmla="*/ 241288 h 422296"/>
                <a:gd name="connsiteX33" fmla="*/ 723012 w 3332855"/>
                <a:gd name="connsiteY33" fmla="*/ 262334 h 422296"/>
                <a:gd name="connsiteX34" fmla="*/ 731858 w 3332855"/>
                <a:gd name="connsiteY34" fmla="*/ 260198 h 422296"/>
                <a:gd name="connsiteX35" fmla="*/ 725758 w 3332855"/>
                <a:gd name="connsiteY35" fmla="*/ 239152 h 422296"/>
                <a:gd name="connsiteX36" fmla="*/ 197650 w 3332855"/>
                <a:gd name="connsiteY36" fmla="*/ 159355 h 422296"/>
                <a:gd name="connsiteX37" fmla="*/ 189109 w 3332855"/>
                <a:gd name="connsiteY37" fmla="*/ 164540 h 422296"/>
                <a:gd name="connsiteX38" fmla="*/ 188195 w 3332855"/>
                <a:gd name="connsiteY38" fmla="*/ 206938 h 422296"/>
                <a:gd name="connsiteX39" fmla="*/ 187584 w 3332855"/>
                <a:gd name="connsiteY39" fmla="*/ 227679 h 422296"/>
                <a:gd name="connsiteX40" fmla="*/ 196735 w 3332855"/>
                <a:gd name="connsiteY40" fmla="*/ 221883 h 422296"/>
                <a:gd name="connsiteX41" fmla="*/ 207715 w 3332855"/>
                <a:gd name="connsiteY41" fmla="*/ 171556 h 422296"/>
                <a:gd name="connsiteX42" fmla="*/ 197650 w 3332855"/>
                <a:gd name="connsiteY42" fmla="*/ 159355 h 422296"/>
                <a:gd name="connsiteX43" fmla="*/ 970400 w 3332855"/>
                <a:gd name="connsiteY43" fmla="*/ 254264 h 422296"/>
                <a:gd name="connsiteX44" fmla="*/ 932279 w 3332855"/>
                <a:gd name="connsiteY44" fmla="*/ 275213 h 422296"/>
                <a:gd name="connsiteX45" fmla="*/ 932832 w 3332855"/>
                <a:gd name="connsiteY45" fmla="*/ 279619 h 422296"/>
                <a:gd name="connsiteX46" fmla="*/ 953774 w 3332855"/>
                <a:gd name="connsiteY46" fmla="*/ 277924 h 422296"/>
                <a:gd name="connsiteX47" fmla="*/ 962338 w 3332855"/>
                <a:gd name="connsiteY47" fmla="*/ 294375 h 422296"/>
                <a:gd name="connsiteX48" fmla="*/ 968136 w 3332855"/>
                <a:gd name="connsiteY48" fmla="*/ 292804 h 422296"/>
                <a:gd name="connsiteX49" fmla="*/ 970400 w 3332855"/>
                <a:gd name="connsiteY49" fmla="*/ 254264 h 422296"/>
                <a:gd name="connsiteX50" fmla="*/ 1371353 w 3332855"/>
                <a:gd name="connsiteY50" fmla="*/ 309287 h 422296"/>
                <a:gd name="connsiteX51" fmla="*/ 1358543 w 3332855"/>
                <a:gd name="connsiteY51" fmla="*/ 340704 h 422296"/>
                <a:gd name="connsiteX52" fmla="*/ 1366779 w 3332855"/>
                <a:gd name="connsiteY52" fmla="*/ 369680 h 422296"/>
                <a:gd name="connsiteX53" fmla="*/ 1371353 w 3332855"/>
                <a:gd name="connsiteY53" fmla="*/ 372120 h 422296"/>
                <a:gd name="connsiteX54" fmla="*/ 1390570 w 3332855"/>
                <a:gd name="connsiteY54" fmla="*/ 355344 h 422296"/>
                <a:gd name="connsiteX55" fmla="*/ 1405821 w 3332855"/>
                <a:gd name="connsiteY55" fmla="*/ 345889 h 422296"/>
                <a:gd name="connsiteX56" fmla="*/ 1388740 w 3332855"/>
                <a:gd name="connsiteY56" fmla="*/ 338263 h 422296"/>
                <a:gd name="connsiteX57" fmla="*/ 1400941 w 3332855"/>
                <a:gd name="connsiteY57" fmla="*/ 317522 h 422296"/>
                <a:gd name="connsiteX58" fmla="*/ 1371353 w 3332855"/>
                <a:gd name="connsiteY58" fmla="*/ 309287 h 422296"/>
                <a:gd name="connsiteX59" fmla="*/ 735518 w 3332855"/>
                <a:gd name="connsiteY59" fmla="*/ 194925 h 422296"/>
                <a:gd name="connsiteX60" fmla="*/ 705017 w 3332855"/>
                <a:gd name="connsiteY60" fmla="*/ 193400 h 422296"/>
                <a:gd name="connsiteX61" fmla="*/ 695866 w 3332855"/>
                <a:gd name="connsiteY61" fmla="*/ 214447 h 422296"/>
                <a:gd name="connsiteX62" fmla="*/ 674515 w 3332855"/>
                <a:gd name="connsiteY62" fmla="*/ 232442 h 422296"/>
                <a:gd name="connsiteX63" fmla="*/ 658045 w 3332855"/>
                <a:gd name="connsiteY63" fmla="*/ 244033 h 422296"/>
                <a:gd name="connsiteX64" fmla="*/ 670245 w 3332855"/>
                <a:gd name="connsiteY64" fmla="*/ 281550 h 422296"/>
                <a:gd name="connsiteX65" fmla="*/ 679701 w 3332855"/>
                <a:gd name="connsiteY65" fmla="*/ 278805 h 422296"/>
                <a:gd name="connsiteX66" fmla="*/ 687631 w 3332855"/>
                <a:gd name="connsiteY66" fmla="*/ 272704 h 422296"/>
                <a:gd name="connsiteX67" fmla="*/ 689766 w 3332855"/>
                <a:gd name="connsiteY67" fmla="*/ 275144 h 422296"/>
                <a:gd name="connsiteX68" fmla="*/ 680310 w 3332855"/>
                <a:gd name="connsiteY68" fmla="*/ 293141 h 422296"/>
                <a:gd name="connsiteX69" fmla="*/ 682750 w 3332855"/>
                <a:gd name="connsiteY69" fmla="*/ 294970 h 422296"/>
                <a:gd name="connsiteX70" fmla="*/ 690986 w 3332855"/>
                <a:gd name="connsiteY70" fmla="*/ 289785 h 422296"/>
                <a:gd name="connsiteX71" fmla="*/ 698307 w 3332855"/>
                <a:gd name="connsiteY71" fmla="*/ 303816 h 422296"/>
                <a:gd name="connsiteX72" fmla="*/ 719353 w 3332855"/>
                <a:gd name="connsiteY72" fmla="*/ 268740 h 422296"/>
                <a:gd name="connsiteX73" fmla="*/ 703186 w 3332855"/>
                <a:gd name="connsiteY73" fmla="*/ 224512 h 422296"/>
                <a:gd name="connsiteX74" fmla="*/ 720268 w 3332855"/>
                <a:gd name="connsiteY74" fmla="*/ 214141 h 422296"/>
                <a:gd name="connsiteX75" fmla="*/ 736434 w 3332855"/>
                <a:gd name="connsiteY75" fmla="*/ 200416 h 422296"/>
                <a:gd name="connsiteX76" fmla="*/ 735518 w 3332855"/>
                <a:gd name="connsiteY76" fmla="*/ 194925 h 422296"/>
                <a:gd name="connsiteX77" fmla="*/ 1145935 w 3332855"/>
                <a:gd name="connsiteY77" fmla="*/ 246359 h 422296"/>
                <a:gd name="connsiteX78" fmla="*/ 1140994 w 3332855"/>
                <a:gd name="connsiteY78" fmla="*/ 247788 h 422296"/>
                <a:gd name="connsiteX79" fmla="*/ 1134708 w 3332855"/>
                <a:gd name="connsiteY79" fmla="*/ 257391 h 422296"/>
                <a:gd name="connsiteX80" fmla="*/ 1147659 w 3332855"/>
                <a:gd name="connsiteY80" fmla="*/ 292591 h 422296"/>
                <a:gd name="connsiteX81" fmla="*/ 1157663 w 3332855"/>
                <a:gd name="connsiteY81" fmla="*/ 274979 h 422296"/>
                <a:gd name="connsiteX82" fmla="*/ 1186036 w 3332855"/>
                <a:gd name="connsiteY82" fmla="*/ 258815 h 422296"/>
                <a:gd name="connsiteX83" fmla="*/ 1148552 w 3332855"/>
                <a:gd name="connsiteY83" fmla="*/ 267585 h 422296"/>
                <a:gd name="connsiteX84" fmla="*/ 1153414 w 3332855"/>
                <a:gd name="connsiteY84" fmla="*/ 250824 h 422296"/>
                <a:gd name="connsiteX85" fmla="*/ 1145935 w 3332855"/>
                <a:gd name="connsiteY85" fmla="*/ 246359 h 422296"/>
                <a:gd name="connsiteX86" fmla="*/ 162883 w 3332855"/>
                <a:gd name="connsiteY86" fmla="*/ 68160 h 422296"/>
                <a:gd name="connsiteX87" fmla="*/ 140612 w 3332855"/>
                <a:gd name="connsiteY87" fmla="*/ 69375 h 422296"/>
                <a:gd name="connsiteX88" fmla="*/ 140307 w 3332855"/>
                <a:gd name="connsiteY88" fmla="*/ 162710 h 422296"/>
                <a:gd name="connsiteX89" fmla="*/ 145187 w 3332855"/>
                <a:gd name="connsiteY89" fmla="*/ 172471 h 422296"/>
                <a:gd name="connsiteX90" fmla="*/ 186669 w 3332855"/>
                <a:gd name="connsiteY90" fmla="*/ 149290 h 422296"/>
                <a:gd name="connsiteX91" fmla="*/ 187890 w 3332855"/>
                <a:gd name="connsiteY91" fmla="*/ 106892 h 422296"/>
                <a:gd name="connsiteX92" fmla="*/ 162883 w 3332855"/>
                <a:gd name="connsiteY92" fmla="*/ 68160 h 422296"/>
                <a:gd name="connsiteX93" fmla="*/ 2042658 w 3332855"/>
                <a:gd name="connsiteY93" fmla="*/ 322709 h 422296"/>
                <a:gd name="connsiteX94" fmla="*/ 2042353 w 3332855"/>
                <a:gd name="connsiteY94" fmla="*/ 360531 h 422296"/>
                <a:gd name="connsiteX95" fmla="*/ 2020391 w 3332855"/>
                <a:gd name="connsiteY95" fmla="*/ 332774 h 422296"/>
                <a:gd name="connsiteX96" fmla="*/ 2042658 w 3332855"/>
                <a:gd name="connsiteY96" fmla="*/ 322709 h 422296"/>
                <a:gd name="connsiteX97" fmla="*/ 1620552 w 3332855"/>
                <a:gd name="connsiteY97" fmla="*/ 251943 h 422296"/>
                <a:gd name="connsiteX98" fmla="*/ 1583341 w 3332855"/>
                <a:gd name="connsiteY98" fmla="*/ 267500 h 422296"/>
                <a:gd name="connsiteX99" fmla="*/ 1592491 w 3332855"/>
                <a:gd name="connsiteY99" fmla="*/ 278785 h 422296"/>
                <a:gd name="connsiteX100" fmla="*/ 1616283 w 3332855"/>
                <a:gd name="connsiteY100" fmla="*/ 272380 h 422296"/>
                <a:gd name="connsiteX101" fmla="*/ 1625738 w 3332855"/>
                <a:gd name="connsiteY101" fmla="*/ 253164 h 422296"/>
                <a:gd name="connsiteX102" fmla="*/ 1620552 w 3332855"/>
                <a:gd name="connsiteY102" fmla="*/ 251943 h 422296"/>
                <a:gd name="connsiteX103" fmla="*/ 610156 w 3332855"/>
                <a:gd name="connsiteY103" fmla="*/ 98540 h 422296"/>
                <a:gd name="connsiteX104" fmla="*/ 606497 w 3332855"/>
                <a:gd name="connsiteY104" fmla="*/ 98540 h 422296"/>
                <a:gd name="connsiteX105" fmla="*/ 592161 w 3332855"/>
                <a:gd name="connsiteY105" fmla="*/ 173574 h 422296"/>
                <a:gd name="connsiteX106" fmla="*/ 555864 w 3332855"/>
                <a:gd name="connsiteY106" fmla="*/ 173269 h 422296"/>
                <a:gd name="connsiteX107" fmla="*/ 565014 w 3332855"/>
                <a:gd name="connsiteY107" fmla="*/ 194620 h 422296"/>
                <a:gd name="connsiteX108" fmla="*/ 551289 w 3332855"/>
                <a:gd name="connsiteY108" fmla="*/ 229087 h 422296"/>
                <a:gd name="connsiteX109" fmla="*/ 546714 w 3332855"/>
                <a:gd name="connsiteY109" fmla="*/ 215362 h 422296"/>
                <a:gd name="connsiteX110" fmla="*/ 530852 w 3332855"/>
                <a:gd name="connsiteY110" fmla="*/ 207431 h 422296"/>
                <a:gd name="connsiteX111" fmla="*/ 521703 w 3332855"/>
                <a:gd name="connsiteY111" fmla="*/ 212007 h 422296"/>
                <a:gd name="connsiteX112" fmla="*/ 525667 w 3332855"/>
                <a:gd name="connsiteY112" fmla="*/ 226342 h 422296"/>
                <a:gd name="connsiteX113" fmla="*/ 540003 w 3332855"/>
                <a:gd name="connsiteY113" fmla="*/ 248913 h 422296"/>
                <a:gd name="connsiteX114" fmla="*/ 553119 w 3332855"/>
                <a:gd name="connsiteY114" fmla="*/ 253794 h 422296"/>
                <a:gd name="connsiteX115" fmla="*/ 569590 w 3332855"/>
                <a:gd name="connsiteY115" fmla="*/ 245252 h 422296"/>
                <a:gd name="connsiteX116" fmla="*/ 571724 w 3332855"/>
                <a:gd name="connsiteY116" fmla="*/ 247693 h 422296"/>
                <a:gd name="connsiteX117" fmla="*/ 581790 w 3332855"/>
                <a:gd name="connsiteY117" fmla="*/ 224207 h 422296"/>
                <a:gd name="connsiteX118" fmla="*/ 584230 w 3332855"/>
                <a:gd name="connsiteY118" fmla="*/ 224817 h 422296"/>
                <a:gd name="connsiteX119" fmla="*/ 580569 w 3332855"/>
                <a:gd name="connsiteY119" fmla="*/ 262334 h 422296"/>
                <a:gd name="connsiteX120" fmla="*/ 630593 w 3332855"/>
                <a:gd name="connsiteY120" fmla="*/ 262334 h 422296"/>
                <a:gd name="connsiteX121" fmla="*/ 610156 w 3332855"/>
                <a:gd name="connsiteY121" fmla="*/ 98540 h 422296"/>
                <a:gd name="connsiteX122" fmla="*/ 249808 w 3332855"/>
                <a:gd name="connsiteY122" fmla="*/ 32773 h 422296"/>
                <a:gd name="connsiteX123" fmla="*/ 271769 w 3332855"/>
                <a:gd name="connsiteY123" fmla="*/ 63580 h 422296"/>
                <a:gd name="connsiteX124" fmla="*/ 249808 w 3332855"/>
                <a:gd name="connsiteY124" fmla="*/ 32773 h 422296"/>
                <a:gd name="connsiteX125" fmla="*/ 224797 w 3332855"/>
                <a:gd name="connsiteY125" fmla="*/ 7152 h 422296"/>
                <a:gd name="connsiteX126" fmla="*/ 241572 w 3332855"/>
                <a:gd name="connsiteY126" fmla="*/ 18437 h 422296"/>
                <a:gd name="connsiteX127" fmla="*/ 241268 w 3332855"/>
                <a:gd name="connsiteY127" fmla="*/ 24233 h 422296"/>
                <a:gd name="connsiteX128" fmla="*/ 258043 w 3332855"/>
                <a:gd name="connsiteY128" fmla="*/ 14778 h 422296"/>
                <a:gd name="connsiteX129" fmla="*/ 287630 w 3332855"/>
                <a:gd name="connsiteY129" fmla="*/ 34298 h 422296"/>
                <a:gd name="connsiteX130" fmla="*/ 285494 w 3332855"/>
                <a:gd name="connsiteY130" fmla="*/ 37958 h 422296"/>
                <a:gd name="connsiteX131" fmla="*/ 267193 w 3332855"/>
                <a:gd name="connsiteY131" fmla="*/ 27588 h 422296"/>
                <a:gd name="connsiteX132" fmla="*/ 271158 w 3332855"/>
                <a:gd name="connsiteY132" fmla="*/ 46499 h 422296"/>
                <a:gd name="connsiteX133" fmla="*/ 294950 w 3332855"/>
                <a:gd name="connsiteY133" fmla="*/ 48024 h 422296"/>
                <a:gd name="connsiteX134" fmla="*/ 300746 w 3332855"/>
                <a:gd name="connsiteY134" fmla="*/ 68155 h 422296"/>
                <a:gd name="connsiteX135" fmla="*/ 299525 w 3332855"/>
                <a:gd name="connsiteY135" fmla="*/ 180401 h 422296"/>
                <a:gd name="connsiteX136" fmla="*/ 263228 w 3332855"/>
                <a:gd name="connsiteY136" fmla="*/ 227069 h 422296"/>
                <a:gd name="connsiteX137" fmla="*/ 195210 w 3332855"/>
                <a:gd name="connsiteY137" fmla="*/ 237744 h 422296"/>
                <a:gd name="connsiteX138" fmla="*/ 138782 w 3332855"/>
                <a:gd name="connsiteY138" fmla="*/ 242015 h 422296"/>
                <a:gd name="connsiteX139" fmla="*/ 138172 w 3332855"/>
                <a:gd name="connsiteY139" fmla="*/ 387508 h 422296"/>
                <a:gd name="connsiteX140" fmla="*/ 119871 w 3332855"/>
                <a:gd name="connsiteY140" fmla="*/ 324064 h 422296"/>
                <a:gd name="connsiteX141" fmla="*/ 101265 w 3332855"/>
                <a:gd name="connsiteY141" fmla="*/ 300578 h 422296"/>
                <a:gd name="connsiteX142" fmla="*/ 94249 w 3332855"/>
                <a:gd name="connsiteY142" fmla="*/ 313693 h 422296"/>
                <a:gd name="connsiteX143" fmla="*/ 91809 w 3332855"/>
                <a:gd name="connsiteY143" fmla="*/ 339925 h 422296"/>
                <a:gd name="connsiteX144" fmla="*/ 103705 w 3332855"/>
                <a:gd name="connsiteY144" fmla="*/ 356091 h 422296"/>
                <a:gd name="connsiteX145" fmla="*/ 82659 w 3332855"/>
                <a:gd name="connsiteY145" fmla="*/ 386593 h 422296"/>
                <a:gd name="connsiteX146" fmla="*/ 103400 w 3332855"/>
                <a:gd name="connsiteY146" fmla="*/ 388728 h 422296"/>
                <a:gd name="connsiteX147" fmla="*/ 102790 w 3332855"/>
                <a:gd name="connsiteY147" fmla="*/ 392998 h 422296"/>
                <a:gd name="connsiteX148" fmla="*/ 35077 w 3332855"/>
                <a:gd name="connsiteY148" fmla="*/ 400624 h 422296"/>
                <a:gd name="connsiteX149" fmla="*/ 39652 w 3332855"/>
                <a:gd name="connsiteY149" fmla="*/ 396048 h 422296"/>
                <a:gd name="connsiteX150" fmla="*/ 51547 w 3332855"/>
                <a:gd name="connsiteY150" fmla="*/ 378968 h 422296"/>
                <a:gd name="connsiteX151" fmla="*/ 58563 w 3332855"/>
                <a:gd name="connsiteY151" fmla="*/ 358531 h 422296"/>
                <a:gd name="connsiteX152" fmla="*/ 60698 w 3332855"/>
                <a:gd name="connsiteY152" fmla="*/ 348771 h 422296"/>
                <a:gd name="connsiteX153" fmla="*/ 71984 w 3332855"/>
                <a:gd name="connsiteY153" fmla="*/ 334740 h 422296"/>
                <a:gd name="connsiteX154" fmla="*/ 65273 w 3332855"/>
                <a:gd name="connsiteY154" fmla="*/ 348770 h 422296"/>
                <a:gd name="connsiteX155" fmla="*/ 87539 w 3332855"/>
                <a:gd name="connsiteY155" fmla="*/ 342975 h 422296"/>
                <a:gd name="connsiteX156" fmla="*/ 61308 w 3332855"/>
                <a:gd name="connsiteY156" fmla="*/ 279837 h 422296"/>
                <a:gd name="connsiteX157" fmla="*/ 32941 w 3332855"/>
                <a:gd name="connsiteY157" fmla="*/ 285937 h 422296"/>
                <a:gd name="connsiteX158" fmla="*/ 21351 w 3332855"/>
                <a:gd name="connsiteY158" fmla="*/ 299968 h 422296"/>
                <a:gd name="connsiteX159" fmla="*/ 10065 w 3332855"/>
                <a:gd name="connsiteY159" fmla="*/ 346331 h 422296"/>
                <a:gd name="connsiteX160" fmla="*/ 10065 w 3332855"/>
                <a:gd name="connsiteY160" fmla="*/ 353956 h 422296"/>
                <a:gd name="connsiteX161" fmla="*/ 18911 w 3332855"/>
                <a:gd name="connsiteY161" fmla="*/ 357311 h 422296"/>
                <a:gd name="connsiteX162" fmla="*/ 36907 w 3332855"/>
                <a:gd name="connsiteY162" fmla="*/ 352736 h 422296"/>
                <a:gd name="connsiteX163" fmla="*/ 30501 w 3332855"/>
                <a:gd name="connsiteY163" fmla="*/ 364326 h 422296"/>
                <a:gd name="connsiteX164" fmla="*/ 25011 w 3332855"/>
                <a:gd name="connsiteY164" fmla="*/ 383238 h 422296"/>
                <a:gd name="connsiteX165" fmla="*/ 4879 w 3332855"/>
                <a:gd name="connsiteY165" fmla="*/ 404894 h 422296"/>
                <a:gd name="connsiteX166" fmla="*/ 0 w 3332855"/>
                <a:gd name="connsiteY166" fmla="*/ 402454 h 422296"/>
                <a:gd name="connsiteX167" fmla="*/ 1220 w 3332855"/>
                <a:gd name="connsiteY167" fmla="*/ 136 h 422296"/>
                <a:gd name="connsiteX168" fmla="*/ 75034 w 3332855"/>
                <a:gd name="connsiteY168" fmla="*/ 136 h 422296"/>
                <a:gd name="connsiteX169" fmla="*/ 190635 w 3332855"/>
                <a:gd name="connsiteY169" fmla="*/ 2272 h 422296"/>
                <a:gd name="connsiteX170" fmla="*/ 224797 w 3332855"/>
                <a:gd name="connsiteY170" fmla="*/ 7152 h 422296"/>
                <a:gd name="connsiteX171" fmla="*/ 1183590 w 3332855"/>
                <a:gd name="connsiteY171" fmla="*/ 114519 h 422296"/>
                <a:gd name="connsiteX172" fmla="*/ 1179165 w 3332855"/>
                <a:gd name="connsiteY172" fmla="*/ 114889 h 422296"/>
                <a:gd name="connsiteX173" fmla="*/ 1179994 w 3332855"/>
                <a:gd name="connsiteY173" fmla="*/ 135883 h 422296"/>
                <a:gd name="connsiteX174" fmla="*/ 1163206 w 3332855"/>
                <a:gd name="connsiteY174" fmla="*/ 143762 h 422296"/>
                <a:gd name="connsiteX175" fmla="*/ 1164538 w 3332855"/>
                <a:gd name="connsiteY175" fmla="*/ 149620 h 422296"/>
                <a:gd name="connsiteX176" fmla="*/ 1202951 w 3332855"/>
                <a:gd name="connsiteY176" fmla="*/ 153470 h 422296"/>
                <a:gd name="connsiteX177" fmla="*/ 1183590 w 3332855"/>
                <a:gd name="connsiteY177" fmla="*/ 114519 h 422296"/>
                <a:gd name="connsiteX178" fmla="*/ 2187503 w 3332855"/>
                <a:gd name="connsiteY178" fmla="*/ 252859 h 422296"/>
                <a:gd name="connsiteX179" fmla="*/ 2195434 w 3332855"/>
                <a:gd name="connsiteY179" fmla="*/ 282751 h 422296"/>
                <a:gd name="connsiteX180" fmla="*/ 2187808 w 3332855"/>
                <a:gd name="connsiteY180" fmla="*/ 309898 h 422296"/>
                <a:gd name="connsiteX181" fmla="*/ 2195129 w 3332855"/>
                <a:gd name="connsiteY181" fmla="*/ 312338 h 422296"/>
                <a:gd name="connsiteX182" fmla="*/ 2209465 w 3332855"/>
                <a:gd name="connsiteY182" fmla="*/ 282141 h 422296"/>
                <a:gd name="connsiteX183" fmla="*/ 2187503 w 3332855"/>
                <a:gd name="connsiteY183" fmla="*/ 252859 h 422296"/>
                <a:gd name="connsiteX184" fmla="*/ 1619943 w 3332855"/>
                <a:gd name="connsiteY184" fmla="*/ 166234 h 422296"/>
                <a:gd name="connsiteX185" fmla="*/ 1584865 w 3332855"/>
                <a:gd name="connsiteY185" fmla="*/ 182095 h 422296"/>
                <a:gd name="connsiteX186" fmla="*/ 1586390 w 3332855"/>
                <a:gd name="connsiteY186" fmla="*/ 164709 h 422296"/>
                <a:gd name="connsiteX187" fmla="*/ 1569309 w 3332855"/>
                <a:gd name="connsiteY187" fmla="*/ 174775 h 422296"/>
                <a:gd name="connsiteX188" fmla="*/ 1588830 w 3332855"/>
                <a:gd name="connsiteY188" fmla="*/ 206801 h 422296"/>
                <a:gd name="connsiteX189" fmla="*/ 1595236 w 3332855"/>
                <a:gd name="connsiteY189" fmla="*/ 187585 h 422296"/>
                <a:gd name="connsiteX190" fmla="*/ 1619943 w 3332855"/>
                <a:gd name="connsiteY190" fmla="*/ 166234 h 422296"/>
                <a:gd name="connsiteX191" fmla="*/ 2779815 w 3332855"/>
                <a:gd name="connsiteY191" fmla="*/ 321785 h 422296"/>
                <a:gd name="connsiteX192" fmla="*/ 2767614 w 3332855"/>
                <a:gd name="connsiteY192" fmla="*/ 321174 h 422296"/>
                <a:gd name="connsiteX193" fmla="*/ 2766395 w 3332855"/>
                <a:gd name="connsiteY193" fmla="*/ 333986 h 422296"/>
                <a:gd name="connsiteX194" fmla="*/ 2781341 w 3332855"/>
                <a:gd name="connsiteY194" fmla="*/ 352591 h 422296"/>
                <a:gd name="connsiteX195" fmla="*/ 2795067 w 3332855"/>
                <a:gd name="connsiteY195" fmla="*/ 357777 h 422296"/>
                <a:gd name="connsiteX196" fmla="*/ 2814282 w 3332855"/>
                <a:gd name="connsiteY196" fmla="*/ 347711 h 422296"/>
                <a:gd name="connsiteX197" fmla="*/ 2799031 w 3332855"/>
                <a:gd name="connsiteY197" fmla="*/ 327275 h 422296"/>
                <a:gd name="connsiteX198" fmla="*/ 2779815 w 3332855"/>
                <a:gd name="connsiteY198" fmla="*/ 321785 h 422296"/>
                <a:gd name="connsiteX199" fmla="*/ 650757 w 3332855"/>
                <a:gd name="connsiteY199" fmla="*/ 2255 h 422296"/>
                <a:gd name="connsiteX200" fmla="*/ 661094 w 3332855"/>
                <a:gd name="connsiteY200" fmla="*/ 25031 h 422296"/>
                <a:gd name="connsiteX201" fmla="*/ 706541 w 3332855"/>
                <a:gd name="connsiteY201" fmla="*/ 14356 h 422296"/>
                <a:gd name="connsiteX202" fmla="*/ 719048 w 3332855"/>
                <a:gd name="connsiteY202" fmla="*/ 72613 h 422296"/>
                <a:gd name="connsiteX203" fmla="*/ 690071 w 3332855"/>
                <a:gd name="connsiteY203" fmla="*/ 72308 h 422296"/>
                <a:gd name="connsiteX204" fmla="*/ 723318 w 3332855"/>
                <a:gd name="connsiteY204" fmla="*/ 104336 h 422296"/>
                <a:gd name="connsiteX205" fmla="*/ 704407 w 3332855"/>
                <a:gd name="connsiteY205" fmla="*/ 123246 h 422296"/>
                <a:gd name="connsiteX206" fmla="*/ 722097 w 3332855"/>
                <a:gd name="connsiteY206" fmla="*/ 115621 h 422296"/>
                <a:gd name="connsiteX207" fmla="*/ 730028 w 3332855"/>
                <a:gd name="connsiteY207" fmla="*/ 129652 h 422296"/>
                <a:gd name="connsiteX208" fmla="*/ 744059 w 3332855"/>
                <a:gd name="connsiteY208" fmla="*/ 199806 h 422296"/>
                <a:gd name="connsiteX209" fmla="*/ 726063 w 3332855"/>
                <a:gd name="connsiteY209" fmla="*/ 214447 h 422296"/>
                <a:gd name="connsiteX210" fmla="*/ 720573 w 3332855"/>
                <a:gd name="connsiteY210" fmla="*/ 214141 h 422296"/>
                <a:gd name="connsiteX211" fmla="*/ 737958 w 3332855"/>
                <a:gd name="connsiteY211" fmla="*/ 230917 h 422296"/>
                <a:gd name="connsiteX212" fmla="*/ 750769 w 3332855"/>
                <a:gd name="connsiteY212" fmla="*/ 237933 h 422296"/>
                <a:gd name="connsiteX213" fmla="*/ 784321 w 3332855"/>
                <a:gd name="connsiteY213" fmla="*/ 405081 h 422296"/>
                <a:gd name="connsiteX214" fmla="*/ 639439 w 3332855"/>
                <a:gd name="connsiteY214" fmla="*/ 403862 h 422296"/>
                <a:gd name="connsiteX215" fmla="*/ 641573 w 3332855"/>
                <a:gd name="connsiteY215" fmla="*/ 337978 h 422296"/>
                <a:gd name="connsiteX216" fmla="*/ 636999 w 3332855"/>
                <a:gd name="connsiteY216" fmla="*/ 319677 h 422296"/>
                <a:gd name="connsiteX217" fmla="*/ 616562 w 3332855"/>
                <a:gd name="connsiteY217" fmla="*/ 329743 h 422296"/>
                <a:gd name="connsiteX218" fmla="*/ 593991 w 3332855"/>
                <a:gd name="connsiteY218" fmla="*/ 330658 h 422296"/>
                <a:gd name="connsiteX219" fmla="*/ 580570 w 3332855"/>
                <a:gd name="connsiteY219" fmla="*/ 342553 h 422296"/>
                <a:gd name="connsiteX220" fmla="*/ 574775 w 3332855"/>
                <a:gd name="connsiteY220" fmla="*/ 389526 h 422296"/>
                <a:gd name="connsiteX221" fmla="*/ 565320 w 3332855"/>
                <a:gd name="connsiteY221" fmla="*/ 402641 h 422296"/>
                <a:gd name="connsiteX222" fmla="*/ 549153 w 3332855"/>
                <a:gd name="connsiteY222" fmla="*/ 398371 h 422296"/>
                <a:gd name="connsiteX223" fmla="*/ 519567 w 3332855"/>
                <a:gd name="connsiteY223" fmla="*/ 369090 h 422296"/>
                <a:gd name="connsiteX224" fmla="*/ 500656 w 3332855"/>
                <a:gd name="connsiteY224" fmla="*/ 376105 h 422296"/>
                <a:gd name="connsiteX225" fmla="*/ 511942 w 3332855"/>
                <a:gd name="connsiteY225" fmla="*/ 403556 h 422296"/>
                <a:gd name="connsiteX226" fmla="*/ 427147 w 3332855"/>
                <a:gd name="connsiteY226" fmla="*/ 403556 h 422296"/>
                <a:gd name="connsiteX227" fmla="*/ 448499 w 3332855"/>
                <a:gd name="connsiteY227" fmla="*/ 319067 h 422296"/>
                <a:gd name="connsiteX228" fmla="*/ 450329 w 3332855"/>
                <a:gd name="connsiteY228" fmla="*/ 288260 h 422296"/>
                <a:gd name="connsiteX229" fmla="*/ 499436 w 3332855"/>
                <a:gd name="connsiteY229" fmla="*/ 13746 h 422296"/>
                <a:gd name="connsiteX230" fmla="*/ 516211 w 3332855"/>
                <a:gd name="connsiteY230" fmla="*/ 20 h 422296"/>
                <a:gd name="connsiteX231" fmla="*/ 589416 w 3332855"/>
                <a:gd name="connsiteY231" fmla="*/ 325 h 422296"/>
                <a:gd name="connsiteX232" fmla="*/ 609242 w 3332855"/>
                <a:gd name="connsiteY232" fmla="*/ 14661 h 422296"/>
                <a:gd name="connsiteX233" fmla="*/ 633032 w 3332855"/>
                <a:gd name="connsiteY233" fmla="*/ 48212 h 422296"/>
                <a:gd name="connsiteX234" fmla="*/ 639438 w 3332855"/>
                <a:gd name="connsiteY234" fmla="*/ 46687 h 422296"/>
                <a:gd name="connsiteX235" fmla="*/ 652249 w 3332855"/>
                <a:gd name="connsiteY235" fmla="*/ 16490 h 422296"/>
                <a:gd name="connsiteX236" fmla="*/ 637608 w 3332855"/>
                <a:gd name="connsiteY236" fmla="*/ 2765 h 422296"/>
                <a:gd name="connsiteX237" fmla="*/ 650757 w 3332855"/>
                <a:gd name="connsiteY237" fmla="*/ 2255 h 422296"/>
                <a:gd name="connsiteX238" fmla="*/ 941154 w 3332855"/>
                <a:gd name="connsiteY238" fmla="*/ 34779 h 422296"/>
                <a:gd name="connsiteX239" fmla="*/ 915838 w 3332855"/>
                <a:gd name="connsiteY239" fmla="*/ 47589 h 422296"/>
                <a:gd name="connsiteX240" fmla="*/ 941459 w 3332855"/>
                <a:gd name="connsiteY240" fmla="*/ 56740 h 422296"/>
                <a:gd name="connsiteX241" fmla="*/ 941154 w 3332855"/>
                <a:gd name="connsiteY241" fmla="*/ 34779 h 422296"/>
                <a:gd name="connsiteX242" fmla="*/ 1172179 w 3332855"/>
                <a:gd name="connsiteY242" fmla="*/ 67270 h 422296"/>
                <a:gd name="connsiteX243" fmla="*/ 1155866 w 3332855"/>
                <a:gd name="connsiteY243" fmla="*/ 74310 h 422296"/>
                <a:gd name="connsiteX244" fmla="*/ 1144098 w 3332855"/>
                <a:gd name="connsiteY244" fmla="*/ 127639 h 422296"/>
                <a:gd name="connsiteX245" fmla="*/ 1148229 w 3332855"/>
                <a:gd name="connsiteY245" fmla="*/ 128765 h 422296"/>
                <a:gd name="connsiteX246" fmla="*/ 1170349 w 3332855"/>
                <a:gd name="connsiteY246" fmla="*/ 100176 h 422296"/>
                <a:gd name="connsiteX247" fmla="*/ 1177183 w 3332855"/>
                <a:gd name="connsiteY247" fmla="*/ 82870 h 422296"/>
                <a:gd name="connsiteX248" fmla="*/ 1172179 w 3332855"/>
                <a:gd name="connsiteY248" fmla="*/ 67270 h 422296"/>
                <a:gd name="connsiteX249" fmla="*/ 1179187 w 3332855"/>
                <a:gd name="connsiteY249" fmla="*/ 47925 h 422296"/>
                <a:gd name="connsiteX250" fmla="*/ 1174474 w 3332855"/>
                <a:gd name="connsiteY250" fmla="*/ 52902 h 422296"/>
                <a:gd name="connsiteX251" fmla="*/ 1186090 w 3332855"/>
                <a:gd name="connsiteY251" fmla="*/ 80689 h 422296"/>
                <a:gd name="connsiteX252" fmla="*/ 1193626 w 3332855"/>
                <a:gd name="connsiteY252" fmla="*/ 80310 h 422296"/>
                <a:gd name="connsiteX253" fmla="*/ 1201591 w 3332855"/>
                <a:gd name="connsiteY253" fmla="*/ 60431 h 422296"/>
                <a:gd name="connsiteX254" fmla="*/ 1179187 w 3332855"/>
                <a:gd name="connsiteY254" fmla="*/ 47925 h 422296"/>
                <a:gd name="connsiteX255" fmla="*/ 1616282 w 3332855"/>
                <a:gd name="connsiteY255" fmla="*/ 98520 h 422296"/>
                <a:gd name="connsiteX256" fmla="*/ 1612013 w 3332855"/>
                <a:gd name="connsiteY256" fmla="*/ 99741 h 422296"/>
                <a:gd name="connsiteX257" fmla="*/ 1616891 w 3332855"/>
                <a:gd name="connsiteY257" fmla="*/ 120176 h 422296"/>
                <a:gd name="connsiteX258" fmla="*/ 1601946 w 3332855"/>
                <a:gd name="connsiteY258" fmla="*/ 131157 h 422296"/>
                <a:gd name="connsiteX259" fmla="*/ 1604081 w 3332855"/>
                <a:gd name="connsiteY259" fmla="*/ 136647 h 422296"/>
                <a:gd name="connsiteX260" fmla="*/ 1642819 w 3332855"/>
                <a:gd name="connsiteY260" fmla="*/ 132987 h 422296"/>
                <a:gd name="connsiteX261" fmla="*/ 1616282 w 3332855"/>
                <a:gd name="connsiteY261" fmla="*/ 98520 h 422296"/>
                <a:gd name="connsiteX262" fmla="*/ 2234782 w 3332855"/>
                <a:gd name="connsiteY262" fmla="*/ 158915 h 422296"/>
                <a:gd name="connsiteX263" fmla="*/ 2218920 w 3332855"/>
                <a:gd name="connsiteY263" fmla="*/ 163794 h 422296"/>
                <a:gd name="connsiteX264" fmla="*/ 2243321 w 3332855"/>
                <a:gd name="connsiteY264" fmla="*/ 189111 h 422296"/>
                <a:gd name="connsiteX265" fmla="*/ 2249116 w 3332855"/>
                <a:gd name="connsiteY265" fmla="*/ 186061 h 422296"/>
                <a:gd name="connsiteX266" fmla="*/ 2246982 w 3332855"/>
                <a:gd name="connsiteY266" fmla="*/ 178436 h 422296"/>
                <a:gd name="connsiteX267" fmla="*/ 2234782 w 3332855"/>
                <a:gd name="connsiteY267" fmla="*/ 158915 h 422296"/>
                <a:gd name="connsiteX268" fmla="*/ 1389655 w 3332855"/>
                <a:gd name="connsiteY268" fmla="*/ 30502 h 422296"/>
                <a:gd name="connsiteX269" fmla="*/ 1364339 w 3332855"/>
                <a:gd name="connsiteY269" fmla="*/ 43312 h 422296"/>
                <a:gd name="connsiteX270" fmla="*/ 1389960 w 3332855"/>
                <a:gd name="connsiteY270" fmla="*/ 52463 h 422296"/>
                <a:gd name="connsiteX271" fmla="*/ 1389655 w 3332855"/>
                <a:gd name="connsiteY271" fmla="*/ 30502 h 422296"/>
                <a:gd name="connsiteX272" fmla="*/ 1221628 w 3332855"/>
                <a:gd name="connsiteY272" fmla="*/ 1 h 422296"/>
                <a:gd name="connsiteX273" fmla="*/ 1221628 w 3332855"/>
                <a:gd name="connsiteY273" fmla="*/ 401022 h 422296"/>
                <a:gd name="connsiteX274" fmla="*/ 1134110 w 3332855"/>
                <a:gd name="connsiteY274" fmla="*/ 401022 h 422296"/>
                <a:gd name="connsiteX275" fmla="*/ 1044317 w 3332855"/>
                <a:gd name="connsiteY275" fmla="*/ 235833 h 422296"/>
                <a:gd name="connsiteX276" fmla="*/ 1078525 w 3332855"/>
                <a:gd name="connsiteY276" fmla="*/ 241915 h 422296"/>
                <a:gd name="connsiteX277" fmla="*/ 1079480 w 3332855"/>
                <a:gd name="connsiteY277" fmla="*/ 237742 h 422296"/>
                <a:gd name="connsiteX278" fmla="*/ 1050003 w 3332855"/>
                <a:gd name="connsiteY278" fmla="*/ 216818 h 422296"/>
                <a:gd name="connsiteX279" fmla="*/ 1032432 w 3332855"/>
                <a:gd name="connsiteY279" fmla="*/ 210702 h 422296"/>
                <a:gd name="connsiteX280" fmla="*/ 1030952 w 3332855"/>
                <a:gd name="connsiteY280" fmla="*/ 211245 h 422296"/>
                <a:gd name="connsiteX281" fmla="*/ 997542 w 3332855"/>
                <a:gd name="connsiteY281" fmla="*/ 149781 h 422296"/>
                <a:gd name="connsiteX282" fmla="*/ 1006011 w 3332855"/>
                <a:gd name="connsiteY282" fmla="*/ 145824 h 422296"/>
                <a:gd name="connsiteX283" fmla="*/ 1005323 w 3332855"/>
                <a:gd name="connsiteY283" fmla="*/ 138310 h 422296"/>
                <a:gd name="connsiteX284" fmla="*/ 985131 w 3332855"/>
                <a:gd name="connsiteY284" fmla="*/ 131170 h 422296"/>
                <a:gd name="connsiteX285" fmla="*/ 973559 w 3332855"/>
                <a:gd name="connsiteY285" fmla="*/ 154071 h 422296"/>
                <a:gd name="connsiteX286" fmla="*/ 978726 w 3332855"/>
                <a:gd name="connsiteY286" fmla="*/ 158575 h 422296"/>
                <a:gd name="connsiteX287" fmla="*/ 992161 w 3332855"/>
                <a:gd name="connsiteY287" fmla="*/ 152296 h 422296"/>
                <a:gd name="connsiteX288" fmla="*/ 992891 w 3332855"/>
                <a:gd name="connsiteY288" fmla="*/ 162143 h 422296"/>
                <a:gd name="connsiteX289" fmla="*/ 992890 w 3332855"/>
                <a:gd name="connsiteY289" fmla="*/ 189844 h 422296"/>
                <a:gd name="connsiteX290" fmla="*/ 968414 w 3332855"/>
                <a:gd name="connsiteY290" fmla="*/ 172470 h 422296"/>
                <a:gd name="connsiteX291" fmla="*/ 950842 w 3332855"/>
                <a:gd name="connsiteY291" fmla="*/ 166354 h 422296"/>
                <a:gd name="connsiteX292" fmla="*/ 935461 w 3332855"/>
                <a:gd name="connsiteY292" fmla="*/ 171998 h 422296"/>
                <a:gd name="connsiteX293" fmla="*/ 943167 w 3332855"/>
                <a:gd name="connsiteY293" fmla="*/ 188007 h 422296"/>
                <a:gd name="connsiteX294" fmla="*/ 992891 w 3332855"/>
                <a:gd name="connsiteY294" fmla="*/ 196848 h 422296"/>
                <a:gd name="connsiteX295" fmla="*/ 992890 w 3332855"/>
                <a:gd name="connsiteY295" fmla="*/ 260834 h 422296"/>
                <a:gd name="connsiteX296" fmla="*/ 991845 w 3332855"/>
                <a:gd name="connsiteY296" fmla="*/ 260696 h 422296"/>
                <a:gd name="connsiteX297" fmla="*/ 983438 w 3332855"/>
                <a:gd name="connsiteY297" fmla="*/ 279397 h 422296"/>
                <a:gd name="connsiteX298" fmla="*/ 992891 w 3332855"/>
                <a:gd name="connsiteY298" fmla="*/ 279645 h 422296"/>
                <a:gd name="connsiteX299" fmla="*/ 992890 w 3332855"/>
                <a:gd name="connsiteY299" fmla="*/ 401022 h 422296"/>
                <a:gd name="connsiteX300" fmla="*/ 909950 w 3332855"/>
                <a:gd name="connsiteY300" fmla="*/ 401022 h 422296"/>
                <a:gd name="connsiteX301" fmla="*/ 909950 w 3332855"/>
                <a:gd name="connsiteY301" fmla="*/ 1 h 422296"/>
                <a:gd name="connsiteX302" fmla="*/ 1017531 w 3332855"/>
                <a:gd name="connsiteY302" fmla="*/ 1 h 422296"/>
                <a:gd name="connsiteX303" fmla="*/ 1039920 w 3332855"/>
                <a:gd name="connsiteY303" fmla="*/ 41637 h 422296"/>
                <a:gd name="connsiteX304" fmla="*/ 1018018 w 3332855"/>
                <a:gd name="connsiteY304" fmla="*/ 47895 h 422296"/>
                <a:gd name="connsiteX305" fmla="*/ 1047003 w 3332855"/>
                <a:gd name="connsiteY305" fmla="*/ 54809 h 422296"/>
                <a:gd name="connsiteX306" fmla="*/ 1078849 w 3332855"/>
                <a:gd name="connsiteY306" fmla="*/ 114029 h 422296"/>
                <a:gd name="connsiteX307" fmla="*/ 1066219 w 3332855"/>
                <a:gd name="connsiteY307" fmla="*/ 116999 h 422296"/>
                <a:gd name="connsiteX308" fmla="*/ 1045271 w 3332855"/>
                <a:gd name="connsiteY308" fmla="*/ 167435 h 422296"/>
                <a:gd name="connsiteX309" fmla="*/ 1049140 w 3332855"/>
                <a:gd name="connsiteY309" fmla="*/ 169268 h 422296"/>
                <a:gd name="connsiteX310" fmla="*/ 1075936 w 3332855"/>
                <a:gd name="connsiteY310" fmla="*/ 145006 h 422296"/>
                <a:gd name="connsiteX311" fmla="*/ 1085702 w 3332855"/>
                <a:gd name="connsiteY311" fmla="*/ 129169 h 422296"/>
                <a:gd name="connsiteX312" fmla="*/ 1085271 w 3332855"/>
                <a:gd name="connsiteY312" fmla="*/ 125971 h 422296"/>
                <a:gd name="connsiteX313" fmla="*/ 1141017 w 3332855"/>
                <a:gd name="connsiteY313" fmla="*/ 229635 h 422296"/>
                <a:gd name="connsiteX314" fmla="*/ 1139271 w 3332855"/>
                <a:gd name="connsiteY314" fmla="*/ 209497 h 422296"/>
                <a:gd name="connsiteX315" fmla="*/ 1139271 w 3332855"/>
                <a:gd name="connsiteY315" fmla="*/ 1 h 422296"/>
                <a:gd name="connsiteX316" fmla="*/ 1602861 w 3332855"/>
                <a:gd name="connsiteY316" fmla="*/ 49108 h 422296"/>
                <a:gd name="connsiteX317" fmla="*/ 1588220 w 3332855"/>
                <a:gd name="connsiteY317" fmla="*/ 59173 h 422296"/>
                <a:gd name="connsiteX318" fmla="*/ 1587001 w 3332855"/>
                <a:gd name="connsiteY318" fmla="*/ 113771 h 422296"/>
                <a:gd name="connsiteX319" fmla="*/ 1591271 w 3332855"/>
                <a:gd name="connsiteY319" fmla="*/ 114076 h 422296"/>
                <a:gd name="connsiteX320" fmla="*/ 1607436 w 3332855"/>
                <a:gd name="connsiteY320" fmla="*/ 81744 h 422296"/>
                <a:gd name="connsiteX321" fmla="*/ 1610792 w 3332855"/>
                <a:gd name="connsiteY321" fmla="*/ 63443 h 422296"/>
                <a:gd name="connsiteX322" fmla="*/ 1602861 w 3332855"/>
                <a:gd name="connsiteY322" fmla="*/ 49108 h 422296"/>
                <a:gd name="connsiteX323" fmla="*/ 1509222 w 3332855"/>
                <a:gd name="connsiteY323" fmla="*/ 31417 h 422296"/>
                <a:gd name="connsiteX324" fmla="*/ 1466824 w 3332855"/>
                <a:gd name="connsiteY324" fmla="*/ 43312 h 422296"/>
                <a:gd name="connsiteX325" fmla="*/ 1500071 w 3332855"/>
                <a:gd name="connsiteY325" fmla="*/ 51243 h 422296"/>
                <a:gd name="connsiteX326" fmla="*/ 1509222 w 3332855"/>
                <a:gd name="connsiteY326" fmla="*/ 31417 h 422296"/>
                <a:gd name="connsiteX327" fmla="*/ 1613232 w 3332855"/>
                <a:gd name="connsiteY327" fmla="*/ 32637 h 422296"/>
                <a:gd name="connsiteX328" fmla="*/ 1609573 w 3332855"/>
                <a:gd name="connsiteY328" fmla="*/ 38432 h 422296"/>
                <a:gd name="connsiteX329" fmla="*/ 1626347 w 3332855"/>
                <a:gd name="connsiteY329" fmla="*/ 63443 h 422296"/>
                <a:gd name="connsiteX330" fmla="*/ 1633668 w 3332855"/>
                <a:gd name="connsiteY330" fmla="*/ 61613 h 422296"/>
                <a:gd name="connsiteX331" fmla="*/ 1637633 w 3332855"/>
                <a:gd name="connsiteY331" fmla="*/ 40568 h 422296"/>
                <a:gd name="connsiteX332" fmla="*/ 1613232 w 3332855"/>
                <a:gd name="connsiteY332" fmla="*/ 32637 h 422296"/>
                <a:gd name="connsiteX333" fmla="*/ 1601946 w 3332855"/>
                <a:gd name="connsiteY333" fmla="*/ 9456 h 422296"/>
                <a:gd name="connsiteX334" fmla="*/ 1596456 w 3332855"/>
                <a:gd name="connsiteY334" fmla="*/ 34162 h 422296"/>
                <a:gd name="connsiteX335" fmla="*/ 1624822 w 3332855"/>
                <a:gd name="connsiteY335" fmla="*/ 19521 h 422296"/>
                <a:gd name="connsiteX336" fmla="*/ 1671794 w 3332855"/>
                <a:gd name="connsiteY336" fmla="*/ 87844 h 422296"/>
                <a:gd name="connsiteX337" fmla="*/ 1669354 w 3332855"/>
                <a:gd name="connsiteY337" fmla="*/ 340703 h 422296"/>
                <a:gd name="connsiteX338" fmla="*/ 1637938 w 3332855"/>
                <a:gd name="connsiteY338" fmla="*/ 387676 h 422296"/>
                <a:gd name="connsiteX339" fmla="*/ 1622992 w 3332855"/>
                <a:gd name="connsiteY339" fmla="*/ 389201 h 422296"/>
                <a:gd name="connsiteX340" fmla="*/ 1610487 w 3332855"/>
                <a:gd name="connsiteY340" fmla="*/ 391641 h 422296"/>
                <a:gd name="connsiteX341" fmla="*/ 1565039 w 3332855"/>
                <a:gd name="connsiteY341" fmla="*/ 402622 h 422296"/>
                <a:gd name="connsiteX342" fmla="*/ 1513187 w 3332855"/>
                <a:gd name="connsiteY342" fmla="*/ 397742 h 422296"/>
                <a:gd name="connsiteX343" fmla="*/ 1500377 w 3332855"/>
                <a:gd name="connsiteY343" fmla="*/ 390725 h 422296"/>
                <a:gd name="connsiteX344" fmla="*/ 1472009 w 3332855"/>
                <a:gd name="connsiteY344" fmla="*/ 400791 h 422296"/>
                <a:gd name="connsiteX345" fmla="*/ 1496716 w 3332855"/>
                <a:gd name="connsiteY345" fmla="*/ 366324 h 422296"/>
                <a:gd name="connsiteX346" fmla="*/ 1496106 w 3332855"/>
                <a:gd name="connsiteY346" fmla="*/ 357784 h 422296"/>
                <a:gd name="connsiteX347" fmla="*/ 1506477 w 3332855"/>
                <a:gd name="connsiteY347" fmla="*/ 336433 h 422296"/>
                <a:gd name="connsiteX348" fmla="*/ 1518372 w 3332855"/>
                <a:gd name="connsiteY348" fmla="*/ 359309 h 422296"/>
                <a:gd name="connsiteX349" fmla="*/ 1537283 w 3332855"/>
                <a:gd name="connsiteY349" fmla="*/ 317522 h 422296"/>
                <a:gd name="connsiteX350" fmla="*/ 1532708 w 3332855"/>
                <a:gd name="connsiteY350" fmla="*/ 305017 h 422296"/>
                <a:gd name="connsiteX351" fmla="*/ 1533317 w 3332855"/>
                <a:gd name="connsiteY351" fmla="*/ 96386 h 422296"/>
                <a:gd name="connsiteX352" fmla="*/ 1492445 w 3332855"/>
                <a:gd name="connsiteY352" fmla="*/ 68628 h 422296"/>
                <a:gd name="connsiteX353" fmla="*/ 1487260 w 3332855"/>
                <a:gd name="connsiteY353" fmla="*/ 80525 h 422296"/>
                <a:gd name="connsiteX354" fmla="*/ 1486650 w 3332855"/>
                <a:gd name="connsiteY354" fmla="*/ 185755 h 422296"/>
                <a:gd name="connsiteX355" fmla="*/ 1485125 w 3332855"/>
                <a:gd name="connsiteY355" fmla="*/ 202226 h 422296"/>
                <a:gd name="connsiteX356" fmla="*/ 1484821 w 3332855"/>
                <a:gd name="connsiteY356" fmla="*/ 202226 h 422296"/>
                <a:gd name="connsiteX357" fmla="*/ 1466824 w 3332855"/>
                <a:gd name="connsiteY357" fmla="*/ 219611 h 422296"/>
                <a:gd name="connsiteX358" fmla="*/ 1484821 w 3332855"/>
                <a:gd name="connsiteY358" fmla="*/ 202226 h 422296"/>
                <a:gd name="connsiteX359" fmla="*/ 1486040 w 3332855"/>
                <a:gd name="connsiteY359" fmla="*/ 303491 h 422296"/>
                <a:gd name="connsiteX360" fmla="*/ 1479330 w 3332855"/>
                <a:gd name="connsiteY360" fmla="*/ 348938 h 422296"/>
                <a:gd name="connsiteX361" fmla="*/ 1481465 w 3332855"/>
                <a:gd name="connsiteY361" fmla="*/ 355954 h 422296"/>
                <a:gd name="connsiteX362" fmla="*/ 1475060 w 3332855"/>
                <a:gd name="connsiteY362" fmla="*/ 367545 h 422296"/>
                <a:gd name="connsiteX363" fmla="*/ 1443033 w 3332855"/>
                <a:gd name="connsiteY363" fmla="*/ 388286 h 422296"/>
                <a:gd name="connsiteX364" fmla="*/ 1464690 w 3332855"/>
                <a:gd name="connsiteY364" fmla="*/ 403842 h 422296"/>
                <a:gd name="connsiteX365" fmla="*/ 1347258 w 3332855"/>
                <a:gd name="connsiteY365" fmla="*/ 403537 h 422296"/>
                <a:gd name="connsiteX366" fmla="*/ 1348173 w 3332855"/>
                <a:gd name="connsiteY366" fmla="*/ 96080 h 422296"/>
                <a:gd name="connsiteX367" fmla="*/ 1364339 w 3332855"/>
                <a:gd name="connsiteY367" fmla="*/ 93335 h 422296"/>
                <a:gd name="connsiteX368" fmla="*/ 1373794 w 3332855"/>
                <a:gd name="connsiteY368" fmla="*/ 82965 h 422296"/>
                <a:gd name="connsiteX369" fmla="*/ 1370439 w 3332855"/>
                <a:gd name="connsiteY369" fmla="*/ 75339 h 422296"/>
                <a:gd name="connsiteX370" fmla="*/ 1360374 w 3332855"/>
                <a:gd name="connsiteY370" fmla="*/ 84185 h 422296"/>
                <a:gd name="connsiteX371" fmla="*/ 1350918 w 3332855"/>
                <a:gd name="connsiteY371" fmla="*/ 91505 h 422296"/>
                <a:gd name="connsiteX372" fmla="*/ 1347867 w 3332855"/>
                <a:gd name="connsiteY372" fmla="*/ 0 h 422296"/>
                <a:gd name="connsiteX373" fmla="*/ 1601946 w 3332855"/>
                <a:gd name="connsiteY373" fmla="*/ 9456 h 422296"/>
                <a:gd name="connsiteX374" fmla="*/ 2453477 w 3332855"/>
                <a:gd name="connsiteY374" fmla="*/ 67104 h 422296"/>
                <a:gd name="connsiteX375" fmla="*/ 2433346 w 3332855"/>
                <a:gd name="connsiteY375" fmla="*/ 77170 h 422296"/>
                <a:gd name="connsiteX376" fmla="*/ 2444060 w 3332855"/>
                <a:gd name="connsiteY376" fmla="*/ 106909 h 422296"/>
                <a:gd name="connsiteX377" fmla="*/ 2447826 w 3332855"/>
                <a:gd name="connsiteY377" fmla="*/ 109241 h 422296"/>
                <a:gd name="connsiteX378" fmla="*/ 2447987 w 3332855"/>
                <a:gd name="connsiteY378" fmla="*/ 110112 h 422296"/>
                <a:gd name="connsiteX379" fmla="*/ 2459577 w 3332855"/>
                <a:gd name="connsiteY379" fmla="*/ 116518 h 422296"/>
                <a:gd name="connsiteX380" fmla="*/ 2447826 w 3332855"/>
                <a:gd name="connsiteY380" fmla="*/ 109241 h 422296"/>
                <a:gd name="connsiteX381" fmla="*/ 2442802 w 3332855"/>
                <a:gd name="connsiteY381" fmla="*/ 82050 h 422296"/>
                <a:gd name="connsiteX382" fmla="*/ 2455612 w 3332855"/>
                <a:gd name="connsiteY382" fmla="*/ 69850 h 422296"/>
                <a:gd name="connsiteX383" fmla="*/ 2453477 w 3332855"/>
                <a:gd name="connsiteY383" fmla="*/ 67104 h 422296"/>
                <a:gd name="connsiteX384" fmla="*/ 2034118 w 3332855"/>
                <a:gd name="connsiteY384" fmla="*/ 916 h 422296"/>
                <a:gd name="connsiteX385" fmla="*/ 2034118 w 3332855"/>
                <a:gd name="connsiteY385" fmla="*/ 79305 h 422296"/>
                <a:gd name="connsiteX386" fmla="*/ 1965794 w 3332855"/>
                <a:gd name="connsiteY386" fmla="*/ 79611 h 422296"/>
                <a:gd name="connsiteX387" fmla="*/ 1939562 w 3332855"/>
                <a:gd name="connsiteY387" fmla="*/ 105231 h 422296"/>
                <a:gd name="connsiteX388" fmla="*/ 1939563 w 3332855"/>
                <a:gd name="connsiteY388" fmla="*/ 161355 h 422296"/>
                <a:gd name="connsiteX389" fmla="*/ 1924007 w 3332855"/>
                <a:gd name="connsiteY389" fmla="*/ 144884 h 422296"/>
                <a:gd name="connsiteX390" fmla="*/ 1898690 w 3332855"/>
                <a:gd name="connsiteY390" fmla="*/ 119873 h 422296"/>
                <a:gd name="connsiteX391" fmla="*/ 1901436 w 3332855"/>
                <a:gd name="connsiteY391" fmla="*/ 147020 h 422296"/>
                <a:gd name="connsiteX392" fmla="*/ 1880084 w 3332855"/>
                <a:gd name="connsiteY392" fmla="*/ 182707 h 422296"/>
                <a:gd name="connsiteX393" fmla="*/ 1885880 w 3332855"/>
                <a:gd name="connsiteY393" fmla="*/ 187586 h 422296"/>
                <a:gd name="connsiteX394" fmla="*/ 1902655 w 3332855"/>
                <a:gd name="connsiteY394" fmla="*/ 173251 h 422296"/>
                <a:gd name="connsiteX395" fmla="*/ 1956339 w 3332855"/>
                <a:gd name="connsiteY395" fmla="*/ 167455 h 422296"/>
                <a:gd name="connsiteX396" fmla="*/ 1979215 w 3332855"/>
                <a:gd name="connsiteY396" fmla="*/ 159524 h 422296"/>
                <a:gd name="connsiteX397" fmla="*/ 2021918 w 3332855"/>
                <a:gd name="connsiteY397" fmla="*/ 159525 h 422296"/>
                <a:gd name="connsiteX398" fmla="*/ 2027712 w 3332855"/>
                <a:gd name="connsiteY398" fmla="*/ 161660 h 422296"/>
                <a:gd name="connsiteX399" fmla="*/ 2027407 w 3332855"/>
                <a:gd name="connsiteY399" fmla="*/ 233034 h 422296"/>
                <a:gd name="connsiteX400" fmla="*/ 1966709 w 3332855"/>
                <a:gd name="connsiteY400" fmla="*/ 215343 h 422296"/>
                <a:gd name="connsiteX401" fmla="*/ 1966709 w 3332855"/>
                <a:gd name="connsiteY401" fmla="*/ 231204 h 422296"/>
                <a:gd name="connsiteX402" fmla="*/ 1963964 w 3332855"/>
                <a:gd name="connsiteY402" fmla="*/ 232424 h 422296"/>
                <a:gd name="connsiteX403" fmla="*/ 1938648 w 3332855"/>
                <a:gd name="connsiteY403" fmla="*/ 263231 h 422296"/>
                <a:gd name="connsiteX404" fmla="*/ 1934683 w 3332855"/>
                <a:gd name="connsiteY404" fmla="*/ 306543 h 422296"/>
                <a:gd name="connsiteX405" fmla="*/ 1924922 w 3332855"/>
                <a:gd name="connsiteY405" fmla="*/ 313559 h 422296"/>
                <a:gd name="connsiteX406" fmla="*/ 1907536 w 3332855"/>
                <a:gd name="connsiteY406" fmla="*/ 331860 h 422296"/>
                <a:gd name="connsiteX407" fmla="*/ 2007581 w 3332855"/>
                <a:gd name="connsiteY407" fmla="*/ 324844 h 422296"/>
                <a:gd name="connsiteX408" fmla="*/ 2011242 w 3332855"/>
                <a:gd name="connsiteY408" fmla="*/ 372426 h 422296"/>
                <a:gd name="connsiteX409" fmla="*/ 2035948 w 3332855"/>
                <a:gd name="connsiteY409" fmla="*/ 370902 h 422296"/>
                <a:gd name="connsiteX410" fmla="*/ 2045098 w 3332855"/>
                <a:gd name="connsiteY410" fmla="*/ 404454 h 422296"/>
                <a:gd name="connsiteX411" fmla="*/ 2011851 w 3332855"/>
                <a:gd name="connsiteY411" fmla="*/ 403539 h 422296"/>
                <a:gd name="connsiteX412" fmla="*/ 2019782 w 3332855"/>
                <a:gd name="connsiteY412" fmla="*/ 391338 h 422296"/>
                <a:gd name="connsiteX413" fmla="*/ 2018257 w 3332855"/>
                <a:gd name="connsiteY413" fmla="*/ 387068 h 422296"/>
                <a:gd name="connsiteX414" fmla="*/ 1969760 w 3332855"/>
                <a:gd name="connsiteY414" fmla="*/ 401403 h 422296"/>
                <a:gd name="connsiteX415" fmla="*/ 1946883 w 3332855"/>
                <a:gd name="connsiteY415" fmla="*/ 346806 h 422296"/>
                <a:gd name="connsiteX416" fmla="*/ 1912721 w 3332855"/>
                <a:gd name="connsiteY416" fmla="*/ 366631 h 422296"/>
                <a:gd name="connsiteX417" fmla="*/ 1912722 w 3332855"/>
                <a:gd name="connsiteY417" fmla="*/ 403539 h 422296"/>
                <a:gd name="connsiteX418" fmla="*/ 1799865 w 3332855"/>
                <a:gd name="connsiteY418" fmla="*/ 402014 h 422296"/>
                <a:gd name="connsiteX419" fmla="*/ 1800170 w 3332855"/>
                <a:gd name="connsiteY419" fmla="*/ 257435 h 422296"/>
                <a:gd name="connsiteX420" fmla="*/ 1844094 w 3332855"/>
                <a:gd name="connsiteY420" fmla="*/ 274517 h 422296"/>
                <a:gd name="connsiteX421" fmla="*/ 1846533 w 3332855"/>
                <a:gd name="connsiteY421" fmla="*/ 265061 h 422296"/>
                <a:gd name="connsiteX422" fmla="*/ 1825181 w 3332855"/>
                <a:gd name="connsiteY422" fmla="*/ 255301 h 422296"/>
                <a:gd name="connsiteX423" fmla="*/ 1797425 w 3332855"/>
                <a:gd name="connsiteY423" fmla="*/ 247980 h 422296"/>
                <a:gd name="connsiteX424" fmla="*/ 1805355 w 3332855"/>
                <a:gd name="connsiteY424" fmla="*/ 205887 h 422296"/>
                <a:gd name="connsiteX425" fmla="*/ 1802916 w 3332855"/>
                <a:gd name="connsiteY425" fmla="*/ 175995 h 422296"/>
                <a:gd name="connsiteX426" fmla="*/ 1800171 w 3332855"/>
                <a:gd name="connsiteY426" fmla="*/ 168065 h 422296"/>
                <a:gd name="connsiteX427" fmla="*/ 1800476 w 3332855"/>
                <a:gd name="connsiteY427" fmla="*/ 34468 h 422296"/>
                <a:gd name="connsiteX428" fmla="*/ 1819691 w 3332855"/>
                <a:gd name="connsiteY428" fmla="*/ 8541 h 422296"/>
                <a:gd name="connsiteX429" fmla="*/ 1804440 w 3332855"/>
                <a:gd name="connsiteY429" fmla="*/ 86321 h 422296"/>
                <a:gd name="connsiteX430" fmla="*/ 1842873 w 3332855"/>
                <a:gd name="connsiteY430" fmla="*/ 59174 h 422296"/>
                <a:gd name="connsiteX431" fmla="*/ 1837688 w 3332855"/>
                <a:gd name="connsiteY431" fmla="*/ 42703 h 422296"/>
                <a:gd name="connsiteX432" fmla="*/ 1831892 w 3332855"/>
                <a:gd name="connsiteY432" fmla="*/ 23793 h 422296"/>
                <a:gd name="connsiteX433" fmla="*/ 1825791 w 3332855"/>
                <a:gd name="connsiteY433" fmla="*/ 2441 h 422296"/>
                <a:gd name="connsiteX434" fmla="*/ 1831892 w 3332855"/>
                <a:gd name="connsiteY434" fmla="*/ 306 h 422296"/>
                <a:gd name="connsiteX435" fmla="*/ 1860258 w 3332855"/>
                <a:gd name="connsiteY435" fmla="*/ 1 h 422296"/>
                <a:gd name="connsiteX436" fmla="*/ 1881610 w 3332855"/>
                <a:gd name="connsiteY436" fmla="*/ 13117 h 422296"/>
                <a:gd name="connsiteX437" fmla="*/ 1897470 w 3332855"/>
                <a:gd name="connsiteY437" fmla="*/ 14642 h 422296"/>
                <a:gd name="connsiteX438" fmla="*/ 1928582 w 3332855"/>
                <a:gd name="connsiteY438" fmla="*/ 18912 h 422296"/>
                <a:gd name="connsiteX439" fmla="*/ 1949323 w 3332855"/>
                <a:gd name="connsiteY439" fmla="*/ 5186 h 422296"/>
                <a:gd name="connsiteX440" fmla="*/ 1946883 w 3332855"/>
                <a:gd name="connsiteY440" fmla="*/ 611 h 422296"/>
                <a:gd name="connsiteX441" fmla="*/ 2034118 w 3332855"/>
                <a:gd name="connsiteY441" fmla="*/ 916 h 422296"/>
                <a:gd name="connsiteX442" fmla="*/ 3240739 w 3332855"/>
                <a:gd name="connsiteY442" fmla="*/ 156703 h 422296"/>
                <a:gd name="connsiteX443" fmla="*/ 3240434 w 3332855"/>
                <a:gd name="connsiteY443" fmla="*/ 157008 h 422296"/>
                <a:gd name="connsiteX444" fmla="*/ 3240421 w 3332855"/>
                <a:gd name="connsiteY444" fmla="*/ 156719 h 422296"/>
                <a:gd name="connsiteX445" fmla="*/ 3240434 w 3332855"/>
                <a:gd name="connsiteY445" fmla="*/ 156703 h 422296"/>
                <a:gd name="connsiteX446" fmla="*/ 3240739 w 3332855"/>
                <a:gd name="connsiteY446" fmla="*/ 156703 h 422296"/>
                <a:gd name="connsiteX447" fmla="*/ 2237221 w 3332855"/>
                <a:gd name="connsiteY447" fmla="*/ 7626 h 422296"/>
                <a:gd name="connsiteX448" fmla="*/ 2202144 w 3332855"/>
                <a:gd name="connsiteY448" fmla="*/ 25623 h 422296"/>
                <a:gd name="connsiteX449" fmla="*/ 2196349 w 3332855"/>
                <a:gd name="connsiteY449" fmla="*/ 12201 h 422296"/>
                <a:gd name="connsiteX450" fmla="*/ 2192994 w 3332855"/>
                <a:gd name="connsiteY450" fmla="*/ 11896 h 422296"/>
                <a:gd name="connsiteX451" fmla="*/ 2187503 w 3332855"/>
                <a:gd name="connsiteY451" fmla="*/ 44533 h 422296"/>
                <a:gd name="connsiteX452" fmla="*/ 2200313 w 3332855"/>
                <a:gd name="connsiteY452" fmla="*/ 50634 h 422296"/>
                <a:gd name="connsiteX453" fmla="*/ 2224411 w 3332855"/>
                <a:gd name="connsiteY453" fmla="*/ 44228 h 422296"/>
                <a:gd name="connsiteX454" fmla="*/ 2220445 w 3332855"/>
                <a:gd name="connsiteY454" fmla="*/ 26842 h 422296"/>
                <a:gd name="connsiteX455" fmla="*/ 2237221 w 3332855"/>
                <a:gd name="connsiteY455" fmla="*/ 7626 h 422296"/>
                <a:gd name="connsiteX456" fmla="*/ 3260870 w 3332855"/>
                <a:gd name="connsiteY456" fmla="*/ 148162 h 422296"/>
                <a:gd name="connsiteX457" fmla="*/ 3265140 w 3332855"/>
                <a:gd name="connsiteY457" fmla="*/ 164633 h 422296"/>
                <a:gd name="connsiteX458" fmla="*/ 3251110 w 3332855"/>
                <a:gd name="connsiteY458" fmla="*/ 162193 h 422296"/>
                <a:gd name="connsiteX459" fmla="*/ 3254160 w 3332855"/>
                <a:gd name="connsiteY459" fmla="*/ 171649 h 422296"/>
                <a:gd name="connsiteX460" fmla="*/ 3250804 w 3332855"/>
                <a:gd name="connsiteY460" fmla="*/ 173478 h 422296"/>
                <a:gd name="connsiteX461" fmla="*/ 3241044 w 3332855"/>
                <a:gd name="connsiteY461" fmla="*/ 155483 h 422296"/>
                <a:gd name="connsiteX462" fmla="*/ 3260870 w 3332855"/>
                <a:gd name="connsiteY462" fmla="*/ 148162 h 422296"/>
                <a:gd name="connsiteX463" fmla="*/ 2822213 w 3332855"/>
                <a:gd name="connsiteY463" fmla="*/ 73806 h 422296"/>
                <a:gd name="connsiteX464" fmla="*/ 2820078 w 3332855"/>
                <a:gd name="connsiteY464" fmla="*/ 104002 h 422296"/>
                <a:gd name="connsiteX465" fmla="*/ 2782866 w 3332855"/>
                <a:gd name="connsiteY465" fmla="*/ 105223 h 422296"/>
                <a:gd name="connsiteX466" fmla="*/ 2766089 w 3332855"/>
                <a:gd name="connsiteY466" fmla="*/ 106748 h 422296"/>
                <a:gd name="connsiteX467" fmla="*/ 2742298 w 3332855"/>
                <a:gd name="connsiteY467" fmla="*/ 136029 h 422296"/>
                <a:gd name="connsiteX468" fmla="*/ 2812758 w 3332855"/>
                <a:gd name="connsiteY468" fmla="*/ 143044 h 422296"/>
                <a:gd name="connsiteX469" fmla="*/ 2819467 w 3332855"/>
                <a:gd name="connsiteY469" fmla="*/ 160735 h 422296"/>
                <a:gd name="connsiteX470" fmla="*/ 2862475 w 3332855"/>
                <a:gd name="connsiteY470" fmla="*/ 149450 h 422296"/>
                <a:gd name="connsiteX471" fmla="*/ 2837464 w 3332855"/>
                <a:gd name="connsiteY471" fmla="*/ 121084 h 422296"/>
                <a:gd name="connsiteX472" fmla="*/ 2850579 w 3332855"/>
                <a:gd name="connsiteY472" fmla="*/ 130843 h 422296"/>
                <a:gd name="connsiteX473" fmla="*/ 2843564 w 3332855"/>
                <a:gd name="connsiteY473" fmla="*/ 93632 h 422296"/>
                <a:gd name="connsiteX474" fmla="*/ 2822213 w 3332855"/>
                <a:gd name="connsiteY474" fmla="*/ 73806 h 422296"/>
                <a:gd name="connsiteX475" fmla="*/ 2803607 w 3332855"/>
                <a:gd name="connsiteY475" fmla="*/ 34153 h 422296"/>
                <a:gd name="connsiteX476" fmla="*/ 2798116 w 3332855"/>
                <a:gd name="connsiteY476" fmla="*/ 39339 h 422296"/>
                <a:gd name="connsiteX477" fmla="*/ 2813977 w 3332855"/>
                <a:gd name="connsiteY477" fmla="*/ 63436 h 422296"/>
                <a:gd name="connsiteX478" fmla="*/ 2819163 w 3332855"/>
                <a:gd name="connsiteY478" fmla="*/ 62520 h 422296"/>
                <a:gd name="connsiteX479" fmla="*/ 2817638 w 3332855"/>
                <a:gd name="connsiteY479" fmla="*/ 44524 h 422296"/>
                <a:gd name="connsiteX480" fmla="*/ 2803607 w 3332855"/>
                <a:gd name="connsiteY480" fmla="*/ 34153 h 422296"/>
                <a:gd name="connsiteX481" fmla="*/ 2607205 w 3332855"/>
                <a:gd name="connsiteY481" fmla="*/ 1831 h 422296"/>
                <a:gd name="connsiteX482" fmla="*/ 2605986 w 3332855"/>
                <a:gd name="connsiteY482" fmla="*/ 404148 h 422296"/>
                <a:gd name="connsiteX483" fmla="*/ 2499230 w 3332855"/>
                <a:gd name="connsiteY483" fmla="*/ 400487 h 422296"/>
                <a:gd name="connsiteX484" fmla="*/ 2485199 w 3332855"/>
                <a:gd name="connsiteY484" fmla="*/ 406588 h 422296"/>
                <a:gd name="connsiteX485" fmla="*/ 2485504 w 3332855"/>
                <a:gd name="connsiteY485" fmla="*/ 143969 h 422296"/>
                <a:gd name="connsiteX486" fmla="*/ 2481234 w 3332855"/>
                <a:gd name="connsiteY486" fmla="*/ 143054 h 422296"/>
                <a:gd name="connsiteX487" fmla="*/ 2465983 w 3332855"/>
                <a:gd name="connsiteY487" fmla="*/ 223578 h 422296"/>
                <a:gd name="connsiteX488" fmla="*/ 2434566 w 3332855"/>
                <a:gd name="connsiteY488" fmla="*/ 394387 h 422296"/>
                <a:gd name="connsiteX489" fmla="*/ 2423281 w 3332855"/>
                <a:gd name="connsiteY489" fmla="*/ 404148 h 422296"/>
                <a:gd name="connsiteX490" fmla="*/ 2356178 w 3332855"/>
                <a:gd name="connsiteY490" fmla="*/ 403843 h 422296"/>
                <a:gd name="connsiteX491" fmla="*/ 2345806 w 3332855"/>
                <a:gd name="connsiteY491" fmla="*/ 394998 h 422296"/>
                <a:gd name="connsiteX492" fmla="*/ 2306154 w 3332855"/>
                <a:gd name="connsiteY492" fmla="*/ 186976 h 422296"/>
                <a:gd name="connsiteX493" fmla="*/ 2312865 w 3332855"/>
                <a:gd name="connsiteY493" fmla="*/ 153424 h 422296"/>
                <a:gd name="connsiteX494" fmla="*/ 2283583 w 3332855"/>
                <a:gd name="connsiteY494" fmla="*/ 104927 h 422296"/>
                <a:gd name="connsiteX495" fmla="*/ 2257046 w 3332855"/>
                <a:gd name="connsiteY495" fmla="*/ 86930 h 422296"/>
                <a:gd name="connsiteX496" fmla="*/ 2241796 w 3332855"/>
                <a:gd name="connsiteY496" fmla="*/ 88456 h 422296"/>
                <a:gd name="connsiteX497" fmla="*/ 2241491 w 3332855"/>
                <a:gd name="connsiteY497" fmla="*/ 107977 h 422296"/>
                <a:gd name="connsiteX498" fmla="*/ 2250642 w 3332855"/>
                <a:gd name="connsiteY498" fmla="*/ 122007 h 422296"/>
                <a:gd name="connsiteX499" fmla="*/ 2258877 w 3332855"/>
                <a:gd name="connsiteY499" fmla="*/ 117127 h 422296"/>
                <a:gd name="connsiteX500" fmla="*/ 2261927 w 3332855"/>
                <a:gd name="connsiteY500" fmla="*/ 129023 h 422296"/>
                <a:gd name="connsiteX501" fmla="*/ 2267113 w 3332855"/>
                <a:gd name="connsiteY501" fmla="*/ 147323 h 422296"/>
                <a:gd name="connsiteX502" fmla="*/ 2293345 w 3332855"/>
                <a:gd name="connsiteY502" fmla="*/ 169895 h 422296"/>
                <a:gd name="connsiteX503" fmla="*/ 2292124 w 3332855"/>
                <a:gd name="connsiteY503" fmla="*/ 400183 h 422296"/>
                <a:gd name="connsiteX504" fmla="*/ 2189944 w 3332855"/>
                <a:gd name="connsiteY504" fmla="*/ 394998 h 422296"/>
                <a:gd name="connsiteX505" fmla="*/ 2174387 w 3332855"/>
                <a:gd name="connsiteY505" fmla="*/ 403233 h 422296"/>
                <a:gd name="connsiteX506" fmla="*/ 2170727 w 3332855"/>
                <a:gd name="connsiteY506" fmla="*/ 401098 h 422296"/>
                <a:gd name="connsiteX507" fmla="*/ 2179267 w 3332855"/>
                <a:gd name="connsiteY507" fmla="*/ 378222 h 422296"/>
                <a:gd name="connsiteX508" fmla="*/ 2171948 w 3332855"/>
                <a:gd name="connsiteY508" fmla="*/ 379137 h 422296"/>
                <a:gd name="connsiteX509" fmla="*/ 2172558 w 3332855"/>
                <a:gd name="connsiteY509" fmla="*/ 916 h 422296"/>
                <a:gd name="connsiteX510" fmla="*/ 2186589 w 3332855"/>
                <a:gd name="connsiteY510" fmla="*/ 1 h 422296"/>
                <a:gd name="connsiteX511" fmla="*/ 2339096 w 3332855"/>
                <a:gd name="connsiteY511" fmla="*/ 1 h 422296"/>
                <a:gd name="connsiteX512" fmla="*/ 2357397 w 3332855"/>
                <a:gd name="connsiteY512" fmla="*/ 15862 h 422296"/>
                <a:gd name="connsiteX513" fmla="*/ 2384544 w 3332855"/>
                <a:gd name="connsiteY513" fmla="*/ 161050 h 422296"/>
                <a:gd name="connsiteX514" fmla="*/ 2392779 w 3332855"/>
                <a:gd name="connsiteY514" fmla="*/ 183010 h 422296"/>
                <a:gd name="connsiteX515" fmla="*/ 2397965 w 3332855"/>
                <a:gd name="connsiteY515" fmla="*/ 158914 h 422296"/>
                <a:gd name="connsiteX516" fmla="*/ 2415960 w 3332855"/>
                <a:gd name="connsiteY516" fmla="*/ 71985 h 422296"/>
                <a:gd name="connsiteX517" fmla="*/ 2423585 w 3332855"/>
                <a:gd name="connsiteY517" fmla="*/ 11896 h 422296"/>
                <a:gd name="connsiteX518" fmla="*/ 2433955 w 3332855"/>
                <a:gd name="connsiteY518" fmla="*/ 1221 h 422296"/>
                <a:gd name="connsiteX519" fmla="*/ 2607205 w 3332855"/>
                <a:gd name="connsiteY519" fmla="*/ 1831 h 422296"/>
                <a:gd name="connsiteX520" fmla="*/ 2872846 w 3332855"/>
                <a:gd name="connsiteY520" fmla="*/ 1822 h 422296"/>
                <a:gd name="connsiteX521" fmla="*/ 2871931 w 3332855"/>
                <a:gd name="connsiteY521" fmla="*/ 405969 h 422296"/>
                <a:gd name="connsiteX522" fmla="*/ 2755719 w 3332855"/>
                <a:gd name="connsiteY522" fmla="*/ 402310 h 422296"/>
                <a:gd name="connsiteX523" fmla="*/ 2753279 w 3332855"/>
                <a:gd name="connsiteY523" fmla="*/ 381568 h 422296"/>
                <a:gd name="connsiteX524" fmla="*/ 2732843 w 3332855"/>
                <a:gd name="connsiteY524" fmla="*/ 358691 h 422296"/>
                <a:gd name="connsiteX525" fmla="*/ 2734063 w 3332855"/>
                <a:gd name="connsiteY525" fmla="*/ 71061 h 422296"/>
                <a:gd name="connsiteX526" fmla="*/ 2734064 w 3332855"/>
                <a:gd name="connsiteY526" fmla="*/ 11888 h 422296"/>
                <a:gd name="connsiteX527" fmla="*/ 2744434 w 3332855"/>
                <a:gd name="connsiteY527" fmla="*/ 1212 h 422296"/>
                <a:gd name="connsiteX528" fmla="*/ 2800252 w 3332855"/>
                <a:gd name="connsiteY528" fmla="*/ 2736 h 422296"/>
                <a:gd name="connsiteX529" fmla="*/ 2842039 w 3332855"/>
                <a:gd name="connsiteY529" fmla="*/ 1517 h 422296"/>
                <a:gd name="connsiteX530" fmla="*/ 2872846 w 3332855"/>
                <a:gd name="connsiteY530" fmla="*/ 1822 h 422296"/>
                <a:gd name="connsiteX531" fmla="*/ 3177792 w 3332855"/>
                <a:gd name="connsiteY531" fmla="*/ 230 h 422296"/>
                <a:gd name="connsiteX532" fmla="*/ 3283442 w 3332855"/>
                <a:gd name="connsiteY532" fmla="*/ 28902 h 422296"/>
                <a:gd name="connsiteX533" fmla="*/ 3324924 w 3332855"/>
                <a:gd name="connsiteY533" fmla="*/ 85939 h 422296"/>
                <a:gd name="connsiteX534" fmla="*/ 3332855 w 3332855"/>
                <a:gd name="connsiteY534" fmla="*/ 184459 h 422296"/>
                <a:gd name="connsiteX535" fmla="*/ 3287711 w 3332855"/>
                <a:gd name="connsiteY535" fmla="*/ 184765 h 422296"/>
                <a:gd name="connsiteX536" fmla="*/ 3287102 w 3332855"/>
                <a:gd name="connsiteY536" fmla="*/ 174089 h 422296"/>
                <a:gd name="connsiteX537" fmla="*/ 3277951 w 3332855"/>
                <a:gd name="connsiteY537" fmla="*/ 133217 h 422296"/>
                <a:gd name="connsiteX538" fmla="*/ 3273681 w 3332855"/>
                <a:gd name="connsiteY538" fmla="*/ 123762 h 422296"/>
                <a:gd name="connsiteX539" fmla="*/ 3263615 w 3332855"/>
                <a:gd name="connsiteY539" fmla="*/ 107901 h 422296"/>
                <a:gd name="connsiteX540" fmla="*/ 3253855 w 3332855"/>
                <a:gd name="connsiteY540" fmla="*/ 92650 h 422296"/>
                <a:gd name="connsiteX541" fmla="*/ 3256600 w 3332855"/>
                <a:gd name="connsiteY541" fmla="*/ 88990 h 422296"/>
                <a:gd name="connsiteX542" fmla="*/ 3220304 w 3332855"/>
                <a:gd name="connsiteY542" fmla="*/ 83499 h 422296"/>
                <a:gd name="connsiteX543" fmla="*/ 3222133 w 3332855"/>
                <a:gd name="connsiteY543" fmla="*/ 66114 h 422296"/>
                <a:gd name="connsiteX544" fmla="*/ 3210848 w 3332855"/>
                <a:gd name="connsiteY544" fmla="*/ 132302 h 422296"/>
                <a:gd name="connsiteX545" fmla="*/ 3217863 w 3332855"/>
                <a:gd name="connsiteY545" fmla="*/ 130472 h 422296"/>
                <a:gd name="connsiteX546" fmla="*/ 3237079 w 3332855"/>
                <a:gd name="connsiteY546" fmla="*/ 129862 h 422296"/>
                <a:gd name="connsiteX547" fmla="*/ 3240129 w 3332855"/>
                <a:gd name="connsiteY547" fmla="*/ 149689 h 422296"/>
                <a:gd name="connsiteX548" fmla="*/ 3240421 w 3332855"/>
                <a:gd name="connsiteY548" fmla="*/ 156719 h 422296"/>
                <a:gd name="connsiteX549" fmla="*/ 3231589 w 3332855"/>
                <a:gd name="connsiteY549" fmla="*/ 168294 h 422296"/>
                <a:gd name="connsiteX550" fmla="*/ 3206883 w 3332855"/>
                <a:gd name="connsiteY550" fmla="*/ 183850 h 422296"/>
                <a:gd name="connsiteX551" fmla="*/ 3192851 w 3332855"/>
                <a:gd name="connsiteY551" fmla="*/ 183240 h 422296"/>
                <a:gd name="connsiteX552" fmla="*/ 3192547 w 3332855"/>
                <a:gd name="connsiteY552" fmla="*/ 128947 h 422296"/>
                <a:gd name="connsiteX553" fmla="*/ 3184616 w 3332855"/>
                <a:gd name="connsiteY553" fmla="*/ 63978 h 422296"/>
                <a:gd name="connsiteX554" fmla="*/ 3171500 w 3332855"/>
                <a:gd name="connsiteY554" fmla="*/ 50253 h 422296"/>
                <a:gd name="connsiteX555" fmla="*/ 3173330 w 3332855"/>
                <a:gd name="connsiteY555" fmla="*/ 36832 h 422296"/>
                <a:gd name="connsiteX556" fmla="*/ 3136424 w 3332855"/>
                <a:gd name="connsiteY556" fmla="*/ 36832 h 422296"/>
                <a:gd name="connsiteX557" fmla="*/ 3136119 w 3332855"/>
                <a:gd name="connsiteY557" fmla="*/ 54828 h 422296"/>
                <a:gd name="connsiteX558" fmla="*/ 3155640 w 3332855"/>
                <a:gd name="connsiteY558" fmla="*/ 41407 h 422296"/>
                <a:gd name="connsiteX559" fmla="*/ 3144355 w 3332855"/>
                <a:gd name="connsiteY559" fmla="*/ 56964 h 422296"/>
                <a:gd name="connsiteX560" fmla="*/ 3138864 w 3332855"/>
                <a:gd name="connsiteY560" fmla="*/ 62453 h 422296"/>
                <a:gd name="connsiteX561" fmla="*/ 3128188 w 3332855"/>
                <a:gd name="connsiteY561" fmla="*/ 94785 h 422296"/>
                <a:gd name="connsiteX562" fmla="*/ 3137948 w 3332855"/>
                <a:gd name="connsiteY562" fmla="*/ 91735 h 422296"/>
                <a:gd name="connsiteX563" fmla="*/ 3123918 w 3332855"/>
                <a:gd name="connsiteY563" fmla="*/ 108206 h 422296"/>
                <a:gd name="connsiteX564" fmla="*/ 3102262 w 3332855"/>
                <a:gd name="connsiteY564" fmla="*/ 99055 h 422296"/>
                <a:gd name="connsiteX565" fmla="*/ 3137949 w 3332855"/>
                <a:gd name="connsiteY565" fmla="*/ 122846 h 422296"/>
                <a:gd name="connsiteX566" fmla="*/ 3137949 w 3332855"/>
                <a:gd name="connsiteY566" fmla="*/ 219536 h 422296"/>
                <a:gd name="connsiteX567" fmla="*/ 3139168 w 3332855"/>
                <a:gd name="connsiteY567" fmla="*/ 329038 h 422296"/>
                <a:gd name="connsiteX568" fmla="*/ 3166620 w 3332855"/>
                <a:gd name="connsiteY568" fmla="*/ 353745 h 422296"/>
                <a:gd name="connsiteX569" fmla="*/ 3189802 w 3332855"/>
                <a:gd name="connsiteY569" fmla="*/ 332698 h 422296"/>
                <a:gd name="connsiteX570" fmla="*/ 3191936 w 3332855"/>
                <a:gd name="connsiteY570" fmla="*/ 272000 h 422296"/>
                <a:gd name="connsiteX571" fmla="*/ 3191327 w 3332855"/>
                <a:gd name="connsiteY571" fmla="*/ 253394 h 422296"/>
                <a:gd name="connsiteX572" fmla="*/ 3330414 w 3332855"/>
                <a:gd name="connsiteY572" fmla="*/ 253394 h 422296"/>
                <a:gd name="connsiteX573" fmla="*/ 3327974 w 3332855"/>
                <a:gd name="connsiteY573" fmla="*/ 312567 h 422296"/>
                <a:gd name="connsiteX574" fmla="*/ 3260565 w 3332855"/>
                <a:gd name="connsiteY574" fmla="*/ 404377 h 422296"/>
                <a:gd name="connsiteX575" fmla="*/ 3065660 w 3332855"/>
                <a:gd name="connsiteY575" fmla="*/ 404987 h 422296"/>
                <a:gd name="connsiteX576" fmla="*/ 3002522 w 3332855"/>
                <a:gd name="connsiteY576" fmla="*/ 325377 h 422296"/>
                <a:gd name="connsiteX577" fmla="*/ 2998556 w 3332855"/>
                <a:gd name="connsiteY577" fmla="*/ 177749 h 422296"/>
                <a:gd name="connsiteX578" fmla="*/ 2999166 w 3332855"/>
                <a:gd name="connsiteY578" fmla="*/ 118271 h 422296"/>
                <a:gd name="connsiteX579" fmla="*/ 3069625 w 3332855"/>
                <a:gd name="connsiteY579" fmla="*/ 17311 h 422296"/>
                <a:gd name="connsiteX580" fmla="*/ 3177792 w 3332855"/>
                <a:gd name="connsiteY580" fmla="*/ 230 h 42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</a:cxnLst>
              <a:rect l="l" t="t" r="r" b="b"/>
              <a:pathLst>
                <a:path w="3332855" h="422296">
                  <a:moveTo>
                    <a:pt x="453073" y="336758"/>
                  </a:moveTo>
                  <a:cubicBezTo>
                    <a:pt x="452158" y="336147"/>
                    <a:pt x="447278" y="339808"/>
                    <a:pt x="444228" y="341333"/>
                  </a:cubicBezTo>
                  <a:cubicBezTo>
                    <a:pt x="448499" y="348653"/>
                    <a:pt x="452463" y="355974"/>
                    <a:pt x="457649" y="364819"/>
                  </a:cubicBezTo>
                  <a:cubicBezTo>
                    <a:pt x="464664" y="361464"/>
                    <a:pt x="468934" y="359329"/>
                    <a:pt x="472900" y="357194"/>
                  </a:cubicBezTo>
                  <a:cubicBezTo>
                    <a:pt x="466494" y="350484"/>
                    <a:pt x="460089" y="343163"/>
                    <a:pt x="453073" y="336758"/>
                  </a:cubicBezTo>
                  <a:close/>
                  <a:moveTo>
                    <a:pt x="671160" y="321507"/>
                  </a:moveTo>
                  <a:cubicBezTo>
                    <a:pt x="658655" y="317542"/>
                    <a:pt x="652249" y="320287"/>
                    <a:pt x="649199" y="333098"/>
                  </a:cubicBezTo>
                  <a:cubicBezTo>
                    <a:pt x="648590" y="335538"/>
                    <a:pt x="644318" y="337062"/>
                    <a:pt x="641573" y="338588"/>
                  </a:cubicBezTo>
                  <a:cubicBezTo>
                    <a:pt x="647979" y="346823"/>
                    <a:pt x="654385" y="355363"/>
                    <a:pt x="660485" y="363599"/>
                  </a:cubicBezTo>
                  <a:cubicBezTo>
                    <a:pt x="669634" y="355059"/>
                    <a:pt x="676650" y="348348"/>
                    <a:pt x="683970" y="341333"/>
                  </a:cubicBezTo>
                  <a:cubicBezTo>
                    <a:pt x="685495" y="344688"/>
                    <a:pt x="685191" y="346214"/>
                    <a:pt x="684886" y="347433"/>
                  </a:cubicBezTo>
                  <a:cubicBezTo>
                    <a:pt x="683971" y="352008"/>
                    <a:pt x="682750" y="356279"/>
                    <a:pt x="682751" y="360549"/>
                  </a:cubicBezTo>
                  <a:cubicBezTo>
                    <a:pt x="682751" y="361464"/>
                    <a:pt x="688851" y="363905"/>
                    <a:pt x="690071" y="362989"/>
                  </a:cubicBezTo>
                  <a:cubicBezTo>
                    <a:pt x="694646" y="360244"/>
                    <a:pt x="700136" y="356584"/>
                    <a:pt x="701356" y="352008"/>
                  </a:cubicBezTo>
                  <a:cubicBezTo>
                    <a:pt x="703492" y="344078"/>
                    <a:pt x="702577" y="335538"/>
                    <a:pt x="702881" y="326997"/>
                  </a:cubicBezTo>
                  <a:cubicBezTo>
                    <a:pt x="693121" y="325472"/>
                    <a:pt x="681531" y="324862"/>
                    <a:pt x="671160" y="321507"/>
                  </a:cubicBezTo>
                  <a:close/>
                  <a:moveTo>
                    <a:pt x="922854" y="313869"/>
                  </a:moveTo>
                  <a:cubicBezTo>
                    <a:pt x="918278" y="324545"/>
                    <a:pt x="910957" y="334610"/>
                    <a:pt x="910043" y="345286"/>
                  </a:cubicBezTo>
                  <a:cubicBezTo>
                    <a:pt x="909127" y="354741"/>
                    <a:pt x="915228" y="364502"/>
                    <a:pt x="918279" y="374263"/>
                  </a:cubicBezTo>
                  <a:cubicBezTo>
                    <a:pt x="919803" y="375178"/>
                    <a:pt x="921328" y="375787"/>
                    <a:pt x="922854" y="376702"/>
                  </a:cubicBezTo>
                  <a:cubicBezTo>
                    <a:pt x="920413" y="357181"/>
                    <a:pt x="930783" y="355656"/>
                    <a:pt x="942069" y="359926"/>
                  </a:cubicBezTo>
                  <a:cubicBezTo>
                    <a:pt x="952441" y="363892"/>
                    <a:pt x="953660" y="357181"/>
                    <a:pt x="957320" y="350776"/>
                  </a:cubicBezTo>
                  <a:cubicBezTo>
                    <a:pt x="951525" y="348335"/>
                    <a:pt x="946645" y="346201"/>
                    <a:pt x="940240" y="343150"/>
                  </a:cubicBezTo>
                  <a:cubicBezTo>
                    <a:pt x="944205" y="336135"/>
                    <a:pt x="947560" y="330340"/>
                    <a:pt x="952441" y="322409"/>
                  </a:cubicBezTo>
                  <a:cubicBezTo>
                    <a:pt x="942069" y="319359"/>
                    <a:pt x="932920" y="316920"/>
                    <a:pt x="922854" y="313869"/>
                  </a:cubicBezTo>
                  <a:close/>
                  <a:moveTo>
                    <a:pt x="1186223" y="343028"/>
                  </a:moveTo>
                  <a:cubicBezTo>
                    <a:pt x="1174266" y="345332"/>
                    <a:pt x="1161951" y="347876"/>
                    <a:pt x="1146705" y="351084"/>
                  </a:cubicBezTo>
                  <a:cubicBezTo>
                    <a:pt x="1148989" y="355266"/>
                    <a:pt x="1150138" y="360467"/>
                    <a:pt x="1153498" y="363929"/>
                  </a:cubicBezTo>
                  <a:cubicBezTo>
                    <a:pt x="1161773" y="372402"/>
                    <a:pt x="1170798" y="369209"/>
                    <a:pt x="1178078" y="362251"/>
                  </a:cubicBezTo>
                  <a:cubicBezTo>
                    <a:pt x="1183091" y="357333"/>
                    <a:pt x="1186602" y="350564"/>
                    <a:pt x="1190835" y="344871"/>
                  </a:cubicBezTo>
                  <a:cubicBezTo>
                    <a:pt x="1189158" y="343918"/>
                    <a:pt x="1187722" y="343323"/>
                    <a:pt x="1186223" y="343028"/>
                  </a:cubicBezTo>
                  <a:close/>
                  <a:moveTo>
                    <a:pt x="725758" y="239152"/>
                  </a:moveTo>
                  <a:cubicBezTo>
                    <a:pt x="723318" y="239763"/>
                    <a:pt x="719048" y="240982"/>
                    <a:pt x="719353" y="241288"/>
                  </a:cubicBezTo>
                  <a:cubicBezTo>
                    <a:pt x="720267" y="248303"/>
                    <a:pt x="721794" y="255318"/>
                    <a:pt x="723012" y="262334"/>
                  </a:cubicBezTo>
                  <a:cubicBezTo>
                    <a:pt x="726063" y="261724"/>
                    <a:pt x="728809" y="260809"/>
                    <a:pt x="731858" y="260198"/>
                  </a:cubicBezTo>
                  <a:cubicBezTo>
                    <a:pt x="729723" y="253183"/>
                    <a:pt x="727893" y="246168"/>
                    <a:pt x="725758" y="239152"/>
                  </a:cubicBezTo>
                  <a:close/>
                  <a:moveTo>
                    <a:pt x="197650" y="159355"/>
                  </a:moveTo>
                  <a:cubicBezTo>
                    <a:pt x="196735" y="158746"/>
                    <a:pt x="189109" y="162406"/>
                    <a:pt x="189109" y="164540"/>
                  </a:cubicBezTo>
                  <a:cubicBezTo>
                    <a:pt x="188195" y="178877"/>
                    <a:pt x="188499" y="192907"/>
                    <a:pt x="188195" y="206938"/>
                  </a:cubicBezTo>
                  <a:cubicBezTo>
                    <a:pt x="188195" y="213343"/>
                    <a:pt x="187890" y="219443"/>
                    <a:pt x="187584" y="227679"/>
                  </a:cubicBezTo>
                  <a:cubicBezTo>
                    <a:pt x="190635" y="225849"/>
                    <a:pt x="197039" y="222798"/>
                    <a:pt x="196735" y="221883"/>
                  </a:cubicBezTo>
                  <a:cubicBezTo>
                    <a:pt x="191854" y="203278"/>
                    <a:pt x="196735" y="187111"/>
                    <a:pt x="207715" y="171556"/>
                  </a:cubicBezTo>
                  <a:cubicBezTo>
                    <a:pt x="208325" y="170335"/>
                    <a:pt x="201920" y="162710"/>
                    <a:pt x="197650" y="159355"/>
                  </a:cubicBezTo>
                  <a:close/>
                  <a:moveTo>
                    <a:pt x="970400" y="254264"/>
                  </a:moveTo>
                  <a:cubicBezTo>
                    <a:pt x="958242" y="261024"/>
                    <a:pt x="945087" y="268245"/>
                    <a:pt x="932279" y="275213"/>
                  </a:cubicBezTo>
                  <a:cubicBezTo>
                    <a:pt x="932348" y="276768"/>
                    <a:pt x="932763" y="278066"/>
                    <a:pt x="932832" y="279619"/>
                  </a:cubicBezTo>
                  <a:cubicBezTo>
                    <a:pt x="940044" y="278885"/>
                    <a:pt x="946909" y="278405"/>
                    <a:pt x="953774" y="277924"/>
                  </a:cubicBezTo>
                  <a:cubicBezTo>
                    <a:pt x="956389" y="282960"/>
                    <a:pt x="959515" y="288691"/>
                    <a:pt x="962338" y="294375"/>
                  </a:cubicBezTo>
                  <a:cubicBezTo>
                    <a:pt x="964540" y="294098"/>
                    <a:pt x="966490" y="293475"/>
                    <a:pt x="968136" y="292804"/>
                  </a:cubicBezTo>
                  <a:cubicBezTo>
                    <a:pt x="963674" y="279766"/>
                    <a:pt x="987196" y="271371"/>
                    <a:pt x="970400" y="254264"/>
                  </a:cubicBezTo>
                  <a:close/>
                  <a:moveTo>
                    <a:pt x="1371353" y="309287"/>
                  </a:moveTo>
                  <a:cubicBezTo>
                    <a:pt x="1366779" y="319963"/>
                    <a:pt x="1359458" y="330028"/>
                    <a:pt x="1358543" y="340704"/>
                  </a:cubicBezTo>
                  <a:cubicBezTo>
                    <a:pt x="1357628" y="350159"/>
                    <a:pt x="1363729" y="359920"/>
                    <a:pt x="1366779" y="369680"/>
                  </a:cubicBezTo>
                  <a:cubicBezTo>
                    <a:pt x="1368304" y="370595"/>
                    <a:pt x="1369829" y="371205"/>
                    <a:pt x="1371353" y="372120"/>
                  </a:cubicBezTo>
                  <a:cubicBezTo>
                    <a:pt x="1368914" y="352599"/>
                    <a:pt x="1379284" y="351074"/>
                    <a:pt x="1390570" y="355344"/>
                  </a:cubicBezTo>
                  <a:cubicBezTo>
                    <a:pt x="1400941" y="359309"/>
                    <a:pt x="1402161" y="352904"/>
                    <a:pt x="1405821" y="345889"/>
                  </a:cubicBezTo>
                  <a:cubicBezTo>
                    <a:pt x="1400026" y="343449"/>
                    <a:pt x="1395145" y="341313"/>
                    <a:pt x="1388740" y="338263"/>
                  </a:cubicBezTo>
                  <a:cubicBezTo>
                    <a:pt x="1392705" y="331248"/>
                    <a:pt x="1396060" y="325452"/>
                    <a:pt x="1400941" y="317522"/>
                  </a:cubicBezTo>
                  <a:cubicBezTo>
                    <a:pt x="1390875" y="314777"/>
                    <a:pt x="1381725" y="312337"/>
                    <a:pt x="1371353" y="309287"/>
                  </a:cubicBezTo>
                  <a:close/>
                  <a:moveTo>
                    <a:pt x="735518" y="194925"/>
                  </a:moveTo>
                  <a:cubicBezTo>
                    <a:pt x="725452" y="194010"/>
                    <a:pt x="714166" y="190655"/>
                    <a:pt x="705017" y="193400"/>
                  </a:cubicBezTo>
                  <a:cubicBezTo>
                    <a:pt x="700136" y="194620"/>
                    <a:pt x="696781" y="206820"/>
                    <a:pt x="695866" y="214447"/>
                  </a:cubicBezTo>
                  <a:cubicBezTo>
                    <a:pt x="694342" y="228477"/>
                    <a:pt x="689156" y="235493"/>
                    <a:pt x="674515" y="232442"/>
                  </a:cubicBezTo>
                  <a:cubicBezTo>
                    <a:pt x="664450" y="230307"/>
                    <a:pt x="659570" y="233357"/>
                    <a:pt x="658045" y="244033"/>
                  </a:cubicBezTo>
                  <a:cubicBezTo>
                    <a:pt x="656824" y="251964"/>
                    <a:pt x="663230" y="277890"/>
                    <a:pt x="670245" y="281550"/>
                  </a:cubicBezTo>
                  <a:cubicBezTo>
                    <a:pt x="672380" y="282769"/>
                    <a:pt x="676649" y="280329"/>
                    <a:pt x="679701" y="278805"/>
                  </a:cubicBezTo>
                  <a:cubicBezTo>
                    <a:pt x="682750" y="277280"/>
                    <a:pt x="684886" y="274840"/>
                    <a:pt x="687631" y="272704"/>
                  </a:cubicBezTo>
                  <a:cubicBezTo>
                    <a:pt x="688241" y="273619"/>
                    <a:pt x="689156" y="274229"/>
                    <a:pt x="689766" y="275144"/>
                  </a:cubicBezTo>
                  <a:cubicBezTo>
                    <a:pt x="686716" y="281245"/>
                    <a:pt x="683361" y="287040"/>
                    <a:pt x="680310" y="293141"/>
                  </a:cubicBezTo>
                  <a:cubicBezTo>
                    <a:pt x="680921" y="293751"/>
                    <a:pt x="681835" y="294360"/>
                    <a:pt x="682750" y="294970"/>
                  </a:cubicBezTo>
                  <a:cubicBezTo>
                    <a:pt x="685496" y="293141"/>
                    <a:pt x="688241" y="291615"/>
                    <a:pt x="690986" y="289785"/>
                  </a:cubicBezTo>
                  <a:cubicBezTo>
                    <a:pt x="693121" y="294056"/>
                    <a:pt x="695562" y="298326"/>
                    <a:pt x="698307" y="303816"/>
                  </a:cubicBezTo>
                  <a:cubicBezTo>
                    <a:pt x="706847" y="289480"/>
                    <a:pt x="714167" y="277280"/>
                    <a:pt x="719353" y="268740"/>
                  </a:cubicBezTo>
                  <a:cubicBezTo>
                    <a:pt x="713252" y="252268"/>
                    <a:pt x="708372" y="238542"/>
                    <a:pt x="703186" y="224512"/>
                  </a:cubicBezTo>
                  <a:cubicBezTo>
                    <a:pt x="708372" y="221157"/>
                    <a:pt x="714472" y="217801"/>
                    <a:pt x="720268" y="214141"/>
                  </a:cubicBezTo>
                  <a:cubicBezTo>
                    <a:pt x="725758" y="209566"/>
                    <a:pt x="730943" y="204991"/>
                    <a:pt x="736434" y="200416"/>
                  </a:cubicBezTo>
                  <a:cubicBezTo>
                    <a:pt x="736129" y="198586"/>
                    <a:pt x="735824" y="196755"/>
                    <a:pt x="735518" y="194925"/>
                  </a:cubicBezTo>
                  <a:close/>
                  <a:moveTo>
                    <a:pt x="1145935" y="246359"/>
                  </a:moveTo>
                  <a:cubicBezTo>
                    <a:pt x="1143921" y="246005"/>
                    <a:pt x="1142329" y="246634"/>
                    <a:pt x="1140994" y="247788"/>
                  </a:cubicBezTo>
                  <a:cubicBezTo>
                    <a:pt x="1138324" y="250098"/>
                    <a:pt x="1136674" y="254514"/>
                    <a:pt x="1134708" y="257391"/>
                  </a:cubicBezTo>
                  <a:cubicBezTo>
                    <a:pt x="1138984" y="268805"/>
                    <a:pt x="1142839" y="279203"/>
                    <a:pt x="1147659" y="292591"/>
                  </a:cubicBezTo>
                  <a:cubicBezTo>
                    <a:pt x="1152422" y="284205"/>
                    <a:pt x="1155222" y="279472"/>
                    <a:pt x="1157663" y="274979"/>
                  </a:cubicBezTo>
                  <a:cubicBezTo>
                    <a:pt x="1178504" y="284377"/>
                    <a:pt x="1183103" y="281554"/>
                    <a:pt x="1186036" y="258815"/>
                  </a:cubicBezTo>
                  <a:cubicBezTo>
                    <a:pt x="1174318" y="261477"/>
                    <a:pt x="1162600" y="264140"/>
                    <a:pt x="1148552" y="267585"/>
                  </a:cubicBezTo>
                  <a:cubicBezTo>
                    <a:pt x="1150686" y="259922"/>
                    <a:pt x="1152230" y="255252"/>
                    <a:pt x="1153414" y="250824"/>
                  </a:cubicBezTo>
                  <a:cubicBezTo>
                    <a:pt x="1150386" y="248050"/>
                    <a:pt x="1147949" y="246713"/>
                    <a:pt x="1145935" y="246359"/>
                  </a:cubicBezTo>
                  <a:close/>
                  <a:moveTo>
                    <a:pt x="162883" y="68160"/>
                  </a:moveTo>
                  <a:cubicBezTo>
                    <a:pt x="156759" y="67488"/>
                    <a:pt x="149381" y="67927"/>
                    <a:pt x="140612" y="69375"/>
                  </a:cubicBezTo>
                  <a:cubicBezTo>
                    <a:pt x="140307" y="101097"/>
                    <a:pt x="140002" y="131904"/>
                    <a:pt x="140307" y="162710"/>
                  </a:cubicBezTo>
                  <a:cubicBezTo>
                    <a:pt x="140307" y="166065"/>
                    <a:pt x="142442" y="171251"/>
                    <a:pt x="145187" y="172471"/>
                  </a:cubicBezTo>
                  <a:cubicBezTo>
                    <a:pt x="161049" y="180096"/>
                    <a:pt x="184839" y="167286"/>
                    <a:pt x="186669" y="149290"/>
                  </a:cubicBezTo>
                  <a:cubicBezTo>
                    <a:pt x="187890" y="135259"/>
                    <a:pt x="187584" y="120923"/>
                    <a:pt x="187890" y="106892"/>
                  </a:cubicBezTo>
                  <a:cubicBezTo>
                    <a:pt x="188347" y="82186"/>
                    <a:pt x="181256" y="70176"/>
                    <a:pt x="162883" y="68160"/>
                  </a:cubicBezTo>
                  <a:close/>
                  <a:moveTo>
                    <a:pt x="2042658" y="322709"/>
                  </a:moveTo>
                  <a:cubicBezTo>
                    <a:pt x="2042658" y="337960"/>
                    <a:pt x="2042353" y="348025"/>
                    <a:pt x="2042353" y="360531"/>
                  </a:cubicBezTo>
                  <a:cubicBezTo>
                    <a:pt x="2028627" y="353820"/>
                    <a:pt x="2014901" y="349246"/>
                    <a:pt x="2020391" y="332774"/>
                  </a:cubicBezTo>
                  <a:cubicBezTo>
                    <a:pt x="2021917" y="328199"/>
                    <a:pt x="2032896" y="326979"/>
                    <a:pt x="2042658" y="322709"/>
                  </a:cubicBezTo>
                  <a:close/>
                  <a:moveTo>
                    <a:pt x="1620552" y="251943"/>
                  </a:moveTo>
                  <a:cubicBezTo>
                    <a:pt x="1609267" y="256519"/>
                    <a:pt x="1597675" y="261399"/>
                    <a:pt x="1583341" y="267500"/>
                  </a:cubicBezTo>
                  <a:cubicBezTo>
                    <a:pt x="1586391" y="271160"/>
                    <a:pt x="1588526" y="276040"/>
                    <a:pt x="1592491" y="278785"/>
                  </a:cubicBezTo>
                  <a:cubicBezTo>
                    <a:pt x="1602251" y="285495"/>
                    <a:pt x="1610487" y="280615"/>
                    <a:pt x="1616283" y="272380"/>
                  </a:cubicBezTo>
                  <a:cubicBezTo>
                    <a:pt x="1620247" y="266585"/>
                    <a:pt x="1622383" y="259569"/>
                    <a:pt x="1625738" y="253164"/>
                  </a:cubicBezTo>
                  <a:cubicBezTo>
                    <a:pt x="1623908" y="252858"/>
                    <a:pt x="1622383" y="252249"/>
                    <a:pt x="1620552" y="251943"/>
                  </a:cubicBezTo>
                  <a:close/>
                  <a:moveTo>
                    <a:pt x="610156" y="98540"/>
                  </a:moveTo>
                  <a:cubicBezTo>
                    <a:pt x="608937" y="98540"/>
                    <a:pt x="607717" y="98539"/>
                    <a:pt x="606497" y="98540"/>
                  </a:cubicBezTo>
                  <a:cubicBezTo>
                    <a:pt x="601616" y="123552"/>
                    <a:pt x="597041" y="148563"/>
                    <a:pt x="592161" y="173574"/>
                  </a:cubicBezTo>
                  <a:cubicBezTo>
                    <a:pt x="584230" y="156798"/>
                    <a:pt x="584230" y="156798"/>
                    <a:pt x="555864" y="173269"/>
                  </a:cubicBezTo>
                  <a:cubicBezTo>
                    <a:pt x="558914" y="180589"/>
                    <a:pt x="561050" y="188215"/>
                    <a:pt x="565014" y="194620"/>
                  </a:cubicBezTo>
                  <a:cubicBezTo>
                    <a:pt x="574165" y="209261"/>
                    <a:pt x="569284" y="224207"/>
                    <a:pt x="551289" y="229087"/>
                  </a:cubicBezTo>
                  <a:cubicBezTo>
                    <a:pt x="550068" y="224512"/>
                    <a:pt x="549763" y="218411"/>
                    <a:pt x="546714" y="215362"/>
                  </a:cubicBezTo>
                  <a:cubicBezTo>
                    <a:pt x="542749" y="211396"/>
                    <a:pt x="536343" y="208651"/>
                    <a:pt x="530852" y="207431"/>
                  </a:cubicBezTo>
                  <a:cubicBezTo>
                    <a:pt x="528107" y="206820"/>
                    <a:pt x="521702" y="210481"/>
                    <a:pt x="521703" y="212007"/>
                  </a:cubicBezTo>
                  <a:cubicBezTo>
                    <a:pt x="521703" y="216887"/>
                    <a:pt x="523228" y="222072"/>
                    <a:pt x="525667" y="226342"/>
                  </a:cubicBezTo>
                  <a:cubicBezTo>
                    <a:pt x="529937" y="234272"/>
                    <a:pt x="536648" y="240982"/>
                    <a:pt x="540003" y="248913"/>
                  </a:cubicBezTo>
                  <a:cubicBezTo>
                    <a:pt x="543968" y="258064"/>
                    <a:pt x="545188" y="258979"/>
                    <a:pt x="553119" y="253794"/>
                  </a:cubicBezTo>
                  <a:cubicBezTo>
                    <a:pt x="558304" y="250438"/>
                    <a:pt x="564100" y="247998"/>
                    <a:pt x="569590" y="245252"/>
                  </a:cubicBezTo>
                  <a:cubicBezTo>
                    <a:pt x="570504" y="246168"/>
                    <a:pt x="571115" y="246778"/>
                    <a:pt x="571724" y="247693"/>
                  </a:cubicBezTo>
                  <a:cubicBezTo>
                    <a:pt x="575081" y="239763"/>
                    <a:pt x="578436" y="232137"/>
                    <a:pt x="581790" y="224207"/>
                  </a:cubicBezTo>
                  <a:cubicBezTo>
                    <a:pt x="582400" y="224207"/>
                    <a:pt x="583315" y="224512"/>
                    <a:pt x="584230" y="224817"/>
                  </a:cubicBezTo>
                  <a:cubicBezTo>
                    <a:pt x="583010" y="236408"/>
                    <a:pt x="582096" y="248303"/>
                    <a:pt x="580569" y="262334"/>
                  </a:cubicBezTo>
                  <a:cubicBezTo>
                    <a:pt x="598870" y="262028"/>
                    <a:pt x="614122" y="262028"/>
                    <a:pt x="630593" y="262334"/>
                  </a:cubicBezTo>
                  <a:cubicBezTo>
                    <a:pt x="623578" y="206211"/>
                    <a:pt x="616868" y="152223"/>
                    <a:pt x="610156" y="98540"/>
                  </a:cubicBezTo>
                  <a:close/>
                  <a:moveTo>
                    <a:pt x="249808" y="32773"/>
                  </a:moveTo>
                  <a:cubicBezTo>
                    <a:pt x="240353" y="66020"/>
                    <a:pt x="242487" y="69375"/>
                    <a:pt x="271769" y="63580"/>
                  </a:cubicBezTo>
                  <a:cubicBezTo>
                    <a:pt x="264144" y="52904"/>
                    <a:pt x="257738" y="43753"/>
                    <a:pt x="249808" y="32773"/>
                  </a:cubicBezTo>
                  <a:close/>
                  <a:moveTo>
                    <a:pt x="224797" y="7152"/>
                  </a:moveTo>
                  <a:cubicBezTo>
                    <a:pt x="231202" y="8982"/>
                    <a:pt x="236082" y="14472"/>
                    <a:pt x="241572" y="18437"/>
                  </a:cubicBezTo>
                  <a:cubicBezTo>
                    <a:pt x="241572" y="20573"/>
                    <a:pt x="241267" y="22403"/>
                    <a:pt x="241268" y="24233"/>
                  </a:cubicBezTo>
                  <a:cubicBezTo>
                    <a:pt x="245842" y="21793"/>
                    <a:pt x="250113" y="19352"/>
                    <a:pt x="258043" y="14778"/>
                  </a:cubicBezTo>
                  <a:cubicBezTo>
                    <a:pt x="265669" y="19963"/>
                    <a:pt x="276649" y="26978"/>
                    <a:pt x="287630" y="34298"/>
                  </a:cubicBezTo>
                  <a:cubicBezTo>
                    <a:pt x="287019" y="35519"/>
                    <a:pt x="286104" y="36738"/>
                    <a:pt x="285494" y="37958"/>
                  </a:cubicBezTo>
                  <a:cubicBezTo>
                    <a:pt x="280919" y="35519"/>
                    <a:pt x="276345" y="32773"/>
                    <a:pt x="267193" y="27588"/>
                  </a:cubicBezTo>
                  <a:cubicBezTo>
                    <a:pt x="269024" y="36738"/>
                    <a:pt x="268414" y="45584"/>
                    <a:pt x="271158" y="46499"/>
                  </a:cubicBezTo>
                  <a:cubicBezTo>
                    <a:pt x="277259" y="48940"/>
                    <a:pt x="284885" y="47719"/>
                    <a:pt x="294950" y="48024"/>
                  </a:cubicBezTo>
                  <a:cubicBezTo>
                    <a:pt x="296170" y="52295"/>
                    <a:pt x="300440" y="60225"/>
                    <a:pt x="300746" y="68155"/>
                  </a:cubicBezTo>
                  <a:cubicBezTo>
                    <a:pt x="301660" y="105673"/>
                    <a:pt x="302270" y="143190"/>
                    <a:pt x="299525" y="180401"/>
                  </a:cubicBezTo>
                  <a:cubicBezTo>
                    <a:pt x="298610" y="203278"/>
                    <a:pt x="284579" y="219139"/>
                    <a:pt x="263228" y="227069"/>
                  </a:cubicBezTo>
                  <a:cubicBezTo>
                    <a:pt x="241268" y="235304"/>
                    <a:pt x="219611" y="240490"/>
                    <a:pt x="195210" y="237744"/>
                  </a:cubicBezTo>
                  <a:cubicBezTo>
                    <a:pt x="177519" y="235610"/>
                    <a:pt x="159219" y="240185"/>
                    <a:pt x="138782" y="242015"/>
                  </a:cubicBezTo>
                  <a:cubicBezTo>
                    <a:pt x="138782" y="288988"/>
                    <a:pt x="138477" y="336570"/>
                    <a:pt x="138172" y="387508"/>
                  </a:cubicBezTo>
                  <a:cubicBezTo>
                    <a:pt x="122617" y="366462"/>
                    <a:pt x="107975" y="349380"/>
                    <a:pt x="119871" y="324064"/>
                  </a:cubicBezTo>
                  <a:cubicBezTo>
                    <a:pt x="123226" y="317049"/>
                    <a:pt x="108890" y="298748"/>
                    <a:pt x="101265" y="300578"/>
                  </a:cubicBezTo>
                  <a:cubicBezTo>
                    <a:pt x="97910" y="301188"/>
                    <a:pt x="94555" y="308814"/>
                    <a:pt x="94249" y="313693"/>
                  </a:cubicBezTo>
                  <a:cubicBezTo>
                    <a:pt x="93335" y="322235"/>
                    <a:pt x="94859" y="331079"/>
                    <a:pt x="91809" y="339925"/>
                  </a:cubicBezTo>
                  <a:cubicBezTo>
                    <a:pt x="96385" y="346331"/>
                    <a:pt x="100959" y="352431"/>
                    <a:pt x="103705" y="356091"/>
                  </a:cubicBezTo>
                  <a:cubicBezTo>
                    <a:pt x="95165" y="368292"/>
                    <a:pt x="88455" y="378357"/>
                    <a:pt x="82659" y="386593"/>
                  </a:cubicBezTo>
                  <a:cubicBezTo>
                    <a:pt x="89674" y="387508"/>
                    <a:pt x="96689" y="388118"/>
                    <a:pt x="103400" y="388728"/>
                  </a:cubicBezTo>
                  <a:cubicBezTo>
                    <a:pt x="103095" y="390253"/>
                    <a:pt x="103095" y="391473"/>
                    <a:pt x="102790" y="392998"/>
                  </a:cubicBezTo>
                  <a:cubicBezTo>
                    <a:pt x="79914" y="390558"/>
                    <a:pt x="60393" y="413739"/>
                    <a:pt x="35077" y="400624"/>
                  </a:cubicBezTo>
                  <a:cubicBezTo>
                    <a:pt x="36602" y="399098"/>
                    <a:pt x="38126" y="396048"/>
                    <a:pt x="39652" y="396048"/>
                  </a:cubicBezTo>
                  <a:cubicBezTo>
                    <a:pt x="53378" y="396963"/>
                    <a:pt x="53072" y="387812"/>
                    <a:pt x="51547" y="378968"/>
                  </a:cubicBezTo>
                  <a:cubicBezTo>
                    <a:pt x="50023" y="370426"/>
                    <a:pt x="49717" y="363411"/>
                    <a:pt x="58563" y="358531"/>
                  </a:cubicBezTo>
                  <a:cubicBezTo>
                    <a:pt x="60393" y="357311"/>
                    <a:pt x="61308" y="351821"/>
                    <a:pt x="60698" y="348771"/>
                  </a:cubicBezTo>
                  <a:cubicBezTo>
                    <a:pt x="59478" y="340840"/>
                    <a:pt x="60088" y="335045"/>
                    <a:pt x="71984" y="334740"/>
                  </a:cubicBezTo>
                  <a:cubicBezTo>
                    <a:pt x="69543" y="340230"/>
                    <a:pt x="67409" y="344195"/>
                    <a:pt x="65273" y="348770"/>
                  </a:cubicBezTo>
                  <a:cubicBezTo>
                    <a:pt x="73204" y="346636"/>
                    <a:pt x="79915" y="344806"/>
                    <a:pt x="87539" y="342975"/>
                  </a:cubicBezTo>
                  <a:cubicBezTo>
                    <a:pt x="61613" y="330164"/>
                    <a:pt x="69543" y="301798"/>
                    <a:pt x="61308" y="279837"/>
                  </a:cubicBezTo>
                  <a:cubicBezTo>
                    <a:pt x="50938" y="281972"/>
                    <a:pt x="44227" y="294783"/>
                    <a:pt x="32941" y="285937"/>
                  </a:cubicBezTo>
                  <a:cubicBezTo>
                    <a:pt x="32637" y="285632"/>
                    <a:pt x="18606" y="286852"/>
                    <a:pt x="21351" y="299968"/>
                  </a:cubicBezTo>
                  <a:cubicBezTo>
                    <a:pt x="24401" y="316134"/>
                    <a:pt x="23791" y="333215"/>
                    <a:pt x="10065" y="346331"/>
                  </a:cubicBezTo>
                  <a:cubicBezTo>
                    <a:pt x="8845" y="347550"/>
                    <a:pt x="8845" y="352736"/>
                    <a:pt x="10065" y="353956"/>
                  </a:cubicBezTo>
                  <a:cubicBezTo>
                    <a:pt x="12200" y="356091"/>
                    <a:pt x="16165" y="357922"/>
                    <a:pt x="18911" y="357311"/>
                  </a:cubicBezTo>
                  <a:cubicBezTo>
                    <a:pt x="24096" y="356091"/>
                    <a:pt x="28671" y="353346"/>
                    <a:pt x="36907" y="352736"/>
                  </a:cubicBezTo>
                  <a:cubicBezTo>
                    <a:pt x="34771" y="356701"/>
                    <a:pt x="33552" y="363411"/>
                    <a:pt x="30501" y="364326"/>
                  </a:cubicBezTo>
                  <a:cubicBezTo>
                    <a:pt x="17080" y="367987"/>
                    <a:pt x="19826" y="375307"/>
                    <a:pt x="25011" y="383238"/>
                  </a:cubicBezTo>
                  <a:cubicBezTo>
                    <a:pt x="17995" y="390863"/>
                    <a:pt x="11285" y="397879"/>
                    <a:pt x="4879" y="404894"/>
                  </a:cubicBezTo>
                  <a:cubicBezTo>
                    <a:pt x="3355" y="404284"/>
                    <a:pt x="1525" y="403369"/>
                    <a:pt x="0" y="402454"/>
                  </a:cubicBezTo>
                  <a:cubicBezTo>
                    <a:pt x="609" y="268856"/>
                    <a:pt x="915" y="135259"/>
                    <a:pt x="1220" y="136"/>
                  </a:cubicBezTo>
                  <a:cubicBezTo>
                    <a:pt x="26537" y="136"/>
                    <a:pt x="50938" y="-168"/>
                    <a:pt x="75034" y="136"/>
                  </a:cubicBezTo>
                  <a:cubicBezTo>
                    <a:pt x="113466" y="747"/>
                    <a:pt x="152203" y="1051"/>
                    <a:pt x="190635" y="2272"/>
                  </a:cubicBezTo>
                  <a:cubicBezTo>
                    <a:pt x="202225" y="2577"/>
                    <a:pt x="213815" y="4102"/>
                    <a:pt x="224797" y="7152"/>
                  </a:cubicBezTo>
                  <a:close/>
                  <a:moveTo>
                    <a:pt x="1183590" y="114519"/>
                  </a:moveTo>
                  <a:cubicBezTo>
                    <a:pt x="1182034" y="114522"/>
                    <a:pt x="1180719" y="114884"/>
                    <a:pt x="1179165" y="114889"/>
                  </a:cubicBezTo>
                  <a:cubicBezTo>
                    <a:pt x="1179601" y="122125"/>
                    <a:pt x="1179798" y="129005"/>
                    <a:pt x="1179994" y="135883"/>
                  </a:cubicBezTo>
                  <a:cubicBezTo>
                    <a:pt x="1174858" y="138288"/>
                    <a:pt x="1169002" y="141175"/>
                    <a:pt x="1163206" y="143762"/>
                  </a:cubicBezTo>
                  <a:cubicBezTo>
                    <a:pt x="1163391" y="145974"/>
                    <a:pt x="1163934" y="147947"/>
                    <a:pt x="1164538" y="149620"/>
                  </a:cubicBezTo>
                  <a:cubicBezTo>
                    <a:pt x="1177746" y="145699"/>
                    <a:pt x="1185166" y="169547"/>
                    <a:pt x="1202951" y="153470"/>
                  </a:cubicBezTo>
                  <a:cubicBezTo>
                    <a:pt x="1196698" y="141044"/>
                    <a:pt x="1190024" y="127602"/>
                    <a:pt x="1183590" y="114519"/>
                  </a:cubicBezTo>
                  <a:close/>
                  <a:moveTo>
                    <a:pt x="2187503" y="252859"/>
                  </a:moveTo>
                  <a:cubicBezTo>
                    <a:pt x="2185673" y="266586"/>
                    <a:pt x="2180488" y="277871"/>
                    <a:pt x="2195434" y="282751"/>
                  </a:cubicBezTo>
                  <a:cubicBezTo>
                    <a:pt x="2192689" y="292207"/>
                    <a:pt x="2190249" y="301052"/>
                    <a:pt x="2187808" y="309898"/>
                  </a:cubicBezTo>
                  <a:cubicBezTo>
                    <a:pt x="2190249" y="310507"/>
                    <a:pt x="2192689" y="311423"/>
                    <a:pt x="2195129" y="312338"/>
                  </a:cubicBezTo>
                  <a:cubicBezTo>
                    <a:pt x="2200009" y="302273"/>
                    <a:pt x="2207329" y="292817"/>
                    <a:pt x="2209465" y="282141"/>
                  </a:cubicBezTo>
                  <a:cubicBezTo>
                    <a:pt x="2212820" y="266890"/>
                    <a:pt x="2198179" y="262316"/>
                    <a:pt x="2187503" y="252859"/>
                  </a:cubicBezTo>
                  <a:close/>
                  <a:moveTo>
                    <a:pt x="1619943" y="166234"/>
                  </a:moveTo>
                  <a:cubicBezTo>
                    <a:pt x="1608961" y="171114"/>
                    <a:pt x="1598287" y="175994"/>
                    <a:pt x="1584865" y="182095"/>
                  </a:cubicBezTo>
                  <a:cubicBezTo>
                    <a:pt x="1585475" y="174165"/>
                    <a:pt x="1586086" y="169284"/>
                    <a:pt x="1586390" y="164709"/>
                  </a:cubicBezTo>
                  <a:cubicBezTo>
                    <a:pt x="1572360" y="156169"/>
                    <a:pt x="1572055" y="168369"/>
                    <a:pt x="1569309" y="174775"/>
                  </a:cubicBezTo>
                  <a:cubicBezTo>
                    <a:pt x="1575714" y="185145"/>
                    <a:pt x="1581510" y="194600"/>
                    <a:pt x="1588830" y="206801"/>
                  </a:cubicBezTo>
                  <a:cubicBezTo>
                    <a:pt x="1591881" y="197651"/>
                    <a:pt x="1593711" y="192466"/>
                    <a:pt x="1595236" y="187585"/>
                  </a:cubicBezTo>
                  <a:cubicBezTo>
                    <a:pt x="1617503" y="192770"/>
                    <a:pt x="1621467" y="189110"/>
                    <a:pt x="1619943" y="166234"/>
                  </a:cubicBezTo>
                  <a:close/>
                  <a:moveTo>
                    <a:pt x="2779815" y="321785"/>
                  </a:moveTo>
                  <a:cubicBezTo>
                    <a:pt x="2777376" y="319649"/>
                    <a:pt x="2769445" y="319040"/>
                    <a:pt x="2767614" y="321174"/>
                  </a:cubicBezTo>
                  <a:cubicBezTo>
                    <a:pt x="2765175" y="323615"/>
                    <a:pt x="2764565" y="330631"/>
                    <a:pt x="2766395" y="333986"/>
                  </a:cubicBezTo>
                  <a:cubicBezTo>
                    <a:pt x="2770360" y="341001"/>
                    <a:pt x="2775545" y="347406"/>
                    <a:pt x="2781341" y="352591"/>
                  </a:cubicBezTo>
                  <a:cubicBezTo>
                    <a:pt x="2784696" y="355642"/>
                    <a:pt x="2791101" y="358997"/>
                    <a:pt x="2795067" y="357777"/>
                  </a:cubicBezTo>
                  <a:cubicBezTo>
                    <a:pt x="2802691" y="355642"/>
                    <a:pt x="2809707" y="350456"/>
                    <a:pt x="2814282" y="347711"/>
                  </a:cubicBezTo>
                  <a:cubicBezTo>
                    <a:pt x="2817333" y="335205"/>
                    <a:pt x="2807572" y="323919"/>
                    <a:pt x="2799031" y="327275"/>
                  </a:cubicBezTo>
                  <a:cubicBezTo>
                    <a:pt x="2789576" y="331240"/>
                    <a:pt x="2785611" y="327275"/>
                    <a:pt x="2779815" y="321785"/>
                  </a:cubicBezTo>
                  <a:close/>
                  <a:moveTo>
                    <a:pt x="650757" y="2255"/>
                  </a:moveTo>
                  <a:cubicBezTo>
                    <a:pt x="660294" y="4614"/>
                    <a:pt x="660179" y="14737"/>
                    <a:pt x="661094" y="25031"/>
                  </a:cubicBezTo>
                  <a:cubicBezTo>
                    <a:pt x="675735" y="21676"/>
                    <a:pt x="689766" y="18320"/>
                    <a:pt x="706541" y="14356"/>
                  </a:cubicBezTo>
                  <a:cubicBezTo>
                    <a:pt x="710202" y="31742"/>
                    <a:pt x="714167" y="49433"/>
                    <a:pt x="719048" y="72613"/>
                  </a:cubicBezTo>
                  <a:cubicBezTo>
                    <a:pt x="706237" y="60413"/>
                    <a:pt x="697392" y="58888"/>
                    <a:pt x="690071" y="72308"/>
                  </a:cubicBezTo>
                  <a:cubicBezTo>
                    <a:pt x="701051" y="82374"/>
                    <a:pt x="727893" y="77189"/>
                    <a:pt x="723318" y="104336"/>
                  </a:cubicBezTo>
                  <a:cubicBezTo>
                    <a:pt x="713557" y="104945"/>
                    <a:pt x="701357" y="104640"/>
                    <a:pt x="704407" y="123246"/>
                  </a:cubicBezTo>
                  <a:cubicBezTo>
                    <a:pt x="710202" y="120806"/>
                    <a:pt x="714472" y="118976"/>
                    <a:pt x="722097" y="115621"/>
                  </a:cubicBezTo>
                  <a:cubicBezTo>
                    <a:pt x="723928" y="118671"/>
                    <a:pt x="728809" y="123856"/>
                    <a:pt x="730028" y="129652"/>
                  </a:cubicBezTo>
                  <a:cubicBezTo>
                    <a:pt x="735213" y="152833"/>
                    <a:pt x="739483" y="176319"/>
                    <a:pt x="744059" y="199806"/>
                  </a:cubicBezTo>
                  <a:cubicBezTo>
                    <a:pt x="747413" y="217192"/>
                    <a:pt x="744059" y="219936"/>
                    <a:pt x="726063" y="214447"/>
                  </a:cubicBezTo>
                  <a:cubicBezTo>
                    <a:pt x="724233" y="213836"/>
                    <a:pt x="722403" y="214141"/>
                    <a:pt x="720573" y="214141"/>
                  </a:cubicBezTo>
                  <a:cubicBezTo>
                    <a:pt x="718437" y="227562"/>
                    <a:pt x="720878" y="235797"/>
                    <a:pt x="737958" y="230917"/>
                  </a:cubicBezTo>
                  <a:cubicBezTo>
                    <a:pt x="741313" y="230002"/>
                    <a:pt x="750159" y="234578"/>
                    <a:pt x="750769" y="237933"/>
                  </a:cubicBezTo>
                  <a:cubicBezTo>
                    <a:pt x="762360" y="292836"/>
                    <a:pt x="773035" y="348043"/>
                    <a:pt x="784321" y="405081"/>
                  </a:cubicBezTo>
                  <a:cubicBezTo>
                    <a:pt x="736128" y="405081"/>
                    <a:pt x="689766" y="405081"/>
                    <a:pt x="639439" y="403862"/>
                  </a:cubicBezTo>
                  <a:cubicBezTo>
                    <a:pt x="640048" y="381290"/>
                    <a:pt x="640963" y="359633"/>
                    <a:pt x="641573" y="337978"/>
                  </a:cubicBezTo>
                  <a:cubicBezTo>
                    <a:pt x="640354" y="333098"/>
                    <a:pt x="639133" y="328217"/>
                    <a:pt x="636999" y="319677"/>
                  </a:cubicBezTo>
                  <a:cubicBezTo>
                    <a:pt x="630898" y="322727"/>
                    <a:pt x="624187" y="327607"/>
                    <a:pt x="616562" y="329743"/>
                  </a:cubicBezTo>
                  <a:cubicBezTo>
                    <a:pt x="609547" y="331573"/>
                    <a:pt x="601616" y="331267"/>
                    <a:pt x="593991" y="330658"/>
                  </a:cubicBezTo>
                  <a:cubicBezTo>
                    <a:pt x="585145" y="330352"/>
                    <a:pt x="581181" y="333402"/>
                    <a:pt x="580570" y="342553"/>
                  </a:cubicBezTo>
                  <a:cubicBezTo>
                    <a:pt x="579351" y="358414"/>
                    <a:pt x="577521" y="373970"/>
                    <a:pt x="574775" y="389526"/>
                  </a:cubicBezTo>
                  <a:cubicBezTo>
                    <a:pt x="573555" y="394406"/>
                    <a:pt x="569590" y="401116"/>
                    <a:pt x="565320" y="402641"/>
                  </a:cubicBezTo>
                  <a:cubicBezTo>
                    <a:pt x="560744" y="404166"/>
                    <a:pt x="553119" y="401726"/>
                    <a:pt x="549153" y="398371"/>
                  </a:cubicBezTo>
                  <a:cubicBezTo>
                    <a:pt x="539088" y="390136"/>
                    <a:pt x="530548" y="380070"/>
                    <a:pt x="519567" y="369090"/>
                  </a:cubicBezTo>
                  <a:cubicBezTo>
                    <a:pt x="516212" y="370309"/>
                    <a:pt x="509196" y="372749"/>
                    <a:pt x="500656" y="376105"/>
                  </a:cubicBezTo>
                  <a:cubicBezTo>
                    <a:pt x="504317" y="384950"/>
                    <a:pt x="507672" y="393491"/>
                    <a:pt x="511942" y="403556"/>
                  </a:cubicBezTo>
                  <a:cubicBezTo>
                    <a:pt x="486320" y="403556"/>
                    <a:pt x="459174" y="403556"/>
                    <a:pt x="427147" y="403556"/>
                  </a:cubicBezTo>
                  <a:cubicBezTo>
                    <a:pt x="434772" y="373970"/>
                    <a:pt x="442398" y="346518"/>
                    <a:pt x="448499" y="319067"/>
                  </a:cubicBezTo>
                  <a:cubicBezTo>
                    <a:pt x="450938" y="309001"/>
                    <a:pt x="448498" y="298326"/>
                    <a:pt x="450329" y="288260"/>
                  </a:cubicBezTo>
                  <a:cubicBezTo>
                    <a:pt x="466494" y="196755"/>
                    <a:pt x="483270" y="105251"/>
                    <a:pt x="499436" y="13746"/>
                  </a:cubicBezTo>
                  <a:cubicBezTo>
                    <a:pt x="501571" y="3070"/>
                    <a:pt x="505536" y="-285"/>
                    <a:pt x="516211" y="20"/>
                  </a:cubicBezTo>
                  <a:cubicBezTo>
                    <a:pt x="540613" y="935"/>
                    <a:pt x="565014" y="935"/>
                    <a:pt x="589416" y="325"/>
                  </a:cubicBezTo>
                  <a:cubicBezTo>
                    <a:pt x="600396" y="19"/>
                    <a:pt x="604667" y="5815"/>
                    <a:pt x="609242" y="14661"/>
                  </a:cubicBezTo>
                  <a:cubicBezTo>
                    <a:pt x="615647" y="26556"/>
                    <a:pt x="625102" y="36927"/>
                    <a:pt x="633032" y="48212"/>
                  </a:cubicBezTo>
                  <a:cubicBezTo>
                    <a:pt x="635169" y="47603"/>
                    <a:pt x="637303" y="47297"/>
                    <a:pt x="639438" y="46687"/>
                  </a:cubicBezTo>
                  <a:cubicBezTo>
                    <a:pt x="644014" y="36012"/>
                    <a:pt x="648284" y="25336"/>
                    <a:pt x="652249" y="16490"/>
                  </a:cubicBezTo>
                  <a:cubicBezTo>
                    <a:pt x="646759" y="11305"/>
                    <a:pt x="643099" y="7950"/>
                    <a:pt x="637608" y="2765"/>
                  </a:cubicBezTo>
                  <a:cubicBezTo>
                    <a:pt x="643327" y="1545"/>
                    <a:pt x="647578" y="1468"/>
                    <a:pt x="650757" y="2255"/>
                  </a:cubicBezTo>
                  <a:close/>
                  <a:moveTo>
                    <a:pt x="941154" y="34779"/>
                  </a:moveTo>
                  <a:cubicBezTo>
                    <a:pt x="933224" y="38743"/>
                    <a:pt x="926818" y="42099"/>
                    <a:pt x="915838" y="47589"/>
                  </a:cubicBezTo>
                  <a:cubicBezTo>
                    <a:pt x="926818" y="51859"/>
                    <a:pt x="927733" y="66805"/>
                    <a:pt x="941459" y="56740"/>
                  </a:cubicBezTo>
                  <a:cubicBezTo>
                    <a:pt x="953660" y="47894"/>
                    <a:pt x="941154" y="42709"/>
                    <a:pt x="941154" y="34779"/>
                  </a:cubicBezTo>
                  <a:close/>
                  <a:moveTo>
                    <a:pt x="1172179" y="67270"/>
                  </a:moveTo>
                  <a:cubicBezTo>
                    <a:pt x="1167458" y="69136"/>
                    <a:pt x="1162020" y="71483"/>
                    <a:pt x="1155866" y="74310"/>
                  </a:cubicBezTo>
                  <a:cubicBezTo>
                    <a:pt x="1151901" y="91249"/>
                    <a:pt x="1147701" y="109385"/>
                    <a:pt x="1144098" y="127639"/>
                  </a:cubicBezTo>
                  <a:cubicBezTo>
                    <a:pt x="1145536" y="128233"/>
                    <a:pt x="1146732" y="128470"/>
                    <a:pt x="1148229" y="128765"/>
                  </a:cubicBezTo>
                  <a:cubicBezTo>
                    <a:pt x="1155442" y="118996"/>
                    <a:pt x="1161396" y="107735"/>
                    <a:pt x="1170349" y="100176"/>
                  </a:cubicBezTo>
                  <a:cubicBezTo>
                    <a:pt x="1178526" y="93395"/>
                    <a:pt x="1180975" y="92012"/>
                    <a:pt x="1177183" y="82870"/>
                  </a:cubicBezTo>
                  <a:cubicBezTo>
                    <a:pt x="1174837" y="77432"/>
                    <a:pt x="1173565" y="71274"/>
                    <a:pt x="1172179" y="67270"/>
                  </a:cubicBezTo>
                  <a:close/>
                  <a:moveTo>
                    <a:pt x="1179187" y="47925"/>
                  </a:moveTo>
                  <a:cubicBezTo>
                    <a:pt x="1177636" y="49484"/>
                    <a:pt x="1176026" y="51343"/>
                    <a:pt x="1174474" y="52902"/>
                  </a:cubicBezTo>
                  <a:cubicBezTo>
                    <a:pt x="1178266" y="62045"/>
                    <a:pt x="1182298" y="71546"/>
                    <a:pt x="1186090" y="80689"/>
                  </a:cubicBezTo>
                  <a:cubicBezTo>
                    <a:pt x="1188602" y="80562"/>
                    <a:pt x="1191114" y="80436"/>
                    <a:pt x="1193626" y="80310"/>
                  </a:cubicBezTo>
                  <a:cubicBezTo>
                    <a:pt x="1196539" y="73424"/>
                    <a:pt x="1203871" y="63056"/>
                    <a:pt x="1201591" y="60431"/>
                  </a:cubicBezTo>
                  <a:cubicBezTo>
                    <a:pt x="1196611" y="54162"/>
                    <a:pt x="1186794" y="51914"/>
                    <a:pt x="1179187" y="47925"/>
                  </a:cubicBezTo>
                  <a:close/>
                  <a:moveTo>
                    <a:pt x="1616282" y="98520"/>
                  </a:moveTo>
                  <a:cubicBezTo>
                    <a:pt x="1614757" y="98826"/>
                    <a:pt x="1613536" y="99435"/>
                    <a:pt x="1612013" y="99741"/>
                  </a:cubicBezTo>
                  <a:cubicBezTo>
                    <a:pt x="1613843" y="106756"/>
                    <a:pt x="1615367" y="113466"/>
                    <a:pt x="1616891" y="120176"/>
                  </a:cubicBezTo>
                  <a:cubicBezTo>
                    <a:pt x="1612317" y="123532"/>
                    <a:pt x="1607131" y="127497"/>
                    <a:pt x="1601946" y="131157"/>
                  </a:cubicBezTo>
                  <a:cubicBezTo>
                    <a:pt x="1602557" y="132988"/>
                    <a:pt x="1603472" y="134818"/>
                    <a:pt x="1604081" y="136647"/>
                  </a:cubicBezTo>
                  <a:cubicBezTo>
                    <a:pt x="1616588" y="130242"/>
                    <a:pt x="1628483" y="152204"/>
                    <a:pt x="1642819" y="132987"/>
                  </a:cubicBezTo>
                  <a:cubicBezTo>
                    <a:pt x="1634278" y="122006"/>
                    <a:pt x="1625128" y="110111"/>
                    <a:pt x="1616282" y="98520"/>
                  </a:cubicBezTo>
                  <a:close/>
                  <a:moveTo>
                    <a:pt x="2234782" y="158915"/>
                  </a:moveTo>
                  <a:cubicBezTo>
                    <a:pt x="2230816" y="160439"/>
                    <a:pt x="2224715" y="161965"/>
                    <a:pt x="2218920" y="163794"/>
                  </a:cubicBezTo>
                  <a:cubicBezTo>
                    <a:pt x="2218920" y="172945"/>
                    <a:pt x="2234475" y="189416"/>
                    <a:pt x="2243321" y="189111"/>
                  </a:cubicBezTo>
                  <a:cubicBezTo>
                    <a:pt x="2245456" y="189111"/>
                    <a:pt x="2248812" y="187586"/>
                    <a:pt x="2249116" y="186061"/>
                  </a:cubicBezTo>
                  <a:cubicBezTo>
                    <a:pt x="2249422" y="183621"/>
                    <a:pt x="2248201" y="180570"/>
                    <a:pt x="2246982" y="178436"/>
                  </a:cubicBezTo>
                  <a:cubicBezTo>
                    <a:pt x="2243016" y="172030"/>
                    <a:pt x="2239051" y="165625"/>
                    <a:pt x="2234782" y="158915"/>
                  </a:cubicBezTo>
                  <a:close/>
                  <a:moveTo>
                    <a:pt x="1389655" y="30502"/>
                  </a:moveTo>
                  <a:cubicBezTo>
                    <a:pt x="1381725" y="34466"/>
                    <a:pt x="1375319" y="37822"/>
                    <a:pt x="1364339" y="43312"/>
                  </a:cubicBezTo>
                  <a:cubicBezTo>
                    <a:pt x="1375319" y="47583"/>
                    <a:pt x="1376235" y="62528"/>
                    <a:pt x="1389960" y="52463"/>
                  </a:cubicBezTo>
                  <a:cubicBezTo>
                    <a:pt x="1402160" y="43617"/>
                    <a:pt x="1389655" y="38432"/>
                    <a:pt x="1389655" y="30502"/>
                  </a:cubicBezTo>
                  <a:close/>
                  <a:moveTo>
                    <a:pt x="1221628" y="1"/>
                  </a:moveTo>
                  <a:lnTo>
                    <a:pt x="1221628" y="401022"/>
                  </a:lnTo>
                  <a:lnTo>
                    <a:pt x="1134110" y="401022"/>
                  </a:lnTo>
                  <a:lnTo>
                    <a:pt x="1044317" y="235833"/>
                  </a:lnTo>
                  <a:lnTo>
                    <a:pt x="1078525" y="241915"/>
                  </a:lnTo>
                  <a:cubicBezTo>
                    <a:pt x="1079061" y="240455"/>
                    <a:pt x="1079248" y="239249"/>
                    <a:pt x="1079480" y="237742"/>
                  </a:cubicBezTo>
                  <a:cubicBezTo>
                    <a:pt x="1069422" y="230937"/>
                    <a:pt x="1057925" y="225452"/>
                    <a:pt x="1050003" y="216818"/>
                  </a:cubicBezTo>
                  <a:cubicBezTo>
                    <a:pt x="1042892" y="208927"/>
                    <a:pt x="1041410" y="206537"/>
                    <a:pt x="1032432" y="210702"/>
                  </a:cubicBezTo>
                  <a:lnTo>
                    <a:pt x="1030952" y="211245"/>
                  </a:lnTo>
                  <a:lnTo>
                    <a:pt x="997542" y="149781"/>
                  </a:lnTo>
                  <a:lnTo>
                    <a:pt x="1006011" y="145824"/>
                  </a:lnTo>
                  <a:cubicBezTo>
                    <a:pt x="1005780" y="143319"/>
                    <a:pt x="1005551" y="140815"/>
                    <a:pt x="1005323" y="138310"/>
                  </a:cubicBezTo>
                  <a:cubicBezTo>
                    <a:pt x="998321" y="135683"/>
                    <a:pt x="987661" y="128785"/>
                    <a:pt x="985131" y="131170"/>
                  </a:cubicBezTo>
                  <a:cubicBezTo>
                    <a:pt x="979073" y="136406"/>
                    <a:pt x="977230" y="146307"/>
                    <a:pt x="973559" y="154071"/>
                  </a:cubicBezTo>
                  <a:cubicBezTo>
                    <a:pt x="975182" y="155557"/>
                    <a:pt x="977105" y="157089"/>
                    <a:pt x="978726" y="158575"/>
                  </a:cubicBezTo>
                  <a:lnTo>
                    <a:pt x="992161" y="152296"/>
                  </a:lnTo>
                  <a:lnTo>
                    <a:pt x="992891" y="162143"/>
                  </a:lnTo>
                  <a:lnTo>
                    <a:pt x="992890" y="189844"/>
                  </a:lnTo>
                  <a:lnTo>
                    <a:pt x="968414" y="172470"/>
                  </a:lnTo>
                  <a:cubicBezTo>
                    <a:pt x="961302" y="164580"/>
                    <a:pt x="959821" y="162189"/>
                    <a:pt x="950842" y="166354"/>
                  </a:cubicBezTo>
                  <a:cubicBezTo>
                    <a:pt x="945505" y="168923"/>
                    <a:pt x="939406" y="170449"/>
                    <a:pt x="935461" y="171998"/>
                  </a:cubicBezTo>
                  <a:cubicBezTo>
                    <a:pt x="937521" y="176637"/>
                    <a:pt x="940089" y="181974"/>
                    <a:pt x="943167" y="188007"/>
                  </a:cubicBezTo>
                  <a:lnTo>
                    <a:pt x="992891" y="196848"/>
                  </a:lnTo>
                  <a:lnTo>
                    <a:pt x="992890" y="260834"/>
                  </a:lnTo>
                  <a:lnTo>
                    <a:pt x="991845" y="260696"/>
                  </a:lnTo>
                  <a:cubicBezTo>
                    <a:pt x="985268" y="262640"/>
                    <a:pt x="987099" y="272992"/>
                    <a:pt x="983438" y="279397"/>
                  </a:cubicBezTo>
                  <a:lnTo>
                    <a:pt x="992891" y="279645"/>
                  </a:lnTo>
                  <a:lnTo>
                    <a:pt x="992890" y="401022"/>
                  </a:lnTo>
                  <a:lnTo>
                    <a:pt x="909950" y="401022"/>
                  </a:lnTo>
                  <a:lnTo>
                    <a:pt x="909950" y="1"/>
                  </a:lnTo>
                  <a:lnTo>
                    <a:pt x="1017531" y="1"/>
                  </a:lnTo>
                  <a:lnTo>
                    <a:pt x="1039920" y="41637"/>
                  </a:lnTo>
                  <a:lnTo>
                    <a:pt x="1018018" y="47895"/>
                  </a:lnTo>
                  <a:lnTo>
                    <a:pt x="1047003" y="54809"/>
                  </a:lnTo>
                  <a:lnTo>
                    <a:pt x="1078849" y="114029"/>
                  </a:lnTo>
                  <a:lnTo>
                    <a:pt x="1066219" y="116999"/>
                  </a:lnTo>
                  <a:cubicBezTo>
                    <a:pt x="1059342" y="132980"/>
                    <a:pt x="1052022" y="150097"/>
                    <a:pt x="1045271" y="167435"/>
                  </a:cubicBezTo>
                  <a:cubicBezTo>
                    <a:pt x="1046582" y="168272"/>
                    <a:pt x="1047718" y="168715"/>
                    <a:pt x="1049140" y="169268"/>
                  </a:cubicBezTo>
                  <a:cubicBezTo>
                    <a:pt x="1057956" y="160917"/>
                    <a:pt x="1065793" y="150875"/>
                    <a:pt x="1075936" y="145006"/>
                  </a:cubicBezTo>
                  <a:cubicBezTo>
                    <a:pt x="1085177" y="139766"/>
                    <a:pt x="1087830" y="138835"/>
                    <a:pt x="1085702" y="129169"/>
                  </a:cubicBezTo>
                  <a:lnTo>
                    <a:pt x="1085271" y="125971"/>
                  </a:lnTo>
                  <a:lnTo>
                    <a:pt x="1141017" y="229635"/>
                  </a:lnTo>
                  <a:cubicBezTo>
                    <a:pt x="1139853" y="222523"/>
                    <a:pt x="1139271" y="215811"/>
                    <a:pt x="1139271" y="209497"/>
                  </a:cubicBezTo>
                  <a:lnTo>
                    <a:pt x="1139271" y="1"/>
                  </a:lnTo>
                  <a:close/>
                  <a:moveTo>
                    <a:pt x="1602861" y="49108"/>
                  </a:moveTo>
                  <a:cubicBezTo>
                    <a:pt x="1598591" y="51853"/>
                    <a:pt x="1593711" y="55208"/>
                    <a:pt x="1588220" y="59173"/>
                  </a:cubicBezTo>
                  <a:cubicBezTo>
                    <a:pt x="1587611" y="76559"/>
                    <a:pt x="1587001" y="95165"/>
                    <a:pt x="1587001" y="113771"/>
                  </a:cubicBezTo>
                  <a:cubicBezTo>
                    <a:pt x="1588526" y="114076"/>
                    <a:pt x="1589746" y="114076"/>
                    <a:pt x="1591271" y="114076"/>
                  </a:cubicBezTo>
                  <a:cubicBezTo>
                    <a:pt x="1596456" y="103096"/>
                    <a:pt x="1600116" y="90895"/>
                    <a:pt x="1607436" y="81744"/>
                  </a:cubicBezTo>
                  <a:cubicBezTo>
                    <a:pt x="1614147" y="73509"/>
                    <a:pt x="1616282" y="71679"/>
                    <a:pt x="1610792" y="63443"/>
                  </a:cubicBezTo>
                  <a:cubicBezTo>
                    <a:pt x="1607437" y="58563"/>
                    <a:pt x="1604997" y="52768"/>
                    <a:pt x="1602861" y="49108"/>
                  </a:cubicBezTo>
                  <a:close/>
                  <a:moveTo>
                    <a:pt x="1509222" y="31417"/>
                  </a:moveTo>
                  <a:cubicBezTo>
                    <a:pt x="1494276" y="35382"/>
                    <a:pt x="1480550" y="39347"/>
                    <a:pt x="1466824" y="43312"/>
                  </a:cubicBezTo>
                  <a:cubicBezTo>
                    <a:pt x="1478110" y="47888"/>
                    <a:pt x="1489091" y="51243"/>
                    <a:pt x="1500071" y="51243"/>
                  </a:cubicBezTo>
                  <a:cubicBezTo>
                    <a:pt x="1510747" y="51548"/>
                    <a:pt x="1514407" y="44533"/>
                    <a:pt x="1509222" y="31417"/>
                  </a:cubicBezTo>
                  <a:close/>
                  <a:moveTo>
                    <a:pt x="1613232" y="32637"/>
                  </a:moveTo>
                  <a:cubicBezTo>
                    <a:pt x="1612012" y="34772"/>
                    <a:pt x="1610487" y="36602"/>
                    <a:pt x="1609573" y="38432"/>
                  </a:cubicBezTo>
                  <a:cubicBezTo>
                    <a:pt x="1615061" y="46668"/>
                    <a:pt x="1620857" y="55208"/>
                    <a:pt x="1626347" y="63443"/>
                  </a:cubicBezTo>
                  <a:cubicBezTo>
                    <a:pt x="1628789" y="62833"/>
                    <a:pt x="1631228" y="62224"/>
                    <a:pt x="1633668" y="61613"/>
                  </a:cubicBezTo>
                  <a:cubicBezTo>
                    <a:pt x="1635193" y="54293"/>
                    <a:pt x="1640378" y="42702"/>
                    <a:pt x="1637633" y="40568"/>
                  </a:cubicBezTo>
                  <a:cubicBezTo>
                    <a:pt x="1631532" y="35382"/>
                    <a:pt x="1621468" y="35077"/>
                    <a:pt x="1613232" y="32637"/>
                  </a:cubicBezTo>
                  <a:close/>
                  <a:moveTo>
                    <a:pt x="1601946" y="9456"/>
                  </a:moveTo>
                  <a:cubicBezTo>
                    <a:pt x="1600116" y="17386"/>
                    <a:pt x="1598896" y="23486"/>
                    <a:pt x="1596456" y="34162"/>
                  </a:cubicBezTo>
                  <a:cubicBezTo>
                    <a:pt x="1608046" y="28062"/>
                    <a:pt x="1615673" y="24096"/>
                    <a:pt x="1624822" y="19521"/>
                  </a:cubicBezTo>
                  <a:cubicBezTo>
                    <a:pt x="1655019" y="31111"/>
                    <a:pt x="1671490" y="54598"/>
                    <a:pt x="1671794" y="87844"/>
                  </a:cubicBezTo>
                  <a:cubicBezTo>
                    <a:pt x="1671490" y="172335"/>
                    <a:pt x="1670880" y="256519"/>
                    <a:pt x="1669354" y="340703"/>
                  </a:cubicBezTo>
                  <a:cubicBezTo>
                    <a:pt x="1668745" y="361750"/>
                    <a:pt x="1657154" y="378220"/>
                    <a:pt x="1637938" y="387676"/>
                  </a:cubicBezTo>
                  <a:cubicBezTo>
                    <a:pt x="1633668" y="389811"/>
                    <a:pt x="1627873" y="388591"/>
                    <a:pt x="1622992" y="389201"/>
                  </a:cubicBezTo>
                  <a:cubicBezTo>
                    <a:pt x="1618722" y="389811"/>
                    <a:pt x="1613231" y="389201"/>
                    <a:pt x="1610487" y="391641"/>
                  </a:cubicBezTo>
                  <a:cubicBezTo>
                    <a:pt x="1597372" y="404146"/>
                    <a:pt x="1580901" y="402926"/>
                    <a:pt x="1565039" y="402622"/>
                  </a:cubicBezTo>
                  <a:cubicBezTo>
                    <a:pt x="1547654" y="402622"/>
                    <a:pt x="1530267" y="399876"/>
                    <a:pt x="1513187" y="397742"/>
                  </a:cubicBezTo>
                  <a:cubicBezTo>
                    <a:pt x="1509221" y="397131"/>
                    <a:pt x="1505256" y="393471"/>
                    <a:pt x="1500377" y="390725"/>
                  </a:cubicBezTo>
                  <a:cubicBezTo>
                    <a:pt x="1496715" y="403842"/>
                    <a:pt x="1486650" y="404146"/>
                    <a:pt x="1472009" y="400791"/>
                  </a:cubicBezTo>
                  <a:cubicBezTo>
                    <a:pt x="1485734" y="391336"/>
                    <a:pt x="1497631" y="382796"/>
                    <a:pt x="1496716" y="366324"/>
                  </a:cubicBezTo>
                  <a:cubicBezTo>
                    <a:pt x="1496411" y="363580"/>
                    <a:pt x="1497326" y="360224"/>
                    <a:pt x="1496106" y="357784"/>
                  </a:cubicBezTo>
                  <a:cubicBezTo>
                    <a:pt x="1487565" y="340398"/>
                    <a:pt x="1489700" y="337043"/>
                    <a:pt x="1506477" y="336433"/>
                  </a:cubicBezTo>
                  <a:cubicBezTo>
                    <a:pt x="1510746" y="344668"/>
                    <a:pt x="1514712" y="351989"/>
                    <a:pt x="1518372" y="359309"/>
                  </a:cubicBezTo>
                  <a:cubicBezTo>
                    <a:pt x="1539418" y="355954"/>
                    <a:pt x="1548568" y="334603"/>
                    <a:pt x="1537283" y="317522"/>
                  </a:cubicBezTo>
                  <a:cubicBezTo>
                    <a:pt x="1534842" y="313862"/>
                    <a:pt x="1532708" y="309287"/>
                    <a:pt x="1532708" y="305017"/>
                  </a:cubicBezTo>
                  <a:cubicBezTo>
                    <a:pt x="1532708" y="235472"/>
                    <a:pt x="1533623" y="165929"/>
                    <a:pt x="1533317" y="96386"/>
                  </a:cubicBezTo>
                  <a:cubicBezTo>
                    <a:pt x="1533012" y="75339"/>
                    <a:pt x="1511662" y="61309"/>
                    <a:pt x="1492445" y="68628"/>
                  </a:cubicBezTo>
                  <a:cubicBezTo>
                    <a:pt x="1489701" y="69544"/>
                    <a:pt x="1487261" y="76255"/>
                    <a:pt x="1487260" y="80525"/>
                  </a:cubicBezTo>
                  <a:cubicBezTo>
                    <a:pt x="1486650" y="115602"/>
                    <a:pt x="1486955" y="150678"/>
                    <a:pt x="1486650" y="185755"/>
                  </a:cubicBezTo>
                  <a:cubicBezTo>
                    <a:pt x="1486650" y="191245"/>
                    <a:pt x="1485735" y="196736"/>
                    <a:pt x="1485125" y="202226"/>
                  </a:cubicBezTo>
                  <a:cubicBezTo>
                    <a:pt x="1485125" y="202226"/>
                    <a:pt x="1484821" y="202226"/>
                    <a:pt x="1484821" y="202226"/>
                  </a:cubicBezTo>
                  <a:cubicBezTo>
                    <a:pt x="1466824" y="195821"/>
                    <a:pt x="1471705" y="211071"/>
                    <a:pt x="1466824" y="219611"/>
                  </a:cubicBezTo>
                  <a:cubicBezTo>
                    <a:pt x="1485430" y="223882"/>
                    <a:pt x="1483295" y="211377"/>
                    <a:pt x="1484821" y="202226"/>
                  </a:cubicBezTo>
                  <a:cubicBezTo>
                    <a:pt x="1485125" y="236083"/>
                    <a:pt x="1486345" y="269634"/>
                    <a:pt x="1486040" y="303491"/>
                  </a:cubicBezTo>
                  <a:cubicBezTo>
                    <a:pt x="1485735" y="318742"/>
                    <a:pt x="1490616" y="334907"/>
                    <a:pt x="1479330" y="348938"/>
                  </a:cubicBezTo>
                  <a:cubicBezTo>
                    <a:pt x="1478415" y="349853"/>
                    <a:pt x="1482076" y="354124"/>
                    <a:pt x="1481465" y="355954"/>
                  </a:cubicBezTo>
                  <a:cubicBezTo>
                    <a:pt x="1480245" y="360224"/>
                    <a:pt x="1478415" y="365409"/>
                    <a:pt x="1475060" y="367545"/>
                  </a:cubicBezTo>
                  <a:cubicBezTo>
                    <a:pt x="1464689" y="374255"/>
                    <a:pt x="1453709" y="380051"/>
                    <a:pt x="1443033" y="388286"/>
                  </a:cubicBezTo>
                  <a:cubicBezTo>
                    <a:pt x="1455233" y="387370"/>
                    <a:pt x="1464385" y="387981"/>
                    <a:pt x="1464690" y="403842"/>
                  </a:cubicBezTo>
                  <a:cubicBezTo>
                    <a:pt x="1426562" y="403537"/>
                    <a:pt x="1388130" y="403537"/>
                    <a:pt x="1347258" y="403537"/>
                  </a:cubicBezTo>
                  <a:cubicBezTo>
                    <a:pt x="1347563" y="300746"/>
                    <a:pt x="1347868" y="199176"/>
                    <a:pt x="1348173" y="96080"/>
                  </a:cubicBezTo>
                  <a:cubicBezTo>
                    <a:pt x="1353967" y="95165"/>
                    <a:pt x="1359764" y="95471"/>
                    <a:pt x="1364339" y="93335"/>
                  </a:cubicBezTo>
                  <a:cubicBezTo>
                    <a:pt x="1368304" y="91505"/>
                    <a:pt x="1371658" y="86929"/>
                    <a:pt x="1373794" y="82965"/>
                  </a:cubicBezTo>
                  <a:cubicBezTo>
                    <a:pt x="1374710" y="81440"/>
                    <a:pt x="1371659" y="78085"/>
                    <a:pt x="1370439" y="75339"/>
                  </a:cubicBezTo>
                  <a:cubicBezTo>
                    <a:pt x="1367083" y="78389"/>
                    <a:pt x="1363729" y="81440"/>
                    <a:pt x="1360374" y="84185"/>
                  </a:cubicBezTo>
                  <a:cubicBezTo>
                    <a:pt x="1358544" y="85710"/>
                    <a:pt x="1356408" y="87235"/>
                    <a:pt x="1350918" y="91505"/>
                  </a:cubicBezTo>
                  <a:cubicBezTo>
                    <a:pt x="1345733" y="59784"/>
                    <a:pt x="1349394" y="31112"/>
                    <a:pt x="1347867" y="0"/>
                  </a:cubicBezTo>
                  <a:cubicBezTo>
                    <a:pt x="1433882" y="2440"/>
                    <a:pt x="1518371" y="-3660"/>
                    <a:pt x="1601946" y="9456"/>
                  </a:cubicBezTo>
                  <a:close/>
                  <a:moveTo>
                    <a:pt x="2453477" y="67104"/>
                  </a:moveTo>
                  <a:cubicBezTo>
                    <a:pt x="2446767" y="70459"/>
                    <a:pt x="2440057" y="73814"/>
                    <a:pt x="2433346" y="77170"/>
                  </a:cubicBezTo>
                  <a:cubicBezTo>
                    <a:pt x="2436549" y="90896"/>
                    <a:pt x="2439904" y="100580"/>
                    <a:pt x="2444060" y="106909"/>
                  </a:cubicBezTo>
                  <a:lnTo>
                    <a:pt x="2447826" y="109241"/>
                  </a:lnTo>
                  <a:lnTo>
                    <a:pt x="2447987" y="110112"/>
                  </a:lnTo>
                  <a:cubicBezTo>
                    <a:pt x="2451343" y="111942"/>
                    <a:pt x="2454393" y="113772"/>
                    <a:pt x="2459577" y="116518"/>
                  </a:cubicBezTo>
                  <a:lnTo>
                    <a:pt x="2447826" y="109241"/>
                  </a:lnTo>
                  <a:lnTo>
                    <a:pt x="2442802" y="82050"/>
                  </a:lnTo>
                  <a:cubicBezTo>
                    <a:pt x="2447072" y="78086"/>
                    <a:pt x="2451343" y="73814"/>
                    <a:pt x="2455612" y="69850"/>
                  </a:cubicBezTo>
                  <a:cubicBezTo>
                    <a:pt x="2455002" y="68935"/>
                    <a:pt x="2454087" y="68019"/>
                    <a:pt x="2453477" y="67104"/>
                  </a:cubicBezTo>
                  <a:close/>
                  <a:moveTo>
                    <a:pt x="2034118" y="916"/>
                  </a:moveTo>
                  <a:cubicBezTo>
                    <a:pt x="2034118" y="26842"/>
                    <a:pt x="2034118" y="51854"/>
                    <a:pt x="2034118" y="79305"/>
                  </a:cubicBezTo>
                  <a:cubicBezTo>
                    <a:pt x="2010936" y="79610"/>
                    <a:pt x="1988365" y="79611"/>
                    <a:pt x="1965794" y="79611"/>
                  </a:cubicBezTo>
                  <a:cubicBezTo>
                    <a:pt x="1936207" y="79611"/>
                    <a:pt x="1939868" y="75950"/>
                    <a:pt x="1939562" y="105231"/>
                  </a:cubicBezTo>
                  <a:cubicBezTo>
                    <a:pt x="1939259" y="123534"/>
                    <a:pt x="1939563" y="141529"/>
                    <a:pt x="1939563" y="161355"/>
                  </a:cubicBezTo>
                  <a:cubicBezTo>
                    <a:pt x="1925837" y="165015"/>
                    <a:pt x="1924313" y="152509"/>
                    <a:pt x="1924007" y="144884"/>
                  </a:cubicBezTo>
                  <a:cubicBezTo>
                    <a:pt x="1923701" y="128108"/>
                    <a:pt x="1915467" y="121398"/>
                    <a:pt x="1898690" y="119873"/>
                  </a:cubicBezTo>
                  <a:cubicBezTo>
                    <a:pt x="1902655" y="128718"/>
                    <a:pt x="1881914" y="138784"/>
                    <a:pt x="1901436" y="147020"/>
                  </a:cubicBezTo>
                  <a:cubicBezTo>
                    <a:pt x="1898080" y="160440"/>
                    <a:pt x="1901740" y="177826"/>
                    <a:pt x="1880084" y="182707"/>
                  </a:cubicBezTo>
                  <a:cubicBezTo>
                    <a:pt x="1881915" y="184537"/>
                    <a:pt x="1884050" y="186062"/>
                    <a:pt x="1885880" y="187586"/>
                  </a:cubicBezTo>
                  <a:cubicBezTo>
                    <a:pt x="1891370" y="182706"/>
                    <a:pt x="1897165" y="178131"/>
                    <a:pt x="1902655" y="173251"/>
                  </a:cubicBezTo>
                  <a:cubicBezTo>
                    <a:pt x="1915772" y="180571"/>
                    <a:pt x="1942614" y="176911"/>
                    <a:pt x="1956339" y="167455"/>
                  </a:cubicBezTo>
                  <a:cubicBezTo>
                    <a:pt x="1962744" y="163185"/>
                    <a:pt x="1971285" y="160135"/>
                    <a:pt x="1979215" y="159524"/>
                  </a:cubicBezTo>
                  <a:cubicBezTo>
                    <a:pt x="1993551" y="158305"/>
                    <a:pt x="2007582" y="159220"/>
                    <a:pt x="2021918" y="159525"/>
                  </a:cubicBezTo>
                  <a:cubicBezTo>
                    <a:pt x="2023442" y="159525"/>
                    <a:pt x="2024663" y="160440"/>
                    <a:pt x="2027712" y="161660"/>
                  </a:cubicBezTo>
                  <a:cubicBezTo>
                    <a:pt x="2027713" y="184841"/>
                    <a:pt x="2027407" y="208633"/>
                    <a:pt x="2027407" y="233034"/>
                  </a:cubicBezTo>
                  <a:cubicBezTo>
                    <a:pt x="2005446" y="233034"/>
                    <a:pt x="1983789" y="241880"/>
                    <a:pt x="1966709" y="215343"/>
                  </a:cubicBezTo>
                  <a:cubicBezTo>
                    <a:pt x="1966710" y="224494"/>
                    <a:pt x="1966709" y="227849"/>
                    <a:pt x="1966709" y="231204"/>
                  </a:cubicBezTo>
                  <a:cubicBezTo>
                    <a:pt x="1965794" y="231509"/>
                    <a:pt x="1964880" y="232424"/>
                    <a:pt x="1963964" y="232424"/>
                  </a:cubicBezTo>
                  <a:cubicBezTo>
                    <a:pt x="1938343" y="236085"/>
                    <a:pt x="1938953" y="236085"/>
                    <a:pt x="1938648" y="263231"/>
                  </a:cubicBezTo>
                  <a:cubicBezTo>
                    <a:pt x="1938648" y="277872"/>
                    <a:pt x="1936817" y="292207"/>
                    <a:pt x="1934683" y="306543"/>
                  </a:cubicBezTo>
                  <a:cubicBezTo>
                    <a:pt x="1934072" y="309289"/>
                    <a:pt x="1927972" y="311119"/>
                    <a:pt x="1924922" y="313559"/>
                  </a:cubicBezTo>
                  <a:cubicBezTo>
                    <a:pt x="1918821" y="318744"/>
                    <a:pt x="1912721" y="323929"/>
                    <a:pt x="1907536" y="331860"/>
                  </a:cubicBezTo>
                  <a:cubicBezTo>
                    <a:pt x="1939868" y="317829"/>
                    <a:pt x="1972809" y="329420"/>
                    <a:pt x="2007581" y="324844"/>
                  </a:cubicBezTo>
                  <a:cubicBezTo>
                    <a:pt x="2009106" y="343145"/>
                    <a:pt x="2010327" y="359006"/>
                    <a:pt x="2011242" y="372426"/>
                  </a:cubicBezTo>
                  <a:cubicBezTo>
                    <a:pt x="2020392" y="371817"/>
                    <a:pt x="2034118" y="367852"/>
                    <a:pt x="2035948" y="370902"/>
                  </a:cubicBezTo>
                  <a:cubicBezTo>
                    <a:pt x="2041439" y="379747"/>
                    <a:pt x="2042049" y="391643"/>
                    <a:pt x="2045098" y="404454"/>
                  </a:cubicBezTo>
                  <a:cubicBezTo>
                    <a:pt x="2031982" y="404454"/>
                    <a:pt x="2023137" y="404454"/>
                    <a:pt x="2011851" y="403539"/>
                  </a:cubicBezTo>
                  <a:cubicBezTo>
                    <a:pt x="2015511" y="397743"/>
                    <a:pt x="2017647" y="394693"/>
                    <a:pt x="2019782" y="391338"/>
                  </a:cubicBezTo>
                  <a:cubicBezTo>
                    <a:pt x="2019172" y="390118"/>
                    <a:pt x="2018867" y="388593"/>
                    <a:pt x="2018257" y="387068"/>
                  </a:cubicBezTo>
                  <a:cubicBezTo>
                    <a:pt x="2002396" y="391643"/>
                    <a:pt x="1986535" y="396523"/>
                    <a:pt x="1969760" y="401403"/>
                  </a:cubicBezTo>
                  <a:cubicBezTo>
                    <a:pt x="1962439" y="383713"/>
                    <a:pt x="1955424" y="366937"/>
                    <a:pt x="1946883" y="346806"/>
                  </a:cubicBezTo>
                  <a:cubicBezTo>
                    <a:pt x="1935598" y="353210"/>
                    <a:pt x="1923398" y="358701"/>
                    <a:pt x="1912721" y="366631"/>
                  </a:cubicBezTo>
                  <a:cubicBezTo>
                    <a:pt x="1899301" y="376392"/>
                    <a:pt x="1901131" y="389203"/>
                    <a:pt x="1912722" y="403539"/>
                  </a:cubicBezTo>
                  <a:cubicBezTo>
                    <a:pt x="1873680" y="402928"/>
                    <a:pt x="1837382" y="402624"/>
                    <a:pt x="1799865" y="402014"/>
                  </a:cubicBezTo>
                  <a:cubicBezTo>
                    <a:pt x="1799865" y="352906"/>
                    <a:pt x="1800170" y="306543"/>
                    <a:pt x="1800170" y="257435"/>
                  </a:cubicBezTo>
                  <a:cubicBezTo>
                    <a:pt x="1815727" y="263536"/>
                    <a:pt x="1829147" y="268721"/>
                    <a:pt x="1844094" y="274517"/>
                  </a:cubicBezTo>
                  <a:cubicBezTo>
                    <a:pt x="1844703" y="272381"/>
                    <a:pt x="1847448" y="265671"/>
                    <a:pt x="1846533" y="265061"/>
                  </a:cubicBezTo>
                  <a:cubicBezTo>
                    <a:pt x="1840737" y="261401"/>
                    <a:pt x="1834027" y="258960"/>
                    <a:pt x="1825181" y="255301"/>
                  </a:cubicBezTo>
                  <a:cubicBezTo>
                    <a:pt x="1823352" y="244625"/>
                    <a:pt x="1813896" y="243100"/>
                    <a:pt x="1797425" y="247980"/>
                  </a:cubicBezTo>
                  <a:cubicBezTo>
                    <a:pt x="1800476" y="232119"/>
                    <a:pt x="1803220" y="219003"/>
                    <a:pt x="1805355" y="205887"/>
                  </a:cubicBezTo>
                  <a:cubicBezTo>
                    <a:pt x="1806880" y="195822"/>
                    <a:pt x="1812981" y="185452"/>
                    <a:pt x="1802916" y="175995"/>
                  </a:cubicBezTo>
                  <a:cubicBezTo>
                    <a:pt x="1801085" y="174471"/>
                    <a:pt x="1800171" y="170810"/>
                    <a:pt x="1800171" y="168065"/>
                  </a:cubicBezTo>
                  <a:cubicBezTo>
                    <a:pt x="1800171" y="123533"/>
                    <a:pt x="1800171" y="79001"/>
                    <a:pt x="1800476" y="34468"/>
                  </a:cubicBezTo>
                  <a:cubicBezTo>
                    <a:pt x="1800476" y="17692"/>
                    <a:pt x="1807186" y="9456"/>
                    <a:pt x="1819691" y="8541"/>
                  </a:cubicBezTo>
                  <a:cubicBezTo>
                    <a:pt x="1814811" y="34163"/>
                    <a:pt x="1809626" y="60394"/>
                    <a:pt x="1804440" y="86321"/>
                  </a:cubicBezTo>
                  <a:cubicBezTo>
                    <a:pt x="1829757" y="98521"/>
                    <a:pt x="1839822" y="91811"/>
                    <a:pt x="1842873" y="59174"/>
                  </a:cubicBezTo>
                  <a:cubicBezTo>
                    <a:pt x="1841043" y="53684"/>
                    <a:pt x="1839517" y="48194"/>
                    <a:pt x="1837688" y="42703"/>
                  </a:cubicBezTo>
                  <a:cubicBezTo>
                    <a:pt x="1835857" y="36603"/>
                    <a:pt x="1833722" y="30197"/>
                    <a:pt x="1831892" y="23793"/>
                  </a:cubicBezTo>
                  <a:cubicBezTo>
                    <a:pt x="1829758" y="16777"/>
                    <a:pt x="1827927" y="9456"/>
                    <a:pt x="1825791" y="2441"/>
                  </a:cubicBezTo>
                  <a:cubicBezTo>
                    <a:pt x="1829148" y="1222"/>
                    <a:pt x="1830367" y="306"/>
                    <a:pt x="1831892" y="306"/>
                  </a:cubicBezTo>
                  <a:cubicBezTo>
                    <a:pt x="1841043" y="1"/>
                    <a:pt x="1850193" y="1"/>
                    <a:pt x="1860258" y="1"/>
                  </a:cubicBezTo>
                  <a:cubicBezTo>
                    <a:pt x="1861479" y="14032"/>
                    <a:pt x="1871238" y="13726"/>
                    <a:pt x="1881610" y="13117"/>
                  </a:cubicBezTo>
                  <a:cubicBezTo>
                    <a:pt x="1887100" y="12811"/>
                    <a:pt x="1894420" y="11896"/>
                    <a:pt x="1897470" y="14642"/>
                  </a:cubicBezTo>
                  <a:cubicBezTo>
                    <a:pt x="1907231" y="24097"/>
                    <a:pt x="1917297" y="25317"/>
                    <a:pt x="1928582" y="18912"/>
                  </a:cubicBezTo>
                  <a:cubicBezTo>
                    <a:pt x="1935598" y="14642"/>
                    <a:pt x="1942308" y="9762"/>
                    <a:pt x="1949323" y="5186"/>
                  </a:cubicBezTo>
                  <a:cubicBezTo>
                    <a:pt x="1948408" y="3661"/>
                    <a:pt x="1947799" y="2137"/>
                    <a:pt x="1946883" y="611"/>
                  </a:cubicBezTo>
                  <a:cubicBezTo>
                    <a:pt x="1975249" y="916"/>
                    <a:pt x="2003617" y="916"/>
                    <a:pt x="2034118" y="916"/>
                  </a:cubicBezTo>
                  <a:close/>
                  <a:moveTo>
                    <a:pt x="3240739" y="156703"/>
                  </a:moveTo>
                  <a:cubicBezTo>
                    <a:pt x="3240739" y="156703"/>
                    <a:pt x="3240434" y="157008"/>
                    <a:pt x="3240434" y="157008"/>
                  </a:cubicBezTo>
                  <a:lnTo>
                    <a:pt x="3240421" y="156719"/>
                  </a:lnTo>
                  <a:lnTo>
                    <a:pt x="3240434" y="156703"/>
                  </a:lnTo>
                  <a:cubicBezTo>
                    <a:pt x="3240434" y="156703"/>
                    <a:pt x="3240739" y="156703"/>
                    <a:pt x="3240739" y="156703"/>
                  </a:cubicBezTo>
                  <a:close/>
                  <a:moveTo>
                    <a:pt x="2237221" y="7626"/>
                  </a:moveTo>
                  <a:cubicBezTo>
                    <a:pt x="2225020" y="13726"/>
                    <a:pt x="2213734" y="19522"/>
                    <a:pt x="2202144" y="25623"/>
                  </a:cubicBezTo>
                  <a:cubicBezTo>
                    <a:pt x="2200314" y="21047"/>
                    <a:pt x="2198180" y="16777"/>
                    <a:pt x="2196349" y="12201"/>
                  </a:cubicBezTo>
                  <a:cubicBezTo>
                    <a:pt x="2195129" y="12201"/>
                    <a:pt x="2194214" y="11896"/>
                    <a:pt x="2192994" y="11896"/>
                  </a:cubicBezTo>
                  <a:cubicBezTo>
                    <a:pt x="2191164" y="22877"/>
                    <a:pt x="2188419" y="33553"/>
                    <a:pt x="2187503" y="44533"/>
                  </a:cubicBezTo>
                  <a:cubicBezTo>
                    <a:pt x="2187504" y="46669"/>
                    <a:pt x="2196044" y="50939"/>
                    <a:pt x="2200313" y="50634"/>
                  </a:cubicBezTo>
                  <a:cubicBezTo>
                    <a:pt x="2208244" y="50024"/>
                    <a:pt x="2215869" y="46669"/>
                    <a:pt x="2224411" y="44228"/>
                  </a:cubicBezTo>
                  <a:cubicBezTo>
                    <a:pt x="2222885" y="38127"/>
                    <a:pt x="2221666" y="32942"/>
                    <a:pt x="2220445" y="26842"/>
                  </a:cubicBezTo>
                  <a:cubicBezTo>
                    <a:pt x="2232951" y="26538"/>
                    <a:pt x="2239356" y="21047"/>
                    <a:pt x="2237221" y="7626"/>
                  </a:cubicBezTo>
                  <a:close/>
                  <a:moveTo>
                    <a:pt x="3260870" y="148162"/>
                  </a:moveTo>
                  <a:cubicBezTo>
                    <a:pt x="3262396" y="153653"/>
                    <a:pt x="3263615" y="159143"/>
                    <a:pt x="3265140" y="164633"/>
                  </a:cubicBezTo>
                  <a:cubicBezTo>
                    <a:pt x="3260870" y="164023"/>
                    <a:pt x="3256600" y="163108"/>
                    <a:pt x="3251110" y="162193"/>
                  </a:cubicBezTo>
                  <a:cubicBezTo>
                    <a:pt x="3252024" y="165243"/>
                    <a:pt x="3253245" y="168599"/>
                    <a:pt x="3254160" y="171649"/>
                  </a:cubicBezTo>
                  <a:cubicBezTo>
                    <a:pt x="3252940" y="172563"/>
                    <a:pt x="3251720" y="173173"/>
                    <a:pt x="3250804" y="173478"/>
                  </a:cubicBezTo>
                  <a:cubicBezTo>
                    <a:pt x="3247450" y="167378"/>
                    <a:pt x="3244400" y="161583"/>
                    <a:pt x="3241044" y="155483"/>
                  </a:cubicBezTo>
                  <a:cubicBezTo>
                    <a:pt x="3246839" y="153348"/>
                    <a:pt x="3252635" y="151213"/>
                    <a:pt x="3260870" y="148162"/>
                  </a:cubicBezTo>
                  <a:close/>
                  <a:moveTo>
                    <a:pt x="2822213" y="73806"/>
                  </a:moveTo>
                  <a:cubicBezTo>
                    <a:pt x="2821298" y="86311"/>
                    <a:pt x="2820687" y="96072"/>
                    <a:pt x="2820078" y="104002"/>
                  </a:cubicBezTo>
                  <a:cubicBezTo>
                    <a:pt x="2805743" y="104612"/>
                    <a:pt x="2794152" y="104917"/>
                    <a:pt x="2782866" y="105223"/>
                  </a:cubicBezTo>
                  <a:cubicBezTo>
                    <a:pt x="2777070" y="105527"/>
                    <a:pt x="2769141" y="103697"/>
                    <a:pt x="2766089" y="106748"/>
                  </a:cubicBezTo>
                  <a:cubicBezTo>
                    <a:pt x="2757550" y="114983"/>
                    <a:pt x="2750534" y="125658"/>
                    <a:pt x="2742298" y="136029"/>
                  </a:cubicBezTo>
                  <a:cubicBezTo>
                    <a:pt x="2764259" y="159211"/>
                    <a:pt x="2788966" y="157990"/>
                    <a:pt x="2812758" y="143044"/>
                  </a:cubicBezTo>
                  <a:cubicBezTo>
                    <a:pt x="2815807" y="151280"/>
                    <a:pt x="2818248" y="157380"/>
                    <a:pt x="2819467" y="160735"/>
                  </a:cubicBezTo>
                  <a:cubicBezTo>
                    <a:pt x="2834718" y="156771"/>
                    <a:pt x="2847834" y="153416"/>
                    <a:pt x="2862475" y="149450"/>
                  </a:cubicBezTo>
                  <a:cubicBezTo>
                    <a:pt x="2853630" y="141215"/>
                    <a:pt x="2837463" y="138774"/>
                    <a:pt x="2837464" y="121084"/>
                  </a:cubicBezTo>
                  <a:cubicBezTo>
                    <a:pt x="2841430" y="124134"/>
                    <a:pt x="2844479" y="126269"/>
                    <a:pt x="2850579" y="130843"/>
                  </a:cubicBezTo>
                  <a:cubicBezTo>
                    <a:pt x="2847529" y="115898"/>
                    <a:pt x="2842954" y="104612"/>
                    <a:pt x="2843564" y="93632"/>
                  </a:cubicBezTo>
                  <a:cubicBezTo>
                    <a:pt x="2844784" y="74416"/>
                    <a:pt x="2828619" y="81736"/>
                    <a:pt x="2822213" y="73806"/>
                  </a:cubicBezTo>
                  <a:close/>
                  <a:moveTo>
                    <a:pt x="2803607" y="34153"/>
                  </a:moveTo>
                  <a:cubicBezTo>
                    <a:pt x="2801777" y="35984"/>
                    <a:pt x="2799947" y="37508"/>
                    <a:pt x="2798116" y="39339"/>
                  </a:cubicBezTo>
                  <a:cubicBezTo>
                    <a:pt x="2803302" y="47269"/>
                    <a:pt x="2808792" y="55505"/>
                    <a:pt x="2813977" y="63436"/>
                  </a:cubicBezTo>
                  <a:cubicBezTo>
                    <a:pt x="2815503" y="63130"/>
                    <a:pt x="2817332" y="62825"/>
                    <a:pt x="2819163" y="62520"/>
                  </a:cubicBezTo>
                  <a:cubicBezTo>
                    <a:pt x="2818858" y="56420"/>
                    <a:pt x="2820383" y="49405"/>
                    <a:pt x="2817638" y="44524"/>
                  </a:cubicBezTo>
                  <a:cubicBezTo>
                    <a:pt x="2815198" y="39949"/>
                    <a:pt x="2808486" y="37508"/>
                    <a:pt x="2803607" y="34153"/>
                  </a:cubicBezTo>
                  <a:close/>
                  <a:moveTo>
                    <a:pt x="2607205" y="1831"/>
                  </a:moveTo>
                  <a:cubicBezTo>
                    <a:pt x="2606899" y="135734"/>
                    <a:pt x="2606291" y="269026"/>
                    <a:pt x="2605986" y="404148"/>
                  </a:cubicBezTo>
                  <a:cubicBezTo>
                    <a:pt x="2569689" y="404148"/>
                    <a:pt x="2534001" y="408723"/>
                    <a:pt x="2499230" y="400487"/>
                  </a:cubicBezTo>
                  <a:cubicBezTo>
                    <a:pt x="2495875" y="401708"/>
                    <a:pt x="2491605" y="403842"/>
                    <a:pt x="2485199" y="406588"/>
                  </a:cubicBezTo>
                  <a:cubicBezTo>
                    <a:pt x="2485504" y="316913"/>
                    <a:pt x="2485504" y="230288"/>
                    <a:pt x="2485504" y="143969"/>
                  </a:cubicBezTo>
                  <a:cubicBezTo>
                    <a:pt x="2483979" y="143663"/>
                    <a:pt x="2482759" y="143359"/>
                    <a:pt x="2481234" y="143054"/>
                  </a:cubicBezTo>
                  <a:cubicBezTo>
                    <a:pt x="2476048" y="169895"/>
                    <a:pt x="2470863" y="196737"/>
                    <a:pt x="2465983" y="223578"/>
                  </a:cubicBezTo>
                  <a:cubicBezTo>
                    <a:pt x="2455613" y="280617"/>
                    <a:pt x="2445547" y="337654"/>
                    <a:pt x="2434566" y="394387"/>
                  </a:cubicBezTo>
                  <a:cubicBezTo>
                    <a:pt x="2433652" y="398353"/>
                    <a:pt x="2427246" y="403843"/>
                    <a:pt x="2423281" y="404148"/>
                  </a:cubicBezTo>
                  <a:cubicBezTo>
                    <a:pt x="2401014" y="404758"/>
                    <a:pt x="2378443" y="404758"/>
                    <a:pt x="2356178" y="403843"/>
                  </a:cubicBezTo>
                  <a:cubicBezTo>
                    <a:pt x="2352518" y="403843"/>
                    <a:pt x="2346417" y="398657"/>
                    <a:pt x="2345806" y="394998"/>
                  </a:cubicBezTo>
                  <a:cubicBezTo>
                    <a:pt x="2332081" y="325759"/>
                    <a:pt x="2318355" y="256520"/>
                    <a:pt x="2306154" y="186976"/>
                  </a:cubicBezTo>
                  <a:cubicBezTo>
                    <a:pt x="2304630" y="177521"/>
                    <a:pt x="2309814" y="167150"/>
                    <a:pt x="2312865" y="153424"/>
                  </a:cubicBezTo>
                  <a:cubicBezTo>
                    <a:pt x="2300664" y="142748"/>
                    <a:pt x="2274738" y="134819"/>
                    <a:pt x="2283583" y="104927"/>
                  </a:cubicBezTo>
                  <a:cubicBezTo>
                    <a:pt x="2274738" y="98826"/>
                    <a:pt x="2266502" y="91811"/>
                    <a:pt x="2257046" y="86930"/>
                  </a:cubicBezTo>
                  <a:cubicBezTo>
                    <a:pt x="2252777" y="85101"/>
                    <a:pt x="2242712" y="86320"/>
                    <a:pt x="2241796" y="88456"/>
                  </a:cubicBezTo>
                  <a:cubicBezTo>
                    <a:pt x="2239661" y="94251"/>
                    <a:pt x="2239661" y="101876"/>
                    <a:pt x="2241491" y="107977"/>
                  </a:cubicBezTo>
                  <a:cubicBezTo>
                    <a:pt x="2243016" y="113467"/>
                    <a:pt x="2247591" y="117737"/>
                    <a:pt x="2250642" y="122007"/>
                  </a:cubicBezTo>
                  <a:cubicBezTo>
                    <a:pt x="2252776" y="120788"/>
                    <a:pt x="2255827" y="118958"/>
                    <a:pt x="2258877" y="117127"/>
                  </a:cubicBezTo>
                  <a:cubicBezTo>
                    <a:pt x="2260097" y="121092"/>
                    <a:pt x="2263453" y="127193"/>
                    <a:pt x="2261927" y="129023"/>
                  </a:cubicBezTo>
                  <a:cubicBezTo>
                    <a:pt x="2253082" y="138783"/>
                    <a:pt x="2254912" y="142444"/>
                    <a:pt x="2267113" y="147323"/>
                  </a:cubicBezTo>
                  <a:cubicBezTo>
                    <a:pt x="2275958" y="150679"/>
                    <a:pt x="2282669" y="160135"/>
                    <a:pt x="2293345" y="169895"/>
                  </a:cubicBezTo>
                  <a:cubicBezTo>
                    <a:pt x="2293039" y="243404"/>
                    <a:pt x="2292429" y="321793"/>
                    <a:pt x="2292124" y="400183"/>
                  </a:cubicBezTo>
                  <a:cubicBezTo>
                    <a:pt x="2270467" y="407808"/>
                    <a:pt x="2193604" y="404453"/>
                    <a:pt x="2189944" y="394998"/>
                  </a:cubicBezTo>
                  <a:cubicBezTo>
                    <a:pt x="2184758" y="397742"/>
                    <a:pt x="2179573" y="400488"/>
                    <a:pt x="2174387" y="403233"/>
                  </a:cubicBezTo>
                  <a:cubicBezTo>
                    <a:pt x="2173167" y="402318"/>
                    <a:pt x="2171948" y="401708"/>
                    <a:pt x="2170727" y="401098"/>
                  </a:cubicBezTo>
                  <a:cubicBezTo>
                    <a:pt x="2173472" y="393472"/>
                    <a:pt x="2176218" y="385847"/>
                    <a:pt x="2179267" y="378222"/>
                  </a:cubicBezTo>
                  <a:cubicBezTo>
                    <a:pt x="2178353" y="378222"/>
                    <a:pt x="2175913" y="378526"/>
                    <a:pt x="2171948" y="379137"/>
                  </a:cubicBezTo>
                  <a:cubicBezTo>
                    <a:pt x="2171948" y="253470"/>
                    <a:pt x="2172252" y="127803"/>
                    <a:pt x="2172558" y="916"/>
                  </a:cubicBezTo>
                  <a:cubicBezTo>
                    <a:pt x="2177743" y="610"/>
                    <a:pt x="2182319" y="1"/>
                    <a:pt x="2186589" y="1"/>
                  </a:cubicBezTo>
                  <a:cubicBezTo>
                    <a:pt x="2237525" y="1"/>
                    <a:pt x="2288463" y="611"/>
                    <a:pt x="2339096" y="1"/>
                  </a:cubicBezTo>
                  <a:cubicBezTo>
                    <a:pt x="2351297" y="1"/>
                    <a:pt x="2355262" y="4271"/>
                    <a:pt x="2357397" y="15862"/>
                  </a:cubicBezTo>
                  <a:cubicBezTo>
                    <a:pt x="2365937" y="64359"/>
                    <a:pt x="2375393" y="112552"/>
                    <a:pt x="2384544" y="161050"/>
                  </a:cubicBezTo>
                  <a:cubicBezTo>
                    <a:pt x="2386068" y="168370"/>
                    <a:pt x="2387594" y="175691"/>
                    <a:pt x="2392779" y="183010"/>
                  </a:cubicBezTo>
                  <a:cubicBezTo>
                    <a:pt x="2394609" y="174775"/>
                    <a:pt x="2396134" y="166845"/>
                    <a:pt x="2397965" y="158914"/>
                  </a:cubicBezTo>
                  <a:cubicBezTo>
                    <a:pt x="2404065" y="129938"/>
                    <a:pt x="2410775" y="101266"/>
                    <a:pt x="2415960" y="71985"/>
                  </a:cubicBezTo>
                  <a:cubicBezTo>
                    <a:pt x="2419620" y="52158"/>
                    <a:pt x="2420230" y="31723"/>
                    <a:pt x="2423585" y="11896"/>
                  </a:cubicBezTo>
                  <a:cubicBezTo>
                    <a:pt x="2424196" y="7931"/>
                    <a:pt x="2430296" y="1221"/>
                    <a:pt x="2433955" y="1221"/>
                  </a:cubicBezTo>
                  <a:cubicBezTo>
                    <a:pt x="2490994" y="611"/>
                    <a:pt x="2547727" y="916"/>
                    <a:pt x="2607205" y="1831"/>
                  </a:cubicBezTo>
                  <a:close/>
                  <a:moveTo>
                    <a:pt x="2872846" y="1822"/>
                  </a:moveTo>
                  <a:cubicBezTo>
                    <a:pt x="2872541" y="136944"/>
                    <a:pt x="2872237" y="270237"/>
                    <a:pt x="2871931" y="405969"/>
                  </a:cubicBezTo>
                  <a:cubicBezTo>
                    <a:pt x="2832278" y="404750"/>
                    <a:pt x="2794456" y="403529"/>
                    <a:pt x="2755719" y="402310"/>
                  </a:cubicBezTo>
                  <a:cubicBezTo>
                    <a:pt x="2754804" y="393464"/>
                    <a:pt x="2753889" y="387364"/>
                    <a:pt x="2753279" y="381568"/>
                  </a:cubicBezTo>
                  <a:cubicBezTo>
                    <a:pt x="2741079" y="379128"/>
                    <a:pt x="2732539" y="374248"/>
                    <a:pt x="2732843" y="358691"/>
                  </a:cubicBezTo>
                  <a:cubicBezTo>
                    <a:pt x="2733758" y="262916"/>
                    <a:pt x="2733758" y="166836"/>
                    <a:pt x="2734063" y="71061"/>
                  </a:cubicBezTo>
                  <a:cubicBezTo>
                    <a:pt x="2734063" y="51235"/>
                    <a:pt x="2734368" y="31713"/>
                    <a:pt x="2734064" y="11888"/>
                  </a:cubicBezTo>
                  <a:cubicBezTo>
                    <a:pt x="2733758" y="4261"/>
                    <a:pt x="2736198" y="906"/>
                    <a:pt x="2744434" y="1212"/>
                  </a:cubicBezTo>
                  <a:cubicBezTo>
                    <a:pt x="2763040" y="1822"/>
                    <a:pt x="2783170" y="-2754"/>
                    <a:pt x="2800252" y="2736"/>
                  </a:cubicBezTo>
                  <a:cubicBezTo>
                    <a:pt x="2815808" y="7617"/>
                    <a:pt x="2828313" y="1517"/>
                    <a:pt x="2842039" y="1517"/>
                  </a:cubicBezTo>
                  <a:cubicBezTo>
                    <a:pt x="2851494" y="1517"/>
                    <a:pt x="2861255" y="1517"/>
                    <a:pt x="2872846" y="1822"/>
                  </a:cubicBezTo>
                  <a:close/>
                  <a:moveTo>
                    <a:pt x="3177792" y="230"/>
                  </a:moveTo>
                  <a:cubicBezTo>
                    <a:pt x="3213517" y="1756"/>
                    <a:pt x="3248823" y="10906"/>
                    <a:pt x="3283442" y="28902"/>
                  </a:cubicBezTo>
                  <a:cubicBezTo>
                    <a:pt x="3306318" y="40797"/>
                    <a:pt x="3321874" y="59708"/>
                    <a:pt x="3324924" y="85939"/>
                  </a:cubicBezTo>
                  <a:cubicBezTo>
                    <a:pt x="3328584" y="117967"/>
                    <a:pt x="3330110" y="150298"/>
                    <a:pt x="3332855" y="184459"/>
                  </a:cubicBezTo>
                  <a:cubicBezTo>
                    <a:pt x="3315469" y="184459"/>
                    <a:pt x="3302048" y="184765"/>
                    <a:pt x="3287711" y="184765"/>
                  </a:cubicBezTo>
                  <a:cubicBezTo>
                    <a:pt x="3287408" y="180800"/>
                    <a:pt x="3286492" y="177445"/>
                    <a:pt x="3287102" y="174089"/>
                  </a:cubicBezTo>
                  <a:cubicBezTo>
                    <a:pt x="3289542" y="159144"/>
                    <a:pt x="3288322" y="145418"/>
                    <a:pt x="3277951" y="133217"/>
                  </a:cubicBezTo>
                  <a:cubicBezTo>
                    <a:pt x="3275817" y="130777"/>
                    <a:pt x="3275511" y="126812"/>
                    <a:pt x="3273681" y="123762"/>
                  </a:cubicBezTo>
                  <a:cubicBezTo>
                    <a:pt x="3270632" y="118271"/>
                    <a:pt x="3266971" y="113086"/>
                    <a:pt x="3263615" y="107901"/>
                  </a:cubicBezTo>
                  <a:cubicBezTo>
                    <a:pt x="3260565" y="102715"/>
                    <a:pt x="3257210" y="97836"/>
                    <a:pt x="3253855" y="92650"/>
                  </a:cubicBezTo>
                  <a:cubicBezTo>
                    <a:pt x="3254770" y="91430"/>
                    <a:pt x="3255686" y="90209"/>
                    <a:pt x="3256600" y="88990"/>
                  </a:cubicBezTo>
                  <a:cubicBezTo>
                    <a:pt x="3244400" y="87161"/>
                    <a:pt x="3232199" y="85329"/>
                    <a:pt x="3220304" y="83499"/>
                  </a:cubicBezTo>
                  <a:cubicBezTo>
                    <a:pt x="3220608" y="80754"/>
                    <a:pt x="3221218" y="74044"/>
                    <a:pt x="3222133" y="66114"/>
                  </a:cubicBezTo>
                  <a:cubicBezTo>
                    <a:pt x="3197732" y="73129"/>
                    <a:pt x="3195597" y="91430"/>
                    <a:pt x="3210848" y="132302"/>
                  </a:cubicBezTo>
                  <a:cubicBezTo>
                    <a:pt x="3213288" y="131693"/>
                    <a:pt x="3215423" y="130777"/>
                    <a:pt x="3217863" y="130472"/>
                  </a:cubicBezTo>
                  <a:cubicBezTo>
                    <a:pt x="3224574" y="129862"/>
                    <a:pt x="3234029" y="126812"/>
                    <a:pt x="3237079" y="129862"/>
                  </a:cubicBezTo>
                  <a:cubicBezTo>
                    <a:pt x="3241044" y="133827"/>
                    <a:pt x="3239517" y="142672"/>
                    <a:pt x="3240129" y="149689"/>
                  </a:cubicBezTo>
                  <a:lnTo>
                    <a:pt x="3240421" y="156719"/>
                  </a:lnTo>
                  <a:lnTo>
                    <a:pt x="3231589" y="168294"/>
                  </a:lnTo>
                  <a:cubicBezTo>
                    <a:pt x="3227318" y="180495"/>
                    <a:pt x="3219999" y="186291"/>
                    <a:pt x="3206883" y="183850"/>
                  </a:cubicBezTo>
                  <a:cubicBezTo>
                    <a:pt x="3202917" y="182935"/>
                    <a:pt x="3198952" y="183545"/>
                    <a:pt x="3192851" y="183240"/>
                  </a:cubicBezTo>
                  <a:cubicBezTo>
                    <a:pt x="3192852" y="164939"/>
                    <a:pt x="3192242" y="146942"/>
                    <a:pt x="3192547" y="128947"/>
                  </a:cubicBezTo>
                  <a:cubicBezTo>
                    <a:pt x="3192852" y="106986"/>
                    <a:pt x="3194072" y="84720"/>
                    <a:pt x="3184616" y="63978"/>
                  </a:cubicBezTo>
                  <a:cubicBezTo>
                    <a:pt x="3182481" y="59098"/>
                    <a:pt x="3177296" y="56048"/>
                    <a:pt x="3171500" y="50253"/>
                  </a:cubicBezTo>
                  <a:cubicBezTo>
                    <a:pt x="3171805" y="48422"/>
                    <a:pt x="3172415" y="43848"/>
                    <a:pt x="3173330" y="36832"/>
                  </a:cubicBezTo>
                  <a:cubicBezTo>
                    <a:pt x="3160214" y="36527"/>
                    <a:pt x="3147404" y="33782"/>
                    <a:pt x="3136424" y="36832"/>
                  </a:cubicBezTo>
                  <a:cubicBezTo>
                    <a:pt x="3124224" y="40187"/>
                    <a:pt x="3130628" y="48422"/>
                    <a:pt x="3136119" y="54828"/>
                  </a:cubicBezTo>
                  <a:cubicBezTo>
                    <a:pt x="3142219" y="50558"/>
                    <a:pt x="3147710" y="46897"/>
                    <a:pt x="3155640" y="41407"/>
                  </a:cubicBezTo>
                  <a:cubicBezTo>
                    <a:pt x="3154113" y="50863"/>
                    <a:pt x="3155945" y="58793"/>
                    <a:pt x="3144355" y="56964"/>
                  </a:cubicBezTo>
                  <a:cubicBezTo>
                    <a:pt x="3142829" y="56658"/>
                    <a:pt x="3138558" y="61843"/>
                    <a:pt x="3138864" y="62453"/>
                  </a:cubicBezTo>
                  <a:cubicBezTo>
                    <a:pt x="3147405" y="77095"/>
                    <a:pt x="3136424" y="84720"/>
                    <a:pt x="3128188" y="94785"/>
                  </a:cubicBezTo>
                  <a:cubicBezTo>
                    <a:pt x="3131238" y="93870"/>
                    <a:pt x="3134288" y="92650"/>
                    <a:pt x="3137948" y="91735"/>
                  </a:cubicBezTo>
                  <a:cubicBezTo>
                    <a:pt x="3140694" y="103325"/>
                    <a:pt x="3130627" y="107596"/>
                    <a:pt x="3123918" y="108206"/>
                  </a:cubicBezTo>
                  <a:cubicBezTo>
                    <a:pt x="3117208" y="108510"/>
                    <a:pt x="3109887" y="102410"/>
                    <a:pt x="3102262" y="99055"/>
                  </a:cubicBezTo>
                  <a:cubicBezTo>
                    <a:pt x="3101652" y="116442"/>
                    <a:pt x="3106226" y="119492"/>
                    <a:pt x="3137949" y="122846"/>
                  </a:cubicBezTo>
                  <a:cubicBezTo>
                    <a:pt x="3137949" y="154873"/>
                    <a:pt x="3137949" y="187205"/>
                    <a:pt x="3137949" y="219536"/>
                  </a:cubicBezTo>
                  <a:cubicBezTo>
                    <a:pt x="3138254" y="255834"/>
                    <a:pt x="3137948" y="292436"/>
                    <a:pt x="3139168" y="329038"/>
                  </a:cubicBezTo>
                  <a:cubicBezTo>
                    <a:pt x="3140083" y="348254"/>
                    <a:pt x="3148624" y="354355"/>
                    <a:pt x="3166620" y="353745"/>
                  </a:cubicBezTo>
                  <a:cubicBezTo>
                    <a:pt x="3180651" y="353135"/>
                    <a:pt x="3188887" y="346729"/>
                    <a:pt x="3189802" y="332698"/>
                  </a:cubicBezTo>
                  <a:cubicBezTo>
                    <a:pt x="3190716" y="312568"/>
                    <a:pt x="3191327" y="292131"/>
                    <a:pt x="3191936" y="272000"/>
                  </a:cubicBezTo>
                  <a:cubicBezTo>
                    <a:pt x="3192242" y="266204"/>
                    <a:pt x="3192242" y="260104"/>
                    <a:pt x="3191327" y="253394"/>
                  </a:cubicBezTo>
                  <a:cubicBezTo>
                    <a:pt x="3237079" y="253394"/>
                    <a:pt x="3282222" y="253394"/>
                    <a:pt x="3330414" y="253394"/>
                  </a:cubicBezTo>
                  <a:cubicBezTo>
                    <a:pt x="3329499" y="273830"/>
                    <a:pt x="3328279" y="293047"/>
                    <a:pt x="3327974" y="312567"/>
                  </a:cubicBezTo>
                  <a:cubicBezTo>
                    <a:pt x="3327059" y="359234"/>
                    <a:pt x="3302048" y="388822"/>
                    <a:pt x="3260565" y="404377"/>
                  </a:cubicBezTo>
                  <a:cubicBezTo>
                    <a:pt x="3196206" y="428473"/>
                    <a:pt x="3130628" y="427863"/>
                    <a:pt x="3065660" y="404987"/>
                  </a:cubicBezTo>
                  <a:cubicBezTo>
                    <a:pt x="3028143" y="391871"/>
                    <a:pt x="3004961" y="365335"/>
                    <a:pt x="3002522" y="325377"/>
                  </a:cubicBezTo>
                  <a:cubicBezTo>
                    <a:pt x="2999471" y="276270"/>
                    <a:pt x="2999471" y="226857"/>
                    <a:pt x="2998556" y="177749"/>
                  </a:cubicBezTo>
                  <a:cubicBezTo>
                    <a:pt x="2998251" y="157924"/>
                    <a:pt x="2998861" y="138098"/>
                    <a:pt x="2999166" y="118271"/>
                  </a:cubicBezTo>
                  <a:cubicBezTo>
                    <a:pt x="2999776" y="68859"/>
                    <a:pt x="3022347" y="33476"/>
                    <a:pt x="3069625" y="17311"/>
                  </a:cubicBezTo>
                  <a:cubicBezTo>
                    <a:pt x="3105922" y="4806"/>
                    <a:pt x="3142066" y="-1295"/>
                    <a:pt x="3177792" y="230"/>
                  </a:cubicBezTo>
                  <a:close/>
                </a:path>
              </a:pathLst>
            </a:custGeom>
            <a:solidFill>
              <a:schemeClr val="accent3"/>
            </a:solidFill>
            <a:ln w="31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6" name="Freeform: Shape 276">
              <a:extLst>
                <a:ext uri="{FF2B5EF4-FFF2-40B4-BE49-F238E27FC236}">
                  <a16:creationId xmlns:a16="http://schemas.microsoft.com/office/drawing/2014/main" id="{58094810-C880-421F-BFCA-0C43249DDA71}"/>
                </a:ext>
              </a:extLst>
            </p:cNvPr>
            <p:cNvSpPr/>
            <p:nvPr/>
          </p:nvSpPr>
          <p:spPr>
            <a:xfrm>
              <a:off x="4189033" y="1826563"/>
              <a:ext cx="1806696" cy="257321"/>
            </a:xfrm>
            <a:custGeom>
              <a:avLst/>
              <a:gdLst>
                <a:gd name="connsiteX0" fmla="*/ 95530 w 1806696"/>
                <a:gd name="connsiteY0" fmla="*/ 240641 h 257321"/>
                <a:gd name="connsiteX1" fmla="*/ 87507 w 1806696"/>
                <a:gd name="connsiteY1" fmla="*/ 240895 h 257321"/>
                <a:gd name="connsiteX2" fmla="*/ 73922 w 1806696"/>
                <a:gd name="connsiteY2" fmla="*/ 246829 h 257321"/>
                <a:gd name="connsiteX3" fmla="*/ 97501 w 1806696"/>
                <a:gd name="connsiteY3" fmla="*/ 250264 h 257321"/>
                <a:gd name="connsiteX4" fmla="*/ 100624 w 1806696"/>
                <a:gd name="connsiteY4" fmla="*/ 247766 h 257321"/>
                <a:gd name="connsiteX5" fmla="*/ 95530 w 1806696"/>
                <a:gd name="connsiteY5" fmla="*/ 240641 h 257321"/>
                <a:gd name="connsiteX6" fmla="*/ 136696 w 1806696"/>
                <a:gd name="connsiteY6" fmla="*/ 230120 h 257321"/>
                <a:gd name="connsiteX7" fmla="*/ 135291 w 1806696"/>
                <a:gd name="connsiteY7" fmla="*/ 234180 h 257321"/>
                <a:gd name="connsiteX8" fmla="*/ 132324 w 1806696"/>
                <a:gd name="connsiteY8" fmla="*/ 244955 h 257321"/>
                <a:gd name="connsiteX9" fmla="*/ 136228 w 1806696"/>
                <a:gd name="connsiteY9" fmla="*/ 251358 h 257321"/>
                <a:gd name="connsiteX10" fmla="*/ 141849 w 1806696"/>
                <a:gd name="connsiteY10" fmla="*/ 250576 h 257321"/>
                <a:gd name="connsiteX11" fmla="*/ 152312 w 1806696"/>
                <a:gd name="connsiteY11" fmla="*/ 249328 h 257321"/>
                <a:gd name="connsiteX12" fmla="*/ 152156 w 1806696"/>
                <a:gd name="connsiteY12" fmla="*/ 239021 h 257321"/>
                <a:gd name="connsiteX13" fmla="*/ 150282 w 1806696"/>
                <a:gd name="connsiteY13" fmla="*/ 234336 h 257321"/>
                <a:gd name="connsiteX14" fmla="*/ 146846 w 1806696"/>
                <a:gd name="connsiteY14" fmla="*/ 238240 h 257321"/>
                <a:gd name="connsiteX15" fmla="*/ 145910 w 1806696"/>
                <a:gd name="connsiteY15" fmla="*/ 242300 h 257321"/>
                <a:gd name="connsiteX16" fmla="*/ 141538 w 1806696"/>
                <a:gd name="connsiteY16" fmla="*/ 243862 h 257321"/>
                <a:gd name="connsiteX17" fmla="*/ 141225 w 1806696"/>
                <a:gd name="connsiteY17" fmla="*/ 239958 h 257321"/>
                <a:gd name="connsiteX18" fmla="*/ 143098 w 1806696"/>
                <a:gd name="connsiteY18" fmla="*/ 237772 h 257321"/>
                <a:gd name="connsiteX19" fmla="*/ 142318 w 1806696"/>
                <a:gd name="connsiteY19" fmla="*/ 232619 h 257321"/>
                <a:gd name="connsiteX20" fmla="*/ 136696 w 1806696"/>
                <a:gd name="connsiteY20" fmla="*/ 230120 h 257321"/>
                <a:gd name="connsiteX21" fmla="*/ 224671 w 1806696"/>
                <a:gd name="connsiteY21" fmla="*/ 199162 h 257321"/>
                <a:gd name="connsiteX22" fmla="*/ 218991 w 1806696"/>
                <a:gd name="connsiteY22" fmla="*/ 200294 h 257321"/>
                <a:gd name="connsiteX23" fmla="*/ 218991 w 1806696"/>
                <a:gd name="connsiteY23" fmla="*/ 211381 h 257321"/>
                <a:gd name="connsiteX24" fmla="*/ 227892 w 1806696"/>
                <a:gd name="connsiteY24" fmla="*/ 211069 h 257321"/>
                <a:gd name="connsiteX25" fmla="*/ 229297 w 1806696"/>
                <a:gd name="connsiteY25" fmla="*/ 200607 h 257321"/>
                <a:gd name="connsiteX26" fmla="*/ 224671 w 1806696"/>
                <a:gd name="connsiteY26" fmla="*/ 199162 h 257321"/>
                <a:gd name="connsiteX27" fmla="*/ 321395 w 1806696"/>
                <a:gd name="connsiteY27" fmla="*/ 212186 h 257321"/>
                <a:gd name="connsiteX28" fmla="*/ 308912 w 1806696"/>
                <a:gd name="connsiteY28" fmla="*/ 212002 h 257321"/>
                <a:gd name="connsiteX29" fmla="*/ 302120 w 1806696"/>
                <a:gd name="connsiteY29" fmla="*/ 212002 h 257321"/>
                <a:gd name="connsiteX30" fmla="*/ 300835 w 1806696"/>
                <a:gd name="connsiteY30" fmla="*/ 219712 h 257321"/>
                <a:gd name="connsiteX31" fmla="*/ 312584 w 1806696"/>
                <a:gd name="connsiteY31" fmla="*/ 229258 h 257321"/>
                <a:gd name="connsiteX32" fmla="*/ 329839 w 1806696"/>
                <a:gd name="connsiteY32" fmla="*/ 226137 h 257321"/>
                <a:gd name="connsiteX33" fmla="*/ 332960 w 1806696"/>
                <a:gd name="connsiteY33" fmla="*/ 215306 h 257321"/>
                <a:gd name="connsiteX34" fmla="*/ 321395 w 1806696"/>
                <a:gd name="connsiteY34" fmla="*/ 212186 h 257321"/>
                <a:gd name="connsiteX35" fmla="*/ 72672 w 1806696"/>
                <a:gd name="connsiteY35" fmla="*/ 171874 h 257321"/>
                <a:gd name="connsiteX36" fmla="*/ 67363 w 1806696"/>
                <a:gd name="connsiteY36" fmla="*/ 177339 h 257321"/>
                <a:gd name="connsiteX37" fmla="*/ 74858 w 1806696"/>
                <a:gd name="connsiteY37" fmla="*/ 183273 h 257321"/>
                <a:gd name="connsiteX38" fmla="*/ 80636 w 1806696"/>
                <a:gd name="connsiteY38" fmla="*/ 179525 h 257321"/>
                <a:gd name="connsiteX39" fmla="*/ 72672 w 1806696"/>
                <a:gd name="connsiteY39" fmla="*/ 171874 h 257321"/>
                <a:gd name="connsiteX40" fmla="*/ 225861 w 1806696"/>
                <a:gd name="connsiteY40" fmla="*/ 186552 h 257321"/>
                <a:gd name="connsiteX41" fmla="*/ 208059 w 1806696"/>
                <a:gd name="connsiteY41" fmla="*/ 184366 h 257321"/>
                <a:gd name="connsiteX42" fmla="*/ 206343 w 1806696"/>
                <a:gd name="connsiteY42" fmla="*/ 188895 h 257321"/>
                <a:gd name="connsiteX43" fmla="*/ 219303 w 1806696"/>
                <a:gd name="connsiteY43" fmla="*/ 197483 h 257321"/>
                <a:gd name="connsiteX44" fmla="*/ 233358 w 1806696"/>
                <a:gd name="connsiteY44" fmla="*/ 194985 h 257321"/>
                <a:gd name="connsiteX45" fmla="*/ 225861 w 1806696"/>
                <a:gd name="connsiteY45" fmla="*/ 186552 h 257321"/>
                <a:gd name="connsiteX46" fmla="*/ 442853 w 1806696"/>
                <a:gd name="connsiteY46" fmla="*/ 212209 h 257321"/>
                <a:gd name="connsiteX47" fmla="*/ 433192 w 1806696"/>
                <a:gd name="connsiteY47" fmla="*/ 219345 h 257321"/>
                <a:gd name="connsiteX48" fmla="*/ 452101 w 1806696"/>
                <a:gd name="connsiteY48" fmla="*/ 218427 h 257321"/>
                <a:gd name="connsiteX49" fmla="*/ 442853 w 1806696"/>
                <a:gd name="connsiteY49" fmla="*/ 212209 h 257321"/>
                <a:gd name="connsiteX50" fmla="*/ 385096 w 1806696"/>
                <a:gd name="connsiteY50" fmla="*/ 177490 h 257321"/>
                <a:gd name="connsiteX51" fmla="*/ 378671 w 1806696"/>
                <a:gd name="connsiteY51" fmla="*/ 187587 h 257321"/>
                <a:gd name="connsiteX52" fmla="*/ 381424 w 1806696"/>
                <a:gd name="connsiteY52" fmla="*/ 186852 h 257321"/>
                <a:gd name="connsiteX53" fmla="*/ 385096 w 1806696"/>
                <a:gd name="connsiteY53" fmla="*/ 177490 h 257321"/>
                <a:gd name="connsiteX54" fmla="*/ 428787 w 1806696"/>
                <a:gd name="connsiteY54" fmla="*/ 176870 h 257321"/>
                <a:gd name="connsiteX55" fmla="*/ 423278 w 1806696"/>
                <a:gd name="connsiteY55" fmla="*/ 188504 h 257321"/>
                <a:gd name="connsiteX56" fmla="*/ 431357 w 1806696"/>
                <a:gd name="connsiteY56" fmla="*/ 197867 h 257321"/>
                <a:gd name="connsiteX57" fmla="*/ 446043 w 1806696"/>
                <a:gd name="connsiteY57" fmla="*/ 192543 h 257321"/>
                <a:gd name="connsiteX58" fmla="*/ 452284 w 1806696"/>
                <a:gd name="connsiteY58" fmla="*/ 186485 h 257321"/>
                <a:gd name="connsiteX59" fmla="*/ 444206 w 1806696"/>
                <a:gd name="connsiteY59" fmla="*/ 179142 h 257321"/>
                <a:gd name="connsiteX60" fmla="*/ 428787 w 1806696"/>
                <a:gd name="connsiteY60" fmla="*/ 176870 h 257321"/>
                <a:gd name="connsiteX61" fmla="*/ 646390 w 1806696"/>
                <a:gd name="connsiteY61" fmla="*/ 198420 h 257321"/>
                <a:gd name="connsiteX62" fmla="*/ 643326 w 1806696"/>
                <a:gd name="connsiteY62" fmla="*/ 204081 h 257321"/>
                <a:gd name="connsiteX63" fmla="*/ 639735 w 1806696"/>
                <a:gd name="connsiteY63" fmla="*/ 209234 h 257321"/>
                <a:gd name="connsiteX64" fmla="*/ 640827 w 1806696"/>
                <a:gd name="connsiteY64" fmla="*/ 222820 h 257321"/>
                <a:gd name="connsiteX65" fmla="*/ 644106 w 1806696"/>
                <a:gd name="connsiteY65" fmla="*/ 229690 h 257321"/>
                <a:gd name="connsiteX66" fmla="*/ 650822 w 1806696"/>
                <a:gd name="connsiteY66" fmla="*/ 233751 h 257321"/>
                <a:gd name="connsiteX67" fmla="*/ 654569 w 1806696"/>
                <a:gd name="connsiteY67" fmla="*/ 219384 h 257321"/>
                <a:gd name="connsiteX68" fmla="*/ 650821 w 1806696"/>
                <a:gd name="connsiteY68" fmla="*/ 215012 h 257321"/>
                <a:gd name="connsiteX69" fmla="*/ 659722 w 1806696"/>
                <a:gd name="connsiteY69" fmla="*/ 205955 h 257321"/>
                <a:gd name="connsiteX70" fmla="*/ 652852 w 1806696"/>
                <a:gd name="connsiteY70" fmla="*/ 199552 h 257321"/>
                <a:gd name="connsiteX71" fmla="*/ 646390 w 1806696"/>
                <a:gd name="connsiteY71" fmla="*/ 198420 h 257321"/>
                <a:gd name="connsiteX72" fmla="*/ 283165 w 1806696"/>
                <a:gd name="connsiteY72" fmla="*/ 143092 h 257321"/>
                <a:gd name="connsiteX73" fmla="*/ 280458 w 1806696"/>
                <a:gd name="connsiteY73" fmla="*/ 144813 h 257321"/>
                <a:gd name="connsiteX74" fmla="*/ 279907 w 1806696"/>
                <a:gd name="connsiteY74" fmla="*/ 153992 h 257321"/>
                <a:gd name="connsiteX75" fmla="*/ 284496 w 1806696"/>
                <a:gd name="connsiteY75" fmla="*/ 149403 h 257321"/>
                <a:gd name="connsiteX76" fmla="*/ 285598 w 1806696"/>
                <a:gd name="connsiteY76" fmla="*/ 148301 h 257321"/>
                <a:gd name="connsiteX77" fmla="*/ 285598 w 1806696"/>
                <a:gd name="connsiteY77" fmla="*/ 145364 h 257321"/>
                <a:gd name="connsiteX78" fmla="*/ 283165 w 1806696"/>
                <a:gd name="connsiteY78" fmla="*/ 143092 h 257321"/>
                <a:gd name="connsiteX79" fmla="*/ 723434 w 1806696"/>
                <a:gd name="connsiteY79" fmla="*/ 205642 h 257321"/>
                <a:gd name="connsiteX80" fmla="*/ 720780 w 1806696"/>
                <a:gd name="connsiteY80" fmla="*/ 212357 h 257321"/>
                <a:gd name="connsiteX81" fmla="*/ 723903 w 1806696"/>
                <a:gd name="connsiteY81" fmla="*/ 212826 h 257321"/>
                <a:gd name="connsiteX82" fmla="*/ 723434 w 1806696"/>
                <a:gd name="connsiteY82" fmla="*/ 205642 h 257321"/>
                <a:gd name="connsiteX83" fmla="*/ 613187 w 1806696"/>
                <a:gd name="connsiteY83" fmla="*/ 188309 h 257321"/>
                <a:gd name="connsiteX84" fmla="*/ 612095 w 1806696"/>
                <a:gd name="connsiteY84" fmla="*/ 188934 h 257321"/>
                <a:gd name="connsiteX85" fmla="*/ 613500 w 1806696"/>
                <a:gd name="connsiteY85" fmla="*/ 195492 h 257321"/>
                <a:gd name="connsiteX86" fmla="*/ 617091 w 1806696"/>
                <a:gd name="connsiteY86" fmla="*/ 197678 h 257321"/>
                <a:gd name="connsiteX87" fmla="*/ 617092 w 1806696"/>
                <a:gd name="connsiteY87" fmla="*/ 193774 h 257321"/>
                <a:gd name="connsiteX88" fmla="*/ 613187 w 1806696"/>
                <a:gd name="connsiteY88" fmla="*/ 188309 h 257321"/>
                <a:gd name="connsiteX89" fmla="*/ 889336 w 1806696"/>
                <a:gd name="connsiteY89" fmla="*/ 203961 h 257321"/>
                <a:gd name="connsiteX90" fmla="*/ 881603 w 1806696"/>
                <a:gd name="connsiteY90" fmla="*/ 203574 h 257321"/>
                <a:gd name="connsiteX91" fmla="*/ 880830 w 1806696"/>
                <a:gd name="connsiteY91" fmla="*/ 211695 h 257321"/>
                <a:gd name="connsiteX92" fmla="*/ 890303 w 1806696"/>
                <a:gd name="connsiteY92" fmla="*/ 223487 h 257321"/>
                <a:gd name="connsiteX93" fmla="*/ 899004 w 1806696"/>
                <a:gd name="connsiteY93" fmla="*/ 226775 h 257321"/>
                <a:gd name="connsiteX94" fmla="*/ 911183 w 1806696"/>
                <a:gd name="connsiteY94" fmla="*/ 220394 h 257321"/>
                <a:gd name="connsiteX95" fmla="*/ 901516 w 1806696"/>
                <a:gd name="connsiteY95" fmla="*/ 207441 h 257321"/>
                <a:gd name="connsiteX96" fmla="*/ 889336 w 1806696"/>
                <a:gd name="connsiteY96" fmla="*/ 203961 h 257321"/>
                <a:gd name="connsiteX97" fmla="*/ 710629 w 1806696"/>
                <a:gd name="connsiteY97" fmla="*/ 175192 h 257321"/>
                <a:gd name="connsiteX98" fmla="*/ 704695 w 1806696"/>
                <a:gd name="connsiteY98" fmla="*/ 182844 h 257321"/>
                <a:gd name="connsiteX99" fmla="*/ 699542 w 1806696"/>
                <a:gd name="connsiteY99" fmla="*/ 191432 h 257321"/>
                <a:gd name="connsiteX100" fmla="*/ 696106 w 1806696"/>
                <a:gd name="connsiteY100" fmla="*/ 196741 h 257321"/>
                <a:gd name="connsiteX101" fmla="*/ 703134 w 1806696"/>
                <a:gd name="connsiteY101" fmla="*/ 208141 h 257321"/>
                <a:gd name="connsiteX102" fmla="*/ 708287 w 1806696"/>
                <a:gd name="connsiteY102" fmla="*/ 212201 h 257321"/>
                <a:gd name="connsiteX103" fmla="*/ 712035 w 1806696"/>
                <a:gd name="connsiteY103" fmla="*/ 204549 h 257321"/>
                <a:gd name="connsiteX104" fmla="*/ 719061 w 1806696"/>
                <a:gd name="connsiteY104" fmla="*/ 196429 h 257321"/>
                <a:gd name="connsiteX105" fmla="*/ 724527 w 1806696"/>
                <a:gd name="connsiteY105" fmla="*/ 193774 h 257321"/>
                <a:gd name="connsiteX106" fmla="*/ 727806 w 1806696"/>
                <a:gd name="connsiteY106" fmla="*/ 184249 h 257321"/>
                <a:gd name="connsiteX107" fmla="*/ 722810 w 1806696"/>
                <a:gd name="connsiteY107" fmla="*/ 190964 h 257321"/>
                <a:gd name="connsiteX108" fmla="*/ 719530 w 1806696"/>
                <a:gd name="connsiteY108" fmla="*/ 182063 h 257321"/>
                <a:gd name="connsiteX109" fmla="*/ 710629 w 1806696"/>
                <a:gd name="connsiteY109" fmla="*/ 175192 h 257321"/>
                <a:gd name="connsiteX110" fmla="*/ 742485 w 1806696"/>
                <a:gd name="connsiteY110" fmla="*/ 173162 h 257321"/>
                <a:gd name="connsiteX111" fmla="*/ 739362 w 1806696"/>
                <a:gd name="connsiteY111" fmla="*/ 172850 h 257321"/>
                <a:gd name="connsiteX112" fmla="*/ 732804 w 1806696"/>
                <a:gd name="connsiteY112" fmla="*/ 179096 h 257321"/>
                <a:gd name="connsiteX113" fmla="*/ 734052 w 1806696"/>
                <a:gd name="connsiteY113" fmla="*/ 180969 h 257321"/>
                <a:gd name="connsiteX114" fmla="*/ 738894 w 1806696"/>
                <a:gd name="connsiteY114" fmla="*/ 184093 h 257321"/>
                <a:gd name="connsiteX115" fmla="*/ 751854 w 1806696"/>
                <a:gd name="connsiteY115" fmla="*/ 188153 h 257321"/>
                <a:gd name="connsiteX116" fmla="*/ 758257 w 1806696"/>
                <a:gd name="connsiteY116" fmla="*/ 185342 h 257321"/>
                <a:gd name="connsiteX117" fmla="*/ 762317 w 1806696"/>
                <a:gd name="connsiteY117" fmla="*/ 183156 h 257321"/>
                <a:gd name="connsiteX118" fmla="*/ 759975 w 1806696"/>
                <a:gd name="connsiteY118" fmla="*/ 179252 h 257321"/>
                <a:gd name="connsiteX119" fmla="*/ 742485 w 1806696"/>
                <a:gd name="connsiteY119" fmla="*/ 173162 h 257321"/>
                <a:gd name="connsiteX120" fmla="*/ 84384 w 1806696"/>
                <a:gd name="connsiteY120" fmla="*/ 69279 h 257321"/>
                <a:gd name="connsiteX121" fmla="*/ 81261 w 1806696"/>
                <a:gd name="connsiteY121" fmla="*/ 70372 h 257321"/>
                <a:gd name="connsiteX122" fmla="*/ 69236 w 1806696"/>
                <a:gd name="connsiteY122" fmla="*/ 81928 h 257321"/>
                <a:gd name="connsiteX123" fmla="*/ 63928 w 1806696"/>
                <a:gd name="connsiteY123" fmla="*/ 89892 h 257321"/>
                <a:gd name="connsiteX124" fmla="*/ 73921 w 1806696"/>
                <a:gd name="connsiteY124" fmla="*/ 95826 h 257321"/>
                <a:gd name="connsiteX125" fmla="*/ 80792 w 1806696"/>
                <a:gd name="connsiteY125" fmla="*/ 90985 h 257321"/>
                <a:gd name="connsiteX126" fmla="*/ 93441 w 1806696"/>
                <a:gd name="connsiteY126" fmla="*/ 84114 h 257321"/>
                <a:gd name="connsiteX127" fmla="*/ 99531 w 1806696"/>
                <a:gd name="connsiteY127" fmla="*/ 79273 h 257321"/>
                <a:gd name="connsiteX128" fmla="*/ 92660 w 1806696"/>
                <a:gd name="connsiteY128" fmla="*/ 71934 h 257321"/>
                <a:gd name="connsiteX129" fmla="*/ 92036 w 1806696"/>
                <a:gd name="connsiteY129" fmla="*/ 73183 h 257321"/>
                <a:gd name="connsiteX130" fmla="*/ 88131 w 1806696"/>
                <a:gd name="connsiteY130" fmla="*/ 78336 h 257321"/>
                <a:gd name="connsiteX131" fmla="*/ 85946 w 1806696"/>
                <a:gd name="connsiteY131" fmla="*/ 72558 h 257321"/>
                <a:gd name="connsiteX132" fmla="*/ 84384 w 1806696"/>
                <a:gd name="connsiteY132" fmla="*/ 69279 h 257321"/>
                <a:gd name="connsiteX133" fmla="*/ 997660 w 1806696"/>
                <a:gd name="connsiteY133" fmla="*/ 194420 h 257321"/>
                <a:gd name="connsiteX134" fmla="*/ 989815 w 1806696"/>
                <a:gd name="connsiteY134" fmla="*/ 213662 h 257321"/>
                <a:gd name="connsiteX135" fmla="*/ 994858 w 1806696"/>
                <a:gd name="connsiteY135" fmla="*/ 231410 h 257321"/>
                <a:gd name="connsiteX136" fmla="*/ 997660 w 1806696"/>
                <a:gd name="connsiteY136" fmla="*/ 232904 h 257321"/>
                <a:gd name="connsiteX137" fmla="*/ 1009430 w 1806696"/>
                <a:gd name="connsiteY137" fmla="*/ 222629 h 257321"/>
                <a:gd name="connsiteX138" fmla="*/ 1018771 w 1806696"/>
                <a:gd name="connsiteY138" fmla="*/ 216838 h 257321"/>
                <a:gd name="connsiteX139" fmla="*/ 1008309 w 1806696"/>
                <a:gd name="connsiteY139" fmla="*/ 212168 h 257321"/>
                <a:gd name="connsiteX140" fmla="*/ 1015782 w 1806696"/>
                <a:gd name="connsiteY140" fmla="*/ 199464 h 257321"/>
                <a:gd name="connsiteX141" fmla="*/ 997660 w 1806696"/>
                <a:gd name="connsiteY141" fmla="*/ 194420 h 257321"/>
                <a:gd name="connsiteX142" fmla="*/ 215087 w 1806696"/>
                <a:gd name="connsiteY142" fmla="*/ 81928 h 257321"/>
                <a:gd name="connsiteX143" fmla="*/ 209934 w 1806696"/>
                <a:gd name="connsiteY143" fmla="*/ 92390 h 257321"/>
                <a:gd name="connsiteX144" fmla="*/ 215868 w 1806696"/>
                <a:gd name="connsiteY144" fmla="*/ 96919 h 257321"/>
                <a:gd name="connsiteX145" fmla="*/ 221958 w 1806696"/>
                <a:gd name="connsiteY145" fmla="*/ 88955 h 257321"/>
                <a:gd name="connsiteX146" fmla="*/ 215087 w 1806696"/>
                <a:gd name="connsiteY146" fmla="*/ 81928 h 257321"/>
                <a:gd name="connsiteX147" fmla="*/ 633644 w 1806696"/>
                <a:gd name="connsiteY147" fmla="*/ 133966 h 257321"/>
                <a:gd name="connsiteX148" fmla="*/ 633020 w 1806696"/>
                <a:gd name="connsiteY148" fmla="*/ 133966 h 257321"/>
                <a:gd name="connsiteX149" fmla="*/ 624431 w 1806696"/>
                <a:gd name="connsiteY149" fmla="*/ 149114 h 257321"/>
                <a:gd name="connsiteX150" fmla="*/ 629428 w 1806696"/>
                <a:gd name="connsiteY150" fmla="*/ 151300 h 257321"/>
                <a:gd name="connsiteX151" fmla="*/ 632239 w 1806696"/>
                <a:gd name="connsiteY151" fmla="*/ 154267 h 257321"/>
                <a:gd name="connsiteX152" fmla="*/ 637548 w 1806696"/>
                <a:gd name="connsiteY152" fmla="*/ 156453 h 257321"/>
                <a:gd name="connsiteX153" fmla="*/ 638641 w 1806696"/>
                <a:gd name="connsiteY153" fmla="*/ 150207 h 257321"/>
                <a:gd name="connsiteX154" fmla="*/ 638017 w 1806696"/>
                <a:gd name="connsiteY154" fmla="*/ 143492 h 257321"/>
                <a:gd name="connsiteX155" fmla="*/ 633644 w 1806696"/>
                <a:gd name="connsiteY155" fmla="*/ 133966 h 257321"/>
                <a:gd name="connsiteX156" fmla="*/ 437966 w 1806696"/>
                <a:gd name="connsiteY156" fmla="*/ 102407 h 257321"/>
                <a:gd name="connsiteX157" fmla="*/ 431173 w 1806696"/>
                <a:gd name="connsiteY157" fmla="*/ 109383 h 257321"/>
                <a:gd name="connsiteX158" fmla="*/ 437047 w 1806696"/>
                <a:gd name="connsiteY158" fmla="*/ 114523 h 257321"/>
                <a:gd name="connsiteX159" fmla="*/ 443472 w 1806696"/>
                <a:gd name="connsiteY159" fmla="*/ 119296 h 257321"/>
                <a:gd name="connsiteX160" fmla="*/ 443106 w 1806696"/>
                <a:gd name="connsiteY160" fmla="*/ 110852 h 257321"/>
                <a:gd name="connsiteX161" fmla="*/ 437966 w 1806696"/>
                <a:gd name="connsiteY161" fmla="*/ 102407 h 257321"/>
                <a:gd name="connsiteX162" fmla="*/ 451182 w 1806696"/>
                <a:gd name="connsiteY162" fmla="*/ 103692 h 257321"/>
                <a:gd name="connsiteX163" fmla="*/ 448796 w 1806696"/>
                <a:gd name="connsiteY163" fmla="*/ 107547 h 257321"/>
                <a:gd name="connsiteX164" fmla="*/ 453018 w 1806696"/>
                <a:gd name="connsiteY164" fmla="*/ 111402 h 257321"/>
                <a:gd name="connsiteX165" fmla="*/ 454854 w 1806696"/>
                <a:gd name="connsiteY165" fmla="*/ 107547 h 257321"/>
                <a:gd name="connsiteX166" fmla="*/ 451182 w 1806696"/>
                <a:gd name="connsiteY166" fmla="*/ 103692 h 257321"/>
                <a:gd name="connsiteX167" fmla="*/ 756696 w 1806696"/>
                <a:gd name="connsiteY167" fmla="*/ 146303 h 257321"/>
                <a:gd name="connsiteX168" fmla="*/ 755290 w 1806696"/>
                <a:gd name="connsiteY168" fmla="*/ 158795 h 257321"/>
                <a:gd name="connsiteX169" fmla="*/ 762161 w 1806696"/>
                <a:gd name="connsiteY169" fmla="*/ 160045 h 257321"/>
                <a:gd name="connsiteX170" fmla="*/ 756696 w 1806696"/>
                <a:gd name="connsiteY170" fmla="*/ 146303 h 257321"/>
                <a:gd name="connsiteX171" fmla="*/ 768759 w 1806696"/>
                <a:gd name="connsiteY171" fmla="*/ 142672 h 257321"/>
                <a:gd name="connsiteX172" fmla="*/ 763098 w 1806696"/>
                <a:gd name="connsiteY172" fmla="*/ 145210 h 257321"/>
                <a:gd name="connsiteX173" fmla="*/ 763879 w 1806696"/>
                <a:gd name="connsiteY173" fmla="*/ 153798 h 257321"/>
                <a:gd name="connsiteX174" fmla="*/ 768719 w 1806696"/>
                <a:gd name="connsiteY174" fmla="*/ 157078 h 257321"/>
                <a:gd name="connsiteX175" fmla="*/ 778245 w 1806696"/>
                <a:gd name="connsiteY175" fmla="*/ 165042 h 257321"/>
                <a:gd name="connsiteX176" fmla="*/ 784491 w 1806696"/>
                <a:gd name="connsiteY176" fmla="*/ 167540 h 257321"/>
                <a:gd name="connsiteX177" fmla="*/ 791050 w 1806696"/>
                <a:gd name="connsiteY177" fmla="*/ 152393 h 257321"/>
                <a:gd name="connsiteX178" fmla="*/ 774653 w 1806696"/>
                <a:gd name="connsiteY178" fmla="*/ 146459 h 257321"/>
                <a:gd name="connsiteX179" fmla="*/ 768759 w 1806696"/>
                <a:gd name="connsiteY179" fmla="*/ 142672 h 257321"/>
                <a:gd name="connsiteX180" fmla="*/ 82509 w 1806696"/>
                <a:gd name="connsiteY180" fmla="*/ 44138 h 257321"/>
                <a:gd name="connsiteX181" fmla="*/ 76420 w 1806696"/>
                <a:gd name="connsiteY181" fmla="*/ 51789 h 257321"/>
                <a:gd name="connsiteX182" fmla="*/ 81573 w 1806696"/>
                <a:gd name="connsiteY182" fmla="*/ 57099 h 257321"/>
                <a:gd name="connsiteX183" fmla="*/ 85477 w 1806696"/>
                <a:gd name="connsiteY183" fmla="*/ 46636 h 257321"/>
                <a:gd name="connsiteX184" fmla="*/ 82509 w 1806696"/>
                <a:gd name="connsiteY184" fmla="*/ 44138 h 257321"/>
                <a:gd name="connsiteX185" fmla="*/ 37381 w 1806696"/>
                <a:gd name="connsiteY185" fmla="*/ 31020 h 257321"/>
                <a:gd name="connsiteX186" fmla="*/ 29729 w 1806696"/>
                <a:gd name="connsiteY186" fmla="*/ 38048 h 257321"/>
                <a:gd name="connsiteX187" fmla="*/ 26293 w 1806696"/>
                <a:gd name="connsiteY187" fmla="*/ 51321 h 257321"/>
                <a:gd name="connsiteX188" fmla="*/ 26606 w 1806696"/>
                <a:gd name="connsiteY188" fmla="*/ 57723 h 257321"/>
                <a:gd name="connsiteX189" fmla="*/ 37068 w 1806696"/>
                <a:gd name="connsiteY189" fmla="*/ 64594 h 257321"/>
                <a:gd name="connsiteX190" fmla="*/ 44408 w 1806696"/>
                <a:gd name="connsiteY190" fmla="*/ 51165 h 257321"/>
                <a:gd name="connsiteX191" fmla="*/ 43315 w 1806696"/>
                <a:gd name="connsiteY191" fmla="*/ 45075 h 257321"/>
                <a:gd name="connsiteX192" fmla="*/ 40035 w 1806696"/>
                <a:gd name="connsiteY192" fmla="*/ 37735 h 257321"/>
                <a:gd name="connsiteX193" fmla="*/ 37381 w 1806696"/>
                <a:gd name="connsiteY193" fmla="*/ 31020 h 257321"/>
                <a:gd name="connsiteX194" fmla="*/ 198690 w 1806696"/>
                <a:gd name="connsiteY194" fmla="*/ 44918 h 257321"/>
                <a:gd name="connsiteX195" fmla="*/ 196505 w 1806696"/>
                <a:gd name="connsiteY195" fmla="*/ 47105 h 257321"/>
                <a:gd name="connsiteX196" fmla="*/ 198378 w 1806696"/>
                <a:gd name="connsiteY196" fmla="*/ 50540 h 257321"/>
                <a:gd name="connsiteX197" fmla="*/ 200408 w 1806696"/>
                <a:gd name="connsiteY197" fmla="*/ 48978 h 257321"/>
                <a:gd name="connsiteX198" fmla="*/ 198690 w 1806696"/>
                <a:gd name="connsiteY198" fmla="*/ 44918 h 257321"/>
                <a:gd name="connsiteX199" fmla="*/ 45189 w 1806696"/>
                <a:gd name="connsiteY199" fmla="*/ 18372 h 257321"/>
                <a:gd name="connsiteX200" fmla="*/ 35820 w 1806696"/>
                <a:gd name="connsiteY200" fmla="*/ 21963 h 257321"/>
                <a:gd name="connsiteX201" fmla="*/ 34727 w 1806696"/>
                <a:gd name="connsiteY201" fmla="*/ 24462 h 257321"/>
                <a:gd name="connsiteX202" fmla="*/ 37850 w 1806696"/>
                <a:gd name="connsiteY202" fmla="*/ 25087 h 257321"/>
                <a:gd name="connsiteX203" fmla="*/ 45189 w 1806696"/>
                <a:gd name="connsiteY203" fmla="*/ 18372 h 257321"/>
                <a:gd name="connsiteX204" fmla="*/ 384912 w 1806696"/>
                <a:gd name="connsiteY204" fmla="*/ 66794 h 257321"/>
                <a:gd name="connsiteX205" fmla="*/ 364719 w 1806696"/>
                <a:gd name="connsiteY205" fmla="*/ 73953 h 257321"/>
                <a:gd name="connsiteX206" fmla="*/ 363984 w 1806696"/>
                <a:gd name="connsiteY206" fmla="*/ 76340 h 257321"/>
                <a:gd name="connsiteX207" fmla="*/ 376651 w 1806696"/>
                <a:gd name="connsiteY207" fmla="*/ 85885 h 257321"/>
                <a:gd name="connsiteX208" fmla="*/ 380506 w 1806696"/>
                <a:gd name="connsiteY208" fmla="*/ 93963 h 257321"/>
                <a:gd name="connsiteX209" fmla="*/ 381424 w 1806696"/>
                <a:gd name="connsiteY209" fmla="*/ 91943 h 257321"/>
                <a:gd name="connsiteX210" fmla="*/ 384728 w 1806696"/>
                <a:gd name="connsiteY210" fmla="*/ 91760 h 257321"/>
                <a:gd name="connsiteX211" fmla="*/ 384912 w 1806696"/>
                <a:gd name="connsiteY211" fmla="*/ 66794 h 257321"/>
                <a:gd name="connsiteX212" fmla="*/ 299549 w 1806696"/>
                <a:gd name="connsiteY212" fmla="*/ 51740 h 257321"/>
                <a:gd name="connsiteX213" fmla="*/ 294410 w 1806696"/>
                <a:gd name="connsiteY213" fmla="*/ 58900 h 257321"/>
                <a:gd name="connsiteX214" fmla="*/ 295878 w 1806696"/>
                <a:gd name="connsiteY214" fmla="*/ 65325 h 257321"/>
                <a:gd name="connsiteX215" fmla="*/ 290371 w 1806696"/>
                <a:gd name="connsiteY215" fmla="*/ 71750 h 257321"/>
                <a:gd name="connsiteX216" fmla="*/ 279724 w 1806696"/>
                <a:gd name="connsiteY216" fmla="*/ 82398 h 257321"/>
                <a:gd name="connsiteX217" fmla="*/ 279356 w 1806696"/>
                <a:gd name="connsiteY217" fmla="*/ 102407 h 257321"/>
                <a:gd name="connsiteX218" fmla="*/ 280642 w 1806696"/>
                <a:gd name="connsiteY218" fmla="*/ 108282 h 257321"/>
                <a:gd name="connsiteX219" fmla="*/ 285965 w 1806696"/>
                <a:gd name="connsiteY219" fmla="*/ 104977 h 257321"/>
                <a:gd name="connsiteX220" fmla="*/ 294409 w 1806696"/>
                <a:gd name="connsiteY220" fmla="*/ 97451 h 257321"/>
                <a:gd name="connsiteX221" fmla="*/ 301201 w 1806696"/>
                <a:gd name="connsiteY221" fmla="*/ 99654 h 257321"/>
                <a:gd name="connsiteX222" fmla="*/ 311298 w 1806696"/>
                <a:gd name="connsiteY222" fmla="*/ 101306 h 257321"/>
                <a:gd name="connsiteX223" fmla="*/ 318274 w 1806696"/>
                <a:gd name="connsiteY223" fmla="*/ 95432 h 257321"/>
                <a:gd name="connsiteX224" fmla="*/ 326352 w 1806696"/>
                <a:gd name="connsiteY224" fmla="*/ 94147 h 257321"/>
                <a:gd name="connsiteX225" fmla="*/ 330574 w 1806696"/>
                <a:gd name="connsiteY225" fmla="*/ 91393 h 257321"/>
                <a:gd name="connsiteX226" fmla="*/ 325801 w 1806696"/>
                <a:gd name="connsiteY226" fmla="*/ 87354 h 257321"/>
                <a:gd name="connsiteX227" fmla="*/ 320110 w 1806696"/>
                <a:gd name="connsiteY227" fmla="*/ 89924 h 257321"/>
                <a:gd name="connsiteX228" fmla="*/ 313685 w 1806696"/>
                <a:gd name="connsiteY228" fmla="*/ 84233 h 257321"/>
                <a:gd name="connsiteX229" fmla="*/ 310197 w 1806696"/>
                <a:gd name="connsiteY229" fmla="*/ 77257 h 257321"/>
                <a:gd name="connsiteX230" fmla="*/ 316989 w 1806696"/>
                <a:gd name="connsiteY230" fmla="*/ 79460 h 257321"/>
                <a:gd name="connsiteX231" fmla="*/ 314419 w 1806696"/>
                <a:gd name="connsiteY231" fmla="*/ 73402 h 257321"/>
                <a:gd name="connsiteX232" fmla="*/ 313685 w 1806696"/>
                <a:gd name="connsiteY232" fmla="*/ 70098 h 257321"/>
                <a:gd name="connsiteX233" fmla="*/ 299549 w 1806696"/>
                <a:gd name="connsiteY233" fmla="*/ 51740 h 257321"/>
                <a:gd name="connsiteX234" fmla="*/ 1662852 w 1806696"/>
                <a:gd name="connsiteY234" fmla="*/ 244162 h 257321"/>
                <a:gd name="connsiteX235" fmla="*/ 1661447 w 1806696"/>
                <a:gd name="connsiteY235" fmla="*/ 247754 h 257321"/>
                <a:gd name="connsiteX236" fmla="*/ 1669879 w 1806696"/>
                <a:gd name="connsiteY236" fmla="*/ 250252 h 257321"/>
                <a:gd name="connsiteX237" fmla="*/ 1662852 w 1806696"/>
                <a:gd name="connsiteY237" fmla="*/ 244162 h 257321"/>
                <a:gd name="connsiteX238" fmla="*/ 527183 w 1806696"/>
                <a:gd name="connsiteY238" fmla="*/ 78910 h 257321"/>
                <a:gd name="connsiteX239" fmla="*/ 516902 w 1806696"/>
                <a:gd name="connsiteY239" fmla="*/ 85151 h 257321"/>
                <a:gd name="connsiteX240" fmla="*/ 512129 w 1806696"/>
                <a:gd name="connsiteY240" fmla="*/ 92311 h 257321"/>
                <a:gd name="connsiteX241" fmla="*/ 518921 w 1806696"/>
                <a:gd name="connsiteY241" fmla="*/ 98002 h 257321"/>
                <a:gd name="connsiteX242" fmla="*/ 527917 w 1806696"/>
                <a:gd name="connsiteY242" fmla="*/ 91760 h 257321"/>
                <a:gd name="connsiteX243" fmla="*/ 527183 w 1806696"/>
                <a:gd name="connsiteY243" fmla="*/ 78910 h 257321"/>
                <a:gd name="connsiteX244" fmla="*/ 133105 w 1806696"/>
                <a:gd name="connsiteY244" fmla="*/ 21651 h 257321"/>
                <a:gd name="connsiteX245" fmla="*/ 130137 w 1806696"/>
                <a:gd name="connsiteY245" fmla="*/ 25087 h 257321"/>
                <a:gd name="connsiteX246" fmla="*/ 138882 w 1806696"/>
                <a:gd name="connsiteY246" fmla="*/ 33363 h 257321"/>
                <a:gd name="connsiteX247" fmla="*/ 140913 w 1806696"/>
                <a:gd name="connsiteY247" fmla="*/ 30708 h 257321"/>
                <a:gd name="connsiteX248" fmla="*/ 133105 w 1806696"/>
                <a:gd name="connsiteY248" fmla="*/ 21651 h 257321"/>
                <a:gd name="connsiteX249" fmla="*/ 177766 w 1806696"/>
                <a:gd name="connsiteY249" fmla="*/ 26961 h 257321"/>
                <a:gd name="connsiteX250" fmla="*/ 163243 w 1806696"/>
                <a:gd name="connsiteY250" fmla="*/ 40390 h 257321"/>
                <a:gd name="connsiteX251" fmla="*/ 164023 w 1806696"/>
                <a:gd name="connsiteY251" fmla="*/ 43825 h 257321"/>
                <a:gd name="connsiteX252" fmla="*/ 168083 w 1806696"/>
                <a:gd name="connsiteY252" fmla="*/ 50696 h 257321"/>
                <a:gd name="connsiteX253" fmla="*/ 178234 w 1806696"/>
                <a:gd name="connsiteY253" fmla="*/ 46324 h 257321"/>
                <a:gd name="connsiteX254" fmla="*/ 180733 w 1806696"/>
                <a:gd name="connsiteY254" fmla="*/ 44450 h 257321"/>
                <a:gd name="connsiteX255" fmla="*/ 181669 w 1806696"/>
                <a:gd name="connsiteY255" fmla="*/ 32582 h 257321"/>
                <a:gd name="connsiteX256" fmla="*/ 180888 w 1806696"/>
                <a:gd name="connsiteY256" fmla="*/ 29147 h 257321"/>
                <a:gd name="connsiteX257" fmla="*/ 177766 w 1806696"/>
                <a:gd name="connsiteY257" fmla="*/ 26961 h 257321"/>
                <a:gd name="connsiteX258" fmla="*/ 1647081 w 1806696"/>
                <a:gd name="connsiteY258" fmla="*/ 231435 h 257321"/>
                <a:gd name="connsiteX259" fmla="*/ 1638804 w 1806696"/>
                <a:gd name="connsiteY259" fmla="*/ 232606 h 257321"/>
                <a:gd name="connsiteX260" fmla="*/ 1631465 w 1806696"/>
                <a:gd name="connsiteY260" fmla="*/ 234168 h 257321"/>
                <a:gd name="connsiteX261" fmla="*/ 1628499 w 1806696"/>
                <a:gd name="connsiteY261" fmla="*/ 233856 h 257321"/>
                <a:gd name="connsiteX262" fmla="*/ 1627874 w 1806696"/>
                <a:gd name="connsiteY262" fmla="*/ 235886 h 257321"/>
                <a:gd name="connsiteX263" fmla="*/ 1630216 w 1806696"/>
                <a:gd name="connsiteY263" fmla="*/ 237447 h 257321"/>
                <a:gd name="connsiteX264" fmla="*/ 1639585 w 1806696"/>
                <a:gd name="connsiteY264" fmla="*/ 244943 h 257321"/>
                <a:gd name="connsiteX265" fmla="*/ 1643177 w 1806696"/>
                <a:gd name="connsiteY265" fmla="*/ 247441 h 257321"/>
                <a:gd name="connsiteX266" fmla="*/ 1655201 w 1806696"/>
                <a:gd name="connsiteY266" fmla="*/ 237760 h 257321"/>
                <a:gd name="connsiteX267" fmla="*/ 1656606 w 1806696"/>
                <a:gd name="connsiteY267" fmla="*/ 236042 h 257321"/>
                <a:gd name="connsiteX268" fmla="*/ 1655825 w 1806696"/>
                <a:gd name="connsiteY268" fmla="*/ 234012 h 257321"/>
                <a:gd name="connsiteX269" fmla="*/ 1647081 w 1806696"/>
                <a:gd name="connsiteY269" fmla="*/ 231435 h 257321"/>
                <a:gd name="connsiteX270" fmla="*/ 1150289 w 1806696"/>
                <a:gd name="connsiteY270" fmla="*/ 159298 h 257321"/>
                <a:gd name="connsiteX271" fmla="*/ 1127498 w 1806696"/>
                <a:gd name="connsiteY271" fmla="*/ 168826 h 257321"/>
                <a:gd name="connsiteX272" fmla="*/ 1133102 w 1806696"/>
                <a:gd name="connsiteY272" fmla="*/ 175738 h 257321"/>
                <a:gd name="connsiteX273" fmla="*/ 1147674 w 1806696"/>
                <a:gd name="connsiteY273" fmla="*/ 171815 h 257321"/>
                <a:gd name="connsiteX274" fmla="*/ 1153465 w 1806696"/>
                <a:gd name="connsiteY274" fmla="*/ 160046 h 257321"/>
                <a:gd name="connsiteX275" fmla="*/ 1150289 w 1806696"/>
                <a:gd name="connsiteY275" fmla="*/ 159298 h 257321"/>
                <a:gd name="connsiteX276" fmla="*/ 92036 w 1806696"/>
                <a:gd name="connsiteY276" fmla="*/ 5879 h 257321"/>
                <a:gd name="connsiteX277" fmla="*/ 84541 w 1806696"/>
                <a:gd name="connsiteY277" fmla="*/ 8846 h 257321"/>
                <a:gd name="connsiteX278" fmla="*/ 88287 w 1806696"/>
                <a:gd name="connsiteY278" fmla="*/ 11657 h 257321"/>
                <a:gd name="connsiteX279" fmla="*/ 96408 w 1806696"/>
                <a:gd name="connsiteY279" fmla="*/ 8534 h 257321"/>
                <a:gd name="connsiteX280" fmla="*/ 92036 w 1806696"/>
                <a:gd name="connsiteY280" fmla="*/ 5879 h 257321"/>
                <a:gd name="connsiteX281" fmla="*/ 408410 w 1806696"/>
                <a:gd name="connsiteY281" fmla="*/ 49354 h 257321"/>
                <a:gd name="connsiteX282" fmla="*/ 388767 w 1806696"/>
                <a:gd name="connsiteY282" fmla="*/ 60001 h 257321"/>
                <a:gd name="connsiteX283" fmla="*/ 389134 w 1806696"/>
                <a:gd name="connsiteY283" fmla="*/ 197132 h 257321"/>
                <a:gd name="connsiteX284" fmla="*/ 408042 w 1806696"/>
                <a:gd name="connsiteY284" fmla="*/ 207780 h 257321"/>
                <a:gd name="connsiteX285" fmla="*/ 419975 w 1806696"/>
                <a:gd name="connsiteY285" fmla="*/ 193278 h 257321"/>
                <a:gd name="connsiteX286" fmla="*/ 420341 w 1806696"/>
                <a:gd name="connsiteY286" fmla="*/ 131963 h 257321"/>
                <a:gd name="connsiteX287" fmla="*/ 419791 w 1806696"/>
                <a:gd name="connsiteY287" fmla="*/ 64040 h 257321"/>
                <a:gd name="connsiteX288" fmla="*/ 408410 w 1806696"/>
                <a:gd name="connsiteY288" fmla="*/ 49354 h 257321"/>
                <a:gd name="connsiteX289" fmla="*/ 594761 w 1806696"/>
                <a:gd name="connsiteY289" fmla="*/ 74783 h 257321"/>
                <a:gd name="connsiteX290" fmla="*/ 586953 w 1806696"/>
                <a:gd name="connsiteY290" fmla="*/ 79780 h 257321"/>
                <a:gd name="connsiteX291" fmla="*/ 593200 w 1806696"/>
                <a:gd name="connsiteY291" fmla="*/ 86963 h 257321"/>
                <a:gd name="connsiteX292" fmla="*/ 601320 w 1806696"/>
                <a:gd name="connsiteY292" fmla="*/ 79311 h 257321"/>
                <a:gd name="connsiteX293" fmla="*/ 594761 w 1806696"/>
                <a:gd name="connsiteY293" fmla="*/ 74783 h 257321"/>
                <a:gd name="connsiteX294" fmla="*/ 181201 w 1806696"/>
                <a:gd name="connsiteY294" fmla="*/ 14624 h 257321"/>
                <a:gd name="connsiteX295" fmla="*/ 176516 w 1806696"/>
                <a:gd name="connsiteY295" fmla="*/ 18060 h 257321"/>
                <a:gd name="connsiteX296" fmla="*/ 180576 w 1806696"/>
                <a:gd name="connsiteY296" fmla="*/ 20402 h 257321"/>
                <a:gd name="connsiteX297" fmla="*/ 183699 w 1806696"/>
                <a:gd name="connsiteY297" fmla="*/ 17903 h 257321"/>
                <a:gd name="connsiteX298" fmla="*/ 181201 w 1806696"/>
                <a:gd name="connsiteY298" fmla="*/ 14624 h 257321"/>
                <a:gd name="connsiteX299" fmla="*/ 141733 w 1806696"/>
                <a:gd name="connsiteY299" fmla="*/ 3459 h 257321"/>
                <a:gd name="connsiteX300" fmla="*/ 182294 w 1806696"/>
                <a:gd name="connsiteY300" fmla="*/ 10564 h 257321"/>
                <a:gd name="connsiteX301" fmla="*/ 200252 w 1806696"/>
                <a:gd name="connsiteY301" fmla="*/ 17123 h 257321"/>
                <a:gd name="connsiteX302" fmla="*/ 234450 w 1806696"/>
                <a:gd name="connsiteY302" fmla="*/ 56006 h 257321"/>
                <a:gd name="connsiteX303" fmla="*/ 237417 w 1806696"/>
                <a:gd name="connsiteY303" fmla="*/ 80054 h 257321"/>
                <a:gd name="connsiteX304" fmla="*/ 237886 w 1806696"/>
                <a:gd name="connsiteY304" fmla="*/ 108630 h 257321"/>
                <a:gd name="connsiteX305" fmla="*/ 232889 w 1806696"/>
                <a:gd name="connsiteY305" fmla="*/ 113315 h 257321"/>
                <a:gd name="connsiteX306" fmla="*/ 142943 w 1806696"/>
                <a:gd name="connsiteY306" fmla="*/ 113315 h 257321"/>
                <a:gd name="connsiteX307" fmla="*/ 137790 w 1806696"/>
                <a:gd name="connsiteY307" fmla="*/ 108006 h 257321"/>
                <a:gd name="connsiteX308" fmla="*/ 136853 w 1806696"/>
                <a:gd name="connsiteY308" fmla="*/ 55225 h 257321"/>
                <a:gd name="connsiteX309" fmla="*/ 126703 w 1806696"/>
                <a:gd name="connsiteY309" fmla="*/ 44762 h 257321"/>
                <a:gd name="connsiteX310" fmla="*/ 106246 w 1806696"/>
                <a:gd name="connsiteY310" fmla="*/ 48666 h 257321"/>
                <a:gd name="connsiteX311" fmla="*/ 102654 w 1806696"/>
                <a:gd name="connsiteY311" fmla="*/ 60534 h 257321"/>
                <a:gd name="connsiteX312" fmla="*/ 102654 w 1806696"/>
                <a:gd name="connsiteY312" fmla="*/ 155946 h 257321"/>
                <a:gd name="connsiteX313" fmla="*/ 103435 w 1806696"/>
                <a:gd name="connsiteY313" fmla="*/ 201231 h 257321"/>
                <a:gd name="connsiteX314" fmla="*/ 121705 w 1806696"/>
                <a:gd name="connsiteY314" fmla="*/ 213099 h 257321"/>
                <a:gd name="connsiteX315" fmla="*/ 136696 w 1806696"/>
                <a:gd name="connsiteY315" fmla="*/ 200450 h 257321"/>
                <a:gd name="connsiteX316" fmla="*/ 137634 w 1806696"/>
                <a:gd name="connsiteY316" fmla="*/ 161411 h 257321"/>
                <a:gd name="connsiteX317" fmla="*/ 147940 w 1806696"/>
                <a:gd name="connsiteY317" fmla="*/ 152042 h 257321"/>
                <a:gd name="connsiteX318" fmla="*/ 231483 w 1806696"/>
                <a:gd name="connsiteY318" fmla="*/ 151886 h 257321"/>
                <a:gd name="connsiteX319" fmla="*/ 237729 w 1806696"/>
                <a:gd name="connsiteY319" fmla="*/ 158132 h 257321"/>
                <a:gd name="connsiteX320" fmla="*/ 237886 w 1806696"/>
                <a:gd name="connsiteY320" fmla="*/ 173435 h 257321"/>
                <a:gd name="connsiteX321" fmla="*/ 230858 w 1806696"/>
                <a:gd name="connsiteY321" fmla="*/ 213255 h 257321"/>
                <a:gd name="connsiteX322" fmla="*/ 186198 w 1806696"/>
                <a:gd name="connsiteY322" fmla="*/ 245111 h 257321"/>
                <a:gd name="connsiteX323" fmla="*/ 100468 w 1806696"/>
                <a:gd name="connsiteY323" fmla="*/ 253856 h 257321"/>
                <a:gd name="connsiteX324" fmla="*/ 46126 w 1806696"/>
                <a:gd name="connsiteY324" fmla="*/ 243550 h 257321"/>
                <a:gd name="connsiteX325" fmla="*/ 3495 w 1806696"/>
                <a:gd name="connsiteY325" fmla="*/ 187333 h 257321"/>
                <a:gd name="connsiteX326" fmla="*/ 1933 w 1806696"/>
                <a:gd name="connsiteY326" fmla="*/ 133303 h 257321"/>
                <a:gd name="connsiteX327" fmla="*/ 59 w 1806696"/>
                <a:gd name="connsiteY327" fmla="*/ 124558 h 257321"/>
                <a:gd name="connsiteX328" fmla="*/ 1464 w 1806696"/>
                <a:gd name="connsiteY328" fmla="*/ 63657 h 257321"/>
                <a:gd name="connsiteX329" fmla="*/ 4744 w 1806696"/>
                <a:gd name="connsiteY329" fmla="*/ 54600 h 257321"/>
                <a:gd name="connsiteX330" fmla="*/ 45033 w 1806696"/>
                <a:gd name="connsiteY330" fmla="*/ 15249 h 257321"/>
                <a:gd name="connsiteX331" fmla="*/ 100468 w 1806696"/>
                <a:gd name="connsiteY331" fmla="*/ 3381 h 257321"/>
                <a:gd name="connsiteX332" fmla="*/ 141733 w 1806696"/>
                <a:gd name="connsiteY332" fmla="*/ 3459 h 257321"/>
                <a:gd name="connsiteX333" fmla="*/ 1682587 w 1806696"/>
                <a:gd name="connsiteY333" fmla="*/ 221402 h 257321"/>
                <a:gd name="connsiteX334" fmla="*/ 1675033 w 1806696"/>
                <a:gd name="connsiteY334" fmla="*/ 226360 h 257321"/>
                <a:gd name="connsiteX335" fmla="*/ 1660823 w 1806696"/>
                <a:gd name="connsiteY335" fmla="*/ 238853 h 257321"/>
                <a:gd name="connsiteX336" fmla="*/ 1672377 w 1806696"/>
                <a:gd name="connsiteY336" fmla="*/ 240727 h 257321"/>
                <a:gd name="connsiteX337" fmla="*/ 1690024 w 1806696"/>
                <a:gd name="connsiteY337" fmla="*/ 243694 h 257321"/>
                <a:gd name="connsiteX338" fmla="*/ 1700798 w 1806696"/>
                <a:gd name="connsiteY338" fmla="*/ 244630 h 257321"/>
                <a:gd name="connsiteX339" fmla="*/ 1697363 w 1806696"/>
                <a:gd name="connsiteY339" fmla="*/ 240258 h 257321"/>
                <a:gd name="connsiteX340" fmla="*/ 1696738 w 1806696"/>
                <a:gd name="connsiteY340" fmla="*/ 238228 h 257321"/>
                <a:gd name="connsiteX341" fmla="*/ 1690649 w 1806696"/>
                <a:gd name="connsiteY341" fmla="*/ 228703 h 257321"/>
                <a:gd name="connsiteX342" fmla="*/ 1689087 w 1806696"/>
                <a:gd name="connsiteY342" fmla="*/ 227453 h 257321"/>
                <a:gd name="connsiteX343" fmla="*/ 1682587 w 1806696"/>
                <a:gd name="connsiteY343" fmla="*/ 221402 h 257321"/>
                <a:gd name="connsiteX344" fmla="*/ 1707357 w 1806696"/>
                <a:gd name="connsiteY344" fmla="*/ 222300 h 257321"/>
                <a:gd name="connsiteX345" fmla="*/ 1699861 w 1806696"/>
                <a:gd name="connsiteY345" fmla="*/ 227453 h 257321"/>
                <a:gd name="connsiteX346" fmla="*/ 1704390 w 1806696"/>
                <a:gd name="connsiteY346" fmla="*/ 233075 h 257321"/>
                <a:gd name="connsiteX347" fmla="*/ 1708607 w 1806696"/>
                <a:gd name="connsiteY347" fmla="*/ 231357 h 257321"/>
                <a:gd name="connsiteX348" fmla="*/ 1708450 w 1806696"/>
                <a:gd name="connsiteY348" fmla="*/ 228234 h 257321"/>
                <a:gd name="connsiteX349" fmla="*/ 1707357 w 1806696"/>
                <a:gd name="connsiteY349" fmla="*/ 222300 h 257321"/>
                <a:gd name="connsiteX350" fmla="*/ 462748 w 1806696"/>
                <a:gd name="connsiteY350" fmla="*/ 42745 h 257321"/>
                <a:gd name="connsiteX351" fmla="*/ 459076 w 1806696"/>
                <a:gd name="connsiteY351" fmla="*/ 42745 h 257321"/>
                <a:gd name="connsiteX352" fmla="*/ 454854 w 1806696"/>
                <a:gd name="connsiteY352" fmla="*/ 52658 h 257321"/>
                <a:gd name="connsiteX353" fmla="*/ 450448 w 1806696"/>
                <a:gd name="connsiteY353" fmla="*/ 57798 h 257321"/>
                <a:gd name="connsiteX354" fmla="*/ 432641 w 1806696"/>
                <a:gd name="connsiteY354" fmla="*/ 64224 h 257321"/>
                <a:gd name="connsiteX355" fmla="*/ 428052 w 1806696"/>
                <a:gd name="connsiteY355" fmla="*/ 83866 h 257321"/>
                <a:gd name="connsiteX356" fmla="*/ 444023 w 1806696"/>
                <a:gd name="connsiteY356" fmla="*/ 94146 h 257321"/>
                <a:gd name="connsiteX357" fmla="*/ 449162 w 1806696"/>
                <a:gd name="connsiteY357" fmla="*/ 89741 h 257321"/>
                <a:gd name="connsiteX358" fmla="*/ 458893 w 1806696"/>
                <a:gd name="connsiteY358" fmla="*/ 70282 h 257321"/>
                <a:gd name="connsiteX359" fmla="*/ 460728 w 1806696"/>
                <a:gd name="connsiteY359" fmla="*/ 68813 h 257321"/>
                <a:gd name="connsiteX360" fmla="*/ 464584 w 1806696"/>
                <a:gd name="connsiteY360" fmla="*/ 60552 h 257321"/>
                <a:gd name="connsiteX361" fmla="*/ 465685 w 1806696"/>
                <a:gd name="connsiteY361" fmla="*/ 54310 h 257321"/>
                <a:gd name="connsiteX362" fmla="*/ 462748 w 1806696"/>
                <a:gd name="connsiteY362" fmla="*/ 42745 h 257321"/>
                <a:gd name="connsiteX363" fmla="*/ 1775441 w 1806696"/>
                <a:gd name="connsiteY363" fmla="*/ 228078 h 257321"/>
                <a:gd name="connsiteX364" fmla="*/ 1767790 w 1806696"/>
                <a:gd name="connsiteY364" fmla="*/ 233075 h 257321"/>
                <a:gd name="connsiteX365" fmla="*/ 1768258 w 1806696"/>
                <a:gd name="connsiteY365" fmla="*/ 236042 h 257321"/>
                <a:gd name="connsiteX366" fmla="*/ 1772786 w 1806696"/>
                <a:gd name="connsiteY366" fmla="*/ 231201 h 257321"/>
                <a:gd name="connsiteX367" fmla="*/ 1775441 w 1806696"/>
                <a:gd name="connsiteY367" fmla="*/ 228078 h 257321"/>
                <a:gd name="connsiteX368" fmla="*/ 787614 w 1806696"/>
                <a:gd name="connsiteY368" fmla="*/ 82591 h 257321"/>
                <a:gd name="connsiteX369" fmla="*/ 779338 w 1806696"/>
                <a:gd name="connsiteY369" fmla="*/ 89774 h 257321"/>
                <a:gd name="connsiteX370" fmla="*/ 787614 w 1806696"/>
                <a:gd name="connsiteY370" fmla="*/ 82591 h 257321"/>
                <a:gd name="connsiteX371" fmla="*/ 1507225 w 1806696"/>
                <a:gd name="connsiteY371" fmla="*/ 176944 h 257321"/>
                <a:gd name="connsiteX372" fmla="*/ 1504414 w 1806696"/>
                <a:gd name="connsiteY372" fmla="*/ 180224 h 257321"/>
                <a:gd name="connsiteX373" fmla="*/ 1506132 w 1806696"/>
                <a:gd name="connsiteY373" fmla="*/ 181941 h 257321"/>
                <a:gd name="connsiteX374" fmla="*/ 1508943 w 1806696"/>
                <a:gd name="connsiteY374" fmla="*/ 178506 h 257321"/>
                <a:gd name="connsiteX375" fmla="*/ 1507225 w 1806696"/>
                <a:gd name="connsiteY375" fmla="*/ 176944 h 257321"/>
                <a:gd name="connsiteX376" fmla="*/ 1777841 w 1806696"/>
                <a:gd name="connsiteY376" fmla="*/ 215234 h 257321"/>
                <a:gd name="connsiteX377" fmla="*/ 1766853 w 1806696"/>
                <a:gd name="connsiteY377" fmla="*/ 220270 h 257321"/>
                <a:gd name="connsiteX378" fmla="*/ 1784498 w 1806696"/>
                <a:gd name="connsiteY378" fmla="*/ 225892 h 257321"/>
                <a:gd name="connsiteX379" fmla="*/ 1787309 w 1806696"/>
                <a:gd name="connsiteY379" fmla="*/ 225736 h 257321"/>
                <a:gd name="connsiteX380" fmla="*/ 1787309 w 1806696"/>
                <a:gd name="connsiteY380" fmla="*/ 223081 h 257321"/>
                <a:gd name="connsiteX381" fmla="*/ 1777841 w 1806696"/>
                <a:gd name="connsiteY381" fmla="*/ 215234 h 257321"/>
                <a:gd name="connsiteX382" fmla="*/ 1630996 w 1806696"/>
                <a:gd name="connsiteY382" fmla="*/ 193411 h 257321"/>
                <a:gd name="connsiteX383" fmla="*/ 1629435 w 1806696"/>
                <a:gd name="connsiteY383" fmla="*/ 193724 h 257321"/>
                <a:gd name="connsiteX384" fmla="*/ 1628342 w 1806696"/>
                <a:gd name="connsiteY384" fmla="*/ 197471 h 257321"/>
                <a:gd name="connsiteX385" fmla="*/ 1625063 w 1806696"/>
                <a:gd name="connsiteY385" fmla="*/ 199033 h 257321"/>
                <a:gd name="connsiteX386" fmla="*/ 1619285 w 1806696"/>
                <a:gd name="connsiteY386" fmla="*/ 200126 h 257321"/>
                <a:gd name="connsiteX387" fmla="*/ 1607574 w 1806696"/>
                <a:gd name="connsiteY387" fmla="*/ 207465 h 257321"/>
                <a:gd name="connsiteX388" fmla="*/ 1607417 w 1806696"/>
                <a:gd name="connsiteY388" fmla="*/ 207465 h 257321"/>
                <a:gd name="connsiteX389" fmla="*/ 1601795 w 1806696"/>
                <a:gd name="connsiteY389" fmla="*/ 197627 h 257321"/>
                <a:gd name="connsiteX390" fmla="*/ 1597110 w 1806696"/>
                <a:gd name="connsiteY390" fmla="*/ 211057 h 257321"/>
                <a:gd name="connsiteX391" fmla="*/ 1600390 w 1806696"/>
                <a:gd name="connsiteY391" fmla="*/ 211681 h 257321"/>
                <a:gd name="connsiteX392" fmla="*/ 1607574 w 1806696"/>
                <a:gd name="connsiteY392" fmla="*/ 207465 h 257321"/>
                <a:gd name="connsiteX393" fmla="*/ 1607574 w 1806696"/>
                <a:gd name="connsiteY393" fmla="*/ 207621 h 257321"/>
                <a:gd name="connsiteX394" fmla="*/ 1607729 w 1806696"/>
                <a:gd name="connsiteY394" fmla="*/ 207621 h 257321"/>
                <a:gd name="connsiteX395" fmla="*/ 1613039 w 1806696"/>
                <a:gd name="connsiteY395" fmla="*/ 213087 h 257321"/>
                <a:gd name="connsiteX396" fmla="*/ 1625375 w 1806696"/>
                <a:gd name="connsiteY396" fmla="*/ 215117 h 257321"/>
                <a:gd name="connsiteX397" fmla="*/ 1631778 w 1806696"/>
                <a:gd name="connsiteY397" fmla="*/ 201844 h 257321"/>
                <a:gd name="connsiteX398" fmla="*/ 1633963 w 1806696"/>
                <a:gd name="connsiteY398" fmla="*/ 194192 h 257321"/>
                <a:gd name="connsiteX399" fmla="*/ 1630996 w 1806696"/>
                <a:gd name="connsiteY399" fmla="*/ 193411 h 257321"/>
                <a:gd name="connsiteX400" fmla="*/ 461462 w 1806696"/>
                <a:gd name="connsiteY400" fmla="*/ 24938 h 257321"/>
                <a:gd name="connsiteX401" fmla="*/ 457057 w 1806696"/>
                <a:gd name="connsiteY401" fmla="*/ 30813 h 257321"/>
                <a:gd name="connsiteX402" fmla="*/ 460177 w 1806696"/>
                <a:gd name="connsiteY402" fmla="*/ 34301 h 257321"/>
                <a:gd name="connsiteX403" fmla="*/ 463666 w 1806696"/>
                <a:gd name="connsiteY403" fmla="*/ 29711 h 257321"/>
                <a:gd name="connsiteX404" fmla="*/ 461462 w 1806696"/>
                <a:gd name="connsiteY404" fmla="*/ 24938 h 257321"/>
                <a:gd name="connsiteX405" fmla="*/ 1258445 w 1806696"/>
                <a:gd name="connsiteY405" fmla="*/ 137867 h 257321"/>
                <a:gd name="connsiteX406" fmla="*/ 1254854 w 1806696"/>
                <a:gd name="connsiteY406" fmla="*/ 141147 h 257321"/>
                <a:gd name="connsiteX407" fmla="*/ 1260476 w 1806696"/>
                <a:gd name="connsiteY407" fmla="*/ 146768 h 257321"/>
                <a:gd name="connsiteX408" fmla="*/ 1262193 w 1806696"/>
                <a:gd name="connsiteY408" fmla="*/ 143957 h 257321"/>
                <a:gd name="connsiteX409" fmla="*/ 1258445 w 1806696"/>
                <a:gd name="connsiteY409" fmla="*/ 137867 h 257321"/>
                <a:gd name="connsiteX410" fmla="*/ 386748 w 1806696"/>
                <a:gd name="connsiteY410" fmla="*/ 11904 h 257321"/>
                <a:gd name="connsiteX411" fmla="*/ 380139 w 1806696"/>
                <a:gd name="connsiteY411" fmla="*/ 19247 h 257321"/>
                <a:gd name="connsiteX412" fmla="*/ 390787 w 1806696"/>
                <a:gd name="connsiteY412" fmla="*/ 24571 h 257321"/>
                <a:gd name="connsiteX413" fmla="*/ 393172 w 1806696"/>
                <a:gd name="connsiteY413" fmla="*/ 21634 h 257321"/>
                <a:gd name="connsiteX414" fmla="*/ 386748 w 1806696"/>
                <a:gd name="connsiteY414" fmla="*/ 11904 h 257321"/>
                <a:gd name="connsiteX415" fmla="*/ 714689 w 1806696"/>
                <a:gd name="connsiteY415" fmla="*/ 58855 h 257321"/>
                <a:gd name="connsiteX416" fmla="*/ 715158 w 1806696"/>
                <a:gd name="connsiteY416" fmla="*/ 66507 h 257321"/>
                <a:gd name="connsiteX417" fmla="*/ 721092 w 1806696"/>
                <a:gd name="connsiteY417" fmla="*/ 70254 h 257321"/>
                <a:gd name="connsiteX418" fmla="*/ 725776 w 1806696"/>
                <a:gd name="connsiteY418" fmla="*/ 70567 h 257321"/>
                <a:gd name="connsiteX419" fmla="*/ 726869 w 1806696"/>
                <a:gd name="connsiteY419" fmla="*/ 63539 h 257321"/>
                <a:gd name="connsiteX420" fmla="*/ 721560 w 1806696"/>
                <a:gd name="connsiteY420" fmla="*/ 61041 h 257321"/>
                <a:gd name="connsiteX421" fmla="*/ 714689 w 1806696"/>
                <a:gd name="connsiteY421" fmla="*/ 58855 h 257321"/>
                <a:gd name="connsiteX422" fmla="*/ 480371 w 1806696"/>
                <a:gd name="connsiteY422" fmla="*/ 23286 h 257321"/>
                <a:gd name="connsiteX423" fmla="*/ 487530 w 1806696"/>
                <a:gd name="connsiteY423" fmla="*/ 29895 h 257321"/>
                <a:gd name="connsiteX424" fmla="*/ 489734 w 1806696"/>
                <a:gd name="connsiteY424" fmla="*/ 27876 h 257321"/>
                <a:gd name="connsiteX425" fmla="*/ 480371 w 1806696"/>
                <a:gd name="connsiteY425" fmla="*/ 23286 h 257321"/>
                <a:gd name="connsiteX426" fmla="*/ 808071 w 1806696"/>
                <a:gd name="connsiteY426" fmla="*/ 70254 h 257321"/>
                <a:gd name="connsiteX427" fmla="*/ 804947 w 1806696"/>
                <a:gd name="connsiteY427" fmla="*/ 71972 h 257321"/>
                <a:gd name="connsiteX428" fmla="*/ 797140 w 1806696"/>
                <a:gd name="connsiteY428" fmla="*/ 78999 h 257321"/>
                <a:gd name="connsiteX429" fmla="*/ 799794 w 1806696"/>
                <a:gd name="connsiteY429" fmla="*/ 88056 h 257321"/>
                <a:gd name="connsiteX430" fmla="*/ 806821 w 1806696"/>
                <a:gd name="connsiteY430" fmla="*/ 84152 h 257321"/>
                <a:gd name="connsiteX431" fmla="*/ 808852 w 1806696"/>
                <a:gd name="connsiteY431" fmla="*/ 73690 h 257321"/>
                <a:gd name="connsiteX432" fmla="*/ 808071 w 1806696"/>
                <a:gd name="connsiteY432" fmla="*/ 70254 h 257321"/>
                <a:gd name="connsiteX433" fmla="*/ 1222373 w 1806696"/>
                <a:gd name="connsiteY433" fmla="*/ 129435 h 257321"/>
                <a:gd name="connsiteX434" fmla="*/ 1219094 w 1806696"/>
                <a:gd name="connsiteY434" fmla="*/ 133807 h 257321"/>
                <a:gd name="connsiteX435" fmla="*/ 1220656 w 1806696"/>
                <a:gd name="connsiteY435" fmla="*/ 144426 h 257321"/>
                <a:gd name="connsiteX436" fmla="*/ 1226589 w 1806696"/>
                <a:gd name="connsiteY436" fmla="*/ 135369 h 257321"/>
                <a:gd name="connsiteX437" fmla="*/ 1222373 w 1806696"/>
                <a:gd name="connsiteY437" fmla="*/ 129435 h 257321"/>
                <a:gd name="connsiteX438" fmla="*/ 1769819 w 1806696"/>
                <a:gd name="connsiteY438" fmla="*/ 205435 h 257321"/>
                <a:gd name="connsiteX439" fmla="*/ 1766384 w 1806696"/>
                <a:gd name="connsiteY439" fmla="*/ 208246 h 257321"/>
                <a:gd name="connsiteX440" fmla="*/ 1770288 w 1806696"/>
                <a:gd name="connsiteY440" fmla="*/ 210276 h 257321"/>
                <a:gd name="connsiteX441" fmla="*/ 1772942 w 1806696"/>
                <a:gd name="connsiteY441" fmla="*/ 207465 h 257321"/>
                <a:gd name="connsiteX442" fmla="*/ 1769819 w 1806696"/>
                <a:gd name="connsiteY442" fmla="*/ 205435 h 257321"/>
                <a:gd name="connsiteX443" fmla="*/ 1714852 w 1806696"/>
                <a:gd name="connsiteY443" fmla="*/ 196847 h 257321"/>
                <a:gd name="connsiteX444" fmla="*/ 1712979 w 1806696"/>
                <a:gd name="connsiteY444" fmla="*/ 207778 h 257321"/>
                <a:gd name="connsiteX445" fmla="*/ 1720943 w 1806696"/>
                <a:gd name="connsiteY445" fmla="*/ 223237 h 257321"/>
                <a:gd name="connsiteX446" fmla="*/ 1729531 w 1806696"/>
                <a:gd name="connsiteY446" fmla="*/ 219489 h 257321"/>
                <a:gd name="connsiteX447" fmla="*/ 1726408 w 1806696"/>
                <a:gd name="connsiteY447" fmla="*/ 210432 h 257321"/>
                <a:gd name="connsiteX448" fmla="*/ 1722504 w 1806696"/>
                <a:gd name="connsiteY448" fmla="*/ 207153 h 257321"/>
                <a:gd name="connsiteX449" fmla="*/ 1726565 w 1806696"/>
                <a:gd name="connsiteY449" fmla="*/ 206060 h 257321"/>
                <a:gd name="connsiteX450" fmla="*/ 1729063 w 1806696"/>
                <a:gd name="connsiteY450" fmla="*/ 204498 h 257321"/>
                <a:gd name="connsiteX451" fmla="*/ 1727033 w 1806696"/>
                <a:gd name="connsiteY451" fmla="*/ 202156 h 257321"/>
                <a:gd name="connsiteX452" fmla="*/ 1714852 w 1806696"/>
                <a:gd name="connsiteY452" fmla="*/ 196847 h 257321"/>
                <a:gd name="connsiteX453" fmla="*/ 441820 w 1806696"/>
                <a:gd name="connsiteY453" fmla="*/ 10436 h 257321"/>
                <a:gd name="connsiteX454" fmla="*/ 493772 w 1806696"/>
                <a:gd name="connsiteY454" fmla="*/ 25306 h 257321"/>
                <a:gd name="connsiteX455" fmla="*/ 531221 w 1806696"/>
                <a:gd name="connsiteY455" fmla="*/ 74504 h 257321"/>
                <a:gd name="connsiteX456" fmla="*/ 532322 w 1806696"/>
                <a:gd name="connsiteY456" fmla="*/ 85885 h 257321"/>
                <a:gd name="connsiteX457" fmla="*/ 532139 w 1806696"/>
                <a:gd name="connsiteY457" fmla="*/ 166292 h 257321"/>
                <a:gd name="connsiteX458" fmla="*/ 530670 w 1806696"/>
                <a:gd name="connsiteY458" fmla="*/ 177857 h 257321"/>
                <a:gd name="connsiteX459" fmla="*/ 530670 w 1806696"/>
                <a:gd name="connsiteY459" fmla="*/ 178958 h 257321"/>
                <a:gd name="connsiteX460" fmla="*/ 527366 w 1806696"/>
                <a:gd name="connsiteY460" fmla="*/ 196031 h 257321"/>
                <a:gd name="connsiteX461" fmla="*/ 511579 w 1806696"/>
                <a:gd name="connsiteY461" fmla="*/ 220079 h 257321"/>
                <a:gd name="connsiteX462" fmla="*/ 456690 w 1806696"/>
                <a:gd name="connsiteY462" fmla="*/ 244862 h 257321"/>
                <a:gd name="connsiteX463" fmla="*/ 335898 w 1806696"/>
                <a:gd name="connsiteY463" fmla="*/ 242843 h 257321"/>
                <a:gd name="connsiteX464" fmla="*/ 286883 w 1806696"/>
                <a:gd name="connsiteY464" fmla="*/ 214389 h 257321"/>
                <a:gd name="connsiteX465" fmla="*/ 281192 w 1806696"/>
                <a:gd name="connsiteY465" fmla="*/ 208331 h 257321"/>
                <a:gd name="connsiteX466" fmla="*/ 274400 w 1806696"/>
                <a:gd name="connsiteY466" fmla="*/ 159499 h 257321"/>
                <a:gd name="connsiteX467" fmla="*/ 275684 w 1806696"/>
                <a:gd name="connsiteY467" fmla="*/ 158581 h 257321"/>
                <a:gd name="connsiteX468" fmla="*/ 275318 w 1806696"/>
                <a:gd name="connsiteY468" fmla="*/ 155828 h 257321"/>
                <a:gd name="connsiteX469" fmla="*/ 275501 w 1806696"/>
                <a:gd name="connsiteY469" fmla="*/ 93963 h 257321"/>
                <a:gd name="connsiteX470" fmla="*/ 289086 w 1806696"/>
                <a:gd name="connsiteY470" fmla="*/ 44948 h 257321"/>
                <a:gd name="connsiteX471" fmla="*/ 329289 w 1806696"/>
                <a:gd name="connsiteY471" fmla="*/ 17963 h 257321"/>
                <a:gd name="connsiteX472" fmla="*/ 441820 w 1806696"/>
                <a:gd name="connsiteY472" fmla="*/ 10436 h 257321"/>
                <a:gd name="connsiteX473" fmla="*/ 1149916 w 1806696"/>
                <a:gd name="connsiteY473" fmla="*/ 106804 h 257321"/>
                <a:gd name="connsiteX474" fmla="*/ 1128432 w 1806696"/>
                <a:gd name="connsiteY474" fmla="*/ 116517 h 257321"/>
                <a:gd name="connsiteX475" fmla="*/ 1129366 w 1806696"/>
                <a:gd name="connsiteY475" fmla="*/ 105869 h 257321"/>
                <a:gd name="connsiteX476" fmla="*/ 1118905 w 1806696"/>
                <a:gd name="connsiteY476" fmla="*/ 112034 h 257321"/>
                <a:gd name="connsiteX477" fmla="*/ 1130860 w 1806696"/>
                <a:gd name="connsiteY477" fmla="*/ 131650 h 257321"/>
                <a:gd name="connsiteX478" fmla="*/ 1134783 w 1806696"/>
                <a:gd name="connsiteY478" fmla="*/ 119880 h 257321"/>
                <a:gd name="connsiteX479" fmla="*/ 1149916 w 1806696"/>
                <a:gd name="connsiteY479" fmla="*/ 106804 h 257321"/>
                <a:gd name="connsiteX480" fmla="*/ 1725939 w 1806696"/>
                <a:gd name="connsiteY480" fmla="*/ 185037 h 257321"/>
                <a:gd name="connsiteX481" fmla="*/ 1721723 w 1806696"/>
                <a:gd name="connsiteY481" fmla="*/ 187165 h 257321"/>
                <a:gd name="connsiteX482" fmla="*/ 1717039 w 1806696"/>
                <a:gd name="connsiteY482" fmla="*/ 192474 h 257321"/>
                <a:gd name="connsiteX483" fmla="*/ 1723754 w 1806696"/>
                <a:gd name="connsiteY483" fmla="*/ 195129 h 257321"/>
                <a:gd name="connsiteX484" fmla="*/ 1728282 w 1806696"/>
                <a:gd name="connsiteY484" fmla="*/ 191693 h 257321"/>
                <a:gd name="connsiteX485" fmla="*/ 1730624 w 1806696"/>
                <a:gd name="connsiteY485" fmla="*/ 186072 h 257321"/>
                <a:gd name="connsiteX486" fmla="*/ 1725939 w 1806696"/>
                <a:gd name="connsiteY486" fmla="*/ 185037 h 257321"/>
                <a:gd name="connsiteX487" fmla="*/ 794095 w 1806696"/>
                <a:gd name="connsiteY487" fmla="*/ 46382 h 257321"/>
                <a:gd name="connsiteX488" fmla="*/ 787146 w 1806696"/>
                <a:gd name="connsiteY488" fmla="*/ 45581 h 257321"/>
                <a:gd name="connsiteX489" fmla="*/ 777932 w 1806696"/>
                <a:gd name="connsiteY489" fmla="*/ 54639 h 257321"/>
                <a:gd name="connsiteX490" fmla="*/ 775903 w 1806696"/>
                <a:gd name="connsiteY490" fmla="*/ 58074 h 257321"/>
                <a:gd name="connsiteX491" fmla="*/ 773560 w 1806696"/>
                <a:gd name="connsiteY491" fmla="*/ 61666 h 257321"/>
                <a:gd name="connsiteX492" fmla="*/ 779806 w 1806696"/>
                <a:gd name="connsiteY492" fmla="*/ 62446 h 257321"/>
                <a:gd name="connsiteX493" fmla="*/ 791362 w 1806696"/>
                <a:gd name="connsiteY493" fmla="*/ 57606 h 257321"/>
                <a:gd name="connsiteX494" fmla="*/ 796827 w 1806696"/>
                <a:gd name="connsiteY494" fmla="*/ 53389 h 257321"/>
                <a:gd name="connsiteX495" fmla="*/ 794095 w 1806696"/>
                <a:gd name="connsiteY495" fmla="*/ 46382 h 257321"/>
                <a:gd name="connsiteX496" fmla="*/ 1463814 w 1806696"/>
                <a:gd name="connsiteY496" fmla="*/ 138217 h 257321"/>
                <a:gd name="connsiteX497" fmla="*/ 1462877 w 1806696"/>
                <a:gd name="connsiteY497" fmla="*/ 142277 h 257321"/>
                <a:gd name="connsiteX498" fmla="*/ 1452102 w 1806696"/>
                <a:gd name="connsiteY498" fmla="*/ 144620 h 257321"/>
                <a:gd name="connsiteX499" fmla="*/ 1449760 w 1806696"/>
                <a:gd name="connsiteY499" fmla="*/ 144464 h 257321"/>
                <a:gd name="connsiteX500" fmla="*/ 1449135 w 1806696"/>
                <a:gd name="connsiteY500" fmla="*/ 146181 h 257321"/>
                <a:gd name="connsiteX501" fmla="*/ 1448823 w 1806696"/>
                <a:gd name="connsiteY501" fmla="*/ 166170 h 257321"/>
                <a:gd name="connsiteX502" fmla="*/ 1451946 w 1806696"/>
                <a:gd name="connsiteY502" fmla="*/ 173197 h 257321"/>
                <a:gd name="connsiteX503" fmla="*/ 1457724 w 1806696"/>
                <a:gd name="connsiteY503" fmla="*/ 174758 h 257321"/>
                <a:gd name="connsiteX504" fmla="*/ 1457880 w 1806696"/>
                <a:gd name="connsiteY504" fmla="*/ 168200 h 257321"/>
                <a:gd name="connsiteX505" fmla="*/ 1457411 w 1806696"/>
                <a:gd name="connsiteY505" fmla="*/ 164764 h 257321"/>
                <a:gd name="connsiteX506" fmla="*/ 1458036 w 1806696"/>
                <a:gd name="connsiteY506" fmla="*/ 159767 h 257321"/>
                <a:gd name="connsiteX507" fmla="*/ 1460691 w 1806696"/>
                <a:gd name="connsiteY507" fmla="*/ 163515 h 257321"/>
                <a:gd name="connsiteX508" fmla="*/ 1462252 w 1806696"/>
                <a:gd name="connsiteY508" fmla="*/ 165389 h 257321"/>
                <a:gd name="connsiteX509" fmla="*/ 1471153 w 1806696"/>
                <a:gd name="connsiteY509" fmla="*/ 164608 h 257321"/>
                <a:gd name="connsiteX510" fmla="*/ 1473651 w 1806696"/>
                <a:gd name="connsiteY510" fmla="*/ 159142 h 257321"/>
                <a:gd name="connsiteX511" fmla="*/ 1471778 w 1806696"/>
                <a:gd name="connsiteY511" fmla="*/ 149929 h 257321"/>
                <a:gd name="connsiteX512" fmla="*/ 1471309 w 1806696"/>
                <a:gd name="connsiteY512" fmla="*/ 141965 h 257321"/>
                <a:gd name="connsiteX513" fmla="*/ 1463814 w 1806696"/>
                <a:gd name="connsiteY513" fmla="*/ 138217 h 257321"/>
                <a:gd name="connsiteX514" fmla="*/ 721873 w 1806696"/>
                <a:gd name="connsiteY514" fmla="*/ 24969 h 257321"/>
                <a:gd name="connsiteX515" fmla="*/ 718280 w 1806696"/>
                <a:gd name="connsiteY515" fmla="*/ 38086 h 257321"/>
                <a:gd name="connsiteX516" fmla="*/ 724371 w 1806696"/>
                <a:gd name="connsiteY516" fmla="*/ 42771 h 257321"/>
                <a:gd name="connsiteX517" fmla="*/ 735302 w 1806696"/>
                <a:gd name="connsiteY517" fmla="*/ 34963 h 257321"/>
                <a:gd name="connsiteX518" fmla="*/ 721873 w 1806696"/>
                <a:gd name="connsiteY518" fmla="*/ 24969 h 257321"/>
                <a:gd name="connsiteX519" fmla="*/ 634581 w 1806696"/>
                <a:gd name="connsiteY519" fmla="*/ 10915 h 257321"/>
                <a:gd name="connsiteX520" fmla="*/ 608659 w 1806696"/>
                <a:gd name="connsiteY520" fmla="*/ 10915 h 257321"/>
                <a:gd name="connsiteX521" fmla="*/ 622870 w 1806696"/>
                <a:gd name="connsiteY521" fmla="*/ 28717 h 257321"/>
                <a:gd name="connsiteX522" fmla="*/ 628647 w 1806696"/>
                <a:gd name="connsiteY522" fmla="*/ 25750 h 257321"/>
                <a:gd name="connsiteX523" fmla="*/ 634581 w 1806696"/>
                <a:gd name="connsiteY523" fmla="*/ 10915 h 257321"/>
                <a:gd name="connsiteX524" fmla="*/ 1335587 w 1806696"/>
                <a:gd name="connsiteY524" fmla="*/ 107573 h 257321"/>
                <a:gd name="connsiteX525" fmla="*/ 1342146 w 1806696"/>
                <a:gd name="connsiteY525" fmla="*/ 113663 h 257321"/>
                <a:gd name="connsiteX526" fmla="*/ 1342145 w 1806696"/>
                <a:gd name="connsiteY526" fmla="*/ 144426 h 257321"/>
                <a:gd name="connsiteX527" fmla="*/ 1337305 w 1806696"/>
                <a:gd name="connsiteY527" fmla="*/ 149423 h 257321"/>
                <a:gd name="connsiteX528" fmla="*/ 1265941 w 1806696"/>
                <a:gd name="connsiteY528" fmla="*/ 149579 h 257321"/>
                <a:gd name="connsiteX529" fmla="*/ 1222373 w 1806696"/>
                <a:gd name="connsiteY529" fmla="*/ 149735 h 257321"/>
                <a:gd name="connsiteX530" fmla="*/ 1216283 w 1806696"/>
                <a:gd name="connsiteY530" fmla="*/ 143801 h 257321"/>
                <a:gd name="connsiteX531" fmla="*/ 1216284 w 1806696"/>
                <a:gd name="connsiteY531" fmla="*/ 113819 h 257321"/>
                <a:gd name="connsiteX532" fmla="*/ 1222842 w 1806696"/>
                <a:gd name="connsiteY532" fmla="*/ 107573 h 257321"/>
                <a:gd name="connsiteX533" fmla="*/ 1279215 w 1806696"/>
                <a:gd name="connsiteY533" fmla="*/ 107729 h 257321"/>
                <a:gd name="connsiteX534" fmla="*/ 1335587 w 1806696"/>
                <a:gd name="connsiteY534" fmla="*/ 107573 h 257321"/>
                <a:gd name="connsiteX535" fmla="*/ 916210 w 1806696"/>
                <a:gd name="connsiteY535" fmla="*/ 46781 h 257321"/>
                <a:gd name="connsiteX536" fmla="*/ 914857 w 1806696"/>
                <a:gd name="connsiteY536" fmla="*/ 65921 h 257321"/>
                <a:gd name="connsiteX537" fmla="*/ 891270 w 1806696"/>
                <a:gd name="connsiteY537" fmla="*/ 66694 h 257321"/>
                <a:gd name="connsiteX538" fmla="*/ 880637 w 1806696"/>
                <a:gd name="connsiteY538" fmla="*/ 67661 h 257321"/>
                <a:gd name="connsiteX539" fmla="*/ 865556 w 1806696"/>
                <a:gd name="connsiteY539" fmla="*/ 86221 h 257321"/>
                <a:gd name="connsiteX540" fmla="*/ 910217 w 1806696"/>
                <a:gd name="connsiteY540" fmla="*/ 90667 h 257321"/>
                <a:gd name="connsiteX541" fmla="*/ 914470 w 1806696"/>
                <a:gd name="connsiteY541" fmla="*/ 101881 h 257321"/>
                <a:gd name="connsiteX542" fmla="*/ 941731 w 1806696"/>
                <a:gd name="connsiteY542" fmla="*/ 94728 h 257321"/>
                <a:gd name="connsiteX543" fmla="*/ 925877 w 1806696"/>
                <a:gd name="connsiteY543" fmla="*/ 76748 h 257321"/>
                <a:gd name="connsiteX544" fmla="*/ 934189 w 1806696"/>
                <a:gd name="connsiteY544" fmla="*/ 82934 h 257321"/>
                <a:gd name="connsiteX545" fmla="*/ 929743 w 1806696"/>
                <a:gd name="connsiteY545" fmla="*/ 59347 h 257321"/>
                <a:gd name="connsiteX546" fmla="*/ 916210 w 1806696"/>
                <a:gd name="connsiteY546" fmla="*/ 46781 h 257321"/>
                <a:gd name="connsiteX547" fmla="*/ 1147674 w 1806696"/>
                <a:gd name="connsiteY547" fmla="*/ 65330 h 257321"/>
                <a:gd name="connsiteX548" fmla="*/ 1145058 w 1806696"/>
                <a:gd name="connsiteY548" fmla="*/ 66077 h 257321"/>
                <a:gd name="connsiteX549" fmla="*/ 1148047 w 1806696"/>
                <a:gd name="connsiteY549" fmla="*/ 78594 h 257321"/>
                <a:gd name="connsiteX550" fmla="*/ 1138893 w 1806696"/>
                <a:gd name="connsiteY550" fmla="*/ 85319 h 257321"/>
                <a:gd name="connsiteX551" fmla="*/ 1140202 w 1806696"/>
                <a:gd name="connsiteY551" fmla="*/ 88682 h 257321"/>
                <a:gd name="connsiteX552" fmla="*/ 1163927 w 1806696"/>
                <a:gd name="connsiteY552" fmla="*/ 86441 h 257321"/>
                <a:gd name="connsiteX553" fmla="*/ 1147674 w 1806696"/>
                <a:gd name="connsiteY553" fmla="*/ 65330 h 257321"/>
                <a:gd name="connsiteX554" fmla="*/ 821500 w 1806696"/>
                <a:gd name="connsiteY554" fmla="*/ 10758 h 257321"/>
                <a:gd name="connsiteX555" fmla="*/ 806353 w 1806696"/>
                <a:gd name="connsiteY555" fmla="*/ 13257 h 257321"/>
                <a:gd name="connsiteX556" fmla="*/ 797140 w 1806696"/>
                <a:gd name="connsiteY556" fmla="*/ 15131 h 257321"/>
                <a:gd name="connsiteX557" fmla="*/ 798545 w 1806696"/>
                <a:gd name="connsiteY557" fmla="*/ 18254 h 257321"/>
                <a:gd name="connsiteX558" fmla="*/ 806977 w 1806696"/>
                <a:gd name="connsiteY558" fmla="*/ 39179 h 257321"/>
                <a:gd name="connsiteX559" fmla="*/ 814005 w 1806696"/>
                <a:gd name="connsiteY559" fmla="*/ 47768 h 257321"/>
                <a:gd name="connsiteX560" fmla="*/ 821500 w 1806696"/>
                <a:gd name="connsiteY560" fmla="*/ 10758 h 257321"/>
                <a:gd name="connsiteX561" fmla="*/ 904416 w 1806696"/>
                <a:gd name="connsiteY561" fmla="*/ 21647 h 257321"/>
                <a:gd name="connsiteX562" fmla="*/ 900936 w 1806696"/>
                <a:gd name="connsiteY562" fmla="*/ 24934 h 257321"/>
                <a:gd name="connsiteX563" fmla="*/ 910990 w 1806696"/>
                <a:gd name="connsiteY563" fmla="*/ 40208 h 257321"/>
                <a:gd name="connsiteX564" fmla="*/ 914276 w 1806696"/>
                <a:gd name="connsiteY564" fmla="*/ 39628 h 257321"/>
                <a:gd name="connsiteX565" fmla="*/ 913310 w 1806696"/>
                <a:gd name="connsiteY565" fmla="*/ 28221 h 257321"/>
                <a:gd name="connsiteX566" fmla="*/ 904416 w 1806696"/>
                <a:gd name="connsiteY566" fmla="*/ 21647 h 257321"/>
                <a:gd name="connsiteX567" fmla="*/ 821187 w 1806696"/>
                <a:gd name="connsiteY567" fmla="*/ 7792 h 257321"/>
                <a:gd name="connsiteX568" fmla="*/ 824780 w 1806696"/>
                <a:gd name="connsiteY568" fmla="*/ 11539 h 257321"/>
                <a:gd name="connsiteX569" fmla="*/ 814785 w 1806696"/>
                <a:gd name="connsiteY569" fmla="*/ 57137 h 257321"/>
                <a:gd name="connsiteX570" fmla="*/ 814473 w 1806696"/>
                <a:gd name="connsiteY570" fmla="*/ 58543 h 257321"/>
                <a:gd name="connsiteX571" fmla="*/ 801356 w 1806696"/>
                <a:gd name="connsiteY571" fmla="*/ 123348 h 257321"/>
                <a:gd name="connsiteX572" fmla="*/ 776995 w 1806696"/>
                <a:gd name="connsiteY572" fmla="*/ 239684 h 257321"/>
                <a:gd name="connsiteX573" fmla="*/ 776059 w 1806696"/>
                <a:gd name="connsiteY573" fmla="*/ 242339 h 257321"/>
                <a:gd name="connsiteX574" fmla="*/ 768094 w 1806696"/>
                <a:gd name="connsiteY574" fmla="*/ 249679 h 257321"/>
                <a:gd name="connsiteX575" fmla="*/ 630521 w 1806696"/>
                <a:gd name="connsiteY575" fmla="*/ 249678 h 257321"/>
                <a:gd name="connsiteX576" fmla="*/ 622557 w 1806696"/>
                <a:gd name="connsiteY576" fmla="*/ 242027 h 257321"/>
                <a:gd name="connsiteX577" fmla="*/ 600540 w 1806696"/>
                <a:gd name="connsiteY577" fmla="*/ 151456 h 257321"/>
                <a:gd name="connsiteX578" fmla="*/ 567902 w 1806696"/>
                <a:gd name="connsiteY578" fmla="*/ 14350 h 257321"/>
                <a:gd name="connsiteX579" fmla="*/ 573056 w 1806696"/>
                <a:gd name="connsiteY579" fmla="*/ 7635 h 257321"/>
                <a:gd name="connsiteX580" fmla="*/ 665032 w 1806696"/>
                <a:gd name="connsiteY580" fmla="*/ 7635 h 257321"/>
                <a:gd name="connsiteX581" fmla="*/ 672995 w 1806696"/>
                <a:gd name="connsiteY581" fmla="*/ 14506 h 257321"/>
                <a:gd name="connsiteX582" fmla="*/ 696263 w 1806696"/>
                <a:gd name="connsiteY582" fmla="*/ 168009 h 257321"/>
                <a:gd name="connsiteX583" fmla="*/ 697669 w 1806696"/>
                <a:gd name="connsiteY583" fmla="*/ 172069 h 257321"/>
                <a:gd name="connsiteX584" fmla="*/ 704383 w 1806696"/>
                <a:gd name="connsiteY584" fmla="*/ 118194 h 257321"/>
                <a:gd name="connsiteX585" fmla="*/ 713753 w 1806696"/>
                <a:gd name="connsiteY585" fmla="*/ 52609 h 257321"/>
                <a:gd name="connsiteX586" fmla="*/ 718593 w 1806696"/>
                <a:gd name="connsiteY586" fmla="*/ 13257 h 257321"/>
                <a:gd name="connsiteX587" fmla="*/ 724214 w 1806696"/>
                <a:gd name="connsiteY587" fmla="*/ 7792 h 257321"/>
                <a:gd name="connsiteX588" fmla="*/ 792767 w 1806696"/>
                <a:gd name="connsiteY588" fmla="*/ 8104 h 257321"/>
                <a:gd name="connsiteX589" fmla="*/ 821187 w 1806696"/>
                <a:gd name="connsiteY589" fmla="*/ 7792 h 257321"/>
                <a:gd name="connsiteX590" fmla="*/ 1490048 w 1806696"/>
                <a:gd name="connsiteY590" fmla="*/ 101677 h 257321"/>
                <a:gd name="connsiteX591" fmla="*/ 1487705 w 1806696"/>
                <a:gd name="connsiteY591" fmla="*/ 106361 h 257321"/>
                <a:gd name="connsiteX592" fmla="*/ 1490204 w 1806696"/>
                <a:gd name="connsiteY592" fmla="*/ 108391 h 257321"/>
                <a:gd name="connsiteX593" fmla="*/ 1493640 w 1806696"/>
                <a:gd name="connsiteY593" fmla="*/ 105424 h 257321"/>
                <a:gd name="connsiteX594" fmla="*/ 1490048 w 1806696"/>
                <a:gd name="connsiteY594" fmla="*/ 101677 h 257321"/>
                <a:gd name="connsiteX595" fmla="*/ 1008870 w 1806696"/>
                <a:gd name="connsiteY595" fmla="*/ 23670 h 257321"/>
                <a:gd name="connsiteX596" fmla="*/ 993364 w 1806696"/>
                <a:gd name="connsiteY596" fmla="*/ 31516 h 257321"/>
                <a:gd name="connsiteX597" fmla="*/ 1009056 w 1806696"/>
                <a:gd name="connsiteY597" fmla="*/ 37121 h 257321"/>
                <a:gd name="connsiteX598" fmla="*/ 1008870 w 1806696"/>
                <a:gd name="connsiteY598" fmla="*/ 23670 h 257321"/>
                <a:gd name="connsiteX599" fmla="*/ 1139454 w 1806696"/>
                <a:gd name="connsiteY599" fmla="*/ 35066 h 257321"/>
                <a:gd name="connsiteX600" fmla="*/ 1130487 w 1806696"/>
                <a:gd name="connsiteY600" fmla="*/ 41231 h 257321"/>
                <a:gd name="connsiteX601" fmla="*/ 1129739 w 1806696"/>
                <a:gd name="connsiteY601" fmla="*/ 74671 h 257321"/>
                <a:gd name="connsiteX602" fmla="*/ 1132356 w 1806696"/>
                <a:gd name="connsiteY602" fmla="*/ 74857 h 257321"/>
                <a:gd name="connsiteX603" fmla="*/ 1142256 w 1806696"/>
                <a:gd name="connsiteY603" fmla="*/ 55055 h 257321"/>
                <a:gd name="connsiteX604" fmla="*/ 1144311 w 1806696"/>
                <a:gd name="connsiteY604" fmla="*/ 43846 h 257321"/>
                <a:gd name="connsiteX605" fmla="*/ 1139454 w 1806696"/>
                <a:gd name="connsiteY605" fmla="*/ 35066 h 257321"/>
                <a:gd name="connsiteX606" fmla="*/ 1082102 w 1806696"/>
                <a:gd name="connsiteY606" fmla="*/ 24231 h 257321"/>
                <a:gd name="connsiteX607" fmla="*/ 1056134 w 1806696"/>
                <a:gd name="connsiteY607" fmla="*/ 31516 h 257321"/>
                <a:gd name="connsiteX608" fmla="*/ 1076497 w 1806696"/>
                <a:gd name="connsiteY608" fmla="*/ 36373 h 257321"/>
                <a:gd name="connsiteX609" fmla="*/ 1082102 w 1806696"/>
                <a:gd name="connsiteY609" fmla="*/ 24231 h 257321"/>
                <a:gd name="connsiteX610" fmla="*/ 948304 w 1806696"/>
                <a:gd name="connsiteY610" fmla="*/ 1154 h 257321"/>
                <a:gd name="connsiteX611" fmla="*/ 947724 w 1806696"/>
                <a:gd name="connsiteY611" fmla="*/ 257321 h 257321"/>
                <a:gd name="connsiteX612" fmla="*/ 874063 w 1806696"/>
                <a:gd name="connsiteY612" fmla="*/ 255001 h 257321"/>
                <a:gd name="connsiteX613" fmla="*/ 872516 w 1806696"/>
                <a:gd name="connsiteY613" fmla="*/ 241854 h 257321"/>
                <a:gd name="connsiteX614" fmla="*/ 859563 w 1806696"/>
                <a:gd name="connsiteY614" fmla="*/ 227354 h 257321"/>
                <a:gd name="connsiteX615" fmla="*/ 860337 w 1806696"/>
                <a:gd name="connsiteY615" fmla="*/ 45041 h 257321"/>
                <a:gd name="connsiteX616" fmla="*/ 860337 w 1806696"/>
                <a:gd name="connsiteY616" fmla="*/ 7534 h 257321"/>
                <a:gd name="connsiteX617" fmla="*/ 866910 w 1806696"/>
                <a:gd name="connsiteY617" fmla="*/ 767 h 257321"/>
                <a:gd name="connsiteX618" fmla="*/ 902290 w 1806696"/>
                <a:gd name="connsiteY618" fmla="*/ 1734 h 257321"/>
                <a:gd name="connsiteX619" fmla="*/ 928776 w 1806696"/>
                <a:gd name="connsiteY619" fmla="*/ 961 h 257321"/>
                <a:gd name="connsiteX620" fmla="*/ 948304 w 1806696"/>
                <a:gd name="connsiteY620" fmla="*/ 1154 h 257321"/>
                <a:gd name="connsiteX621" fmla="*/ 1439044 w 1806696"/>
                <a:gd name="connsiteY621" fmla="*/ 69118 h 257321"/>
                <a:gd name="connsiteX622" fmla="*/ 1436174 w 1806696"/>
                <a:gd name="connsiteY622" fmla="*/ 69821 h 257321"/>
                <a:gd name="connsiteX623" fmla="*/ 1429459 w 1806696"/>
                <a:gd name="connsiteY623" fmla="*/ 74818 h 257321"/>
                <a:gd name="connsiteX624" fmla="*/ 1449916 w 1806696"/>
                <a:gd name="connsiteY624" fmla="*/ 83562 h 257321"/>
                <a:gd name="connsiteX625" fmla="*/ 1455226 w 1806696"/>
                <a:gd name="connsiteY625" fmla="*/ 86842 h 257321"/>
                <a:gd name="connsiteX626" fmla="*/ 1465063 w 1806696"/>
                <a:gd name="connsiteY626" fmla="*/ 91370 h 257321"/>
                <a:gd name="connsiteX627" fmla="*/ 1469748 w 1806696"/>
                <a:gd name="connsiteY627" fmla="*/ 94806 h 257321"/>
                <a:gd name="connsiteX628" fmla="*/ 1481303 w 1806696"/>
                <a:gd name="connsiteY628" fmla="*/ 104019 h 257321"/>
                <a:gd name="connsiteX629" fmla="*/ 1473808 w 1806696"/>
                <a:gd name="connsiteY629" fmla="*/ 92151 h 257321"/>
                <a:gd name="connsiteX630" fmla="*/ 1470997 w 1806696"/>
                <a:gd name="connsiteY630" fmla="*/ 89028 h 257321"/>
                <a:gd name="connsiteX631" fmla="*/ 1467093 w 1806696"/>
                <a:gd name="connsiteY631" fmla="*/ 82782 h 257321"/>
                <a:gd name="connsiteX632" fmla="*/ 1459441 w 1806696"/>
                <a:gd name="connsiteY632" fmla="*/ 81845 h 257321"/>
                <a:gd name="connsiteX633" fmla="*/ 1441796 w 1806696"/>
                <a:gd name="connsiteY633" fmla="*/ 71694 h 257321"/>
                <a:gd name="connsiteX634" fmla="*/ 1439044 w 1806696"/>
                <a:gd name="connsiteY634" fmla="*/ 69118 h 257321"/>
                <a:gd name="connsiteX635" fmla="*/ 1145805 w 1806696"/>
                <a:gd name="connsiteY635" fmla="*/ 24978 h 257321"/>
                <a:gd name="connsiteX636" fmla="*/ 1143565 w 1806696"/>
                <a:gd name="connsiteY636" fmla="*/ 28527 h 257321"/>
                <a:gd name="connsiteX637" fmla="*/ 1153839 w 1806696"/>
                <a:gd name="connsiteY637" fmla="*/ 43846 h 257321"/>
                <a:gd name="connsiteX638" fmla="*/ 1158323 w 1806696"/>
                <a:gd name="connsiteY638" fmla="*/ 42725 h 257321"/>
                <a:gd name="connsiteX639" fmla="*/ 1160751 w 1806696"/>
                <a:gd name="connsiteY639" fmla="*/ 29835 h 257321"/>
                <a:gd name="connsiteX640" fmla="*/ 1145805 w 1806696"/>
                <a:gd name="connsiteY640" fmla="*/ 24978 h 257321"/>
                <a:gd name="connsiteX641" fmla="*/ 1138893 w 1806696"/>
                <a:gd name="connsiteY641" fmla="*/ 10780 h 257321"/>
                <a:gd name="connsiteX642" fmla="*/ 1135532 w 1806696"/>
                <a:gd name="connsiteY642" fmla="*/ 25912 h 257321"/>
                <a:gd name="connsiteX643" fmla="*/ 1152904 w 1806696"/>
                <a:gd name="connsiteY643" fmla="*/ 16945 h 257321"/>
                <a:gd name="connsiteX644" fmla="*/ 1181674 w 1806696"/>
                <a:gd name="connsiteY644" fmla="*/ 58791 h 257321"/>
                <a:gd name="connsiteX645" fmla="*/ 1180180 w 1806696"/>
                <a:gd name="connsiteY645" fmla="*/ 213662 h 257321"/>
                <a:gd name="connsiteX646" fmla="*/ 1160937 w 1806696"/>
                <a:gd name="connsiteY646" fmla="*/ 242431 h 257321"/>
                <a:gd name="connsiteX647" fmla="*/ 1151784 w 1806696"/>
                <a:gd name="connsiteY647" fmla="*/ 243366 h 257321"/>
                <a:gd name="connsiteX648" fmla="*/ 1144125 w 1806696"/>
                <a:gd name="connsiteY648" fmla="*/ 244860 h 257321"/>
                <a:gd name="connsiteX649" fmla="*/ 1116289 w 1806696"/>
                <a:gd name="connsiteY649" fmla="*/ 251585 h 257321"/>
                <a:gd name="connsiteX650" fmla="*/ 1084530 w 1806696"/>
                <a:gd name="connsiteY650" fmla="*/ 248597 h 257321"/>
                <a:gd name="connsiteX651" fmla="*/ 1076684 w 1806696"/>
                <a:gd name="connsiteY651" fmla="*/ 244299 h 257321"/>
                <a:gd name="connsiteX652" fmla="*/ 1059310 w 1806696"/>
                <a:gd name="connsiteY652" fmla="*/ 250465 h 257321"/>
                <a:gd name="connsiteX653" fmla="*/ 1074442 w 1806696"/>
                <a:gd name="connsiteY653" fmla="*/ 229354 h 257321"/>
                <a:gd name="connsiteX654" fmla="*/ 1074069 w 1806696"/>
                <a:gd name="connsiteY654" fmla="*/ 224124 h 257321"/>
                <a:gd name="connsiteX655" fmla="*/ 1080421 w 1806696"/>
                <a:gd name="connsiteY655" fmla="*/ 211047 h 257321"/>
                <a:gd name="connsiteX656" fmla="*/ 1087706 w 1806696"/>
                <a:gd name="connsiteY656" fmla="*/ 225057 h 257321"/>
                <a:gd name="connsiteX657" fmla="*/ 1099289 w 1806696"/>
                <a:gd name="connsiteY657" fmla="*/ 199464 h 257321"/>
                <a:gd name="connsiteX658" fmla="*/ 1096487 w 1806696"/>
                <a:gd name="connsiteY658" fmla="*/ 191805 h 257321"/>
                <a:gd name="connsiteX659" fmla="*/ 1096860 w 1806696"/>
                <a:gd name="connsiteY659" fmla="*/ 64023 h 257321"/>
                <a:gd name="connsiteX660" fmla="*/ 1071826 w 1806696"/>
                <a:gd name="connsiteY660" fmla="*/ 47022 h 257321"/>
                <a:gd name="connsiteX661" fmla="*/ 1068651 w 1806696"/>
                <a:gd name="connsiteY661" fmla="*/ 54308 h 257321"/>
                <a:gd name="connsiteX662" fmla="*/ 1068276 w 1806696"/>
                <a:gd name="connsiteY662" fmla="*/ 118759 h 257321"/>
                <a:gd name="connsiteX663" fmla="*/ 1067343 w 1806696"/>
                <a:gd name="connsiteY663" fmla="*/ 128847 h 257321"/>
                <a:gd name="connsiteX664" fmla="*/ 1067156 w 1806696"/>
                <a:gd name="connsiteY664" fmla="*/ 128847 h 257321"/>
                <a:gd name="connsiteX665" fmla="*/ 1056134 w 1806696"/>
                <a:gd name="connsiteY665" fmla="*/ 139496 h 257321"/>
                <a:gd name="connsiteX666" fmla="*/ 1067156 w 1806696"/>
                <a:gd name="connsiteY666" fmla="*/ 128847 h 257321"/>
                <a:gd name="connsiteX667" fmla="*/ 1067904 w 1806696"/>
                <a:gd name="connsiteY667" fmla="*/ 190870 h 257321"/>
                <a:gd name="connsiteX668" fmla="*/ 1063793 w 1806696"/>
                <a:gd name="connsiteY668" fmla="*/ 218706 h 257321"/>
                <a:gd name="connsiteX669" fmla="*/ 1065101 w 1806696"/>
                <a:gd name="connsiteY669" fmla="*/ 223002 h 257321"/>
                <a:gd name="connsiteX670" fmla="*/ 1061178 w 1806696"/>
                <a:gd name="connsiteY670" fmla="*/ 230102 h 257321"/>
                <a:gd name="connsiteX671" fmla="*/ 1041562 w 1806696"/>
                <a:gd name="connsiteY671" fmla="*/ 242805 h 257321"/>
                <a:gd name="connsiteX672" fmla="*/ 1054826 w 1806696"/>
                <a:gd name="connsiteY672" fmla="*/ 252333 h 257321"/>
                <a:gd name="connsiteX673" fmla="*/ 982902 w 1806696"/>
                <a:gd name="connsiteY673" fmla="*/ 252146 h 257321"/>
                <a:gd name="connsiteX674" fmla="*/ 983463 w 1806696"/>
                <a:gd name="connsiteY674" fmla="*/ 63836 h 257321"/>
                <a:gd name="connsiteX675" fmla="*/ 993364 w 1806696"/>
                <a:gd name="connsiteY675" fmla="*/ 62154 h 257321"/>
                <a:gd name="connsiteX676" fmla="*/ 999156 w 1806696"/>
                <a:gd name="connsiteY676" fmla="*/ 55803 h 257321"/>
                <a:gd name="connsiteX677" fmla="*/ 997100 w 1806696"/>
                <a:gd name="connsiteY677" fmla="*/ 51132 h 257321"/>
                <a:gd name="connsiteX678" fmla="*/ 990935 w 1806696"/>
                <a:gd name="connsiteY678" fmla="*/ 56550 h 257321"/>
                <a:gd name="connsiteX679" fmla="*/ 985144 w 1806696"/>
                <a:gd name="connsiteY679" fmla="*/ 61033 h 257321"/>
                <a:gd name="connsiteX680" fmla="*/ 983276 w 1806696"/>
                <a:gd name="connsiteY680" fmla="*/ 4989 h 257321"/>
                <a:gd name="connsiteX681" fmla="*/ 1138893 w 1806696"/>
                <a:gd name="connsiteY681" fmla="*/ 10780 h 257321"/>
                <a:gd name="connsiteX682" fmla="*/ 1419309 w 1806696"/>
                <a:gd name="connsiteY682" fmla="*/ 43899 h 257321"/>
                <a:gd name="connsiteX683" fmla="*/ 1407285 w 1806696"/>
                <a:gd name="connsiteY683" fmla="*/ 53424 h 257321"/>
                <a:gd name="connsiteX684" fmla="*/ 1404943 w 1806696"/>
                <a:gd name="connsiteY684" fmla="*/ 57484 h 257321"/>
                <a:gd name="connsiteX685" fmla="*/ 1402288 w 1806696"/>
                <a:gd name="connsiteY685" fmla="*/ 62325 h 257321"/>
                <a:gd name="connsiteX686" fmla="*/ 1409159 w 1806696"/>
                <a:gd name="connsiteY686" fmla="*/ 61857 h 257321"/>
                <a:gd name="connsiteX687" fmla="*/ 1418685 w 1806696"/>
                <a:gd name="connsiteY687" fmla="*/ 57796 h 257321"/>
                <a:gd name="connsiteX688" fmla="*/ 1424618 w 1806696"/>
                <a:gd name="connsiteY688" fmla="*/ 51082 h 257321"/>
                <a:gd name="connsiteX689" fmla="*/ 1419309 w 1806696"/>
                <a:gd name="connsiteY689" fmla="*/ 43899 h 257321"/>
                <a:gd name="connsiteX690" fmla="*/ 1447886 w 1806696"/>
                <a:gd name="connsiteY690" fmla="*/ 32031 h 257321"/>
                <a:gd name="connsiteX691" fmla="*/ 1435549 w 1806696"/>
                <a:gd name="connsiteY691" fmla="*/ 39526 h 257321"/>
                <a:gd name="connsiteX692" fmla="*/ 1443358 w 1806696"/>
                <a:gd name="connsiteY692" fmla="*/ 48115 h 257321"/>
                <a:gd name="connsiteX693" fmla="*/ 1453663 w 1806696"/>
                <a:gd name="connsiteY693" fmla="*/ 41868 h 257321"/>
                <a:gd name="connsiteX694" fmla="*/ 1447886 w 1806696"/>
                <a:gd name="connsiteY694" fmla="*/ 32031 h 257321"/>
                <a:gd name="connsiteX695" fmla="*/ 1657543 w 1806696"/>
                <a:gd name="connsiteY695" fmla="*/ 59272 h 257321"/>
                <a:gd name="connsiteX696" fmla="*/ 1654577 w 1806696"/>
                <a:gd name="connsiteY696" fmla="*/ 62552 h 257321"/>
                <a:gd name="connsiteX697" fmla="*/ 1663790 w 1806696"/>
                <a:gd name="connsiteY697" fmla="*/ 71609 h 257321"/>
                <a:gd name="connsiteX698" fmla="*/ 1666132 w 1806696"/>
                <a:gd name="connsiteY698" fmla="*/ 67861 h 257321"/>
                <a:gd name="connsiteX699" fmla="*/ 1657543 w 1806696"/>
                <a:gd name="connsiteY699" fmla="*/ 59272 h 257321"/>
                <a:gd name="connsiteX700" fmla="*/ 1759045 w 1806696"/>
                <a:gd name="connsiteY700" fmla="*/ 65050 h 257321"/>
                <a:gd name="connsiteX701" fmla="*/ 1757327 w 1806696"/>
                <a:gd name="connsiteY701" fmla="*/ 66456 h 257321"/>
                <a:gd name="connsiteX702" fmla="*/ 1759982 w 1806696"/>
                <a:gd name="connsiteY702" fmla="*/ 70047 h 257321"/>
                <a:gd name="connsiteX703" fmla="*/ 1762636 w 1806696"/>
                <a:gd name="connsiteY703" fmla="*/ 68329 h 257321"/>
                <a:gd name="connsiteX704" fmla="*/ 1759045 w 1806696"/>
                <a:gd name="connsiteY704" fmla="*/ 65050 h 257321"/>
                <a:gd name="connsiteX705" fmla="*/ 1778720 w 1806696"/>
                <a:gd name="connsiteY705" fmla="*/ 67236 h 257321"/>
                <a:gd name="connsiteX706" fmla="*/ 1770913 w 1806696"/>
                <a:gd name="connsiteY706" fmla="*/ 68954 h 257321"/>
                <a:gd name="connsiteX707" fmla="*/ 1765291 w 1806696"/>
                <a:gd name="connsiteY707" fmla="*/ 73795 h 257321"/>
                <a:gd name="connsiteX708" fmla="*/ 1767164 w 1806696"/>
                <a:gd name="connsiteY708" fmla="*/ 78011 h 257321"/>
                <a:gd name="connsiteX709" fmla="*/ 1777003 w 1806696"/>
                <a:gd name="connsiteY709" fmla="*/ 91441 h 257321"/>
                <a:gd name="connsiteX710" fmla="*/ 1775909 w 1806696"/>
                <a:gd name="connsiteY710" fmla="*/ 94564 h 257321"/>
                <a:gd name="connsiteX711" fmla="*/ 1759357 w 1806696"/>
                <a:gd name="connsiteY711" fmla="*/ 95813 h 257321"/>
                <a:gd name="connsiteX712" fmla="*/ 1746240 w 1806696"/>
                <a:gd name="connsiteY712" fmla="*/ 95813 h 257321"/>
                <a:gd name="connsiteX713" fmla="*/ 1739994 w 1806696"/>
                <a:gd name="connsiteY713" fmla="*/ 98936 h 257321"/>
                <a:gd name="connsiteX714" fmla="*/ 1735933 w 1806696"/>
                <a:gd name="connsiteY714" fmla="*/ 92221 h 257321"/>
                <a:gd name="connsiteX715" fmla="*/ 1732186 w 1806696"/>
                <a:gd name="connsiteY715" fmla="*/ 87381 h 257321"/>
                <a:gd name="connsiteX716" fmla="*/ 1727345 w 1806696"/>
                <a:gd name="connsiteY716" fmla="*/ 93002 h 257321"/>
                <a:gd name="connsiteX717" fmla="*/ 1727970 w 1806696"/>
                <a:gd name="connsiteY717" fmla="*/ 100810 h 257321"/>
                <a:gd name="connsiteX718" fmla="*/ 1733592 w 1806696"/>
                <a:gd name="connsiteY718" fmla="*/ 100029 h 257321"/>
                <a:gd name="connsiteX719" fmla="*/ 1736558 w 1806696"/>
                <a:gd name="connsiteY719" fmla="*/ 102059 h 257321"/>
                <a:gd name="connsiteX720" fmla="*/ 1745146 w 1806696"/>
                <a:gd name="connsiteY720" fmla="*/ 113459 h 257321"/>
                <a:gd name="connsiteX721" fmla="*/ 1760137 w 1806696"/>
                <a:gd name="connsiteY721" fmla="*/ 105495 h 257321"/>
                <a:gd name="connsiteX722" fmla="*/ 1767321 w 1806696"/>
                <a:gd name="connsiteY722" fmla="*/ 107525 h 257321"/>
                <a:gd name="connsiteX723" fmla="*/ 1769507 w 1806696"/>
                <a:gd name="connsiteY723" fmla="*/ 113303 h 257321"/>
                <a:gd name="connsiteX724" fmla="*/ 1766853 w 1806696"/>
                <a:gd name="connsiteY724" fmla="*/ 117675 h 257321"/>
                <a:gd name="connsiteX725" fmla="*/ 1760762 w 1806696"/>
                <a:gd name="connsiteY725" fmla="*/ 116426 h 257321"/>
                <a:gd name="connsiteX726" fmla="*/ 1769195 w 1806696"/>
                <a:gd name="connsiteY726" fmla="*/ 122360 h 257321"/>
                <a:gd name="connsiteX727" fmla="*/ 1774660 w 1806696"/>
                <a:gd name="connsiteY727" fmla="*/ 112366 h 257321"/>
                <a:gd name="connsiteX728" fmla="*/ 1776847 w 1806696"/>
                <a:gd name="connsiteY728" fmla="*/ 107525 h 257321"/>
                <a:gd name="connsiteX729" fmla="*/ 1782936 w 1806696"/>
                <a:gd name="connsiteY729" fmla="*/ 104089 h 257321"/>
                <a:gd name="connsiteX730" fmla="*/ 1792775 w 1806696"/>
                <a:gd name="connsiteY730" fmla="*/ 106119 h 257321"/>
                <a:gd name="connsiteX731" fmla="*/ 1796990 w 1806696"/>
                <a:gd name="connsiteY731" fmla="*/ 108930 h 257321"/>
                <a:gd name="connsiteX732" fmla="*/ 1800426 w 1806696"/>
                <a:gd name="connsiteY732" fmla="*/ 104714 h 257321"/>
                <a:gd name="connsiteX733" fmla="*/ 1799958 w 1806696"/>
                <a:gd name="connsiteY733" fmla="*/ 97062 h 257321"/>
                <a:gd name="connsiteX734" fmla="*/ 1795429 w 1806696"/>
                <a:gd name="connsiteY734" fmla="*/ 92065 h 257321"/>
                <a:gd name="connsiteX735" fmla="*/ 1791056 w 1806696"/>
                <a:gd name="connsiteY735" fmla="*/ 95657 h 257321"/>
                <a:gd name="connsiteX736" fmla="*/ 1786372 w 1806696"/>
                <a:gd name="connsiteY736" fmla="*/ 100029 h 257321"/>
                <a:gd name="connsiteX737" fmla="*/ 1782780 w 1806696"/>
                <a:gd name="connsiteY737" fmla="*/ 99249 h 257321"/>
                <a:gd name="connsiteX738" fmla="*/ 1781844 w 1806696"/>
                <a:gd name="connsiteY738" fmla="*/ 94876 h 257321"/>
                <a:gd name="connsiteX739" fmla="*/ 1787153 w 1806696"/>
                <a:gd name="connsiteY739" fmla="*/ 86600 h 257321"/>
                <a:gd name="connsiteX740" fmla="*/ 1786997 w 1806696"/>
                <a:gd name="connsiteY740" fmla="*/ 69891 h 257321"/>
                <a:gd name="connsiteX741" fmla="*/ 1778720 w 1806696"/>
                <a:gd name="connsiteY741" fmla="*/ 67236 h 257321"/>
                <a:gd name="connsiteX742" fmla="*/ 1598985 w 1806696"/>
                <a:gd name="connsiteY742" fmla="*/ 33038 h 257321"/>
                <a:gd name="connsiteX743" fmla="*/ 1591958 w 1806696"/>
                <a:gd name="connsiteY743" fmla="*/ 37879 h 257321"/>
                <a:gd name="connsiteX744" fmla="*/ 1596017 w 1806696"/>
                <a:gd name="connsiteY744" fmla="*/ 40534 h 257321"/>
                <a:gd name="connsiteX745" fmla="*/ 1601796 w 1806696"/>
                <a:gd name="connsiteY745" fmla="*/ 35536 h 257321"/>
                <a:gd name="connsiteX746" fmla="*/ 1598985 w 1806696"/>
                <a:gd name="connsiteY746" fmla="*/ 33038 h 257321"/>
                <a:gd name="connsiteX747" fmla="*/ 1746239 w 1806696"/>
                <a:gd name="connsiteY747" fmla="*/ 50684 h 257321"/>
                <a:gd name="connsiteX748" fmla="*/ 1743585 w 1806696"/>
                <a:gd name="connsiteY748" fmla="*/ 51777 h 257321"/>
                <a:gd name="connsiteX749" fmla="*/ 1747021 w 1806696"/>
                <a:gd name="connsiteY749" fmla="*/ 55525 h 257321"/>
                <a:gd name="connsiteX750" fmla="*/ 1749832 w 1806696"/>
                <a:gd name="connsiteY750" fmla="*/ 53495 h 257321"/>
                <a:gd name="connsiteX751" fmla="*/ 1746239 w 1806696"/>
                <a:gd name="connsiteY751" fmla="*/ 50684 h 257321"/>
                <a:gd name="connsiteX752" fmla="*/ 1757951 w 1806696"/>
                <a:gd name="connsiteY752" fmla="*/ 49903 h 257321"/>
                <a:gd name="connsiteX753" fmla="*/ 1754984 w 1806696"/>
                <a:gd name="connsiteY753" fmla="*/ 56618 h 257321"/>
                <a:gd name="connsiteX754" fmla="*/ 1758107 w 1806696"/>
                <a:gd name="connsiteY754" fmla="*/ 57242 h 257321"/>
                <a:gd name="connsiteX755" fmla="*/ 1757951 w 1806696"/>
                <a:gd name="connsiteY755" fmla="*/ 49903 h 257321"/>
                <a:gd name="connsiteX756" fmla="*/ 1698613 w 1806696"/>
                <a:gd name="connsiteY756" fmla="*/ 41002 h 257321"/>
                <a:gd name="connsiteX757" fmla="*/ 1673315 w 1806696"/>
                <a:gd name="connsiteY757" fmla="*/ 59897 h 257321"/>
                <a:gd name="connsiteX758" fmla="*/ 1673315 w 1806696"/>
                <a:gd name="connsiteY758" fmla="*/ 90191 h 257321"/>
                <a:gd name="connsiteX759" fmla="*/ 1674408 w 1806696"/>
                <a:gd name="connsiteY759" fmla="*/ 120330 h 257321"/>
                <a:gd name="connsiteX760" fmla="*/ 1695802 w 1806696"/>
                <a:gd name="connsiteY760" fmla="*/ 132198 h 257321"/>
                <a:gd name="connsiteX761" fmla="*/ 1710324 w 1806696"/>
                <a:gd name="connsiteY761" fmla="*/ 117831 h 257321"/>
                <a:gd name="connsiteX762" fmla="*/ 1710324 w 1806696"/>
                <a:gd name="connsiteY762" fmla="*/ 55212 h 257321"/>
                <a:gd name="connsiteX763" fmla="*/ 1698613 w 1806696"/>
                <a:gd name="connsiteY763" fmla="*/ 41002 h 257321"/>
                <a:gd name="connsiteX764" fmla="*/ 1732673 w 1806696"/>
                <a:gd name="connsiteY764" fmla="*/ 37332 h 257321"/>
                <a:gd name="connsiteX765" fmla="*/ 1729688 w 1806696"/>
                <a:gd name="connsiteY765" fmla="*/ 42876 h 257321"/>
                <a:gd name="connsiteX766" fmla="*/ 1727345 w 1806696"/>
                <a:gd name="connsiteY766" fmla="*/ 45531 h 257321"/>
                <a:gd name="connsiteX767" fmla="*/ 1727969 w 1806696"/>
                <a:gd name="connsiteY767" fmla="*/ 53182 h 257321"/>
                <a:gd name="connsiteX768" fmla="*/ 1734060 w 1806696"/>
                <a:gd name="connsiteY768" fmla="*/ 51465 h 257321"/>
                <a:gd name="connsiteX769" fmla="*/ 1741711 w 1806696"/>
                <a:gd name="connsiteY769" fmla="*/ 46780 h 257321"/>
                <a:gd name="connsiteX770" fmla="*/ 1737651 w 1806696"/>
                <a:gd name="connsiteY770" fmla="*/ 41627 h 257321"/>
                <a:gd name="connsiteX771" fmla="*/ 1732673 w 1806696"/>
                <a:gd name="connsiteY771" fmla="*/ 37332 h 257321"/>
                <a:gd name="connsiteX772" fmla="*/ 1529711 w 1806696"/>
                <a:gd name="connsiteY772" fmla="*/ 7826 h 257321"/>
                <a:gd name="connsiteX773" fmla="*/ 1538769 w 1806696"/>
                <a:gd name="connsiteY773" fmla="*/ 16259 h 257321"/>
                <a:gd name="connsiteX774" fmla="*/ 1540799 w 1806696"/>
                <a:gd name="connsiteY774" fmla="*/ 36872 h 257321"/>
                <a:gd name="connsiteX775" fmla="*/ 1540798 w 1806696"/>
                <a:gd name="connsiteY775" fmla="*/ 64043 h 257321"/>
                <a:gd name="connsiteX776" fmla="*/ 1540798 w 1806696"/>
                <a:gd name="connsiteY776" fmla="*/ 102457 h 257321"/>
                <a:gd name="connsiteX777" fmla="*/ 1540798 w 1806696"/>
                <a:gd name="connsiteY777" fmla="*/ 138217 h 257321"/>
                <a:gd name="connsiteX778" fmla="*/ 1540799 w 1806696"/>
                <a:gd name="connsiteY778" fmla="*/ 169917 h 257321"/>
                <a:gd name="connsiteX779" fmla="*/ 1540955 w 1806696"/>
                <a:gd name="connsiteY779" fmla="*/ 229413 h 257321"/>
                <a:gd name="connsiteX780" fmla="*/ 1538925 w 1806696"/>
                <a:gd name="connsiteY780" fmla="*/ 236752 h 257321"/>
                <a:gd name="connsiteX781" fmla="*/ 1538456 w 1806696"/>
                <a:gd name="connsiteY781" fmla="*/ 239563 h 257321"/>
                <a:gd name="connsiteX782" fmla="*/ 1538456 w 1806696"/>
                <a:gd name="connsiteY782" fmla="*/ 247527 h 257321"/>
                <a:gd name="connsiteX783" fmla="*/ 1535177 w 1806696"/>
                <a:gd name="connsiteY783" fmla="*/ 249870 h 257321"/>
                <a:gd name="connsiteX784" fmla="*/ 1446636 w 1806696"/>
                <a:gd name="connsiteY784" fmla="*/ 249869 h 257321"/>
                <a:gd name="connsiteX785" fmla="*/ 1442733 w 1806696"/>
                <a:gd name="connsiteY785" fmla="*/ 245653 h 257321"/>
                <a:gd name="connsiteX786" fmla="*/ 1442420 w 1806696"/>
                <a:gd name="connsiteY786" fmla="*/ 233473 h 257321"/>
                <a:gd name="connsiteX787" fmla="*/ 1442576 w 1806696"/>
                <a:gd name="connsiteY787" fmla="*/ 228945 h 257321"/>
                <a:gd name="connsiteX788" fmla="*/ 1442421 w 1806696"/>
                <a:gd name="connsiteY788" fmla="*/ 213329 h 257321"/>
                <a:gd name="connsiteX789" fmla="*/ 1442420 w 1806696"/>
                <a:gd name="connsiteY789" fmla="*/ 193653 h 257321"/>
                <a:gd name="connsiteX790" fmla="*/ 1440703 w 1806696"/>
                <a:gd name="connsiteY790" fmla="*/ 186470 h 257321"/>
                <a:gd name="connsiteX791" fmla="*/ 1440703 w 1806696"/>
                <a:gd name="connsiteY791" fmla="*/ 152428 h 257321"/>
                <a:gd name="connsiteX792" fmla="*/ 1442421 w 1806696"/>
                <a:gd name="connsiteY792" fmla="*/ 145245 h 257321"/>
                <a:gd name="connsiteX793" fmla="*/ 1442421 w 1806696"/>
                <a:gd name="connsiteY793" fmla="*/ 124319 h 257321"/>
                <a:gd name="connsiteX794" fmla="*/ 1442576 w 1806696"/>
                <a:gd name="connsiteY794" fmla="*/ 114794 h 257321"/>
                <a:gd name="connsiteX795" fmla="*/ 1442576 w 1806696"/>
                <a:gd name="connsiteY795" fmla="*/ 108079 h 257321"/>
                <a:gd name="connsiteX796" fmla="*/ 1442108 w 1806696"/>
                <a:gd name="connsiteY796" fmla="*/ 94806 h 257321"/>
                <a:gd name="connsiteX797" fmla="*/ 1426024 w 1806696"/>
                <a:gd name="connsiteY797" fmla="*/ 77160 h 257321"/>
                <a:gd name="connsiteX798" fmla="*/ 1416967 w 1806696"/>
                <a:gd name="connsiteY798" fmla="*/ 75755 h 257321"/>
                <a:gd name="connsiteX799" fmla="*/ 1381363 w 1806696"/>
                <a:gd name="connsiteY799" fmla="*/ 75130 h 257321"/>
                <a:gd name="connsiteX800" fmla="*/ 1376835 w 1806696"/>
                <a:gd name="connsiteY800" fmla="*/ 69977 h 257321"/>
                <a:gd name="connsiteX801" fmla="*/ 1376835 w 1806696"/>
                <a:gd name="connsiteY801" fmla="*/ 52956 h 257321"/>
                <a:gd name="connsiteX802" fmla="*/ 1384018 w 1806696"/>
                <a:gd name="connsiteY802" fmla="*/ 45929 h 257321"/>
                <a:gd name="connsiteX803" fmla="*/ 1401195 w 1806696"/>
                <a:gd name="connsiteY803" fmla="*/ 42025 h 257321"/>
                <a:gd name="connsiteX804" fmla="*/ 1413063 w 1806696"/>
                <a:gd name="connsiteY804" fmla="*/ 37809 h 257321"/>
                <a:gd name="connsiteX805" fmla="*/ 1449135 w 1806696"/>
                <a:gd name="connsiteY805" fmla="*/ 25472 h 257321"/>
                <a:gd name="connsiteX806" fmla="*/ 1458661 w 1806696"/>
                <a:gd name="connsiteY806" fmla="*/ 22818 h 257321"/>
                <a:gd name="connsiteX807" fmla="*/ 1468499 w 1806696"/>
                <a:gd name="connsiteY807" fmla="*/ 17508 h 257321"/>
                <a:gd name="connsiteX808" fmla="*/ 1502228 w 1806696"/>
                <a:gd name="connsiteY808" fmla="*/ 7826 h 257321"/>
                <a:gd name="connsiteX809" fmla="*/ 1508630 w 1806696"/>
                <a:gd name="connsiteY809" fmla="*/ 7670 h 257321"/>
                <a:gd name="connsiteX810" fmla="*/ 1529711 w 1806696"/>
                <a:gd name="connsiteY810" fmla="*/ 7826 h 257321"/>
                <a:gd name="connsiteX811" fmla="*/ 1772162 w 1806696"/>
                <a:gd name="connsiteY811" fmla="*/ 40534 h 257321"/>
                <a:gd name="connsiteX812" fmla="*/ 1769039 w 1806696"/>
                <a:gd name="connsiteY812" fmla="*/ 45999 h 257321"/>
                <a:gd name="connsiteX813" fmla="*/ 1771381 w 1806696"/>
                <a:gd name="connsiteY813" fmla="*/ 50059 h 257321"/>
                <a:gd name="connsiteX814" fmla="*/ 1776690 w 1806696"/>
                <a:gd name="connsiteY814" fmla="*/ 45218 h 257321"/>
                <a:gd name="connsiteX815" fmla="*/ 1772162 w 1806696"/>
                <a:gd name="connsiteY815" fmla="*/ 40534 h 257321"/>
                <a:gd name="connsiteX816" fmla="*/ 1670816 w 1806696"/>
                <a:gd name="connsiteY816" fmla="*/ 13675 h 257321"/>
                <a:gd name="connsiteX817" fmla="*/ 1665508 w 1806696"/>
                <a:gd name="connsiteY817" fmla="*/ 19765 h 257321"/>
                <a:gd name="connsiteX818" fmla="*/ 1677687 w 1806696"/>
                <a:gd name="connsiteY818" fmla="*/ 37723 h 257321"/>
                <a:gd name="connsiteX819" fmla="*/ 1682840 w 1806696"/>
                <a:gd name="connsiteY819" fmla="*/ 38035 h 257321"/>
                <a:gd name="connsiteX820" fmla="*/ 1682529 w 1806696"/>
                <a:gd name="connsiteY820" fmla="*/ 34131 h 257321"/>
                <a:gd name="connsiteX821" fmla="*/ 1682685 w 1806696"/>
                <a:gd name="connsiteY821" fmla="*/ 27572 h 257321"/>
                <a:gd name="connsiteX822" fmla="*/ 1682684 w 1806696"/>
                <a:gd name="connsiteY822" fmla="*/ 19296 h 257321"/>
                <a:gd name="connsiteX823" fmla="*/ 1676282 w 1806696"/>
                <a:gd name="connsiteY823" fmla="*/ 22263 h 257321"/>
                <a:gd name="connsiteX824" fmla="*/ 1673627 w 1806696"/>
                <a:gd name="connsiteY824" fmla="*/ 17735 h 257321"/>
                <a:gd name="connsiteX825" fmla="*/ 1670816 w 1806696"/>
                <a:gd name="connsiteY825" fmla="*/ 13675 h 257321"/>
                <a:gd name="connsiteX826" fmla="*/ 1714598 w 1806696"/>
                <a:gd name="connsiteY826" fmla="*/ 3661 h 257321"/>
                <a:gd name="connsiteX827" fmla="*/ 1753891 w 1806696"/>
                <a:gd name="connsiteY827" fmla="*/ 10395 h 257321"/>
                <a:gd name="connsiteX828" fmla="*/ 1761856 w 1806696"/>
                <a:gd name="connsiteY828" fmla="*/ 13206 h 257321"/>
                <a:gd name="connsiteX829" fmla="*/ 1771537 w 1806696"/>
                <a:gd name="connsiteY829" fmla="*/ 20389 h 257321"/>
                <a:gd name="connsiteX830" fmla="*/ 1773410 w 1806696"/>
                <a:gd name="connsiteY830" fmla="*/ 21482 h 257321"/>
                <a:gd name="connsiteX831" fmla="*/ 1770912 w 1806696"/>
                <a:gd name="connsiteY831" fmla="*/ 21639 h 257321"/>
                <a:gd name="connsiteX832" fmla="*/ 1778565 w 1806696"/>
                <a:gd name="connsiteY832" fmla="*/ 29447 h 257321"/>
                <a:gd name="connsiteX833" fmla="*/ 1781688 w 1806696"/>
                <a:gd name="connsiteY833" fmla="*/ 27416 h 257321"/>
                <a:gd name="connsiteX834" fmla="*/ 1780907 w 1806696"/>
                <a:gd name="connsiteY834" fmla="*/ 26636 h 257321"/>
                <a:gd name="connsiteX835" fmla="*/ 1782468 w 1806696"/>
                <a:gd name="connsiteY835" fmla="*/ 26480 h 257321"/>
                <a:gd name="connsiteX836" fmla="*/ 1791212 w 1806696"/>
                <a:gd name="connsiteY836" fmla="*/ 47404 h 257321"/>
                <a:gd name="connsiteX837" fmla="*/ 1790588 w 1806696"/>
                <a:gd name="connsiteY837" fmla="*/ 54275 h 257321"/>
                <a:gd name="connsiteX838" fmla="*/ 1790276 w 1806696"/>
                <a:gd name="connsiteY838" fmla="*/ 55993 h 257321"/>
                <a:gd name="connsiteX839" fmla="*/ 1801676 w 1806696"/>
                <a:gd name="connsiteY839" fmla="*/ 64426 h 257321"/>
                <a:gd name="connsiteX840" fmla="*/ 1801675 w 1806696"/>
                <a:gd name="connsiteY840" fmla="*/ 63801 h 257321"/>
                <a:gd name="connsiteX841" fmla="*/ 1804486 w 1806696"/>
                <a:gd name="connsiteY841" fmla="*/ 64113 h 257321"/>
                <a:gd name="connsiteX842" fmla="*/ 1806204 w 1806696"/>
                <a:gd name="connsiteY842" fmla="*/ 105026 h 257321"/>
                <a:gd name="connsiteX843" fmla="*/ 1804642 w 1806696"/>
                <a:gd name="connsiteY843" fmla="*/ 114708 h 257321"/>
                <a:gd name="connsiteX844" fmla="*/ 1803237 w 1806696"/>
                <a:gd name="connsiteY844" fmla="*/ 117207 h 257321"/>
                <a:gd name="connsiteX845" fmla="*/ 1801988 w 1806696"/>
                <a:gd name="connsiteY845" fmla="*/ 116113 h 257321"/>
                <a:gd name="connsiteX846" fmla="*/ 1794648 w 1806696"/>
                <a:gd name="connsiteY846" fmla="*/ 118768 h 257321"/>
                <a:gd name="connsiteX847" fmla="*/ 1789495 w 1806696"/>
                <a:gd name="connsiteY847" fmla="*/ 119549 h 257321"/>
                <a:gd name="connsiteX848" fmla="*/ 1788870 w 1806696"/>
                <a:gd name="connsiteY848" fmla="*/ 124078 h 257321"/>
                <a:gd name="connsiteX849" fmla="*/ 1791994 w 1806696"/>
                <a:gd name="connsiteY849" fmla="*/ 128606 h 257321"/>
                <a:gd name="connsiteX850" fmla="*/ 1794961 w 1806696"/>
                <a:gd name="connsiteY850" fmla="*/ 127981 h 257321"/>
                <a:gd name="connsiteX851" fmla="*/ 1795586 w 1806696"/>
                <a:gd name="connsiteY851" fmla="*/ 128294 h 257321"/>
                <a:gd name="connsiteX852" fmla="*/ 1806672 w 1806696"/>
                <a:gd name="connsiteY852" fmla="*/ 139849 h 257321"/>
                <a:gd name="connsiteX853" fmla="*/ 1805423 w 1806696"/>
                <a:gd name="connsiteY853" fmla="*/ 197940 h 257321"/>
                <a:gd name="connsiteX854" fmla="*/ 1786372 w 1806696"/>
                <a:gd name="connsiteY854" fmla="*/ 230576 h 257321"/>
                <a:gd name="connsiteX855" fmla="*/ 1729688 w 1806696"/>
                <a:gd name="connsiteY855" fmla="*/ 251814 h 257321"/>
                <a:gd name="connsiteX856" fmla="*/ 1642396 w 1806696"/>
                <a:gd name="connsiteY856" fmla="*/ 250565 h 257321"/>
                <a:gd name="connsiteX857" fmla="*/ 1615538 w 1806696"/>
                <a:gd name="connsiteY857" fmla="*/ 242132 h 257321"/>
                <a:gd name="connsiteX858" fmla="*/ 1588991 w 1806696"/>
                <a:gd name="connsiteY858" fmla="*/ 222768 h 257321"/>
                <a:gd name="connsiteX859" fmla="*/ 1586805 w 1806696"/>
                <a:gd name="connsiteY859" fmla="*/ 219333 h 257321"/>
                <a:gd name="connsiteX860" fmla="*/ 1586805 w 1806696"/>
                <a:gd name="connsiteY860" fmla="*/ 219021 h 257321"/>
                <a:gd name="connsiteX861" fmla="*/ 1577904 w 1806696"/>
                <a:gd name="connsiteY861" fmla="*/ 189351 h 257321"/>
                <a:gd name="connsiteX862" fmla="*/ 1582276 w 1806696"/>
                <a:gd name="connsiteY862" fmla="*/ 184667 h 257321"/>
                <a:gd name="connsiteX863" fmla="*/ 1589616 w 1806696"/>
                <a:gd name="connsiteY863" fmla="*/ 184666 h 257321"/>
                <a:gd name="connsiteX864" fmla="*/ 1590084 w 1806696"/>
                <a:gd name="connsiteY864" fmla="*/ 184510 h 257321"/>
                <a:gd name="connsiteX865" fmla="*/ 1597111 w 1806696"/>
                <a:gd name="connsiteY865" fmla="*/ 184042 h 257321"/>
                <a:gd name="connsiteX866" fmla="*/ 1660978 w 1806696"/>
                <a:gd name="connsiteY866" fmla="*/ 183886 h 257321"/>
                <a:gd name="connsiteX867" fmla="*/ 1667225 w 1806696"/>
                <a:gd name="connsiteY867" fmla="*/ 184510 h 257321"/>
                <a:gd name="connsiteX868" fmla="*/ 1669254 w 1806696"/>
                <a:gd name="connsiteY868" fmla="*/ 184510 h 257321"/>
                <a:gd name="connsiteX869" fmla="*/ 1673627 w 1806696"/>
                <a:gd name="connsiteY869" fmla="*/ 190444 h 257321"/>
                <a:gd name="connsiteX870" fmla="*/ 1674252 w 1806696"/>
                <a:gd name="connsiteY870" fmla="*/ 192318 h 257321"/>
                <a:gd name="connsiteX871" fmla="*/ 1675501 w 1806696"/>
                <a:gd name="connsiteY871" fmla="*/ 200438 h 257321"/>
                <a:gd name="connsiteX872" fmla="*/ 1688774 w 1806696"/>
                <a:gd name="connsiteY872" fmla="*/ 214024 h 257321"/>
                <a:gd name="connsiteX873" fmla="*/ 1708919 w 1806696"/>
                <a:gd name="connsiteY873" fmla="*/ 191381 h 257321"/>
                <a:gd name="connsiteX874" fmla="*/ 1708919 w 1806696"/>
                <a:gd name="connsiteY874" fmla="*/ 157964 h 257321"/>
                <a:gd name="connsiteX875" fmla="*/ 1601015 w 1806696"/>
                <a:gd name="connsiteY875" fmla="*/ 159057 h 257321"/>
                <a:gd name="connsiteX876" fmla="*/ 1580089 w 1806696"/>
                <a:gd name="connsiteY876" fmla="*/ 136570 h 257321"/>
                <a:gd name="connsiteX877" fmla="*/ 1575873 w 1806696"/>
                <a:gd name="connsiteY877" fmla="*/ 98468 h 257321"/>
                <a:gd name="connsiteX878" fmla="*/ 1576030 w 1806696"/>
                <a:gd name="connsiteY878" fmla="*/ 67549 h 257321"/>
                <a:gd name="connsiteX879" fmla="*/ 1582901 w 1806696"/>
                <a:gd name="connsiteY879" fmla="*/ 39284 h 257321"/>
                <a:gd name="connsiteX880" fmla="*/ 1593675 w 1806696"/>
                <a:gd name="connsiteY880" fmla="*/ 27729 h 257321"/>
                <a:gd name="connsiteX881" fmla="*/ 1674721 w 1806696"/>
                <a:gd name="connsiteY881" fmla="*/ 3368 h 257321"/>
                <a:gd name="connsiteX882" fmla="*/ 1714598 w 1806696"/>
                <a:gd name="connsiteY882" fmla="*/ 3661 h 25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</a:cxnLst>
              <a:rect l="l" t="t" r="r" b="b"/>
              <a:pathLst>
                <a:path w="1806696" h="257321">
                  <a:moveTo>
                    <a:pt x="95530" y="240641"/>
                  </a:moveTo>
                  <a:cubicBezTo>
                    <a:pt x="92817" y="239138"/>
                    <a:pt x="89616" y="238865"/>
                    <a:pt x="87507" y="240895"/>
                  </a:cubicBezTo>
                  <a:cubicBezTo>
                    <a:pt x="83291" y="244799"/>
                    <a:pt x="78762" y="245424"/>
                    <a:pt x="73922" y="246829"/>
                  </a:cubicBezTo>
                  <a:cubicBezTo>
                    <a:pt x="81729" y="249171"/>
                    <a:pt x="89537" y="250264"/>
                    <a:pt x="97501" y="250264"/>
                  </a:cubicBezTo>
                  <a:cubicBezTo>
                    <a:pt x="99219" y="250265"/>
                    <a:pt x="100937" y="250264"/>
                    <a:pt x="100624" y="247766"/>
                  </a:cubicBezTo>
                  <a:cubicBezTo>
                    <a:pt x="100468" y="244877"/>
                    <a:pt x="98243" y="242144"/>
                    <a:pt x="95530" y="240641"/>
                  </a:cubicBezTo>
                  <a:close/>
                  <a:moveTo>
                    <a:pt x="136696" y="230120"/>
                  </a:moveTo>
                  <a:cubicBezTo>
                    <a:pt x="134198" y="230432"/>
                    <a:pt x="136072" y="233087"/>
                    <a:pt x="135291" y="234180"/>
                  </a:cubicBezTo>
                  <a:cubicBezTo>
                    <a:pt x="132949" y="237616"/>
                    <a:pt x="134511" y="241832"/>
                    <a:pt x="132324" y="244955"/>
                  </a:cubicBezTo>
                  <a:cubicBezTo>
                    <a:pt x="128264" y="250577"/>
                    <a:pt x="130294" y="251982"/>
                    <a:pt x="136228" y="251358"/>
                  </a:cubicBezTo>
                  <a:cubicBezTo>
                    <a:pt x="138102" y="251045"/>
                    <a:pt x="139976" y="250733"/>
                    <a:pt x="141849" y="250576"/>
                  </a:cubicBezTo>
                  <a:cubicBezTo>
                    <a:pt x="145441" y="250264"/>
                    <a:pt x="149501" y="250889"/>
                    <a:pt x="152312" y="249328"/>
                  </a:cubicBezTo>
                  <a:cubicBezTo>
                    <a:pt x="156840" y="246673"/>
                    <a:pt x="150126" y="242925"/>
                    <a:pt x="152156" y="239021"/>
                  </a:cubicBezTo>
                  <a:cubicBezTo>
                    <a:pt x="153093" y="237460"/>
                    <a:pt x="152468" y="234805"/>
                    <a:pt x="150282" y="234336"/>
                  </a:cubicBezTo>
                  <a:cubicBezTo>
                    <a:pt x="147940" y="233868"/>
                    <a:pt x="147471" y="236523"/>
                    <a:pt x="146846" y="238240"/>
                  </a:cubicBezTo>
                  <a:cubicBezTo>
                    <a:pt x="146222" y="239489"/>
                    <a:pt x="146534" y="241051"/>
                    <a:pt x="145910" y="242300"/>
                  </a:cubicBezTo>
                  <a:cubicBezTo>
                    <a:pt x="144972" y="244018"/>
                    <a:pt x="143255" y="244487"/>
                    <a:pt x="141538" y="243862"/>
                  </a:cubicBezTo>
                  <a:cubicBezTo>
                    <a:pt x="139195" y="242925"/>
                    <a:pt x="140288" y="241364"/>
                    <a:pt x="141225" y="239958"/>
                  </a:cubicBezTo>
                  <a:cubicBezTo>
                    <a:pt x="141694" y="239177"/>
                    <a:pt x="142630" y="238552"/>
                    <a:pt x="143098" y="237772"/>
                  </a:cubicBezTo>
                  <a:cubicBezTo>
                    <a:pt x="144348" y="235898"/>
                    <a:pt x="143255" y="234180"/>
                    <a:pt x="142318" y="232619"/>
                  </a:cubicBezTo>
                  <a:cubicBezTo>
                    <a:pt x="141069" y="230745"/>
                    <a:pt x="138726" y="229808"/>
                    <a:pt x="136696" y="230120"/>
                  </a:cubicBezTo>
                  <a:close/>
                  <a:moveTo>
                    <a:pt x="224671" y="199162"/>
                  </a:moveTo>
                  <a:cubicBezTo>
                    <a:pt x="222895" y="199475"/>
                    <a:pt x="220943" y="200216"/>
                    <a:pt x="218991" y="200294"/>
                  </a:cubicBezTo>
                  <a:cubicBezTo>
                    <a:pt x="226486" y="206853"/>
                    <a:pt x="226330" y="207946"/>
                    <a:pt x="218991" y="211381"/>
                  </a:cubicBezTo>
                  <a:cubicBezTo>
                    <a:pt x="221958" y="209664"/>
                    <a:pt x="225237" y="216222"/>
                    <a:pt x="227892" y="211069"/>
                  </a:cubicBezTo>
                  <a:cubicBezTo>
                    <a:pt x="229609" y="207790"/>
                    <a:pt x="231951" y="203730"/>
                    <a:pt x="229297" y="200607"/>
                  </a:cubicBezTo>
                  <a:cubicBezTo>
                    <a:pt x="228048" y="198967"/>
                    <a:pt x="226448" y="198850"/>
                    <a:pt x="224671" y="199162"/>
                  </a:cubicBezTo>
                  <a:close/>
                  <a:moveTo>
                    <a:pt x="321395" y="212186"/>
                  </a:moveTo>
                  <a:cubicBezTo>
                    <a:pt x="316438" y="216224"/>
                    <a:pt x="313134" y="214939"/>
                    <a:pt x="308912" y="212002"/>
                  </a:cubicBezTo>
                  <a:cubicBezTo>
                    <a:pt x="306893" y="210534"/>
                    <a:pt x="303955" y="209983"/>
                    <a:pt x="302120" y="212002"/>
                  </a:cubicBezTo>
                  <a:cubicBezTo>
                    <a:pt x="300283" y="214021"/>
                    <a:pt x="297530" y="216591"/>
                    <a:pt x="300835" y="219712"/>
                  </a:cubicBezTo>
                  <a:cubicBezTo>
                    <a:pt x="303772" y="224118"/>
                    <a:pt x="308728" y="225954"/>
                    <a:pt x="312584" y="229258"/>
                  </a:cubicBezTo>
                  <a:cubicBezTo>
                    <a:pt x="320110" y="235683"/>
                    <a:pt x="323047" y="234582"/>
                    <a:pt x="329839" y="226137"/>
                  </a:cubicBezTo>
                  <a:cubicBezTo>
                    <a:pt x="334979" y="223751"/>
                    <a:pt x="335897" y="219712"/>
                    <a:pt x="332960" y="215306"/>
                  </a:cubicBezTo>
                  <a:cubicBezTo>
                    <a:pt x="330207" y="211084"/>
                    <a:pt x="325066" y="209248"/>
                    <a:pt x="321395" y="212186"/>
                  </a:cubicBezTo>
                  <a:close/>
                  <a:moveTo>
                    <a:pt x="72672" y="171874"/>
                  </a:moveTo>
                  <a:cubicBezTo>
                    <a:pt x="69706" y="171249"/>
                    <a:pt x="67363" y="174997"/>
                    <a:pt x="67363" y="177339"/>
                  </a:cubicBezTo>
                  <a:cubicBezTo>
                    <a:pt x="67206" y="180931"/>
                    <a:pt x="70174" y="182961"/>
                    <a:pt x="74858" y="183273"/>
                  </a:cubicBezTo>
                  <a:cubicBezTo>
                    <a:pt x="76732" y="182649"/>
                    <a:pt x="81105" y="182336"/>
                    <a:pt x="80636" y="179525"/>
                  </a:cubicBezTo>
                  <a:cubicBezTo>
                    <a:pt x="80167" y="175934"/>
                    <a:pt x="76420" y="172655"/>
                    <a:pt x="72672" y="171874"/>
                  </a:cubicBezTo>
                  <a:close/>
                  <a:moveTo>
                    <a:pt x="225861" y="186552"/>
                  </a:moveTo>
                  <a:cubicBezTo>
                    <a:pt x="225393" y="185303"/>
                    <a:pt x="208840" y="183273"/>
                    <a:pt x="208059" y="184366"/>
                  </a:cubicBezTo>
                  <a:cubicBezTo>
                    <a:pt x="207123" y="185772"/>
                    <a:pt x="206342" y="187490"/>
                    <a:pt x="206343" y="188895"/>
                  </a:cubicBezTo>
                  <a:cubicBezTo>
                    <a:pt x="206498" y="192643"/>
                    <a:pt x="216024" y="199201"/>
                    <a:pt x="219303" y="197483"/>
                  </a:cubicBezTo>
                  <a:cubicBezTo>
                    <a:pt x="223363" y="195141"/>
                    <a:pt x="227423" y="196078"/>
                    <a:pt x="233358" y="194985"/>
                  </a:cubicBezTo>
                  <a:cubicBezTo>
                    <a:pt x="230078" y="191862"/>
                    <a:pt x="226799" y="190144"/>
                    <a:pt x="225861" y="186552"/>
                  </a:cubicBezTo>
                  <a:close/>
                  <a:moveTo>
                    <a:pt x="442853" y="212209"/>
                  </a:moveTo>
                  <a:cubicBezTo>
                    <a:pt x="439572" y="212323"/>
                    <a:pt x="436221" y="214664"/>
                    <a:pt x="433192" y="219345"/>
                  </a:cubicBezTo>
                  <a:cubicBezTo>
                    <a:pt x="439984" y="217142"/>
                    <a:pt x="446043" y="222466"/>
                    <a:pt x="452101" y="218427"/>
                  </a:cubicBezTo>
                  <a:cubicBezTo>
                    <a:pt x="449347" y="214205"/>
                    <a:pt x="446135" y="212094"/>
                    <a:pt x="442853" y="212209"/>
                  </a:cubicBezTo>
                  <a:close/>
                  <a:moveTo>
                    <a:pt x="385096" y="177490"/>
                  </a:moveTo>
                  <a:cubicBezTo>
                    <a:pt x="378487" y="178040"/>
                    <a:pt x="378303" y="182997"/>
                    <a:pt x="378671" y="187587"/>
                  </a:cubicBezTo>
                  <a:cubicBezTo>
                    <a:pt x="378854" y="189789"/>
                    <a:pt x="380506" y="187219"/>
                    <a:pt x="381424" y="186852"/>
                  </a:cubicBezTo>
                  <a:cubicBezTo>
                    <a:pt x="383076" y="184098"/>
                    <a:pt x="386197" y="181712"/>
                    <a:pt x="385096" y="177490"/>
                  </a:cubicBezTo>
                  <a:close/>
                  <a:moveTo>
                    <a:pt x="428787" y="176870"/>
                  </a:moveTo>
                  <a:cubicBezTo>
                    <a:pt x="425344" y="178408"/>
                    <a:pt x="423555" y="182263"/>
                    <a:pt x="423278" y="188504"/>
                  </a:cubicBezTo>
                  <a:cubicBezTo>
                    <a:pt x="420893" y="195297"/>
                    <a:pt x="426033" y="196582"/>
                    <a:pt x="431357" y="197867"/>
                  </a:cubicBezTo>
                  <a:cubicBezTo>
                    <a:pt x="437598" y="199335"/>
                    <a:pt x="442004" y="197316"/>
                    <a:pt x="446043" y="192543"/>
                  </a:cubicBezTo>
                  <a:cubicBezTo>
                    <a:pt x="447878" y="190340"/>
                    <a:pt x="453019" y="191809"/>
                    <a:pt x="452284" y="186485"/>
                  </a:cubicBezTo>
                  <a:cubicBezTo>
                    <a:pt x="451733" y="181528"/>
                    <a:pt x="447327" y="180611"/>
                    <a:pt x="444206" y="179142"/>
                  </a:cubicBezTo>
                  <a:cubicBezTo>
                    <a:pt x="437323" y="176113"/>
                    <a:pt x="432228" y="175333"/>
                    <a:pt x="428787" y="176870"/>
                  </a:cubicBezTo>
                  <a:close/>
                  <a:moveTo>
                    <a:pt x="646390" y="198420"/>
                  </a:moveTo>
                  <a:cubicBezTo>
                    <a:pt x="644731" y="198928"/>
                    <a:pt x="643638" y="200567"/>
                    <a:pt x="643326" y="204081"/>
                  </a:cubicBezTo>
                  <a:cubicBezTo>
                    <a:pt x="643170" y="206423"/>
                    <a:pt x="641140" y="207672"/>
                    <a:pt x="639735" y="209234"/>
                  </a:cubicBezTo>
                  <a:cubicBezTo>
                    <a:pt x="635206" y="214543"/>
                    <a:pt x="635518" y="217823"/>
                    <a:pt x="640827" y="222820"/>
                  </a:cubicBezTo>
                  <a:cubicBezTo>
                    <a:pt x="642701" y="224693"/>
                    <a:pt x="643326" y="227192"/>
                    <a:pt x="644106" y="229690"/>
                  </a:cubicBezTo>
                  <a:cubicBezTo>
                    <a:pt x="645044" y="232501"/>
                    <a:pt x="646450" y="235468"/>
                    <a:pt x="650822" y="233751"/>
                  </a:cubicBezTo>
                  <a:cubicBezTo>
                    <a:pt x="656599" y="231408"/>
                    <a:pt x="658629" y="224225"/>
                    <a:pt x="654569" y="219384"/>
                  </a:cubicBezTo>
                  <a:cubicBezTo>
                    <a:pt x="653632" y="218291"/>
                    <a:pt x="652851" y="217198"/>
                    <a:pt x="650821" y="215012"/>
                  </a:cubicBezTo>
                  <a:cubicBezTo>
                    <a:pt x="658785" y="215949"/>
                    <a:pt x="659254" y="210639"/>
                    <a:pt x="659722" y="205955"/>
                  </a:cubicBezTo>
                  <a:cubicBezTo>
                    <a:pt x="660347" y="200958"/>
                    <a:pt x="655975" y="200958"/>
                    <a:pt x="652852" y="199552"/>
                  </a:cubicBezTo>
                  <a:cubicBezTo>
                    <a:pt x="650275" y="198537"/>
                    <a:pt x="648050" y="197913"/>
                    <a:pt x="646390" y="198420"/>
                  </a:cubicBezTo>
                  <a:close/>
                  <a:moveTo>
                    <a:pt x="283165" y="143092"/>
                  </a:moveTo>
                  <a:cubicBezTo>
                    <a:pt x="282340" y="142381"/>
                    <a:pt x="281467" y="142335"/>
                    <a:pt x="280458" y="144813"/>
                  </a:cubicBezTo>
                  <a:cubicBezTo>
                    <a:pt x="279356" y="147751"/>
                    <a:pt x="276970" y="152156"/>
                    <a:pt x="279907" y="153992"/>
                  </a:cubicBezTo>
                  <a:cubicBezTo>
                    <a:pt x="282844" y="156011"/>
                    <a:pt x="284129" y="152340"/>
                    <a:pt x="284496" y="149403"/>
                  </a:cubicBezTo>
                  <a:cubicBezTo>
                    <a:pt x="284680" y="149036"/>
                    <a:pt x="285231" y="148668"/>
                    <a:pt x="285598" y="148301"/>
                  </a:cubicBezTo>
                  <a:cubicBezTo>
                    <a:pt x="285597" y="147383"/>
                    <a:pt x="285781" y="146466"/>
                    <a:pt x="285598" y="145364"/>
                  </a:cubicBezTo>
                  <a:cubicBezTo>
                    <a:pt x="284772" y="145180"/>
                    <a:pt x="283991" y="143804"/>
                    <a:pt x="283165" y="143092"/>
                  </a:cubicBezTo>
                  <a:close/>
                  <a:moveTo>
                    <a:pt x="723434" y="205642"/>
                  </a:moveTo>
                  <a:cubicBezTo>
                    <a:pt x="722341" y="208141"/>
                    <a:pt x="718750" y="209078"/>
                    <a:pt x="720780" y="212357"/>
                  </a:cubicBezTo>
                  <a:cubicBezTo>
                    <a:pt x="721560" y="213450"/>
                    <a:pt x="722809" y="213450"/>
                    <a:pt x="723903" y="212826"/>
                  </a:cubicBezTo>
                  <a:cubicBezTo>
                    <a:pt x="727182" y="210639"/>
                    <a:pt x="724684" y="208609"/>
                    <a:pt x="723434" y="205642"/>
                  </a:cubicBezTo>
                  <a:close/>
                  <a:moveTo>
                    <a:pt x="613187" y="188309"/>
                  </a:moveTo>
                  <a:cubicBezTo>
                    <a:pt x="612876" y="188621"/>
                    <a:pt x="612407" y="188778"/>
                    <a:pt x="612095" y="188934"/>
                  </a:cubicBezTo>
                  <a:cubicBezTo>
                    <a:pt x="612563" y="191120"/>
                    <a:pt x="612876" y="193306"/>
                    <a:pt x="613500" y="195492"/>
                  </a:cubicBezTo>
                  <a:cubicBezTo>
                    <a:pt x="613968" y="197054"/>
                    <a:pt x="615062" y="198615"/>
                    <a:pt x="617091" y="197678"/>
                  </a:cubicBezTo>
                  <a:cubicBezTo>
                    <a:pt x="619278" y="196585"/>
                    <a:pt x="618184" y="195024"/>
                    <a:pt x="617092" y="193774"/>
                  </a:cubicBezTo>
                  <a:cubicBezTo>
                    <a:pt x="615687" y="191901"/>
                    <a:pt x="614437" y="190183"/>
                    <a:pt x="613187" y="188309"/>
                  </a:cubicBezTo>
                  <a:close/>
                  <a:moveTo>
                    <a:pt x="889336" y="203961"/>
                  </a:moveTo>
                  <a:cubicBezTo>
                    <a:pt x="887789" y="202608"/>
                    <a:pt x="882763" y="202221"/>
                    <a:pt x="881603" y="203574"/>
                  </a:cubicBezTo>
                  <a:cubicBezTo>
                    <a:pt x="880056" y="205121"/>
                    <a:pt x="879670" y="209568"/>
                    <a:pt x="880830" y="211695"/>
                  </a:cubicBezTo>
                  <a:cubicBezTo>
                    <a:pt x="883343" y="216141"/>
                    <a:pt x="886630" y="220201"/>
                    <a:pt x="890303" y="223487"/>
                  </a:cubicBezTo>
                  <a:cubicBezTo>
                    <a:pt x="892430" y="225421"/>
                    <a:pt x="896490" y="227548"/>
                    <a:pt x="899004" y="226775"/>
                  </a:cubicBezTo>
                  <a:cubicBezTo>
                    <a:pt x="903837" y="225421"/>
                    <a:pt x="908283" y="222134"/>
                    <a:pt x="911183" y="220394"/>
                  </a:cubicBezTo>
                  <a:cubicBezTo>
                    <a:pt x="913117" y="212468"/>
                    <a:pt x="906930" y="205314"/>
                    <a:pt x="901516" y="207441"/>
                  </a:cubicBezTo>
                  <a:cubicBezTo>
                    <a:pt x="895523" y="209955"/>
                    <a:pt x="893010" y="207441"/>
                    <a:pt x="889336" y="203961"/>
                  </a:cubicBezTo>
                  <a:close/>
                  <a:moveTo>
                    <a:pt x="710629" y="175192"/>
                  </a:moveTo>
                  <a:cubicBezTo>
                    <a:pt x="705788" y="175192"/>
                    <a:pt x="703602" y="178627"/>
                    <a:pt x="704695" y="182844"/>
                  </a:cubicBezTo>
                  <a:cubicBezTo>
                    <a:pt x="705944" y="187997"/>
                    <a:pt x="705632" y="190963"/>
                    <a:pt x="699542" y="191432"/>
                  </a:cubicBezTo>
                  <a:cubicBezTo>
                    <a:pt x="696731" y="191744"/>
                    <a:pt x="696420" y="194087"/>
                    <a:pt x="696106" y="196741"/>
                  </a:cubicBezTo>
                  <a:cubicBezTo>
                    <a:pt x="695638" y="202519"/>
                    <a:pt x="699543" y="205174"/>
                    <a:pt x="703134" y="208141"/>
                  </a:cubicBezTo>
                  <a:cubicBezTo>
                    <a:pt x="704851" y="209702"/>
                    <a:pt x="704851" y="214075"/>
                    <a:pt x="708287" y="212201"/>
                  </a:cubicBezTo>
                  <a:cubicBezTo>
                    <a:pt x="710785" y="210795"/>
                    <a:pt x="713128" y="208453"/>
                    <a:pt x="712035" y="204549"/>
                  </a:cubicBezTo>
                  <a:cubicBezTo>
                    <a:pt x="710473" y="198771"/>
                    <a:pt x="714689" y="197054"/>
                    <a:pt x="719061" y="196429"/>
                  </a:cubicBezTo>
                  <a:cubicBezTo>
                    <a:pt x="721404" y="196117"/>
                    <a:pt x="723903" y="197210"/>
                    <a:pt x="724527" y="193774"/>
                  </a:cubicBezTo>
                  <a:cubicBezTo>
                    <a:pt x="728274" y="191588"/>
                    <a:pt x="729524" y="188465"/>
                    <a:pt x="727806" y="184249"/>
                  </a:cubicBezTo>
                  <a:cubicBezTo>
                    <a:pt x="724059" y="185342"/>
                    <a:pt x="727494" y="190964"/>
                    <a:pt x="722810" y="190964"/>
                  </a:cubicBezTo>
                  <a:cubicBezTo>
                    <a:pt x="720779" y="188309"/>
                    <a:pt x="719374" y="185967"/>
                    <a:pt x="719530" y="182063"/>
                  </a:cubicBezTo>
                  <a:cubicBezTo>
                    <a:pt x="719687" y="176597"/>
                    <a:pt x="715157" y="175192"/>
                    <a:pt x="710629" y="175192"/>
                  </a:cubicBezTo>
                  <a:close/>
                  <a:moveTo>
                    <a:pt x="742485" y="173162"/>
                  </a:moveTo>
                  <a:cubicBezTo>
                    <a:pt x="740767" y="173006"/>
                    <a:pt x="739830" y="172537"/>
                    <a:pt x="739362" y="172850"/>
                  </a:cubicBezTo>
                  <a:cubicBezTo>
                    <a:pt x="736708" y="174411"/>
                    <a:pt x="734365" y="176441"/>
                    <a:pt x="732804" y="179096"/>
                  </a:cubicBezTo>
                  <a:cubicBezTo>
                    <a:pt x="732178" y="179877"/>
                    <a:pt x="732960" y="181126"/>
                    <a:pt x="734052" y="180969"/>
                  </a:cubicBezTo>
                  <a:cubicBezTo>
                    <a:pt x="737020" y="180345"/>
                    <a:pt x="737332" y="183468"/>
                    <a:pt x="738894" y="184093"/>
                  </a:cubicBezTo>
                  <a:cubicBezTo>
                    <a:pt x="743109" y="185810"/>
                    <a:pt x="747170" y="190651"/>
                    <a:pt x="751854" y="188153"/>
                  </a:cubicBezTo>
                  <a:cubicBezTo>
                    <a:pt x="754041" y="187060"/>
                    <a:pt x="755445" y="185030"/>
                    <a:pt x="758257" y="185342"/>
                  </a:cubicBezTo>
                  <a:cubicBezTo>
                    <a:pt x="759975" y="185498"/>
                    <a:pt x="761693" y="185030"/>
                    <a:pt x="762317" y="183156"/>
                  </a:cubicBezTo>
                  <a:cubicBezTo>
                    <a:pt x="762942" y="181282"/>
                    <a:pt x="761380" y="180033"/>
                    <a:pt x="759975" y="179252"/>
                  </a:cubicBezTo>
                  <a:cubicBezTo>
                    <a:pt x="754509" y="175348"/>
                    <a:pt x="747013" y="176753"/>
                    <a:pt x="742485" y="173162"/>
                  </a:cubicBezTo>
                  <a:close/>
                  <a:moveTo>
                    <a:pt x="84384" y="69279"/>
                  </a:moveTo>
                  <a:cubicBezTo>
                    <a:pt x="82823" y="67717"/>
                    <a:pt x="82041" y="69123"/>
                    <a:pt x="81261" y="70372"/>
                  </a:cubicBezTo>
                  <a:cubicBezTo>
                    <a:pt x="78137" y="75213"/>
                    <a:pt x="74390" y="78961"/>
                    <a:pt x="69236" y="81928"/>
                  </a:cubicBezTo>
                  <a:cubicBezTo>
                    <a:pt x="66739" y="83333"/>
                    <a:pt x="63303" y="86925"/>
                    <a:pt x="63928" y="89892"/>
                  </a:cubicBezTo>
                  <a:cubicBezTo>
                    <a:pt x="64864" y="94108"/>
                    <a:pt x="70486" y="93952"/>
                    <a:pt x="73921" y="95826"/>
                  </a:cubicBezTo>
                  <a:cubicBezTo>
                    <a:pt x="75014" y="96450"/>
                    <a:pt x="80167" y="94108"/>
                    <a:pt x="80792" y="90985"/>
                  </a:cubicBezTo>
                  <a:cubicBezTo>
                    <a:pt x="82198" y="83021"/>
                    <a:pt x="87038" y="82396"/>
                    <a:pt x="93441" y="84114"/>
                  </a:cubicBezTo>
                  <a:cubicBezTo>
                    <a:pt x="97501" y="85207"/>
                    <a:pt x="99375" y="83957"/>
                    <a:pt x="99531" y="79273"/>
                  </a:cubicBezTo>
                  <a:cubicBezTo>
                    <a:pt x="99843" y="73807"/>
                    <a:pt x="97189" y="72246"/>
                    <a:pt x="92660" y="71934"/>
                  </a:cubicBezTo>
                  <a:cubicBezTo>
                    <a:pt x="92348" y="72402"/>
                    <a:pt x="92035" y="72714"/>
                    <a:pt x="92036" y="73183"/>
                  </a:cubicBezTo>
                  <a:cubicBezTo>
                    <a:pt x="91567" y="75681"/>
                    <a:pt x="93285" y="79898"/>
                    <a:pt x="88131" y="78336"/>
                  </a:cubicBezTo>
                  <a:cubicBezTo>
                    <a:pt x="85789" y="77555"/>
                    <a:pt x="81260" y="76774"/>
                    <a:pt x="85946" y="72558"/>
                  </a:cubicBezTo>
                  <a:cubicBezTo>
                    <a:pt x="87351" y="71153"/>
                    <a:pt x="85321" y="70216"/>
                    <a:pt x="84384" y="69279"/>
                  </a:cubicBezTo>
                  <a:close/>
                  <a:moveTo>
                    <a:pt x="997660" y="194420"/>
                  </a:moveTo>
                  <a:cubicBezTo>
                    <a:pt x="994858" y="200959"/>
                    <a:pt x="990375" y="207123"/>
                    <a:pt x="989815" y="213662"/>
                  </a:cubicBezTo>
                  <a:cubicBezTo>
                    <a:pt x="989254" y="219453"/>
                    <a:pt x="992990" y="225431"/>
                    <a:pt x="994858" y="231410"/>
                  </a:cubicBezTo>
                  <a:cubicBezTo>
                    <a:pt x="995793" y="231970"/>
                    <a:pt x="996726" y="232344"/>
                    <a:pt x="997660" y="232904"/>
                  </a:cubicBezTo>
                  <a:cubicBezTo>
                    <a:pt x="996166" y="220948"/>
                    <a:pt x="1002517" y="220014"/>
                    <a:pt x="1009430" y="222629"/>
                  </a:cubicBezTo>
                  <a:cubicBezTo>
                    <a:pt x="1015782" y="225057"/>
                    <a:pt x="1016529" y="221135"/>
                    <a:pt x="1018771" y="216838"/>
                  </a:cubicBezTo>
                  <a:cubicBezTo>
                    <a:pt x="1015222" y="215343"/>
                    <a:pt x="1012232" y="214035"/>
                    <a:pt x="1008309" y="212168"/>
                  </a:cubicBezTo>
                  <a:cubicBezTo>
                    <a:pt x="1010737" y="207871"/>
                    <a:pt x="1012792" y="204321"/>
                    <a:pt x="1015782" y="199464"/>
                  </a:cubicBezTo>
                  <a:cubicBezTo>
                    <a:pt x="1009617" y="197783"/>
                    <a:pt x="1004012" y="196288"/>
                    <a:pt x="997660" y="194420"/>
                  </a:cubicBezTo>
                  <a:close/>
                  <a:moveTo>
                    <a:pt x="215087" y="81928"/>
                  </a:moveTo>
                  <a:cubicBezTo>
                    <a:pt x="202282" y="80210"/>
                    <a:pt x="211651" y="89111"/>
                    <a:pt x="209934" y="92390"/>
                  </a:cubicBezTo>
                  <a:cubicBezTo>
                    <a:pt x="208215" y="95826"/>
                    <a:pt x="212588" y="96606"/>
                    <a:pt x="215868" y="96919"/>
                  </a:cubicBezTo>
                  <a:cubicBezTo>
                    <a:pt x="222427" y="97543"/>
                    <a:pt x="221802" y="92546"/>
                    <a:pt x="221958" y="88955"/>
                  </a:cubicBezTo>
                  <a:cubicBezTo>
                    <a:pt x="222114" y="84270"/>
                    <a:pt x="218054" y="83177"/>
                    <a:pt x="215087" y="81928"/>
                  </a:cubicBezTo>
                  <a:close/>
                  <a:moveTo>
                    <a:pt x="633644" y="133966"/>
                  </a:moveTo>
                  <a:cubicBezTo>
                    <a:pt x="633488" y="133966"/>
                    <a:pt x="633176" y="133966"/>
                    <a:pt x="633020" y="133966"/>
                  </a:cubicBezTo>
                  <a:cubicBezTo>
                    <a:pt x="625993" y="136465"/>
                    <a:pt x="626305" y="143804"/>
                    <a:pt x="624431" y="149114"/>
                  </a:cubicBezTo>
                  <a:cubicBezTo>
                    <a:pt x="622869" y="153642"/>
                    <a:pt x="627710" y="150519"/>
                    <a:pt x="629428" y="151300"/>
                  </a:cubicBezTo>
                  <a:cubicBezTo>
                    <a:pt x="630521" y="151768"/>
                    <a:pt x="631301" y="153174"/>
                    <a:pt x="632239" y="154267"/>
                  </a:cubicBezTo>
                  <a:cubicBezTo>
                    <a:pt x="633644" y="155985"/>
                    <a:pt x="636142" y="157546"/>
                    <a:pt x="637548" y="156453"/>
                  </a:cubicBezTo>
                  <a:cubicBezTo>
                    <a:pt x="639266" y="155360"/>
                    <a:pt x="639735" y="152549"/>
                    <a:pt x="638641" y="150207"/>
                  </a:cubicBezTo>
                  <a:cubicBezTo>
                    <a:pt x="637548" y="148020"/>
                    <a:pt x="636767" y="145678"/>
                    <a:pt x="638017" y="143492"/>
                  </a:cubicBezTo>
                  <a:cubicBezTo>
                    <a:pt x="640203" y="139588"/>
                    <a:pt x="637861" y="134279"/>
                    <a:pt x="633644" y="133966"/>
                  </a:cubicBezTo>
                  <a:close/>
                  <a:moveTo>
                    <a:pt x="437966" y="102407"/>
                  </a:moveTo>
                  <a:cubicBezTo>
                    <a:pt x="436451" y="102224"/>
                    <a:pt x="434661" y="104610"/>
                    <a:pt x="431173" y="109383"/>
                  </a:cubicBezTo>
                  <a:cubicBezTo>
                    <a:pt x="431907" y="112321"/>
                    <a:pt x="436313" y="110852"/>
                    <a:pt x="437047" y="114523"/>
                  </a:cubicBezTo>
                  <a:cubicBezTo>
                    <a:pt x="437598" y="117093"/>
                    <a:pt x="440168" y="120949"/>
                    <a:pt x="443472" y="119296"/>
                  </a:cubicBezTo>
                  <a:cubicBezTo>
                    <a:pt x="448061" y="117093"/>
                    <a:pt x="444390" y="113606"/>
                    <a:pt x="443106" y="110852"/>
                  </a:cubicBezTo>
                  <a:cubicBezTo>
                    <a:pt x="440720" y="105345"/>
                    <a:pt x="439480" y="102591"/>
                    <a:pt x="437966" y="102407"/>
                  </a:cubicBezTo>
                  <a:close/>
                  <a:moveTo>
                    <a:pt x="451182" y="103692"/>
                  </a:moveTo>
                  <a:cubicBezTo>
                    <a:pt x="449714" y="104610"/>
                    <a:pt x="448429" y="105712"/>
                    <a:pt x="448796" y="107547"/>
                  </a:cubicBezTo>
                  <a:cubicBezTo>
                    <a:pt x="449162" y="109750"/>
                    <a:pt x="450265" y="111953"/>
                    <a:pt x="453018" y="111402"/>
                  </a:cubicBezTo>
                  <a:cubicBezTo>
                    <a:pt x="454670" y="111035"/>
                    <a:pt x="455772" y="109383"/>
                    <a:pt x="454854" y="107547"/>
                  </a:cubicBezTo>
                  <a:cubicBezTo>
                    <a:pt x="454119" y="105895"/>
                    <a:pt x="453568" y="103876"/>
                    <a:pt x="451182" y="103692"/>
                  </a:cubicBezTo>
                  <a:close/>
                  <a:moveTo>
                    <a:pt x="756696" y="146303"/>
                  </a:moveTo>
                  <a:cubicBezTo>
                    <a:pt x="752792" y="150831"/>
                    <a:pt x="753572" y="154891"/>
                    <a:pt x="755290" y="158795"/>
                  </a:cubicBezTo>
                  <a:cubicBezTo>
                    <a:pt x="756383" y="161294"/>
                    <a:pt x="758569" y="161294"/>
                    <a:pt x="762161" y="160045"/>
                  </a:cubicBezTo>
                  <a:cubicBezTo>
                    <a:pt x="754977" y="157390"/>
                    <a:pt x="758256" y="151456"/>
                    <a:pt x="756696" y="146303"/>
                  </a:cubicBezTo>
                  <a:close/>
                  <a:moveTo>
                    <a:pt x="768759" y="142672"/>
                  </a:moveTo>
                  <a:cubicBezTo>
                    <a:pt x="766846" y="142828"/>
                    <a:pt x="764972" y="144038"/>
                    <a:pt x="763098" y="145210"/>
                  </a:cubicBezTo>
                  <a:cubicBezTo>
                    <a:pt x="758569" y="148020"/>
                    <a:pt x="761692" y="150831"/>
                    <a:pt x="763879" y="153798"/>
                  </a:cubicBezTo>
                  <a:cubicBezTo>
                    <a:pt x="765284" y="155672"/>
                    <a:pt x="766533" y="156453"/>
                    <a:pt x="768719" y="157078"/>
                  </a:cubicBezTo>
                  <a:cubicBezTo>
                    <a:pt x="772779" y="158327"/>
                    <a:pt x="777464" y="159108"/>
                    <a:pt x="778245" y="165042"/>
                  </a:cubicBezTo>
                  <a:cubicBezTo>
                    <a:pt x="778713" y="167852"/>
                    <a:pt x="783710" y="170195"/>
                    <a:pt x="784491" y="167540"/>
                  </a:cubicBezTo>
                  <a:cubicBezTo>
                    <a:pt x="786209" y="162074"/>
                    <a:pt x="793861" y="159888"/>
                    <a:pt x="791050" y="152393"/>
                  </a:cubicBezTo>
                  <a:cubicBezTo>
                    <a:pt x="784959" y="152237"/>
                    <a:pt x="778089" y="151768"/>
                    <a:pt x="774653" y="146459"/>
                  </a:cubicBezTo>
                  <a:cubicBezTo>
                    <a:pt x="772623" y="143414"/>
                    <a:pt x="770671" y="142516"/>
                    <a:pt x="768759" y="142672"/>
                  </a:cubicBezTo>
                  <a:close/>
                  <a:moveTo>
                    <a:pt x="82509" y="44138"/>
                  </a:moveTo>
                  <a:cubicBezTo>
                    <a:pt x="75483" y="42888"/>
                    <a:pt x="77513" y="48978"/>
                    <a:pt x="76420" y="51789"/>
                  </a:cubicBezTo>
                  <a:cubicBezTo>
                    <a:pt x="75171" y="55381"/>
                    <a:pt x="79699" y="57411"/>
                    <a:pt x="81573" y="57099"/>
                  </a:cubicBezTo>
                  <a:cubicBezTo>
                    <a:pt x="87975" y="55849"/>
                    <a:pt x="81729" y="49135"/>
                    <a:pt x="85477" y="46636"/>
                  </a:cubicBezTo>
                  <a:cubicBezTo>
                    <a:pt x="85789" y="43669"/>
                    <a:pt x="84228" y="44450"/>
                    <a:pt x="82509" y="44138"/>
                  </a:cubicBezTo>
                  <a:close/>
                  <a:moveTo>
                    <a:pt x="37381" y="31020"/>
                  </a:moveTo>
                  <a:cubicBezTo>
                    <a:pt x="35038" y="33831"/>
                    <a:pt x="31759" y="35549"/>
                    <a:pt x="29729" y="38048"/>
                  </a:cubicBezTo>
                  <a:cubicBezTo>
                    <a:pt x="26919" y="41639"/>
                    <a:pt x="19892" y="45075"/>
                    <a:pt x="26293" y="51321"/>
                  </a:cubicBezTo>
                  <a:cubicBezTo>
                    <a:pt x="26294" y="53507"/>
                    <a:pt x="26293" y="55693"/>
                    <a:pt x="26606" y="57723"/>
                  </a:cubicBezTo>
                  <a:cubicBezTo>
                    <a:pt x="26918" y="59753"/>
                    <a:pt x="35351" y="65063"/>
                    <a:pt x="37068" y="64594"/>
                  </a:cubicBezTo>
                  <a:cubicBezTo>
                    <a:pt x="39567" y="63813"/>
                    <a:pt x="44876" y="54288"/>
                    <a:pt x="44408" y="51165"/>
                  </a:cubicBezTo>
                  <a:cubicBezTo>
                    <a:pt x="45032" y="48978"/>
                    <a:pt x="47843" y="46792"/>
                    <a:pt x="43315" y="45075"/>
                  </a:cubicBezTo>
                  <a:cubicBezTo>
                    <a:pt x="40504" y="44138"/>
                    <a:pt x="38318" y="41795"/>
                    <a:pt x="40035" y="37735"/>
                  </a:cubicBezTo>
                  <a:cubicBezTo>
                    <a:pt x="40972" y="35705"/>
                    <a:pt x="39411" y="33363"/>
                    <a:pt x="37381" y="31020"/>
                  </a:cubicBezTo>
                  <a:close/>
                  <a:moveTo>
                    <a:pt x="198690" y="44918"/>
                  </a:moveTo>
                  <a:cubicBezTo>
                    <a:pt x="197598" y="44606"/>
                    <a:pt x="196661" y="45855"/>
                    <a:pt x="196505" y="47105"/>
                  </a:cubicBezTo>
                  <a:cubicBezTo>
                    <a:pt x="196504" y="48510"/>
                    <a:pt x="197129" y="49759"/>
                    <a:pt x="198378" y="50540"/>
                  </a:cubicBezTo>
                  <a:cubicBezTo>
                    <a:pt x="199627" y="50540"/>
                    <a:pt x="200252" y="50072"/>
                    <a:pt x="200408" y="48978"/>
                  </a:cubicBezTo>
                  <a:cubicBezTo>
                    <a:pt x="200565" y="47261"/>
                    <a:pt x="200408" y="45543"/>
                    <a:pt x="198690" y="44918"/>
                  </a:cubicBezTo>
                  <a:close/>
                  <a:moveTo>
                    <a:pt x="45189" y="18372"/>
                  </a:moveTo>
                  <a:cubicBezTo>
                    <a:pt x="40816" y="18528"/>
                    <a:pt x="38474" y="20714"/>
                    <a:pt x="35820" y="21963"/>
                  </a:cubicBezTo>
                  <a:cubicBezTo>
                    <a:pt x="34883" y="22276"/>
                    <a:pt x="33633" y="23057"/>
                    <a:pt x="34727" y="24462"/>
                  </a:cubicBezTo>
                  <a:cubicBezTo>
                    <a:pt x="35663" y="25555"/>
                    <a:pt x="36757" y="25867"/>
                    <a:pt x="37850" y="25087"/>
                  </a:cubicBezTo>
                  <a:cubicBezTo>
                    <a:pt x="40036" y="23213"/>
                    <a:pt x="42222" y="21027"/>
                    <a:pt x="45189" y="18372"/>
                  </a:cubicBezTo>
                  <a:close/>
                  <a:moveTo>
                    <a:pt x="384912" y="66794"/>
                  </a:moveTo>
                  <a:cubicBezTo>
                    <a:pt x="377385" y="66794"/>
                    <a:pt x="372980" y="75789"/>
                    <a:pt x="364719" y="73953"/>
                  </a:cubicBezTo>
                  <a:cubicBezTo>
                    <a:pt x="363800" y="73769"/>
                    <a:pt x="363250" y="76340"/>
                    <a:pt x="363984" y="76340"/>
                  </a:cubicBezTo>
                  <a:cubicBezTo>
                    <a:pt x="371511" y="75422"/>
                    <a:pt x="370777" y="84968"/>
                    <a:pt x="376651" y="85885"/>
                  </a:cubicBezTo>
                  <a:cubicBezTo>
                    <a:pt x="375366" y="89741"/>
                    <a:pt x="378119" y="92494"/>
                    <a:pt x="380506" y="93963"/>
                  </a:cubicBezTo>
                  <a:cubicBezTo>
                    <a:pt x="383260" y="95615"/>
                    <a:pt x="381057" y="92678"/>
                    <a:pt x="381424" y="91943"/>
                  </a:cubicBezTo>
                  <a:cubicBezTo>
                    <a:pt x="382525" y="91760"/>
                    <a:pt x="383627" y="91760"/>
                    <a:pt x="384728" y="91760"/>
                  </a:cubicBezTo>
                  <a:cubicBezTo>
                    <a:pt x="384912" y="83499"/>
                    <a:pt x="384912" y="75055"/>
                    <a:pt x="384912" y="66794"/>
                  </a:cubicBezTo>
                  <a:close/>
                  <a:moveTo>
                    <a:pt x="299549" y="51740"/>
                  </a:moveTo>
                  <a:cubicBezTo>
                    <a:pt x="293675" y="51006"/>
                    <a:pt x="288718" y="50823"/>
                    <a:pt x="294410" y="58900"/>
                  </a:cubicBezTo>
                  <a:cubicBezTo>
                    <a:pt x="295694" y="60552"/>
                    <a:pt x="295694" y="63122"/>
                    <a:pt x="295878" y="65325"/>
                  </a:cubicBezTo>
                  <a:cubicBezTo>
                    <a:pt x="296062" y="69180"/>
                    <a:pt x="296612" y="72117"/>
                    <a:pt x="290371" y="71750"/>
                  </a:cubicBezTo>
                  <a:cubicBezTo>
                    <a:pt x="283946" y="71200"/>
                    <a:pt x="279724" y="75238"/>
                    <a:pt x="279724" y="82398"/>
                  </a:cubicBezTo>
                  <a:cubicBezTo>
                    <a:pt x="279540" y="89006"/>
                    <a:pt x="279356" y="95798"/>
                    <a:pt x="279356" y="102407"/>
                  </a:cubicBezTo>
                  <a:cubicBezTo>
                    <a:pt x="279356" y="104427"/>
                    <a:pt x="278071" y="107364"/>
                    <a:pt x="280642" y="108282"/>
                  </a:cubicBezTo>
                  <a:cubicBezTo>
                    <a:pt x="282844" y="109016"/>
                    <a:pt x="283945" y="105895"/>
                    <a:pt x="285965" y="104977"/>
                  </a:cubicBezTo>
                  <a:cubicBezTo>
                    <a:pt x="287801" y="101490"/>
                    <a:pt x="291105" y="99654"/>
                    <a:pt x="294409" y="97451"/>
                  </a:cubicBezTo>
                  <a:cubicBezTo>
                    <a:pt x="298081" y="95064"/>
                    <a:pt x="299550" y="92678"/>
                    <a:pt x="301201" y="99654"/>
                  </a:cubicBezTo>
                  <a:cubicBezTo>
                    <a:pt x="302487" y="105895"/>
                    <a:pt x="306893" y="106079"/>
                    <a:pt x="311298" y="101306"/>
                  </a:cubicBezTo>
                  <a:cubicBezTo>
                    <a:pt x="313318" y="99103"/>
                    <a:pt x="315887" y="97451"/>
                    <a:pt x="318274" y="95432"/>
                  </a:cubicBezTo>
                  <a:cubicBezTo>
                    <a:pt x="321027" y="95064"/>
                    <a:pt x="323598" y="94697"/>
                    <a:pt x="326352" y="94147"/>
                  </a:cubicBezTo>
                  <a:cubicBezTo>
                    <a:pt x="328187" y="93779"/>
                    <a:pt x="330757" y="93779"/>
                    <a:pt x="330574" y="91393"/>
                  </a:cubicBezTo>
                  <a:cubicBezTo>
                    <a:pt x="330390" y="89006"/>
                    <a:pt x="327820" y="88089"/>
                    <a:pt x="325801" y="87354"/>
                  </a:cubicBezTo>
                  <a:cubicBezTo>
                    <a:pt x="323230" y="86436"/>
                    <a:pt x="322312" y="89924"/>
                    <a:pt x="320110" y="89924"/>
                  </a:cubicBezTo>
                  <a:cubicBezTo>
                    <a:pt x="319927" y="85885"/>
                    <a:pt x="316071" y="85702"/>
                    <a:pt x="313685" y="84233"/>
                  </a:cubicBezTo>
                  <a:cubicBezTo>
                    <a:pt x="310748" y="82398"/>
                    <a:pt x="308728" y="80745"/>
                    <a:pt x="310197" y="77257"/>
                  </a:cubicBezTo>
                  <a:cubicBezTo>
                    <a:pt x="313501" y="75605"/>
                    <a:pt x="313868" y="82581"/>
                    <a:pt x="316989" y="79460"/>
                  </a:cubicBezTo>
                  <a:cubicBezTo>
                    <a:pt x="319743" y="76523"/>
                    <a:pt x="314235" y="75972"/>
                    <a:pt x="314419" y="73402"/>
                  </a:cubicBezTo>
                  <a:cubicBezTo>
                    <a:pt x="314602" y="72301"/>
                    <a:pt x="313868" y="71199"/>
                    <a:pt x="313685" y="70098"/>
                  </a:cubicBezTo>
                  <a:cubicBezTo>
                    <a:pt x="312399" y="61286"/>
                    <a:pt x="308912" y="54311"/>
                    <a:pt x="299549" y="51740"/>
                  </a:cubicBezTo>
                  <a:close/>
                  <a:moveTo>
                    <a:pt x="1662852" y="244162"/>
                  </a:moveTo>
                  <a:cubicBezTo>
                    <a:pt x="1661603" y="244475"/>
                    <a:pt x="1660979" y="246192"/>
                    <a:pt x="1661447" y="247754"/>
                  </a:cubicBezTo>
                  <a:cubicBezTo>
                    <a:pt x="1662696" y="251970"/>
                    <a:pt x="1665663" y="250408"/>
                    <a:pt x="1669879" y="250252"/>
                  </a:cubicBezTo>
                  <a:cubicBezTo>
                    <a:pt x="1667068" y="247285"/>
                    <a:pt x="1667069" y="243381"/>
                    <a:pt x="1662852" y="244162"/>
                  </a:cubicBezTo>
                  <a:close/>
                  <a:moveTo>
                    <a:pt x="527183" y="78910"/>
                  </a:moveTo>
                  <a:cubicBezTo>
                    <a:pt x="522961" y="79644"/>
                    <a:pt x="520207" y="82765"/>
                    <a:pt x="516902" y="85151"/>
                  </a:cubicBezTo>
                  <a:cubicBezTo>
                    <a:pt x="513964" y="87170"/>
                    <a:pt x="510660" y="88823"/>
                    <a:pt x="512129" y="92311"/>
                  </a:cubicBezTo>
                  <a:cubicBezTo>
                    <a:pt x="513231" y="94881"/>
                    <a:pt x="518188" y="98552"/>
                    <a:pt x="518921" y="98002"/>
                  </a:cubicBezTo>
                  <a:cubicBezTo>
                    <a:pt x="521859" y="96166"/>
                    <a:pt x="527733" y="97634"/>
                    <a:pt x="527917" y="91760"/>
                  </a:cubicBezTo>
                  <a:cubicBezTo>
                    <a:pt x="529569" y="87354"/>
                    <a:pt x="530487" y="82948"/>
                    <a:pt x="527183" y="78910"/>
                  </a:cubicBezTo>
                  <a:close/>
                  <a:moveTo>
                    <a:pt x="133105" y="21651"/>
                  </a:moveTo>
                  <a:cubicBezTo>
                    <a:pt x="131543" y="22432"/>
                    <a:pt x="129201" y="23213"/>
                    <a:pt x="130137" y="25087"/>
                  </a:cubicBezTo>
                  <a:cubicBezTo>
                    <a:pt x="132012" y="28678"/>
                    <a:pt x="133885" y="32738"/>
                    <a:pt x="138882" y="33363"/>
                  </a:cubicBezTo>
                  <a:cubicBezTo>
                    <a:pt x="141225" y="33675"/>
                    <a:pt x="141069" y="31958"/>
                    <a:pt x="140913" y="30708"/>
                  </a:cubicBezTo>
                  <a:cubicBezTo>
                    <a:pt x="140444" y="25867"/>
                    <a:pt x="137165" y="23525"/>
                    <a:pt x="133105" y="21651"/>
                  </a:cubicBezTo>
                  <a:close/>
                  <a:moveTo>
                    <a:pt x="177766" y="26961"/>
                  </a:moveTo>
                  <a:cubicBezTo>
                    <a:pt x="171363" y="27429"/>
                    <a:pt x="164180" y="33988"/>
                    <a:pt x="163243" y="40390"/>
                  </a:cubicBezTo>
                  <a:cubicBezTo>
                    <a:pt x="163087" y="41795"/>
                    <a:pt x="162306" y="44294"/>
                    <a:pt x="164023" y="43825"/>
                  </a:cubicBezTo>
                  <a:cubicBezTo>
                    <a:pt x="169645" y="42108"/>
                    <a:pt x="168084" y="46480"/>
                    <a:pt x="168083" y="50696"/>
                  </a:cubicBezTo>
                  <a:cubicBezTo>
                    <a:pt x="171519" y="46636"/>
                    <a:pt x="173705" y="42888"/>
                    <a:pt x="178234" y="46324"/>
                  </a:cubicBezTo>
                  <a:cubicBezTo>
                    <a:pt x="179015" y="46948"/>
                    <a:pt x="180576" y="45543"/>
                    <a:pt x="180733" y="44450"/>
                  </a:cubicBezTo>
                  <a:cubicBezTo>
                    <a:pt x="181045" y="40546"/>
                    <a:pt x="187915" y="37111"/>
                    <a:pt x="181669" y="32582"/>
                  </a:cubicBezTo>
                  <a:cubicBezTo>
                    <a:pt x="181044" y="31957"/>
                    <a:pt x="181201" y="30240"/>
                    <a:pt x="180888" y="29147"/>
                  </a:cubicBezTo>
                  <a:cubicBezTo>
                    <a:pt x="180420" y="27585"/>
                    <a:pt x="179483" y="26804"/>
                    <a:pt x="177766" y="26961"/>
                  </a:cubicBezTo>
                  <a:close/>
                  <a:moveTo>
                    <a:pt x="1647081" y="231435"/>
                  </a:moveTo>
                  <a:cubicBezTo>
                    <a:pt x="1643215" y="231084"/>
                    <a:pt x="1639429" y="231357"/>
                    <a:pt x="1638804" y="232606"/>
                  </a:cubicBezTo>
                  <a:cubicBezTo>
                    <a:pt x="1636774" y="236667"/>
                    <a:pt x="1634744" y="237760"/>
                    <a:pt x="1631465" y="234168"/>
                  </a:cubicBezTo>
                  <a:cubicBezTo>
                    <a:pt x="1630684" y="233231"/>
                    <a:pt x="1629591" y="232450"/>
                    <a:pt x="1628499" y="233856"/>
                  </a:cubicBezTo>
                  <a:cubicBezTo>
                    <a:pt x="1628030" y="234480"/>
                    <a:pt x="1627874" y="235261"/>
                    <a:pt x="1627874" y="235886"/>
                  </a:cubicBezTo>
                  <a:cubicBezTo>
                    <a:pt x="1627717" y="237603"/>
                    <a:pt x="1629123" y="237135"/>
                    <a:pt x="1630216" y="237447"/>
                  </a:cubicBezTo>
                  <a:cubicBezTo>
                    <a:pt x="1634120" y="238853"/>
                    <a:pt x="1638960" y="239165"/>
                    <a:pt x="1639585" y="244943"/>
                  </a:cubicBezTo>
                  <a:cubicBezTo>
                    <a:pt x="1639897" y="246817"/>
                    <a:pt x="1642240" y="248378"/>
                    <a:pt x="1643177" y="247441"/>
                  </a:cubicBezTo>
                  <a:cubicBezTo>
                    <a:pt x="1646769" y="243537"/>
                    <a:pt x="1648018" y="237135"/>
                    <a:pt x="1655201" y="237760"/>
                  </a:cubicBezTo>
                  <a:cubicBezTo>
                    <a:pt x="1655513" y="237916"/>
                    <a:pt x="1655982" y="236823"/>
                    <a:pt x="1656606" y="236042"/>
                  </a:cubicBezTo>
                  <a:cubicBezTo>
                    <a:pt x="1656294" y="235261"/>
                    <a:pt x="1656138" y="234480"/>
                    <a:pt x="1655825" y="234012"/>
                  </a:cubicBezTo>
                  <a:cubicBezTo>
                    <a:pt x="1654888" y="232763"/>
                    <a:pt x="1650946" y="231787"/>
                    <a:pt x="1647081" y="231435"/>
                  </a:cubicBezTo>
                  <a:close/>
                  <a:moveTo>
                    <a:pt x="1150289" y="159298"/>
                  </a:moveTo>
                  <a:cubicBezTo>
                    <a:pt x="1143377" y="162101"/>
                    <a:pt x="1136278" y="165090"/>
                    <a:pt x="1127498" y="168826"/>
                  </a:cubicBezTo>
                  <a:cubicBezTo>
                    <a:pt x="1129366" y="171068"/>
                    <a:pt x="1130674" y="174057"/>
                    <a:pt x="1133102" y="175738"/>
                  </a:cubicBezTo>
                  <a:cubicBezTo>
                    <a:pt x="1139081" y="179848"/>
                    <a:pt x="1144124" y="176859"/>
                    <a:pt x="1147674" y="171815"/>
                  </a:cubicBezTo>
                  <a:cubicBezTo>
                    <a:pt x="1150102" y="168266"/>
                    <a:pt x="1151410" y="163969"/>
                    <a:pt x="1153465" y="160046"/>
                  </a:cubicBezTo>
                  <a:cubicBezTo>
                    <a:pt x="1152344" y="159859"/>
                    <a:pt x="1151410" y="159485"/>
                    <a:pt x="1150289" y="159298"/>
                  </a:cubicBezTo>
                  <a:close/>
                  <a:moveTo>
                    <a:pt x="92036" y="5879"/>
                  </a:moveTo>
                  <a:cubicBezTo>
                    <a:pt x="89693" y="6816"/>
                    <a:pt x="85789" y="5723"/>
                    <a:pt x="84541" y="8846"/>
                  </a:cubicBezTo>
                  <a:cubicBezTo>
                    <a:pt x="83759" y="10408"/>
                    <a:pt x="87039" y="12594"/>
                    <a:pt x="88287" y="11657"/>
                  </a:cubicBezTo>
                  <a:cubicBezTo>
                    <a:pt x="90786" y="9627"/>
                    <a:pt x="95471" y="12906"/>
                    <a:pt x="96408" y="8534"/>
                  </a:cubicBezTo>
                  <a:cubicBezTo>
                    <a:pt x="97032" y="6035"/>
                    <a:pt x="94378" y="5879"/>
                    <a:pt x="92036" y="5879"/>
                  </a:cubicBezTo>
                  <a:close/>
                  <a:moveTo>
                    <a:pt x="408410" y="49354"/>
                  </a:moveTo>
                  <a:cubicBezTo>
                    <a:pt x="396844" y="48252"/>
                    <a:pt x="392071" y="50455"/>
                    <a:pt x="388767" y="60001"/>
                  </a:cubicBezTo>
                  <a:cubicBezTo>
                    <a:pt x="388216" y="105712"/>
                    <a:pt x="387482" y="151422"/>
                    <a:pt x="389134" y="197132"/>
                  </a:cubicBezTo>
                  <a:cubicBezTo>
                    <a:pt x="392623" y="206311"/>
                    <a:pt x="397395" y="208881"/>
                    <a:pt x="408042" y="207780"/>
                  </a:cubicBezTo>
                  <a:cubicBezTo>
                    <a:pt x="416854" y="206862"/>
                    <a:pt x="419791" y="200804"/>
                    <a:pt x="419975" y="193278"/>
                  </a:cubicBezTo>
                  <a:cubicBezTo>
                    <a:pt x="420342" y="172900"/>
                    <a:pt x="420342" y="152523"/>
                    <a:pt x="420341" y="131963"/>
                  </a:cubicBezTo>
                  <a:cubicBezTo>
                    <a:pt x="420341" y="109383"/>
                    <a:pt x="420158" y="86620"/>
                    <a:pt x="419791" y="64040"/>
                  </a:cubicBezTo>
                  <a:cubicBezTo>
                    <a:pt x="419607" y="56697"/>
                    <a:pt x="417772" y="50272"/>
                    <a:pt x="408410" y="49354"/>
                  </a:cubicBezTo>
                  <a:close/>
                  <a:moveTo>
                    <a:pt x="594761" y="74783"/>
                  </a:moveTo>
                  <a:cubicBezTo>
                    <a:pt x="594136" y="79311"/>
                    <a:pt x="586798" y="73690"/>
                    <a:pt x="586953" y="79780"/>
                  </a:cubicBezTo>
                  <a:cubicBezTo>
                    <a:pt x="586954" y="83372"/>
                    <a:pt x="589452" y="87275"/>
                    <a:pt x="593200" y="86963"/>
                  </a:cubicBezTo>
                  <a:cubicBezTo>
                    <a:pt x="597104" y="86651"/>
                    <a:pt x="600695" y="83371"/>
                    <a:pt x="601320" y="79311"/>
                  </a:cubicBezTo>
                  <a:cubicBezTo>
                    <a:pt x="601789" y="76032"/>
                    <a:pt x="598041" y="75095"/>
                    <a:pt x="594761" y="74783"/>
                  </a:cubicBezTo>
                  <a:close/>
                  <a:moveTo>
                    <a:pt x="181201" y="14624"/>
                  </a:moveTo>
                  <a:cubicBezTo>
                    <a:pt x="179015" y="14780"/>
                    <a:pt x="176828" y="15873"/>
                    <a:pt x="176516" y="18060"/>
                  </a:cubicBezTo>
                  <a:cubicBezTo>
                    <a:pt x="176204" y="21183"/>
                    <a:pt x="179171" y="19777"/>
                    <a:pt x="180576" y="20402"/>
                  </a:cubicBezTo>
                  <a:cubicBezTo>
                    <a:pt x="182450" y="21026"/>
                    <a:pt x="183856" y="20714"/>
                    <a:pt x="183699" y="17903"/>
                  </a:cubicBezTo>
                  <a:cubicBezTo>
                    <a:pt x="183231" y="16654"/>
                    <a:pt x="183543" y="14468"/>
                    <a:pt x="181201" y="14624"/>
                  </a:cubicBezTo>
                  <a:close/>
                  <a:moveTo>
                    <a:pt x="141733" y="3459"/>
                  </a:moveTo>
                  <a:cubicBezTo>
                    <a:pt x="155396" y="4474"/>
                    <a:pt x="168943" y="6660"/>
                    <a:pt x="182294" y="10564"/>
                  </a:cubicBezTo>
                  <a:cubicBezTo>
                    <a:pt x="188384" y="12438"/>
                    <a:pt x="194318" y="14937"/>
                    <a:pt x="200252" y="17123"/>
                  </a:cubicBezTo>
                  <a:cubicBezTo>
                    <a:pt x="217429" y="25087"/>
                    <a:pt x="231015" y="36174"/>
                    <a:pt x="234450" y="56006"/>
                  </a:cubicBezTo>
                  <a:cubicBezTo>
                    <a:pt x="235700" y="63970"/>
                    <a:pt x="236949" y="72090"/>
                    <a:pt x="237417" y="80054"/>
                  </a:cubicBezTo>
                  <a:cubicBezTo>
                    <a:pt x="238042" y="89579"/>
                    <a:pt x="237573" y="99105"/>
                    <a:pt x="237886" y="108630"/>
                  </a:cubicBezTo>
                  <a:cubicBezTo>
                    <a:pt x="237885" y="112378"/>
                    <a:pt x="236480" y="113315"/>
                    <a:pt x="232889" y="113315"/>
                  </a:cubicBezTo>
                  <a:cubicBezTo>
                    <a:pt x="202907" y="113159"/>
                    <a:pt x="172925" y="113159"/>
                    <a:pt x="142943" y="113315"/>
                  </a:cubicBezTo>
                  <a:cubicBezTo>
                    <a:pt x="138726" y="113315"/>
                    <a:pt x="137789" y="111910"/>
                    <a:pt x="137790" y="108006"/>
                  </a:cubicBezTo>
                  <a:cubicBezTo>
                    <a:pt x="137477" y="90360"/>
                    <a:pt x="139039" y="72714"/>
                    <a:pt x="136853" y="55225"/>
                  </a:cubicBezTo>
                  <a:cubicBezTo>
                    <a:pt x="136072" y="49291"/>
                    <a:pt x="133729" y="44762"/>
                    <a:pt x="126703" y="44762"/>
                  </a:cubicBezTo>
                  <a:cubicBezTo>
                    <a:pt x="119206" y="42420"/>
                    <a:pt x="112024" y="42420"/>
                    <a:pt x="106246" y="48666"/>
                  </a:cubicBezTo>
                  <a:cubicBezTo>
                    <a:pt x="102810" y="51946"/>
                    <a:pt x="102810" y="56474"/>
                    <a:pt x="102654" y="60534"/>
                  </a:cubicBezTo>
                  <a:cubicBezTo>
                    <a:pt x="101874" y="92234"/>
                    <a:pt x="101873" y="124090"/>
                    <a:pt x="102654" y="155946"/>
                  </a:cubicBezTo>
                  <a:cubicBezTo>
                    <a:pt x="102030" y="171093"/>
                    <a:pt x="100936" y="186240"/>
                    <a:pt x="103435" y="201231"/>
                  </a:cubicBezTo>
                  <a:cubicBezTo>
                    <a:pt x="104997" y="211069"/>
                    <a:pt x="109056" y="213412"/>
                    <a:pt x="121705" y="213099"/>
                  </a:cubicBezTo>
                  <a:cubicBezTo>
                    <a:pt x="131387" y="212787"/>
                    <a:pt x="135291" y="209664"/>
                    <a:pt x="136696" y="200450"/>
                  </a:cubicBezTo>
                  <a:cubicBezTo>
                    <a:pt x="138726" y="187490"/>
                    <a:pt x="137946" y="174372"/>
                    <a:pt x="137634" y="161411"/>
                  </a:cubicBezTo>
                  <a:cubicBezTo>
                    <a:pt x="138101" y="152042"/>
                    <a:pt x="138101" y="152042"/>
                    <a:pt x="147940" y="152042"/>
                  </a:cubicBezTo>
                  <a:cubicBezTo>
                    <a:pt x="175736" y="152042"/>
                    <a:pt x="203687" y="152198"/>
                    <a:pt x="231483" y="151886"/>
                  </a:cubicBezTo>
                  <a:cubicBezTo>
                    <a:pt x="236324" y="151730"/>
                    <a:pt x="238198" y="153135"/>
                    <a:pt x="237729" y="158132"/>
                  </a:cubicBezTo>
                  <a:cubicBezTo>
                    <a:pt x="237261" y="162973"/>
                    <a:pt x="237730" y="167970"/>
                    <a:pt x="237886" y="173435"/>
                  </a:cubicBezTo>
                  <a:cubicBezTo>
                    <a:pt x="239291" y="187490"/>
                    <a:pt x="238510" y="200919"/>
                    <a:pt x="230858" y="213255"/>
                  </a:cubicBezTo>
                  <a:cubicBezTo>
                    <a:pt x="220552" y="230432"/>
                    <a:pt x="203844" y="238396"/>
                    <a:pt x="186198" y="245111"/>
                  </a:cubicBezTo>
                  <a:cubicBezTo>
                    <a:pt x="158246" y="254324"/>
                    <a:pt x="129513" y="255730"/>
                    <a:pt x="100468" y="253856"/>
                  </a:cubicBezTo>
                  <a:cubicBezTo>
                    <a:pt x="81886" y="252763"/>
                    <a:pt x="63772" y="249640"/>
                    <a:pt x="46126" y="243550"/>
                  </a:cubicBezTo>
                  <a:cubicBezTo>
                    <a:pt x="19266" y="234180"/>
                    <a:pt x="5838" y="215285"/>
                    <a:pt x="3495" y="187333"/>
                  </a:cubicBezTo>
                  <a:cubicBezTo>
                    <a:pt x="1934" y="169375"/>
                    <a:pt x="3027" y="151261"/>
                    <a:pt x="1933" y="133303"/>
                  </a:cubicBezTo>
                  <a:cubicBezTo>
                    <a:pt x="-97" y="130805"/>
                    <a:pt x="60" y="127682"/>
                    <a:pt x="59" y="124558"/>
                  </a:cubicBezTo>
                  <a:cubicBezTo>
                    <a:pt x="372" y="104258"/>
                    <a:pt x="-878" y="83958"/>
                    <a:pt x="1464" y="63657"/>
                  </a:cubicBezTo>
                  <a:cubicBezTo>
                    <a:pt x="1933" y="60378"/>
                    <a:pt x="2089" y="57099"/>
                    <a:pt x="4744" y="54600"/>
                  </a:cubicBezTo>
                  <a:cubicBezTo>
                    <a:pt x="10990" y="34143"/>
                    <a:pt x="26449" y="23056"/>
                    <a:pt x="45033" y="15249"/>
                  </a:cubicBezTo>
                  <a:cubicBezTo>
                    <a:pt x="62835" y="7753"/>
                    <a:pt x="81417" y="4474"/>
                    <a:pt x="100468" y="3381"/>
                  </a:cubicBezTo>
                  <a:cubicBezTo>
                    <a:pt x="114288" y="2600"/>
                    <a:pt x="128069" y="2444"/>
                    <a:pt x="141733" y="3459"/>
                  </a:cubicBezTo>
                  <a:close/>
                  <a:moveTo>
                    <a:pt x="1682587" y="221402"/>
                  </a:moveTo>
                  <a:cubicBezTo>
                    <a:pt x="1680654" y="221246"/>
                    <a:pt x="1678546" y="222925"/>
                    <a:pt x="1675033" y="226360"/>
                  </a:cubicBezTo>
                  <a:cubicBezTo>
                    <a:pt x="1663945" y="226360"/>
                    <a:pt x="1658480" y="231045"/>
                    <a:pt x="1660823" y="238853"/>
                  </a:cubicBezTo>
                  <a:cubicBezTo>
                    <a:pt x="1664414" y="241039"/>
                    <a:pt x="1668006" y="241195"/>
                    <a:pt x="1672377" y="240727"/>
                  </a:cubicBezTo>
                  <a:cubicBezTo>
                    <a:pt x="1677999" y="240258"/>
                    <a:pt x="1684871" y="236511"/>
                    <a:pt x="1690024" y="243694"/>
                  </a:cubicBezTo>
                  <a:cubicBezTo>
                    <a:pt x="1691898" y="246348"/>
                    <a:pt x="1698144" y="247129"/>
                    <a:pt x="1700798" y="244630"/>
                  </a:cubicBezTo>
                  <a:cubicBezTo>
                    <a:pt x="1703453" y="242288"/>
                    <a:pt x="1696738" y="243381"/>
                    <a:pt x="1697363" y="240258"/>
                  </a:cubicBezTo>
                  <a:cubicBezTo>
                    <a:pt x="1697363" y="239634"/>
                    <a:pt x="1696426" y="238540"/>
                    <a:pt x="1696738" y="238228"/>
                  </a:cubicBezTo>
                  <a:cubicBezTo>
                    <a:pt x="1701267" y="230889"/>
                    <a:pt x="1696739" y="229327"/>
                    <a:pt x="1690649" y="228703"/>
                  </a:cubicBezTo>
                  <a:cubicBezTo>
                    <a:pt x="1690023" y="228702"/>
                    <a:pt x="1689399" y="227922"/>
                    <a:pt x="1689087" y="227453"/>
                  </a:cubicBezTo>
                  <a:cubicBezTo>
                    <a:pt x="1686276" y="223549"/>
                    <a:pt x="1684519" y="221558"/>
                    <a:pt x="1682587" y="221402"/>
                  </a:cubicBezTo>
                  <a:close/>
                  <a:moveTo>
                    <a:pt x="1707357" y="222300"/>
                  </a:moveTo>
                  <a:cubicBezTo>
                    <a:pt x="1702516" y="219958"/>
                    <a:pt x="1700642" y="222925"/>
                    <a:pt x="1699861" y="227453"/>
                  </a:cubicBezTo>
                  <a:cubicBezTo>
                    <a:pt x="1699080" y="231045"/>
                    <a:pt x="1701735" y="232138"/>
                    <a:pt x="1704390" y="233075"/>
                  </a:cubicBezTo>
                  <a:cubicBezTo>
                    <a:pt x="1705952" y="233700"/>
                    <a:pt x="1707513" y="232763"/>
                    <a:pt x="1708607" y="231357"/>
                  </a:cubicBezTo>
                  <a:cubicBezTo>
                    <a:pt x="1709387" y="230264"/>
                    <a:pt x="1709387" y="228390"/>
                    <a:pt x="1708450" y="228234"/>
                  </a:cubicBezTo>
                  <a:cubicBezTo>
                    <a:pt x="1700174" y="227297"/>
                    <a:pt x="1709543" y="224174"/>
                    <a:pt x="1707357" y="222300"/>
                  </a:cubicBezTo>
                  <a:close/>
                  <a:moveTo>
                    <a:pt x="462748" y="42745"/>
                  </a:moveTo>
                  <a:cubicBezTo>
                    <a:pt x="462197" y="41460"/>
                    <a:pt x="459627" y="41460"/>
                    <a:pt x="459076" y="42745"/>
                  </a:cubicBezTo>
                  <a:cubicBezTo>
                    <a:pt x="457424" y="45866"/>
                    <a:pt x="453018" y="47885"/>
                    <a:pt x="454854" y="52658"/>
                  </a:cubicBezTo>
                  <a:cubicBezTo>
                    <a:pt x="456322" y="56513"/>
                    <a:pt x="453569" y="57798"/>
                    <a:pt x="450448" y="57798"/>
                  </a:cubicBezTo>
                  <a:cubicBezTo>
                    <a:pt x="443655" y="57798"/>
                    <a:pt x="437781" y="61653"/>
                    <a:pt x="432641" y="64224"/>
                  </a:cubicBezTo>
                  <a:cubicBezTo>
                    <a:pt x="426767" y="67344"/>
                    <a:pt x="422728" y="76156"/>
                    <a:pt x="428052" y="83866"/>
                  </a:cubicBezTo>
                  <a:cubicBezTo>
                    <a:pt x="431540" y="88823"/>
                    <a:pt x="435211" y="94697"/>
                    <a:pt x="444023" y="94146"/>
                  </a:cubicBezTo>
                  <a:cubicBezTo>
                    <a:pt x="447144" y="95615"/>
                    <a:pt x="448796" y="94513"/>
                    <a:pt x="449162" y="89741"/>
                  </a:cubicBezTo>
                  <a:cubicBezTo>
                    <a:pt x="449897" y="82214"/>
                    <a:pt x="458341" y="78175"/>
                    <a:pt x="458893" y="70282"/>
                  </a:cubicBezTo>
                  <a:cubicBezTo>
                    <a:pt x="458892" y="69731"/>
                    <a:pt x="460178" y="68813"/>
                    <a:pt x="460728" y="68813"/>
                  </a:cubicBezTo>
                  <a:cubicBezTo>
                    <a:pt x="471376" y="70098"/>
                    <a:pt x="466970" y="64774"/>
                    <a:pt x="464584" y="60552"/>
                  </a:cubicBezTo>
                  <a:cubicBezTo>
                    <a:pt x="463665" y="58349"/>
                    <a:pt x="464767" y="56514"/>
                    <a:pt x="465685" y="54310"/>
                  </a:cubicBezTo>
                  <a:cubicBezTo>
                    <a:pt x="467337" y="50088"/>
                    <a:pt x="464583" y="46417"/>
                    <a:pt x="462748" y="42745"/>
                  </a:cubicBezTo>
                  <a:close/>
                  <a:moveTo>
                    <a:pt x="1775441" y="228078"/>
                  </a:moveTo>
                  <a:cubicBezTo>
                    <a:pt x="1770756" y="226516"/>
                    <a:pt x="1769663" y="230577"/>
                    <a:pt x="1767790" y="233075"/>
                  </a:cubicBezTo>
                  <a:cubicBezTo>
                    <a:pt x="1767008" y="234168"/>
                    <a:pt x="1767009" y="235730"/>
                    <a:pt x="1768258" y="236042"/>
                  </a:cubicBezTo>
                  <a:cubicBezTo>
                    <a:pt x="1772474" y="237135"/>
                    <a:pt x="1769820" y="231826"/>
                    <a:pt x="1772786" y="231201"/>
                  </a:cubicBezTo>
                  <a:cubicBezTo>
                    <a:pt x="1773880" y="231045"/>
                    <a:pt x="1775441" y="230264"/>
                    <a:pt x="1775441" y="228078"/>
                  </a:cubicBezTo>
                  <a:close/>
                  <a:moveTo>
                    <a:pt x="787614" y="82591"/>
                  </a:moveTo>
                  <a:cubicBezTo>
                    <a:pt x="784335" y="85245"/>
                    <a:pt x="781368" y="86026"/>
                    <a:pt x="779338" y="89774"/>
                  </a:cubicBezTo>
                  <a:cubicBezTo>
                    <a:pt x="783242" y="88525"/>
                    <a:pt x="786677" y="88681"/>
                    <a:pt x="787614" y="82591"/>
                  </a:cubicBezTo>
                  <a:close/>
                  <a:moveTo>
                    <a:pt x="1507225" y="176944"/>
                  </a:moveTo>
                  <a:cubicBezTo>
                    <a:pt x="1505507" y="177413"/>
                    <a:pt x="1504259" y="178350"/>
                    <a:pt x="1504414" y="180224"/>
                  </a:cubicBezTo>
                  <a:cubicBezTo>
                    <a:pt x="1504414" y="181160"/>
                    <a:pt x="1504883" y="181941"/>
                    <a:pt x="1506132" y="181941"/>
                  </a:cubicBezTo>
                  <a:cubicBezTo>
                    <a:pt x="1507849" y="181473"/>
                    <a:pt x="1508786" y="180224"/>
                    <a:pt x="1508943" y="178506"/>
                  </a:cubicBezTo>
                  <a:cubicBezTo>
                    <a:pt x="1508943" y="177725"/>
                    <a:pt x="1508474" y="176632"/>
                    <a:pt x="1507225" y="176944"/>
                  </a:cubicBezTo>
                  <a:close/>
                  <a:moveTo>
                    <a:pt x="1777841" y="215234"/>
                  </a:moveTo>
                  <a:cubicBezTo>
                    <a:pt x="1774661" y="214766"/>
                    <a:pt x="1771225" y="216444"/>
                    <a:pt x="1766853" y="220270"/>
                  </a:cubicBezTo>
                  <a:cubicBezTo>
                    <a:pt x="1774192" y="217772"/>
                    <a:pt x="1778876" y="223393"/>
                    <a:pt x="1784498" y="225892"/>
                  </a:cubicBezTo>
                  <a:cubicBezTo>
                    <a:pt x="1785747" y="226360"/>
                    <a:pt x="1786371" y="226516"/>
                    <a:pt x="1787309" y="225736"/>
                  </a:cubicBezTo>
                  <a:cubicBezTo>
                    <a:pt x="1788245" y="224799"/>
                    <a:pt x="1788090" y="224174"/>
                    <a:pt x="1787309" y="223081"/>
                  </a:cubicBezTo>
                  <a:cubicBezTo>
                    <a:pt x="1783951" y="218318"/>
                    <a:pt x="1781023" y="215702"/>
                    <a:pt x="1777841" y="215234"/>
                  </a:cubicBezTo>
                  <a:close/>
                  <a:moveTo>
                    <a:pt x="1630996" y="193411"/>
                  </a:moveTo>
                  <a:cubicBezTo>
                    <a:pt x="1630372" y="193411"/>
                    <a:pt x="1629904" y="193567"/>
                    <a:pt x="1629435" y="193724"/>
                  </a:cubicBezTo>
                  <a:cubicBezTo>
                    <a:pt x="1628186" y="194192"/>
                    <a:pt x="1628186" y="194816"/>
                    <a:pt x="1628342" y="197471"/>
                  </a:cubicBezTo>
                  <a:cubicBezTo>
                    <a:pt x="1628342" y="199657"/>
                    <a:pt x="1626780" y="200594"/>
                    <a:pt x="1625063" y="199033"/>
                  </a:cubicBezTo>
                  <a:cubicBezTo>
                    <a:pt x="1622408" y="196690"/>
                    <a:pt x="1620222" y="198096"/>
                    <a:pt x="1619285" y="200126"/>
                  </a:cubicBezTo>
                  <a:cubicBezTo>
                    <a:pt x="1616787" y="205123"/>
                    <a:pt x="1611790" y="205591"/>
                    <a:pt x="1607574" y="207465"/>
                  </a:cubicBezTo>
                  <a:cubicBezTo>
                    <a:pt x="1607574" y="207465"/>
                    <a:pt x="1607417" y="207465"/>
                    <a:pt x="1607417" y="207465"/>
                  </a:cubicBezTo>
                  <a:cubicBezTo>
                    <a:pt x="1606792" y="203561"/>
                    <a:pt x="1603982" y="200750"/>
                    <a:pt x="1601795" y="197627"/>
                  </a:cubicBezTo>
                  <a:cubicBezTo>
                    <a:pt x="1597423" y="200126"/>
                    <a:pt x="1594924" y="206684"/>
                    <a:pt x="1597110" y="211057"/>
                  </a:cubicBezTo>
                  <a:cubicBezTo>
                    <a:pt x="1597423" y="211682"/>
                    <a:pt x="1599297" y="211525"/>
                    <a:pt x="1600390" y="211681"/>
                  </a:cubicBezTo>
                  <a:cubicBezTo>
                    <a:pt x="1602576" y="209964"/>
                    <a:pt x="1604606" y="207778"/>
                    <a:pt x="1607574" y="207465"/>
                  </a:cubicBezTo>
                  <a:cubicBezTo>
                    <a:pt x="1607574" y="207621"/>
                    <a:pt x="1607574" y="207621"/>
                    <a:pt x="1607574" y="207621"/>
                  </a:cubicBezTo>
                  <a:cubicBezTo>
                    <a:pt x="1607574" y="207621"/>
                    <a:pt x="1607729" y="207621"/>
                    <a:pt x="1607729" y="207621"/>
                  </a:cubicBezTo>
                  <a:cubicBezTo>
                    <a:pt x="1609447" y="209495"/>
                    <a:pt x="1611321" y="211213"/>
                    <a:pt x="1613039" y="213087"/>
                  </a:cubicBezTo>
                  <a:cubicBezTo>
                    <a:pt x="1616318" y="218709"/>
                    <a:pt x="1622877" y="216991"/>
                    <a:pt x="1625375" y="215117"/>
                  </a:cubicBezTo>
                  <a:cubicBezTo>
                    <a:pt x="1629123" y="212774"/>
                    <a:pt x="1634120" y="208402"/>
                    <a:pt x="1631778" y="201844"/>
                  </a:cubicBezTo>
                  <a:cubicBezTo>
                    <a:pt x="1631309" y="198877"/>
                    <a:pt x="1632714" y="196378"/>
                    <a:pt x="1633963" y="194192"/>
                  </a:cubicBezTo>
                  <a:cubicBezTo>
                    <a:pt x="1632714" y="192786"/>
                    <a:pt x="1631934" y="193255"/>
                    <a:pt x="1630996" y="193411"/>
                  </a:cubicBezTo>
                  <a:close/>
                  <a:moveTo>
                    <a:pt x="461462" y="24938"/>
                  </a:moveTo>
                  <a:cubicBezTo>
                    <a:pt x="457975" y="25122"/>
                    <a:pt x="457240" y="27692"/>
                    <a:pt x="457057" y="30813"/>
                  </a:cubicBezTo>
                  <a:cubicBezTo>
                    <a:pt x="456873" y="33383"/>
                    <a:pt x="457607" y="34668"/>
                    <a:pt x="460177" y="34301"/>
                  </a:cubicBezTo>
                  <a:cubicBezTo>
                    <a:pt x="463482" y="34117"/>
                    <a:pt x="464400" y="32465"/>
                    <a:pt x="463666" y="29711"/>
                  </a:cubicBezTo>
                  <a:cubicBezTo>
                    <a:pt x="463665" y="27508"/>
                    <a:pt x="464584" y="24938"/>
                    <a:pt x="461462" y="24938"/>
                  </a:cubicBezTo>
                  <a:close/>
                  <a:moveTo>
                    <a:pt x="1258445" y="137867"/>
                  </a:moveTo>
                  <a:cubicBezTo>
                    <a:pt x="1256103" y="137555"/>
                    <a:pt x="1254542" y="139273"/>
                    <a:pt x="1254854" y="141147"/>
                  </a:cubicBezTo>
                  <a:cubicBezTo>
                    <a:pt x="1255323" y="143957"/>
                    <a:pt x="1257353" y="146144"/>
                    <a:pt x="1260476" y="146768"/>
                  </a:cubicBezTo>
                  <a:cubicBezTo>
                    <a:pt x="1261881" y="146925"/>
                    <a:pt x="1262662" y="145987"/>
                    <a:pt x="1262193" y="143957"/>
                  </a:cubicBezTo>
                  <a:cubicBezTo>
                    <a:pt x="1260788" y="142552"/>
                    <a:pt x="1262662" y="138336"/>
                    <a:pt x="1258445" y="137867"/>
                  </a:cubicBezTo>
                  <a:close/>
                  <a:moveTo>
                    <a:pt x="386748" y="11904"/>
                  </a:moveTo>
                  <a:cubicBezTo>
                    <a:pt x="383627" y="13189"/>
                    <a:pt x="379589" y="16310"/>
                    <a:pt x="380139" y="19247"/>
                  </a:cubicBezTo>
                  <a:cubicBezTo>
                    <a:pt x="381241" y="23286"/>
                    <a:pt x="387481" y="21634"/>
                    <a:pt x="390787" y="24571"/>
                  </a:cubicBezTo>
                  <a:cubicBezTo>
                    <a:pt x="392438" y="26040"/>
                    <a:pt x="393172" y="23286"/>
                    <a:pt x="393172" y="21634"/>
                  </a:cubicBezTo>
                  <a:cubicBezTo>
                    <a:pt x="393172" y="16677"/>
                    <a:pt x="389317" y="10803"/>
                    <a:pt x="386748" y="11904"/>
                  </a:cubicBezTo>
                  <a:close/>
                  <a:moveTo>
                    <a:pt x="714689" y="58855"/>
                  </a:moveTo>
                  <a:cubicBezTo>
                    <a:pt x="715626" y="61978"/>
                    <a:pt x="713909" y="66975"/>
                    <a:pt x="715158" y="66507"/>
                  </a:cubicBezTo>
                  <a:cubicBezTo>
                    <a:pt x="719998" y="64477"/>
                    <a:pt x="719842" y="68380"/>
                    <a:pt x="721092" y="70254"/>
                  </a:cubicBezTo>
                  <a:cubicBezTo>
                    <a:pt x="722810" y="72597"/>
                    <a:pt x="724058" y="71816"/>
                    <a:pt x="725776" y="70567"/>
                  </a:cubicBezTo>
                  <a:cubicBezTo>
                    <a:pt x="728275" y="68537"/>
                    <a:pt x="727807" y="66194"/>
                    <a:pt x="726869" y="63539"/>
                  </a:cubicBezTo>
                  <a:cubicBezTo>
                    <a:pt x="725933" y="60885"/>
                    <a:pt x="724214" y="59323"/>
                    <a:pt x="721560" y="61041"/>
                  </a:cubicBezTo>
                  <a:cubicBezTo>
                    <a:pt x="718750" y="62915"/>
                    <a:pt x="717500" y="60260"/>
                    <a:pt x="714689" y="58855"/>
                  </a:cubicBezTo>
                  <a:close/>
                  <a:moveTo>
                    <a:pt x="480371" y="23286"/>
                  </a:moveTo>
                  <a:cubicBezTo>
                    <a:pt x="482206" y="27692"/>
                    <a:pt x="482941" y="30813"/>
                    <a:pt x="487530" y="29895"/>
                  </a:cubicBezTo>
                  <a:cubicBezTo>
                    <a:pt x="488632" y="29528"/>
                    <a:pt x="490284" y="28977"/>
                    <a:pt x="489734" y="27876"/>
                  </a:cubicBezTo>
                  <a:cubicBezTo>
                    <a:pt x="488081" y="24571"/>
                    <a:pt x="484777" y="24388"/>
                    <a:pt x="480371" y="23286"/>
                  </a:cubicBezTo>
                  <a:close/>
                  <a:moveTo>
                    <a:pt x="808071" y="70254"/>
                  </a:moveTo>
                  <a:cubicBezTo>
                    <a:pt x="806040" y="69317"/>
                    <a:pt x="805885" y="71035"/>
                    <a:pt x="804947" y="71972"/>
                  </a:cubicBezTo>
                  <a:cubicBezTo>
                    <a:pt x="802605" y="74471"/>
                    <a:pt x="799325" y="76032"/>
                    <a:pt x="797140" y="78999"/>
                  </a:cubicBezTo>
                  <a:cubicBezTo>
                    <a:pt x="792611" y="85089"/>
                    <a:pt x="792767" y="85245"/>
                    <a:pt x="799794" y="88056"/>
                  </a:cubicBezTo>
                  <a:cubicBezTo>
                    <a:pt x="804479" y="89930"/>
                    <a:pt x="805885" y="87588"/>
                    <a:pt x="806821" y="84152"/>
                  </a:cubicBezTo>
                  <a:cubicBezTo>
                    <a:pt x="807759" y="80717"/>
                    <a:pt x="808226" y="77125"/>
                    <a:pt x="808852" y="73690"/>
                  </a:cubicBezTo>
                  <a:cubicBezTo>
                    <a:pt x="809008" y="72441"/>
                    <a:pt x="810100" y="71035"/>
                    <a:pt x="808071" y="70254"/>
                  </a:cubicBezTo>
                  <a:close/>
                  <a:moveTo>
                    <a:pt x="1222373" y="129435"/>
                  </a:moveTo>
                  <a:cubicBezTo>
                    <a:pt x="1218313" y="128654"/>
                    <a:pt x="1219094" y="131777"/>
                    <a:pt x="1219094" y="133807"/>
                  </a:cubicBezTo>
                  <a:cubicBezTo>
                    <a:pt x="1219095" y="136774"/>
                    <a:pt x="1218470" y="139741"/>
                    <a:pt x="1220656" y="144426"/>
                  </a:cubicBezTo>
                  <a:cubicBezTo>
                    <a:pt x="1221593" y="139585"/>
                    <a:pt x="1225965" y="139429"/>
                    <a:pt x="1226589" y="135369"/>
                  </a:cubicBezTo>
                  <a:cubicBezTo>
                    <a:pt x="1227215" y="131777"/>
                    <a:pt x="1225965" y="130216"/>
                    <a:pt x="1222373" y="129435"/>
                  </a:cubicBezTo>
                  <a:close/>
                  <a:moveTo>
                    <a:pt x="1769819" y="205435"/>
                  </a:moveTo>
                  <a:cubicBezTo>
                    <a:pt x="1768258" y="205748"/>
                    <a:pt x="1766071" y="206060"/>
                    <a:pt x="1766384" y="208246"/>
                  </a:cubicBezTo>
                  <a:cubicBezTo>
                    <a:pt x="1766696" y="209808"/>
                    <a:pt x="1768570" y="210744"/>
                    <a:pt x="1770288" y="210276"/>
                  </a:cubicBezTo>
                  <a:cubicBezTo>
                    <a:pt x="1771537" y="209964"/>
                    <a:pt x="1772942" y="209339"/>
                    <a:pt x="1772942" y="207465"/>
                  </a:cubicBezTo>
                  <a:cubicBezTo>
                    <a:pt x="1772474" y="206060"/>
                    <a:pt x="1771381" y="205123"/>
                    <a:pt x="1769819" y="205435"/>
                  </a:cubicBezTo>
                  <a:close/>
                  <a:moveTo>
                    <a:pt x="1714852" y="196847"/>
                  </a:moveTo>
                  <a:cubicBezTo>
                    <a:pt x="1713135" y="200750"/>
                    <a:pt x="1714228" y="204655"/>
                    <a:pt x="1712979" y="207778"/>
                  </a:cubicBezTo>
                  <a:cubicBezTo>
                    <a:pt x="1709700" y="216366"/>
                    <a:pt x="1711886" y="220895"/>
                    <a:pt x="1720943" y="223237"/>
                  </a:cubicBezTo>
                  <a:cubicBezTo>
                    <a:pt x="1725627" y="224486"/>
                    <a:pt x="1728594" y="222456"/>
                    <a:pt x="1729531" y="219489"/>
                  </a:cubicBezTo>
                  <a:cubicBezTo>
                    <a:pt x="1730468" y="216678"/>
                    <a:pt x="1732186" y="211682"/>
                    <a:pt x="1726408" y="210432"/>
                  </a:cubicBezTo>
                  <a:cubicBezTo>
                    <a:pt x="1724534" y="210120"/>
                    <a:pt x="1722192" y="209339"/>
                    <a:pt x="1722504" y="207153"/>
                  </a:cubicBezTo>
                  <a:cubicBezTo>
                    <a:pt x="1722816" y="204810"/>
                    <a:pt x="1725003" y="205904"/>
                    <a:pt x="1726565" y="206060"/>
                  </a:cubicBezTo>
                  <a:cubicBezTo>
                    <a:pt x="1727813" y="206216"/>
                    <a:pt x="1729063" y="206216"/>
                    <a:pt x="1729063" y="204498"/>
                  </a:cubicBezTo>
                  <a:cubicBezTo>
                    <a:pt x="1729062" y="203093"/>
                    <a:pt x="1727813" y="201687"/>
                    <a:pt x="1727033" y="202156"/>
                  </a:cubicBezTo>
                  <a:cubicBezTo>
                    <a:pt x="1720943" y="205279"/>
                    <a:pt x="1719225" y="198408"/>
                    <a:pt x="1714852" y="196847"/>
                  </a:cubicBezTo>
                  <a:close/>
                  <a:moveTo>
                    <a:pt x="441820" y="10436"/>
                  </a:moveTo>
                  <a:cubicBezTo>
                    <a:pt x="459994" y="12639"/>
                    <a:pt x="477617" y="16861"/>
                    <a:pt x="493772" y="25306"/>
                  </a:cubicBezTo>
                  <a:cubicBezTo>
                    <a:pt x="513781" y="35769"/>
                    <a:pt x="530119" y="49538"/>
                    <a:pt x="531221" y="74504"/>
                  </a:cubicBezTo>
                  <a:cubicBezTo>
                    <a:pt x="533424" y="78175"/>
                    <a:pt x="532689" y="82214"/>
                    <a:pt x="532322" y="85885"/>
                  </a:cubicBezTo>
                  <a:cubicBezTo>
                    <a:pt x="532322" y="112688"/>
                    <a:pt x="532323" y="139490"/>
                    <a:pt x="532139" y="166292"/>
                  </a:cubicBezTo>
                  <a:cubicBezTo>
                    <a:pt x="532139" y="170147"/>
                    <a:pt x="532323" y="174185"/>
                    <a:pt x="530670" y="177857"/>
                  </a:cubicBezTo>
                  <a:cubicBezTo>
                    <a:pt x="531038" y="178224"/>
                    <a:pt x="531038" y="178591"/>
                    <a:pt x="530670" y="178958"/>
                  </a:cubicBezTo>
                  <a:cubicBezTo>
                    <a:pt x="530854" y="184833"/>
                    <a:pt x="530120" y="190707"/>
                    <a:pt x="527366" y="196031"/>
                  </a:cubicBezTo>
                  <a:cubicBezTo>
                    <a:pt x="525347" y="206311"/>
                    <a:pt x="518738" y="213471"/>
                    <a:pt x="511579" y="220079"/>
                  </a:cubicBezTo>
                  <a:cubicBezTo>
                    <a:pt x="496158" y="234398"/>
                    <a:pt x="477067" y="241374"/>
                    <a:pt x="456690" y="244862"/>
                  </a:cubicBezTo>
                  <a:cubicBezTo>
                    <a:pt x="416303" y="252021"/>
                    <a:pt x="375917" y="251104"/>
                    <a:pt x="335898" y="242843"/>
                  </a:cubicBezTo>
                  <a:cubicBezTo>
                    <a:pt x="316438" y="238804"/>
                    <a:pt x="299549" y="230176"/>
                    <a:pt x="286883" y="214389"/>
                  </a:cubicBezTo>
                  <a:cubicBezTo>
                    <a:pt x="284496" y="212736"/>
                    <a:pt x="282293" y="211084"/>
                    <a:pt x="281192" y="208331"/>
                  </a:cubicBezTo>
                  <a:cubicBezTo>
                    <a:pt x="274583" y="192727"/>
                    <a:pt x="270912" y="176572"/>
                    <a:pt x="274400" y="159499"/>
                  </a:cubicBezTo>
                  <a:cubicBezTo>
                    <a:pt x="274767" y="159132"/>
                    <a:pt x="275134" y="158949"/>
                    <a:pt x="275684" y="158581"/>
                  </a:cubicBezTo>
                  <a:cubicBezTo>
                    <a:pt x="275684" y="157664"/>
                    <a:pt x="275501" y="156746"/>
                    <a:pt x="275318" y="155828"/>
                  </a:cubicBezTo>
                  <a:cubicBezTo>
                    <a:pt x="275318" y="135267"/>
                    <a:pt x="275134" y="114523"/>
                    <a:pt x="275501" y="93963"/>
                  </a:cubicBezTo>
                  <a:cubicBezTo>
                    <a:pt x="275868" y="76523"/>
                    <a:pt x="277887" y="59451"/>
                    <a:pt x="289086" y="44948"/>
                  </a:cubicBezTo>
                  <a:cubicBezTo>
                    <a:pt x="298999" y="30629"/>
                    <a:pt x="313685" y="23286"/>
                    <a:pt x="329289" y="17963"/>
                  </a:cubicBezTo>
                  <a:cubicBezTo>
                    <a:pt x="366187" y="5663"/>
                    <a:pt x="403820" y="6030"/>
                    <a:pt x="441820" y="10436"/>
                  </a:cubicBezTo>
                  <a:close/>
                  <a:moveTo>
                    <a:pt x="1149916" y="106804"/>
                  </a:moveTo>
                  <a:cubicBezTo>
                    <a:pt x="1143190" y="109792"/>
                    <a:pt x="1136652" y="112781"/>
                    <a:pt x="1128432" y="116517"/>
                  </a:cubicBezTo>
                  <a:cubicBezTo>
                    <a:pt x="1128805" y="111661"/>
                    <a:pt x="1129180" y="108671"/>
                    <a:pt x="1129366" y="105869"/>
                  </a:cubicBezTo>
                  <a:cubicBezTo>
                    <a:pt x="1120772" y="100638"/>
                    <a:pt x="1120586" y="108111"/>
                    <a:pt x="1118905" y="112034"/>
                  </a:cubicBezTo>
                  <a:cubicBezTo>
                    <a:pt x="1122827" y="118386"/>
                    <a:pt x="1126377" y="124177"/>
                    <a:pt x="1130860" y="131650"/>
                  </a:cubicBezTo>
                  <a:cubicBezTo>
                    <a:pt x="1132729" y="126045"/>
                    <a:pt x="1133849" y="122870"/>
                    <a:pt x="1134783" y="119880"/>
                  </a:cubicBezTo>
                  <a:cubicBezTo>
                    <a:pt x="1148422" y="123056"/>
                    <a:pt x="1150850" y="120814"/>
                    <a:pt x="1149916" y="106804"/>
                  </a:cubicBezTo>
                  <a:close/>
                  <a:moveTo>
                    <a:pt x="1725939" y="185037"/>
                  </a:moveTo>
                  <a:cubicBezTo>
                    <a:pt x="1724534" y="185486"/>
                    <a:pt x="1723206" y="186462"/>
                    <a:pt x="1721723" y="187165"/>
                  </a:cubicBezTo>
                  <a:cubicBezTo>
                    <a:pt x="1719225" y="188414"/>
                    <a:pt x="1716414" y="189663"/>
                    <a:pt x="1717039" y="192474"/>
                  </a:cubicBezTo>
                  <a:cubicBezTo>
                    <a:pt x="1717664" y="195441"/>
                    <a:pt x="1721411" y="194348"/>
                    <a:pt x="1723754" y="195129"/>
                  </a:cubicBezTo>
                  <a:cubicBezTo>
                    <a:pt x="1727189" y="196222"/>
                    <a:pt x="1727658" y="194036"/>
                    <a:pt x="1728282" y="191693"/>
                  </a:cubicBezTo>
                  <a:cubicBezTo>
                    <a:pt x="1728906" y="189663"/>
                    <a:pt x="1729999" y="187789"/>
                    <a:pt x="1730624" y="186072"/>
                  </a:cubicBezTo>
                  <a:cubicBezTo>
                    <a:pt x="1728828" y="184666"/>
                    <a:pt x="1727345" y="184588"/>
                    <a:pt x="1725939" y="185037"/>
                  </a:cubicBezTo>
                  <a:close/>
                  <a:moveTo>
                    <a:pt x="794095" y="46382"/>
                  </a:moveTo>
                  <a:cubicBezTo>
                    <a:pt x="792455" y="45269"/>
                    <a:pt x="790113" y="45191"/>
                    <a:pt x="787146" y="45581"/>
                  </a:cubicBezTo>
                  <a:cubicBezTo>
                    <a:pt x="780743" y="46362"/>
                    <a:pt x="778869" y="49642"/>
                    <a:pt x="777932" y="54639"/>
                  </a:cubicBezTo>
                  <a:cubicBezTo>
                    <a:pt x="777620" y="56044"/>
                    <a:pt x="777464" y="57293"/>
                    <a:pt x="775903" y="58074"/>
                  </a:cubicBezTo>
                  <a:cubicBezTo>
                    <a:pt x="774497" y="58855"/>
                    <a:pt x="771687" y="59167"/>
                    <a:pt x="773560" y="61666"/>
                  </a:cubicBezTo>
                  <a:cubicBezTo>
                    <a:pt x="775122" y="63852"/>
                    <a:pt x="777464" y="64164"/>
                    <a:pt x="779806" y="62446"/>
                  </a:cubicBezTo>
                  <a:cubicBezTo>
                    <a:pt x="783398" y="60104"/>
                    <a:pt x="786990" y="58386"/>
                    <a:pt x="791362" y="57606"/>
                  </a:cubicBezTo>
                  <a:cubicBezTo>
                    <a:pt x="793704" y="57137"/>
                    <a:pt x="796671" y="55732"/>
                    <a:pt x="796827" y="53389"/>
                  </a:cubicBezTo>
                  <a:cubicBezTo>
                    <a:pt x="796672" y="49642"/>
                    <a:pt x="795734" y="47495"/>
                    <a:pt x="794095" y="46382"/>
                  </a:cubicBezTo>
                  <a:close/>
                  <a:moveTo>
                    <a:pt x="1463814" y="138217"/>
                  </a:moveTo>
                  <a:cubicBezTo>
                    <a:pt x="1461784" y="138530"/>
                    <a:pt x="1460847" y="140404"/>
                    <a:pt x="1462877" y="142277"/>
                  </a:cubicBezTo>
                  <a:cubicBezTo>
                    <a:pt x="1459753" y="145244"/>
                    <a:pt x="1457567" y="152272"/>
                    <a:pt x="1452102" y="144620"/>
                  </a:cubicBezTo>
                  <a:cubicBezTo>
                    <a:pt x="1451477" y="143839"/>
                    <a:pt x="1450540" y="143527"/>
                    <a:pt x="1449760" y="144464"/>
                  </a:cubicBezTo>
                  <a:cubicBezTo>
                    <a:pt x="1449447" y="144932"/>
                    <a:pt x="1448979" y="145869"/>
                    <a:pt x="1449135" y="146181"/>
                  </a:cubicBezTo>
                  <a:cubicBezTo>
                    <a:pt x="1453819" y="152896"/>
                    <a:pt x="1452570" y="159455"/>
                    <a:pt x="1448823" y="166170"/>
                  </a:cubicBezTo>
                  <a:cubicBezTo>
                    <a:pt x="1447105" y="169136"/>
                    <a:pt x="1449760" y="171635"/>
                    <a:pt x="1451946" y="173197"/>
                  </a:cubicBezTo>
                  <a:cubicBezTo>
                    <a:pt x="1453508" y="174446"/>
                    <a:pt x="1455849" y="176164"/>
                    <a:pt x="1457724" y="174758"/>
                  </a:cubicBezTo>
                  <a:cubicBezTo>
                    <a:pt x="1459910" y="173040"/>
                    <a:pt x="1458348" y="170386"/>
                    <a:pt x="1457880" y="168200"/>
                  </a:cubicBezTo>
                  <a:cubicBezTo>
                    <a:pt x="1457567" y="167106"/>
                    <a:pt x="1457255" y="165857"/>
                    <a:pt x="1457411" y="164764"/>
                  </a:cubicBezTo>
                  <a:cubicBezTo>
                    <a:pt x="1457568" y="163046"/>
                    <a:pt x="1455694" y="160548"/>
                    <a:pt x="1458036" y="159767"/>
                  </a:cubicBezTo>
                  <a:cubicBezTo>
                    <a:pt x="1460690" y="158986"/>
                    <a:pt x="1460534" y="161797"/>
                    <a:pt x="1460691" y="163515"/>
                  </a:cubicBezTo>
                  <a:cubicBezTo>
                    <a:pt x="1460847" y="164608"/>
                    <a:pt x="1462096" y="165701"/>
                    <a:pt x="1462252" y="165389"/>
                  </a:cubicBezTo>
                  <a:cubicBezTo>
                    <a:pt x="1465063" y="160236"/>
                    <a:pt x="1468187" y="164764"/>
                    <a:pt x="1471153" y="164608"/>
                  </a:cubicBezTo>
                  <a:cubicBezTo>
                    <a:pt x="1473651" y="164608"/>
                    <a:pt x="1474901" y="162578"/>
                    <a:pt x="1473651" y="159142"/>
                  </a:cubicBezTo>
                  <a:cubicBezTo>
                    <a:pt x="1472402" y="156175"/>
                    <a:pt x="1469904" y="152428"/>
                    <a:pt x="1471778" y="149929"/>
                  </a:cubicBezTo>
                  <a:cubicBezTo>
                    <a:pt x="1474588" y="146494"/>
                    <a:pt x="1472715" y="144464"/>
                    <a:pt x="1471309" y="141965"/>
                  </a:cubicBezTo>
                  <a:cubicBezTo>
                    <a:pt x="1470216" y="138061"/>
                    <a:pt x="1466937" y="137749"/>
                    <a:pt x="1463814" y="138217"/>
                  </a:cubicBezTo>
                  <a:close/>
                  <a:moveTo>
                    <a:pt x="721873" y="24969"/>
                  </a:moveTo>
                  <a:cubicBezTo>
                    <a:pt x="717343" y="27155"/>
                    <a:pt x="719842" y="33714"/>
                    <a:pt x="718280" y="38086"/>
                  </a:cubicBezTo>
                  <a:cubicBezTo>
                    <a:pt x="716563" y="44645"/>
                    <a:pt x="722341" y="42458"/>
                    <a:pt x="724371" y="42771"/>
                  </a:cubicBezTo>
                  <a:cubicBezTo>
                    <a:pt x="729524" y="43864"/>
                    <a:pt x="735146" y="39179"/>
                    <a:pt x="735302" y="34963"/>
                  </a:cubicBezTo>
                  <a:cubicBezTo>
                    <a:pt x="735458" y="30903"/>
                    <a:pt x="726089" y="22939"/>
                    <a:pt x="721873" y="24969"/>
                  </a:cubicBezTo>
                  <a:close/>
                  <a:moveTo>
                    <a:pt x="634581" y="10915"/>
                  </a:moveTo>
                  <a:cubicBezTo>
                    <a:pt x="625212" y="10915"/>
                    <a:pt x="616780" y="10915"/>
                    <a:pt x="608659" y="10915"/>
                  </a:cubicBezTo>
                  <a:cubicBezTo>
                    <a:pt x="609596" y="20284"/>
                    <a:pt x="611002" y="28404"/>
                    <a:pt x="622870" y="28717"/>
                  </a:cubicBezTo>
                  <a:cubicBezTo>
                    <a:pt x="626149" y="28873"/>
                    <a:pt x="628335" y="28404"/>
                    <a:pt x="628647" y="25750"/>
                  </a:cubicBezTo>
                  <a:cubicBezTo>
                    <a:pt x="629584" y="20596"/>
                    <a:pt x="631614" y="15912"/>
                    <a:pt x="634581" y="10915"/>
                  </a:cubicBezTo>
                  <a:close/>
                  <a:moveTo>
                    <a:pt x="1335587" y="107573"/>
                  </a:moveTo>
                  <a:cubicBezTo>
                    <a:pt x="1340428" y="107573"/>
                    <a:pt x="1342458" y="108510"/>
                    <a:pt x="1342146" y="113663"/>
                  </a:cubicBezTo>
                  <a:cubicBezTo>
                    <a:pt x="1341834" y="123969"/>
                    <a:pt x="1341990" y="134120"/>
                    <a:pt x="1342145" y="144426"/>
                  </a:cubicBezTo>
                  <a:cubicBezTo>
                    <a:pt x="1342145" y="148018"/>
                    <a:pt x="1341053" y="149423"/>
                    <a:pt x="1337305" y="149423"/>
                  </a:cubicBezTo>
                  <a:cubicBezTo>
                    <a:pt x="1313569" y="149423"/>
                    <a:pt x="1289677" y="149579"/>
                    <a:pt x="1265941" y="149579"/>
                  </a:cubicBezTo>
                  <a:cubicBezTo>
                    <a:pt x="1251419" y="149579"/>
                    <a:pt x="1236896" y="149423"/>
                    <a:pt x="1222373" y="149735"/>
                  </a:cubicBezTo>
                  <a:cubicBezTo>
                    <a:pt x="1217845" y="149891"/>
                    <a:pt x="1216127" y="148642"/>
                    <a:pt x="1216283" y="143801"/>
                  </a:cubicBezTo>
                  <a:cubicBezTo>
                    <a:pt x="1216752" y="133807"/>
                    <a:pt x="1216752" y="123813"/>
                    <a:pt x="1216284" y="113819"/>
                  </a:cubicBezTo>
                  <a:cubicBezTo>
                    <a:pt x="1216127" y="108510"/>
                    <a:pt x="1218001" y="107573"/>
                    <a:pt x="1222842" y="107573"/>
                  </a:cubicBezTo>
                  <a:cubicBezTo>
                    <a:pt x="1241581" y="107885"/>
                    <a:pt x="1260476" y="107729"/>
                    <a:pt x="1279215" y="107729"/>
                  </a:cubicBezTo>
                  <a:cubicBezTo>
                    <a:pt x="1297954" y="107729"/>
                    <a:pt x="1316849" y="107885"/>
                    <a:pt x="1335587" y="107573"/>
                  </a:cubicBezTo>
                  <a:close/>
                  <a:moveTo>
                    <a:pt x="916210" y="46781"/>
                  </a:moveTo>
                  <a:cubicBezTo>
                    <a:pt x="915630" y="54707"/>
                    <a:pt x="915243" y="60894"/>
                    <a:pt x="914857" y="65921"/>
                  </a:cubicBezTo>
                  <a:cubicBezTo>
                    <a:pt x="905770" y="66307"/>
                    <a:pt x="898423" y="66501"/>
                    <a:pt x="891270" y="66694"/>
                  </a:cubicBezTo>
                  <a:cubicBezTo>
                    <a:pt x="887596" y="66887"/>
                    <a:pt x="882570" y="65727"/>
                    <a:pt x="880637" y="67661"/>
                  </a:cubicBezTo>
                  <a:cubicBezTo>
                    <a:pt x="875223" y="72881"/>
                    <a:pt x="870776" y="79647"/>
                    <a:pt x="865556" y="86221"/>
                  </a:cubicBezTo>
                  <a:cubicBezTo>
                    <a:pt x="879476" y="100914"/>
                    <a:pt x="895137" y="100141"/>
                    <a:pt x="910217" y="90667"/>
                  </a:cubicBezTo>
                  <a:cubicBezTo>
                    <a:pt x="912150" y="95888"/>
                    <a:pt x="913697" y="99754"/>
                    <a:pt x="914470" y="101881"/>
                  </a:cubicBezTo>
                  <a:cubicBezTo>
                    <a:pt x="924136" y="99368"/>
                    <a:pt x="932450" y="97241"/>
                    <a:pt x="941731" y="94728"/>
                  </a:cubicBezTo>
                  <a:cubicBezTo>
                    <a:pt x="936123" y="89508"/>
                    <a:pt x="925876" y="87961"/>
                    <a:pt x="925877" y="76748"/>
                  </a:cubicBezTo>
                  <a:cubicBezTo>
                    <a:pt x="928390" y="78681"/>
                    <a:pt x="930323" y="80034"/>
                    <a:pt x="934189" y="82934"/>
                  </a:cubicBezTo>
                  <a:cubicBezTo>
                    <a:pt x="932257" y="73461"/>
                    <a:pt x="929357" y="66307"/>
                    <a:pt x="929743" y="59347"/>
                  </a:cubicBezTo>
                  <a:cubicBezTo>
                    <a:pt x="930517" y="47167"/>
                    <a:pt x="920270" y="51808"/>
                    <a:pt x="916210" y="46781"/>
                  </a:cubicBezTo>
                  <a:close/>
                  <a:moveTo>
                    <a:pt x="1147674" y="65330"/>
                  </a:moveTo>
                  <a:cubicBezTo>
                    <a:pt x="1146740" y="65517"/>
                    <a:pt x="1145992" y="65890"/>
                    <a:pt x="1145058" y="66077"/>
                  </a:cubicBezTo>
                  <a:cubicBezTo>
                    <a:pt x="1146179" y="70374"/>
                    <a:pt x="1147113" y="74484"/>
                    <a:pt x="1148047" y="78594"/>
                  </a:cubicBezTo>
                  <a:cubicBezTo>
                    <a:pt x="1145246" y="80649"/>
                    <a:pt x="1142069" y="83078"/>
                    <a:pt x="1138893" y="85319"/>
                  </a:cubicBezTo>
                  <a:cubicBezTo>
                    <a:pt x="1139267" y="86440"/>
                    <a:pt x="1139828" y="87561"/>
                    <a:pt x="1140202" y="88682"/>
                  </a:cubicBezTo>
                  <a:cubicBezTo>
                    <a:pt x="1147861" y="84759"/>
                    <a:pt x="1155147" y="98210"/>
                    <a:pt x="1163927" y="86441"/>
                  </a:cubicBezTo>
                  <a:cubicBezTo>
                    <a:pt x="1158696" y="79715"/>
                    <a:pt x="1153092" y="72429"/>
                    <a:pt x="1147674" y="65330"/>
                  </a:cubicBezTo>
                  <a:close/>
                  <a:moveTo>
                    <a:pt x="821500" y="10758"/>
                  </a:moveTo>
                  <a:cubicBezTo>
                    <a:pt x="816191" y="12008"/>
                    <a:pt x="810725" y="7948"/>
                    <a:pt x="806353" y="13257"/>
                  </a:cubicBezTo>
                  <a:cubicBezTo>
                    <a:pt x="802293" y="9197"/>
                    <a:pt x="799950" y="12945"/>
                    <a:pt x="797140" y="15131"/>
                  </a:cubicBezTo>
                  <a:cubicBezTo>
                    <a:pt x="797608" y="16068"/>
                    <a:pt x="797921" y="17317"/>
                    <a:pt x="798545" y="18254"/>
                  </a:cubicBezTo>
                  <a:cubicBezTo>
                    <a:pt x="803230" y="24500"/>
                    <a:pt x="807290" y="30903"/>
                    <a:pt x="806977" y="39179"/>
                  </a:cubicBezTo>
                  <a:cubicBezTo>
                    <a:pt x="806822" y="43551"/>
                    <a:pt x="808070" y="47924"/>
                    <a:pt x="814005" y="47768"/>
                  </a:cubicBezTo>
                  <a:cubicBezTo>
                    <a:pt x="816347" y="35744"/>
                    <a:pt x="818846" y="23563"/>
                    <a:pt x="821500" y="10758"/>
                  </a:cubicBezTo>
                  <a:close/>
                  <a:moveTo>
                    <a:pt x="904416" y="21647"/>
                  </a:moveTo>
                  <a:cubicBezTo>
                    <a:pt x="903257" y="22807"/>
                    <a:pt x="902097" y="23774"/>
                    <a:pt x="900936" y="24934"/>
                  </a:cubicBezTo>
                  <a:cubicBezTo>
                    <a:pt x="904224" y="29961"/>
                    <a:pt x="907703" y="35181"/>
                    <a:pt x="910990" y="40208"/>
                  </a:cubicBezTo>
                  <a:cubicBezTo>
                    <a:pt x="911957" y="40014"/>
                    <a:pt x="913116" y="39821"/>
                    <a:pt x="914276" y="39628"/>
                  </a:cubicBezTo>
                  <a:cubicBezTo>
                    <a:pt x="914084" y="35761"/>
                    <a:pt x="915050" y="31314"/>
                    <a:pt x="913310" y="28221"/>
                  </a:cubicBezTo>
                  <a:cubicBezTo>
                    <a:pt x="911763" y="25321"/>
                    <a:pt x="907510" y="23774"/>
                    <a:pt x="904416" y="21647"/>
                  </a:cubicBezTo>
                  <a:close/>
                  <a:moveTo>
                    <a:pt x="821187" y="7792"/>
                  </a:moveTo>
                  <a:cubicBezTo>
                    <a:pt x="823687" y="7792"/>
                    <a:pt x="825560" y="7635"/>
                    <a:pt x="824780" y="11539"/>
                  </a:cubicBezTo>
                  <a:cubicBezTo>
                    <a:pt x="821344" y="26687"/>
                    <a:pt x="818065" y="41990"/>
                    <a:pt x="814785" y="57137"/>
                  </a:cubicBezTo>
                  <a:cubicBezTo>
                    <a:pt x="814629" y="57606"/>
                    <a:pt x="814629" y="58074"/>
                    <a:pt x="814473" y="58543"/>
                  </a:cubicBezTo>
                  <a:cubicBezTo>
                    <a:pt x="810101" y="80092"/>
                    <a:pt x="805884" y="101798"/>
                    <a:pt x="801356" y="123348"/>
                  </a:cubicBezTo>
                  <a:cubicBezTo>
                    <a:pt x="793236" y="162075"/>
                    <a:pt x="785116" y="200958"/>
                    <a:pt x="776995" y="239684"/>
                  </a:cubicBezTo>
                  <a:cubicBezTo>
                    <a:pt x="776839" y="240622"/>
                    <a:pt x="776371" y="241402"/>
                    <a:pt x="776059" y="242339"/>
                  </a:cubicBezTo>
                  <a:cubicBezTo>
                    <a:pt x="776683" y="248273"/>
                    <a:pt x="773716" y="249679"/>
                    <a:pt x="768094" y="249679"/>
                  </a:cubicBezTo>
                  <a:cubicBezTo>
                    <a:pt x="722184" y="249366"/>
                    <a:pt x="676431" y="249366"/>
                    <a:pt x="630521" y="249678"/>
                  </a:cubicBezTo>
                  <a:cubicBezTo>
                    <a:pt x="624275" y="249835"/>
                    <a:pt x="621933" y="247961"/>
                    <a:pt x="622557" y="242027"/>
                  </a:cubicBezTo>
                  <a:cubicBezTo>
                    <a:pt x="615218" y="211733"/>
                    <a:pt x="607723" y="181594"/>
                    <a:pt x="600540" y="151456"/>
                  </a:cubicBezTo>
                  <a:cubicBezTo>
                    <a:pt x="589608" y="105702"/>
                    <a:pt x="578989" y="59948"/>
                    <a:pt x="567902" y="14350"/>
                  </a:cubicBezTo>
                  <a:cubicBezTo>
                    <a:pt x="566653" y="9197"/>
                    <a:pt x="567122" y="7635"/>
                    <a:pt x="573056" y="7635"/>
                  </a:cubicBezTo>
                  <a:cubicBezTo>
                    <a:pt x="603662" y="7948"/>
                    <a:pt x="634425" y="7948"/>
                    <a:pt x="665032" y="7635"/>
                  </a:cubicBezTo>
                  <a:cubicBezTo>
                    <a:pt x="670340" y="7635"/>
                    <a:pt x="672059" y="9353"/>
                    <a:pt x="672995" y="14506"/>
                  </a:cubicBezTo>
                  <a:cubicBezTo>
                    <a:pt x="681585" y="65570"/>
                    <a:pt x="690641" y="116477"/>
                    <a:pt x="696263" y="168009"/>
                  </a:cubicBezTo>
                  <a:cubicBezTo>
                    <a:pt x="696263" y="168945"/>
                    <a:pt x="696732" y="169726"/>
                    <a:pt x="697669" y="172069"/>
                  </a:cubicBezTo>
                  <a:cubicBezTo>
                    <a:pt x="700010" y="153017"/>
                    <a:pt x="702041" y="135684"/>
                    <a:pt x="704383" y="118194"/>
                  </a:cubicBezTo>
                  <a:cubicBezTo>
                    <a:pt x="707350" y="96332"/>
                    <a:pt x="710786" y="74471"/>
                    <a:pt x="713753" y="52609"/>
                  </a:cubicBezTo>
                  <a:cubicBezTo>
                    <a:pt x="715470" y="39491"/>
                    <a:pt x="717031" y="26374"/>
                    <a:pt x="718593" y="13257"/>
                  </a:cubicBezTo>
                  <a:cubicBezTo>
                    <a:pt x="718905" y="9822"/>
                    <a:pt x="720155" y="7792"/>
                    <a:pt x="724214" y="7792"/>
                  </a:cubicBezTo>
                  <a:cubicBezTo>
                    <a:pt x="747170" y="8104"/>
                    <a:pt x="769969" y="8104"/>
                    <a:pt x="792767" y="8104"/>
                  </a:cubicBezTo>
                  <a:cubicBezTo>
                    <a:pt x="802293" y="7948"/>
                    <a:pt x="811662" y="7948"/>
                    <a:pt x="821187" y="7792"/>
                  </a:cubicBezTo>
                  <a:close/>
                  <a:moveTo>
                    <a:pt x="1490048" y="101677"/>
                  </a:moveTo>
                  <a:cubicBezTo>
                    <a:pt x="1487862" y="102145"/>
                    <a:pt x="1487862" y="104644"/>
                    <a:pt x="1487705" y="106361"/>
                  </a:cubicBezTo>
                  <a:cubicBezTo>
                    <a:pt x="1487393" y="107923"/>
                    <a:pt x="1488331" y="109172"/>
                    <a:pt x="1490204" y="108391"/>
                  </a:cubicBezTo>
                  <a:cubicBezTo>
                    <a:pt x="1491453" y="107767"/>
                    <a:pt x="1493484" y="107454"/>
                    <a:pt x="1493640" y="105424"/>
                  </a:cubicBezTo>
                  <a:cubicBezTo>
                    <a:pt x="1492078" y="104487"/>
                    <a:pt x="1492390" y="101208"/>
                    <a:pt x="1490048" y="101677"/>
                  </a:cubicBezTo>
                  <a:close/>
                  <a:moveTo>
                    <a:pt x="1008870" y="23670"/>
                  </a:moveTo>
                  <a:cubicBezTo>
                    <a:pt x="1004013" y="26098"/>
                    <a:pt x="1000089" y="28154"/>
                    <a:pt x="993364" y="31516"/>
                  </a:cubicBezTo>
                  <a:cubicBezTo>
                    <a:pt x="1000089" y="34132"/>
                    <a:pt x="1000650" y="43286"/>
                    <a:pt x="1009056" y="37121"/>
                  </a:cubicBezTo>
                  <a:cubicBezTo>
                    <a:pt x="1016529" y="31703"/>
                    <a:pt x="1008870" y="28527"/>
                    <a:pt x="1008870" y="23670"/>
                  </a:cubicBezTo>
                  <a:close/>
                  <a:moveTo>
                    <a:pt x="1139454" y="35066"/>
                  </a:moveTo>
                  <a:cubicBezTo>
                    <a:pt x="1136839" y="36748"/>
                    <a:pt x="1133850" y="38802"/>
                    <a:pt x="1130487" y="41231"/>
                  </a:cubicBezTo>
                  <a:cubicBezTo>
                    <a:pt x="1130113" y="51879"/>
                    <a:pt x="1129740" y="63275"/>
                    <a:pt x="1129739" y="74671"/>
                  </a:cubicBezTo>
                  <a:cubicBezTo>
                    <a:pt x="1130673" y="74857"/>
                    <a:pt x="1131421" y="74857"/>
                    <a:pt x="1132356" y="74857"/>
                  </a:cubicBezTo>
                  <a:cubicBezTo>
                    <a:pt x="1135531" y="68132"/>
                    <a:pt x="1137772" y="60660"/>
                    <a:pt x="1142256" y="55055"/>
                  </a:cubicBezTo>
                  <a:cubicBezTo>
                    <a:pt x="1146366" y="50011"/>
                    <a:pt x="1147674" y="48890"/>
                    <a:pt x="1144311" y="43846"/>
                  </a:cubicBezTo>
                  <a:cubicBezTo>
                    <a:pt x="1142256" y="40857"/>
                    <a:pt x="1140762" y="37308"/>
                    <a:pt x="1139454" y="35066"/>
                  </a:cubicBezTo>
                  <a:close/>
                  <a:moveTo>
                    <a:pt x="1082102" y="24231"/>
                  </a:moveTo>
                  <a:cubicBezTo>
                    <a:pt x="1072948" y="26659"/>
                    <a:pt x="1064541" y="29088"/>
                    <a:pt x="1056134" y="31516"/>
                  </a:cubicBezTo>
                  <a:cubicBezTo>
                    <a:pt x="1063046" y="34318"/>
                    <a:pt x="1069772" y="36373"/>
                    <a:pt x="1076497" y="36373"/>
                  </a:cubicBezTo>
                  <a:cubicBezTo>
                    <a:pt x="1083036" y="36561"/>
                    <a:pt x="1085278" y="32264"/>
                    <a:pt x="1082102" y="24231"/>
                  </a:cubicBezTo>
                  <a:close/>
                  <a:moveTo>
                    <a:pt x="948304" y="1154"/>
                  </a:moveTo>
                  <a:cubicBezTo>
                    <a:pt x="948110" y="86801"/>
                    <a:pt x="947917" y="171288"/>
                    <a:pt x="947724" y="257321"/>
                  </a:cubicBezTo>
                  <a:cubicBezTo>
                    <a:pt x="922590" y="256548"/>
                    <a:pt x="898617" y="255774"/>
                    <a:pt x="874063" y="255001"/>
                  </a:cubicBezTo>
                  <a:cubicBezTo>
                    <a:pt x="873483" y="249395"/>
                    <a:pt x="872904" y="245528"/>
                    <a:pt x="872516" y="241854"/>
                  </a:cubicBezTo>
                  <a:cubicBezTo>
                    <a:pt x="864784" y="240308"/>
                    <a:pt x="859370" y="237215"/>
                    <a:pt x="859563" y="227354"/>
                  </a:cubicBezTo>
                  <a:cubicBezTo>
                    <a:pt x="860143" y="166648"/>
                    <a:pt x="860142" y="105747"/>
                    <a:pt x="860337" y="45041"/>
                  </a:cubicBezTo>
                  <a:cubicBezTo>
                    <a:pt x="860337" y="32474"/>
                    <a:pt x="860529" y="20101"/>
                    <a:pt x="860337" y="7534"/>
                  </a:cubicBezTo>
                  <a:cubicBezTo>
                    <a:pt x="860143" y="2700"/>
                    <a:pt x="861689" y="574"/>
                    <a:pt x="866910" y="767"/>
                  </a:cubicBezTo>
                  <a:cubicBezTo>
                    <a:pt x="878703" y="1154"/>
                    <a:pt x="891463" y="-1746"/>
                    <a:pt x="902290" y="1734"/>
                  </a:cubicBezTo>
                  <a:cubicBezTo>
                    <a:pt x="912150" y="4828"/>
                    <a:pt x="920077" y="961"/>
                    <a:pt x="928776" y="961"/>
                  </a:cubicBezTo>
                  <a:cubicBezTo>
                    <a:pt x="934770" y="961"/>
                    <a:pt x="940957" y="961"/>
                    <a:pt x="948304" y="1154"/>
                  </a:cubicBezTo>
                  <a:close/>
                  <a:moveTo>
                    <a:pt x="1439044" y="69118"/>
                  </a:moveTo>
                  <a:cubicBezTo>
                    <a:pt x="1438243" y="69079"/>
                    <a:pt x="1437424" y="69587"/>
                    <a:pt x="1436174" y="69821"/>
                  </a:cubicBezTo>
                  <a:cubicBezTo>
                    <a:pt x="1433051" y="70445"/>
                    <a:pt x="1432270" y="73256"/>
                    <a:pt x="1429459" y="74818"/>
                  </a:cubicBezTo>
                  <a:cubicBezTo>
                    <a:pt x="1436799" y="77941"/>
                    <a:pt x="1442420" y="82938"/>
                    <a:pt x="1449916" y="83562"/>
                  </a:cubicBezTo>
                  <a:cubicBezTo>
                    <a:pt x="1452102" y="83719"/>
                    <a:pt x="1454288" y="84812"/>
                    <a:pt x="1455226" y="86842"/>
                  </a:cubicBezTo>
                  <a:cubicBezTo>
                    <a:pt x="1457255" y="91370"/>
                    <a:pt x="1458973" y="95118"/>
                    <a:pt x="1465063" y="91370"/>
                  </a:cubicBezTo>
                  <a:cubicBezTo>
                    <a:pt x="1467249" y="90121"/>
                    <a:pt x="1469279" y="93088"/>
                    <a:pt x="1469748" y="94806"/>
                  </a:cubicBezTo>
                  <a:cubicBezTo>
                    <a:pt x="1471310" y="100896"/>
                    <a:pt x="1475837" y="102770"/>
                    <a:pt x="1481303" y="104019"/>
                  </a:cubicBezTo>
                  <a:cubicBezTo>
                    <a:pt x="1480678" y="98710"/>
                    <a:pt x="1481615" y="92776"/>
                    <a:pt x="1473808" y="92151"/>
                  </a:cubicBezTo>
                  <a:cubicBezTo>
                    <a:pt x="1472090" y="91995"/>
                    <a:pt x="1469903" y="90277"/>
                    <a:pt x="1470997" y="89028"/>
                  </a:cubicBezTo>
                  <a:cubicBezTo>
                    <a:pt x="1476774" y="82469"/>
                    <a:pt x="1469123" y="84187"/>
                    <a:pt x="1467093" y="82782"/>
                  </a:cubicBezTo>
                  <a:cubicBezTo>
                    <a:pt x="1464751" y="81064"/>
                    <a:pt x="1462096" y="81689"/>
                    <a:pt x="1459441" y="81845"/>
                  </a:cubicBezTo>
                  <a:cubicBezTo>
                    <a:pt x="1451477" y="82157"/>
                    <a:pt x="1445231" y="77316"/>
                    <a:pt x="1441796" y="71694"/>
                  </a:cubicBezTo>
                  <a:cubicBezTo>
                    <a:pt x="1440624" y="69743"/>
                    <a:pt x="1439843" y="69157"/>
                    <a:pt x="1439044" y="69118"/>
                  </a:cubicBezTo>
                  <a:close/>
                  <a:moveTo>
                    <a:pt x="1145805" y="24978"/>
                  </a:moveTo>
                  <a:cubicBezTo>
                    <a:pt x="1145058" y="26285"/>
                    <a:pt x="1144124" y="27406"/>
                    <a:pt x="1143565" y="28527"/>
                  </a:cubicBezTo>
                  <a:cubicBezTo>
                    <a:pt x="1146926" y="33572"/>
                    <a:pt x="1150476" y="38802"/>
                    <a:pt x="1153839" y="43846"/>
                  </a:cubicBezTo>
                  <a:cubicBezTo>
                    <a:pt x="1155333" y="43472"/>
                    <a:pt x="1156828" y="43099"/>
                    <a:pt x="1158323" y="42725"/>
                  </a:cubicBezTo>
                  <a:cubicBezTo>
                    <a:pt x="1159256" y="38242"/>
                    <a:pt x="1162432" y="31143"/>
                    <a:pt x="1160751" y="29835"/>
                  </a:cubicBezTo>
                  <a:cubicBezTo>
                    <a:pt x="1157014" y="26659"/>
                    <a:pt x="1150850" y="26473"/>
                    <a:pt x="1145805" y="24978"/>
                  </a:cubicBezTo>
                  <a:close/>
                  <a:moveTo>
                    <a:pt x="1138893" y="10780"/>
                  </a:moveTo>
                  <a:cubicBezTo>
                    <a:pt x="1137773" y="15637"/>
                    <a:pt x="1137025" y="19373"/>
                    <a:pt x="1135532" y="25912"/>
                  </a:cubicBezTo>
                  <a:cubicBezTo>
                    <a:pt x="1142629" y="22176"/>
                    <a:pt x="1147301" y="19747"/>
                    <a:pt x="1152904" y="16945"/>
                  </a:cubicBezTo>
                  <a:cubicBezTo>
                    <a:pt x="1171400" y="24043"/>
                    <a:pt x="1181488" y="38428"/>
                    <a:pt x="1181674" y="58791"/>
                  </a:cubicBezTo>
                  <a:cubicBezTo>
                    <a:pt x="1181488" y="110540"/>
                    <a:pt x="1181114" y="162101"/>
                    <a:pt x="1180180" y="213662"/>
                  </a:cubicBezTo>
                  <a:cubicBezTo>
                    <a:pt x="1179806" y="226552"/>
                    <a:pt x="1172707" y="236640"/>
                    <a:pt x="1160937" y="242431"/>
                  </a:cubicBezTo>
                  <a:cubicBezTo>
                    <a:pt x="1158322" y="243739"/>
                    <a:pt x="1154773" y="242992"/>
                    <a:pt x="1151784" y="243366"/>
                  </a:cubicBezTo>
                  <a:cubicBezTo>
                    <a:pt x="1149168" y="243740"/>
                    <a:pt x="1145805" y="243365"/>
                    <a:pt x="1144125" y="244860"/>
                  </a:cubicBezTo>
                  <a:cubicBezTo>
                    <a:pt x="1136092" y="252520"/>
                    <a:pt x="1126004" y="251772"/>
                    <a:pt x="1116289" y="251585"/>
                  </a:cubicBezTo>
                  <a:cubicBezTo>
                    <a:pt x="1105641" y="251586"/>
                    <a:pt x="1094991" y="249904"/>
                    <a:pt x="1084530" y="248597"/>
                  </a:cubicBezTo>
                  <a:cubicBezTo>
                    <a:pt x="1082102" y="248223"/>
                    <a:pt x="1079672" y="245981"/>
                    <a:pt x="1076684" y="244299"/>
                  </a:cubicBezTo>
                  <a:cubicBezTo>
                    <a:pt x="1074442" y="252333"/>
                    <a:pt x="1068277" y="252520"/>
                    <a:pt x="1059310" y="250465"/>
                  </a:cubicBezTo>
                  <a:cubicBezTo>
                    <a:pt x="1067716" y="244673"/>
                    <a:pt x="1075003" y="239443"/>
                    <a:pt x="1074442" y="229354"/>
                  </a:cubicBezTo>
                  <a:cubicBezTo>
                    <a:pt x="1074255" y="227673"/>
                    <a:pt x="1074815" y="225618"/>
                    <a:pt x="1074069" y="224124"/>
                  </a:cubicBezTo>
                  <a:cubicBezTo>
                    <a:pt x="1068837" y="213475"/>
                    <a:pt x="1070146" y="211420"/>
                    <a:pt x="1080421" y="211047"/>
                  </a:cubicBezTo>
                  <a:cubicBezTo>
                    <a:pt x="1083036" y="216090"/>
                    <a:pt x="1085464" y="220574"/>
                    <a:pt x="1087706" y="225057"/>
                  </a:cubicBezTo>
                  <a:cubicBezTo>
                    <a:pt x="1100596" y="223003"/>
                    <a:pt x="1106200" y="209926"/>
                    <a:pt x="1099289" y="199464"/>
                  </a:cubicBezTo>
                  <a:cubicBezTo>
                    <a:pt x="1097794" y="197222"/>
                    <a:pt x="1096486" y="194420"/>
                    <a:pt x="1096487" y="191805"/>
                  </a:cubicBezTo>
                  <a:cubicBezTo>
                    <a:pt x="1096486" y="149210"/>
                    <a:pt x="1097047" y="106616"/>
                    <a:pt x="1096860" y="64023"/>
                  </a:cubicBezTo>
                  <a:cubicBezTo>
                    <a:pt x="1096673" y="51132"/>
                    <a:pt x="1083596" y="42539"/>
                    <a:pt x="1071826" y="47022"/>
                  </a:cubicBezTo>
                  <a:cubicBezTo>
                    <a:pt x="1070146" y="47582"/>
                    <a:pt x="1068651" y="51693"/>
                    <a:pt x="1068651" y="54308"/>
                  </a:cubicBezTo>
                  <a:cubicBezTo>
                    <a:pt x="1068277" y="75792"/>
                    <a:pt x="1068464" y="97275"/>
                    <a:pt x="1068276" y="118759"/>
                  </a:cubicBezTo>
                  <a:cubicBezTo>
                    <a:pt x="1068277" y="122122"/>
                    <a:pt x="1067716" y="125485"/>
                    <a:pt x="1067343" y="128847"/>
                  </a:cubicBezTo>
                  <a:cubicBezTo>
                    <a:pt x="1067343" y="128847"/>
                    <a:pt x="1067156" y="128847"/>
                    <a:pt x="1067156" y="128847"/>
                  </a:cubicBezTo>
                  <a:cubicBezTo>
                    <a:pt x="1056134" y="124924"/>
                    <a:pt x="1059123" y="134265"/>
                    <a:pt x="1056134" y="139496"/>
                  </a:cubicBezTo>
                  <a:cubicBezTo>
                    <a:pt x="1067530" y="142112"/>
                    <a:pt x="1066222" y="134452"/>
                    <a:pt x="1067156" y="128847"/>
                  </a:cubicBezTo>
                  <a:cubicBezTo>
                    <a:pt x="1067343" y="149584"/>
                    <a:pt x="1068091" y="170134"/>
                    <a:pt x="1067904" y="190870"/>
                  </a:cubicBezTo>
                  <a:cubicBezTo>
                    <a:pt x="1067716" y="200211"/>
                    <a:pt x="1070706" y="210112"/>
                    <a:pt x="1063793" y="218706"/>
                  </a:cubicBezTo>
                  <a:cubicBezTo>
                    <a:pt x="1063233" y="219266"/>
                    <a:pt x="1065475" y="221882"/>
                    <a:pt x="1065101" y="223002"/>
                  </a:cubicBezTo>
                  <a:cubicBezTo>
                    <a:pt x="1064354" y="225618"/>
                    <a:pt x="1063233" y="228794"/>
                    <a:pt x="1061178" y="230102"/>
                  </a:cubicBezTo>
                  <a:cubicBezTo>
                    <a:pt x="1054826" y="234211"/>
                    <a:pt x="1048101" y="237761"/>
                    <a:pt x="1041562" y="242805"/>
                  </a:cubicBezTo>
                  <a:cubicBezTo>
                    <a:pt x="1049034" y="242244"/>
                    <a:pt x="1054639" y="242619"/>
                    <a:pt x="1054826" y="252333"/>
                  </a:cubicBezTo>
                  <a:cubicBezTo>
                    <a:pt x="1031474" y="252146"/>
                    <a:pt x="1007935" y="252146"/>
                    <a:pt x="982902" y="252146"/>
                  </a:cubicBezTo>
                  <a:cubicBezTo>
                    <a:pt x="983090" y="189189"/>
                    <a:pt x="983275" y="126979"/>
                    <a:pt x="983463" y="63836"/>
                  </a:cubicBezTo>
                  <a:cubicBezTo>
                    <a:pt x="987012" y="63275"/>
                    <a:pt x="990562" y="63462"/>
                    <a:pt x="993364" y="62154"/>
                  </a:cubicBezTo>
                  <a:cubicBezTo>
                    <a:pt x="995793" y="61033"/>
                    <a:pt x="997847" y="58231"/>
                    <a:pt x="999156" y="55803"/>
                  </a:cubicBezTo>
                  <a:cubicBezTo>
                    <a:pt x="999716" y="54868"/>
                    <a:pt x="997848" y="52814"/>
                    <a:pt x="997100" y="51132"/>
                  </a:cubicBezTo>
                  <a:cubicBezTo>
                    <a:pt x="995045" y="53000"/>
                    <a:pt x="992990" y="54868"/>
                    <a:pt x="990935" y="56550"/>
                  </a:cubicBezTo>
                  <a:cubicBezTo>
                    <a:pt x="989814" y="57484"/>
                    <a:pt x="988507" y="58418"/>
                    <a:pt x="985144" y="61033"/>
                  </a:cubicBezTo>
                  <a:cubicBezTo>
                    <a:pt x="981968" y="41605"/>
                    <a:pt x="984210" y="24044"/>
                    <a:pt x="983276" y="4989"/>
                  </a:cubicBezTo>
                  <a:cubicBezTo>
                    <a:pt x="1035958" y="6483"/>
                    <a:pt x="1087706" y="2747"/>
                    <a:pt x="1138893" y="10780"/>
                  </a:cubicBezTo>
                  <a:close/>
                  <a:moveTo>
                    <a:pt x="1419309" y="43899"/>
                  </a:moveTo>
                  <a:cubicBezTo>
                    <a:pt x="1414625" y="43430"/>
                    <a:pt x="1407754" y="49052"/>
                    <a:pt x="1407285" y="53424"/>
                  </a:cubicBezTo>
                  <a:cubicBezTo>
                    <a:pt x="1406504" y="54830"/>
                    <a:pt x="1405879" y="56235"/>
                    <a:pt x="1404943" y="57484"/>
                  </a:cubicBezTo>
                  <a:cubicBezTo>
                    <a:pt x="1403694" y="59046"/>
                    <a:pt x="1399321" y="58889"/>
                    <a:pt x="1402288" y="62325"/>
                  </a:cubicBezTo>
                  <a:cubicBezTo>
                    <a:pt x="1404474" y="64824"/>
                    <a:pt x="1406817" y="63418"/>
                    <a:pt x="1409159" y="61857"/>
                  </a:cubicBezTo>
                  <a:cubicBezTo>
                    <a:pt x="1411970" y="59983"/>
                    <a:pt x="1414937" y="57953"/>
                    <a:pt x="1418685" y="57796"/>
                  </a:cubicBezTo>
                  <a:cubicBezTo>
                    <a:pt x="1421964" y="56703"/>
                    <a:pt x="1425712" y="56235"/>
                    <a:pt x="1424618" y="51082"/>
                  </a:cubicBezTo>
                  <a:cubicBezTo>
                    <a:pt x="1423994" y="47802"/>
                    <a:pt x="1423369" y="44367"/>
                    <a:pt x="1419309" y="43899"/>
                  </a:cubicBezTo>
                  <a:close/>
                  <a:moveTo>
                    <a:pt x="1447886" y="32031"/>
                  </a:moveTo>
                  <a:cubicBezTo>
                    <a:pt x="1443669" y="32812"/>
                    <a:pt x="1436018" y="31718"/>
                    <a:pt x="1435549" y="39526"/>
                  </a:cubicBezTo>
                  <a:cubicBezTo>
                    <a:pt x="1435237" y="44367"/>
                    <a:pt x="1437111" y="47959"/>
                    <a:pt x="1443358" y="48115"/>
                  </a:cubicBezTo>
                  <a:cubicBezTo>
                    <a:pt x="1446480" y="45772"/>
                    <a:pt x="1454132" y="48740"/>
                    <a:pt x="1453663" y="41868"/>
                  </a:cubicBezTo>
                  <a:cubicBezTo>
                    <a:pt x="1453507" y="38745"/>
                    <a:pt x="1453820" y="30781"/>
                    <a:pt x="1447886" y="32031"/>
                  </a:cubicBezTo>
                  <a:close/>
                  <a:moveTo>
                    <a:pt x="1657543" y="59272"/>
                  </a:moveTo>
                  <a:cubicBezTo>
                    <a:pt x="1655513" y="59428"/>
                    <a:pt x="1654577" y="60678"/>
                    <a:pt x="1654577" y="62552"/>
                  </a:cubicBezTo>
                  <a:cubicBezTo>
                    <a:pt x="1654576" y="64894"/>
                    <a:pt x="1661760" y="71921"/>
                    <a:pt x="1663790" y="71609"/>
                  </a:cubicBezTo>
                  <a:cubicBezTo>
                    <a:pt x="1665820" y="71296"/>
                    <a:pt x="1666288" y="69579"/>
                    <a:pt x="1666132" y="67861"/>
                  </a:cubicBezTo>
                  <a:cubicBezTo>
                    <a:pt x="1665351" y="63020"/>
                    <a:pt x="1661603" y="60834"/>
                    <a:pt x="1657543" y="59272"/>
                  </a:cubicBezTo>
                  <a:close/>
                  <a:moveTo>
                    <a:pt x="1759045" y="65050"/>
                  </a:moveTo>
                  <a:cubicBezTo>
                    <a:pt x="1758263" y="64582"/>
                    <a:pt x="1757327" y="65206"/>
                    <a:pt x="1757327" y="66456"/>
                  </a:cubicBezTo>
                  <a:cubicBezTo>
                    <a:pt x="1757483" y="68173"/>
                    <a:pt x="1758264" y="69579"/>
                    <a:pt x="1759982" y="70047"/>
                  </a:cubicBezTo>
                  <a:cubicBezTo>
                    <a:pt x="1761386" y="70360"/>
                    <a:pt x="1762480" y="69422"/>
                    <a:pt x="1762636" y="68329"/>
                  </a:cubicBezTo>
                  <a:cubicBezTo>
                    <a:pt x="1763104" y="65519"/>
                    <a:pt x="1760450" y="65987"/>
                    <a:pt x="1759045" y="65050"/>
                  </a:cubicBezTo>
                  <a:close/>
                  <a:moveTo>
                    <a:pt x="1778720" y="67236"/>
                  </a:moveTo>
                  <a:cubicBezTo>
                    <a:pt x="1775910" y="70516"/>
                    <a:pt x="1773411" y="69735"/>
                    <a:pt x="1770913" y="68954"/>
                  </a:cubicBezTo>
                  <a:cubicBezTo>
                    <a:pt x="1766228" y="67549"/>
                    <a:pt x="1767321" y="72390"/>
                    <a:pt x="1765291" y="73795"/>
                  </a:cubicBezTo>
                  <a:cubicBezTo>
                    <a:pt x="1763105" y="75357"/>
                    <a:pt x="1765760" y="77387"/>
                    <a:pt x="1767164" y="78011"/>
                  </a:cubicBezTo>
                  <a:cubicBezTo>
                    <a:pt x="1773255" y="80666"/>
                    <a:pt x="1773411" y="87225"/>
                    <a:pt x="1777003" y="91441"/>
                  </a:cubicBezTo>
                  <a:cubicBezTo>
                    <a:pt x="1778564" y="93315"/>
                    <a:pt x="1776690" y="93627"/>
                    <a:pt x="1775909" y="94564"/>
                  </a:cubicBezTo>
                  <a:cubicBezTo>
                    <a:pt x="1770756" y="100810"/>
                    <a:pt x="1765291" y="99092"/>
                    <a:pt x="1759357" y="95813"/>
                  </a:cubicBezTo>
                  <a:cubicBezTo>
                    <a:pt x="1755141" y="93471"/>
                    <a:pt x="1750144" y="91128"/>
                    <a:pt x="1746240" y="95813"/>
                  </a:cubicBezTo>
                  <a:cubicBezTo>
                    <a:pt x="1744366" y="97999"/>
                    <a:pt x="1742335" y="99873"/>
                    <a:pt x="1739994" y="98936"/>
                  </a:cubicBezTo>
                  <a:cubicBezTo>
                    <a:pt x="1737495" y="97999"/>
                    <a:pt x="1735309" y="95657"/>
                    <a:pt x="1735933" y="92221"/>
                  </a:cubicBezTo>
                  <a:cubicBezTo>
                    <a:pt x="1736402" y="89098"/>
                    <a:pt x="1734840" y="87224"/>
                    <a:pt x="1732186" y="87381"/>
                  </a:cubicBezTo>
                  <a:cubicBezTo>
                    <a:pt x="1729218" y="87693"/>
                    <a:pt x="1728594" y="90660"/>
                    <a:pt x="1727345" y="93002"/>
                  </a:cubicBezTo>
                  <a:cubicBezTo>
                    <a:pt x="1725940" y="95969"/>
                    <a:pt x="1725940" y="98624"/>
                    <a:pt x="1727970" y="100810"/>
                  </a:cubicBezTo>
                  <a:cubicBezTo>
                    <a:pt x="1729843" y="102840"/>
                    <a:pt x="1731717" y="101279"/>
                    <a:pt x="1733592" y="100029"/>
                  </a:cubicBezTo>
                  <a:cubicBezTo>
                    <a:pt x="1735622" y="98780"/>
                    <a:pt x="1737183" y="98468"/>
                    <a:pt x="1736558" y="102059"/>
                  </a:cubicBezTo>
                  <a:cubicBezTo>
                    <a:pt x="1735309" y="109086"/>
                    <a:pt x="1738119" y="112366"/>
                    <a:pt x="1745146" y="113459"/>
                  </a:cubicBezTo>
                  <a:cubicBezTo>
                    <a:pt x="1752330" y="114552"/>
                    <a:pt x="1755922" y="109086"/>
                    <a:pt x="1760137" y="105495"/>
                  </a:cubicBezTo>
                  <a:cubicBezTo>
                    <a:pt x="1764354" y="102059"/>
                    <a:pt x="1766071" y="103933"/>
                    <a:pt x="1767321" y="107525"/>
                  </a:cubicBezTo>
                  <a:cubicBezTo>
                    <a:pt x="1767946" y="109555"/>
                    <a:pt x="1768101" y="111429"/>
                    <a:pt x="1769507" y="113303"/>
                  </a:cubicBezTo>
                  <a:cubicBezTo>
                    <a:pt x="1771693" y="116270"/>
                    <a:pt x="1769820" y="117675"/>
                    <a:pt x="1766853" y="117675"/>
                  </a:cubicBezTo>
                  <a:cubicBezTo>
                    <a:pt x="1764822" y="117675"/>
                    <a:pt x="1762949" y="116894"/>
                    <a:pt x="1760762" y="116426"/>
                  </a:cubicBezTo>
                  <a:cubicBezTo>
                    <a:pt x="1761543" y="121891"/>
                    <a:pt x="1765604" y="124077"/>
                    <a:pt x="1769195" y="122360"/>
                  </a:cubicBezTo>
                  <a:cubicBezTo>
                    <a:pt x="1772942" y="121111"/>
                    <a:pt x="1777784" y="118300"/>
                    <a:pt x="1774660" y="112366"/>
                  </a:cubicBezTo>
                  <a:cubicBezTo>
                    <a:pt x="1773255" y="109711"/>
                    <a:pt x="1774504" y="108149"/>
                    <a:pt x="1776847" y="107525"/>
                  </a:cubicBezTo>
                  <a:cubicBezTo>
                    <a:pt x="1779189" y="106900"/>
                    <a:pt x="1781062" y="105651"/>
                    <a:pt x="1782936" y="104089"/>
                  </a:cubicBezTo>
                  <a:cubicBezTo>
                    <a:pt x="1786840" y="100966"/>
                    <a:pt x="1790589" y="99873"/>
                    <a:pt x="1792775" y="106119"/>
                  </a:cubicBezTo>
                  <a:cubicBezTo>
                    <a:pt x="1793399" y="107993"/>
                    <a:pt x="1794648" y="109867"/>
                    <a:pt x="1796990" y="108930"/>
                  </a:cubicBezTo>
                  <a:cubicBezTo>
                    <a:pt x="1798864" y="108306"/>
                    <a:pt x="1800114" y="106900"/>
                    <a:pt x="1800426" y="104714"/>
                  </a:cubicBezTo>
                  <a:cubicBezTo>
                    <a:pt x="1800738" y="102215"/>
                    <a:pt x="1800739" y="99717"/>
                    <a:pt x="1799958" y="97062"/>
                  </a:cubicBezTo>
                  <a:cubicBezTo>
                    <a:pt x="1799177" y="94564"/>
                    <a:pt x="1797459" y="92690"/>
                    <a:pt x="1795429" y="92065"/>
                  </a:cubicBezTo>
                  <a:cubicBezTo>
                    <a:pt x="1793243" y="91441"/>
                    <a:pt x="1792306" y="94095"/>
                    <a:pt x="1791056" y="95657"/>
                  </a:cubicBezTo>
                  <a:cubicBezTo>
                    <a:pt x="1789651" y="97375"/>
                    <a:pt x="1788090" y="98780"/>
                    <a:pt x="1786372" y="100029"/>
                  </a:cubicBezTo>
                  <a:cubicBezTo>
                    <a:pt x="1785123" y="100966"/>
                    <a:pt x="1783717" y="100654"/>
                    <a:pt x="1782780" y="99249"/>
                  </a:cubicBezTo>
                  <a:cubicBezTo>
                    <a:pt x="1781843" y="97843"/>
                    <a:pt x="1780907" y="95189"/>
                    <a:pt x="1781844" y="94876"/>
                  </a:cubicBezTo>
                  <a:cubicBezTo>
                    <a:pt x="1786684" y="93627"/>
                    <a:pt x="1785435" y="89098"/>
                    <a:pt x="1787153" y="86600"/>
                  </a:cubicBezTo>
                  <a:cubicBezTo>
                    <a:pt x="1791369" y="80510"/>
                    <a:pt x="1787309" y="75356"/>
                    <a:pt x="1786997" y="69891"/>
                  </a:cubicBezTo>
                  <a:cubicBezTo>
                    <a:pt x="1786841" y="67549"/>
                    <a:pt x="1780750" y="64894"/>
                    <a:pt x="1778720" y="67236"/>
                  </a:cubicBezTo>
                  <a:close/>
                  <a:moveTo>
                    <a:pt x="1598985" y="33038"/>
                  </a:moveTo>
                  <a:cubicBezTo>
                    <a:pt x="1596331" y="34287"/>
                    <a:pt x="1592270" y="33819"/>
                    <a:pt x="1591958" y="37879"/>
                  </a:cubicBezTo>
                  <a:cubicBezTo>
                    <a:pt x="1591801" y="40690"/>
                    <a:pt x="1594144" y="40690"/>
                    <a:pt x="1596017" y="40534"/>
                  </a:cubicBezTo>
                  <a:cubicBezTo>
                    <a:pt x="1599141" y="40065"/>
                    <a:pt x="1601171" y="38347"/>
                    <a:pt x="1601796" y="35536"/>
                  </a:cubicBezTo>
                  <a:cubicBezTo>
                    <a:pt x="1601639" y="33351"/>
                    <a:pt x="1600390" y="32257"/>
                    <a:pt x="1598985" y="33038"/>
                  </a:cubicBezTo>
                  <a:close/>
                  <a:moveTo>
                    <a:pt x="1746239" y="50684"/>
                  </a:moveTo>
                  <a:cubicBezTo>
                    <a:pt x="1745147" y="50371"/>
                    <a:pt x="1743585" y="50059"/>
                    <a:pt x="1743585" y="51777"/>
                  </a:cubicBezTo>
                  <a:cubicBezTo>
                    <a:pt x="1743585" y="53807"/>
                    <a:pt x="1744678" y="55368"/>
                    <a:pt x="1747021" y="55525"/>
                  </a:cubicBezTo>
                  <a:cubicBezTo>
                    <a:pt x="1748113" y="55056"/>
                    <a:pt x="1750143" y="55837"/>
                    <a:pt x="1749832" y="53495"/>
                  </a:cubicBezTo>
                  <a:cubicBezTo>
                    <a:pt x="1749519" y="51464"/>
                    <a:pt x="1747958" y="50996"/>
                    <a:pt x="1746239" y="50684"/>
                  </a:cubicBezTo>
                  <a:close/>
                  <a:moveTo>
                    <a:pt x="1757951" y="49903"/>
                  </a:moveTo>
                  <a:cubicBezTo>
                    <a:pt x="1756234" y="52558"/>
                    <a:pt x="1753891" y="53963"/>
                    <a:pt x="1754984" y="56618"/>
                  </a:cubicBezTo>
                  <a:cubicBezTo>
                    <a:pt x="1755453" y="57711"/>
                    <a:pt x="1757326" y="58023"/>
                    <a:pt x="1758107" y="57242"/>
                  </a:cubicBezTo>
                  <a:cubicBezTo>
                    <a:pt x="1759981" y="55369"/>
                    <a:pt x="1759045" y="53026"/>
                    <a:pt x="1757951" y="49903"/>
                  </a:cubicBezTo>
                  <a:close/>
                  <a:moveTo>
                    <a:pt x="1698613" y="41002"/>
                  </a:moveTo>
                  <a:cubicBezTo>
                    <a:pt x="1684246" y="37723"/>
                    <a:pt x="1673940" y="45218"/>
                    <a:pt x="1673315" y="59897"/>
                  </a:cubicBezTo>
                  <a:cubicBezTo>
                    <a:pt x="1673003" y="68954"/>
                    <a:pt x="1673315" y="78011"/>
                    <a:pt x="1673315" y="90191"/>
                  </a:cubicBezTo>
                  <a:cubicBezTo>
                    <a:pt x="1674096" y="97999"/>
                    <a:pt x="1671910" y="109243"/>
                    <a:pt x="1674408" y="120330"/>
                  </a:cubicBezTo>
                  <a:cubicBezTo>
                    <a:pt x="1676438" y="129075"/>
                    <a:pt x="1684402" y="133135"/>
                    <a:pt x="1695802" y="132198"/>
                  </a:cubicBezTo>
                  <a:cubicBezTo>
                    <a:pt x="1704858" y="131417"/>
                    <a:pt x="1709855" y="126888"/>
                    <a:pt x="1710324" y="117831"/>
                  </a:cubicBezTo>
                  <a:cubicBezTo>
                    <a:pt x="1711417" y="96906"/>
                    <a:pt x="1711417" y="75981"/>
                    <a:pt x="1710324" y="55212"/>
                  </a:cubicBezTo>
                  <a:cubicBezTo>
                    <a:pt x="1709856" y="47248"/>
                    <a:pt x="1705639" y="42564"/>
                    <a:pt x="1698613" y="41002"/>
                  </a:cubicBezTo>
                  <a:close/>
                  <a:moveTo>
                    <a:pt x="1732673" y="37332"/>
                  </a:moveTo>
                  <a:cubicBezTo>
                    <a:pt x="1731678" y="37489"/>
                    <a:pt x="1731014" y="39284"/>
                    <a:pt x="1729688" y="42876"/>
                  </a:cubicBezTo>
                  <a:cubicBezTo>
                    <a:pt x="1729375" y="43969"/>
                    <a:pt x="1728282" y="44750"/>
                    <a:pt x="1727345" y="45531"/>
                  </a:cubicBezTo>
                  <a:cubicBezTo>
                    <a:pt x="1724378" y="48341"/>
                    <a:pt x="1724847" y="50684"/>
                    <a:pt x="1727969" y="53182"/>
                  </a:cubicBezTo>
                  <a:cubicBezTo>
                    <a:pt x="1731093" y="55837"/>
                    <a:pt x="1732498" y="55056"/>
                    <a:pt x="1734060" y="51465"/>
                  </a:cubicBezTo>
                  <a:cubicBezTo>
                    <a:pt x="1735152" y="48654"/>
                    <a:pt x="1738432" y="48185"/>
                    <a:pt x="1741711" y="46780"/>
                  </a:cubicBezTo>
                  <a:cubicBezTo>
                    <a:pt x="1739993" y="44594"/>
                    <a:pt x="1738900" y="43032"/>
                    <a:pt x="1737651" y="41627"/>
                  </a:cubicBezTo>
                  <a:cubicBezTo>
                    <a:pt x="1734996" y="38660"/>
                    <a:pt x="1733669" y="37176"/>
                    <a:pt x="1732673" y="37332"/>
                  </a:cubicBezTo>
                  <a:close/>
                  <a:moveTo>
                    <a:pt x="1529711" y="7826"/>
                  </a:moveTo>
                  <a:cubicBezTo>
                    <a:pt x="1536426" y="7202"/>
                    <a:pt x="1540018" y="8763"/>
                    <a:pt x="1538769" y="16259"/>
                  </a:cubicBezTo>
                  <a:cubicBezTo>
                    <a:pt x="1542359" y="22817"/>
                    <a:pt x="1540330" y="29688"/>
                    <a:pt x="1540799" y="36872"/>
                  </a:cubicBezTo>
                  <a:cubicBezTo>
                    <a:pt x="1540955" y="45929"/>
                    <a:pt x="1541111" y="54986"/>
                    <a:pt x="1540798" y="64043"/>
                  </a:cubicBezTo>
                  <a:cubicBezTo>
                    <a:pt x="1541111" y="76848"/>
                    <a:pt x="1541111" y="89653"/>
                    <a:pt x="1540798" y="102457"/>
                  </a:cubicBezTo>
                  <a:cubicBezTo>
                    <a:pt x="1541111" y="114481"/>
                    <a:pt x="1541111" y="126349"/>
                    <a:pt x="1540798" y="138217"/>
                  </a:cubicBezTo>
                  <a:cubicBezTo>
                    <a:pt x="1541111" y="148836"/>
                    <a:pt x="1541111" y="159299"/>
                    <a:pt x="1540799" y="169917"/>
                  </a:cubicBezTo>
                  <a:cubicBezTo>
                    <a:pt x="1541267" y="189749"/>
                    <a:pt x="1540955" y="209581"/>
                    <a:pt x="1540955" y="229413"/>
                  </a:cubicBezTo>
                  <a:cubicBezTo>
                    <a:pt x="1540955" y="232068"/>
                    <a:pt x="1540799" y="234566"/>
                    <a:pt x="1538925" y="236752"/>
                  </a:cubicBezTo>
                  <a:cubicBezTo>
                    <a:pt x="1538768" y="237689"/>
                    <a:pt x="1538613" y="238626"/>
                    <a:pt x="1538456" y="239563"/>
                  </a:cubicBezTo>
                  <a:cubicBezTo>
                    <a:pt x="1538456" y="242218"/>
                    <a:pt x="1538300" y="244873"/>
                    <a:pt x="1538456" y="247527"/>
                  </a:cubicBezTo>
                  <a:cubicBezTo>
                    <a:pt x="1538612" y="250338"/>
                    <a:pt x="1536739" y="249870"/>
                    <a:pt x="1535177" y="249870"/>
                  </a:cubicBezTo>
                  <a:cubicBezTo>
                    <a:pt x="1505664" y="249870"/>
                    <a:pt x="1476150" y="249713"/>
                    <a:pt x="1446636" y="249869"/>
                  </a:cubicBezTo>
                  <a:cubicBezTo>
                    <a:pt x="1443357" y="249869"/>
                    <a:pt x="1442733" y="248620"/>
                    <a:pt x="1442733" y="245653"/>
                  </a:cubicBezTo>
                  <a:cubicBezTo>
                    <a:pt x="1442732" y="241593"/>
                    <a:pt x="1442576" y="237533"/>
                    <a:pt x="1442420" y="233473"/>
                  </a:cubicBezTo>
                  <a:cubicBezTo>
                    <a:pt x="1442420" y="231911"/>
                    <a:pt x="1442576" y="230506"/>
                    <a:pt x="1442576" y="228945"/>
                  </a:cubicBezTo>
                  <a:cubicBezTo>
                    <a:pt x="1441952" y="223791"/>
                    <a:pt x="1442421" y="218482"/>
                    <a:pt x="1442421" y="213329"/>
                  </a:cubicBezTo>
                  <a:cubicBezTo>
                    <a:pt x="1442420" y="206770"/>
                    <a:pt x="1442421" y="200212"/>
                    <a:pt x="1442420" y="193653"/>
                  </a:cubicBezTo>
                  <a:cubicBezTo>
                    <a:pt x="1441015" y="191467"/>
                    <a:pt x="1440703" y="188969"/>
                    <a:pt x="1440703" y="186470"/>
                  </a:cubicBezTo>
                  <a:cubicBezTo>
                    <a:pt x="1440546" y="175070"/>
                    <a:pt x="1440546" y="163827"/>
                    <a:pt x="1440703" y="152428"/>
                  </a:cubicBezTo>
                  <a:cubicBezTo>
                    <a:pt x="1440703" y="149929"/>
                    <a:pt x="1440858" y="147431"/>
                    <a:pt x="1442421" y="145245"/>
                  </a:cubicBezTo>
                  <a:cubicBezTo>
                    <a:pt x="1442421" y="138374"/>
                    <a:pt x="1442421" y="131346"/>
                    <a:pt x="1442421" y="124319"/>
                  </a:cubicBezTo>
                  <a:cubicBezTo>
                    <a:pt x="1442420" y="121196"/>
                    <a:pt x="1442420" y="117917"/>
                    <a:pt x="1442576" y="114794"/>
                  </a:cubicBezTo>
                  <a:cubicBezTo>
                    <a:pt x="1442577" y="112451"/>
                    <a:pt x="1442576" y="110265"/>
                    <a:pt x="1442576" y="108079"/>
                  </a:cubicBezTo>
                  <a:cubicBezTo>
                    <a:pt x="1444138" y="103551"/>
                    <a:pt x="1440859" y="99334"/>
                    <a:pt x="1442108" y="94806"/>
                  </a:cubicBezTo>
                  <a:cubicBezTo>
                    <a:pt x="1441015" y="83094"/>
                    <a:pt x="1438204" y="79971"/>
                    <a:pt x="1426024" y="77160"/>
                  </a:cubicBezTo>
                  <a:cubicBezTo>
                    <a:pt x="1423057" y="76535"/>
                    <a:pt x="1419934" y="76223"/>
                    <a:pt x="1416967" y="75755"/>
                  </a:cubicBezTo>
                  <a:cubicBezTo>
                    <a:pt x="1405100" y="75442"/>
                    <a:pt x="1393232" y="75130"/>
                    <a:pt x="1381363" y="75130"/>
                  </a:cubicBezTo>
                  <a:cubicBezTo>
                    <a:pt x="1377303" y="75130"/>
                    <a:pt x="1376679" y="73412"/>
                    <a:pt x="1376835" y="69977"/>
                  </a:cubicBezTo>
                  <a:cubicBezTo>
                    <a:pt x="1377147" y="64355"/>
                    <a:pt x="1377460" y="58577"/>
                    <a:pt x="1376835" y="52956"/>
                  </a:cubicBezTo>
                  <a:cubicBezTo>
                    <a:pt x="1376367" y="47178"/>
                    <a:pt x="1378709" y="45304"/>
                    <a:pt x="1384018" y="45929"/>
                  </a:cubicBezTo>
                  <a:cubicBezTo>
                    <a:pt x="1389639" y="44367"/>
                    <a:pt x="1395730" y="44367"/>
                    <a:pt x="1401195" y="42025"/>
                  </a:cubicBezTo>
                  <a:cubicBezTo>
                    <a:pt x="1404630" y="39370"/>
                    <a:pt x="1409003" y="38745"/>
                    <a:pt x="1413063" y="37809"/>
                  </a:cubicBezTo>
                  <a:cubicBezTo>
                    <a:pt x="1425556" y="34841"/>
                    <a:pt x="1437580" y="30782"/>
                    <a:pt x="1449135" y="25472"/>
                  </a:cubicBezTo>
                  <a:cubicBezTo>
                    <a:pt x="1452259" y="24067"/>
                    <a:pt x="1455382" y="22974"/>
                    <a:pt x="1458661" y="22818"/>
                  </a:cubicBezTo>
                  <a:cubicBezTo>
                    <a:pt x="1461940" y="21100"/>
                    <a:pt x="1465844" y="20007"/>
                    <a:pt x="1468499" y="17508"/>
                  </a:cubicBezTo>
                  <a:cubicBezTo>
                    <a:pt x="1478180" y="8451"/>
                    <a:pt x="1489579" y="6421"/>
                    <a:pt x="1502228" y="7826"/>
                  </a:cubicBezTo>
                  <a:cubicBezTo>
                    <a:pt x="1504414" y="7983"/>
                    <a:pt x="1506444" y="7670"/>
                    <a:pt x="1508630" y="7670"/>
                  </a:cubicBezTo>
                  <a:cubicBezTo>
                    <a:pt x="1515657" y="7826"/>
                    <a:pt x="1522685" y="8295"/>
                    <a:pt x="1529711" y="7826"/>
                  </a:cubicBezTo>
                  <a:close/>
                  <a:moveTo>
                    <a:pt x="1772162" y="40534"/>
                  </a:moveTo>
                  <a:cubicBezTo>
                    <a:pt x="1768570" y="41002"/>
                    <a:pt x="1769351" y="43813"/>
                    <a:pt x="1769039" y="45999"/>
                  </a:cubicBezTo>
                  <a:cubicBezTo>
                    <a:pt x="1768726" y="48029"/>
                    <a:pt x="1769039" y="50528"/>
                    <a:pt x="1771381" y="50059"/>
                  </a:cubicBezTo>
                  <a:cubicBezTo>
                    <a:pt x="1773410" y="49434"/>
                    <a:pt x="1776221" y="47248"/>
                    <a:pt x="1776690" y="45218"/>
                  </a:cubicBezTo>
                  <a:cubicBezTo>
                    <a:pt x="1777314" y="42876"/>
                    <a:pt x="1774348" y="41471"/>
                    <a:pt x="1772162" y="40534"/>
                  </a:cubicBezTo>
                  <a:close/>
                  <a:moveTo>
                    <a:pt x="1670816" y="13675"/>
                  </a:moveTo>
                  <a:cubicBezTo>
                    <a:pt x="1667849" y="14455"/>
                    <a:pt x="1663633" y="14924"/>
                    <a:pt x="1665508" y="19765"/>
                  </a:cubicBezTo>
                  <a:cubicBezTo>
                    <a:pt x="1668162" y="26636"/>
                    <a:pt x="1673159" y="32101"/>
                    <a:pt x="1677687" y="37723"/>
                  </a:cubicBezTo>
                  <a:cubicBezTo>
                    <a:pt x="1678936" y="39128"/>
                    <a:pt x="1680967" y="39441"/>
                    <a:pt x="1682840" y="38035"/>
                  </a:cubicBezTo>
                  <a:cubicBezTo>
                    <a:pt x="1684714" y="36630"/>
                    <a:pt x="1683777" y="35693"/>
                    <a:pt x="1682529" y="34131"/>
                  </a:cubicBezTo>
                  <a:cubicBezTo>
                    <a:pt x="1680810" y="32101"/>
                    <a:pt x="1681279" y="29759"/>
                    <a:pt x="1682685" y="27572"/>
                  </a:cubicBezTo>
                  <a:cubicBezTo>
                    <a:pt x="1684402" y="24762"/>
                    <a:pt x="1684558" y="21951"/>
                    <a:pt x="1682684" y="19296"/>
                  </a:cubicBezTo>
                  <a:cubicBezTo>
                    <a:pt x="1679561" y="18516"/>
                    <a:pt x="1679874" y="24449"/>
                    <a:pt x="1676282" y="22263"/>
                  </a:cubicBezTo>
                  <a:cubicBezTo>
                    <a:pt x="1674565" y="21326"/>
                    <a:pt x="1673315" y="19765"/>
                    <a:pt x="1673627" y="17735"/>
                  </a:cubicBezTo>
                  <a:cubicBezTo>
                    <a:pt x="1674096" y="15236"/>
                    <a:pt x="1674720" y="12582"/>
                    <a:pt x="1670816" y="13675"/>
                  </a:cubicBezTo>
                  <a:close/>
                  <a:moveTo>
                    <a:pt x="1714598" y="3661"/>
                  </a:moveTo>
                  <a:cubicBezTo>
                    <a:pt x="1727814" y="4618"/>
                    <a:pt x="1740930" y="6648"/>
                    <a:pt x="1753891" y="10395"/>
                  </a:cubicBezTo>
                  <a:cubicBezTo>
                    <a:pt x="1756546" y="11176"/>
                    <a:pt x="1759201" y="12269"/>
                    <a:pt x="1761856" y="13206"/>
                  </a:cubicBezTo>
                  <a:cubicBezTo>
                    <a:pt x="1765291" y="15236"/>
                    <a:pt x="1769039" y="17110"/>
                    <a:pt x="1771537" y="20389"/>
                  </a:cubicBezTo>
                  <a:cubicBezTo>
                    <a:pt x="1772317" y="20545"/>
                    <a:pt x="1772787" y="21014"/>
                    <a:pt x="1773410" y="21482"/>
                  </a:cubicBezTo>
                  <a:cubicBezTo>
                    <a:pt x="1772631" y="21483"/>
                    <a:pt x="1771850" y="21483"/>
                    <a:pt x="1770912" y="21639"/>
                  </a:cubicBezTo>
                  <a:cubicBezTo>
                    <a:pt x="1772786" y="24762"/>
                    <a:pt x="1776847" y="25543"/>
                    <a:pt x="1778565" y="29447"/>
                  </a:cubicBezTo>
                  <a:cubicBezTo>
                    <a:pt x="1779969" y="32570"/>
                    <a:pt x="1780595" y="28197"/>
                    <a:pt x="1781688" y="27416"/>
                  </a:cubicBezTo>
                  <a:cubicBezTo>
                    <a:pt x="1781375" y="27104"/>
                    <a:pt x="1781063" y="26948"/>
                    <a:pt x="1780907" y="26636"/>
                  </a:cubicBezTo>
                  <a:cubicBezTo>
                    <a:pt x="1781375" y="26636"/>
                    <a:pt x="1781843" y="26636"/>
                    <a:pt x="1782468" y="26480"/>
                  </a:cubicBezTo>
                  <a:cubicBezTo>
                    <a:pt x="1790120" y="29446"/>
                    <a:pt x="1794336" y="39128"/>
                    <a:pt x="1791212" y="47404"/>
                  </a:cubicBezTo>
                  <a:cubicBezTo>
                    <a:pt x="1790276" y="49747"/>
                    <a:pt x="1789027" y="51933"/>
                    <a:pt x="1790588" y="54275"/>
                  </a:cubicBezTo>
                  <a:cubicBezTo>
                    <a:pt x="1790588" y="54900"/>
                    <a:pt x="1790432" y="55368"/>
                    <a:pt x="1790276" y="55993"/>
                  </a:cubicBezTo>
                  <a:cubicBezTo>
                    <a:pt x="1793086" y="60209"/>
                    <a:pt x="1792618" y="68642"/>
                    <a:pt x="1801676" y="64426"/>
                  </a:cubicBezTo>
                  <a:cubicBezTo>
                    <a:pt x="1801675" y="64113"/>
                    <a:pt x="1801675" y="63957"/>
                    <a:pt x="1801675" y="63801"/>
                  </a:cubicBezTo>
                  <a:cubicBezTo>
                    <a:pt x="1802612" y="63957"/>
                    <a:pt x="1803549" y="64113"/>
                    <a:pt x="1804486" y="64113"/>
                  </a:cubicBezTo>
                  <a:cubicBezTo>
                    <a:pt x="1806360" y="77699"/>
                    <a:pt x="1806204" y="91441"/>
                    <a:pt x="1806204" y="105026"/>
                  </a:cubicBezTo>
                  <a:cubicBezTo>
                    <a:pt x="1806203" y="108306"/>
                    <a:pt x="1806829" y="111741"/>
                    <a:pt x="1804642" y="114708"/>
                  </a:cubicBezTo>
                  <a:cubicBezTo>
                    <a:pt x="1804173" y="115489"/>
                    <a:pt x="1803706" y="116426"/>
                    <a:pt x="1803237" y="117207"/>
                  </a:cubicBezTo>
                  <a:cubicBezTo>
                    <a:pt x="1802924" y="116738"/>
                    <a:pt x="1802456" y="116426"/>
                    <a:pt x="1801988" y="116113"/>
                  </a:cubicBezTo>
                  <a:cubicBezTo>
                    <a:pt x="1799801" y="117831"/>
                    <a:pt x="1800270" y="125951"/>
                    <a:pt x="1794648" y="118768"/>
                  </a:cubicBezTo>
                  <a:cubicBezTo>
                    <a:pt x="1793399" y="117207"/>
                    <a:pt x="1790900" y="118456"/>
                    <a:pt x="1789495" y="119549"/>
                  </a:cubicBezTo>
                  <a:cubicBezTo>
                    <a:pt x="1788089" y="120642"/>
                    <a:pt x="1787934" y="122516"/>
                    <a:pt x="1788870" y="124078"/>
                  </a:cubicBezTo>
                  <a:cubicBezTo>
                    <a:pt x="1789807" y="125639"/>
                    <a:pt x="1790901" y="127045"/>
                    <a:pt x="1791994" y="128606"/>
                  </a:cubicBezTo>
                  <a:cubicBezTo>
                    <a:pt x="1792931" y="128450"/>
                    <a:pt x="1794024" y="128294"/>
                    <a:pt x="1794961" y="127981"/>
                  </a:cubicBezTo>
                  <a:cubicBezTo>
                    <a:pt x="1795273" y="128138"/>
                    <a:pt x="1795429" y="128294"/>
                    <a:pt x="1795586" y="128294"/>
                  </a:cubicBezTo>
                  <a:cubicBezTo>
                    <a:pt x="1806048" y="129231"/>
                    <a:pt x="1805891" y="129231"/>
                    <a:pt x="1806672" y="139849"/>
                  </a:cubicBezTo>
                  <a:cubicBezTo>
                    <a:pt x="1806828" y="159213"/>
                    <a:pt x="1806204" y="178576"/>
                    <a:pt x="1805423" y="197940"/>
                  </a:cubicBezTo>
                  <a:cubicBezTo>
                    <a:pt x="1805267" y="212462"/>
                    <a:pt x="1796835" y="222144"/>
                    <a:pt x="1786372" y="230576"/>
                  </a:cubicBezTo>
                  <a:cubicBezTo>
                    <a:pt x="1769820" y="243850"/>
                    <a:pt x="1750144" y="248847"/>
                    <a:pt x="1729688" y="251814"/>
                  </a:cubicBezTo>
                  <a:cubicBezTo>
                    <a:pt x="1700642" y="256030"/>
                    <a:pt x="1671441" y="254624"/>
                    <a:pt x="1642396" y="250565"/>
                  </a:cubicBezTo>
                  <a:cubicBezTo>
                    <a:pt x="1633339" y="247910"/>
                    <a:pt x="1624125" y="245880"/>
                    <a:pt x="1615538" y="242132"/>
                  </a:cubicBezTo>
                  <a:cubicBezTo>
                    <a:pt x="1605231" y="237603"/>
                    <a:pt x="1596174" y="231513"/>
                    <a:pt x="1588991" y="222768"/>
                  </a:cubicBezTo>
                  <a:cubicBezTo>
                    <a:pt x="1587585" y="221988"/>
                    <a:pt x="1586960" y="220895"/>
                    <a:pt x="1586805" y="219333"/>
                  </a:cubicBezTo>
                  <a:cubicBezTo>
                    <a:pt x="1586805" y="219333"/>
                    <a:pt x="1586805" y="219177"/>
                    <a:pt x="1586805" y="219021"/>
                  </a:cubicBezTo>
                  <a:cubicBezTo>
                    <a:pt x="1580559" y="210120"/>
                    <a:pt x="1578684" y="199970"/>
                    <a:pt x="1577904" y="189351"/>
                  </a:cubicBezTo>
                  <a:cubicBezTo>
                    <a:pt x="1577591" y="185916"/>
                    <a:pt x="1578841" y="184666"/>
                    <a:pt x="1582276" y="184667"/>
                  </a:cubicBezTo>
                  <a:cubicBezTo>
                    <a:pt x="1584775" y="184666"/>
                    <a:pt x="1587116" y="184666"/>
                    <a:pt x="1589616" y="184666"/>
                  </a:cubicBezTo>
                  <a:cubicBezTo>
                    <a:pt x="1589772" y="184510"/>
                    <a:pt x="1589927" y="184510"/>
                    <a:pt x="1590084" y="184510"/>
                  </a:cubicBezTo>
                  <a:cubicBezTo>
                    <a:pt x="1592426" y="183886"/>
                    <a:pt x="1594769" y="184042"/>
                    <a:pt x="1597111" y="184042"/>
                  </a:cubicBezTo>
                  <a:cubicBezTo>
                    <a:pt x="1618348" y="184042"/>
                    <a:pt x="1639741" y="184198"/>
                    <a:pt x="1660978" y="183886"/>
                  </a:cubicBezTo>
                  <a:cubicBezTo>
                    <a:pt x="1663321" y="183886"/>
                    <a:pt x="1665351" y="184042"/>
                    <a:pt x="1667225" y="184510"/>
                  </a:cubicBezTo>
                  <a:cubicBezTo>
                    <a:pt x="1667849" y="184510"/>
                    <a:pt x="1668630" y="184510"/>
                    <a:pt x="1669254" y="184510"/>
                  </a:cubicBezTo>
                  <a:cubicBezTo>
                    <a:pt x="1674876" y="184510"/>
                    <a:pt x="1674096" y="187477"/>
                    <a:pt x="1673627" y="190444"/>
                  </a:cubicBezTo>
                  <a:cubicBezTo>
                    <a:pt x="1673784" y="191069"/>
                    <a:pt x="1674096" y="191693"/>
                    <a:pt x="1674252" y="192318"/>
                  </a:cubicBezTo>
                  <a:cubicBezTo>
                    <a:pt x="1675501" y="194816"/>
                    <a:pt x="1675501" y="197627"/>
                    <a:pt x="1675501" y="200438"/>
                  </a:cubicBezTo>
                  <a:cubicBezTo>
                    <a:pt x="1675969" y="209808"/>
                    <a:pt x="1678624" y="212618"/>
                    <a:pt x="1688774" y="214024"/>
                  </a:cubicBezTo>
                  <a:cubicBezTo>
                    <a:pt x="1707357" y="213868"/>
                    <a:pt x="1710324" y="210432"/>
                    <a:pt x="1708919" y="191381"/>
                  </a:cubicBezTo>
                  <a:cubicBezTo>
                    <a:pt x="1708138" y="180138"/>
                    <a:pt x="1708606" y="168738"/>
                    <a:pt x="1708919" y="157964"/>
                  </a:cubicBezTo>
                  <a:cubicBezTo>
                    <a:pt x="1673159" y="177015"/>
                    <a:pt x="1637243" y="175453"/>
                    <a:pt x="1601015" y="159057"/>
                  </a:cubicBezTo>
                  <a:cubicBezTo>
                    <a:pt x="1592114" y="153435"/>
                    <a:pt x="1583681" y="147345"/>
                    <a:pt x="1580089" y="136570"/>
                  </a:cubicBezTo>
                  <a:cubicBezTo>
                    <a:pt x="1576342" y="124077"/>
                    <a:pt x="1575249" y="111429"/>
                    <a:pt x="1575873" y="98468"/>
                  </a:cubicBezTo>
                  <a:cubicBezTo>
                    <a:pt x="1575718" y="88161"/>
                    <a:pt x="1575405" y="77855"/>
                    <a:pt x="1576030" y="67549"/>
                  </a:cubicBezTo>
                  <a:cubicBezTo>
                    <a:pt x="1578060" y="58023"/>
                    <a:pt x="1577279" y="47873"/>
                    <a:pt x="1582901" y="39284"/>
                  </a:cubicBezTo>
                  <a:cubicBezTo>
                    <a:pt x="1585711" y="34756"/>
                    <a:pt x="1588366" y="29915"/>
                    <a:pt x="1593675" y="27729"/>
                  </a:cubicBezTo>
                  <a:cubicBezTo>
                    <a:pt x="1617568" y="9146"/>
                    <a:pt x="1645676" y="4618"/>
                    <a:pt x="1674721" y="3368"/>
                  </a:cubicBezTo>
                  <a:cubicBezTo>
                    <a:pt x="1688072" y="2822"/>
                    <a:pt x="1701384" y="2705"/>
                    <a:pt x="1714598" y="3661"/>
                  </a:cubicBezTo>
                  <a:close/>
                </a:path>
              </a:pathLst>
            </a:custGeom>
            <a:solidFill>
              <a:schemeClr val="accent1"/>
            </a:solidFill>
            <a:ln w="31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87" name="Group 277">
              <a:extLst>
                <a:ext uri="{FF2B5EF4-FFF2-40B4-BE49-F238E27FC236}">
                  <a16:creationId xmlns:a16="http://schemas.microsoft.com/office/drawing/2014/main" id="{D18120CA-968A-402F-8A91-E8DFB45BFD4B}"/>
                </a:ext>
              </a:extLst>
            </p:cNvPr>
            <p:cNvGrpSpPr/>
            <p:nvPr/>
          </p:nvGrpSpPr>
          <p:grpSpPr>
            <a:xfrm>
              <a:off x="2594237" y="1896386"/>
              <a:ext cx="5025399" cy="984360"/>
              <a:chOff x="2594237" y="1896386"/>
              <a:chExt cx="5025399" cy="984360"/>
            </a:xfrm>
            <a:solidFill>
              <a:schemeClr val="accent3"/>
            </a:solidFill>
          </p:grpSpPr>
          <p:sp>
            <p:nvSpPr>
              <p:cNvPr id="88" name="Freeform: Shape 278">
                <a:extLst>
                  <a:ext uri="{FF2B5EF4-FFF2-40B4-BE49-F238E27FC236}">
                    <a16:creationId xmlns:a16="http://schemas.microsoft.com/office/drawing/2014/main" id="{D95F8121-0A9D-4A9B-8B24-0E0CF2B92C08}"/>
                  </a:ext>
                </a:extLst>
              </p:cNvPr>
              <p:cNvSpPr/>
              <p:nvPr/>
            </p:nvSpPr>
            <p:spPr>
              <a:xfrm>
                <a:off x="2669302" y="1953352"/>
                <a:ext cx="1488049" cy="869775"/>
              </a:xfrm>
              <a:custGeom>
                <a:avLst/>
                <a:gdLst>
                  <a:gd name="connsiteX0" fmla="*/ 927808 w 1207061"/>
                  <a:gd name="connsiteY0" fmla="*/ 678633 h 705535"/>
                  <a:gd name="connsiteX1" fmla="*/ 922200 w 1207061"/>
                  <a:gd name="connsiteY1" fmla="*/ 680697 h 705535"/>
                  <a:gd name="connsiteX2" fmla="*/ 934035 w 1207061"/>
                  <a:gd name="connsiteY2" fmla="*/ 679871 h 705535"/>
                  <a:gd name="connsiteX3" fmla="*/ 927808 w 1207061"/>
                  <a:gd name="connsiteY3" fmla="*/ 678633 h 705535"/>
                  <a:gd name="connsiteX4" fmla="*/ 1085686 w 1207061"/>
                  <a:gd name="connsiteY4" fmla="*/ 668311 h 705535"/>
                  <a:gd name="connsiteX5" fmla="*/ 1084859 w 1207061"/>
                  <a:gd name="connsiteY5" fmla="*/ 679871 h 705535"/>
                  <a:gd name="connsiteX6" fmla="*/ 1086236 w 1207061"/>
                  <a:gd name="connsiteY6" fmla="*/ 691431 h 705535"/>
                  <a:gd name="connsiteX7" fmla="*/ 1093667 w 1207061"/>
                  <a:gd name="connsiteY7" fmla="*/ 689504 h 705535"/>
                  <a:gd name="connsiteX8" fmla="*/ 1099447 w 1207061"/>
                  <a:gd name="connsiteY8" fmla="*/ 674642 h 705535"/>
                  <a:gd name="connsiteX9" fmla="*/ 1085686 w 1207061"/>
                  <a:gd name="connsiteY9" fmla="*/ 668311 h 705535"/>
                  <a:gd name="connsiteX10" fmla="*/ 10096 w 1207061"/>
                  <a:gd name="connsiteY10" fmla="*/ 574184 h 705535"/>
                  <a:gd name="connsiteX11" fmla="*/ 8720 w 1207061"/>
                  <a:gd name="connsiteY11" fmla="*/ 593725 h 705535"/>
                  <a:gd name="connsiteX12" fmla="*/ 17802 w 1207061"/>
                  <a:gd name="connsiteY12" fmla="*/ 582991 h 705535"/>
                  <a:gd name="connsiteX13" fmla="*/ 10096 w 1207061"/>
                  <a:gd name="connsiteY13" fmla="*/ 574184 h 705535"/>
                  <a:gd name="connsiteX14" fmla="*/ 85783 w 1207061"/>
                  <a:gd name="connsiteY14" fmla="*/ 13546 h 705535"/>
                  <a:gd name="connsiteX15" fmla="*/ 79178 w 1207061"/>
                  <a:gd name="connsiteY15" fmla="*/ 28408 h 705535"/>
                  <a:gd name="connsiteX16" fmla="*/ 86334 w 1207061"/>
                  <a:gd name="connsiteY16" fmla="*/ 34739 h 705535"/>
                  <a:gd name="connsiteX17" fmla="*/ 95417 w 1207061"/>
                  <a:gd name="connsiteY17" fmla="*/ 23454 h 705535"/>
                  <a:gd name="connsiteX18" fmla="*/ 85783 w 1207061"/>
                  <a:gd name="connsiteY18" fmla="*/ 13546 h 705535"/>
                  <a:gd name="connsiteX19" fmla="*/ 449910 w 1207061"/>
                  <a:gd name="connsiteY19" fmla="*/ 5289 h 705535"/>
                  <a:gd name="connsiteX20" fmla="*/ 441378 w 1207061"/>
                  <a:gd name="connsiteY20" fmla="*/ 7491 h 705535"/>
                  <a:gd name="connsiteX21" fmla="*/ 436423 w 1207061"/>
                  <a:gd name="connsiteY21" fmla="*/ 12170 h 705535"/>
                  <a:gd name="connsiteX22" fmla="*/ 446607 w 1207061"/>
                  <a:gd name="connsiteY22" fmla="*/ 24280 h 705535"/>
                  <a:gd name="connsiteX23" fmla="*/ 464221 w 1207061"/>
                  <a:gd name="connsiteY23" fmla="*/ 17674 h 705535"/>
                  <a:gd name="connsiteX24" fmla="*/ 449910 w 1207061"/>
                  <a:gd name="connsiteY24" fmla="*/ 5289 h 705535"/>
                  <a:gd name="connsiteX25" fmla="*/ 257250 w 1207061"/>
                  <a:gd name="connsiteY25" fmla="*/ 1436 h 705535"/>
                  <a:gd name="connsiteX26" fmla="*/ 460368 w 1207061"/>
                  <a:gd name="connsiteY26" fmla="*/ 1436 h 705535"/>
                  <a:gd name="connsiteX27" fmla="*/ 474955 w 1207061"/>
                  <a:gd name="connsiteY27" fmla="*/ 3913 h 705535"/>
                  <a:gd name="connsiteX28" fmla="*/ 466973 w 1207061"/>
                  <a:gd name="connsiteY28" fmla="*/ 5014 h 705535"/>
                  <a:gd name="connsiteX29" fmla="*/ 477708 w 1207061"/>
                  <a:gd name="connsiteY29" fmla="*/ 18500 h 705535"/>
                  <a:gd name="connsiteX30" fmla="*/ 487065 w 1207061"/>
                  <a:gd name="connsiteY30" fmla="*/ 43821 h 705535"/>
                  <a:gd name="connsiteX31" fmla="*/ 408901 w 1207061"/>
                  <a:gd name="connsiteY31" fmla="*/ 44372 h 705535"/>
                  <a:gd name="connsiteX32" fmla="*/ 397066 w 1207061"/>
                  <a:gd name="connsiteY32" fmla="*/ 39968 h 705535"/>
                  <a:gd name="connsiteX33" fmla="*/ 392937 w 1207061"/>
                  <a:gd name="connsiteY33" fmla="*/ 43546 h 705535"/>
                  <a:gd name="connsiteX34" fmla="*/ 110003 w 1207061"/>
                  <a:gd name="connsiteY34" fmla="*/ 43821 h 705535"/>
                  <a:gd name="connsiteX35" fmla="*/ 101747 w 1207061"/>
                  <a:gd name="connsiteY35" fmla="*/ 39968 h 705535"/>
                  <a:gd name="connsiteX36" fmla="*/ 43123 w 1207061"/>
                  <a:gd name="connsiteY36" fmla="*/ 96114 h 705535"/>
                  <a:gd name="connsiteX37" fmla="*/ 43674 w 1207061"/>
                  <a:gd name="connsiteY37" fmla="*/ 335011 h 705535"/>
                  <a:gd name="connsiteX38" fmla="*/ 43674 w 1207061"/>
                  <a:gd name="connsiteY38" fmla="*/ 605009 h 705535"/>
                  <a:gd name="connsiteX39" fmla="*/ 101747 w 1207061"/>
                  <a:gd name="connsiteY39" fmla="*/ 662256 h 705535"/>
                  <a:gd name="connsiteX40" fmla="*/ 260553 w 1207061"/>
                  <a:gd name="connsiteY40" fmla="*/ 661431 h 705535"/>
                  <a:gd name="connsiteX41" fmla="*/ 291654 w 1207061"/>
                  <a:gd name="connsiteY41" fmla="*/ 673265 h 705535"/>
                  <a:gd name="connsiteX42" fmla="*/ 293856 w 1207061"/>
                  <a:gd name="connsiteY42" fmla="*/ 662807 h 705535"/>
                  <a:gd name="connsiteX43" fmla="*/ 315874 w 1207061"/>
                  <a:gd name="connsiteY43" fmla="*/ 662532 h 705535"/>
                  <a:gd name="connsiteX44" fmla="*/ 327433 w 1207061"/>
                  <a:gd name="connsiteY44" fmla="*/ 668862 h 705535"/>
                  <a:gd name="connsiteX45" fmla="*/ 337066 w 1207061"/>
                  <a:gd name="connsiteY45" fmla="*/ 690054 h 705535"/>
                  <a:gd name="connsiteX46" fmla="*/ 344222 w 1207061"/>
                  <a:gd name="connsiteY46" fmla="*/ 694183 h 705535"/>
                  <a:gd name="connsiteX47" fmla="*/ 346424 w 1207061"/>
                  <a:gd name="connsiteY47" fmla="*/ 687577 h 705535"/>
                  <a:gd name="connsiteX48" fmla="*/ 351653 w 1207061"/>
                  <a:gd name="connsiteY48" fmla="*/ 681247 h 705535"/>
                  <a:gd name="connsiteX49" fmla="*/ 370919 w 1207061"/>
                  <a:gd name="connsiteY49" fmla="*/ 668036 h 705535"/>
                  <a:gd name="connsiteX50" fmla="*/ 384956 w 1207061"/>
                  <a:gd name="connsiteY50" fmla="*/ 661706 h 705535"/>
                  <a:gd name="connsiteX51" fmla="*/ 671743 w 1207061"/>
                  <a:gd name="connsiteY51" fmla="*/ 661981 h 705535"/>
                  <a:gd name="connsiteX52" fmla="*/ 683853 w 1207061"/>
                  <a:gd name="connsiteY52" fmla="*/ 669963 h 705535"/>
                  <a:gd name="connsiteX53" fmla="*/ 693211 w 1207061"/>
                  <a:gd name="connsiteY53" fmla="*/ 668311 h 705535"/>
                  <a:gd name="connsiteX54" fmla="*/ 705321 w 1207061"/>
                  <a:gd name="connsiteY54" fmla="*/ 661981 h 705535"/>
                  <a:gd name="connsiteX55" fmla="*/ 811559 w 1207061"/>
                  <a:gd name="connsiteY55" fmla="*/ 662256 h 705535"/>
                  <a:gd name="connsiteX56" fmla="*/ 815962 w 1207061"/>
                  <a:gd name="connsiteY56" fmla="*/ 670788 h 705535"/>
                  <a:gd name="connsiteX57" fmla="*/ 824494 w 1207061"/>
                  <a:gd name="connsiteY57" fmla="*/ 663357 h 705535"/>
                  <a:gd name="connsiteX58" fmla="*/ 833301 w 1207061"/>
                  <a:gd name="connsiteY58" fmla="*/ 673541 h 705535"/>
                  <a:gd name="connsiteX59" fmla="*/ 847613 w 1207061"/>
                  <a:gd name="connsiteY59" fmla="*/ 661981 h 705535"/>
                  <a:gd name="connsiteX60" fmla="*/ 901834 w 1207061"/>
                  <a:gd name="connsiteY60" fmla="*/ 662256 h 705535"/>
                  <a:gd name="connsiteX61" fmla="*/ 910916 w 1207061"/>
                  <a:gd name="connsiteY61" fmla="*/ 669412 h 705535"/>
                  <a:gd name="connsiteX62" fmla="*/ 919448 w 1207061"/>
                  <a:gd name="connsiteY62" fmla="*/ 679596 h 705535"/>
                  <a:gd name="connsiteX63" fmla="*/ 918622 w 1207061"/>
                  <a:gd name="connsiteY63" fmla="*/ 662256 h 705535"/>
                  <a:gd name="connsiteX64" fmla="*/ 962934 w 1207061"/>
                  <a:gd name="connsiteY64" fmla="*/ 666385 h 705535"/>
                  <a:gd name="connsiteX65" fmla="*/ 975870 w 1207061"/>
                  <a:gd name="connsiteY65" fmla="*/ 665284 h 705535"/>
                  <a:gd name="connsiteX66" fmla="*/ 987154 w 1207061"/>
                  <a:gd name="connsiteY66" fmla="*/ 661981 h 705535"/>
                  <a:gd name="connsiteX67" fmla="*/ 1196602 w 1207061"/>
                  <a:gd name="connsiteY67" fmla="*/ 661706 h 705535"/>
                  <a:gd name="connsiteX68" fmla="*/ 1205685 w 1207061"/>
                  <a:gd name="connsiteY68" fmla="*/ 671339 h 705535"/>
                  <a:gd name="connsiteX69" fmla="*/ 1172932 w 1207061"/>
                  <a:gd name="connsiteY69" fmla="*/ 704366 h 705535"/>
                  <a:gd name="connsiteX70" fmla="*/ 1022108 w 1207061"/>
                  <a:gd name="connsiteY70" fmla="*/ 704366 h 705535"/>
                  <a:gd name="connsiteX71" fmla="*/ 1001466 w 1207061"/>
                  <a:gd name="connsiteY71" fmla="*/ 682073 h 705535"/>
                  <a:gd name="connsiteX72" fmla="*/ 1000089 w 1207061"/>
                  <a:gd name="connsiteY72" fmla="*/ 676843 h 705535"/>
                  <a:gd name="connsiteX73" fmla="*/ 998163 w 1207061"/>
                  <a:gd name="connsiteY73" fmla="*/ 681247 h 705535"/>
                  <a:gd name="connsiteX74" fmla="*/ 996512 w 1207061"/>
                  <a:gd name="connsiteY74" fmla="*/ 688678 h 705535"/>
                  <a:gd name="connsiteX75" fmla="*/ 991833 w 1207061"/>
                  <a:gd name="connsiteY75" fmla="*/ 684550 h 705535"/>
                  <a:gd name="connsiteX76" fmla="*/ 983026 w 1207061"/>
                  <a:gd name="connsiteY76" fmla="*/ 689779 h 705535"/>
                  <a:gd name="connsiteX77" fmla="*/ 980824 w 1207061"/>
                  <a:gd name="connsiteY77" fmla="*/ 698586 h 705535"/>
                  <a:gd name="connsiteX78" fmla="*/ 978071 w 1207061"/>
                  <a:gd name="connsiteY78" fmla="*/ 701889 h 705535"/>
                  <a:gd name="connsiteX79" fmla="*/ 975044 w 1207061"/>
                  <a:gd name="connsiteY79" fmla="*/ 699963 h 705535"/>
                  <a:gd name="connsiteX80" fmla="*/ 961283 w 1207061"/>
                  <a:gd name="connsiteY80" fmla="*/ 697210 h 705535"/>
                  <a:gd name="connsiteX81" fmla="*/ 926604 w 1207061"/>
                  <a:gd name="connsiteY81" fmla="*/ 704366 h 705535"/>
                  <a:gd name="connsiteX82" fmla="*/ 851191 w 1207061"/>
                  <a:gd name="connsiteY82" fmla="*/ 704091 h 705535"/>
                  <a:gd name="connsiteX83" fmla="*/ 842934 w 1207061"/>
                  <a:gd name="connsiteY83" fmla="*/ 697485 h 705535"/>
                  <a:gd name="connsiteX84" fmla="*/ 838806 w 1207061"/>
                  <a:gd name="connsiteY84" fmla="*/ 694733 h 705535"/>
                  <a:gd name="connsiteX85" fmla="*/ 807155 w 1207061"/>
                  <a:gd name="connsiteY85" fmla="*/ 699137 h 705535"/>
                  <a:gd name="connsiteX86" fmla="*/ 664037 w 1207061"/>
                  <a:gd name="connsiteY86" fmla="*/ 704091 h 705535"/>
                  <a:gd name="connsiteX87" fmla="*/ 519542 w 1207061"/>
                  <a:gd name="connsiteY87" fmla="*/ 704366 h 705535"/>
                  <a:gd name="connsiteX88" fmla="*/ 500001 w 1207061"/>
                  <a:gd name="connsiteY88" fmla="*/ 701614 h 705535"/>
                  <a:gd name="connsiteX89" fmla="*/ 482662 w 1207061"/>
                  <a:gd name="connsiteY89" fmla="*/ 704642 h 705535"/>
                  <a:gd name="connsiteX90" fmla="*/ 395965 w 1207061"/>
                  <a:gd name="connsiteY90" fmla="*/ 704366 h 705535"/>
                  <a:gd name="connsiteX91" fmla="*/ 375873 w 1207061"/>
                  <a:gd name="connsiteY91" fmla="*/ 697210 h 705535"/>
                  <a:gd name="connsiteX92" fmla="*/ 368442 w 1207061"/>
                  <a:gd name="connsiteY92" fmla="*/ 696660 h 705535"/>
                  <a:gd name="connsiteX93" fmla="*/ 351653 w 1207061"/>
                  <a:gd name="connsiteY93" fmla="*/ 704091 h 705535"/>
                  <a:gd name="connsiteX94" fmla="*/ 96518 w 1207061"/>
                  <a:gd name="connsiteY94" fmla="*/ 704366 h 705535"/>
                  <a:gd name="connsiteX95" fmla="*/ 2114 w 1207061"/>
                  <a:gd name="connsiteY95" fmla="*/ 632257 h 705535"/>
                  <a:gd name="connsiteX96" fmla="*/ 1564 w 1207061"/>
                  <a:gd name="connsiteY96" fmla="*/ 620972 h 705535"/>
                  <a:gd name="connsiteX97" fmla="*/ 1564 w 1207061"/>
                  <a:gd name="connsiteY97" fmla="*/ 158316 h 705535"/>
                  <a:gd name="connsiteX98" fmla="*/ 2665 w 1207061"/>
                  <a:gd name="connsiteY98" fmla="*/ 145930 h 705535"/>
                  <a:gd name="connsiteX99" fmla="*/ 738 w 1207061"/>
                  <a:gd name="connsiteY99" fmla="*/ 88408 h 705535"/>
                  <a:gd name="connsiteX100" fmla="*/ 15601 w 1207061"/>
                  <a:gd name="connsiteY100" fmla="*/ 81252 h 705535"/>
                  <a:gd name="connsiteX101" fmla="*/ 9546 w 1207061"/>
                  <a:gd name="connsiteY101" fmla="*/ 70793 h 705535"/>
                  <a:gd name="connsiteX102" fmla="*/ 5417 w 1207061"/>
                  <a:gd name="connsiteY102" fmla="*/ 68041 h 705535"/>
                  <a:gd name="connsiteX103" fmla="*/ 27986 w 1207061"/>
                  <a:gd name="connsiteY103" fmla="*/ 30060 h 705535"/>
                  <a:gd name="connsiteX104" fmla="*/ 26610 w 1207061"/>
                  <a:gd name="connsiteY104" fmla="*/ 41619 h 705535"/>
                  <a:gd name="connsiteX105" fmla="*/ 31289 w 1207061"/>
                  <a:gd name="connsiteY105" fmla="*/ 25381 h 705535"/>
                  <a:gd name="connsiteX106" fmla="*/ 77251 w 1207061"/>
                  <a:gd name="connsiteY106" fmla="*/ 4464 h 705535"/>
                  <a:gd name="connsiteX107" fmla="*/ 157618 w 1207061"/>
                  <a:gd name="connsiteY107" fmla="*/ 3363 h 705535"/>
                  <a:gd name="connsiteX108" fmla="*/ 191471 w 1207061"/>
                  <a:gd name="connsiteY108" fmla="*/ 3363 h 705535"/>
                  <a:gd name="connsiteX109" fmla="*/ 194499 w 1207061"/>
                  <a:gd name="connsiteY109" fmla="*/ 10794 h 705535"/>
                  <a:gd name="connsiteX110" fmla="*/ 182939 w 1207061"/>
                  <a:gd name="connsiteY110" fmla="*/ 16298 h 705535"/>
                  <a:gd name="connsiteX111" fmla="*/ 170829 w 1207061"/>
                  <a:gd name="connsiteY111" fmla="*/ 14096 h 705535"/>
                  <a:gd name="connsiteX112" fmla="*/ 166700 w 1207061"/>
                  <a:gd name="connsiteY112" fmla="*/ 17950 h 705535"/>
                  <a:gd name="connsiteX113" fmla="*/ 171104 w 1207061"/>
                  <a:gd name="connsiteY113" fmla="*/ 21528 h 705535"/>
                  <a:gd name="connsiteX114" fmla="*/ 187893 w 1207061"/>
                  <a:gd name="connsiteY114" fmla="*/ 17399 h 705535"/>
                  <a:gd name="connsiteX115" fmla="*/ 207434 w 1207061"/>
                  <a:gd name="connsiteY115" fmla="*/ 9693 h 705535"/>
                  <a:gd name="connsiteX116" fmla="*/ 214865 w 1207061"/>
                  <a:gd name="connsiteY116" fmla="*/ 14922 h 705535"/>
                  <a:gd name="connsiteX117" fmla="*/ 222847 w 1207061"/>
                  <a:gd name="connsiteY117" fmla="*/ 13822 h 705535"/>
                  <a:gd name="connsiteX118" fmla="*/ 224498 w 1207061"/>
                  <a:gd name="connsiteY118" fmla="*/ 12721 h 705535"/>
                  <a:gd name="connsiteX119" fmla="*/ 245140 w 1207061"/>
                  <a:gd name="connsiteY119" fmla="*/ 3087 h 705535"/>
                  <a:gd name="connsiteX120" fmla="*/ 257250 w 1207061"/>
                  <a:gd name="connsiteY120" fmla="*/ 1436 h 705535"/>
                  <a:gd name="connsiteX121" fmla="*/ 863439 w 1207061"/>
                  <a:gd name="connsiteY121" fmla="*/ 954 h 705535"/>
                  <a:gd name="connsiteX122" fmla="*/ 875411 w 1207061"/>
                  <a:gd name="connsiteY122" fmla="*/ 1436 h 705535"/>
                  <a:gd name="connsiteX123" fmla="*/ 1072199 w 1207061"/>
                  <a:gd name="connsiteY123" fmla="*/ 1161 h 705535"/>
                  <a:gd name="connsiteX124" fmla="*/ 1080731 w 1207061"/>
                  <a:gd name="connsiteY124" fmla="*/ 2536 h 705535"/>
                  <a:gd name="connsiteX125" fmla="*/ 1166877 w 1207061"/>
                  <a:gd name="connsiteY125" fmla="*/ 1436 h 705535"/>
                  <a:gd name="connsiteX126" fmla="*/ 1172657 w 1207061"/>
                  <a:gd name="connsiteY126" fmla="*/ 3087 h 705535"/>
                  <a:gd name="connsiteX127" fmla="*/ 1183391 w 1207061"/>
                  <a:gd name="connsiteY127" fmla="*/ 2812 h 705535"/>
                  <a:gd name="connsiteX128" fmla="*/ 1195501 w 1207061"/>
                  <a:gd name="connsiteY128" fmla="*/ 8316 h 705535"/>
                  <a:gd name="connsiteX129" fmla="*/ 1204583 w 1207061"/>
                  <a:gd name="connsiteY129" fmla="*/ 5014 h 705535"/>
                  <a:gd name="connsiteX130" fmla="*/ 1206510 w 1207061"/>
                  <a:gd name="connsiteY130" fmla="*/ 12995 h 705535"/>
                  <a:gd name="connsiteX131" fmla="*/ 1207061 w 1207061"/>
                  <a:gd name="connsiteY131" fmla="*/ 40518 h 705535"/>
                  <a:gd name="connsiteX132" fmla="*/ 1196051 w 1207061"/>
                  <a:gd name="connsiteY132" fmla="*/ 43820 h 705535"/>
                  <a:gd name="connsiteX133" fmla="*/ 1124492 w 1207061"/>
                  <a:gd name="connsiteY133" fmla="*/ 44371 h 705535"/>
                  <a:gd name="connsiteX134" fmla="*/ 1108529 w 1207061"/>
                  <a:gd name="connsiteY134" fmla="*/ 39967 h 705535"/>
                  <a:gd name="connsiteX135" fmla="*/ 1084584 w 1207061"/>
                  <a:gd name="connsiteY135" fmla="*/ 44371 h 705535"/>
                  <a:gd name="connsiteX136" fmla="*/ 1020731 w 1207061"/>
                  <a:gd name="connsiteY136" fmla="*/ 44646 h 705535"/>
                  <a:gd name="connsiteX137" fmla="*/ 910365 w 1207061"/>
                  <a:gd name="connsiteY137" fmla="*/ 43545 h 705535"/>
                  <a:gd name="connsiteX138" fmla="*/ 885319 w 1207061"/>
                  <a:gd name="connsiteY138" fmla="*/ 42719 h 705535"/>
                  <a:gd name="connsiteX139" fmla="*/ 883117 w 1207061"/>
                  <a:gd name="connsiteY139" fmla="*/ 43270 h 705535"/>
                  <a:gd name="connsiteX140" fmla="*/ 883943 w 1207061"/>
                  <a:gd name="connsiteY140" fmla="*/ 39417 h 705535"/>
                  <a:gd name="connsiteX141" fmla="*/ 899356 w 1207061"/>
                  <a:gd name="connsiteY141" fmla="*/ 24555 h 705535"/>
                  <a:gd name="connsiteX142" fmla="*/ 879264 w 1207061"/>
                  <a:gd name="connsiteY142" fmla="*/ 9968 h 705535"/>
                  <a:gd name="connsiteX143" fmla="*/ 851466 w 1207061"/>
                  <a:gd name="connsiteY143" fmla="*/ 3362 h 705535"/>
                  <a:gd name="connsiteX144" fmla="*/ 863439 w 1207061"/>
                  <a:gd name="connsiteY144" fmla="*/ 954 h 705535"/>
                  <a:gd name="connsiteX145" fmla="*/ 489232 w 1207061"/>
                  <a:gd name="connsiteY145" fmla="*/ 25 h 705535"/>
                  <a:gd name="connsiteX146" fmla="*/ 494351 w 1207061"/>
                  <a:gd name="connsiteY146" fmla="*/ 4608 h 705535"/>
                  <a:gd name="connsiteX147" fmla="*/ 494496 w 1207061"/>
                  <a:gd name="connsiteY147" fmla="*/ 4463 h 705535"/>
                  <a:gd name="connsiteX148" fmla="*/ 507432 w 1207061"/>
                  <a:gd name="connsiteY148" fmla="*/ 1436 h 705535"/>
                  <a:gd name="connsiteX149" fmla="*/ 503854 w 1207061"/>
                  <a:gd name="connsiteY149" fmla="*/ 11894 h 705535"/>
                  <a:gd name="connsiteX150" fmla="*/ 514037 w 1207061"/>
                  <a:gd name="connsiteY150" fmla="*/ 14371 h 705535"/>
                  <a:gd name="connsiteX151" fmla="*/ 520918 w 1207061"/>
                  <a:gd name="connsiteY151" fmla="*/ 20151 h 705535"/>
                  <a:gd name="connsiteX152" fmla="*/ 530551 w 1207061"/>
                  <a:gd name="connsiteY152" fmla="*/ 2536 h 705535"/>
                  <a:gd name="connsiteX153" fmla="*/ 556698 w 1207061"/>
                  <a:gd name="connsiteY153" fmla="*/ 4188 h 705535"/>
                  <a:gd name="connsiteX154" fmla="*/ 561686 w 1207061"/>
                  <a:gd name="connsiteY154" fmla="*/ 954 h 705535"/>
                  <a:gd name="connsiteX155" fmla="*/ 567707 w 1207061"/>
                  <a:gd name="connsiteY155" fmla="*/ 1436 h 705535"/>
                  <a:gd name="connsiteX156" fmla="*/ 805779 w 1207061"/>
                  <a:gd name="connsiteY156" fmla="*/ 1436 h 705535"/>
                  <a:gd name="connsiteX157" fmla="*/ 836879 w 1207061"/>
                  <a:gd name="connsiteY157" fmla="*/ 1711 h 705535"/>
                  <a:gd name="connsiteX158" fmla="*/ 837705 w 1207061"/>
                  <a:gd name="connsiteY158" fmla="*/ 2261 h 705535"/>
                  <a:gd name="connsiteX159" fmla="*/ 836053 w 1207061"/>
                  <a:gd name="connsiteY159" fmla="*/ 5014 h 705535"/>
                  <a:gd name="connsiteX160" fmla="*/ 856696 w 1207061"/>
                  <a:gd name="connsiteY160" fmla="*/ 19876 h 705535"/>
                  <a:gd name="connsiteX161" fmla="*/ 865503 w 1207061"/>
                  <a:gd name="connsiteY161" fmla="*/ 23729 h 705535"/>
                  <a:gd name="connsiteX162" fmla="*/ 864677 w 1207061"/>
                  <a:gd name="connsiteY162" fmla="*/ 27857 h 705535"/>
                  <a:gd name="connsiteX163" fmla="*/ 855595 w 1207061"/>
                  <a:gd name="connsiteY163" fmla="*/ 27857 h 705535"/>
                  <a:gd name="connsiteX164" fmla="*/ 841008 w 1207061"/>
                  <a:gd name="connsiteY164" fmla="*/ 29784 h 705535"/>
                  <a:gd name="connsiteX165" fmla="*/ 850916 w 1207061"/>
                  <a:gd name="connsiteY165" fmla="*/ 34738 h 705535"/>
                  <a:gd name="connsiteX166" fmla="*/ 855595 w 1207061"/>
                  <a:gd name="connsiteY166" fmla="*/ 38591 h 705535"/>
                  <a:gd name="connsiteX167" fmla="*/ 850365 w 1207061"/>
                  <a:gd name="connsiteY167" fmla="*/ 43270 h 705535"/>
                  <a:gd name="connsiteX168" fmla="*/ 841558 w 1207061"/>
                  <a:gd name="connsiteY168" fmla="*/ 43545 h 705535"/>
                  <a:gd name="connsiteX169" fmla="*/ 507707 w 1207061"/>
                  <a:gd name="connsiteY169" fmla="*/ 43545 h 705535"/>
                  <a:gd name="connsiteX170" fmla="*/ 497799 w 1207061"/>
                  <a:gd name="connsiteY170" fmla="*/ 43270 h 705535"/>
                  <a:gd name="connsiteX171" fmla="*/ 491744 w 1207061"/>
                  <a:gd name="connsiteY171" fmla="*/ 40243 h 705535"/>
                  <a:gd name="connsiteX172" fmla="*/ 496423 w 1207061"/>
                  <a:gd name="connsiteY172" fmla="*/ 35013 h 705535"/>
                  <a:gd name="connsiteX173" fmla="*/ 494239 w 1207061"/>
                  <a:gd name="connsiteY173" fmla="*/ 4995 h 705535"/>
                  <a:gd name="connsiteX174" fmla="*/ 494221 w 1207061"/>
                  <a:gd name="connsiteY174" fmla="*/ 5014 h 705535"/>
                  <a:gd name="connsiteX175" fmla="*/ 491744 w 1207061"/>
                  <a:gd name="connsiteY175" fmla="*/ 5014 h 705535"/>
                  <a:gd name="connsiteX176" fmla="*/ 480460 w 1207061"/>
                  <a:gd name="connsiteY176" fmla="*/ 4738 h 705535"/>
                  <a:gd name="connsiteX177" fmla="*/ 482111 w 1207061"/>
                  <a:gd name="connsiteY177" fmla="*/ 885 h 705535"/>
                  <a:gd name="connsiteX178" fmla="*/ 489232 w 1207061"/>
                  <a:gd name="connsiteY178" fmla="*/ 25 h 705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</a:cxnLst>
                <a:rect l="l" t="t" r="r" b="b"/>
                <a:pathLst>
                  <a:path w="1207061" h="705535">
                    <a:moveTo>
                      <a:pt x="927808" y="678633"/>
                    </a:moveTo>
                    <a:cubicBezTo>
                      <a:pt x="925847" y="679321"/>
                      <a:pt x="923989" y="680559"/>
                      <a:pt x="922200" y="680697"/>
                    </a:cubicBezTo>
                    <a:cubicBezTo>
                      <a:pt x="925778" y="682073"/>
                      <a:pt x="929631" y="682073"/>
                      <a:pt x="934035" y="679871"/>
                    </a:cubicBezTo>
                    <a:cubicBezTo>
                      <a:pt x="931833" y="677807"/>
                      <a:pt x="929769" y="677944"/>
                      <a:pt x="927808" y="678633"/>
                    </a:cubicBezTo>
                    <a:close/>
                    <a:moveTo>
                      <a:pt x="1085686" y="668311"/>
                    </a:moveTo>
                    <a:cubicBezTo>
                      <a:pt x="1078805" y="670513"/>
                      <a:pt x="1084585" y="676018"/>
                      <a:pt x="1084859" y="679871"/>
                    </a:cubicBezTo>
                    <a:cubicBezTo>
                      <a:pt x="1085410" y="683724"/>
                      <a:pt x="1085686" y="687853"/>
                      <a:pt x="1086236" y="691431"/>
                    </a:cubicBezTo>
                    <a:cubicBezTo>
                      <a:pt x="1089539" y="692532"/>
                      <a:pt x="1091465" y="690054"/>
                      <a:pt x="1093667" y="689504"/>
                    </a:cubicBezTo>
                    <a:cubicBezTo>
                      <a:pt x="1104401" y="686476"/>
                      <a:pt x="1106328" y="682898"/>
                      <a:pt x="1099447" y="674642"/>
                    </a:cubicBezTo>
                    <a:cubicBezTo>
                      <a:pt x="1096144" y="670788"/>
                      <a:pt x="1090639" y="666660"/>
                      <a:pt x="1085686" y="668311"/>
                    </a:cubicBezTo>
                    <a:close/>
                    <a:moveTo>
                      <a:pt x="10096" y="574184"/>
                    </a:moveTo>
                    <a:cubicBezTo>
                      <a:pt x="4591" y="578312"/>
                      <a:pt x="8720" y="586294"/>
                      <a:pt x="8720" y="593725"/>
                    </a:cubicBezTo>
                    <a:cubicBezTo>
                      <a:pt x="13123" y="590147"/>
                      <a:pt x="21380" y="590697"/>
                      <a:pt x="17802" y="582991"/>
                    </a:cubicBezTo>
                    <a:cubicBezTo>
                      <a:pt x="16426" y="579688"/>
                      <a:pt x="13949" y="571432"/>
                      <a:pt x="10096" y="574184"/>
                    </a:cubicBezTo>
                    <a:close/>
                    <a:moveTo>
                      <a:pt x="85783" y="13546"/>
                    </a:moveTo>
                    <a:cubicBezTo>
                      <a:pt x="78077" y="14647"/>
                      <a:pt x="83031" y="23730"/>
                      <a:pt x="79178" y="28408"/>
                    </a:cubicBezTo>
                    <a:cubicBezTo>
                      <a:pt x="78077" y="29509"/>
                      <a:pt x="81105" y="34188"/>
                      <a:pt x="86334" y="34739"/>
                    </a:cubicBezTo>
                    <a:cubicBezTo>
                      <a:pt x="88261" y="30335"/>
                      <a:pt x="96518" y="30610"/>
                      <a:pt x="95417" y="23454"/>
                    </a:cubicBezTo>
                    <a:cubicBezTo>
                      <a:pt x="94591" y="18225"/>
                      <a:pt x="90738" y="12995"/>
                      <a:pt x="85783" y="13546"/>
                    </a:cubicBezTo>
                    <a:close/>
                    <a:moveTo>
                      <a:pt x="449910" y="5289"/>
                    </a:moveTo>
                    <a:cubicBezTo>
                      <a:pt x="447432" y="7491"/>
                      <a:pt x="444955" y="9968"/>
                      <a:pt x="441378" y="7491"/>
                    </a:cubicBezTo>
                    <a:cubicBezTo>
                      <a:pt x="440277" y="9968"/>
                      <a:pt x="435047" y="9968"/>
                      <a:pt x="436423" y="12170"/>
                    </a:cubicBezTo>
                    <a:cubicBezTo>
                      <a:pt x="439451" y="16574"/>
                      <a:pt x="440827" y="23454"/>
                      <a:pt x="446607" y="24280"/>
                    </a:cubicBezTo>
                    <a:cubicBezTo>
                      <a:pt x="452387" y="25105"/>
                      <a:pt x="460919" y="28959"/>
                      <a:pt x="464221" y="17674"/>
                    </a:cubicBezTo>
                    <a:cubicBezTo>
                      <a:pt x="455139" y="18500"/>
                      <a:pt x="452662" y="11620"/>
                      <a:pt x="449910" y="5289"/>
                    </a:cubicBezTo>
                    <a:close/>
                    <a:moveTo>
                      <a:pt x="257250" y="1436"/>
                    </a:moveTo>
                    <a:cubicBezTo>
                      <a:pt x="324956" y="1436"/>
                      <a:pt x="392662" y="1436"/>
                      <a:pt x="460368" y="1436"/>
                    </a:cubicBezTo>
                    <a:cubicBezTo>
                      <a:pt x="465322" y="1436"/>
                      <a:pt x="470276" y="1436"/>
                      <a:pt x="474955" y="3913"/>
                    </a:cubicBezTo>
                    <a:cubicBezTo>
                      <a:pt x="472753" y="8592"/>
                      <a:pt x="469175" y="2537"/>
                      <a:pt x="466973" y="5014"/>
                    </a:cubicBezTo>
                    <a:cubicBezTo>
                      <a:pt x="466699" y="12445"/>
                      <a:pt x="473304" y="15197"/>
                      <a:pt x="477708" y="18500"/>
                    </a:cubicBezTo>
                    <a:cubicBezTo>
                      <a:pt x="486515" y="25381"/>
                      <a:pt x="479634" y="35840"/>
                      <a:pt x="487065" y="43821"/>
                    </a:cubicBezTo>
                    <a:cubicBezTo>
                      <a:pt x="459542" y="43821"/>
                      <a:pt x="434221" y="43271"/>
                      <a:pt x="408901" y="44372"/>
                    </a:cubicBezTo>
                    <a:cubicBezTo>
                      <a:pt x="403121" y="44647"/>
                      <a:pt x="402570" y="36665"/>
                      <a:pt x="397066" y="39968"/>
                    </a:cubicBezTo>
                    <a:cubicBezTo>
                      <a:pt x="398167" y="44372"/>
                      <a:pt x="395414" y="43546"/>
                      <a:pt x="392937" y="43546"/>
                    </a:cubicBezTo>
                    <a:cubicBezTo>
                      <a:pt x="298534" y="43546"/>
                      <a:pt x="204407" y="43821"/>
                      <a:pt x="110003" y="43821"/>
                    </a:cubicBezTo>
                    <a:cubicBezTo>
                      <a:pt x="106701" y="43821"/>
                      <a:pt x="103123" y="44096"/>
                      <a:pt x="101747" y="39968"/>
                    </a:cubicBezTo>
                    <a:cubicBezTo>
                      <a:pt x="75050" y="42170"/>
                      <a:pt x="42298" y="67491"/>
                      <a:pt x="43123" y="96114"/>
                    </a:cubicBezTo>
                    <a:cubicBezTo>
                      <a:pt x="45050" y="175655"/>
                      <a:pt x="43674" y="255471"/>
                      <a:pt x="43674" y="335011"/>
                    </a:cubicBezTo>
                    <a:cubicBezTo>
                      <a:pt x="43674" y="425010"/>
                      <a:pt x="43674" y="515010"/>
                      <a:pt x="43674" y="605009"/>
                    </a:cubicBezTo>
                    <a:cubicBezTo>
                      <a:pt x="43949" y="640238"/>
                      <a:pt x="65967" y="662256"/>
                      <a:pt x="101747" y="662256"/>
                    </a:cubicBezTo>
                    <a:cubicBezTo>
                      <a:pt x="154590" y="662256"/>
                      <a:pt x="207709" y="662807"/>
                      <a:pt x="260553" y="661431"/>
                    </a:cubicBezTo>
                    <a:cubicBezTo>
                      <a:pt x="273764" y="661155"/>
                      <a:pt x="282296" y="666935"/>
                      <a:pt x="291654" y="673265"/>
                    </a:cubicBezTo>
                    <a:cubicBezTo>
                      <a:pt x="295232" y="669963"/>
                      <a:pt x="290553" y="666385"/>
                      <a:pt x="293856" y="662807"/>
                    </a:cubicBezTo>
                    <a:cubicBezTo>
                      <a:pt x="301837" y="679871"/>
                      <a:pt x="308167" y="665559"/>
                      <a:pt x="315874" y="662532"/>
                    </a:cubicBezTo>
                    <a:cubicBezTo>
                      <a:pt x="320277" y="660880"/>
                      <a:pt x="327158" y="662532"/>
                      <a:pt x="327433" y="668862"/>
                    </a:cubicBezTo>
                    <a:cubicBezTo>
                      <a:pt x="327709" y="677669"/>
                      <a:pt x="335415" y="682348"/>
                      <a:pt x="337066" y="690054"/>
                    </a:cubicBezTo>
                    <a:cubicBezTo>
                      <a:pt x="337892" y="694183"/>
                      <a:pt x="340094" y="695008"/>
                      <a:pt x="344222" y="694183"/>
                    </a:cubicBezTo>
                    <a:cubicBezTo>
                      <a:pt x="349451" y="693082"/>
                      <a:pt x="348075" y="691155"/>
                      <a:pt x="346424" y="687577"/>
                    </a:cubicBezTo>
                    <a:cubicBezTo>
                      <a:pt x="344497" y="683174"/>
                      <a:pt x="348075" y="682348"/>
                      <a:pt x="351653" y="681247"/>
                    </a:cubicBezTo>
                    <a:cubicBezTo>
                      <a:pt x="359360" y="679045"/>
                      <a:pt x="367892" y="678495"/>
                      <a:pt x="370919" y="668036"/>
                    </a:cubicBezTo>
                    <a:cubicBezTo>
                      <a:pt x="372295" y="662807"/>
                      <a:pt x="379176" y="661706"/>
                      <a:pt x="384956" y="661706"/>
                    </a:cubicBezTo>
                    <a:cubicBezTo>
                      <a:pt x="480460" y="661706"/>
                      <a:pt x="576239" y="661706"/>
                      <a:pt x="671743" y="661981"/>
                    </a:cubicBezTo>
                    <a:cubicBezTo>
                      <a:pt x="676147" y="662256"/>
                      <a:pt x="684128" y="658954"/>
                      <a:pt x="683853" y="669963"/>
                    </a:cubicBezTo>
                    <a:cubicBezTo>
                      <a:pt x="683578" y="673816"/>
                      <a:pt x="691284" y="672165"/>
                      <a:pt x="693211" y="668311"/>
                    </a:cubicBezTo>
                    <a:cubicBezTo>
                      <a:pt x="695963" y="662532"/>
                      <a:pt x="699816" y="661981"/>
                      <a:pt x="705321" y="661981"/>
                    </a:cubicBezTo>
                    <a:cubicBezTo>
                      <a:pt x="740825" y="662256"/>
                      <a:pt x="776054" y="662532"/>
                      <a:pt x="811559" y="662256"/>
                    </a:cubicBezTo>
                    <a:cubicBezTo>
                      <a:pt x="820641" y="662256"/>
                      <a:pt x="811008" y="669412"/>
                      <a:pt x="815962" y="670788"/>
                    </a:cubicBezTo>
                    <a:cubicBezTo>
                      <a:pt x="820091" y="670238"/>
                      <a:pt x="818164" y="663633"/>
                      <a:pt x="824494" y="663357"/>
                    </a:cubicBezTo>
                    <a:cubicBezTo>
                      <a:pt x="827522" y="665284"/>
                      <a:pt x="825044" y="674091"/>
                      <a:pt x="833301" y="673541"/>
                    </a:cubicBezTo>
                    <a:cubicBezTo>
                      <a:pt x="832201" y="662807"/>
                      <a:pt x="838531" y="661706"/>
                      <a:pt x="847613" y="661981"/>
                    </a:cubicBezTo>
                    <a:cubicBezTo>
                      <a:pt x="865779" y="662807"/>
                      <a:pt x="883668" y="662256"/>
                      <a:pt x="901834" y="662256"/>
                    </a:cubicBezTo>
                    <a:cubicBezTo>
                      <a:pt x="906788" y="662256"/>
                      <a:pt x="912017" y="660605"/>
                      <a:pt x="910916" y="669412"/>
                    </a:cubicBezTo>
                    <a:cubicBezTo>
                      <a:pt x="910641" y="672990"/>
                      <a:pt x="913668" y="678770"/>
                      <a:pt x="919448" y="679596"/>
                    </a:cubicBezTo>
                    <a:cubicBezTo>
                      <a:pt x="917246" y="674091"/>
                      <a:pt x="924677" y="668311"/>
                      <a:pt x="918622" y="662256"/>
                    </a:cubicBezTo>
                    <a:cubicBezTo>
                      <a:pt x="933209" y="669687"/>
                      <a:pt x="948897" y="655651"/>
                      <a:pt x="962934" y="666385"/>
                    </a:cubicBezTo>
                    <a:cubicBezTo>
                      <a:pt x="965686" y="668311"/>
                      <a:pt x="972567" y="669412"/>
                      <a:pt x="975870" y="665284"/>
                    </a:cubicBezTo>
                    <a:cubicBezTo>
                      <a:pt x="979172" y="661155"/>
                      <a:pt x="983301" y="661981"/>
                      <a:pt x="987154" y="661981"/>
                    </a:cubicBezTo>
                    <a:cubicBezTo>
                      <a:pt x="1057062" y="661706"/>
                      <a:pt x="1126694" y="661981"/>
                      <a:pt x="1196602" y="661706"/>
                    </a:cubicBezTo>
                    <a:cubicBezTo>
                      <a:pt x="1204033" y="661706"/>
                      <a:pt x="1206510" y="663082"/>
                      <a:pt x="1205685" y="671339"/>
                    </a:cubicBezTo>
                    <a:cubicBezTo>
                      <a:pt x="1205960" y="704366"/>
                      <a:pt x="1206235" y="704366"/>
                      <a:pt x="1172932" y="704366"/>
                    </a:cubicBezTo>
                    <a:cubicBezTo>
                      <a:pt x="1122841" y="704366"/>
                      <a:pt x="1072475" y="704366"/>
                      <a:pt x="1022108" y="704366"/>
                    </a:cubicBezTo>
                    <a:cubicBezTo>
                      <a:pt x="1007246" y="704642"/>
                      <a:pt x="1000640" y="697210"/>
                      <a:pt x="1001466" y="682073"/>
                    </a:cubicBezTo>
                    <a:cubicBezTo>
                      <a:pt x="1001466" y="680146"/>
                      <a:pt x="1005044" y="677119"/>
                      <a:pt x="1000089" y="676843"/>
                    </a:cubicBezTo>
                    <a:cubicBezTo>
                      <a:pt x="997613" y="676843"/>
                      <a:pt x="996787" y="679045"/>
                      <a:pt x="998163" y="681247"/>
                    </a:cubicBezTo>
                    <a:cubicBezTo>
                      <a:pt x="1000365" y="684550"/>
                      <a:pt x="999539" y="687302"/>
                      <a:pt x="996512" y="688678"/>
                    </a:cubicBezTo>
                    <a:cubicBezTo>
                      <a:pt x="992658" y="690605"/>
                      <a:pt x="994035" y="685375"/>
                      <a:pt x="991833" y="684550"/>
                    </a:cubicBezTo>
                    <a:cubicBezTo>
                      <a:pt x="986604" y="682623"/>
                      <a:pt x="980824" y="678220"/>
                      <a:pt x="983026" y="689779"/>
                    </a:cubicBezTo>
                    <a:cubicBezTo>
                      <a:pt x="983301" y="691706"/>
                      <a:pt x="980273" y="695284"/>
                      <a:pt x="980824" y="698586"/>
                    </a:cubicBezTo>
                    <a:cubicBezTo>
                      <a:pt x="981099" y="700513"/>
                      <a:pt x="980273" y="702164"/>
                      <a:pt x="978071" y="701889"/>
                    </a:cubicBezTo>
                    <a:cubicBezTo>
                      <a:pt x="976970" y="701614"/>
                      <a:pt x="975044" y="700788"/>
                      <a:pt x="975044" y="699963"/>
                    </a:cubicBezTo>
                    <a:cubicBezTo>
                      <a:pt x="973118" y="685926"/>
                      <a:pt x="964585" y="695008"/>
                      <a:pt x="961283" y="697210"/>
                    </a:cubicBezTo>
                    <a:cubicBezTo>
                      <a:pt x="950549" y="704642"/>
                      <a:pt x="938714" y="704366"/>
                      <a:pt x="926604" y="704366"/>
                    </a:cubicBezTo>
                    <a:cubicBezTo>
                      <a:pt x="901558" y="704091"/>
                      <a:pt x="876237" y="704366"/>
                      <a:pt x="851191" y="704091"/>
                    </a:cubicBezTo>
                    <a:cubicBezTo>
                      <a:pt x="847613" y="704091"/>
                      <a:pt x="839356" y="707944"/>
                      <a:pt x="842934" y="697485"/>
                    </a:cubicBezTo>
                    <a:cubicBezTo>
                      <a:pt x="844586" y="692806"/>
                      <a:pt x="840732" y="694183"/>
                      <a:pt x="838806" y="694733"/>
                    </a:cubicBezTo>
                    <a:cubicBezTo>
                      <a:pt x="828347" y="697210"/>
                      <a:pt x="817063" y="696660"/>
                      <a:pt x="807155" y="699137"/>
                    </a:cubicBezTo>
                    <a:cubicBezTo>
                      <a:pt x="759816" y="710972"/>
                      <a:pt x="711651" y="702440"/>
                      <a:pt x="664037" y="704091"/>
                    </a:cubicBezTo>
                    <a:cubicBezTo>
                      <a:pt x="615872" y="705742"/>
                      <a:pt x="567707" y="704366"/>
                      <a:pt x="519542" y="704366"/>
                    </a:cubicBezTo>
                    <a:cubicBezTo>
                      <a:pt x="512937" y="704366"/>
                      <a:pt x="505781" y="705192"/>
                      <a:pt x="500001" y="701614"/>
                    </a:cubicBezTo>
                    <a:cubicBezTo>
                      <a:pt x="492845" y="697210"/>
                      <a:pt x="488992" y="704916"/>
                      <a:pt x="482662" y="704642"/>
                    </a:cubicBezTo>
                    <a:cubicBezTo>
                      <a:pt x="453763" y="703816"/>
                      <a:pt x="424864" y="704366"/>
                      <a:pt x="395965" y="704366"/>
                    </a:cubicBezTo>
                    <a:cubicBezTo>
                      <a:pt x="388259" y="704366"/>
                      <a:pt x="382479" y="699963"/>
                      <a:pt x="375873" y="697210"/>
                    </a:cubicBezTo>
                    <a:cubicBezTo>
                      <a:pt x="373396" y="696109"/>
                      <a:pt x="368717" y="693632"/>
                      <a:pt x="368442" y="696660"/>
                    </a:cubicBezTo>
                    <a:cubicBezTo>
                      <a:pt x="367066" y="709595"/>
                      <a:pt x="357433" y="704091"/>
                      <a:pt x="351653" y="704091"/>
                    </a:cubicBezTo>
                    <a:cubicBezTo>
                      <a:pt x="266608" y="704642"/>
                      <a:pt x="181563" y="704642"/>
                      <a:pt x="96518" y="704366"/>
                    </a:cubicBezTo>
                    <a:cubicBezTo>
                      <a:pt x="51655" y="704091"/>
                      <a:pt x="10922" y="672715"/>
                      <a:pt x="2114" y="632257"/>
                    </a:cubicBezTo>
                    <a:cubicBezTo>
                      <a:pt x="1289" y="628403"/>
                      <a:pt x="1564" y="624825"/>
                      <a:pt x="1564" y="620972"/>
                    </a:cubicBezTo>
                    <a:cubicBezTo>
                      <a:pt x="1564" y="466845"/>
                      <a:pt x="1564" y="312443"/>
                      <a:pt x="1564" y="158316"/>
                    </a:cubicBezTo>
                    <a:cubicBezTo>
                      <a:pt x="1564" y="154187"/>
                      <a:pt x="738" y="150059"/>
                      <a:pt x="2665" y="145930"/>
                    </a:cubicBezTo>
                    <a:cubicBezTo>
                      <a:pt x="-2289" y="126940"/>
                      <a:pt x="1289" y="107674"/>
                      <a:pt x="738" y="88408"/>
                    </a:cubicBezTo>
                    <a:cubicBezTo>
                      <a:pt x="8995" y="93637"/>
                      <a:pt x="11197" y="83729"/>
                      <a:pt x="15601" y="81252"/>
                    </a:cubicBezTo>
                    <a:cubicBezTo>
                      <a:pt x="18903" y="79325"/>
                      <a:pt x="13399" y="73545"/>
                      <a:pt x="9546" y="70793"/>
                    </a:cubicBezTo>
                    <a:cubicBezTo>
                      <a:pt x="8169" y="69693"/>
                      <a:pt x="6793" y="68867"/>
                      <a:pt x="5417" y="68041"/>
                    </a:cubicBezTo>
                    <a:cubicBezTo>
                      <a:pt x="6243" y="51252"/>
                      <a:pt x="17252" y="40794"/>
                      <a:pt x="27986" y="30060"/>
                    </a:cubicBezTo>
                    <a:cubicBezTo>
                      <a:pt x="29637" y="33913"/>
                      <a:pt x="23582" y="36941"/>
                      <a:pt x="26610" y="41619"/>
                    </a:cubicBezTo>
                    <a:cubicBezTo>
                      <a:pt x="32114" y="36941"/>
                      <a:pt x="36518" y="32537"/>
                      <a:pt x="31289" y="25381"/>
                    </a:cubicBezTo>
                    <a:cubicBezTo>
                      <a:pt x="46426" y="17674"/>
                      <a:pt x="58811" y="4739"/>
                      <a:pt x="77251" y="4464"/>
                    </a:cubicBezTo>
                    <a:cubicBezTo>
                      <a:pt x="103949" y="1986"/>
                      <a:pt x="130921" y="3913"/>
                      <a:pt x="157618" y="3363"/>
                    </a:cubicBezTo>
                    <a:cubicBezTo>
                      <a:pt x="168902" y="3087"/>
                      <a:pt x="180187" y="3363"/>
                      <a:pt x="191471" y="3363"/>
                    </a:cubicBezTo>
                    <a:cubicBezTo>
                      <a:pt x="196150" y="4188"/>
                      <a:pt x="196425" y="7491"/>
                      <a:pt x="194499" y="10794"/>
                    </a:cubicBezTo>
                    <a:cubicBezTo>
                      <a:pt x="192021" y="15197"/>
                      <a:pt x="188168" y="17124"/>
                      <a:pt x="182939" y="16298"/>
                    </a:cubicBezTo>
                    <a:cubicBezTo>
                      <a:pt x="178810" y="15748"/>
                      <a:pt x="175232" y="12995"/>
                      <a:pt x="170829" y="14096"/>
                    </a:cubicBezTo>
                    <a:cubicBezTo>
                      <a:pt x="168902" y="14647"/>
                      <a:pt x="166700" y="15473"/>
                      <a:pt x="166700" y="17950"/>
                    </a:cubicBezTo>
                    <a:cubicBezTo>
                      <a:pt x="166700" y="20702"/>
                      <a:pt x="168902" y="21253"/>
                      <a:pt x="171104" y="21528"/>
                    </a:cubicBezTo>
                    <a:cubicBezTo>
                      <a:pt x="177159" y="22353"/>
                      <a:pt x="182663" y="20427"/>
                      <a:pt x="187893" y="17399"/>
                    </a:cubicBezTo>
                    <a:cubicBezTo>
                      <a:pt x="193948" y="13822"/>
                      <a:pt x="200003" y="9968"/>
                      <a:pt x="207434" y="9693"/>
                    </a:cubicBezTo>
                    <a:cubicBezTo>
                      <a:pt x="211287" y="9418"/>
                      <a:pt x="212939" y="12445"/>
                      <a:pt x="214865" y="14922"/>
                    </a:cubicBezTo>
                    <a:cubicBezTo>
                      <a:pt x="217067" y="16574"/>
                      <a:pt x="221195" y="15748"/>
                      <a:pt x="222847" y="13822"/>
                    </a:cubicBezTo>
                    <a:cubicBezTo>
                      <a:pt x="223397" y="13546"/>
                      <a:pt x="224223" y="12721"/>
                      <a:pt x="224498" y="12721"/>
                    </a:cubicBezTo>
                    <a:cubicBezTo>
                      <a:pt x="236608" y="20152"/>
                      <a:pt x="239636" y="9143"/>
                      <a:pt x="245140" y="3087"/>
                    </a:cubicBezTo>
                    <a:cubicBezTo>
                      <a:pt x="248993" y="60"/>
                      <a:pt x="253122" y="1436"/>
                      <a:pt x="257250" y="1436"/>
                    </a:cubicBezTo>
                    <a:close/>
                    <a:moveTo>
                      <a:pt x="863439" y="954"/>
                    </a:moveTo>
                    <a:cubicBezTo>
                      <a:pt x="867429" y="954"/>
                      <a:pt x="871420" y="1436"/>
                      <a:pt x="875411" y="1436"/>
                    </a:cubicBezTo>
                    <a:cubicBezTo>
                      <a:pt x="940915" y="1161"/>
                      <a:pt x="1006694" y="1161"/>
                      <a:pt x="1072199" y="1161"/>
                    </a:cubicBezTo>
                    <a:cubicBezTo>
                      <a:pt x="1075226" y="1161"/>
                      <a:pt x="1077979" y="1986"/>
                      <a:pt x="1080731" y="2536"/>
                    </a:cubicBezTo>
                    <a:cubicBezTo>
                      <a:pt x="1109354" y="-491"/>
                      <a:pt x="1138253" y="2262"/>
                      <a:pt x="1166877" y="1436"/>
                    </a:cubicBezTo>
                    <a:cubicBezTo>
                      <a:pt x="1168804" y="1436"/>
                      <a:pt x="1171281" y="1711"/>
                      <a:pt x="1172657" y="3087"/>
                    </a:cubicBezTo>
                    <a:cubicBezTo>
                      <a:pt x="1176510" y="6940"/>
                      <a:pt x="1178437" y="12995"/>
                      <a:pt x="1183391" y="2812"/>
                    </a:cubicBezTo>
                    <a:cubicBezTo>
                      <a:pt x="1185868" y="-2417"/>
                      <a:pt x="1193024" y="2262"/>
                      <a:pt x="1195501" y="8316"/>
                    </a:cubicBezTo>
                    <a:cubicBezTo>
                      <a:pt x="1197978" y="5839"/>
                      <a:pt x="1198253" y="-2142"/>
                      <a:pt x="1204583" y="5014"/>
                    </a:cubicBezTo>
                    <a:cubicBezTo>
                      <a:pt x="1207061" y="7766"/>
                      <a:pt x="1206510" y="10243"/>
                      <a:pt x="1206510" y="12995"/>
                    </a:cubicBezTo>
                    <a:cubicBezTo>
                      <a:pt x="1206785" y="22077"/>
                      <a:pt x="1207061" y="31435"/>
                      <a:pt x="1207061" y="40518"/>
                    </a:cubicBezTo>
                    <a:cubicBezTo>
                      <a:pt x="1204583" y="45747"/>
                      <a:pt x="1199904" y="43820"/>
                      <a:pt x="1196051" y="43820"/>
                    </a:cubicBezTo>
                    <a:cubicBezTo>
                      <a:pt x="1172107" y="44096"/>
                      <a:pt x="1148162" y="43545"/>
                      <a:pt x="1124492" y="44371"/>
                    </a:cubicBezTo>
                    <a:cubicBezTo>
                      <a:pt x="1118437" y="44371"/>
                      <a:pt x="1113483" y="41619"/>
                      <a:pt x="1108529" y="39967"/>
                    </a:cubicBezTo>
                    <a:cubicBezTo>
                      <a:pt x="1099171" y="36940"/>
                      <a:pt x="1093116" y="44921"/>
                      <a:pt x="1084584" y="44371"/>
                    </a:cubicBezTo>
                    <a:cubicBezTo>
                      <a:pt x="1063392" y="43270"/>
                      <a:pt x="1041924" y="44371"/>
                      <a:pt x="1020731" y="44646"/>
                    </a:cubicBezTo>
                    <a:cubicBezTo>
                      <a:pt x="983851" y="42444"/>
                      <a:pt x="947245" y="44096"/>
                      <a:pt x="910365" y="43545"/>
                    </a:cubicBezTo>
                    <a:cubicBezTo>
                      <a:pt x="901833" y="43545"/>
                      <a:pt x="893576" y="42995"/>
                      <a:pt x="885319" y="42719"/>
                    </a:cubicBezTo>
                    <a:cubicBezTo>
                      <a:pt x="884494" y="42995"/>
                      <a:pt x="883668" y="43545"/>
                      <a:pt x="883117" y="43270"/>
                    </a:cubicBezTo>
                    <a:cubicBezTo>
                      <a:pt x="880090" y="41344"/>
                      <a:pt x="882016" y="40518"/>
                      <a:pt x="883943" y="39417"/>
                    </a:cubicBezTo>
                    <a:cubicBezTo>
                      <a:pt x="890549" y="36114"/>
                      <a:pt x="895503" y="30610"/>
                      <a:pt x="899356" y="24555"/>
                    </a:cubicBezTo>
                    <a:cubicBezTo>
                      <a:pt x="895778" y="15197"/>
                      <a:pt x="889723" y="9693"/>
                      <a:pt x="879264" y="9968"/>
                    </a:cubicBezTo>
                    <a:cubicBezTo>
                      <a:pt x="871283" y="2812"/>
                      <a:pt x="860824" y="5289"/>
                      <a:pt x="851466" y="3362"/>
                    </a:cubicBezTo>
                    <a:cubicBezTo>
                      <a:pt x="855457" y="1436"/>
                      <a:pt x="859448" y="954"/>
                      <a:pt x="863439" y="954"/>
                    </a:cubicBezTo>
                    <a:close/>
                    <a:moveTo>
                      <a:pt x="489232" y="25"/>
                    </a:moveTo>
                    <a:lnTo>
                      <a:pt x="494351" y="4608"/>
                    </a:lnTo>
                    <a:lnTo>
                      <a:pt x="494496" y="4463"/>
                    </a:lnTo>
                    <a:cubicBezTo>
                      <a:pt x="498074" y="610"/>
                      <a:pt x="502478" y="610"/>
                      <a:pt x="507432" y="1436"/>
                    </a:cubicBezTo>
                    <a:cubicBezTo>
                      <a:pt x="508533" y="6115"/>
                      <a:pt x="501101" y="7491"/>
                      <a:pt x="503854" y="11894"/>
                    </a:cubicBezTo>
                    <a:cubicBezTo>
                      <a:pt x="506056" y="15747"/>
                      <a:pt x="511560" y="15472"/>
                      <a:pt x="514037" y="14371"/>
                    </a:cubicBezTo>
                    <a:cubicBezTo>
                      <a:pt x="521469" y="11068"/>
                      <a:pt x="515964" y="20426"/>
                      <a:pt x="520918" y="20151"/>
                    </a:cubicBezTo>
                    <a:cubicBezTo>
                      <a:pt x="530826" y="19600"/>
                      <a:pt x="535505" y="11619"/>
                      <a:pt x="530551" y="2536"/>
                    </a:cubicBezTo>
                    <a:cubicBezTo>
                      <a:pt x="539633" y="-2418"/>
                      <a:pt x="547890" y="4188"/>
                      <a:pt x="556698" y="4188"/>
                    </a:cubicBezTo>
                    <a:cubicBezTo>
                      <a:pt x="557936" y="1711"/>
                      <a:pt x="559725" y="1023"/>
                      <a:pt x="561686" y="954"/>
                    </a:cubicBezTo>
                    <a:cubicBezTo>
                      <a:pt x="563647" y="885"/>
                      <a:pt x="565780" y="1436"/>
                      <a:pt x="567707" y="1436"/>
                    </a:cubicBezTo>
                    <a:cubicBezTo>
                      <a:pt x="646972" y="1436"/>
                      <a:pt x="726513" y="1436"/>
                      <a:pt x="805779" y="1436"/>
                    </a:cubicBezTo>
                    <a:cubicBezTo>
                      <a:pt x="816237" y="1436"/>
                      <a:pt x="826420" y="1436"/>
                      <a:pt x="836879" y="1711"/>
                    </a:cubicBezTo>
                    <a:cubicBezTo>
                      <a:pt x="837154" y="1711"/>
                      <a:pt x="837705" y="1986"/>
                      <a:pt x="837705" y="2261"/>
                    </a:cubicBezTo>
                    <a:cubicBezTo>
                      <a:pt x="838255" y="3913"/>
                      <a:pt x="837154" y="4463"/>
                      <a:pt x="836053" y="5014"/>
                    </a:cubicBezTo>
                    <a:cubicBezTo>
                      <a:pt x="839907" y="14371"/>
                      <a:pt x="846787" y="19876"/>
                      <a:pt x="856696" y="19876"/>
                    </a:cubicBezTo>
                    <a:cubicBezTo>
                      <a:pt x="860549" y="19876"/>
                      <a:pt x="862751" y="22077"/>
                      <a:pt x="865503" y="23729"/>
                    </a:cubicBezTo>
                    <a:cubicBezTo>
                      <a:pt x="866879" y="24555"/>
                      <a:pt x="866054" y="26481"/>
                      <a:pt x="864677" y="27857"/>
                    </a:cubicBezTo>
                    <a:cubicBezTo>
                      <a:pt x="861650" y="30885"/>
                      <a:pt x="858623" y="29234"/>
                      <a:pt x="855595" y="27857"/>
                    </a:cubicBezTo>
                    <a:cubicBezTo>
                      <a:pt x="850365" y="25105"/>
                      <a:pt x="845687" y="26756"/>
                      <a:pt x="841008" y="29784"/>
                    </a:cubicBezTo>
                    <a:cubicBezTo>
                      <a:pt x="843760" y="32811"/>
                      <a:pt x="847062" y="34187"/>
                      <a:pt x="850916" y="34738"/>
                    </a:cubicBezTo>
                    <a:cubicBezTo>
                      <a:pt x="852843" y="35013"/>
                      <a:pt x="856421" y="34463"/>
                      <a:pt x="855595" y="38591"/>
                    </a:cubicBezTo>
                    <a:cubicBezTo>
                      <a:pt x="855045" y="41068"/>
                      <a:pt x="853118" y="42995"/>
                      <a:pt x="850365" y="43270"/>
                    </a:cubicBezTo>
                    <a:cubicBezTo>
                      <a:pt x="847338" y="43545"/>
                      <a:pt x="844586" y="43545"/>
                      <a:pt x="841558" y="43545"/>
                    </a:cubicBezTo>
                    <a:cubicBezTo>
                      <a:pt x="730366" y="43545"/>
                      <a:pt x="618899" y="43545"/>
                      <a:pt x="507707" y="43545"/>
                    </a:cubicBezTo>
                    <a:cubicBezTo>
                      <a:pt x="504404" y="43545"/>
                      <a:pt x="501101" y="43545"/>
                      <a:pt x="497799" y="43270"/>
                    </a:cubicBezTo>
                    <a:cubicBezTo>
                      <a:pt x="495322" y="42995"/>
                      <a:pt x="492019" y="43545"/>
                      <a:pt x="491744" y="40243"/>
                    </a:cubicBezTo>
                    <a:cubicBezTo>
                      <a:pt x="491469" y="37766"/>
                      <a:pt x="494221" y="36114"/>
                      <a:pt x="496423" y="35013"/>
                    </a:cubicBezTo>
                    <a:lnTo>
                      <a:pt x="494239" y="4995"/>
                    </a:lnTo>
                    <a:lnTo>
                      <a:pt x="494221" y="5014"/>
                    </a:lnTo>
                    <a:cubicBezTo>
                      <a:pt x="493395" y="5014"/>
                      <a:pt x="492294" y="4738"/>
                      <a:pt x="491744" y="5014"/>
                    </a:cubicBezTo>
                    <a:cubicBezTo>
                      <a:pt x="487891" y="6665"/>
                      <a:pt x="484038" y="10793"/>
                      <a:pt x="480460" y="4738"/>
                    </a:cubicBezTo>
                    <a:cubicBezTo>
                      <a:pt x="479359" y="2812"/>
                      <a:pt x="480735" y="1160"/>
                      <a:pt x="482111" y="885"/>
                    </a:cubicBezTo>
                    <a:cubicBezTo>
                      <a:pt x="484451" y="610"/>
                      <a:pt x="486996" y="-147"/>
                      <a:pt x="489232" y="2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89" name="Graphic 35">
                <a:extLst>
                  <a:ext uri="{FF2B5EF4-FFF2-40B4-BE49-F238E27FC236}">
                    <a16:creationId xmlns:a16="http://schemas.microsoft.com/office/drawing/2014/main" id="{EEE90390-AE4C-40B0-965B-7632B314182E}"/>
                  </a:ext>
                </a:extLst>
              </p:cNvPr>
              <p:cNvGrpSpPr/>
              <p:nvPr/>
            </p:nvGrpSpPr>
            <p:grpSpPr>
              <a:xfrm>
                <a:off x="6056221" y="1953258"/>
                <a:ext cx="1488372" cy="868750"/>
                <a:chOff x="8777801" y="2476826"/>
                <a:chExt cx="3249206" cy="1896531"/>
              </a:xfrm>
              <a:grpFill/>
            </p:grpSpPr>
            <p:sp>
              <p:nvSpPr>
                <p:cNvPr id="119" name="Freeform: Shape 309">
                  <a:extLst>
                    <a:ext uri="{FF2B5EF4-FFF2-40B4-BE49-F238E27FC236}">
                      <a16:creationId xmlns:a16="http://schemas.microsoft.com/office/drawing/2014/main" id="{1962E66D-B295-471A-85AB-D14F98534384}"/>
                    </a:ext>
                  </a:extLst>
                </p:cNvPr>
                <p:cNvSpPr/>
                <p:nvPr/>
              </p:nvSpPr>
              <p:spPr>
                <a:xfrm>
                  <a:off x="9227835" y="2480011"/>
                  <a:ext cx="2799172" cy="1890011"/>
                </a:xfrm>
                <a:custGeom>
                  <a:avLst/>
                  <a:gdLst>
                    <a:gd name="connsiteX0" fmla="*/ 2798987 w 2799172"/>
                    <a:gd name="connsiteY0" fmla="*/ 231245 h 1890011"/>
                    <a:gd name="connsiteX1" fmla="*/ 2771581 w 2799172"/>
                    <a:gd name="connsiteY1" fmla="*/ 142360 h 1890011"/>
                    <a:gd name="connsiteX2" fmla="*/ 2771581 w 2799172"/>
                    <a:gd name="connsiteY2" fmla="*/ 142360 h 1890011"/>
                    <a:gd name="connsiteX3" fmla="*/ 2771581 w 2799172"/>
                    <a:gd name="connsiteY3" fmla="*/ 142360 h 1890011"/>
                    <a:gd name="connsiteX4" fmla="*/ 2588628 w 2799172"/>
                    <a:gd name="connsiteY4" fmla="*/ 9033 h 1890011"/>
                    <a:gd name="connsiteX5" fmla="*/ 2585665 w 2799172"/>
                    <a:gd name="connsiteY5" fmla="*/ 8292 h 1890011"/>
                    <a:gd name="connsiteX6" fmla="*/ 1949399 w 2799172"/>
                    <a:gd name="connsiteY6" fmla="*/ 6811 h 1890011"/>
                    <a:gd name="connsiteX7" fmla="*/ 1924215 w 2799172"/>
                    <a:gd name="connsiteY7" fmla="*/ 31254 h 1890011"/>
                    <a:gd name="connsiteX8" fmla="*/ 1895327 w 2799172"/>
                    <a:gd name="connsiteY8" fmla="*/ 52735 h 1890011"/>
                    <a:gd name="connsiteX9" fmla="*/ 1878292 w 2799172"/>
                    <a:gd name="connsiteY9" fmla="*/ 40143 h 1890011"/>
                    <a:gd name="connsiteX10" fmla="*/ 1860515 w 2799172"/>
                    <a:gd name="connsiteY10" fmla="*/ 4589 h 1890011"/>
                    <a:gd name="connsiteX11" fmla="*/ 1267210 w 2799172"/>
                    <a:gd name="connsiteY11" fmla="*/ 2367 h 1890011"/>
                    <a:gd name="connsiteX12" fmla="*/ 1250914 w 2799172"/>
                    <a:gd name="connsiteY12" fmla="*/ 3848 h 1890011"/>
                    <a:gd name="connsiteX13" fmla="*/ 1254618 w 2799172"/>
                    <a:gd name="connsiteY13" fmla="*/ 16440 h 1890011"/>
                    <a:gd name="connsiteX14" fmla="*/ 1254618 w 2799172"/>
                    <a:gd name="connsiteY14" fmla="*/ 16440 h 1890011"/>
                    <a:gd name="connsiteX15" fmla="*/ 1227212 w 2799172"/>
                    <a:gd name="connsiteY15" fmla="*/ 17181 h 1890011"/>
                    <a:gd name="connsiteX16" fmla="*/ 1207954 w 2799172"/>
                    <a:gd name="connsiteY16" fmla="*/ 2367 h 1890011"/>
                    <a:gd name="connsiteX17" fmla="*/ 562800 w 2799172"/>
                    <a:gd name="connsiteY17" fmla="*/ 1626 h 1890011"/>
                    <a:gd name="connsiteX18" fmla="*/ 532431 w 2799172"/>
                    <a:gd name="connsiteY18" fmla="*/ 9774 h 1890011"/>
                    <a:gd name="connsiteX19" fmla="*/ 532431 w 2799172"/>
                    <a:gd name="connsiteY19" fmla="*/ 9774 h 1890011"/>
                    <a:gd name="connsiteX20" fmla="*/ 532431 w 2799172"/>
                    <a:gd name="connsiteY20" fmla="*/ 9774 h 1890011"/>
                    <a:gd name="connsiteX21" fmla="*/ 510209 w 2799172"/>
                    <a:gd name="connsiteY21" fmla="*/ 23107 h 1890011"/>
                    <a:gd name="connsiteX22" fmla="*/ 453175 w 2799172"/>
                    <a:gd name="connsiteY22" fmla="*/ 6070 h 1890011"/>
                    <a:gd name="connsiteX23" fmla="*/ 36900 w 2799172"/>
                    <a:gd name="connsiteY23" fmla="*/ 6070 h 1890011"/>
                    <a:gd name="connsiteX24" fmla="*/ 5049 w 2799172"/>
                    <a:gd name="connsiteY24" fmla="*/ 37921 h 1890011"/>
                    <a:gd name="connsiteX25" fmla="*/ 8012 w 2799172"/>
                    <a:gd name="connsiteY25" fmla="*/ 49031 h 1890011"/>
                    <a:gd name="connsiteX26" fmla="*/ 2827 w 2799172"/>
                    <a:gd name="connsiteY26" fmla="*/ 50513 h 1890011"/>
                    <a:gd name="connsiteX27" fmla="*/ 6530 w 2799172"/>
                    <a:gd name="connsiteY27" fmla="*/ 69030 h 1890011"/>
                    <a:gd name="connsiteX28" fmla="*/ 6530 w 2799172"/>
                    <a:gd name="connsiteY28" fmla="*/ 111991 h 1890011"/>
                    <a:gd name="connsiteX29" fmla="*/ 61342 w 2799172"/>
                    <a:gd name="connsiteY29" fmla="*/ 109769 h 1890011"/>
                    <a:gd name="connsiteX30" fmla="*/ 61342 w 2799172"/>
                    <a:gd name="connsiteY30" fmla="*/ 109769 h 1890011"/>
                    <a:gd name="connsiteX31" fmla="*/ 61342 w 2799172"/>
                    <a:gd name="connsiteY31" fmla="*/ 109769 h 1890011"/>
                    <a:gd name="connsiteX32" fmla="*/ 76897 w 2799172"/>
                    <a:gd name="connsiteY32" fmla="*/ 80141 h 1890011"/>
                    <a:gd name="connsiteX33" fmla="*/ 106525 w 2799172"/>
                    <a:gd name="connsiteY33" fmla="*/ 87548 h 1890011"/>
                    <a:gd name="connsiteX34" fmla="*/ 90971 w 2799172"/>
                    <a:gd name="connsiteY34" fmla="*/ 117176 h 1890011"/>
                    <a:gd name="connsiteX35" fmla="*/ 280591 w 2799172"/>
                    <a:gd name="connsiteY35" fmla="*/ 117176 h 1890011"/>
                    <a:gd name="connsiteX36" fmla="*/ 282073 w 2799172"/>
                    <a:gd name="connsiteY36" fmla="*/ 115695 h 1890011"/>
                    <a:gd name="connsiteX37" fmla="*/ 283554 w 2799172"/>
                    <a:gd name="connsiteY37" fmla="*/ 116435 h 1890011"/>
                    <a:gd name="connsiteX38" fmla="*/ 316145 w 2799172"/>
                    <a:gd name="connsiteY38" fmla="*/ 106065 h 1890011"/>
                    <a:gd name="connsiteX39" fmla="*/ 364291 w 2799172"/>
                    <a:gd name="connsiteY39" fmla="*/ 97918 h 1890011"/>
                    <a:gd name="connsiteX40" fmla="*/ 393179 w 2799172"/>
                    <a:gd name="connsiteY40" fmla="*/ 62364 h 1890011"/>
                    <a:gd name="connsiteX41" fmla="*/ 430214 w 2799172"/>
                    <a:gd name="connsiteY41" fmla="*/ 98658 h 1890011"/>
                    <a:gd name="connsiteX42" fmla="*/ 436139 w 2799172"/>
                    <a:gd name="connsiteY42" fmla="*/ 112732 h 1890011"/>
                    <a:gd name="connsiteX43" fmla="*/ 508728 w 2799172"/>
                    <a:gd name="connsiteY43" fmla="*/ 94214 h 1890011"/>
                    <a:gd name="connsiteX44" fmla="*/ 539838 w 2799172"/>
                    <a:gd name="connsiteY44" fmla="*/ 113472 h 1890011"/>
                    <a:gd name="connsiteX45" fmla="*/ 1391648 w 2799172"/>
                    <a:gd name="connsiteY45" fmla="*/ 112732 h 1890011"/>
                    <a:gd name="connsiteX46" fmla="*/ 1415351 w 2799172"/>
                    <a:gd name="connsiteY46" fmla="*/ 102362 h 1890011"/>
                    <a:gd name="connsiteX47" fmla="*/ 1415351 w 2799172"/>
                    <a:gd name="connsiteY47" fmla="*/ 102362 h 1890011"/>
                    <a:gd name="connsiteX48" fmla="*/ 1415351 w 2799172"/>
                    <a:gd name="connsiteY48" fmla="*/ 102362 h 1890011"/>
                    <a:gd name="connsiteX49" fmla="*/ 1449423 w 2799172"/>
                    <a:gd name="connsiteY49" fmla="*/ 86066 h 1890011"/>
                    <a:gd name="connsiteX50" fmla="*/ 1485718 w 2799172"/>
                    <a:gd name="connsiteY50" fmla="*/ 59401 h 1890011"/>
                    <a:gd name="connsiteX51" fmla="*/ 1511643 w 2799172"/>
                    <a:gd name="connsiteY51" fmla="*/ 46809 h 1890011"/>
                    <a:gd name="connsiteX52" fmla="*/ 1524975 w 2799172"/>
                    <a:gd name="connsiteY52" fmla="*/ 86066 h 1890011"/>
                    <a:gd name="connsiteX53" fmla="*/ 1511643 w 2799172"/>
                    <a:gd name="connsiteY53" fmla="*/ 98658 h 1890011"/>
                    <a:gd name="connsiteX54" fmla="*/ 1499792 w 2799172"/>
                    <a:gd name="connsiteY54" fmla="*/ 104584 h 1890011"/>
                    <a:gd name="connsiteX55" fmla="*/ 1514606 w 2799172"/>
                    <a:gd name="connsiteY55" fmla="*/ 112732 h 1890011"/>
                    <a:gd name="connsiteX56" fmla="*/ 1810146 w 2799172"/>
                    <a:gd name="connsiteY56" fmla="*/ 110510 h 1890011"/>
                    <a:gd name="connsiteX57" fmla="*/ 1927918 w 2799172"/>
                    <a:gd name="connsiteY57" fmla="*/ 110510 h 1890011"/>
                    <a:gd name="connsiteX58" fmla="*/ 2005692 w 2799172"/>
                    <a:gd name="connsiteY58" fmla="*/ 109769 h 1890011"/>
                    <a:gd name="connsiteX59" fmla="*/ 2044950 w 2799172"/>
                    <a:gd name="connsiteY59" fmla="*/ 115695 h 1890011"/>
                    <a:gd name="connsiteX60" fmla="*/ 2244941 w 2799172"/>
                    <a:gd name="connsiteY60" fmla="*/ 114213 h 1890011"/>
                    <a:gd name="connsiteX61" fmla="*/ 2362713 w 2799172"/>
                    <a:gd name="connsiteY61" fmla="*/ 109769 h 1890011"/>
                    <a:gd name="connsiteX62" fmla="*/ 2362713 w 2799172"/>
                    <a:gd name="connsiteY62" fmla="*/ 109769 h 1890011"/>
                    <a:gd name="connsiteX63" fmla="*/ 2362713 w 2799172"/>
                    <a:gd name="connsiteY63" fmla="*/ 109769 h 1890011"/>
                    <a:gd name="connsiteX64" fmla="*/ 2510112 w 2799172"/>
                    <a:gd name="connsiteY64" fmla="*/ 111991 h 1890011"/>
                    <a:gd name="connsiteX65" fmla="*/ 2681956 w 2799172"/>
                    <a:gd name="connsiteY65" fmla="*/ 217912 h 1890011"/>
                    <a:gd name="connsiteX66" fmla="*/ 2681956 w 2799172"/>
                    <a:gd name="connsiteY66" fmla="*/ 302352 h 1890011"/>
                    <a:gd name="connsiteX67" fmla="*/ 2683437 w 2799172"/>
                    <a:gd name="connsiteY67" fmla="*/ 881583 h 1890011"/>
                    <a:gd name="connsiteX68" fmla="*/ 2690844 w 2799172"/>
                    <a:gd name="connsiteY68" fmla="*/ 875658 h 1890011"/>
                    <a:gd name="connsiteX69" fmla="*/ 2700474 w 2799172"/>
                    <a:gd name="connsiteY69" fmla="*/ 877139 h 1890011"/>
                    <a:gd name="connsiteX70" fmla="*/ 2716029 w 2799172"/>
                    <a:gd name="connsiteY70" fmla="*/ 874917 h 1890011"/>
                    <a:gd name="connsiteX71" fmla="*/ 2745657 w 2799172"/>
                    <a:gd name="connsiteY71" fmla="*/ 896397 h 1890011"/>
                    <a:gd name="connsiteX72" fmla="*/ 2747879 w 2799172"/>
                    <a:gd name="connsiteY72" fmla="*/ 900101 h 1890011"/>
                    <a:gd name="connsiteX73" fmla="*/ 2730102 w 2799172"/>
                    <a:gd name="connsiteY73" fmla="*/ 937877 h 1890011"/>
                    <a:gd name="connsiteX74" fmla="*/ 2702695 w 2799172"/>
                    <a:gd name="connsiteY74" fmla="*/ 916397 h 1890011"/>
                    <a:gd name="connsiteX75" fmla="*/ 2690844 w 2799172"/>
                    <a:gd name="connsiteY75" fmla="*/ 908249 h 1890011"/>
                    <a:gd name="connsiteX76" fmla="*/ 2684178 w 2799172"/>
                    <a:gd name="connsiteY76" fmla="*/ 887509 h 1890011"/>
                    <a:gd name="connsiteX77" fmla="*/ 2682697 w 2799172"/>
                    <a:gd name="connsiteY77" fmla="*/ 1286008 h 1890011"/>
                    <a:gd name="connsiteX78" fmla="*/ 2689363 w 2799172"/>
                    <a:gd name="connsiteY78" fmla="*/ 1299341 h 1890011"/>
                    <a:gd name="connsiteX79" fmla="*/ 2690104 w 2799172"/>
                    <a:gd name="connsiteY79" fmla="*/ 1284527 h 1890011"/>
                    <a:gd name="connsiteX80" fmla="*/ 2693807 w 2799172"/>
                    <a:gd name="connsiteY80" fmla="*/ 1323043 h 1890011"/>
                    <a:gd name="connsiteX81" fmla="*/ 2686400 w 2799172"/>
                    <a:gd name="connsiteY81" fmla="*/ 1396373 h 1890011"/>
                    <a:gd name="connsiteX82" fmla="*/ 2686400 w 2799172"/>
                    <a:gd name="connsiteY82" fmla="*/ 1650435 h 1890011"/>
                    <a:gd name="connsiteX83" fmla="*/ 2660476 w 2799172"/>
                    <a:gd name="connsiteY83" fmla="*/ 1713395 h 1890011"/>
                    <a:gd name="connsiteX84" fmla="*/ 2635292 w 2799172"/>
                    <a:gd name="connsiteY84" fmla="*/ 1742282 h 1890011"/>
                    <a:gd name="connsiteX85" fmla="*/ 2510854 w 2799172"/>
                    <a:gd name="connsiteY85" fmla="*/ 1776355 h 1890011"/>
                    <a:gd name="connsiteX86" fmla="*/ 2409377 w 2799172"/>
                    <a:gd name="connsiteY86" fmla="*/ 1775614 h 1890011"/>
                    <a:gd name="connsiteX87" fmla="*/ 2381971 w 2799172"/>
                    <a:gd name="connsiteY87" fmla="*/ 1797835 h 1890011"/>
                    <a:gd name="connsiteX88" fmla="*/ 2404933 w 2799172"/>
                    <a:gd name="connsiteY88" fmla="*/ 1819316 h 1890011"/>
                    <a:gd name="connsiteX89" fmla="*/ 2453819 w 2799172"/>
                    <a:gd name="connsiteY89" fmla="*/ 1828945 h 1890011"/>
                    <a:gd name="connsiteX90" fmla="*/ 2458263 w 2799172"/>
                    <a:gd name="connsiteY90" fmla="*/ 1836352 h 1890011"/>
                    <a:gd name="connsiteX91" fmla="*/ 2458263 w 2799172"/>
                    <a:gd name="connsiteY91" fmla="*/ 1836352 h 1890011"/>
                    <a:gd name="connsiteX92" fmla="*/ 2520482 w 2799172"/>
                    <a:gd name="connsiteY92" fmla="*/ 1889683 h 1890011"/>
                    <a:gd name="connsiteX93" fmla="*/ 2550851 w 2799172"/>
                    <a:gd name="connsiteY93" fmla="*/ 1889683 h 1890011"/>
                    <a:gd name="connsiteX94" fmla="*/ 2690104 w 2799172"/>
                    <a:gd name="connsiteY94" fmla="*/ 1837833 h 1890011"/>
                    <a:gd name="connsiteX95" fmla="*/ 2690104 w 2799172"/>
                    <a:gd name="connsiteY95" fmla="*/ 1837833 h 1890011"/>
                    <a:gd name="connsiteX96" fmla="*/ 2690844 w 2799172"/>
                    <a:gd name="connsiteY96" fmla="*/ 1837833 h 1890011"/>
                    <a:gd name="connsiteX97" fmla="*/ 2690844 w 2799172"/>
                    <a:gd name="connsiteY97" fmla="*/ 1837833 h 1890011"/>
                    <a:gd name="connsiteX98" fmla="*/ 2798247 w 2799172"/>
                    <a:gd name="connsiteY98" fmla="*/ 1657842 h 1890011"/>
                    <a:gd name="connsiteX99" fmla="*/ 2798987 w 2799172"/>
                    <a:gd name="connsiteY99" fmla="*/ 231245 h 1890011"/>
                    <a:gd name="connsiteX100" fmla="*/ 725755 w 2799172"/>
                    <a:gd name="connsiteY100" fmla="*/ 62364 h 1890011"/>
                    <a:gd name="connsiteX101" fmla="*/ 690201 w 2799172"/>
                    <a:gd name="connsiteY101" fmla="*/ 46068 h 1890011"/>
                    <a:gd name="connsiteX102" fmla="*/ 705015 w 2799172"/>
                    <a:gd name="connsiteY102" fmla="*/ 22366 h 1890011"/>
                    <a:gd name="connsiteX103" fmla="*/ 777605 w 2799172"/>
                    <a:gd name="connsiteY103" fmla="*/ 25329 h 1890011"/>
                    <a:gd name="connsiteX104" fmla="*/ 725755 w 2799172"/>
                    <a:gd name="connsiteY104" fmla="*/ 62364 h 1890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</a:cxnLst>
                  <a:rect l="l" t="t" r="r" b="b"/>
                  <a:pathLst>
                    <a:path w="2799172" h="1890011">
                      <a:moveTo>
                        <a:pt x="2798987" y="231245"/>
                      </a:moveTo>
                      <a:cubicBezTo>
                        <a:pt x="2798987" y="198654"/>
                        <a:pt x="2790099" y="169025"/>
                        <a:pt x="2771581" y="142360"/>
                      </a:cubicBezTo>
                      <a:cubicBezTo>
                        <a:pt x="2771581" y="142360"/>
                        <a:pt x="2771581" y="142360"/>
                        <a:pt x="2771581" y="142360"/>
                      </a:cubicBezTo>
                      <a:cubicBezTo>
                        <a:pt x="2771581" y="142360"/>
                        <a:pt x="2771581" y="142360"/>
                        <a:pt x="2771581" y="142360"/>
                      </a:cubicBezTo>
                      <a:cubicBezTo>
                        <a:pt x="2729362" y="72734"/>
                        <a:pt x="2673809" y="20884"/>
                        <a:pt x="2588628" y="9033"/>
                      </a:cubicBezTo>
                      <a:cubicBezTo>
                        <a:pt x="2584183" y="8292"/>
                        <a:pt x="2590109" y="8292"/>
                        <a:pt x="2585665" y="8292"/>
                      </a:cubicBezTo>
                      <a:cubicBezTo>
                        <a:pt x="2373823" y="5330"/>
                        <a:pt x="2161241" y="8292"/>
                        <a:pt x="1949399" y="6811"/>
                      </a:cubicBezTo>
                      <a:cubicBezTo>
                        <a:pt x="1930141" y="6811"/>
                        <a:pt x="1927178" y="17181"/>
                        <a:pt x="1924215" y="31254"/>
                      </a:cubicBezTo>
                      <a:cubicBezTo>
                        <a:pt x="1917548" y="41624"/>
                        <a:pt x="1907179" y="48290"/>
                        <a:pt x="1895327" y="52735"/>
                      </a:cubicBezTo>
                      <a:cubicBezTo>
                        <a:pt x="1884217" y="57179"/>
                        <a:pt x="1875329" y="56438"/>
                        <a:pt x="1878292" y="40143"/>
                      </a:cubicBezTo>
                      <a:cubicBezTo>
                        <a:pt x="1896069" y="6070"/>
                        <a:pt x="1896069" y="4589"/>
                        <a:pt x="1860515" y="4589"/>
                      </a:cubicBezTo>
                      <a:cubicBezTo>
                        <a:pt x="1662747" y="3848"/>
                        <a:pt x="1464978" y="3107"/>
                        <a:pt x="1267210" y="2367"/>
                      </a:cubicBezTo>
                      <a:cubicBezTo>
                        <a:pt x="1261284" y="2367"/>
                        <a:pt x="1254618" y="885"/>
                        <a:pt x="1250914" y="3848"/>
                      </a:cubicBezTo>
                      <a:cubicBezTo>
                        <a:pt x="1245730" y="7552"/>
                        <a:pt x="1247952" y="13477"/>
                        <a:pt x="1254618" y="16440"/>
                      </a:cubicBezTo>
                      <a:cubicBezTo>
                        <a:pt x="1254618" y="16440"/>
                        <a:pt x="1254618" y="16440"/>
                        <a:pt x="1254618" y="16440"/>
                      </a:cubicBezTo>
                      <a:cubicBezTo>
                        <a:pt x="1245730" y="36439"/>
                        <a:pt x="1236841" y="37921"/>
                        <a:pt x="1227212" y="17181"/>
                      </a:cubicBezTo>
                      <a:cubicBezTo>
                        <a:pt x="1236841" y="-8744"/>
                        <a:pt x="1215361" y="2367"/>
                        <a:pt x="1207954" y="2367"/>
                      </a:cubicBezTo>
                      <a:cubicBezTo>
                        <a:pt x="993149" y="1626"/>
                        <a:pt x="778345" y="1626"/>
                        <a:pt x="562800" y="1626"/>
                      </a:cubicBezTo>
                      <a:cubicBezTo>
                        <a:pt x="552430" y="1626"/>
                        <a:pt x="539838" y="-2818"/>
                        <a:pt x="532431" y="9774"/>
                      </a:cubicBezTo>
                      <a:cubicBezTo>
                        <a:pt x="532431" y="9774"/>
                        <a:pt x="532431" y="9774"/>
                        <a:pt x="532431" y="9774"/>
                      </a:cubicBezTo>
                      <a:cubicBezTo>
                        <a:pt x="532431" y="9774"/>
                        <a:pt x="532431" y="9774"/>
                        <a:pt x="532431" y="9774"/>
                      </a:cubicBezTo>
                      <a:cubicBezTo>
                        <a:pt x="521320" y="8292"/>
                        <a:pt x="521320" y="25329"/>
                        <a:pt x="510209" y="23107"/>
                      </a:cubicBezTo>
                      <a:cubicBezTo>
                        <a:pt x="490951" y="18662"/>
                        <a:pt x="475397" y="6070"/>
                        <a:pt x="453175" y="6070"/>
                      </a:cubicBezTo>
                      <a:cubicBezTo>
                        <a:pt x="314664" y="7552"/>
                        <a:pt x="175411" y="7552"/>
                        <a:pt x="36900" y="6070"/>
                      </a:cubicBezTo>
                      <a:cubicBezTo>
                        <a:pt x="11716" y="6070"/>
                        <a:pt x="605" y="12737"/>
                        <a:pt x="5049" y="37921"/>
                      </a:cubicBezTo>
                      <a:cubicBezTo>
                        <a:pt x="5790" y="41624"/>
                        <a:pt x="6530" y="45328"/>
                        <a:pt x="8012" y="49031"/>
                      </a:cubicBezTo>
                      <a:cubicBezTo>
                        <a:pt x="6530" y="49772"/>
                        <a:pt x="4309" y="49772"/>
                        <a:pt x="2827" y="50513"/>
                      </a:cubicBezTo>
                      <a:cubicBezTo>
                        <a:pt x="5049" y="56438"/>
                        <a:pt x="9493" y="62364"/>
                        <a:pt x="6530" y="69030"/>
                      </a:cubicBezTo>
                      <a:cubicBezTo>
                        <a:pt x="605" y="83844"/>
                        <a:pt x="-4580" y="104584"/>
                        <a:pt x="6530" y="111991"/>
                      </a:cubicBezTo>
                      <a:cubicBezTo>
                        <a:pt x="21344" y="121620"/>
                        <a:pt x="43565" y="123102"/>
                        <a:pt x="61342" y="109769"/>
                      </a:cubicBezTo>
                      <a:cubicBezTo>
                        <a:pt x="61342" y="109769"/>
                        <a:pt x="61342" y="109769"/>
                        <a:pt x="61342" y="109769"/>
                      </a:cubicBezTo>
                      <a:cubicBezTo>
                        <a:pt x="61342" y="109769"/>
                        <a:pt x="61342" y="109769"/>
                        <a:pt x="61342" y="109769"/>
                      </a:cubicBezTo>
                      <a:cubicBezTo>
                        <a:pt x="56158" y="94214"/>
                        <a:pt x="66528" y="80882"/>
                        <a:pt x="76897" y="80141"/>
                      </a:cubicBezTo>
                      <a:cubicBezTo>
                        <a:pt x="84304" y="79400"/>
                        <a:pt x="100600" y="79400"/>
                        <a:pt x="106525" y="87548"/>
                      </a:cubicBezTo>
                      <a:cubicBezTo>
                        <a:pt x="116895" y="100881"/>
                        <a:pt x="96156" y="103103"/>
                        <a:pt x="90971" y="117176"/>
                      </a:cubicBezTo>
                      <a:cubicBezTo>
                        <a:pt x="156153" y="117176"/>
                        <a:pt x="218372" y="117176"/>
                        <a:pt x="280591" y="117176"/>
                      </a:cubicBezTo>
                      <a:cubicBezTo>
                        <a:pt x="280591" y="117176"/>
                        <a:pt x="282073" y="115695"/>
                        <a:pt x="282073" y="115695"/>
                      </a:cubicBezTo>
                      <a:lnTo>
                        <a:pt x="283554" y="116435"/>
                      </a:lnTo>
                      <a:cubicBezTo>
                        <a:pt x="285776" y="87548"/>
                        <a:pt x="295405" y="83844"/>
                        <a:pt x="316145" y="106065"/>
                      </a:cubicBezTo>
                      <a:cubicBezTo>
                        <a:pt x="331700" y="122361"/>
                        <a:pt x="362068" y="116435"/>
                        <a:pt x="364291" y="97918"/>
                      </a:cubicBezTo>
                      <a:cubicBezTo>
                        <a:pt x="366513" y="78659"/>
                        <a:pt x="367254" y="61623"/>
                        <a:pt x="393179" y="62364"/>
                      </a:cubicBezTo>
                      <a:cubicBezTo>
                        <a:pt x="417621" y="63105"/>
                        <a:pt x="425028" y="80141"/>
                        <a:pt x="430214" y="98658"/>
                      </a:cubicBezTo>
                      <a:cubicBezTo>
                        <a:pt x="431695" y="103843"/>
                        <a:pt x="425770" y="113472"/>
                        <a:pt x="436139" y="112732"/>
                      </a:cubicBezTo>
                      <a:cubicBezTo>
                        <a:pt x="461323" y="111991"/>
                        <a:pt x="488730" y="116435"/>
                        <a:pt x="508728" y="94214"/>
                      </a:cubicBezTo>
                      <a:cubicBezTo>
                        <a:pt x="517616" y="102362"/>
                        <a:pt x="522061" y="113472"/>
                        <a:pt x="539838" y="113472"/>
                      </a:cubicBezTo>
                      <a:cubicBezTo>
                        <a:pt x="823528" y="111991"/>
                        <a:pt x="1107959" y="112732"/>
                        <a:pt x="1391648" y="112732"/>
                      </a:cubicBezTo>
                      <a:cubicBezTo>
                        <a:pt x="1399797" y="112732"/>
                        <a:pt x="1413129" y="118657"/>
                        <a:pt x="1415351" y="102362"/>
                      </a:cubicBezTo>
                      <a:cubicBezTo>
                        <a:pt x="1415351" y="102362"/>
                        <a:pt x="1415351" y="102362"/>
                        <a:pt x="1415351" y="102362"/>
                      </a:cubicBezTo>
                      <a:cubicBezTo>
                        <a:pt x="1415351" y="102362"/>
                        <a:pt x="1415351" y="102362"/>
                        <a:pt x="1415351" y="102362"/>
                      </a:cubicBezTo>
                      <a:cubicBezTo>
                        <a:pt x="1422018" y="87548"/>
                        <a:pt x="1438313" y="91251"/>
                        <a:pt x="1449423" y="86066"/>
                      </a:cubicBezTo>
                      <a:cubicBezTo>
                        <a:pt x="1462756" y="79400"/>
                        <a:pt x="1491643" y="91992"/>
                        <a:pt x="1485718" y="59401"/>
                      </a:cubicBezTo>
                      <a:cubicBezTo>
                        <a:pt x="1498310" y="63105"/>
                        <a:pt x="1499792" y="38661"/>
                        <a:pt x="1511643" y="46809"/>
                      </a:cubicBezTo>
                      <a:cubicBezTo>
                        <a:pt x="1524975" y="54957"/>
                        <a:pt x="1527938" y="70512"/>
                        <a:pt x="1524975" y="86066"/>
                      </a:cubicBezTo>
                      <a:cubicBezTo>
                        <a:pt x="1524234" y="92733"/>
                        <a:pt x="1528678" y="107547"/>
                        <a:pt x="1511643" y="98658"/>
                      </a:cubicBezTo>
                      <a:cubicBezTo>
                        <a:pt x="1505717" y="95696"/>
                        <a:pt x="1499792" y="97918"/>
                        <a:pt x="1499792" y="104584"/>
                      </a:cubicBezTo>
                      <a:cubicBezTo>
                        <a:pt x="1499792" y="114213"/>
                        <a:pt x="1508680" y="112732"/>
                        <a:pt x="1514606" y="112732"/>
                      </a:cubicBezTo>
                      <a:cubicBezTo>
                        <a:pt x="1613119" y="111991"/>
                        <a:pt x="1711633" y="111250"/>
                        <a:pt x="1810146" y="110510"/>
                      </a:cubicBezTo>
                      <a:cubicBezTo>
                        <a:pt x="1849404" y="119398"/>
                        <a:pt x="1888662" y="111991"/>
                        <a:pt x="1927918" y="110510"/>
                      </a:cubicBezTo>
                      <a:cubicBezTo>
                        <a:pt x="1953843" y="114213"/>
                        <a:pt x="1979768" y="114954"/>
                        <a:pt x="2005692" y="109769"/>
                      </a:cubicBezTo>
                      <a:cubicBezTo>
                        <a:pt x="2018285" y="112732"/>
                        <a:pt x="2030877" y="115695"/>
                        <a:pt x="2044950" y="115695"/>
                      </a:cubicBezTo>
                      <a:cubicBezTo>
                        <a:pt x="2111614" y="114213"/>
                        <a:pt x="2178277" y="117176"/>
                        <a:pt x="2244941" y="114213"/>
                      </a:cubicBezTo>
                      <a:cubicBezTo>
                        <a:pt x="2284197" y="112732"/>
                        <a:pt x="2324196" y="121620"/>
                        <a:pt x="2362713" y="109769"/>
                      </a:cubicBezTo>
                      <a:cubicBezTo>
                        <a:pt x="2362713" y="109769"/>
                        <a:pt x="2362713" y="109769"/>
                        <a:pt x="2362713" y="109769"/>
                      </a:cubicBezTo>
                      <a:cubicBezTo>
                        <a:pt x="2362713" y="109769"/>
                        <a:pt x="2362713" y="109769"/>
                        <a:pt x="2362713" y="109769"/>
                      </a:cubicBezTo>
                      <a:cubicBezTo>
                        <a:pt x="2411599" y="116435"/>
                        <a:pt x="2461226" y="113472"/>
                        <a:pt x="2510112" y="111991"/>
                      </a:cubicBezTo>
                      <a:cubicBezTo>
                        <a:pt x="2591590" y="109769"/>
                        <a:pt x="2650106" y="141619"/>
                        <a:pt x="2681956" y="217912"/>
                      </a:cubicBezTo>
                      <a:cubicBezTo>
                        <a:pt x="2681956" y="246059"/>
                        <a:pt x="2681956" y="274205"/>
                        <a:pt x="2681956" y="302352"/>
                      </a:cubicBezTo>
                      <a:cubicBezTo>
                        <a:pt x="2682697" y="495676"/>
                        <a:pt x="2682697" y="689000"/>
                        <a:pt x="2683437" y="881583"/>
                      </a:cubicBezTo>
                      <a:cubicBezTo>
                        <a:pt x="2688623" y="882324"/>
                        <a:pt x="2690844" y="880102"/>
                        <a:pt x="2690844" y="875658"/>
                      </a:cubicBezTo>
                      <a:cubicBezTo>
                        <a:pt x="2693067" y="877139"/>
                        <a:pt x="2696770" y="877880"/>
                        <a:pt x="2700474" y="877139"/>
                      </a:cubicBezTo>
                      <a:cubicBezTo>
                        <a:pt x="2706399" y="874917"/>
                        <a:pt x="2711584" y="874917"/>
                        <a:pt x="2716029" y="874917"/>
                      </a:cubicBezTo>
                      <a:cubicBezTo>
                        <a:pt x="2725658" y="883065"/>
                        <a:pt x="2733065" y="895657"/>
                        <a:pt x="2745657" y="896397"/>
                      </a:cubicBezTo>
                      <a:cubicBezTo>
                        <a:pt x="2746397" y="897879"/>
                        <a:pt x="2747138" y="898620"/>
                        <a:pt x="2747879" y="900101"/>
                      </a:cubicBezTo>
                      <a:cubicBezTo>
                        <a:pt x="2753804" y="918619"/>
                        <a:pt x="2746397" y="931211"/>
                        <a:pt x="2730102" y="937877"/>
                      </a:cubicBezTo>
                      <a:cubicBezTo>
                        <a:pt x="2710844" y="945284"/>
                        <a:pt x="2710103" y="926026"/>
                        <a:pt x="2702695" y="916397"/>
                      </a:cubicBezTo>
                      <a:cubicBezTo>
                        <a:pt x="2699733" y="912693"/>
                        <a:pt x="2696770" y="906027"/>
                        <a:pt x="2690844" y="908249"/>
                      </a:cubicBezTo>
                      <a:cubicBezTo>
                        <a:pt x="2689363" y="900842"/>
                        <a:pt x="2690844" y="892694"/>
                        <a:pt x="2684178" y="887509"/>
                      </a:cubicBezTo>
                      <a:cubicBezTo>
                        <a:pt x="2683437" y="1020095"/>
                        <a:pt x="2682697" y="1153422"/>
                        <a:pt x="2682697" y="1286008"/>
                      </a:cubicBezTo>
                      <a:cubicBezTo>
                        <a:pt x="2682697" y="1291934"/>
                        <a:pt x="2682697" y="1297119"/>
                        <a:pt x="2689363" y="1299341"/>
                      </a:cubicBezTo>
                      <a:cubicBezTo>
                        <a:pt x="2689363" y="1294156"/>
                        <a:pt x="2690104" y="1289712"/>
                        <a:pt x="2690104" y="1284527"/>
                      </a:cubicBezTo>
                      <a:cubicBezTo>
                        <a:pt x="2695288" y="1297119"/>
                        <a:pt x="2698992" y="1309711"/>
                        <a:pt x="2693807" y="1323043"/>
                      </a:cubicBezTo>
                      <a:cubicBezTo>
                        <a:pt x="2684178" y="1347487"/>
                        <a:pt x="2686400" y="1371930"/>
                        <a:pt x="2686400" y="1396373"/>
                      </a:cubicBezTo>
                      <a:cubicBezTo>
                        <a:pt x="2686400" y="1480814"/>
                        <a:pt x="2685660" y="1565995"/>
                        <a:pt x="2686400" y="1650435"/>
                      </a:cubicBezTo>
                      <a:cubicBezTo>
                        <a:pt x="2686400" y="1675619"/>
                        <a:pt x="2680474" y="1697099"/>
                        <a:pt x="2660476" y="1713395"/>
                      </a:cubicBezTo>
                      <a:cubicBezTo>
                        <a:pt x="2652328" y="1723024"/>
                        <a:pt x="2643439" y="1732653"/>
                        <a:pt x="2635292" y="1742282"/>
                      </a:cubicBezTo>
                      <a:cubicBezTo>
                        <a:pt x="2596775" y="1763022"/>
                        <a:pt x="2557518" y="1780058"/>
                        <a:pt x="2510854" y="1776355"/>
                      </a:cubicBezTo>
                      <a:cubicBezTo>
                        <a:pt x="2477522" y="1773392"/>
                        <a:pt x="2443449" y="1777095"/>
                        <a:pt x="2409377" y="1775614"/>
                      </a:cubicBezTo>
                      <a:cubicBezTo>
                        <a:pt x="2390859" y="1774873"/>
                        <a:pt x="2384934" y="1786725"/>
                        <a:pt x="2381971" y="1797835"/>
                      </a:cubicBezTo>
                      <a:cubicBezTo>
                        <a:pt x="2378267" y="1813390"/>
                        <a:pt x="2392341" y="1817094"/>
                        <a:pt x="2404933" y="1819316"/>
                      </a:cubicBezTo>
                      <a:cubicBezTo>
                        <a:pt x="2421228" y="1823019"/>
                        <a:pt x="2437524" y="1825982"/>
                        <a:pt x="2453819" y="1828945"/>
                      </a:cubicBezTo>
                      <a:cubicBezTo>
                        <a:pt x="2455301" y="1831167"/>
                        <a:pt x="2456782" y="1834130"/>
                        <a:pt x="2458263" y="1836352"/>
                      </a:cubicBezTo>
                      <a:cubicBezTo>
                        <a:pt x="2458263" y="1836352"/>
                        <a:pt x="2458263" y="1836352"/>
                        <a:pt x="2458263" y="1836352"/>
                      </a:cubicBezTo>
                      <a:cubicBezTo>
                        <a:pt x="2467892" y="1889683"/>
                        <a:pt x="2467892" y="1889683"/>
                        <a:pt x="2520482" y="1889683"/>
                      </a:cubicBezTo>
                      <a:cubicBezTo>
                        <a:pt x="2530852" y="1889683"/>
                        <a:pt x="2541222" y="1890423"/>
                        <a:pt x="2550851" y="1889683"/>
                      </a:cubicBezTo>
                      <a:cubicBezTo>
                        <a:pt x="2601219" y="1883757"/>
                        <a:pt x="2650106" y="1872647"/>
                        <a:pt x="2690104" y="1837833"/>
                      </a:cubicBezTo>
                      <a:cubicBezTo>
                        <a:pt x="2690104" y="1837833"/>
                        <a:pt x="2690104" y="1837833"/>
                        <a:pt x="2690104" y="1837833"/>
                      </a:cubicBezTo>
                      <a:lnTo>
                        <a:pt x="2690844" y="1837833"/>
                      </a:lnTo>
                      <a:cubicBezTo>
                        <a:pt x="2690844" y="1837833"/>
                        <a:pt x="2690844" y="1837833"/>
                        <a:pt x="2690844" y="1837833"/>
                      </a:cubicBezTo>
                      <a:cubicBezTo>
                        <a:pt x="2756767" y="1796354"/>
                        <a:pt x="2797506" y="1736357"/>
                        <a:pt x="2798247" y="1657842"/>
                      </a:cubicBezTo>
                      <a:cubicBezTo>
                        <a:pt x="2799729" y="1183791"/>
                        <a:pt x="2798987" y="707518"/>
                        <a:pt x="2798987" y="231245"/>
                      </a:cubicBezTo>
                      <a:close/>
                      <a:moveTo>
                        <a:pt x="725755" y="62364"/>
                      </a:moveTo>
                      <a:cubicBezTo>
                        <a:pt x="710200" y="69771"/>
                        <a:pt x="698349" y="59401"/>
                        <a:pt x="690201" y="46068"/>
                      </a:cubicBezTo>
                      <a:cubicBezTo>
                        <a:pt x="680571" y="29773"/>
                        <a:pt x="699089" y="29773"/>
                        <a:pt x="705015" y="22366"/>
                      </a:cubicBezTo>
                      <a:cubicBezTo>
                        <a:pt x="730199" y="2367"/>
                        <a:pt x="753161" y="20884"/>
                        <a:pt x="777605" y="25329"/>
                      </a:cubicBezTo>
                      <a:cubicBezTo>
                        <a:pt x="767975" y="48290"/>
                        <a:pt x="745013" y="53475"/>
                        <a:pt x="725755" y="62364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20" name="Freeform: Shape 310">
                  <a:extLst>
                    <a:ext uri="{FF2B5EF4-FFF2-40B4-BE49-F238E27FC236}">
                      <a16:creationId xmlns:a16="http://schemas.microsoft.com/office/drawing/2014/main" id="{0CB0E377-1B1D-4960-AD77-293AAAACCAD3}"/>
                    </a:ext>
                  </a:extLst>
                </p:cNvPr>
                <p:cNvSpPr/>
                <p:nvPr/>
              </p:nvSpPr>
              <p:spPr>
                <a:xfrm>
                  <a:off x="8779033" y="2476826"/>
                  <a:ext cx="439777" cy="120613"/>
                </a:xfrm>
                <a:custGeom>
                  <a:avLst/>
                  <a:gdLst>
                    <a:gd name="connsiteX0" fmla="*/ 1281 w 439777"/>
                    <a:gd name="connsiteY0" fmla="*/ 84067 h 120613"/>
                    <a:gd name="connsiteX1" fmla="*/ 37576 w 439777"/>
                    <a:gd name="connsiteY1" fmla="*/ 120362 h 120613"/>
                    <a:gd name="connsiteX2" fmla="*/ 130164 w 439777"/>
                    <a:gd name="connsiteY2" fmla="*/ 109251 h 120613"/>
                    <a:gd name="connsiteX3" fmla="*/ 225714 w 439777"/>
                    <a:gd name="connsiteY3" fmla="*/ 118140 h 120613"/>
                    <a:gd name="connsiteX4" fmla="*/ 394595 w 439777"/>
                    <a:gd name="connsiteY4" fmla="*/ 120362 h 120613"/>
                    <a:gd name="connsiteX5" fmla="*/ 439778 w 439777"/>
                    <a:gd name="connsiteY5" fmla="*/ 115177 h 120613"/>
                    <a:gd name="connsiteX6" fmla="*/ 416076 w 439777"/>
                    <a:gd name="connsiteY6" fmla="*/ 65550 h 120613"/>
                    <a:gd name="connsiteX7" fmla="*/ 381262 w 439777"/>
                    <a:gd name="connsiteY7" fmla="*/ 12960 h 120613"/>
                    <a:gd name="connsiteX8" fmla="*/ 336079 w 439777"/>
                    <a:gd name="connsiteY8" fmla="*/ 4071 h 120613"/>
                    <a:gd name="connsiteX9" fmla="*/ 324969 w 439777"/>
                    <a:gd name="connsiteY9" fmla="*/ 8516 h 120613"/>
                    <a:gd name="connsiteX10" fmla="*/ 300526 w 439777"/>
                    <a:gd name="connsiteY10" fmla="*/ 11478 h 120613"/>
                    <a:gd name="connsiteX11" fmla="*/ 282749 w 439777"/>
                    <a:gd name="connsiteY11" fmla="*/ 4071 h 120613"/>
                    <a:gd name="connsiteX12" fmla="*/ 70166 w 439777"/>
                    <a:gd name="connsiteY12" fmla="*/ 5553 h 120613"/>
                    <a:gd name="connsiteX13" fmla="*/ 5725 w 439777"/>
                    <a:gd name="connsiteY13" fmla="*/ 12960 h 120613"/>
                    <a:gd name="connsiteX14" fmla="*/ 1281 w 439777"/>
                    <a:gd name="connsiteY14" fmla="*/ 84067 h 120613"/>
                    <a:gd name="connsiteX15" fmla="*/ 187938 w 439777"/>
                    <a:gd name="connsiteY15" fmla="*/ 64068 h 120613"/>
                    <a:gd name="connsiteX16" fmla="*/ 202012 w 439777"/>
                    <a:gd name="connsiteY16" fmla="*/ 87030 h 120613"/>
                    <a:gd name="connsiteX17" fmla="*/ 191642 w 439777"/>
                    <a:gd name="connsiteY17" fmla="*/ 101104 h 120613"/>
                    <a:gd name="connsiteX18" fmla="*/ 179050 w 439777"/>
                    <a:gd name="connsiteY18" fmla="*/ 75920 h 120613"/>
                    <a:gd name="connsiteX19" fmla="*/ 187938 w 439777"/>
                    <a:gd name="connsiteY19" fmla="*/ 64068 h 12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39777" h="120613">
                      <a:moveTo>
                        <a:pt x="1281" y="84067"/>
                      </a:moveTo>
                      <a:cubicBezTo>
                        <a:pt x="-1682" y="112214"/>
                        <a:pt x="10169" y="118140"/>
                        <a:pt x="37576" y="120362"/>
                      </a:cubicBezTo>
                      <a:cubicBezTo>
                        <a:pt x="70166" y="123325"/>
                        <a:pt x="99794" y="98882"/>
                        <a:pt x="130164" y="109251"/>
                      </a:cubicBezTo>
                      <a:cubicBezTo>
                        <a:pt x="162014" y="121103"/>
                        <a:pt x="193864" y="117399"/>
                        <a:pt x="225714" y="118140"/>
                      </a:cubicBezTo>
                      <a:cubicBezTo>
                        <a:pt x="282008" y="119621"/>
                        <a:pt x="338302" y="119621"/>
                        <a:pt x="394595" y="120362"/>
                      </a:cubicBezTo>
                      <a:cubicBezTo>
                        <a:pt x="409409" y="118881"/>
                        <a:pt x="424223" y="117399"/>
                        <a:pt x="439778" y="115177"/>
                      </a:cubicBezTo>
                      <a:cubicBezTo>
                        <a:pt x="433853" y="95919"/>
                        <a:pt x="395336" y="95178"/>
                        <a:pt x="416076" y="65550"/>
                      </a:cubicBezTo>
                      <a:cubicBezTo>
                        <a:pt x="405706" y="47032"/>
                        <a:pt x="408669" y="17404"/>
                        <a:pt x="381262" y="12960"/>
                      </a:cubicBezTo>
                      <a:cubicBezTo>
                        <a:pt x="365707" y="10738"/>
                        <a:pt x="350153" y="11478"/>
                        <a:pt x="336079" y="4071"/>
                      </a:cubicBezTo>
                      <a:cubicBezTo>
                        <a:pt x="333116" y="2590"/>
                        <a:pt x="324969" y="6293"/>
                        <a:pt x="324969" y="8516"/>
                      </a:cubicBezTo>
                      <a:cubicBezTo>
                        <a:pt x="319044" y="35181"/>
                        <a:pt x="309414" y="21108"/>
                        <a:pt x="300526" y="11478"/>
                      </a:cubicBezTo>
                      <a:cubicBezTo>
                        <a:pt x="295340" y="5553"/>
                        <a:pt x="289415" y="4071"/>
                        <a:pt x="282749" y="4071"/>
                      </a:cubicBezTo>
                      <a:cubicBezTo>
                        <a:pt x="211641" y="4071"/>
                        <a:pt x="140533" y="2590"/>
                        <a:pt x="70166" y="5553"/>
                      </a:cubicBezTo>
                      <a:cubicBezTo>
                        <a:pt x="48686" y="6293"/>
                        <a:pt x="18317" y="-11484"/>
                        <a:pt x="5725" y="12960"/>
                      </a:cubicBezTo>
                      <a:cubicBezTo>
                        <a:pt x="-5386" y="32959"/>
                        <a:pt x="3503" y="60365"/>
                        <a:pt x="1281" y="84067"/>
                      </a:cubicBezTo>
                      <a:close/>
                      <a:moveTo>
                        <a:pt x="187938" y="64068"/>
                      </a:moveTo>
                      <a:cubicBezTo>
                        <a:pt x="204234" y="63328"/>
                        <a:pt x="197568" y="78142"/>
                        <a:pt x="202012" y="87030"/>
                      </a:cubicBezTo>
                      <a:cubicBezTo>
                        <a:pt x="204975" y="95919"/>
                        <a:pt x="201271" y="101844"/>
                        <a:pt x="191642" y="101104"/>
                      </a:cubicBezTo>
                      <a:cubicBezTo>
                        <a:pt x="174606" y="100363"/>
                        <a:pt x="184975" y="84067"/>
                        <a:pt x="179050" y="75920"/>
                      </a:cubicBezTo>
                      <a:cubicBezTo>
                        <a:pt x="171643" y="66290"/>
                        <a:pt x="182754" y="64068"/>
                        <a:pt x="187938" y="64068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21" name="Freeform: Shape 311">
                  <a:extLst>
                    <a:ext uri="{FF2B5EF4-FFF2-40B4-BE49-F238E27FC236}">
                      <a16:creationId xmlns:a16="http://schemas.microsoft.com/office/drawing/2014/main" id="{C1D67FFC-D31D-4E54-B56A-A3ACCE719457}"/>
                    </a:ext>
                  </a:extLst>
                </p:cNvPr>
                <p:cNvSpPr/>
                <p:nvPr/>
              </p:nvSpPr>
              <p:spPr>
                <a:xfrm>
                  <a:off x="10343201" y="4256718"/>
                  <a:ext cx="1311047" cy="116639"/>
                </a:xfrm>
                <a:custGeom>
                  <a:avLst/>
                  <a:gdLst>
                    <a:gd name="connsiteX0" fmla="*/ 1273272 w 1311047"/>
                    <a:gd name="connsiteY0" fmla="*/ 86311 h 116639"/>
                    <a:gd name="connsiteX1" fmla="*/ 1225866 w 1311047"/>
                    <a:gd name="connsiteY1" fmla="*/ 43350 h 116639"/>
                    <a:gd name="connsiteX2" fmla="*/ 1230310 w 1311047"/>
                    <a:gd name="connsiteY2" fmla="*/ 32239 h 116639"/>
                    <a:gd name="connsiteX3" fmla="*/ 1244384 w 1311047"/>
                    <a:gd name="connsiteY3" fmla="*/ 9278 h 116639"/>
                    <a:gd name="connsiteX4" fmla="*/ 1215496 w 1311047"/>
                    <a:gd name="connsiteY4" fmla="*/ 4833 h 116639"/>
                    <a:gd name="connsiteX5" fmla="*/ 1192535 w 1311047"/>
                    <a:gd name="connsiteY5" fmla="*/ 2611 h 116639"/>
                    <a:gd name="connsiteX6" fmla="*/ 1204386 w 1311047"/>
                    <a:gd name="connsiteY6" fmla="*/ 10018 h 116639"/>
                    <a:gd name="connsiteX7" fmla="*/ 1194756 w 1311047"/>
                    <a:gd name="connsiteY7" fmla="*/ 15944 h 116639"/>
                    <a:gd name="connsiteX8" fmla="*/ 1134759 w 1311047"/>
                    <a:gd name="connsiteY8" fmla="*/ 389 h 116639"/>
                    <a:gd name="connsiteX9" fmla="*/ 1014025 w 1311047"/>
                    <a:gd name="connsiteY9" fmla="*/ 1130 h 116639"/>
                    <a:gd name="connsiteX10" fmla="*/ 62219 w 1311047"/>
                    <a:gd name="connsiteY10" fmla="*/ 1130 h 116639"/>
                    <a:gd name="connsiteX11" fmla="*/ 0 w 1311047"/>
                    <a:gd name="connsiteY11" fmla="*/ 1130 h 116639"/>
                    <a:gd name="connsiteX12" fmla="*/ 37776 w 1311047"/>
                    <a:gd name="connsiteY12" fmla="*/ 29277 h 116639"/>
                    <a:gd name="connsiteX13" fmla="*/ 74070 w 1311047"/>
                    <a:gd name="connsiteY13" fmla="*/ 90755 h 116639"/>
                    <a:gd name="connsiteX14" fmla="*/ 91848 w 1311047"/>
                    <a:gd name="connsiteY14" fmla="*/ 114458 h 116639"/>
                    <a:gd name="connsiteX15" fmla="*/ 369612 w 1311047"/>
                    <a:gd name="connsiteY15" fmla="*/ 115198 h 116639"/>
                    <a:gd name="connsiteX16" fmla="*/ 502939 w 1311047"/>
                    <a:gd name="connsiteY16" fmla="*/ 113717 h 116639"/>
                    <a:gd name="connsiteX17" fmla="*/ 610341 w 1311047"/>
                    <a:gd name="connsiteY17" fmla="*/ 115939 h 116639"/>
                    <a:gd name="connsiteX18" fmla="*/ 628117 w 1311047"/>
                    <a:gd name="connsiteY18" fmla="*/ 112976 h 116639"/>
                    <a:gd name="connsiteX19" fmla="*/ 651820 w 1311047"/>
                    <a:gd name="connsiteY19" fmla="*/ 110013 h 116639"/>
                    <a:gd name="connsiteX20" fmla="*/ 687373 w 1311047"/>
                    <a:gd name="connsiteY20" fmla="*/ 115939 h 116639"/>
                    <a:gd name="connsiteX21" fmla="*/ 1238458 w 1311047"/>
                    <a:gd name="connsiteY21" fmla="*/ 115939 h 116639"/>
                    <a:gd name="connsiteX22" fmla="*/ 1311047 w 1311047"/>
                    <a:gd name="connsiteY22" fmla="*/ 115939 h 116639"/>
                    <a:gd name="connsiteX23" fmla="*/ 1273272 w 1311047"/>
                    <a:gd name="connsiteY23" fmla="*/ 86311 h 116639"/>
                    <a:gd name="connsiteX24" fmla="*/ 962176 w 1311047"/>
                    <a:gd name="connsiteY24" fmla="*/ 108532 h 116639"/>
                    <a:gd name="connsiteX25" fmla="*/ 935510 w 1311047"/>
                    <a:gd name="connsiteY25" fmla="*/ 81867 h 116639"/>
                    <a:gd name="connsiteX26" fmla="*/ 948843 w 1311047"/>
                    <a:gd name="connsiteY26" fmla="*/ 70756 h 116639"/>
                    <a:gd name="connsiteX27" fmla="*/ 969583 w 1311047"/>
                    <a:gd name="connsiteY27" fmla="*/ 95199 h 116639"/>
                    <a:gd name="connsiteX28" fmla="*/ 962176 w 1311047"/>
                    <a:gd name="connsiteY28" fmla="*/ 108532 h 11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311047" h="116639">
                      <a:moveTo>
                        <a:pt x="1273272" y="86311"/>
                      </a:moveTo>
                      <a:cubicBezTo>
                        <a:pt x="1256235" y="81867"/>
                        <a:pt x="1245865" y="53720"/>
                        <a:pt x="1225866" y="43350"/>
                      </a:cubicBezTo>
                      <a:cubicBezTo>
                        <a:pt x="1225866" y="43350"/>
                        <a:pt x="1228088" y="35202"/>
                        <a:pt x="1230310" y="32239"/>
                      </a:cubicBezTo>
                      <a:cubicBezTo>
                        <a:pt x="1236236" y="25573"/>
                        <a:pt x="1250309" y="23351"/>
                        <a:pt x="1244384" y="9278"/>
                      </a:cubicBezTo>
                      <a:cubicBezTo>
                        <a:pt x="1237718" y="-7018"/>
                        <a:pt x="1225126" y="7796"/>
                        <a:pt x="1215496" y="4833"/>
                      </a:cubicBezTo>
                      <a:cubicBezTo>
                        <a:pt x="1208089" y="2611"/>
                        <a:pt x="1199942" y="3352"/>
                        <a:pt x="1192535" y="2611"/>
                      </a:cubicBezTo>
                      <a:cubicBezTo>
                        <a:pt x="1196238" y="7796"/>
                        <a:pt x="1203645" y="8537"/>
                        <a:pt x="1204386" y="10018"/>
                      </a:cubicBezTo>
                      <a:cubicBezTo>
                        <a:pt x="1205126" y="16685"/>
                        <a:pt x="1201423" y="17425"/>
                        <a:pt x="1194756" y="15944"/>
                      </a:cubicBezTo>
                      <a:cubicBezTo>
                        <a:pt x="1174017" y="12240"/>
                        <a:pt x="1157721" y="-2574"/>
                        <a:pt x="1134759" y="389"/>
                      </a:cubicBezTo>
                      <a:cubicBezTo>
                        <a:pt x="1094761" y="6315"/>
                        <a:pt x="1054022" y="1130"/>
                        <a:pt x="1014025" y="1130"/>
                      </a:cubicBezTo>
                      <a:cubicBezTo>
                        <a:pt x="697003" y="389"/>
                        <a:pt x="379981" y="1130"/>
                        <a:pt x="62219" y="1130"/>
                      </a:cubicBezTo>
                      <a:cubicBezTo>
                        <a:pt x="42220" y="1130"/>
                        <a:pt x="22221" y="1130"/>
                        <a:pt x="0" y="1130"/>
                      </a:cubicBezTo>
                      <a:cubicBezTo>
                        <a:pt x="9629" y="18907"/>
                        <a:pt x="26665" y="28536"/>
                        <a:pt x="37776" y="29277"/>
                      </a:cubicBezTo>
                      <a:cubicBezTo>
                        <a:pt x="85922" y="30758"/>
                        <a:pt x="51109" y="77423"/>
                        <a:pt x="74070" y="90755"/>
                      </a:cubicBezTo>
                      <a:cubicBezTo>
                        <a:pt x="51849" y="120383"/>
                        <a:pt x="75552" y="114458"/>
                        <a:pt x="91848" y="114458"/>
                      </a:cubicBezTo>
                      <a:cubicBezTo>
                        <a:pt x="184436" y="115198"/>
                        <a:pt x="277024" y="115198"/>
                        <a:pt x="369612" y="115198"/>
                      </a:cubicBezTo>
                      <a:cubicBezTo>
                        <a:pt x="414054" y="115198"/>
                        <a:pt x="458496" y="113717"/>
                        <a:pt x="502939" y="113717"/>
                      </a:cubicBezTo>
                      <a:cubicBezTo>
                        <a:pt x="538492" y="113717"/>
                        <a:pt x="574787" y="115198"/>
                        <a:pt x="610341" y="115939"/>
                      </a:cubicBezTo>
                      <a:cubicBezTo>
                        <a:pt x="616266" y="115939"/>
                        <a:pt x="628117" y="114458"/>
                        <a:pt x="628117" y="112976"/>
                      </a:cubicBezTo>
                      <a:cubicBezTo>
                        <a:pt x="631080" y="70015"/>
                        <a:pt x="646635" y="105569"/>
                        <a:pt x="651820" y="110013"/>
                      </a:cubicBezTo>
                      <a:cubicBezTo>
                        <a:pt x="662931" y="119643"/>
                        <a:pt x="675522" y="115939"/>
                        <a:pt x="687373" y="115939"/>
                      </a:cubicBezTo>
                      <a:cubicBezTo>
                        <a:pt x="871069" y="115939"/>
                        <a:pt x="1054764" y="115939"/>
                        <a:pt x="1238458" y="115939"/>
                      </a:cubicBezTo>
                      <a:cubicBezTo>
                        <a:pt x="1260679" y="115939"/>
                        <a:pt x="1282160" y="115939"/>
                        <a:pt x="1311047" y="115939"/>
                      </a:cubicBezTo>
                      <a:cubicBezTo>
                        <a:pt x="1296974" y="98903"/>
                        <a:pt x="1291048" y="90755"/>
                        <a:pt x="1273272" y="86311"/>
                      </a:cubicBezTo>
                      <a:close/>
                      <a:moveTo>
                        <a:pt x="962176" y="108532"/>
                      </a:moveTo>
                      <a:cubicBezTo>
                        <a:pt x="950324" y="103347"/>
                        <a:pt x="939213" y="94459"/>
                        <a:pt x="935510" y="81867"/>
                      </a:cubicBezTo>
                      <a:cubicBezTo>
                        <a:pt x="933288" y="75200"/>
                        <a:pt x="942917" y="70015"/>
                        <a:pt x="948843" y="70756"/>
                      </a:cubicBezTo>
                      <a:cubicBezTo>
                        <a:pt x="963657" y="72237"/>
                        <a:pt x="967360" y="84089"/>
                        <a:pt x="969583" y="95199"/>
                      </a:cubicBezTo>
                      <a:cubicBezTo>
                        <a:pt x="968841" y="101866"/>
                        <a:pt x="966620" y="110754"/>
                        <a:pt x="962176" y="108532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22" name="Freeform: Shape 312">
                  <a:extLst>
                    <a:ext uri="{FF2B5EF4-FFF2-40B4-BE49-F238E27FC236}">
                      <a16:creationId xmlns:a16="http://schemas.microsoft.com/office/drawing/2014/main" id="{5493CC3D-A3F5-4B00-8B5D-B77BE7188048}"/>
                    </a:ext>
                  </a:extLst>
                </p:cNvPr>
                <p:cNvSpPr/>
                <p:nvPr/>
              </p:nvSpPr>
              <p:spPr>
                <a:xfrm>
                  <a:off x="9378716" y="4257105"/>
                  <a:ext cx="984505" cy="114810"/>
                </a:xfrm>
                <a:custGeom>
                  <a:avLst/>
                  <a:gdLst>
                    <a:gd name="connsiteX0" fmla="*/ 970410 w 984505"/>
                    <a:gd name="connsiteY0" fmla="*/ 77035 h 114810"/>
                    <a:gd name="connsiteX1" fmla="*/ 906710 w 984505"/>
                    <a:gd name="connsiteY1" fmla="*/ 65184 h 114810"/>
                    <a:gd name="connsiteX2" fmla="*/ 888192 w 984505"/>
                    <a:gd name="connsiteY2" fmla="*/ 54814 h 114810"/>
                    <a:gd name="connsiteX3" fmla="*/ 960041 w 984505"/>
                    <a:gd name="connsiteY3" fmla="*/ 20741 h 114810"/>
                    <a:gd name="connsiteX4" fmla="*/ 923006 w 984505"/>
                    <a:gd name="connsiteY4" fmla="*/ 742 h 114810"/>
                    <a:gd name="connsiteX5" fmla="*/ 526729 w 984505"/>
                    <a:gd name="connsiteY5" fmla="*/ 742 h 114810"/>
                    <a:gd name="connsiteX6" fmla="*/ 480064 w 984505"/>
                    <a:gd name="connsiteY6" fmla="*/ 31111 h 114810"/>
                    <a:gd name="connsiteX7" fmla="*/ 445251 w 984505"/>
                    <a:gd name="connsiteY7" fmla="*/ 1 h 114810"/>
                    <a:gd name="connsiteX8" fmla="*/ 211929 w 984505"/>
                    <a:gd name="connsiteY8" fmla="*/ 742 h 114810"/>
                    <a:gd name="connsiteX9" fmla="*/ 145266 w 984505"/>
                    <a:gd name="connsiteY9" fmla="*/ 34815 h 114810"/>
                    <a:gd name="connsiteX10" fmla="*/ 128229 w 984505"/>
                    <a:gd name="connsiteY10" fmla="*/ 41481 h 114810"/>
                    <a:gd name="connsiteX11" fmla="*/ 80083 w 984505"/>
                    <a:gd name="connsiteY11" fmla="*/ 25926 h 114810"/>
                    <a:gd name="connsiteX12" fmla="*/ 28975 w 984505"/>
                    <a:gd name="connsiteY12" fmla="*/ 65924 h 114810"/>
                    <a:gd name="connsiteX13" fmla="*/ 87 w 984505"/>
                    <a:gd name="connsiteY13" fmla="*/ 91108 h 114810"/>
                    <a:gd name="connsiteX14" fmla="*/ 35641 w 984505"/>
                    <a:gd name="connsiteY14" fmla="*/ 114811 h 114810"/>
                    <a:gd name="connsiteX15" fmla="*/ 533394 w 984505"/>
                    <a:gd name="connsiteY15" fmla="*/ 114070 h 114810"/>
                    <a:gd name="connsiteX16" fmla="*/ 585985 w 984505"/>
                    <a:gd name="connsiteY16" fmla="*/ 101478 h 114810"/>
                    <a:gd name="connsiteX17" fmla="*/ 605984 w 984505"/>
                    <a:gd name="connsiteY17" fmla="*/ 102960 h 114810"/>
                    <a:gd name="connsiteX18" fmla="*/ 630427 w 984505"/>
                    <a:gd name="connsiteY18" fmla="*/ 114070 h 114810"/>
                    <a:gd name="connsiteX19" fmla="*/ 962263 w 984505"/>
                    <a:gd name="connsiteY19" fmla="*/ 114070 h 114810"/>
                    <a:gd name="connsiteX20" fmla="*/ 983743 w 984505"/>
                    <a:gd name="connsiteY20" fmla="*/ 103700 h 114810"/>
                    <a:gd name="connsiteX21" fmla="*/ 970410 w 984505"/>
                    <a:gd name="connsiteY21" fmla="*/ 77035 h 11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984505" h="114810">
                      <a:moveTo>
                        <a:pt x="970410" y="77035"/>
                      </a:moveTo>
                      <a:cubicBezTo>
                        <a:pt x="948930" y="74813"/>
                        <a:pt x="931894" y="51851"/>
                        <a:pt x="906710" y="65184"/>
                      </a:cubicBezTo>
                      <a:cubicBezTo>
                        <a:pt x="897822" y="70368"/>
                        <a:pt x="887452" y="67406"/>
                        <a:pt x="888192" y="54814"/>
                      </a:cubicBezTo>
                      <a:cubicBezTo>
                        <a:pt x="888933" y="32593"/>
                        <a:pt x="938560" y="8149"/>
                        <a:pt x="960041" y="20741"/>
                      </a:cubicBezTo>
                      <a:cubicBezTo>
                        <a:pt x="954855" y="-2221"/>
                        <a:pt x="938560" y="1"/>
                        <a:pt x="923006" y="742"/>
                      </a:cubicBezTo>
                      <a:cubicBezTo>
                        <a:pt x="791160" y="742"/>
                        <a:pt x="659314" y="742"/>
                        <a:pt x="526729" y="742"/>
                      </a:cubicBezTo>
                      <a:cubicBezTo>
                        <a:pt x="506729" y="742"/>
                        <a:pt x="483767" y="-4443"/>
                        <a:pt x="480064" y="31111"/>
                      </a:cubicBezTo>
                      <a:cubicBezTo>
                        <a:pt x="481545" y="-739"/>
                        <a:pt x="465250" y="1"/>
                        <a:pt x="445251" y="1"/>
                      </a:cubicBezTo>
                      <a:cubicBezTo>
                        <a:pt x="367477" y="742"/>
                        <a:pt x="289703" y="1"/>
                        <a:pt x="211929" y="742"/>
                      </a:cubicBezTo>
                      <a:cubicBezTo>
                        <a:pt x="185263" y="1483"/>
                        <a:pt x="153413" y="-4443"/>
                        <a:pt x="145266" y="34815"/>
                      </a:cubicBezTo>
                      <a:cubicBezTo>
                        <a:pt x="143784" y="40740"/>
                        <a:pt x="135636" y="41481"/>
                        <a:pt x="128229" y="41481"/>
                      </a:cubicBezTo>
                      <a:cubicBezTo>
                        <a:pt x="111193" y="42222"/>
                        <a:pt x="97120" y="34815"/>
                        <a:pt x="80083" y="25926"/>
                      </a:cubicBezTo>
                      <a:cubicBezTo>
                        <a:pt x="86009" y="72591"/>
                        <a:pt x="47492" y="55554"/>
                        <a:pt x="28975" y="65924"/>
                      </a:cubicBezTo>
                      <a:cubicBezTo>
                        <a:pt x="16383" y="72591"/>
                        <a:pt x="-1394" y="70368"/>
                        <a:pt x="87" y="91108"/>
                      </a:cubicBezTo>
                      <a:cubicBezTo>
                        <a:pt x="1569" y="112589"/>
                        <a:pt x="17123" y="114811"/>
                        <a:pt x="35641" y="114811"/>
                      </a:cubicBezTo>
                      <a:cubicBezTo>
                        <a:pt x="201559" y="114070"/>
                        <a:pt x="367477" y="114811"/>
                        <a:pt x="533394" y="114070"/>
                      </a:cubicBezTo>
                      <a:cubicBezTo>
                        <a:pt x="551912" y="114070"/>
                        <a:pt x="571171" y="119255"/>
                        <a:pt x="585985" y="101478"/>
                      </a:cubicBezTo>
                      <a:cubicBezTo>
                        <a:pt x="590429" y="95553"/>
                        <a:pt x="602280" y="93330"/>
                        <a:pt x="605984" y="102960"/>
                      </a:cubicBezTo>
                      <a:cubicBezTo>
                        <a:pt x="611168" y="116292"/>
                        <a:pt x="620798" y="114070"/>
                        <a:pt x="630427" y="114070"/>
                      </a:cubicBezTo>
                      <a:cubicBezTo>
                        <a:pt x="740792" y="114070"/>
                        <a:pt x="851897" y="114070"/>
                        <a:pt x="962263" y="114070"/>
                      </a:cubicBezTo>
                      <a:cubicBezTo>
                        <a:pt x="971152" y="114070"/>
                        <a:pt x="982262" y="115551"/>
                        <a:pt x="983743" y="103700"/>
                      </a:cubicBezTo>
                      <a:cubicBezTo>
                        <a:pt x="986706" y="93330"/>
                        <a:pt x="980780" y="78516"/>
                        <a:pt x="970410" y="77035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23" name="Freeform: Shape 313">
                  <a:extLst>
                    <a:ext uri="{FF2B5EF4-FFF2-40B4-BE49-F238E27FC236}">
                      <a16:creationId xmlns:a16="http://schemas.microsoft.com/office/drawing/2014/main" id="{17B5C00C-0DA1-4D95-B8F7-0E8DCBFFF12C}"/>
                    </a:ext>
                  </a:extLst>
                </p:cNvPr>
                <p:cNvSpPr/>
                <p:nvPr/>
              </p:nvSpPr>
              <p:spPr>
                <a:xfrm>
                  <a:off x="8777801" y="4256269"/>
                  <a:ext cx="575077" cy="117064"/>
                </a:xfrm>
                <a:custGeom>
                  <a:avLst/>
                  <a:gdLst>
                    <a:gd name="connsiteX0" fmla="*/ 521747 w 575077"/>
                    <a:gd name="connsiteY0" fmla="*/ 2319 h 117064"/>
                    <a:gd name="connsiteX1" fmla="*/ 486934 w 575077"/>
                    <a:gd name="connsiteY1" fmla="*/ 6763 h 117064"/>
                    <a:gd name="connsiteX2" fmla="*/ 423233 w 575077"/>
                    <a:gd name="connsiteY2" fmla="*/ 23059 h 117064"/>
                    <a:gd name="connsiteX3" fmla="*/ 423233 w 575077"/>
                    <a:gd name="connsiteY3" fmla="*/ 23059 h 117064"/>
                    <a:gd name="connsiteX4" fmla="*/ 423233 w 575077"/>
                    <a:gd name="connsiteY4" fmla="*/ 23059 h 117064"/>
                    <a:gd name="connsiteX5" fmla="*/ 389161 w 575077"/>
                    <a:gd name="connsiteY5" fmla="*/ 1578 h 117064"/>
                    <a:gd name="connsiteX6" fmla="*/ 175097 w 575077"/>
                    <a:gd name="connsiteY6" fmla="*/ 838 h 117064"/>
                    <a:gd name="connsiteX7" fmla="*/ 78805 w 575077"/>
                    <a:gd name="connsiteY7" fmla="*/ 838 h 117064"/>
                    <a:gd name="connsiteX8" fmla="*/ 8438 w 575077"/>
                    <a:gd name="connsiteY8" fmla="*/ 7504 h 117064"/>
                    <a:gd name="connsiteX9" fmla="*/ 3254 w 575077"/>
                    <a:gd name="connsiteY9" fmla="*/ 80834 h 117064"/>
                    <a:gd name="connsiteX10" fmla="*/ 3254 w 575077"/>
                    <a:gd name="connsiteY10" fmla="*/ 107499 h 117064"/>
                    <a:gd name="connsiteX11" fmla="*/ 17327 w 575077"/>
                    <a:gd name="connsiteY11" fmla="*/ 115647 h 117064"/>
                    <a:gd name="connsiteX12" fmla="*/ 328423 w 575077"/>
                    <a:gd name="connsiteY12" fmla="*/ 116388 h 117064"/>
                    <a:gd name="connsiteX13" fmla="*/ 399531 w 575077"/>
                    <a:gd name="connsiteY13" fmla="*/ 78612 h 117064"/>
                    <a:gd name="connsiteX14" fmla="*/ 413604 w 575077"/>
                    <a:gd name="connsiteY14" fmla="*/ 69723 h 117064"/>
                    <a:gd name="connsiteX15" fmla="*/ 451380 w 575077"/>
                    <a:gd name="connsiteY15" fmla="*/ 116388 h 117064"/>
                    <a:gd name="connsiteX16" fmla="*/ 502489 w 575077"/>
                    <a:gd name="connsiteY16" fmla="*/ 90463 h 117064"/>
                    <a:gd name="connsiteX17" fmla="*/ 575077 w 575077"/>
                    <a:gd name="connsiteY17" fmla="*/ 2319 h 117064"/>
                    <a:gd name="connsiteX18" fmla="*/ 521747 w 575077"/>
                    <a:gd name="connsiteY18" fmla="*/ 2319 h 117064"/>
                    <a:gd name="connsiteX19" fmla="*/ 115100 w 575077"/>
                    <a:gd name="connsiteY19" fmla="*/ 66761 h 117064"/>
                    <a:gd name="connsiteX20" fmla="*/ 72880 w 575077"/>
                    <a:gd name="connsiteY20" fmla="*/ 82315 h 117064"/>
                    <a:gd name="connsiteX21" fmla="*/ 65473 w 575077"/>
                    <a:gd name="connsiteY21" fmla="*/ 77871 h 117064"/>
                    <a:gd name="connsiteX22" fmla="*/ 59547 w 575077"/>
                    <a:gd name="connsiteY22" fmla="*/ 17133 h 117064"/>
                    <a:gd name="connsiteX23" fmla="*/ 59547 w 575077"/>
                    <a:gd name="connsiteY23" fmla="*/ 17133 h 117064"/>
                    <a:gd name="connsiteX24" fmla="*/ 60287 w 575077"/>
                    <a:gd name="connsiteY24" fmla="*/ 16393 h 117064"/>
                    <a:gd name="connsiteX25" fmla="*/ 60287 w 575077"/>
                    <a:gd name="connsiteY25" fmla="*/ 17133 h 117064"/>
                    <a:gd name="connsiteX26" fmla="*/ 61029 w 575077"/>
                    <a:gd name="connsiteY26" fmla="*/ 17133 h 117064"/>
                    <a:gd name="connsiteX27" fmla="*/ 61029 w 575077"/>
                    <a:gd name="connsiteY27" fmla="*/ 16393 h 117064"/>
                    <a:gd name="connsiteX28" fmla="*/ 61769 w 575077"/>
                    <a:gd name="connsiteY28" fmla="*/ 15652 h 117064"/>
                    <a:gd name="connsiteX29" fmla="*/ 63250 w 575077"/>
                    <a:gd name="connsiteY29" fmla="*/ 17133 h 117064"/>
                    <a:gd name="connsiteX30" fmla="*/ 89175 w 575077"/>
                    <a:gd name="connsiteY30" fmla="*/ 26022 h 117064"/>
                    <a:gd name="connsiteX31" fmla="*/ 115100 w 575077"/>
                    <a:gd name="connsiteY31" fmla="*/ 66761 h 117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575077" h="117064">
                      <a:moveTo>
                        <a:pt x="521747" y="2319"/>
                      </a:moveTo>
                      <a:cubicBezTo>
                        <a:pt x="509896" y="3060"/>
                        <a:pt x="492859" y="-5088"/>
                        <a:pt x="486934" y="6763"/>
                      </a:cubicBezTo>
                      <a:cubicBezTo>
                        <a:pt x="471379" y="40095"/>
                        <a:pt x="447676" y="29725"/>
                        <a:pt x="423233" y="23059"/>
                      </a:cubicBezTo>
                      <a:cubicBezTo>
                        <a:pt x="423233" y="23059"/>
                        <a:pt x="423233" y="23059"/>
                        <a:pt x="423233" y="23059"/>
                      </a:cubicBezTo>
                      <a:cubicBezTo>
                        <a:pt x="423233" y="23059"/>
                        <a:pt x="423233" y="23059"/>
                        <a:pt x="423233" y="23059"/>
                      </a:cubicBezTo>
                      <a:cubicBezTo>
                        <a:pt x="421011" y="1578"/>
                        <a:pt x="405457" y="1578"/>
                        <a:pt x="389161" y="1578"/>
                      </a:cubicBezTo>
                      <a:cubicBezTo>
                        <a:pt x="318053" y="1578"/>
                        <a:pt x="246205" y="838"/>
                        <a:pt x="175097" y="838"/>
                      </a:cubicBezTo>
                      <a:cubicBezTo>
                        <a:pt x="143247" y="838"/>
                        <a:pt x="110656" y="838"/>
                        <a:pt x="78805" y="838"/>
                      </a:cubicBezTo>
                      <a:cubicBezTo>
                        <a:pt x="54362" y="2319"/>
                        <a:pt x="21771" y="-5088"/>
                        <a:pt x="8438" y="7504"/>
                      </a:cubicBezTo>
                      <a:cubicBezTo>
                        <a:pt x="-7857" y="22318"/>
                        <a:pt x="4735" y="55650"/>
                        <a:pt x="3254" y="80834"/>
                      </a:cubicBezTo>
                      <a:cubicBezTo>
                        <a:pt x="2513" y="89722"/>
                        <a:pt x="3254" y="98611"/>
                        <a:pt x="3254" y="107499"/>
                      </a:cubicBezTo>
                      <a:cubicBezTo>
                        <a:pt x="3994" y="116388"/>
                        <a:pt x="9920" y="117128"/>
                        <a:pt x="17327" y="115647"/>
                      </a:cubicBezTo>
                      <a:cubicBezTo>
                        <a:pt x="121026" y="115647"/>
                        <a:pt x="224724" y="116388"/>
                        <a:pt x="328423" y="116388"/>
                      </a:cubicBezTo>
                      <a:cubicBezTo>
                        <a:pt x="358051" y="116388"/>
                        <a:pt x="393605" y="125276"/>
                        <a:pt x="399531" y="78612"/>
                      </a:cubicBezTo>
                      <a:cubicBezTo>
                        <a:pt x="400271" y="74908"/>
                        <a:pt x="408419" y="72686"/>
                        <a:pt x="413604" y="69723"/>
                      </a:cubicBezTo>
                      <a:cubicBezTo>
                        <a:pt x="411382" y="88982"/>
                        <a:pt x="432122" y="114906"/>
                        <a:pt x="451380" y="116388"/>
                      </a:cubicBezTo>
                      <a:cubicBezTo>
                        <a:pt x="472861" y="117869"/>
                        <a:pt x="486934" y="116388"/>
                        <a:pt x="502489" y="90463"/>
                      </a:cubicBezTo>
                      <a:cubicBezTo>
                        <a:pt x="521006" y="60094"/>
                        <a:pt x="546931" y="31207"/>
                        <a:pt x="575077" y="2319"/>
                      </a:cubicBezTo>
                      <a:cubicBezTo>
                        <a:pt x="555079" y="1578"/>
                        <a:pt x="538042" y="838"/>
                        <a:pt x="521747" y="2319"/>
                      </a:cubicBezTo>
                      <a:close/>
                      <a:moveTo>
                        <a:pt x="115100" y="66761"/>
                      </a:moveTo>
                      <a:cubicBezTo>
                        <a:pt x="112878" y="83056"/>
                        <a:pt x="85472" y="70464"/>
                        <a:pt x="72880" y="82315"/>
                      </a:cubicBezTo>
                      <a:cubicBezTo>
                        <a:pt x="72139" y="83056"/>
                        <a:pt x="65473" y="79352"/>
                        <a:pt x="65473" y="77871"/>
                      </a:cubicBezTo>
                      <a:cubicBezTo>
                        <a:pt x="70658" y="57131"/>
                        <a:pt x="49918" y="37873"/>
                        <a:pt x="59547" y="17133"/>
                      </a:cubicBezTo>
                      <a:cubicBezTo>
                        <a:pt x="59547" y="17133"/>
                        <a:pt x="59547" y="17133"/>
                        <a:pt x="59547" y="17133"/>
                      </a:cubicBezTo>
                      <a:cubicBezTo>
                        <a:pt x="59547" y="17133"/>
                        <a:pt x="60287" y="16393"/>
                        <a:pt x="60287" y="16393"/>
                      </a:cubicBezTo>
                      <a:cubicBezTo>
                        <a:pt x="60287" y="16393"/>
                        <a:pt x="60287" y="16393"/>
                        <a:pt x="60287" y="17133"/>
                      </a:cubicBezTo>
                      <a:cubicBezTo>
                        <a:pt x="60287" y="17133"/>
                        <a:pt x="60287" y="17133"/>
                        <a:pt x="61029" y="17133"/>
                      </a:cubicBezTo>
                      <a:cubicBezTo>
                        <a:pt x="61029" y="17133"/>
                        <a:pt x="61029" y="16393"/>
                        <a:pt x="61029" y="16393"/>
                      </a:cubicBezTo>
                      <a:cubicBezTo>
                        <a:pt x="61029" y="16393"/>
                        <a:pt x="61769" y="15652"/>
                        <a:pt x="61769" y="15652"/>
                      </a:cubicBezTo>
                      <a:cubicBezTo>
                        <a:pt x="61769" y="16393"/>
                        <a:pt x="62510" y="16393"/>
                        <a:pt x="63250" y="17133"/>
                      </a:cubicBezTo>
                      <a:cubicBezTo>
                        <a:pt x="72880" y="16393"/>
                        <a:pt x="80287" y="23800"/>
                        <a:pt x="89175" y="26022"/>
                      </a:cubicBezTo>
                      <a:cubicBezTo>
                        <a:pt x="108433" y="32688"/>
                        <a:pt x="116582" y="57872"/>
                        <a:pt x="115100" y="6676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sp>
            <p:nvSpPr>
              <p:cNvPr id="90" name="Freeform: Shape 280">
                <a:extLst>
                  <a:ext uri="{FF2B5EF4-FFF2-40B4-BE49-F238E27FC236}">
                    <a16:creationId xmlns:a16="http://schemas.microsoft.com/office/drawing/2014/main" id="{2EA085C5-0396-4A76-86A5-11E8ED46245E}"/>
                  </a:ext>
                </a:extLst>
              </p:cNvPr>
              <p:cNvSpPr/>
              <p:nvPr/>
            </p:nvSpPr>
            <p:spPr>
              <a:xfrm>
                <a:off x="4154331" y="2768299"/>
                <a:ext cx="1906049" cy="53709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91" name="Graphic 35">
                <a:extLst>
                  <a:ext uri="{FF2B5EF4-FFF2-40B4-BE49-F238E27FC236}">
                    <a16:creationId xmlns:a16="http://schemas.microsoft.com/office/drawing/2014/main" id="{917344FF-B152-45BE-9469-A1011C586236}"/>
                  </a:ext>
                </a:extLst>
              </p:cNvPr>
              <p:cNvGrpSpPr/>
              <p:nvPr/>
            </p:nvGrpSpPr>
            <p:grpSpPr>
              <a:xfrm>
                <a:off x="2594237" y="1896386"/>
                <a:ext cx="1562525" cy="984073"/>
                <a:chOff x="-59" y="2352663"/>
                <a:chExt cx="3411086" cy="2148287"/>
              </a:xfrm>
              <a:grpFill/>
            </p:grpSpPr>
            <p:sp>
              <p:nvSpPr>
                <p:cNvPr id="106" name="Freeform: Shape 296">
                  <a:extLst>
                    <a:ext uri="{FF2B5EF4-FFF2-40B4-BE49-F238E27FC236}">
                      <a16:creationId xmlns:a16="http://schemas.microsoft.com/office/drawing/2014/main" id="{E872F7A6-DE74-476A-9B21-18F9874CF96B}"/>
                    </a:ext>
                  </a:extLst>
                </p:cNvPr>
                <p:cNvSpPr/>
                <p:nvPr/>
              </p:nvSpPr>
              <p:spPr>
                <a:xfrm>
                  <a:off x="3039852" y="2357199"/>
                  <a:ext cx="302207" cy="94886"/>
                </a:xfrm>
                <a:custGeom>
                  <a:avLst/>
                  <a:gdLst>
                    <a:gd name="connsiteX0" fmla="*/ 8148 w 302207"/>
                    <a:gd name="connsiteY0" fmla="*/ 62960 h 94886"/>
                    <a:gd name="connsiteX1" fmla="*/ 51109 w 302207"/>
                    <a:gd name="connsiteY1" fmla="*/ 94069 h 94886"/>
                    <a:gd name="connsiteX2" fmla="*/ 172584 w 302207"/>
                    <a:gd name="connsiteY2" fmla="*/ 94810 h 94886"/>
                    <a:gd name="connsiteX3" fmla="*/ 214064 w 302207"/>
                    <a:gd name="connsiteY3" fmla="*/ 73330 h 94886"/>
                    <a:gd name="connsiteX4" fmla="*/ 302208 w 302207"/>
                    <a:gd name="connsiteY4" fmla="*/ 0 h 94886"/>
                    <a:gd name="connsiteX5" fmla="*/ 33332 w 302207"/>
                    <a:gd name="connsiteY5" fmla="*/ 0 h 94886"/>
                    <a:gd name="connsiteX6" fmla="*/ 59997 w 302207"/>
                    <a:gd name="connsiteY6" fmla="*/ 19258 h 94886"/>
                    <a:gd name="connsiteX7" fmla="*/ 77033 w 302207"/>
                    <a:gd name="connsiteY7" fmla="*/ 31850 h 94886"/>
                    <a:gd name="connsiteX8" fmla="*/ 59256 w 302207"/>
                    <a:gd name="connsiteY8" fmla="*/ 50368 h 94886"/>
                    <a:gd name="connsiteX9" fmla="*/ 0 w 302207"/>
                    <a:gd name="connsiteY9" fmla="*/ 49627 h 94886"/>
                    <a:gd name="connsiteX10" fmla="*/ 8148 w 302207"/>
                    <a:gd name="connsiteY10" fmla="*/ 62960 h 9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2207" h="94886">
                      <a:moveTo>
                        <a:pt x="8148" y="62960"/>
                      </a:moveTo>
                      <a:cubicBezTo>
                        <a:pt x="4444" y="98514"/>
                        <a:pt x="28147" y="94810"/>
                        <a:pt x="51109" y="94069"/>
                      </a:cubicBezTo>
                      <a:cubicBezTo>
                        <a:pt x="91847" y="93329"/>
                        <a:pt x="131846" y="93329"/>
                        <a:pt x="172584" y="94810"/>
                      </a:cubicBezTo>
                      <a:cubicBezTo>
                        <a:pt x="191842" y="95551"/>
                        <a:pt x="206657" y="91107"/>
                        <a:pt x="214064" y="73330"/>
                      </a:cubicBezTo>
                      <a:cubicBezTo>
                        <a:pt x="229618" y="37035"/>
                        <a:pt x="265172" y="23703"/>
                        <a:pt x="302208" y="0"/>
                      </a:cubicBezTo>
                      <a:cubicBezTo>
                        <a:pt x="207397" y="0"/>
                        <a:pt x="122216" y="0"/>
                        <a:pt x="33332" y="0"/>
                      </a:cubicBezTo>
                      <a:cubicBezTo>
                        <a:pt x="38517" y="13333"/>
                        <a:pt x="39998" y="25925"/>
                        <a:pt x="59997" y="19258"/>
                      </a:cubicBezTo>
                      <a:cubicBezTo>
                        <a:pt x="65182" y="17777"/>
                        <a:pt x="80737" y="18518"/>
                        <a:pt x="77033" y="31850"/>
                      </a:cubicBezTo>
                      <a:cubicBezTo>
                        <a:pt x="74811" y="39257"/>
                        <a:pt x="76293" y="52590"/>
                        <a:pt x="59256" y="50368"/>
                      </a:cubicBezTo>
                      <a:cubicBezTo>
                        <a:pt x="39998" y="48146"/>
                        <a:pt x="19999" y="49627"/>
                        <a:pt x="0" y="49627"/>
                      </a:cubicBezTo>
                      <a:cubicBezTo>
                        <a:pt x="741" y="58516"/>
                        <a:pt x="8148" y="61479"/>
                        <a:pt x="8148" y="6296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07" name="Freeform: Shape 297">
                  <a:extLst>
                    <a:ext uri="{FF2B5EF4-FFF2-40B4-BE49-F238E27FC236}">
                      <a16:creationId xmlns:a16="http://schemas.microsoft.com/office/drawing/2014/main" id="{55AA7BFD-196E-4C7F-9DFD-1BCD2A86EE8B}"/>
                    </a:ext>
                  </a:extLst>
                </p:cNvPr>
                <p:cNvSpPr/>
                <p:nvPr/>
              </p:nvSpPr>
              <p:spPr>
                <a:xfrm>
                  <a:off x="3319838" y="2354214"/>
                  <a:ext cx="91129" cy="97888"/>
                </a:xfrm>
                <a:custGeom>
                  <a:avLst/>
                  <a:gdLst>
                    <a:gd name="connsiteX0" fmla="*/ 0 w 91129"/>
                    <a:gd name="connsiteY0" fmla="*/ 97795 h 97888"/>
                    <a:gd name="connsiteX1" fmla="*/ 52590 w 91129"/>
                    <a:gd name="connsiteY1" fmla="*/ 67426 h 97888"/>
                    <a:gd name="connsiteX2" fmla="*/ 87403 w 91129"/>
                    <a:gd name="connsiteY2" fmla="*/ 76315 h 97888"/>
                    <a:gd name="connsiteX3" fmla="*/ 88144 w 91129"/>
                    <a:gd name="connsiteY3" fmla="*/ 4466 h 97888"/>
                    <a:gd name="connsiteX4" fmla="*/ 32591 w 91129"/>
                    <a:gd name="connsiteY4" fmla="*/ 2244 h 97888"/>
                    <a:gd name="connsiteX5" fmla="*/ 25925 w 91129"/>
                    <a:gd name="connsiteY5" fmla="*/ 18540 h 97888"/>
                    <a:gd name="connsiteX6" fmla="*/ 0 w 91129"/>
                    <a:gd name="connsiteY6" fmla="*/ 97795 h 97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1129" h="97888">
                      <a:moveTo>
                        <a:pt x="0" y="97795"/>
                      </a:moveTo>
                      <a:cubicBezTo>
                        <a:pt x="25925" y="94092"/>
                        <a:pt x="57034" y="110387"/>
                        <a:pt x="52590" y="67426"/>
                      </a:cubicBezTo>
                      <a:cubicBezTo>
                        <a:pt x="66663" y="65945"/>
                        <a:pt x="71107" y="93351"/>
                        <a:pt x="87403" y="76315"/>
                      </a:cubicBezTo>
                      <a:cubicBezTo>
                        <a:pt x="91847" y="71130"/>
                        <a:pt x="92588" y="5948"/>
                        <a:pt x="88144" y="4466"/>
                      </a:cubicBezTo>
                      <a:cubicBezTo>
                        <a:pt x="70367" y="-2941"/>
                        <a:pt x="51109" y="763"/>
                        <a:pt x="32591" y="2244"/>
                      </a:cubicBezTo>
                      <a:cubicBezTo>
                        <a:pt x="24443" y="2985"/>
                        <a:pt x="23702" y="12614"/>
                        <a:pt x="25925" y="18540"/>
                      </a:cubicBezTo>
                      <a:cubicBezTo>
                        <a:pt x="38517" y="48909"/>
                        <a:pt x="17777" y="70389"/>
                        <a:pt x="0" y="97795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08" name="Freeform: Shape 298">
                  <a:extLst>
                    <a:ext uri="{FF2B5EF4-FFF2-40B4-BE49-F238E27FC236}">
                      <a16:creationId xmlns:a16="http://schemas.microsoft.com/office/drawing/2014/main" id="{51D2A3FC-E32C-468C-A6BF-80433B456289}"/>
                    </a:ext>
                  </a:extLst>
                </p:cNvPr>
                <p:cNvSpPr/>
                <p:nvPr/>
              </p:nvSpPr>
              <p:spPr>
                <a:xfrm>
                  <a:off x="3256345" y="2437005"/>
                  <a:ext cx="30161" cy="18833"/>
                </a:xfrm>
                <a:custGeom>
                  <a:avLst/>
                  <a:gdLst>
                    <a:gd name="connsiteX0" fmla="*/ 6459 w 30161"/>
                    <a:gd name="connsiteY0" fmla="*/ 1671 h 18833"/>
                    <a:gd name="connsiteX1" fmla="*/ 1274 w 30161"/>
                    <a:gd name="connsiteY1" fmla="*/ 12041 h 18833"/>
                    <a:gd name="connsiteX2" fmla="*/ 30162 w 30161"/>
                    <a:gd name="connsiteY2" fmla="*/ 15004 h 18833"/>
                    <a:gd name="connsiteX3" fmla="*/ 6459 w 30161"/>
                    <a:gd name="connsiteY3" fmla="*/ 1671 h 18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161" h="18833">
                      <a:moveTo>
                        <a:pt x="6459" y="1671"/>
                      </a:moveTo>
                      <a:cubicBezTo>
                        <a:pt x="2756" y="3153"/>
                        <a:pt x="-2429" y="7597"/>
                        <a:pt x="1274" y="12041"/>
                      </a:cubicBezTo>
                      <a:cubicBezTo>
                        <a:pt x="7941" y="20930"/>
                        <a:pt x="17570" y="20189"/>
                        <a:pt x="30162" y="15004"/>
                      </a:cubicBezTo>
                      <a:cubicBezTo>
                        <a:pt x="22755" y="6856"/>
                        <a:pt x="19792" y="-4254"/>
                        <a:pt x="6459" y="167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09" name="Freeform: Shape 299">
                  <a:extLst>
                    <a:ext uri="{FF2B5EF4-FFF2-40B4-BE49-F238E27FC236}">
                      <a16:creationId xmlns:a16="http://schemas.microsoft.com/office/drawing/2014/main" id="{FABD9005-3104-4F85-B4C4-627467FD7175}"/>
                    </a:ext>
                  </a:extLst>
                </p:cNvPr>
                <p:cNvSpPr/>
                <p:nvPr/>
              </p:nvSpPr>
              <p:spPr>
                <a:xfrm>
                  <a:off x="2342824" y="2354940"/>
                  <a:ext cx="695546" cy="97613"/>
                </a:xfrm>
                <a:custGeom>
                  <a:avLst/>
                  <a:gdLst>
                    <a:gd name="connsiteX0" fmla="*/ 28912 w 695546"/>
                    <a:gd name="connsiteY0" fmla="*/ 70404 h 97613"/>
                    <a:gd name="connsiteX1" fmla="*/ 24 w 695546"/>
                    <a:gd name="connsiteY1" fmla="*/ 85959 h 97613"/>
                    <a:gd name="connsiteX2" fmla="*/ 30393 w 695546"/>
                    <a:gd name="connsiteY2" fmla="*/ 96329 h 97613"/>
                    <a:gd name="connsiteX3" fmla="*/ 665918 w 695546"/>
                    <a:gd name="connsiteY3" fmla="*/ 96329 h 97613"/>
                    <a:gd name="connsiteX4" fmla="*/ 685917 w 695546"/>
                    <a:gd name="connsiteY4" fmla="*/ 96329 h 97613"/>
                    <a:gd name="connsiteX5" fmla="*/ 695546 w 695546"/>
                    <a:gd name="connsiteY5" fmla="*/ 85218 h 97613"/>
                    <a:gd name="connsiteX6" fmla="*/ 686658 w 695546"/>
                    <a:gd name="connsiteY6" fmla="*/ 75589 h 97613"/>
                    <a:gd name="connsiteX7" fmla="*/ 666659 w 695546"/>
                    <a:gd name="connsiteY7" fmla="*/ 35591 h 97613"/>
                    <a:gd name="connsiteX8" fmla="*/ 639993 w 695546"/>
                    <a:gd name="connsiteY8" fmla="*/ 37 h 97613"/>
                    <a:gd name="connsiteX9" fmla="*/ 437040 w 695546"/>
                    <a:gd name="connsiteY9" fmla="*/ 778 h 97613"/>
                    <a:gd name="connsiteX10" fmla="*/ 392598 w 695546"/>
                    <a:gd name="connsiteY10" fmla="*/ 37813 h 97613"/>
                    <a:gd name="connsiteX11" fmla="*/ 386672 w 695546"/>
                    <a:gd name="connsiteY11" fmla="*/ 49664 h 97613"/>
                    <a:gd name="connsiteX12" fmla="*/ 366673 w 695546"/>
                    <a:gd name="connsiteY12" fmla="*/ 61515 h 97613"/>
                    <a:gd name="connsiteX13" fmla="*/ 358526 w 695546"/>
                    <a:gd name="connsiteY13" fmla="*/ 41516 h 97613"/>
                    <a:gd name="connsiteX14" fmla="*/ 367414 w 695546"/>
                    <a:gd name="connsiteY14" fmla="*/ 778 h 97613"/>
                    <a:gd name="connsiteX15" fmla="*/ 140758 w 695546"/>
                    <a:gd name="connsiteY15" fmla="*/ 778 h 97613"/>
                    <a:gd name="connsiteX16" fmla="*/ 94094 w 695546"/>
                    <a:gd name="connsiteY16" fmla="*/ 22258 h 97613"/>
                    <a:gd name="connsiteX17" fmla="*/ 68910 w 695546"/>
                    <a:gd name="connsiteY17" fmla="*/ 33369 h 97613"/>
                    <a:gd name="connsiteX18" fmla="*/ 25208 w 695546"/>
                    <a:gd name="connsiteY18" fmla="*/ 42998 h 97613"/>
                    <a:gd name="connsiteX19" fmla="*/ 18542 w 695546"/>
                    <a:gd name="connsiteY19" fmla="*/ 51886 h 97613"/>
                    <a:gd name="connsiteX20" fmla="*/ 26690 w 695546"/>
                    <a:gd name="connsiteY20" fmla="*/ 60775 h 97613"/>
                    <a:gd name="connsiteX21" fmla="*/ 41504 w 695546"/>
                    <a:gd name="connsiteY21" fmla="*/ 63738 h 97613"/>
                    <a:gd name="connsiteX22" fmla="*/ 28912 w 695546"/>
                    <a:gd name="connsiteY22" fmla="*/ 70404 h 97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95546" h="97613">
                      <a:moveTo>
                        <a:pt x="28912" y="70404"/>
                      </a:moveTo>
                      <a:cubicBezTo>
                        <a:pt x="15579" y="70404"/>
                        <a:pt x="-716" y="71885"/>
                        <a:pt x="24" y="85959"/>
                      </a:cubicBezTo>
                      <a:cubicBezTo>
                        <a:pt x="765" y="102995"/>
                        <a:pt x="19283" y="96329"/>
                        <a:pt x="30393" y="96329"/>
                      </a:cubicBezTo>
                      <a:cubicBezTo>
                        <a:pt x="242235" y="97069"/>
                        <a:pt x="454077" y="96329"/>
                        <a:pt x="665918" y="96329"/>
                      </a:cubicBezTo>
                      <a:cubicBezTo>
                        <a:pt x="672584" y="96329"/>
                        <a:pt x="679251" y="96329"/>
                        <a:pt x="685917" y="96329"/>
                      </a:cubicBezTo>
                      <a:cubicBezTo>
                        <a:pt x="693324" y="96329"/>
                        <a:pt x="695546" y="91884"/>
                        <a:pt x="695546" y="85218"/>
                      </a:cubicBezTo>
                      <a:cubicBezTo>
                        <a:pt x="695546" y="78552"/>
                        <a:pt x="694065" y="75589"/>
                        <a:pt x="686658" y="75589"/>
                      </a:cubicBezTo>
                      <a:cubicBezTo>
                        <a:pt x="657770" y="73367"/>
                        <a:pt x="658511" y="56330"/>
                        <a:pt x="666659" y="35591"/>
                      </a:cubicBezTo>
                      <a:cubicBezTo>
                        <a:pt x="677029" y="9666"/>
                        <a:pt x="669622" y="-704"/>
                        <a:pt x="639993" y="37"/>
                      </a:cubicBezTo>
                      <a:cubicBezTo>
                        <a:pt x="572589" y="1518"/>
                        <a:pt x="505185" y="778"/>
                        <a:pt x="437040" y="778"/>
                      </a:cubicBezTo>
                      <a:cubicBezTo>
                        <a:pt x="411856" y="778"/>
                        <a:pt x="380747" y="-7370"/>
                        <a:pt x="392598" y="37813"/>
                      </a:cubicBezTo>
                      <a:cubicBezTo>
                        <a:pt x="393339" y="40776"/>
                        <a:pt x="388894" y="45220"/>
                        <a:pt x="386672" y="49664"/>
                      </a:cubicBezTo>
                      <a:cubicBezTo>
                        <a:pt x="382969" y="59293"/>
                        <a:pt x="378525" y="62997"/>
                        <a:pt x="366673" y="61515"/>
                      </a:cubicBezTo>
                      <a:cubicBezTo>
                        <a:pt x="349637" y="59293"/>
                        <a:pt x="361488" y="47442"/>
                        <a:pt x="358526" y="41516"/>
                      </a:cubicBezTo>
                      <a:cubicBezTo>
                        <a:pt x="352600" y="28184"/>
                        <a:pt x="371858" y="19295"/>
                        <a:pt x="367414" y="778"/>
                      </a:cubicBezTo>
                      <a:cubicBezTo>
                        <a:pt x="291862" y="778"/>
                        <a:pt x="216310" y="778"/>
                        <a:pt x="140758" y="778"/>
                      </a:cubicBezTo>
                      <a:cubicBezTo>
                        <a:pt x="121500" y="778"/>
                        <a:pt x="102982" y="-2185"/>
                        <a:pt x="94094" y="22258"/>
                      </a:cubicBezTo>
                      <a:cubicBezTo>
                        <a:pt x="91131" y="29665"/>
                        <a:pt x="80021" y="38554"/>
                        <a:pt x="68910" y="33369"/>
                      </a:cubicBezTo>
                      <a:cubicBezTo>
                        <a:pt x="51133" y="24480"/>
                        <a:pt x="41504" y="45961"/>
                        <a:pt x="25208" y="42998"/>
                      </a:cubicBezTo>
                      <a:cubicBezTo>
                        <a:pt x="20023" y="42257"/>
                        <a:pt x="16320" y="46701"/>
                        <a:pt x="18542" y="51886"/>
                      </a:cubicBezTo>
                      <a:cubicBezTo>
                        <a:pt x="20023" y="55590"/>
                        <a:pt x="23727" y="57812"/>
                        <a:pt x="26690" y="60775"/>
                      </a:cubicBezTo>
                      <a:cubicBezTo>
                        <a:pt x="34097" y="51886"/>
                        <a:pt x="40023" y="57812"/>
                        <a:pt x="41504" y="63738"/>
                      </a:cubicBezTo>
                      <a:cubicBezTo>
                        <a:pt x="44467" y="73367"/>
                        <a:pt x="34097" y="70404"/>
                        <a:pt x="28912" y="70404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10" name="Freeform: Shape 300">
                  <a:extLst>
                    <a:ext uri="{FF2B5EF4-FFF2-40B4-BE49-F238E27FC236}">
                      <a16:creationId xmlns:a16="http://schemas.microsoft.com/office/drawing/2014/main" id="{706968A9-4A58-4889-9F98-C4359260FB07}"/>
                    </a:ext>
                  </a:extLst>
                </p:cNvPr>
                <p:cNvSpPr/>
                <p:nvPr/>
              </p:nvSpPr>
              <p:spPr>
                <a:xfrm>
                  <a:off x="1625846" y="2352663"/>
                  <a:ext cx="719224" cy="95642"/>
                </a:xfrm>
                <a:custGeom>
                  <a:avLst/>
                  <a:gdLst>
                    <a:gd name="connsiteX0" fmla="*/ 685893 w 719224"/>
                    <a:gd name="connsiteY0" fmla="*/ 95643 h 95642"/>
                    <a:gd name="connsiteX1" fmla="*/ 671819 w 719224"/>
                    <a:gd name="connsiteY1" fmla="*/ 84532 h 95642"/>
                    <a:gd name="connsiteX2" fmla="*/ 602934 w 719224"/>
                    <a:gd name="connsiteY2" fmla="*/ 56385 h 95642"/>
                    <a:gd name="connsiteX3" fmla="*/ 603674 w 719224"/>
                    <a:gd name="connsiteY3" fmla="*/ 25276 h 95642"/>
                    <a:gd name="connsiteX4" fmla="*/ 637006 w 719224"/>
                    <a:gd name="connsiteY4" fmla="*/ 21572 h 95642"/>
                    <a:gd name="connsiteX5" fmla="*/ 719224 w 719224"/>
                    <a:gd name="connsiteY5" fmla="*/ 832 h 95642"/>
                    <a:gd name="connsiteX6" fmla="*/ 397018 w 719224"/>
                    <a:gd name="connsiteY6" fmla="*/ 832 h 95642"/>
                    <a:gd name="connsiteX7" fmla="*/ 383685 w 719224"/>
                    <a:gd name="connsiteY7" fmla="*/ 6758 h 95642"/>
                    <a:gd name="connsiteX8" fmla="*/ 391092 w 719224"/>
                    <a:gd name="connsiteY8" fmla="*/ 20831 h 95642"/>
                    <a:gd name="connsiteX9" fmla="*/ 419980 w 719224"/>
                    <a:gd name="connsiteY9" fmla="*/ 4536 h 95642"/>
                    <a:gd name="connsiteX10" fmla="*/ 440719 w 719224"/>
                    <a:gd name="connsiteY10" fmla="*/ 54163 h 95642"/>
                    <a:gd name="connsiteX11" fmla="*/ 431090 w 719224"/>
                    <a:gd name="connsiteY11" fmla="*/ 51941 h 95642"/>
                    <a:gd name="connsiteX12" fmla="*/ 419239 w 719224"/>
                    <a:gd name="connsiteY12" fmla="*/ 46756 h 95642"/>
                    <a:gd name="connsiteX13" fmla="*/ 362205 w 719224"/>
                    <a:gd name="connsiteY13" fmla="*/ 23054 h 95642"/>
                    <a:gd name="connsiteX14" fmla="*/ 345168 w 719224"/>
                    <a:gd name="connsiteY14" fmla="*/ 24535 h 95642"/>
                    <a:gd name="connsiteX15" fmla="*/ 349613 w 719224"/>
                    <a:gd name="connsiteY15" fmla="*/ 40090 h 95642"/>
                    <a:gd name="connsiteX16" fmla="*/ 362945 w 719224"/>
                    <a:gd name="connsiteY16" fmla="*/ 86754 h 95642"/>
                    <a:gd name="connsiteX17" fmla="*/ 302207 w 719224"/>
                    <a:gd name="connsiteY17" fmla="*/ 20091 h 95642"/>
                    <a:gd name="connsiteX18" fmla="*/ 231100 w 719224"/>
                    <a:gd name="connsiteY18" fmla="*/ 29720 h 95642"/>
                    <a:gd name="connsiteX19" fmla="*/ 249617 w 719224"/>
                    <a:gd name="connsiteY19" fmla="*/ 22313 h 95642"/>
                    <a:gd name="connsiteX20" fmla="*/ 265172 w 719224"/>
                    <a:gd name="connsiteY20" fmla="*/ 19350 h 95642"/>
                    <a:gd name="connsiteX21" fmla="*/ 262209 w 719224"/>
                    <a:gd name="connsiteY21" fmla="*/ 40090 h 95642"/>
                    <a:gd name="connsiteX22" fmla="*/ 251840 w 719224"/>
                    <a:gd name="connsiteY22" fmla="*/ 48238 h 95642"/>
                    <a:gd name="connsiteX23" fmla="*/ 187398 w 719224"/>
                    <a:gd name="connsiteY23" fmla="*/ 46756 h 95642"/>
                    <a:gd name="connsiteX24" fmla="*/ 134808 w 719224"/>
                    <a:gd name="connsiteY24" fmla="*/ 12684 h 95642"/>
                    <a:gd name="connsiteX25" fmla="*/ 118513 w 719224"/>
                    <a:gd name="connsiteY25" fmla="*/ 92 h 95642"/>
                    <a:gd name="connsiteX26" fmla="*/ 40739 w 719224"/>
                    <a:gd name="connsiteY26" fmla="*/ 92 h 95642"/>
                    <a:gd name="connsiteX27" fmla="*/ 19999 w 719224"/>
                    <a:gd name="connsiteY27" fmla="*/ 14906 h 95642"/>
                    <a:gd name="connsiteX28" fmla="*/ 0 w 719224"/>
                    <a:gd name="connsiteY28" fmla="*/ 94161 h 95642"/>
                    <a:gd name="connsiteX29" fmla="*/ 685893 w 719224"/>
                    <a:gd name="connsiteY29" fmla="*/ 95643 h 95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719224" h="95642">
                      <a:moveTo>
                        <a:pt x="685893" y="95643"/>
                      </a:moveTo>
                      <a:cubicBezTo>
                        <a:pt x="681448" y="87495"/>
                        <a:pt x="677745" y="84532"/>
                        <a:pt x="671819" y="84532"/>
                      </a:cubicBezTo>
                      <a:cubicBezTo>
                        <a:pt x="633303" y="85273"/>
                        <a:pt x="621451" y="76384"/>
                        <a:pt x="602934" y="56385"/>
                      </a:cubicBezTo>
                      <a:cubicBezTo>
                        <a:pt x="590342" y="42312"/>
                        <a:pt x="595527" y="34905"/>
                        <a:pt x="603674" y="25276"/>
                      </a:cubicBezTo>
                      <a:cubicBezTo>
                        <a:pt x="613303" y="14165"/>
                        <a:pt x="624414" y="14906"/>
                        <a:pt x="637006" y="21572"/>
                      </a:cubicBezTo>
                      <a:cubicBezTo>
                        <a:pt x="674041" y="42312"/>
                        <a:pt x="691077" y="38608"/>
                        <a:pt x="719224" y="832"/>
                      </a:cubicBezTo>
                      <a:cubicBezTo>
                        <a:pt x="610341" y="832"/>
                        <a:pt x="503679" y="832"/>
                        <a:pt x="397018" y="832"/>
                      </a:cubicBezTo>
                      <a:cubicBezTo>
                        <a:pt x="391833" y="832"/>
                        <a:pt x="385166" y="-1390"/>
                        <a:pt x="383685" y="6758"/>
                      </a:cubicBezTo>
                      <a:cubicBezTo>
                        <a:pt x="382944" y="12684"/>
                        <a:pt x="386648" y="17128"/>
                        <a:pt x="391092" y="20831"/>
                      </a:cubicBezTo>
                      <a:cubicBezTo>
                        <a:pt x="408128" y="34164"/>
                        <a:pt x="415535" y="22313"/>
                        <a:pt x="419980" y="4536"/>
                      </a:cubicBezTo>
                      <a:cubicBezTo>
                        <a:pt x="433312" y="21572"/>
                        <a:pt x="451089" y="31942"/>
                        <a:pt x="440719" y="54163"/>
                      </a:cubicBezTo>
                      <a:cubicBezTo>
                        <a:pt x="437016" y="53422"/>
                        <a:pt x="434053" y="52682"/>
                        <a:pt x="431090" y="51941"/>
                      </a:cubicBezTo>
                      <a:cubicBezTo>
                        <a:pt x="426646" y="50460"/>
                        <a:pt x="422202" y="46015"/>
                        <a:pt x="419239" y="46756"/>
                      </a:cubicBezTo>
                      <a:cubicBezTo>
                        <a:pt x="394055" y="52682"/>
                        <a:pt x="371834" y="54904"/>
                        <a:pt x="362205" y="23054"/>
                      </a:cubicBezTo>
                      <a:cubicBezTo>
                        <a:pt x="360723" y="17128"/>
                        <a:pt x="350353" y="17869"/>
                        <a:pt x="345168" y="24535"/>
                      </a:cubicBezTo>
                      <a:cubicBezTo>
                        <a:pt x="339983" y="31201"/>
                        <a:pt x="341465" y="36386"/>
                        <a:pt x="349613" y="40090"/>
                      </a:cubicBezTo>
                      <a:cubicBezTo>
                        <a:pt x="366649" y="48238"/>
                        <a:pt x="373315" y="60089"/>
                        <a:pt x="362945" y="86754"/>
                      </a:cubicBezTo>
                      <a:cubicBezTo>
                        <a:pt x="340724" y="62311"/>
                        <a:pt x="322207" y="40090"/>
                        <a:pt x="302207" y="20091"/>
                      </a:cubicBezTo>
                      <a:cubicBezTo>
                        <a:pt x="274061" y="-8056"/>
                        <a:pt x="255543" y="-6575"/>
                        <a:pt x="231100" y="29720"/>
                      </a:cubicBezTo>
                      <a:cubicBezTo>
                        <a:pt x="242210" y="25276"/>
                        <a:pt x="247395" y="25276"/>
                        <a:pt x="249617" y="22313"/>
                      </a:cubicBezTo>
                      <a:cubicBezTo>
                        <a:pt x="254062" y="15647"/>
                        <a:pt x="258506" y="12684"/>
                        <a:pt x="265172" y="19350"/>
                      </a:cubicBezTo>
                      <a:cubicBezTo>
                        <a:pt x="273320" y="27498"/>
                        <a:pt x="263691" y="33423"/>
                        <a:pt x="262209" y="40090"/>
                      </a:cubicBezTo>
                      <a:cubicBezTo>
                        <a:pt x="260728" y="46015"/>
                        <a:pt x="262950" y="54904"/>
                        <a:pt x="251840" y="48238"/>
                      </a:cubicBezTo>
                      <a:cubicBezTo>
                        <a:pt x="230359" y="34905"/>
                        <a:pt x="208879" y="44534"/>
                        <a:pt x="187398" y="46756"/>
                      </a:cubicBezTo>
                      <a:cubicBezTo>
                        <a:pt x="161474" y="49719"/>
                        <a:pt x="145178" y="31942"/>
                        <a:pt x="134808" y="12684"/>
                      </a:cubicBezTo>
                      <a:cubicBezTo>
                        <a:pt x="129623" y="3055"/>
                        <a:pt x="128883" y="-649"/>
                        <a:pt x="118513" y="92"/>
                      </a:cubicBezTo>
                      <a:cubicBezTo>
                        <a:pt x="92588" y="832"/>
                        <a:pt x="66663" y="832"/>
                        <a:pt x="40739" y="92"/>
                      </a:cubicBezTo>
                      <a:cubicBezTo>
                        <a:pt x="29628" y="92"/>
                        <a:pt x="17777" y="1573"/>
                        <a:pt x="19999" y="14906"/>
                      </a:cubicBezTo>
                      <a:cubicBezTo>
                        <a:pt x="24443" y="44534"/>
                        <a:pt x="11851" y="69718"/>
                        <a:pt x="0" y="94161"/>
                      </a:cubicBezTo>
                      <a:cubicBezTo>
                        <a:pt x="228878" y="95643"/>
                        <a:pt x="457015" y="95643"/>
                        <a:pt x="685893" y="95643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11" name="Freeform: Shape 301">
                  <a:extLst>
                    <a:ext uri="{FF2B5EF4-FFF2-40B4-BE49-F238E27FC236}">
                      <a16:creationId xmlns:a16="http://schemas.microsoft.com/office/drawing/2014/main" id="{7BBD57EB-E0D5-4DA5-AB8A-D691ACCB4BC0}"/>
                    </a:ext>
                  </a:extLst>
                </p:cNvPr>
                <p:cNvSpPr/>
                <p:nvPr/>
              </p:nvSpPr>
              <p:spPr>
                <a:xfrm>
                  <a:off x="972545" y="2355718"/>
                  <a:ext cx="630123" cy="99537"/>
                </a:xfrm>
                <a:custGeom>
                  <a:avLst/>
                  <a:gdLst>
                    <a:gd name="connsiteX0" fmla="*/ 362945 w 630123"/>
                    <a:gd name="connsiteY0" fmla="*/ 63701 h 99537"/>
                    <a:gd name="connsiteX1" fmla="*/ 425905 w 630123"/>
                    <a:gd name="connsiteY1" fmla="*/ 45924 h 99537"/>
                    <a:gd name="connsiteX2" fmla="*/ 439979 w 630123"/>
                    <a:gd name="connsiteY2" fmla="*/ 67404 h 99537"/>
                    <a:gd name="connsiteX3" fmla="*/ 450349 w 630123"/>
                    <a:gd name="connsiteY3" fmla="*/ 94810 h 99537"/>
                    <a:gd name="connsiteX4" fmla="*/ 568121 w 630123"/>
                    <a:gd name="connsiteY4" fmla="*/ 93329 h 99537"/>
                    <a:gd name="connsiteX5" fmla="*/ 613304 w 630123"/>
                    <a:gd name="connsiteY5" fmla="*/ 98514 h 99537"/>
                    <a:gd name="connsiteX6" fmla="*/ 628858 w 630123"/>
                    <a:gd name="connsiteY6" fmla="*/ 84440 h 99537"/>
                    <a:gd name="connsiteX7" fmla="*/ 606637 w 630123"/>
                    <a:gd name="connsiteY7" fmla="*/ 77774 h 99537"/>
                    <a:gd name="connsiteX8" fmla="*/ 568121 w 630123"/>
                    <a:gd name="connsiteY8" fmla="*/ 79255 h 99537"/>
                    <a:gd name="connsiteX9" fmla="*/ 568121 w 630123"/>
                    <a:gd name="connsiteY9" fmla="*/ 79255 h 99537"/>
                    <a:gd name="connsiteX10" fmla="*/ 561454 w 630123"/>
                    <a:gd name="connsiteY10" fmla="*/ 68145 h 99537"/>
                    <a:gd name="connsiteX11" fmla="*/ 518493 w 630123"/>
                    <a:gd name="connsiteY11" fmla="*/ 57775 h 99537"/>
                    <a:gd name="connsiteX12" fmla="*/ 501457 w 630123"/>
                    <a:gd name="connsiteY12" fmla="*/ 55553 h 99537"/>
                    <a:gd name="connsiteX13" fmla="*/ 489606 w 630123"/>
                    <a:gd name="connsiteY13" fmla="*/ 36294 h 99537"/>
                    <a:gd name="connsiteX14" fmla="*/ 502198 w 630123"/>
                    <a:gd name="connsiteY14" fmla="*/ 27406 h 99537"/>
                    <a:gd name="connsiteX15" fmla="*/ 539974 w 630123"/>
                    <a:gd name="connsiteY15" fmla="*/ 0 h 99537"/>
                    <a:gd name="connsiteX16" fmla="*/ 94069 w 630123"/>
                    <a:gd name="connsiteY16" fmla="*/ 0 h 99537"/>
                    <a:gd name="connsiteX17" fmla="*/ 71848 w 630123"/>
                    <a:gd name="connsiteY17" fmla="*/ 19999 h 99537"/>
                    <a:gd name="connsiteX18" fmla="*/ 0 w 630123"/>
                    <a:gd name="connsiteY18" fmla="*/ 97032 h 99537"/>
                    <a:gd name="connsiteX19" fmla="*/ 368130 w 630123"/>
                    <a:gd name="connsiteY19" fmla="*/ 97032 h 99537"/>
                    <a:gd name="connsiteX20" fmla="*/ 362945 w 630123"/>
                    <a:gd name="connsiteY20" fmla="*/ 63701 h 99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30123" h="99537">
                      <a:moveTo>
                        <a:pt x="362945" y="63701"/>
                      </a:moveTo>
                      <a:cubicBezTo>
                        <a:pt x="377019" y="31110"/>
                        <a:pt x="402943" y="46664"/>
                        <a:pt x="425905" y="45924"/>
                      </a:cubicBezTo>
                      <a:cubicBezTo>
                        <a:pt x="442941" y="45183"/>
                        <a:pt x="449608" y="48886"/>
                        <a:pt x="439979" y="67404"/>
                      </a:cubicBezTo>
                      <a:cubicBezTo>
                        <a:pt x="434794" y="77774"/>
                        <a:pt x="430349" y="94069"/>
                        <a:pt x="450349" y="94810"/>
                      </a:cubicBezTo>
                      <a:cubicBezTo>
                        <a:pt x="489606" y="95551"/>
                        <a:pt x="528863" y="94069"/>
                        <a:pt x="568121" y="93329"/>
                      </a:cubicBezTo>
                      <a:cubicBezTo>
                        <a:pt x="582194" y="103699"/>
                        <a:pt x="598489" y="97773"/>
                        <a:pt x="613304" y="98514"/>
                      </a:cubicBezTo>
                      <a:cubicBezTo>
                        <a:pt x="622192" y="98514"/>
                        <a:pt x="634043" y="97773"/>
                        <a:pt x="628858" y="84440"/>
                      </a:cubicBezTo>
                      <a:cubicBezTo>
                        <a:pt x="625896" y="75552"/>
                        <a:pt x="617007" y="71108"/>
                        <a:pt x="606637" y="77774"/>
                      </a:cubicBezTo>
                      <a:cubicBezTo>
                        <a:pt x="594045" y="85922"/>
                        <a:pt x="581453" y="93329"/>
                        <a:pt x="568121" y="79255"/>
                      </a:cubicBezTo>
                      <a:cubicBezTo>
                        <a:pt x="568121" y="79255"/>
                        <a:pt x="568121" y="79255"/>
                        <a:pt x="568121" y="79255"/>
                      </a:cubicBezTo>
                      <a:cubicBezTo>
                        <a:pt x="565898" y="75552"/>
                        <a:pt x="564417" y="69626"/>
                        <a:pt x="561454" y="68145"/>
                      </a:cubicBezTo>
                      <a:cubicBezTo>
                        <a:pt x="548122" y="60738"/>
                        <a:pt x="542196" y="23703"/>
                        <a:pt x="518493" y="57775"/>
                      </a:cubicBezTo>
                      <a:cubicBezTo>
                        <a:pt x="512568" y="65923"/>
                        <a:pt x="507383" y="58516"/>
                        <a:pt x="501457" y="55553"/>
                      </a:cubicBezTo>
                      <a:cubicBezTo>
                        <a:pt x="493309" y="51849"/>
                        <a:pt x="490347" y="43702"/>
                        <a:pt x="489606" y="36294"/>
                      </a:cubicBezTo>
                      <a:cubicBezTo>
                        <a:pt x="489606" y="31110"/>
                        <a:pt x="495531" y="25925"/>
                        <a:pt x="502198" y="27406"/>
                      </a:cubicBezTo>
                      <a:cubicBezTo>
                        <a:pt x="522197" y="30369"/>
                        <a:pt x="528123" y="14814"/>
                        <a:pt x="539974" y="0"/>
                      </a:cubicBezTo>
                      <a:cubicBezTo>
                        <a:pt x="388129" y="0"/>
                        <a:pt x="241470" y="0"/>
                        <a:pt x="94069" y="0"/>
                      </a:cubicBezTo>
                      <a:cubicBezTo>
                        <a:pt x="78515" y="0"/>
                        <a:pt x="76293" y="9629"/>
                        <a:pt x="71848" y="19999"/>
                      </a:cubicBezTo>
                      <a:cubicBezTo>
                        <a:pt x="57034" y="50368"/>
                        <a:pt x="40739" y="79996"/>
                        <a:pt x="0" y="97032"/>
                      </a:cubicBezTo>
                      <a:cubicBezTo>
                        <a:pt x="128142" y="97032"/>
                        <a:pt x="247395" y="97032"/>
                        <a:pt x="368130" y="97032"/>
                      </a:cubicBezTo>
                      <a:cubicBezTo>
                        <a:pt x="357760" y="85922"/>
                        <a:pt x="357760" y="76293"/>
                        <a:pt x="362945" y="6370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12" name="Freeform: Shape 302">
                  <a:extLst>
                    <a:ext uri="{FF2B5EF4-FFF2-40B4-BE49-F238E27FC236}">
                      <a16:creationId xmlns:a16="http://schemas.microsoft.com/office/drawing/2014/main" id="{6A881E23-1B85-401E-B0A4-C4E64EB21242}"/>
                    </a:ext>
                  </a:extLst>
                </p:cNvPr>
                <p:cNvSpPr/>
                <p:nvPr/>
              </p:nvSpPr>
              <p:spPr>
                <a:xfrm>
                  <a:off x="771074" y="2354236"/>
                  <a:ext cx="188309" cy="97816"/>
                </a:xfrm>
                <a:custGeom>
                  <a:avLst/>
                  <a:gdLst>
                    <a:gd name="connsiteX0" fmla="*/ 19998 w 188309"/>
                    <a:gd name="connsiteY0" fmla="*/ 97032 h 97816"/>
                    <a:gd name="connsiteX1" fmla="*/ 168139 w 188309"/>
                    <a:gd name="connsiteY1" fmla="*/ 97773 h 97816"/>
                    <a:gd name="connsiteX2" fmla="*/ 187397 w 188309"/>
                    <a:gd name="connsiteY2" fmla="*/ 75552 h 97816"/>
                    <a:gd name="connsiteX3" fmla="*/ 158510 w 188309"/>
                    <a:gd name="connsiteY3" fmla="*/ 25184 h 97816"/>
                    <a:gd name="connsiteX4" fmla="*/ 144436 w 188309"/>
                    <a:gd name="connsiteY4" fmla="*/ 22962 h 97816"/>
                    <a:gd name="connsiteX5" fmla="*/ 145177 w 188309"/>
                    <a:gd name="connsiteY5" fmla="*/ 34813 h 97816"/>
                    <a:gd name="connsiteX6" fmla="*/ 150362 w 188309"/>
                    <a:gd name="connsiteY6" fmla="*/ 52590 h 97816"/>
                    <a:gd name="connsiteX7" fmla="*/ 138511 w 188309"/>
                    <a:gd name="connsiteY7" fmla="*/ 0 h 97816"/>
                    <a:gd name="connsiteX8" fmla="*/ 97031 w 188309"/>
                    <a:gd name="connsiteY8" fmla="*/ 0 h 97816"/>
                    <a:gd name="connsiteX9" fmla="*/ 28146 w 188309"/>
                    <a:gd name="connsiteY9" fmla="*/ 58516 h 97816"/>
                    <a:gd name="connsiteX10" fmla="*/ 14072 w 188309"/>
                    <a:gd name="connsiteY10" fmla="*/ 74811 h 97816"/>
                    <a:gd name="connsiteX11" fmla="*/ 739 w 188309"/>
                    <a:gd name="connsiteY11" fmla="*/ 89625 h 97816"/>
                    <a:gd name="connsiteX12" fmla="*/ 19998 w 188309"/>
                    <a:gd name="connsiteY12" fmla="*/ 97032 h 97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8309" h="97816">
                      <a:moveTo>
                        <a:pt x="19998" y="97032"/>
                      </a:moveTo>
                      <a:cubicBezTo>
                        <a:pt x="69625" y="97032"/>
                        <a:pt x="118512" y="96292"/>
                        <a:pt x="168139" y="97773"/>
                      </a:cubicBezTo>
                      <a:cubicBezTo>
                        <a:pt x="186656" y="98514"/>
                        <a:pt x="190360" y="89625"/>
                        <a:pt x="187397" y="75552"/>
                      </a:cubicBezTo>
                      <a:cubicBezTo>
                        <a:pt x="182953" y="56294"/>
                        <a:pt x="174805" y="38517"/>
                        <a:pt x="158510" y="25184"/>
                      </a:cubicBezTo>
                      <a:cubicBezTo>
                        <a:pt x="154065" y="21481"/>
                        <a:pt x="149621" y="17777"/>
                        <a:pt x="144436" y="22962"/>
                      </a:cubicBezTo>
                      <a:cubicBezTo>
                        <a:pt x="139992" y="26665"/>
                        <a:pt x="143696" y="31110"/>
                        <a:pt x="145177" y="34813"/>
                      </a:cubicBezTo>
                      <a:cubicBezTo>
                        <a:pt x="146658" y="40739"/>
                        <a:pt x="154806" y="44442"/>
                        <a:pt x="150362" y="52590"/>
                      </a:cubicBezTo>
                      <a:cubicBezTo>
                        <a:pt x="121474" y="37035"/>
                        <a:pt x="118512" y="27406"/>
                        <a:pt x="138511" y="0"/>
                      </a:cubicBezTo>
                      <a:cubicBezTo>
                        <a:pt x="123696" y="0"/>
                        <a:pt x="110364" y="0"/>
                        <a:pt x="97031" y="0"/>
                      </a:cubicBezTo>
                      <a:cubicBezTo>
                        <a:pt x="62218" y="0"/>
                        <a:pt x="33330" y="23703"/>
                        <a:pt x="28146" y="58516"/>
                      </a:cubicBezTo>
                      <a:cubicBezTo>
                        <a:pt x="26664" y="68886"/>
                        <a:pt x="19257" y="70367"/>
                        <a:pt x="14072" y="74811"/>
                      </a:cubicBezTo>
                      <a:cubicBezTo>
                        <a:pt x="8147" y="78515"/>
                        <a:pt x="-2964" y="77774"/>
                        <a:pt x="739" y="89625"/>
                      </a:cubicBezTo>
                      <a:cubicBezTo>
                        <a:pt x="2962" y="98514"/>
                        <a:pt x="12591" y="97032"/>
                        <a:pt x="19998" y="97032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13" name="Freeform: Shape 303">
                  <a:extLst>
                    <a:ext uri="{FF2B5EF4-FFF2-40B4-BE49-F238E27FC236}">
                      <a16:creationId xmlns:a16="http://schemas.microsoft.com/office/drawing/2014/main" id="{1D44F131-FED2-4A0F-B59E-E1FA3B7CC63B}"/>
                    </a:ext>
                  </a:extLst>
                </p:cNvPr>
                <p:cNvSpPr/>
                <p:nvPr/>
              </p:nvSpPr>
              <p:spPr>
                <a:xfrm>
                  <a:off x="1811763" y="2353583"/>
                  <a:ext cx="30368" cy="18060"/>
                </a:xfrm>
                <a:custGeom>
                  <a:avLst/>
                  <a:gdLst>
                    <a:gd name="connsiteX0" fmla="*/ 30369 w 30368"/>
                    <a:gd name="connsiteY0" fmla="*/ 1394 h 18060"/>
                    <a:gd name="connsiteX1" fmla="*/ 0 w 30368"/>
                    <a:gd name="connsiteY1" fmla="*/ 5839 h 18060"/>
                    <a:gd name="connsiteX2" fmla="*/ 30369 w 30368"/>
                    <a:gd name="connsiteY2" fmla="*/ 1394 h 18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368" h="18060">
                      <a:moveTo>
                        <a:pt x="30369" y="1394"/>
                      </a:moveTo>
                      <a:cubicBezTo>
                        <a:pt x="19258" y="654"/>
                        <a:pt x="9629" y="-3050"/>
                        <a:pt x="0" y="5839"/>
                      </a:cubicBezTo>
                      <a:cubicBezTo>
                        <a:pt x="11111" y="20653"/>
                        <a:pt x="20740" y="25097"/>
                        <a:pt x="30369" y="1394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14" name="Freeform: Shape 304">
                  <a:extLst>
                    <a:ext uri="{FF2B5EF4-FFF2-40B4-BE49-F238E27FC236}">
                      <a16:creationId xmlns:a16="http://schemas.microsoft.com/office/drawing/2014/main" id="{CFF20C56-468C-428A-A3D7-A83216638762}"/>
                    </a:ext>
                  </a:extLst>
                </p:cNvPr>
                <p:cNvSpPr/>
                <p:nvPr/>
              </p:nvSpPr>
              <p:spPr>
                <a:xfrm>
                  <a:off x="166329" y="2529783"/>
                  <a:ext cx="329" cy="740"/>
                </a:xfrm>
                <a:custGeom>
                  <a:avLst/>
                  <a:gdLst>
                    <a:gd name="connsiteX0" fmla="*/ 329 w 329"/>
                    <a:gd name="connsiteY0" fmla="*/ 741 h 740"/>
                    <a:gd name="connsiteX1" fmla="*/ 329 w 329"/>
                    <a:gd name="connsiteY1" fmla="*/ 0 h 740"/>
                    <a:gd name="connsiteX2" fmla="*/ 329 w 329"/>
                    <a:gd name="connsiteY2" fmla="*/ 741 h 740"/>
                    <a:gd name="connsiteX3" fmla="*/ 329 w 329"/>
                    <a:gd name="connsiteY3" fmla="*/ 741 h 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9" h="740">
                      <a:moveTo>
                        <a:pt x="329" y="741"/>
                      </a:moveTo>
                      <a:cubicBezTo>
                        <a:pt x="329" y="741"/>
                        <a:pt x="329" y="0"/>
                        <a:pt x="329" y="0"/>
                      </a:cubicBezTo>
                      <a:cubicBezTo>
                        <a:pt x="329" y="0"/>
                        <a:pt x="-412" y="0"/>
                        <a:pt x="329" y="741"/>
                      </a:cubicBezTo>
                      <a:cubicBezTo>
                        <a:pt x="-412" y="0"/>
                        <a:pt x="329" y="741"/>
                        <a:pt x="329" y="74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15" name="Freeform: Shape 305">
                  <a:extLst>
                    <a:ext uri="{FF2B5EF4-FFF2-40B4-BE49-F238E27FC236}">
                      <a16:creationId xmlns:a16="http://schemas.microsoft.com/office/drawing/2014/main" id="{E834A1A7-D336-4FAE-8FDE-4FA3D4E71898}"/>
                    </a:ext>
                  </a:extLst>
                </p:cNvPr>
                <p:cNvSpPr/>
                <p:nvPr/>
              </p:nvSpPr>
              <p:spPr>
                <a:xfrm>
                  <a:off x="166658" y="2468958"/>
                  <a:ext cx="53030" cy="60825"/>
                </a:xfrm>
                <a:custGeom>
                  <a:avLst/>
                  <a:gdLst>
                    <a:gd name="connsiteX0" fmla="*/ 25925 w 53030"/>
                    <a:gd name="connsiteY0" fmla="*/ 9717 h 60825"/>
                    <a:gd name="connsiteX1" fmla="*/ 0 w 53030"/>
                    <a:gd name="connsiteY1" fmla="*/ 60825 h 60825"/>
                    <a:gd name="connsiteX2" fmla="*/ 47405 w 53030"/>
                    <a:gd name="connsiteY2" fmla="*/ 28234 h 60825"/>
                    <a:gd name="connsiteX3" fmla="*/ 43702 w 53030"/>
                    <a:gd name="connsiteY3" fmla="*/ 3050 h 60825"/>
                    <a:gd name="connsiteX4" fmla="*/ 25925 w 53030"/>
                    <a:gd name="connsiteY4" fmla="*/ 9717 h 60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30" h="60825">
                      <a:moveTo>
                        <a:pt x="25925" y="9717"/>
                      </a:moveTo>
                      <a:cubicBezTo>
                        <a:pt x="17036" y="26753"/>
                        <a:pt x="4444" y="41567"/>
                        <a:pt x="0" y="60825"/>
                      </a:cubicBezTo>
                      <a:cubicBezTo>
                        <a:pt x="20740" y="57862"/>
                        <a:pt x="31110" y="38604"/>
                        <a:pt x="47405" y="28234"/>
                      </a:cubicBezTo>
                      <a:cubicBezTo>
                        <a:pt x="59997" y="20827"/>
                        <a:pt x="48146" y="8976"/>
                        <a:pt x="43702" y="3050"/>
                      </a:cubicBezTo>
                      <a:cubicBezTo>
                        <a:pt x="38517" y="-3616"/>
                        <a:pt x="30369" y="1569"/>
                        <a:pt x="25925" y="9717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16" name="Freeform: Shape 306">
                  <a:extLst>
                    <a:ext uri="{FF2B5EF4-FFF2-40B4-BE49-F238E27FC236}">
                      <a16:creationId xmlns:a16="http://schemas.microsoft.com/office/drawing/2014/main" id="{6BFD41E1-4235-4E51-9189-F3771623B440}"/>
                    </a:ext>
                  </a:extLst>
                </p:cNvPr>
                <p:cNvSpPr/>
                <p:nvPr/>
              </p:nvSpPr>
              <p:spPr>
                <a:xfrm>
                  <a:off x="96934" y="2354977"/>
                  <a:ext cx="667482" cy="129488"/>
                </a:xfrm>
                <a:custGeom>
                  <a:avLst/>
                  <a:gdLst>
                    <a:gd name="connsiteX0" fmla="*/ 17134 w 667482"/>
                    <a:gd name="connsiteY0" fmla="*/ 105180 h 129488"/>
                    <a:gd name="connsiteX1" fmla="*/ 85279 w 667482"/>
                    <a:gd name="connsiteY1" fmla="*/ 100736 h 129488"/>
                    <a:gd name="connsiteX2" fmla="*/ 121573 w 667482"/>
                    <a:gd name="connsiteY2" fmla="*/ 115550 h 129488"/>
                    <a:gd name="connsiteX3" fmla="*/ 148979 w 667482"/>
                    <a:gd name="connsiteY3" fmla="*/ 125179 h 129488"/>
                    <a:gd name="connsiteX4" fmla="*/ 288973 w 667482"/>
                    <a:gd name="connsiteY4" fmla="*/ 96292 h 129488"/>
                    <a:gd name="connsiteX5" fmla="*/ 585995 w 667482"/>
                    <a:gd name="connsiteY5" fmla="*/ 96292 h 129488"/>
                    <a:gd name="connsiteX6" fmla="*/ 667473 w 667482"/>
                    <a:gd name="connsiteY6" fmla="*/ 15555 h 129488"/>
                    <a:gd name="connsiteX7" fmla="*/ 654140 w 667482"/>
                    <a:gd name="connsiteY7" fmla="*/ 2222 h 129488"/>
                    <a:gd name="connsiteX8" fmla="*/ 620808 w 667482"/>
                    <a:gd name="connsiteY8" fmla="*/ 0 h 129488"/>
                    <a:gd name="connsiteX9" fmla="*/ 201569 w 667482"/>
                    <a:gd name="connsiteY9" fmla="*/ 0 h 129488"/>
                    <a:gd name="connsiteX10" fmla="*/ 92686 w 667482"/>
                    <a:gd name="connsiteY10" fmla="*/ 16295 h 129488"/>
                    <a:gd name="connsiteX11" fmla="*/ 93426 w 667482"/>
                    <a:gd name="connsiteY11" fmla="*/ 22221 h 129488"/>
                    <a:gd name="connsiteX12" fmla="*/ 93426 w 667482"/>
                    <a:gd name="connsiteY12" fmla="*/ 68886 h 129488"/>
                    <a:gd name="connsiteX13" fmla="*/ 43799 w 667482"/>
                    <a:gd name="connsiteY13" fmla="*/ 57034 h 129488"/>
                    <a:gd name="connsiteX14" fmla="*/ 23060 w 667482"/>
                    <a:gd name="connsiteY14" fmla="*/ 53331 h 129488"/>
                    <a:gd name="connsiteX15" fmla="*/ 838 w 667482"/>
                    <a:gd name="connsiteY15" fmla="*/ 89625 h 129488"/>
                    <a:gd name="connsiteX16" fmla="*/ 17134 w 667482"/>
                    <a:gd name="connsiteY16" fmla="*/ 105180 h 129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67482" h="129488">
                      <a:moveTo>
                        <a:pt x="17134" y="105180"/>
                      </a:moveTo>
                      <a:cubicBezTo>
                        <a:pt x="40096" y="91107"/>
                        <a:pt x="62317" y="109624"/>
                        <a:pt x="85279" y="100736"/>
                      </a:cubicBezTo>
                      <a:cubicBezTo>
                        <a:pt x="97130" y="96292"/>
                        <a:pt x="115648" y="99995"/>
                        <a:pt x="121573" y="115550"/>
                      </a:cubicBezTo>
                      <a:cubicBezTo>
                        <a:pt x="128240" y="131105"/>
                        <a:pt x="134906" y="132586"/>
                        <a:pt x="148979" y="125179"/>
                      </a:cubicBezTo>
                      <a:cubicBezTo>
                        <a:pt x="192681" y="102217"/>
                        <a:pt x="240086" y="96292"/>
                        <a:pt x="288973" y="96292"/>
                      </a:cubicBezTo>
                      <a:cubicBezTo>
                        <a:pt x="388227" y="97773"/>
                        <a:pt x="486741" y="97032"/>
                        <a:pt x="585995" y="96292"/>
                      </a:cubicBezTo>
                      <a:cubicBezTo>
                        <a:pt x="627475" y="96292"/>
                        <a:pt x="668213" y="56294"/>
                        <a:pt x="667473" y="15555"/>
                      </a:cubicBezTo>
                      <a:cubicBezTo>
                        <a:pt x="667473" y="8148"/>
                        <a:pt x="660806" y="3704"/>
                        <a:pt x="654140" y="2222"/>
                      </a:cubicBezTo>
                      <a:cubicBezTo>
                        <a:pt x="643029" y="0"/>
                        <a:pt x="631919" y="0"/>
                        <a:pt x="620808" y="0"/>
                      </a:cubicBezTo>
                      <a:cubicBezTo>
                        <a:pt x="480815" y="0"/>
                        <a:pt x="341563" y="0"/>
                        <a:pt x="201569" y="0"/>
                      </a:cubicBezTo>
                      <a:cubicBezTo>
                        <a:pt x="163793" y="0"/>
                        <a:pt x="127499" y="3704"/>
                        <a:pt x="92686" y="16295"/>
                      </a:cubicBezTo>
                      <a:cubicBezTo>
                        <a:pt x="92686" y="18518"/>
                        <a:pt x="92686" y="20740"/>
                        <a:pt x="93426" y="22221"/>
                      </a:cubicBezTo>
                      <a:cubicBezTo>
                        <a:pt x="108981" y="38517"/>
                        <a:pt x="106018" y="62219"/>
                        <a:pt x="93426" y="68886"/>
                      </a:cubicBezTo>
                      <a:cubicBezTo>
                        <a:pt x="82316" y="74811"/>
                        <a:pt x="54910" y="84440"/>
                        <a:pt x="43799" y="57034"/>
                      </a:cubicBezTo>
                      <a:cubicBezTo>
                        <a:pt x="40836" y="49627"/>
                        <a:pt x="30467" y="48146"/>
                        <a:pt x="23060" y="53331"/>
                      </a:cubicBezTo>
                      <a:cubicBezTo>
                        <a:pt x="10468" y="62219"/>
                        <a:pt x="-3606" y="68886"/>
                        <a:pt x="838" y="89625"/>
                      </a:cubicBezTo>
                      <a:cubicBezTo>
                        <a:pt x="3801" y="99995"/>
                        <a:pt x="9727" y="109624"/>
                        <a:pt x="17134" y="10518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17" name="Freeform: Shape 307">
                  <a:extLst>
                    <a:ext uri="{FF2B5EF4-FFF2-40B4-BE49-F238E27FC236}">
                      <a16:creationId xmlns:a16="http://schemas.microsoft.com/office/drawing/2014/main" id="{99C5A406-6C8E-4EB0-A829-97240431BFD7}"/>
                    </a:ext>
                  </a:extLst>
                </p:cNvPr>
                <p:cNvSpPr/>
                <p:nvPr/>
              </p:nvSpPr>
              <p:spPr>
                <a:xfrm>
                  <a:off x="-59" y="2514021"/>
                  <a:ext cx="3387122" cy="1986929"/>
                </a:xfrm>
                <a:custGeom>
                  <a:avLst/>
                  <a:gdLst>
                    <a:gd name="connsiteX0" fmla="*/ 3355452 w 3387122"/>
                    <a:gd name="connsiteY0" fmla="*/ 1886783 h 1986929"/>
                    <a:gd name="connsiteX1" fmla="*/ 2854735 w 3387122"/>
                    <a:gd name="connsiteY1" fmla="*/ 1887523 h 1986929"/>
                    <a:gd name="connsiteX2" fmla="*/ 2762147 w 3387122"/>
                    <a:gd name="connsiteY2" fmla="*/ 1926040 h 1986929"/>
                    <a:gd name="connsiteX3" fmla="*/ 2718446 w 3387122"/>
                    <a:gd name="connsiteY3" fmla="*/ 1959372 h 1986929"/>
                    <a:gd name="connsiteX4" fmla="*/ 2678448 w 3387122"/>
                    <a:gd name="connsiteY4" fmla="*/ 1940854 h 1986929"/>
                    <a:gd name="connsiteX5" fmla="*/ 2682151 w 3387122"/>
                    <a:gd name="connsiteY5" fmla="*/ 1886783 h 1986929"/>
                    <a:gd name="connsiteX6" fmla="*/ 2619191 w 3387122"/>
                    <a:gd name="connsiteY6" fmla="*/ 1886783 h 1986929"/>
                    <a:gd name="connsiteX7" fmla="*/ 2414016 w 3387122"/>
                    <a:gd name="connsiteY7" fmla="*/ 1886783 h 1986929"/>
                    <a:gd name="connsiteX8" fmla="*/ 2390314 w 3387122"/>
                    <a:gd name="connsiteY8" fmla="*/ 1899375 h 1986929"/>
                    <a:gd name="connsiteX9" fmla="*/ 2405868 w 3387122"/>
                    <a:gd name="connsiteY9" fmla="*/ 1914189 h 1986929"/>
                    <a:gd name="connsiteX10" fmla="*/ 2392536 w 3387122"/>
                    <a:gd name="connsiteY10" fmla="*/ 1946780 h 1986929"/>
                    <a:gd name="connsiteX11" fmla="*/ 2371796 w 3387122"/>
                    <a:gd name="connsiteY11" fmla="*/ 1952705 h 1986929"/>
                    <a:gd name="connsiteX12" fmla="*/ 2361426 w 3387122"/>
                    <a:gd name="connsiteY12" fmla="*/ 1930484 h 1986929"/>
                    <a:gd name="connsiteX13" fmla="*/ 2363648 w 3387122"/>
                    <a:gd name="connsiteY13" fmla="*/ 1903819 h 1986929"/>
                    <a:gd name="connsiteX14" fmla="*/ 2342908 w 3387122"/>
                    <a:gd name="connsiteY14" fmla="*/ 1925299 h 1986929"/>
                    <a:gd name="connsiteX15" fmla="*/ 2329576 w 3387122"/>
                    <a:gd name="connsiteY15" fmla="*/ 1948261 h 1986929"/>
                    <a:gd name="connsiteX16" fmla="*/ 2312540 w 3387122"/>
                    <a:gd name="connsiteY16" fmla="*/ 1965297 h 1986929"/>
                    <a:gd name="connsiteX17" fmla="*/ 2274764 w 3387122"/>
                    <a:gd name="connsiteY17" fmla="*/ 1926781 h 1986929"/>
                    <a:gd name="connsiteX18" fmla="*/ 2271801 w 3387122"/>
                    <a:gd name="connsiteY18" fmla="*/ 1889005 h 1986929"/>
                    <a:gd name="connsiteX19" fmla="*/ 2239210 w 3387122"/>
                    <a:gd name="connsiteY19" fmla="*/ 1899375 h 1986929"/>
                    <a:gd name="connsiteX20" fmla="*/ 2239210 w 3387122"/>
                    <a:gd name="connsiteY20" fmla="*/ 1899375 h 1986929"/>
                    <a:gd name="connsiteX21" fmla="*/ 2248098 w 3387122"/>
                    <a:gd name="connsiteY21" fmla="*/ 1927522 h 1986929"/>
                    <a:gd name="connsiteX22" fmla="*/ 2250320 w 3387122"/>
                    <a:gd name="connsiteY22" fmla="*/ 1960853 h 1986929"/>
                    <a:gd name="connsiteX23" fmla="*/ 2207360 w 3387122"/>
                    <a:gd name="connsiteY23" fmla="*/ 1965297 h 1986929"/>
                    <a:gd name="connsiteX24" fmla="*/ 2199952 w 3387122"/>
                    <a:gd name="connsiteY24" fmla="*/ 1917892 h 1986929"/>
                    <a:gd name="connsiteX25" fmla="*/ 2238469 w 3387122"/>
                    <a:gd name="connsiteY25" fmla="*/ 1899375 h 1986929"/>
                    <a:gd name="connsiteX26" fmla="*/ 2216989 w 3387122"/>
                    <a:gd name="connsiteY26" fmla="*/ 1886783 h 1986929"/>
                    <a:gd name="connsiteX27" fmla="*/ 1508134 w 3387122"/>
                    <a:gd name="connsiteY27" fmla="*/ 1886783 h 1986929"/>
                    <a:gd name="connsiteX28" fmla="*/ 1478506 w 3387122"/>
                    <a:gd name="connsiteY28" fmla="*/ 1931966 h 1986929"/>
                    <a:gd name="connsiteX29" fmla="*/ 1485913 w 3387122"/>
                    <a:gd name="connsiteY29" fmla="*/ 1953446 h 1986929"/>
                    <a:gd name="connsiteX30" fmla="*/ 1459248 w 3387122"/>
                    <a:gd name="connsiteY30" fmla="*/ 1960113 h 1986929"/>
                    <a:gd name="connsiteX31" fmla="*/ 1445174 w 3387122"/>
                    <a:gd name="connsiteY31" fmla="*/ 1927522 h 1986929"/>
                    <a:gd name="connsiteX32" fmla="*/ 1430360 w 3387122"/>
                    <a:gd name="connsiteY32" fmla="*/ 1946780 h 1986929"/>
                    <a:gd name="connsiteX33" fmla="*/ 1418509 w 3387122"/>
                    <a:gd name="connsiteY33" fmla="*/ 1955668 h 1986929"/>
                    <a:gd name="connsiteX34" fmla="*/ 1411843 w 3387122"/>
                    <a:gd name="connsiteY34" fmla="*/ 1943076 h 1986929"/>
                    <a:gd name="connsiteX35" fmla="*/ 1434804 w 3387122"/>
                    <a:gd name="connsiteY35" fmla="*/ 1886042 h 1986929"/>
                    <a:gd name="connsiteX36" fmla="*/ 1180743 w 3387122"/>
                    <a:gd name="connsiteY36" fmla="*/ 1886042 h 1986929"/>
                    <a:gd name="connsiteX37" fmla="*/ 1141485 w 3387122"/>
                    <a:gd name="connsiteY37" fmla="*/ 1900115 h 1986929"/>
                    <a:gd name="connsiteX38" fmla="*/ 1105191 w 3387122"/>
                    <a:gd name="connsiteY38" fmla="*/ 1891227 h 1986929"/>
                    <a:gd name="connsiteX39" fmla="*/ 1060748 w 3387122"/>
                    <a:gd name="connsiteY39" fmla="*/ 1898634 h 1986929"/>
                    <a:gd name="connsiteX40" fmla="*/ 1077044 w 3387122"/>
                    <a:gd name="connsiteY40" fmla="*/ 1897153 h 1986929"/>
                    <a:gd name="connsiteX41" fmla="*/ 1110376 w 3387122"/>
                    <a:gd name="connsiteY41" fmla="*/ 1913448 h 1986929"/>
                    <a:gd name="connsiteX42" fmla="*/ 1120746 w 3387122"/>
                    <a:gd name="connsiteY42" fmla="*/ 1938632 h 1986929"/>
                    <a:gd name="connsiteX43" fmla="*/ 1054082 w 3387122"/>
                    <a:gd name="connsiteY43" fmla="*/ 1919374 h 1986929"/>
                    <a:gd name="connsiteX44" fmla="*/ 1059267 w 3387122"/>
                    <a:gd name="connsiteY44" fmla="*/ 1898634 h 1986929"/>
                    <a:gd name="connsiteX45" fmla="*/ 1059267 w 3387122"/>
                    <a:gd name="connsiteY45" fmla="*/ 1898634 h 1986929"/>
                    <a:gd name="connsiteX46" fmla="*/ 1029639 w 3387122"/>
                    <a:gd name="connsiteY46" fmla="*/ 1885301 h 1986929"/>
                    <a:gd name="connsiteX47" fmla="*/ 391151 w 3387122"/>
                    <a:gd name="connsiteY47" fmla="*/ 1886042 h 1986929"/>
                    <a:gd name="connsiteX48" fmla="*/ 104499 w 3387122"/>
                    <a:gd name="connsiteY48" fmla="*/ 1701607 h 1986929"/>
                    <a:gd name="connsiteX49" fmla="*/ 100795 w 3387122"/>
                    <a:gd name="connsiteY49" fmla="*/ 1634202 h 1986929"/>
                    <a:gd name="connsiteX50" fmla="*/ 100795 w 3387122"/>
                    <a:gd name="connsiteY50" fmla="*/ 839426 h 1986929"/>
                    <a:gd name="connsiteX51" fmla="*/ 97832 w 3387122"/>
                    <a:gd name="connsiteY51" fmla="*/ 572772 h 1986929"/>
                    <a:gd name="connsiteX52" fmla="*/ 98573 w 3387122"/>
                    <a:gd name="connsiteY52" fmla="*/ 459445 h 1986929"/>
                    <a:gd name="connsiteX53" fmla="*/ 98573 w 3387122"/>
                    <a:gd name="connsiteY53" fmla="*/ 458704 h 1986929"/>
                    <a:gd name="connsiteX54" fmla="*/ 98573 w 3387122"/>
                    <a:gd name="connsiteY54" fmla="*/ 458704 h 1986929"/>
                    <a:gd name="connsiteX55" fmla="*/ 98573 w 3387122"/>
                    <a:gd name="connsiteY55" fmla="*/ 458704 h 1986929"/>
                    <a:gd name="connsiteX56" fmla="*/ 98573 w 3387122"/>
                    <a:gd name="connsiteY56" fmla="*/ 458704 h 1986929"/>
                    <a:gd name="connsiteX57" fmla="*/ 90425 w 3387122"/>
                    <a:gd name="connsiteY57" fmla="*/ 456482 h 1986929"/>
                    <a:gd name="connsiteX58" fmla="*/ 100054 w 3387122"/>
                    <a:gd name="connsiteY58" fmla="*/ 389818 h 1986929"/>
                    <a:gd name="connsiteX59" fmla="*/ 101536 w 3387122"/>
                    <a:gd name="connsiteY59" fmla="*/ 204642 h 1986929"/>
                    <a:gd name="connsiteX60" fmla="*/ 85981 w 3387122"/>
                    <a:gd name="connsiteY60" fmla="*/ 163903 h 1986929"/>
                    <a:gd name="connsiteX61" fmla="*/ 84500 w 3387122"/>
                    <a:gd name="connsiteY61" fmla="*/ 144645 h 1986929"/>
                    <a:gd name="connsiteX62" fmla="*/ 164496 w 3387122"/>
                    <a:gd name="connsiteY62" fmla="*/ 17244 h 1986929"/>
                    <a:gd name="connsiteX63" fmla="*/ 135608 w 3387122"/>
                    <a:gd name="connsiteY63" fmla="*/ 16503 h 1986929"/>
                    <a:gd name="connsiteX64" fmla="*/ 85981 w 3387122"/>
                    <a:gd name="connsiteY64" fmla="*/ 16503 h 1986929"/>
                    <a:gd name="connsiteX65" fmla="*/ 17095 w 3387122"/>
                    <a:gd name="connsiteY65" fmla="*/ 38724 h 1986929"/>
                    <a:gd name="connsiteX66" fmla="*/ 1541 w 3387122"/>
                    <a:gd name="connsiteY66" fmla="*/ 209086 h 1986929"/>
                    <a:gd name="connsiteX67" fmla="*/ 26725 w 3387122"/>
                    <a:gd name="connsiteY67" fmla="*/ 204642 h 1986929"/>
                    <a:gd name="connsiteX68" fmla="*/ 35613 w 3387122"/>
                    <a:gd name="connsiteY68" fmla="*/ 221678 h 1986929"/>
                    <a:gd name="connsiteX69" fmla="*/ 13392 w 3387122"/>
                    <a:gd name="connsiteY69" fmla="*/ 233530 h 1986929"/>
                    <a:gd name="connsiteX70" fmla="*/ 800 w 3387122"/>
                    <a:gd name="connsiteY70" fmla="*/ 248344 h 1986929"/>
                    <a:gd name="connsiteX71" fmla="*/ 4503 w 3387122"/>
                    <a:gd name="connsiteY71" fmla="*/ 538700 h 1986929"/>
                    <a:gd name="connsiteX72" fmla="*/ 800 w 3387122"/>
                    <a:gd name="connsiteY72" fmla="*/ 561662 h 1986929"/>
                    <a:gd name="connsiteX73" fmla="*/ 800 w 3387122"/>
                    <a:gd name="connsiteY73" fmla="*/ 1715680 h 1986929"/>
                    <a:gd name="connsiteX74" fmla="*/ 9688 w 3387122"/>
                    <a:gd name="connsiteY74" fmla="*/ 1746789 h 1986929"/>
                    <a:gd name="connsiteX75" fmla="*/ 73389 w 3387122"/>
                    <a:gd name="connsiteY75" fmla="*/ 1889005 h 1986929"/>
                    <a:gd name="connsiteX76" fmla="*/ 209679 w 3387122"/>
                    <a:gd name="connsiteY76" fmla="*/ 1975667 h 1986929"/>
                    <a:gd name="connsiteX77" fmla="*/ 348931 w 3387122"/>
                    <a:gd name="connsiteY77" fmla="*/ 1970482 h 1986929"/>
                    <a:gd name="connsiteX78" fmla="*/ 377078 w 3387122"/>
                    <a:gd name="connsiteY78" fmla="*/ 1986778 h 1986929"/>
                    <a:gd name="connsiteX79" fmla="*/ 602252 w 3387122"/>
                    <a:gd name="connsiteY79" fmla="*/ 1981593 h 1986929"/>
                    <a:gd name="connsiteX80" fmla="*/ 602252 w 3387122"/>
                    <a:gd name="connsiteY80" fmla="*/ 1981593 h 1986929"/>
                    <a:gd name="connsiteX81" fmla="*/ 602252 w 3387122"/>
                    <a:gd name="connsiteY81" fmla="*/ 1981593 h 1986929"/>
                    <a:gd name="connsiteX82" fmla="*/ 645954 w 3387122"/>
                    <a:gd name="connsiteY82" fmla="*/ 1985296 h 1986929"/>
                    <a:gd name="connsiteX83" fmla="*/ 2840662 w 3387122"/>
                    <a:gd name="connsiteY83" fmla="*/ 1985296 h 1986929"/>
                    <a:gd name="connsiteX84" fmla="*/ 2905844 w 3387122"/>
                    <a:gd name="connsiteY84" fmla="*/ 1985296 h 1986929"/>
                    <a:gd name="connsiteX85" fmla="*/ 3064355 w 3387122"/>
                    <a:gd name="connsiteY85" fmla="*/ 1985296 h 1986929"/>
                    <a:gd name="connsiteX86" fmla="*/ 3136203 w 3387122"/>
                    <a:gd name="connsiteY86" fmla="*/ 1985296 h 1986929"/>
                    <a:gd name="connsiteX87" fmla="*/ 3194719 w 3387122"/>
                    <a:gd name="connsiteY87" fmla="*/ 1984556 h 1986929"/>
                    <a:gd name="connsiteX88" fmla="*/ 3262123 w 3387122"/>
                    <a:gd name="connsiteY88" fmla="*/ 1981593 h 1986929"/>
                    <a:gd name="connsiteX89" fmla="*/ 3262123 w 3387122"/>
                    <a:gd name="connsiteY89" fmla="*/ 1981593 h 1986929"/>
                    <a:gd name="connsiteX90" fmla="*/ 3262123 w 3387122"/>
                    <a:gd name="connsiteY90" fmla="*/ 1981593 h 1986929"/>
                    <a:gd name="connsiteX91" fmla="*/ 3349526 w 3387122"/>
                    <a:gd name="connsiteY91" fmla="*/ 1984556 h 1986929"/>
                    <a:gd name="connsiteX92" fmla="*/ 3360637 w 3387122"/>
                    <a:gd name="connsiteY92" fmla="*/ 1980852 h 1986929"/>
                    <a:gd name="connsiteX93" fmla="*/ 3381377 w 3387122"/>
                    <a:gd name="connsiteY93" fmla="*/ 1934929 h 1986929"/>
                    <a:gd name="connsiteX94" fmla="*/ 3355452 w 3387122"/>
                    <a:gd name="connsiteY94" fmla="*/ 1886783 h 1986929"/>
                    <a:gd name="connsiteX95" fmla="*/ 54131 w 3387122"/>
                    <a:gd name="connsiteY95" fmla="*/ 408336 h 1986929"/>
                    <a:gd name="connsiteX96" fmla="*/ 39317 w 3387122"/>
                    <a:gd name="connsiteY96" fmla="*/ 403151 h 1986929"/>
                    <a:gd name="connsiteX97" fmla="*/ 12651 w 3387122"/>
                    <a:gd name="connsiteY97" fmla="*/ 361671 h 1986929"/>
                    <a:gd name="connsiteX98" fmla="*/ 41539 w 3387122"/>
                    <a:gd name="connsiteY98" fmla="*/ 383152 h 1986929"/>
                    <a:gd name="connsiteX99" fmla="*/ 49686 w 3387122"/>
                    <a:gd name="connsiteY99" fmla="*/ 395744 h 1986929"/>
                    <a:gd name="connsiteX100" fmla="*/ 54131 w 3387122"/>
                    <a:gd name="connsiteY100" fmla="*/ 408336 h 1986929"/>
                    <a:gd name="connsiteX101" fmla="*/ 296341 w 3387122"/>
                    <a:gd name="connsiteY101" fmla="*/ 1966038 h 1986929"/>
                    <a:gd name="connsiteX102" fmla="*/ 272639 w 3387122"/>
                    <a:gd name="connsiteY102" fmla="*/ 1951965 h 1986929"/>
                    <a:gd name="connsiteX103" fmla="*/ 238566 w 3387122"/>
                    <a:gd name="connsiteY103" fmla="*/ 1932706 h 1986929"/>
                    <a:gd name="connsiteX104" fmla="*/ 225974 w 3387122"/>
                    <a:gd name="connsiteY104" fmla="*/ 1914929 h 1986929"/>
                    <a:gd name="connsiteX105" fmla="*/ 243751 w 3387122"/>
                    <a:gd name="connsiteY105" fmla="*/ 1908263 h 1986929"/>
                    <a:gd name="connsiteX106" fmla="*/ 303748 w 3387122"/>
                    <a:gd name="connsiteY106" fmla="*/ 1923077 h 1986929"/>
                    <a:gd name="connsiteX107" fmla="*/ 309674 w 3387122"/>
                    <a:gd name="connsiteY107" fmla="*/ 1935669 h 1986929"/>
                    <a:gd name="connsiteX108" fmla="*/ 296341 w 3387122"/>
                    <a:gd name="connsiteY108" fmla="*/ 1966038 h 1986929"/>
                    <a:gd name="connsiteX109" fmla="*/ 386707 w 3387122"/>
                    <a:gd name="connsiteY109" fmla="*/ 1956409 h 1986929"/>
                    <a:gd name="connsiteX110" fmla="*/ 377078 w 3387122"/>
                    <a:gd name="connsiteY110" fmla="*/ 1957150 h 1986929"/>
                    <a:gd name="connsiteX111" fmla="*/ 369671 w 3387122"/>
                    <a:gd name="connsiteY111" fmla="*/ 1920115 h 1986929"/>
                    <a:gd name="connsiteX112" fmla="*/ 376337 w 3387122"/>
                    <a:gd name="connsiteY112" fmla="*/ 1911967 h 1986929"/>
                    <a:gd name="connsiteX113" fmla="*/ 380782 w 3387122"/>
                    <a:gd name="connsiteY113" fmla="*/ 1924559 h 1986929"/>
                    <a:gd name="connsiteX114" fmla="*/ 386707 w 3387122"/>
                    <a:gd name="connsiteY114" fmla="*/ 1956409 h 1986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</a:cxnLst>
                  <a:rect l="l" t="t" r="r" b="b"/>
                  <a:pathLst>
                    <a:path w="3387122" h="1986929">
                      <a:moveTo>
                        <a:pt x="3355452" y="1886783"/>
                      </a:moveTo>
                      <a:cubicBezTo>
                        <a:pt x="3188793" y="1886783"/>
                        <a:pt x="3021394" y="1886042"/>
                        <a:pt x="2854735" y="1887523"/>
                      </a:cubicBezTo>
                      <a:cubicBezTo>
                        <a:pt x="2820663" y="1887523"/>
                        <a:pt x="2778443" y="1876413"/>
                        <a:pt x="2762147" y="1926040"/>
                      </a:cubicBezTo>
                      <a:cubicBezTo>
                        <a:pt x="2755481" y="1945298"/>
                        <a:pt x="2725853" y="1938632"/>
                        <a:pt x="2718446" y="1959372"/>
                      </a:cubicBezTo>
                      <a:cubicBezTo>
                        <a:pt x="2695484" y="1974927"/>
                        <a:pt x="2687336" y="1957150"/>
                        <a:pt x="2678448" y="1940854"/>
                      </a:cubicBezTo>
                      <a:cubicBezTo>
                        <a:pt x="2679929" y="1923077"/>
                        <a:pt x="2674744" y="1905300"/>
                        <a:pt x="2682151" y="1886783"/>
                      </a:cubicBezTo>
                      <a:cubicBezTo>
                        <a:pt x="2659930" y="1886783"/>
                        <a:pt x="2639190" y="1886783"/>
                        <a:pt x="2619191" y="1886783"/>
                      </a:cubicBezTo>
                      <a:cubicBezTo>
                        <a:pt x="2551046" y="1886783"/>
                        <a:pt x="2482161" y="1886783"/>
                        <a:pt x="2414016" y="1886783"/>
                      </a:cubicBezTo>
                      <a:cubicBezTo>
                        <a:pt x="2402906" y="1886783"/>
                        <a:pt x="2393276" y="1888264"/>
                        <a:pt x="2390314" y="1899375"/>
                      </a:cubicBezTo>
                      <a:cubicBezTo>
                        <a:pt x="2386610" y="1912707"/>
                        <a:pt x="2397721" y="1912707"/>
                        <a:pt x="2405868" y="1914189"/>
                      </a:cubicBezTo>
                      <a:cubicBezTo>
                        <a:pt x="2408831" y="1928262"/>
                        <a:pt x="2399202" y="1937151"/>
                        <a:pt x="2392536" y="1946780"/>
                      </a:cubicBezTo>
                      <a:cubicBezTo>
                        <a:pt x="2387351" y="1954187"/>
                        <a:pt x="2379203" y="1957150"/>
                        <a:pt x="2371796" y="1952705"/>
                      </a:cubicBezTo>
                      <a:cubicBezTo>
                        <a:pt x="2364389" y="1948261"/>
                        <a:pt x="2356982" y="1939373"/>
                        <a:pt x="2361426" y="1930484"/>
                      </a:cubicBezTo>
                      <a:cubicBezTo>
                        <a:pt x="2365870" y="1920855"/>
                        <a:pt x="2376981" y="1909004"/>
                        <a:pt x="2363648" y="1903819"/>
                      </a:cubicBezTo>
                      <a:cubicBezTo>
                        <a:pt x="2351797" y="1898634"/>
                        <a:pt x="2350315" y="1917892"/>
                        <a:pt x="2342908" y="1925299"/>
                      </a:cubicBezTo>
                      <a:cubicBezTo>
                        <a:pt x="2336983" y="1931225"/>
                        <a:pt x="2334020" y="1940854"/>
                        <a:pt x="2329576" y="1948261"/>
                      </a:cubicBezTo>
                      <a:cubicBezTo>
                        <a:pt x="2325132" y="1955668"/>
                        <a:pt x="2329576" y="1977889"/>
                        <a:pt x="2312540" y="1965297"/>
                      </a:cubicBezTo>
                      <a:cubicBezTo>
                        <a:pt x="2298466" y="1954927"/>
                        <a:pt x="2267357" y="1956409"/>
                        <a:pt x="2274764" y="1926781"/>
                      </a:cubicBezTo>
                      <a:cubicBezTo>
                        <a:pt x="2278467" y="1913448"/>
                        <a:pt x="2278467" y="1894930"/>
                        <a:pt x="2271801" y="1889005"/>
                      </a:cubicBezTo>
                      <a:cubicBezTo>
                        <a:pt x="2262172" y="1880857"/>
                        <a:pt x="2248098" y="1889746"/>
                        <a:pt x="2239210" y="1899375"/>
                      </a:cubicBezTo>
                      <a:cubicBezTo>
                        <a:pt x="2239210" y="1899375"/>
                        <a:pt x="2239210" y="1899375"/>
                        <a:pt x="2239210" y="1899375"/>
                      </a:cubicBezTo>
                      <a:cubicBezTo>
                        <a:pt x="2238469" y="1909744"/>
                        <a:pt x="2241432" y="1918633"/>
                        <a:pt x="2248098" y="1927522"/>
                      </a:cubicBezTo>
                      <a:cubicBezTo>
                        <a:pt x="2256246" y="1937891"/>
                        <a:pt x="2266616" y="1946780"/>
                        <a:pt x="2250320" y="1960853"/>
                      </a:cubicBezTo>
                      <a:cubicBezTo>
                        <a:pt x="2235506" y="1972704"/>
                        <a:pt x="2223655" y="1981593"/>
                        <a:pt x="2207360" y="1965297"/>
                      </a:cubicBezTo>
                      <a:cubicBezTo>
                        <a:pt x="2204397" y="1949743"/>
                        <a:pt x="2198471" y="1933447"/>
                        <a:pt x="2199952" y="1917892"/>
                      </a:cubicBezTo>
                      <a:cubicBezTo>
                        <a:pt x="2202174" y="1895671"/>
                        <a:pt x="2222174" y="1898634"/>
                        <a:pt x="2238469" y="1899375"/>
                      </a:cubicBezTo>
                      <a:cubicBezTo>
                        <a:pt x="2242173" y="1878635"/>
                        <a:pt x="2225136" y="1886783"/>
                        <a:pt x="2216989" y="1886783"/>
                      </a:cubicBezTo>
                      <a:cubicBezTo>
                        <a:pt x="1980704" y="1886783"/>
                        <a:pt x="1744419" y="1886783"/>
                        <a:pt x="1508134" y="1886783"/>
                      </a:cubicBezTo>
                      <a:cubicBezTo>
                        <a:pt x="1479987" y="1886783"/>
                        <a:pt x="1468136" y="1906041"/>
                        <a:pt x="1478506" y="1931966"/>
                      </a:cubicBezTo>
                      <a:cubicBezTo>
                        <a:pt x="1481469" y="1939373"/>
                        <a:pt x="1483691" y="1946780"/>
                        <a:pt x="1485913" y="1953446"/>
                      </a:cubicBezTo>
                      <a:cubicBezTo>
                        <a:pt x="1477025" y="1956409"/>
                        <a:pt x="1471099" y="1970482"/>
                        <a:pt x="1459248" y="1960113"/>
                      </a:cubicBezTo>
                      <a:cubicBezTo>
                        <a:pt x="1461470" y="1946039"/>
                        <a:pt x="1461470" y="1931966"/>
                        <a:pt x="1445174" y="1927522"/>
                      </a:cubicBezTo>
                      <a:cubicBezTo>
                        <a:pt x="1428138" y="1923077"/>
                        <a:pt x="1432582" y="1939373"/>
                        <a:pt x="1430360" y="1946780"/>
                      </a:cubicBezTo>
                      <a:cubicBezTo>
                        <a:pt x="1428138" y="1953446"/>
                        <a:pt x="1424435" y="1956409"/>
                        <a:pt x="1418509" y="1955668"/>
                      </a:cubicBezTo>
                      <a:cubicBezTo>
                        <a:pt x="1410361" y="1954927"/>
                        <a:pt x="1411843" y="1947520"/>
                        <a:pt x="1411843" y="1943076"/>
                      </a:cubicBezTo>
                      <a:cubicBezTo>
                        <a:pt x="1411843" y="1923077"/>
                        <a:pt x="1405917" y="1900856"/>
                        <a:pt x="1434804" y="1886042"/>
                      </a:cubicBezTo>
                      <a:cubicBezTo>
                        <a:pt x="1344438" y="1886042"/>
                        <a:pt x="1262961" y="1886042"/>
                        <a:pt x="1180743" y="1886042"/>
                      </a:cubicBezTo>
                      <a:cubicBezTo>
                        <a:pt x="1165929" y="1886042"/>
                        <a:pt x="1151855" y="1886783"/>
                        <a:pt x="1141485" y="1900115"/>
                      </a:cubicBezTo>
                      <a:cubicBezTo>
                        <a:pt x="1128153" y="1900856"/>
                        <a:pt x="1117783" y="1900856"/>
                        <a:pt x="1105191" y="1891227"/>
                      </a:cubicBezTo>
                      <a:cubicBezTo>
                        <a:pt x="1094080" y="1883079"/>
                        <a:pt x="1071118" y="1873450"/>
                        <a:pt x="1060748" y="1898634"/>
                      </a:cubicBezTo>
                      <a:cubicBezTo>
                        <a:pt x="1066674" y="1895671"/>
                        <a:pt x="1077044" y="1891968"/>
                        <a:pt x="1077044" y="1897153"/>
                      </a:cubicBezTo>
                      <a:cubicBezTo>
                        <a:pt x="1079266" y="1921596"/>
                        <a:pt x="1098524" y="1910485"/>
                        <a:pt x="1110376" y="1913448"/>
                      </a:cubicBezTo>
                      <a:cubicBezTo>
                        <a:pt x="1099265" y="1931225"/>
                        <a:pt x="1099265" y="1931225"/>
                        <a:pt x="1120746" y="1938632"/>
                      </a:cubicBezTo>
                      <a:cubicBezTo>
                        <a:pt x="1074081" y="1967520"/>
                        <a:pt x="1066674" y="1965297"/>
                        <a:pt x="1054082" y="1919374"/>
                      </a:cubicBezTo>
                      <a:cubicBezTo>
                        <a:pt x="1068156" y="1915670"/>
                        <a:pt x="1058526" y="1906041"/>
                        <a:pt x="1059267" y="1898634"/>
                      </a:cubicBezTo>
                      <a:cubicBezTo>
                        <a:pt x="1059267" y="1898634"/>
                        <a:pt x="1059267" y="1898634"/>
                        <a:pt x="1059267" y="1898634"/>
                      </a:cubicBezTo>
                      <a:cubicBezTo>
                        <a:pt x="1051119" y="1889746"/>
                        <a:pt x="1042972" y="1885301"/>
                        <a:pt x="1029639" y="1885301"/>
                      </a:cubicBezTo>
                      <a:cubicBezTo>
                        <a:pt x="817057" y="1886042"/>
                        <a:pt x="604474" y="1884561"/>
                        <a:pt x="391151" y="1886042"/>
                      </a:cubicBezTo>
                      <a:cubicBezTo>
                        <a:pt x="253380" y="1887523"/>
                        <a:pt x="160792" y="1830489"/>
                        <a:pt x="104499" y="1701607"/>
                      </a:cubicBezTo>
                      <a:cubicBezTo>
                        <a:pt x="103017" y="1679385"/>
                        <a:pt x="100795" y="1656424"/>
                        <a:pt x="100795" y="1634202"/>
                      </a:cubicBezTo>
                      <a:cubicBezTo>
                        <a:pt x="100795" y="1369030"/>
                        <a:pt x="100795" y="1103858"/>
                        <a:pt x="100795" y="839426"/>
                      </a:cubicBezTo>
                      <a:cubicBezTo>
                        <a:pt x="100795" y="750541"/>
                        <a:pt x="99314" y="661657"/>
                        <a:pt x="97832" y="572772"/>
                      </a:cubicBezTo>
                      <a:cubicBezTo>
                        <a:pt x="103017" y="534997"/>
                        <a:pt x="102277" y="497221"/>
                        <a:pt x="98573" y="459445"/>
                      </a:cubicBezTo>
                      <a:cubicBezTo>
                        <a:pt x="98573" y="459445"/>
                        <a:pt x="98573" y="458704"/>
                        <a:pt x="98573" y="458704"/>
                      </a:cubicBezTo>
                      <a:cubicBezTo>
                        <a:pt x="98573" y="458704"/>
                        <a:pt x="98573" y="458704"/>
                        <a:pt x="98573" y="458704"/>
                      </a:cubicBezTo>
                      <a:cubicBezTo>
                        <a:pt x="98573" y="458704"/>
                        <a:pt x="98573" y="458704"/>
                        <a:pt x="98573" y="458704"/>
                      </a:cubicBezTo>
                      <a:cubicBezTo>
                        <a:pt x="98573" y="458704"/>
                        <a:pt x="98573" y="458704"/>
                        <a:pt x="98573" y="458704"/>
                      </a:cubicBezTo>
                      <a:cubicBezTo>
                        <a:pt x="95610" y="457963"/>
                        <a:pt x="92647" y="457222"/>
                        <a:pt x="90425" y="456482"/>
                      </a:cubicBezTo>
                      <a:cubicBezTo>
                        <a:pt x="105239" y="435742"/>
                        <a:pt x="98573" y="411299"/>
                        <a:pt x="100054" y="389818"/>
                      </a:cubicBezTo>
                      <a:cubicBezTo>
                        <a:pt x="103017" y="328340"/>
                        <a:pt x="100795" y="266121"/>
                        <a:pt x="101536" y="204642"/>
                      </a:cubicBezTo>
                      <a:cubicBezTo>
                        <a:pt x="101536" y="189087"/>
                        <a:pt x="103017" y="173532"/>
                        <a:pt x="85981" y="163903"/>
                      </a:cubicBezTo>
                      <a:cubicBezTo>
                        <a:pt x="78574" y="159459"/>
                        <a:pt x="73389" y="155015"/>
                        <a:pt x="84500" y="144645"/>
                      </a:cubicBezTo>
                      <a:cubicBezTo>
                        <a:pt x="120794" y="109091"/>
                        <a:pt x="134868" y="58723"/>
                        <a:pt x="164496" y="17244"/>
                      </a:cubicBezTo>
                      <a:cubicBezTo>
                        <a:pt x="154867" y="20207"/>
                        <a:pt x="145978" y="3911"/>
                        <a:pt x="135608" y="16503"/>
                      </a:cubicBezTo>
                      <a:cubicBezTo>
                        <a:pt x="119313" y="35761"/>
                        <a:pt x="104499" y="30576"/>
                        <a:pt x="85981" y="16503"/>
                      </a:cubicBezTo>
                      <a:cubicBezTo>
                        <a:pt x="50427" y="-11644"/>
                        <a:pt x="31169" y="-3496"/>
                        <a:pt x="17095" y="38724"/>
                      </a:cubicBezTo>
                      <a:cubicBezTo>
                        <a:pt x="-2163" y="95018"/>
                        <a:pt x="59" y="152793"/>
                        <a:pt x="1541" y="209086"/>
                      </a:cubicBezTo>
                      <a:cubicBezTo>
                        <a:pt x="13392" y="217975"/>
                        <a:pt x="14133" y="189828"/>
                        <a:pt x="26725" y="204642"/>
                      </a:cubicBezTo>
                      <a:cubicBezTo>
                        <a:pt x="31169" y="209827"/>
                        <a:pt x="37835" y="215012"/>
                        <a:pt x="35613" y="221678"/>
                      </a:cubicBezTo>
                      <a:cubicBezTo>
                        <a:pt x="32650" y="230567"/>
                        <a:pt x="23021" y="233530"/>
                        <a:pt x="13392" y="233530"/>
                      </a:cubicBezTo>
                      <a:cubicBezTo>
                        <a:pt x="1541" y="232789"/>
                        <a:pt x="800" y="240196"/>
                        <a:pt x="800" y="248344"/>
                      </a:cubicBezTo>
                      <a:cubicBezTo>
                        <a:pt x="3022" y="345376"/>
                        <a:pt x="-4385" y="442408"/>
                        <a:pt x="4503" y="538700"/>
                      </a:cubicBezTo>
                      <a:cubicBezTo>
                        <a:pt x="-1422" y="545366"/>
                        <a:pt x="800" y="553514"/>
                        <a:pt x="800" y="561662"/>
                      </a:cubicBezTo>
                      <a:cubicBezTo>
                        <a:pt x="800" y="946088"/>
                        <a:pt x="800" y="1331254"/>
                        <a:pt x="800" y="1715680"/>
                      </a:cubicBezTo>
                      <a:cubicBezTo>
                        <a:pt x="800" y="1726791"/>
                        <a:pt x="-2163" y="1738642"/>
                        <a:pt x="9688" y="1746789"/>
                      </a:cubicBezTo>
                      <a:cubicBezTo>
                        <a:pt x="15614" y="1800861"/>
                        <a:pt x="39317" y="1847525"/>
                        <a:pt x="73389" y="1889005"/>
                      </a:cubicBezTo>
                      <a:cubicBezTo>
                        <a:pt x="109684" y="1932706"/>
                        <a:pt x="158570" y="1954927"/>
                        <a:pt x="209679" y="1975667"/>
                      </a:cubicBezTo>
                      <a:cubicBezTo>
                        <a:pt x="257825" y="1994926"/>
                        <a:pt x="304489" y="1979371"/>
                        <a:pt x="348931" y="1970482"/>
                      </a:cubicBezTo>
                      <a:cubicBezTo>
                        <a:pt x="372634" y="1966038"/>
                        <a:pt x="359301" y="1989000"/>
                        <a:pt x="377078" y="1986778"/>
                      </a:cubicBezTo>
                      <a:cubicBezTo>
                        <a:pt x="451889" y="1979371"/>
                        <a:pt x="527441" y="1989000"/>
                        <a:pt x="602252" y="1981593"/>
                      </a:cubicBezTo>
                      <a:cubicBezTo>
                        <a:pt x="602252" y="1981593"/>
                        <a:pt x="602252" y="1981593"/>
                        <a:pt x="602252" y="1981593"/>
                      </a:cubicBezTo>
                      <a:cubicBezTo>
                        <a:pt x="602252" y="1981593"/>
                        <a:pt x="602252" y="1981593"/>
                        <a:pt x="602252" y="1981593"/>
                      </a:cubicBezTo>
                      <a:cubicBezTo>
                        <a:pt x="616326" y="1988259"/>
                        <a:pt x="631140" y="1985296"/>
                        <a:pt x="645954" y="1985296"/>
                      </a:cubicBezTo>
                      <a:cubicBezTo>
                        <a:pt x="1377770" y="1985296"/>
                        <a:pt x="2108846" y="1985296"/>
                        <a:pt x="2840662" y="1985296"/>
                      </a:cubicBezTo>
                      <a:cubicBezTo>
                        <a:pt x="2862883" y="1986037"/>
                        <a:pt x="2884364" y="1986778"/>
                        <a:pt x="2905844" y="1985296"/>
                      </a:cubicBezTo>
                      <a:cubicBezTo>
                        <a:pt x="2958434" y="1985296"/>
                        <a:pt x="3011765" y="1985296"/>
                        <a:pt x="3064355" y="1985296"/>
                      </a:cubicBezTo>
                      <a:cubicBezTo>
                        <a:pt x="3088057" y="1986778"/>
                        <a:pt x="3112501" y="1987518"/>
                        <a:pt x="3136203" y="1985296"/>
                      </a:cubicBezTo>
                      <a:cubicBezTo>
                        <a:pt x="3155462" y="1985296"/>
                        <a:pt x="3175461" y="1985296"/>
                        <a:pt x="3194719" y="1984556"/>
                      </a:cubicBezTo>
                      <a:cubicBezTo>
                        <a:pt x="3216940" y="1983815"/>
                        <a:pt x="3238421" y="1965297"/>
                        <a:pt x="3262123" y="1981593"/>
                      </a:cubicBezTo>
                      <a:cubicBezTo>
                        <a:pt x="3262123" y="1981593"/>
                        <a:pt x="3262123" y="1981593"/>
                        <a:pt x="3262123" y="1981593"/>
                      </a:cubicBezTo>
                      <a:cubicBezTo>
                        <a:pt x="3262123" y="1981593"/>
                        <a:pt x="3262123" y="1981593"/>
                        <a:pt x="3262123" y="1981593"/>
                      </a:cubicBezTo>
                      <a:cubicBezTo>
                        <a:pt x="3291010" y="1987518"/>
                        <a:pt x="3320639" y="1983074"/>
                        <a:pt x="3349526" y="1984556"/>
                      </a:cubicBezTo>
                      <a:cubicBezTo>
                        <a:pt x="3353970" y="1984556"/>
                        <a:pt x="3362118" y="1983074"/>
                        <a:pt x="3360637" y="1980852"/>
                      </a:cubicBezTo>
                      <a:cubicBezTo>
                        <a:pt x="3348045" y="1956409"/>
                        <a:pt x="3373969" y="1949002"/>
                        <a:pt x="3381377" y="1934929"/>
                      </a:cubicBezTo>
                      <a:cubicBezTo>
                        <a:pt x="3394709" y="1908263"/>
                        <a:pt x="3384339" y="1886783"/>
                        <a:pt x="3355452" y="1886783"/>
                      </a:cubicBezTo>
                      <a:close/>
                      <a:moveTo>
                        <a:pt x="54131" y="408336"/>
                      </a:moveTo>
                      <a:cubicBezTo>
                        <a:pt x="46724" y="416484"/>
                        <a:pt x="43761" y="406854"/>
                        <a:pt x="39317" y="403151"/>
                      </a:cubicBezTo>
                      <a:cubicBezTo>
                        <a:pt x="27465" y="392040"/>
                        <a:pt x="28206" y="372041"/>
                        <a:pt x="12651" y="361671"/>
                      </a:cubicBezTo>
                      <a:cubicBezTo>
                        <a:pt x="28947" y="360190"/>
                        <a:pt x="48205" y="356487"/>
                        <a:pt x="41539" y="383152"/>
                      </a:cubicBezTo>
                      <a:cubicBezTo>
                        <a:pt x="40057" y="389818"/>
                        <a:pt x="44502" y="393522"/>
                        <a:pt x="49686" y="395744"/>
                      </a:cubicBezTo>
                      <a:cubicBezTo>
                        <a:pt x="55612" y="398707"/>
                        <a:pt x="58575" y="403151"/>
                        <a:pt x="54131" y="408336"/>
                      </a:cubicBezTo>
                      <a:close/>
                      <a:moveTo>
                        <a:pt x="296341" y="1966038"/>
                      </a:moveTo>
                      <a:cubicBezTo>
                        <a:pt x="284490" y="1970482"/>
                        <a:pt x="277824" y="1960113"/>
                        <a:pt x="272639" y="1951965"/>
                      </a:cubicBezTo>
                      <a:cubicBezTo>
                        <a:pt x="264491" y="1938632"/>
                        <a:pt x="249677" y="1940113"/>
                        <a:pt x="238566" y="1932706"/>
                      </a:cubicBezTo>
                      <a:cubicBezTo>
                        <a:pt x="232641" y="1928262"/>
                        <a:pt x="223752" y="1925299"/>
                        <a:pt x="225974" y="1914929"/>
                      </a:cubicBezTo>
                      <a:cubicBezTo>
                        <a:pt x="228196" y="1903078"/>
                        <a:pt x="237085" y="1909004"/>
                        <a:pt x="243751" y="1908263"/>
                      </a:cubicBezTo>
                      <a:cubicBezTo>
                        <a:pt x="265972" y="1906041"/>
                        <a:pt x="291156" y="1887523"/>
                        <a:pt x="303748" y="1923077"/>
                      </a:cubicBezTo>
                      <a:cubicBezTo>
                        <a:pt x="305230" y="1926781"/>
                        <a:pt x="307452" y="1931225"/>
                        <a:pt x="309674" y="1935669"/>
                      </a:cubicBezTo>
                      <a:cubicBezTo>
                        <a:pt x="300045" y="1944558"/>
                        <a:pt x="311155" y="1960853"/>
                        <a:pt x="296341" y="1966038"/>
                      </a:cubicBezTo>
                      <a:close/>
                      <a:moveTo>
                        <a:pt x="386707" y="1956409"/>
                      </a:moveTo>
                      <a:cubicBezTo>
                        <a:pt x="384485" y="1958631"/>
                        <a:pt x="379300" y="1964557"/>
                        <a:pt x="377078" y="1957150"/>
                      </a:cubicBezTo>
                      <a:cubicBezTo>
                        <a:pt x="372634" y="1945298"/>
                        <a:pt x="354857" y="1935669"/>
                        <a:pt x="369671" y="1920115"/>
                      </a:cubicBezTo>
                      <a:cubicBezTo>
                        <a:pt x="371893" y="1917892"/>
                        <a:pt x="373374" y="1915670"/>
                        <a:pt x="376337" y="1911967"/>
                      </a:cubicBezTo>
                      <a:cubicBezTo>
                        <a:pt x="378559" y="1917892"/>
                        <a:pt x="378559" y="1921596"/>
                        <a:pt x="380782" y="1924559"/>
                      </a:cubicBezTo>
                      <a:cubicBezTo>
                        <a:pt x="387448" y="1934929"/>
                        <a:pt x="398558" y="1943817"/>
                        <a:pt x="386707" y="1956409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18" name="Freeform: Shape 308">
                  <a:extLst>
                    <a:ext uri="{FF2B5EF4-FFF2-40B4-BE49-F238E27FC236}">
                      <a16:creationId xmlns:a16="http://schemas.microsoft.com/office/drawing/2014/main" id="{6A09F496-8CA4-4FDC-962B-516A527CC0C0}"/>
                    </a:ext>
                  </a:extLst>
                </p:cNvPr>
                <p:cNvSpPr/>
                <p:nvPr/>
              </p:nvSpPr>
              <p:spPr>
                <a:xfrm>
                  <a:off x="3382057" y="4462282"/>
                  <a:ext cx="28969" cy="38516"/>
                </a:xfrm>
                <a:custGeom>
                  <a:avLst/>
                  <a:gdLst>
                    <a:gd name="connsiteX0" fmla="*/ 0 w 28969"/>
                    <a:gd name="connsiteY0" fmla="*/ 38517 h 38516"/>
                    <a:gd name="connsiteX1" fmla="*/ 24443 w 28969"/>
                    <a:gd name="connsiteY1" fmla="*/ 0 h 38516"/>
                    <a:gd name="connsiteX2" fmla="*/ 0 w 28969"/>
                    <a:gd name="connsiteY2" fmla="*/ 38517 h 38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969" h="38516">
                      <a:moveTo>
                        <a:pt x="0" y="38517"/>
                      </a:moveTo>
                      <a:cubicBezTo>
                        <a:pt x="32591" y="34072"/>
                        <a:pt x="32591" y="34072"/>
                        <a:pt x="24443" y="0"/>
                      </a:cubicBezTo>
                      <a:cubicBezTo>
                        <a:pt x="19258" y="14073"/>
                        <a:pt x="13333" y="25184"/>
                        <a:pt x="0" y="38517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92" name="Graphic 35">
                <a:extLst>
                  <a:ext uri="{FF2B5EF4-FFF2-40B4-BE49-F238E27FC236}">
                    <a16:creationId xmlns:a16="http://schemas.microsoft.com/office/drawing/2014/main" id="{2B567A1A-25AD-492F-B21D-7CA037EDB7E1}"/>
                  </a:ext>
                </a:extLst>
              </p:cNvPr>
              <p:cNvGrpSpPr/>
              <p:nvPr/>
            </p:nvGrpSpPr>
            <p:grpSpPr>
              <a:xfrm>
                <a:off x="6056605" y="1896386"/>
                <a:ext cx="1563031" cy="983753"/>
                <a:chOff x="8778522" y="2352659"/>
                <a:chExt cx="3412189" cy="2147590"/>
              </a:xfrm>
              <a:grpFill/>
            </p:grpSpPr>
            <p:sp>
              <p:nvSpPr>
                <p:cNvPr id="94" name="Freeform: Shape 284">
                  <a:extLst>
                    <a:ext uri="{FF2B5EF4-FFF2-40B4-BE49-F238E27FC236}">
                      <a16:creationId xmlns:a16="http://schemas.microsoft.com/office/drawing/2014/main" id="{53BF9E84-EF12-4564-B6EA-0072E274B22A}"/>
                    </a:ext>
                  </a:extLst>
                </p:cNvPr>
                <p:cNvSpPr/>
                <p:nvPr/>
              </p:nvSpPr>
              <p:spPr>
                <a:xfrm>
                  <a:off x="10044696" y="4399118"/>
                  <a:ext cx="942423" cy="99371"/>
                </a:xfrm>
                <a:custGeom>
                  <a:avLst/>
                  <a:gdLst>
                    <a:gd name="connsiteX0" fmla="*/ 939214 w 942423"/>
                    <a:gd name="connsiteY0" fmla="*/ 3167 h 99371"/>
                    <a:gd name="connsiteX1" fmla="*/ 856255 w 942423"/>
                    <a:gd name="connsiteY1" fmla="*/ 9833 h 99371"/>
                    <a:gd name="connsiteX2" fmla="*/ 799221 w 942423"/>
                    <a:gd name="connsiteY2" fmla="*/ 35017 h 99371"/>
                    <a:gd name="connsiteX3" fmla="*/ 784407 w 942423"/>
                    <a:gd name="connsiteY3" fmla="*/ 25388 h 99371"/>
                    <a:gd name="connsiteX4" fmla="*/ 798480 w 942423"/>
                    <a:gd name="connsiteY4" fmla="*/ 12796 h 99371"/>
                    <a:gd name="connsiteX5" fmla="*/ 816998 w 942423"/>
                    <a:gd name="connsiteY5" fmla="*/ 17981 h 99371"/>
                    <a:gd name="connsiteX6" fmla="*/ 830330 w 942423"/>
                    <a:gd name="connsiteY6" fmla="*/ 15018 h 99371"/>
                    <a:gd name="connsiteX7" fmla="*/ 819961 w 942423"/>
                    <a:gd name="connsiteY7" fmla="*/ 1686 h 99371"/>
                    <a:gd name="connsiteX8" fmla="*/ 799961 w 942423"/>
                    <a:gd name="connsiteY8" fmla="*/ 945 h 99371"/>
                    <a:gd name="connsiteX9" fmla="*/ 491828 w 942423"/>
                    <a:gd name="connsiteY9" fmla="*/ 945 h 99371"/>
                    <a:gd name="connsiteX10" fmla="*/ 417017 w 942423"/>
                    <a:gd name="connsiteY10" fmla="*/ 945 h 99371"/>
                    <a:gd name="connsiteX11" fmla="*/ 426646 w 942423"/>
                    <a:gd name="connsiteY11" fmla="*/ 35017 h 99371"/>
                    <a:gd name="connsiteX12" fmla="*/ 395537 w 942423"/>
                    <a:gd name="connsiteY12" fmla="*/ 32054 h 99371"/>
                    <a:gd name="connsiteX13" fmla="*/ 348131 w 942423"/>
                    <a:gd name="connsiteY13" fmla="*/ 20203 h 99371"/>
                    <a:gd name="connsiteX14" fmla="*/ 308874 w 942423"/>
                    <a:gd name="connsiteY14" fmla="*/ 945 h 99371"/>
                    <a:gd name="connsiteX15" fmla="*/ 220730 w 942423"/>
                    <a:gd name="connsiteY15" fmla="*/ 945 h 99371"/>
                    <a:gd name="connsiteX16" fmla="*/ 0 w 942423"/>
                    <a:gd name="connsiteY16" fmla="*/ 945 h 99371"/>
                    <a:gd name="connsiteX17" fmla="*/ 42961 w 942423"/>
                    <a:gd name="connsiteY17" fmla="*/ 44646 h 99371"/>
                    <a:gd name="connsiteX18" fmla="*/ 95551 w 942423"/>
                    <a:gd name="connsiteY18" fmla="*/ 51313 h 99371"/>
                    <a:gd name="connsiteX19" fmla="*/ 119995 w 942423"/>
                    <a:gd name="connsiteY19" fmla="*/ 38721 h 99371"/>
                    <a:gd name="connsiteX20" fmla="*/ 136290 w 942423"/>
                    <a:gd name="connsiteY20" fmla="*/ 9833 h 99371"/>
                    <a:gd name="connsiteX21" fmla="*/ 169622 w 942423"/>
                    <a:gd name="connsiteY21" fmla="*/ 30573 h 99371"/>
                    <a:gd name="connsiteX22" fmla="*/ 147400 w 942423"/>
                    <a:gd name="connsiteY22" fmla="*/ 52053 h 99371"/>
                    <a:gd name="connsiteX23" fmla="*/ 156289 w 942423"/>
                    <a:gd name="connsiteY23" fmla="*/ 69830 h 99371"/>
                    <a:gd name="connsiteX24" fmla="*/ 195546 w 942423"/>
                    <a:gd name="connsiteY24" fmla="*/ 98718 h 99371"/>
                    <a:gd name="connsiteX25" fmla="*/ 398500 w 942423"/>
                    <a:gd name="connsiteY25" fmla="*/ 97977 h 99371"/>
                    <a:gd name="connsiteX26" fmla="*/ 475533 w 942423"/>
                    <a:gd name="connsiteY26" fmla="*/ 93533 h 99371"/>
                    <a:gd name="connsiteX27" fmla="*/ 474792 w 942423"/>
                    <a:gd name="connsiteY27" fmla="*/ 89089 h 99371"/>
                    <a:gd name="connsiteX28" fmla="*/ 469607 w 942423"/>
                    <a:gd name="connsiteY28" fmla="*/ 60942 h 99371"/>
                    <a:gd name="connsiteX29" fmla="*/ 512568 w 942423"/>
                    <a:gd name="connsiteY29" fmla="*/ 32054 h 99371"/>
                    <a:gd name="connsiteX30" fmla="*/ 578490 w 942423"/>
                    <a:gd name="connsiteY30" fmla="*/ 97236 h 99371"/>
                    <a:gd name="connsiteX31" fmla="*/ 797740 w 942423"/>
                    <a:gd name="connsiteY31" fmla="*/ 97236 h 99371"/>
                    <a:gd name="connsiteX32" fmla="*/ 791073 w 942423"/>
                    <a:gd name="connsiteY32" fmla="*/ 67608 h 99371"/>
                    <a:gd name="connsiteX33" fmla="*/ 844403 w 942423"/>
                    <a:gd name="connsiteY33" fmla="*/ 77237 h 99371"/>
                    <a:gd name="connsiteX34" fmla="*/ 838478 w 942423"/>
                    <a:gd name="connsiteY34" fmla="*/ 46128 h 99371"/>
                    <a:gd name="connsiteX35" fmla="*/ 868107 w 942423"/>
                    <a:gd name="connsiteY35" fmla="*/ 60201 h 99371"/>
                    <a:gd name="connsiteX36" fmla="*/ 864403 w 942423"/>
                    <a:gd name="connsiteY36" fmla="*/ 92792 h 99371"/>
                    <a:gd name="connsiteX37" fmla="*/ 932547 w 942423"/>
                    <a:gd name="connsiteY37" fmla="*/ 25388 h 99371"/>
                    <a:gd name="connsiteX38" fmla="*/ 939214 w 942423"/>
                    <a:gd name="connsiteY38" fmla="*/ 3167 h 99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942423" h="99371">
                      <a:moveTo>
                        <a:pt x="939214" y="3167"/>
                      </a:moveTo>
                      <a:cubicBezTo>
                        <a:pt x="934770" y="-3499"/>
                        <a:pt x="859218" y="1686"/>
                        <a:pt x="856255" y="9833"/>
                      </a:cubicBezTo>
                      <a:cubicBezTo>
                        <a:pt x="845144" y="37239"/>
                        <a:pt x="819961" y="31314"/>
                        <a:pt x="799221" y="35017"/>
                      </a:cubicBezTo>
                      <a:cubicBezTo>
                        <a:pt x="791814" y="36499"/>
                        <a:pt x="784407" y="34276"/>
                        <a:pt x="784407" y="25388"/>
                      </a:cubicBezTo>
                      <a:cubicBezTo>
                        <a:pt x="784407" y="17981"/>
                        <a:pt x="791814" y="15018"/>
                        <a:pt x="798480" y="12796"/>
                      </a:cubicBezTo>
                      <a:cubicBezTo>
                        <a:pt x="805887" y="10574"/>
                        <a:pt x="811812" y="14277"/>
                        <a:pt x="816998" y="17981"/>
                      </a:cubicBezTo>
                      <a:cubicBezTo>
                        <a:pt x="822182" y="20944"/>
                        <a:pt x="828108" y="22425"/>
                        <a:pt x="830330" y="15018"/>
                      </a:cubicBezTo>
                      <a:cubicBezTo>
                        <a:pt x="832552" y="7611"/>
                        <a:pt x="828849" y="1686"/>
                        <a:pt x="819961" y="1686"/>
                      </a:cubicBezTo>
                      <a:cubicBezTo>
                        <a:pt x="813294" y="945"/>
                        <a:pt x="806628" y="945"/>
                        <a:pt x="799961" y="945"/>
                      </a:cubicBezTo>
                      <a:cubicBezTo>
                        <a:pt x="697003" y="945"/>
                        <a:pt x="594786" y="945"/>
                        <a:pt x="491828" y="945"/>
                      </a:cubicBezTo>
                      <a:cubicBezTo>
                        <a:pt x="466644" y="945"/>
                        <a:pt x="441460" y="945"/>
                        <a:pt x="417017" y="945"/>
                      </a:cubicBezTo>
                      <a:cubicBezTo>
                        <a:pt x="417017" y="16500"/>
                        <a:pt x="434794" y="21684"/>
                        <a:pt x="426646" y="35017"/>
                      </a:cubicBezTo>
                      <a:cubicBezTo>
                        <a:pt x="416277" y="38721"/>
                        <a:pt x="411091" y="23166"/>
                        <a:pt x="395537" y="32054"/>
                      </a:cubicBezTo>
                      <a:cubicBezTo>
                        <a:pt x="385166" y="38721"/>
                        <a:pt x="350354" y="28351"/>
                        <a:pt x="348131" y="20203"/>
                      </a:cubicBezTo>
                      <a:cubicBezTo>
                        <a:pt x="341465" y="-6462"/>
                        <a:pt x="324429" y="945"/>
                        <a:pt x="308874" y="945"/>
                      </a:cubicBezTo>
                      <a:cubicBezTo>
                        <a:pt x="279246" y="204"/>
                        <a:pt x="250359" y="945"/>
                        <a:pt x="220730" y="945"/>
                      </a:cubicBezTo>
                      <a:cubicBezTo>
                        <a:pt x="147400" y="945"/>
                        <a:pt x="73330" y="945"/>
                        <a:pt x="0" y="945"/>
                      </a:cubicBezTo>
                      <a:cubicBezTo>
                        <a:pt x="20000" y="13537"/>
                        <a:pt x="18518" y="50572"/>
                        <a:pt x="42961" y="44646"/>
                      </a:cubicBezTo>
                      <a:cubicBezTo>
                        <a:pt x="63700" y="39461"/>
                        <a:pt x="78515" y="42424"/>
                        <a:pt x="95551" y="51313"/>
                      </a:cubicBezTo>
                      <a:cubicBezTo>
                        <a:pt x="107402" y="57238"/>
                        <a:pt x="122957" y="49091"/>
                        <a:pt x="119995" y="38721"/>
                      </a:cubicBezTo>
                      <a:cubicBezTo>
                        <a:pt x="115550" y="23166"/>
                        <a:pt x="123698" y="15018"/>
                        <a:pt x="136290" y="9833"/>
                      </a:cubicBezTo>
                      <a:cubicBezTo>
                        <a:pt x="154067" y="3167"/>
                        <a:pt x="165178" y="23907"/>
                        <a:pt x="169622" y="30573"/>
                      </a:cubicBezTo>
                      <a:cubicBezTo>
                        <a:pt x="179251" y="44646"/>
                        <a:pt x="155548" y="43165"/>
                        <a:pt x="147400" y="52053"/>
                      </a:cubicBezTo>
                      <a:cubicBezTo>
                        <a:pt x="150363" y="57979"/>
                        <a:pt x="156289" y="63905"/>
                        <a:pt x="156289" y="69830"/>
                      </a:cubicBezTo>
                      <a:cubicBezTo>
                        <a:pt x="154807" y="100199"/>
                        <a:pt x="173325" y="98718"/>
                        <a:pt x="195546" y="98718"/>
                      </a:cubicBezTo>
                      <a:cubicBezTo>
                        <a:pt x="262950" y="97977"/>
                        <a:pt x="331096" y="98718"/>
                        <a:pt x="398500" y="97977"/>
                      </a:cubicBezTo>
                      <a:cubicBezTo>
                        <a:pt x="424424" y="97977"/>
                        <a:pt x="450349" y="103162"/>
                        <a:pt x="475533" y="93533"/>
                      </a:cubicBezTo>
                      <a:cubicBezTo>
                        <a:pt x="474051" y="92051"/>
                        <a:pt x="474051" y="90570"/>
                        <a:pt x="474792" y="89089"/>
                      </a:cubicBezTo>
                      <a:cubicBezTo>
                        <a:pt x="470348" y="80200"/>
                        <a:pt x="457015" y="72052"/>
                        <a:pt x="469607" y="60942"/>
                      </a:cubicBezTo>
                      <a:cubicBezTo>
                        <a:pt x="482199" y="49831"/>
                        <a:pt x="493309" y="32054"/>
                        <a:pt x="512568" y="32054"/>
                      </a:cubicBezTo>
                      <a:cubicBezTo>
                        <a:pt x="543677" y="32054"/>
                        <a:pt x="578490" y="68349"/>
                        <a:pt x="578490" y="97236"/>
                      </a:cubicBezTo>
                      <a:cubicBezTo>
                        <a:pt x="651080" y="97236"/>
                        <a:pt x="723669" y="97236"/>
                        <a:pt x="797740" y="97236"/>
                      </a:cubicBezTo>
                      <a:cubicBezTo>
                        <a:pt x="795517" y="86867"/>
                        <a:pt x="793295" y="77978"/>
                        <a:pt x="791073" y="67608"/>
                      </a:cubicBezTo>
                      <a:cubicBezTo>
                        <a:pt x="810331" y="75756"/>
                        <a:pt x="827368" y="89829"/>
                        <a:pt x="844403" y="77237"/>
                      </a:cubicBezTo>
                      <a:cubicBezTo>
                        <a:pt x="859958" y="66127"/>
                        <a:pt x="827368" y="61682"/>
                        <a:pt x="838478" y="46128"/>
                      </a:cubicBezTo>
                      <a:cubicBezTo>
                        <a:pt x="848107" y="50572"/>
                        <a:pt x="863662" y="52053"/>
                        <a:pt x="868107" y="60201"/>
                      </a:cubicBezTo>
                      <a:cubicBezTo>
                        <a:pt x="872551" y="67608"/>
                        <a:pt x="865884" y="81682"/>
                        <a:pt x="864403" y="92792"/>
                      </a:cubicBezTo>
                      <a:cubicBezTo>
                        <a:pt x="882921" y="64645"/>
                        <a:pt x="903660" y="41684"/>
                        <a:pt x="932547" y="25388"/>
                      </a:cubicBezTo>
                      <a:cubicBezTo>
                        <a:pt x="941436" y="22425"/>
                        <a:pt x="945881" y="12055"/>
                        <a:pt x="939214" y="3167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95" name="Freeform: Shape 285">
                  <a:extLst>
                    <a:ext uri="{FF2B5EF4-FFF2-40B4-BE49-F238E27FC236}">
                      <a16:creationId xmlns:a16="http://schemas.microsoft.com/office/drawing/2014/main" id="{7FF0935C-56B1-40F1-960F-E048A6F6B5CD}"/>
                    </a:ext>
                  </a:extLst>
                </p:cNvPr>
                <p:cNvSpPr/>
                <p:nvPr/>
              </p:nvSpPr>
              <p:spPr>
                <a:xfrm>
                  <a:off x="9206219" y="4400063"/>
                  <a:ext cx="806850" cy="98919"/>
                </a:xfrm>
                <a:custGeom>
                  <a:avLst/>
                  <a:gdLst>
                    <a:gd name="connsiteX0" fmla="*/ 785147 w 806850"/>
                    <a:gd name="connsiteY0" fmla="*/ 21480 h 98919"/>
                    <a:gd name="connsiteX1" fmla="*/ 757000 w 806850"/>
                    <a:gd name="connsiteY1" fmla="*/ 0 h 98919"/>
                    <a:gd name="connsiteX2" fmla="*/ 232581 w 806850"/>
                    <a:gd name="connsiteY2" fmla="*/ 741 h 98919"/>
                    <a:gd name="connsiteX3" fmla="*/ 204434 w 806850"/>
                    <a:gd name="connsiteY3" fmla="*/ 14073 h 98919"/>
                    <a:gd name="connsiteX4" fmla="*/ 106662 w 806850"/>
                    <a:gd name="connsiteY4" fmla="*/ 17777 h 98919"/>
                    <a:gd name="connsiteX5" fmla="*/ 64441 w 806850"/>
                    <a:gd name="connsiteY5" fmla="*/ 741 h 98919"/>
                    <a:gd name="connsiteX6" fmla="*/ 96292 w 806850"/>
                    <a:gd name="connsiteY6" fmla="*/ 19258 h 98919"/>
                    <a:gd name="connsiteX7" fmla="*/ 28146 w 806850"/>
                    <a:gd name="connsiteY7" fmla="*/ 54812 h 98919"/>
                    <a:gd name="connsiteX8" fmla="*/ 14814 w 806850"/>
                    <a:gd name="connsiteY8" fmla="*/ 66663 h 98919"/>
                    <a:gd name="connsiteX9" fmla="*/ 0 w 806850"/>
                    <a:gd name="connsiteY9" fmla="*/ 97773 h 98919"/>
                    <a:gd name="connsiteX10" fmla="*/ 220729 w 806850"/>
                    <a:gd name="connsiteY10" fmla="*/ 97773 h 98919"/>
                    <a:gd name="connsiteX11" fmla="*/ 218508 w 806850"/>
                    <a:gd name="connsiteY11" fmla="*/ 71848 h 98919"/>
                    <a:gd name="connsiteX12" fmla="*/ 243692 w 806850"/>
                    <a:gd name="connsiteY12" fmla="*/ 72589 h 98919"/>
                    <a:gd name="connsiteX13" fmla="*/ 371093 w 806850"/>
                    <a:gd name="connsiteY13" fmla="*/ 98514 h 98919"/>
                    <a:gd name="connsiteX14" fmla="*/ 465903 w 806850"/>
                    <a:gd name="connsiteY14" fmla="*/ 98514 h 98919"/>
                    <a:gd name="connsiteX15" fmla="*/ 776999 w 806850"/>
                    <a:gd name="connsiteY15" fmla="*/ 98514 h 98919"/>
                    <a:gd name="connsiteX16" fmla="*/ 804405 w 806850"/>
                    <a:gd name="connsiteY16" fmla="*/ 83700 h 98919"/>
                    <a:gd name="connsiteX17" fmla="*/ 785147 w 806850"/>
                    <a:gd name="connsiteY17" fmla="*/ 21480 h 98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06850" h="98919">
                      <a:moveTo>
                        <a:pt x="785147" y="21480"/>
                      </a:moveTo>
                      <a:cubicBezTo>
                        <a:pt x="775518" y="15555"/>
                        <a:pt x="776999" y="0"/>
                        <a:pt x="757000" y="0"/>
                      </a:cubicBezTo>
                      <a:cubicBezTo>
                        <a:pt x="582194" y="1481"/>
                        <a:pt x="407388" y="741"/>
                        <a:pt x="232581" y="741"/>
                      </a:cubicBezTo>
                      <a:cubicBezTo>
                        <a:pt x="221471" y="741"/>
                        <a:pt x="211841" y="0"/>
                        <a:pt x="204434" y="14073"/>
                      </a:cubicBezTo>
                      <a:cubicBezTo>
                        <a:pt x="190361" y="42220"/>
                        <a:pt x="121476" y="46664"/>
                        <a:pt x="106662" y="17777"/>
                      </a:cubicBezTo>
                      <a:cubicBezTo>
                        <a:pt x="94810" y="-5185"/>
                        <a:pt x="81478" y="2963"/>
                        <a:pt x="64441" y="741"/>
                      </a:cubicBezTo>
                      <a:cubicBezTo>
                        <a:pt x="71107" y="19999"/>
                        <a:pt x="89625" y="8148"/>
                        <a:pt x="96292" y="19258"/>
                      </a:cubicBezTo>
                      <a:cubicBezTo>
                        <a:pt x="81478" y="48146"/>
                        <a:pt x="67404" y="74811"/>
                        <a:pt x="28146" y="54812"/>
                      </a:cubicBezTo>
                      <a:cubicBezTo>
                        <a:pt x="20739" y="51109"/>
                        <a:pt x="17777" y="59997"/>
                        <a:pt x="14814" y="66663"/>
                      </a:cubicBezTo>
                      <a:cubicBezTo>
                        <a:pt x="10370" y="77033"/>
                        <a:pt x="5185" y="87403"/>
                        <a:pt x="0" y="97773"/>
                      </a:cubicBezTo>
                      <a:cubicBezTo>
                        <a:pt x="74070" y="97773"/>
                        <a:pt x="147400" y="97773"/>
                        <a:pt x="220729" y="97773"/>
                      </a:cubicBezTo>
                      <a:cubicBezTo>
                        <a:pt x="225915" y="88144"/>
                        <a:pt x="204434" y="81478"/>
                        <a:pt x="218508" y="71848"/>
                      </a:cubicBezTo>
                      <a:cubicBezTo>
                        <a:pt x="226655" y="65923"/>
                        <a:pt x="236285" y="68885"/>
                        <a:pt x="243692" y="72589"/>
                      </a:cubicBezTo>
                      <a:cubicBezTo>
                        <a:pt x="283689" y="94069"/>
                        <a:pt x="325910" y="100736"/>
                        <a:pt x="371093" y="98514"/>
                      </a:cubicBezTo>
                      <a:cubicBezTo>
                        <a:pt x="402202" y="97032"/>
                        <a:pt x="434053" y="98514"/>
                        <a:pt x="465903" y="98514"/>
                      </a:cubicBezTo>
                      <a:cubicBezTo>
                        <a:pt x="569602" y="98514"/>
                        <a:pt x="673301" y="98514"/>
                        <a:pt x="776999" y="98514"/>
                      </a:cubicBezTo>
                      <a:cubicBezTo>
                        <a:pt x="789591" y="98514"/>
                        <a:pt x="814775" y="95551"/>
                        <a:pt x="804405" y="83700"/>
                      </a:cubicBezTo>
                      <a:cubicBezTo>
                        <a:pt x="788110" y="62960"/>
                        <a:pt x="809590" y="36294"/>
                        <a:pt x="785147" y="2148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96" name="Freeform: Shape 286">
                  <a:extLst>
                    <a:ext uri="{FF2B5EF4-FFF2-40B4-BE49-F238E27FC236}">
                      <a16:creationId xmlns:a16="http://schemas.microsoft.com/office/drawing/2014/main" id="{F8035C80-2DCA-4CDB-8B1F-3632C3B9690A}"/>
                    </a:ext>
                  </a:extLst>
                </p:cNvPr>
                <p:cNvSpPr/>
                <p:nvPr/>
              </p:nvSpPr>
              <p:spPr>
                <a:xfrm>
                  <a:off x="8778522" y="4400593"/>
                  <a:ext cx="422618" cy="98654"/>
                </a:xfrm>
                <a:custGeom>
                  <a:avLst/>
                  <a:gdLst>
                    <a:gd name="connsiteX0" fmla="*/ 389180 w 422618"/>
                    <a:gd name="connsiteY0" fmla="*/ 211 h 98654"/>
                    <a:gd name="connsiteX1" fmla="*/ 209930 w 422618"/>
                    <a:gd name="connsiteY1" fmla="*/ 211 h 98654"/>
                    <a:gd name="connsiteX2" fmla="*/ 50678 w 422618"/>
                    <a:gd name="connsiteY2" fmla="*/ 211 h 98654"/>
                    <a:gd name="connsiteX3" fmla="*/ 310 w 422618"/>
                    <a:gd name="connsiteY3" fmla="*/ 49838 h 98654"/>
                    <a:gd name="connsiteX4" fmla="*/ 45494 w 422618"/>
                    <a:gd name="connsiteY4" fmla="*/ 96502 h 98654"/>
                    <a:gd name="connsiteX5" fmla="*/ 266964 w 422618"/>
                    <a:gd name="connsiteY5" fmla="*/ 87614 h 98654"/>
                    <a:gd name="connsiteX6" fmla="*/ 283260 w 422618"/>
                    <a:gd name="connsiteY6" fmla="*/ 89095 h 98654"/>
                    <a:gd name="connsiteX7" fmla="*/ 386218 w 422618"/>
                    <a:gd name="connsiteY7" fmla="*/ 97243 h 98654"/>
                    <a:gd name="connsiteX8" fmla="*/ 396587 w 422618"/>
                    <a:gd name="connsiteY8" fmla="*/ 92058 h 98654"/>
                    <a:gd name="connsiteX9" fmla="*/ 415846 w 422618"/>
                    <a:gd name="connsiteY9" fmla="*/ 51319 h 98654"/>
                    <a:gd name="connsiteX10" fmla="*/ 419549 w 422618"/>
                    <a:gd name="connsiteY10" fmla="*/ 13543 h 98654"/>
                    <a:gd name="connsiteX11" fmla="*/ 389180 w 422618"/>
                    <a:gd name="connsiteY11" fmla="*/ 211 h 9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22618" h="98654">
                      <a:moveTo>
                        <a:pt x="389180" y="211"/>
                      </a:moveTo>
                      <a:cubicBezTo>
                        <a:pt x="329183" y="211"/>
                        <a:pt x="269927" y="211"/>
                        <a:pt x="209930" y="211"/>
                      </a:cubicBezTo>
                      <a:cubicBezTo>
                        <a:pt x="156599" y="211"/>
                        <a:pt x="104009" y="211"/>
                        <a:pt x="50678" y="211"/>
                      </a:cubicBezTo>
                      <a:cubicBezTo>
                        <a:pt x="1792" y="211"/>
                        <a:pt x="4755" y="211"/>
                        <a:pt x="310" y="49838"/>
                      </a:cubicBezTo>
                      <a:cubicBezTo>
                        <a:pt x="-2652" y="87614"/>
                        <a:pt x="15865" y="97984"/>
                        <a:pt x="45494" y="96502"/>
                      </a:cubicBezTo>
                      <a:cubicBezTo>
                        <a:pt x="119564" y="92799"/>
                        <a:pt x="193635" y="108353"/>
                        <a:pt x="266964" y="87614"/>
                      </a:cubicBezTo>
                      <a:cubicBezTo>
                        <a:pt x="272149" y="86132"/>
                        <a:pt x="278816" y="86873"/>
                        <a:pt x="283260" y="89095"/>
                      </a:cubicBezTo>
                      <a:cubicBezTo>
                        <a:pt x="316591" y="105391"/>
                        <a:pt x="352145" y="93539"/>
                        <a:pt x="386218" y="97243"/>
                      </a:cubicBezTo>
                      <a:cubicBezTo>
                        <a:pt x="391402" y="97984"/>
                        <a:pt x="398069" y="94280"/>
                        <a:pt x="396587" y="92058"/>
                      </a:cubicBezTo>
                      <a:cubicBezTo>
                        <a:pt x="382514" y="69096"/>
                        <a:pt x="408439" y="63911"/>
                        <a:pt x="415846" y="51319"/>
                      </a:cubicBezTo>
                      <a:cubicBezTo>
                        <a:pt x="423253" y="37986"/>
                        <a:pt x="424734" y="28357"/>
                        <a:pt x="419549" y="13543"/>
                      </a:cubicBezTo>
                      <a:cubicBezTo>
                        <a:pt x="412883" y="-2752"/>
                        <a:pt x="401032" y="211"/>
                        <a:pt x="389180" y="21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97" name="Freeform: Shape 287">
                  <a:extLst>
                    <a:ext uri="{FF2B5EF4-FFF2-40B4-BE49-F238E27FC236}">
                      <a16:creationId xmlns:a16="http://schemas.microsoft.com/office/drawing/2014/main" id="{36685A63-4809-4325-BB15-308BDF132DDF}"/>
                    </a:ext>
                  </a:extLst>
                </p:cNvPr>
                <p:cNvSpPr/>
                <p:nvPr/>
              </p:nvSpPr>
              <p:spPr>
                <a:xfrm>
                  <a:off x="10978858" y="4450105"/>
                  <a:ext cx="70974" cy="50145"/>
                </a:xfrm>
                <a:custGeom>
                  <a:avLst/>
                  <a:gdLst>
                    <a:gd name="connsiteX0" fmla="*/ 43568 w 70974"/>
                    <a:gd name="connsiteY0" fmla="*/ 1808 h 50145"/>
                    <a:gd name="connsiteX1" fmla="*/ 4311 w 70974"/>
                    <a:gd name="connsiteY1" fmla="*/ 22547 h 50145"/>
                    <a:gd name="connsiteX2" fmla="*/ 19866 w 70974"/>
                    <a:gd name="connsiteY2" fmla="*/ 39584 h 50145"/>
                    <a:gd name="connsiteX3" fmla="*/ 70975 w 70974"/>
                    <a:gd name="connsiteY3" fmla="*/ 31436 h 50145"/>
                    <a:gd name="connsiteX4" fmla="*/ 43568 w 70974"/>
                    <a:gd name="connsiteY4" fmla="*/ 1808 h 50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974" h="50145">
                      <a:moveTo>
                        <a:pt x="43568" y="1808"/>
                      </a:moveTo>
                      <a:cubicBezTo>
                        <a:pt x="25791" y="-5599"/>
                        <a:pt x="12459" y="11437"/>
                        <a:pt x="4311" y="22547"/>
                      </a:cubicBezTo>
                      <a:cubicBezTo>
                        <a:pt x="-9762" y="41806"/>
                        <a:pt x="14680" y="33658"/>
                        <a:pt x="19866" y="39584"/>
                      </a:cubicBezTo>
                      <a:cubicBezTo>
                        <a:pt x="41347" y="62545"/>
                        <a:pt x="55419" y="42546"/>
                        <a:pt x="70975" y="31436"/>
                      </a:cubicBezTo>
                      <a:cubicBezTo>
                        <a:pt x="70975" y="13659"/>
                        <a:pt x="55419" y="6252"/>
                        <a:pt x="43568" y="1808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98" name="Freeform: Shape 288">
                  <a:extLst>
                    <a:ext uri="{FF2B5EF4-FFF2-40B4-BE49-F238E27FC236}">
                      <a16:creationId xmlns:a16="http://schemas.microsoft.com/office/drawing/2014/main" id="{267D8CFF-0345-4EE8-A163-3E4EA8E01102}"/>
                    </a:ext>
                  </a:extLst>
                </p:cNvPr>
                <p:cNvSpPr/>
                <p:nvPr/>
              </p:nvSpPr>
              <p:spPr>
                <a:xfrm>
                  <a:off x="9208811" y="4399738"/>
                  <a:ext cx="61108" cy="32614"/>
                </a:xfrm>
                <a:custGeom>
                  <a:avLst/>
                  <a:gdLst>
                    <a:gd name="connsiteX0" fmla="*/ 3333 w 61108"/>
                    <a:gd name="connsiteY0" fmla="*/ 6250 h 32614"/>
                    <a:gd name="connsiteX1" fmla="*/ 3333 w 61108"/>
                    <a:gd name="connsiteY1" fmla="*/ 21805 h 32614"/>
                    <a:gd name="connsiteX2" fmla="*/ 46294 w 61108"/>
                    <a:gd name="connsiteY2" fmla="*/ 29953 h 32614"/>
                    <a:gd name="connsiteX3" fmla="*/ 61108 w 61108"/>
                    <a:gd name="connsiteY3" fmla="*/ 22546 h 32614"/>
                    <a:gd name="connsiteX4" fmla="*/ 42591 w 61108"/>
                    <a:gd name="connsiteY4" fmla="*/ 11435 h 32614"/>
                    <a:gd name="connsiteX5" fmla="*/ 3333 w 61108"/>
                    <a:gd name="connsiteY5" fmla="*/ 6250 h 32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1108" h="32614">
                      <a:moveTo>
                        <a:pt x="3333" y="6250"/>
                      </a:moveTo>
                      <a:cubicBezTo>
                        <a:pt x="-1111" y="9954"/>
                        <a:pt x="-1111" y="17361"/>
                        <a:pt x="3333" y="21805"/>
                      </a:cubicBezTo>
                      <a:cubicBezTo>
                        <a:pt x="15926" y="32916"/>
                        <a:pt x="30740" y="35138"/>
                        <a:pt x="46294" y="29953"/>
                      </a:cubicBezTo>
                      <a:cubicBezTo>
                        <a:pt x="51479" y="28471"/>
                        <a:pt x="55924" y="25509"/>
                        <a:pt x="61108" y="22546"/>
                      </a:cubicBezTo>
                      <a:cubicBezTo>
                        <a:pt x="56664" y="9213"/>
                        <a:pt x="47775" y="15139"/>
                        <a:pt x="42591" y="11435"/>
                      </a:cubicBezTo>
                      <a:cubicBezTo>
                        <a:pt x="29999" y="2547"/>
                        <a:pt x="17407" y="-6342"/>
                        <a:pt x="3333" y="625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99" name="Freeform: Shape 289">
                  <a:extLst>
                    <a:ext uri="{FF2B5EF4-FFF2-40B4-BE49-F238E27FC236}">
                      <a16:creationId xmlns:a16="http://schemas.microsoft.com/office/drawing/2014/main" id="{6F314B76-20CD-4829-BA3B-6D61D82DF9BD}"/>
                    </a:ext>
                  </a:extLst>
                </p:cNvPr>
                <p:cNvSpPr/>
                <p:nvPr/>
              </p:nvSpPr>
              <p:spPr>
                <a:xfrm>
                  <a:off x="10103212" y="4476218"/>
                  <a:ext cx="54812" cy="23939"/>
                </a:xfrm>
                <a:custGeom>
                  <a:avLst/>
                  <a:gdLst>
                    <a:gd name="connsiteX0" fmla="*/ 0 w 54812"/>
                    <a:gd name="connsiteY0" fmla="*/ 20137 h 23939"/>
                    <a:gd name="connsiteX1" fmla="*/ 54812 w 54812"/>
                    <a:gd name="connsiteY1" fmla="*/ 21618 h 23939"/>
                    <a:gd name="connsiteX2" fmla="*/ 0 w 54812"/>
                    <a:gd name="connsiteY2" fmla="*/ 20137 h 23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812" h="23939">
                      <a:moveTo>
                        <a:pt x="0" y="20137"/>
                      </a:moveTo>
                      <a:cubicBezTo>
                        <a:pt x="18518" y="26062"/>
                        <a:pt x="34813" y="23840"/>
                        <a:pt x="54812" y="21618"/>
                      </a:cubicBezTo>
                      <a:cubicBezTo>
                        <a:pt x="35554" y="-10232"/>
                        <a:pt x="19258" y="-3566"/>
                        <a:pt x="0" y="20137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00" name="Freeform: Shape 290">
                  <a:extLst>
                    <a:ext uri="{FF2B5EF4-FFF2-40B4-BE49-F238E27FC236}">
                      <a16:creationId xmlns:a16="http://schemas.microsoft.com/office/drawing/2014/main" id="{4B9F1FFC-A658-448C-B611-B3EEF978572C}"/>
                    </a:ext>
                  </a:extLst>
                </p:cNvPr>
                <p:cNvSpPr/>
                <p:nvPr/>
              </p:nvSpPr>
              <p:spPr>
                <a:xfrm>
                  <a:off x="10996336" y="4399956"/>
                  <a:ext cx="28567" cy="26031"/>
                </a:xfrm>
                <a:custGeom>
                  <a:avLst/>
                  <a:gdLst>
                    <a:gd name="connsiteX0" fmla="*/ 166 w 28567"/>
                    <a:gd name="connsiteY0" fmla="*/ 13440 h 26031"/>
                    <a:gd name="connsiteX1" fmla="*/ 9796 w 28567"/>
                    <a:gd name="connsiteY1" fmla="*/ 26032 h 26031"/>
                    <a:gd name="connsiteX2" fmla="*/ 27573 w 28567"/>
                    <a:gd name="connsiteY2" fmla="*/ 8995 h 26031"/>
                    <a:gd name="connsiteX3" fmla="*/ 17943 w 28567"/>
                    <a:gd name="connsiteY3" fmla="*/ 107 h 26031"/>
                    <a:gd name="connsiteX4" fmla="*/ 166 w 28567"/>
                    <a:gd name="connsiteY4" fmla="*/ 13440 h 26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67" h="26031">
                      <a:moveTo>
                        <a:pt x="166" y="13440"/>
                      </a:moveTo>
                      <a:cubicBezTo>
                        <a:pt x="-574" y="20106"/>
                        <a:pt x="907" y="23809"/>
                        <a:pt x="9796" y="26032"/>
                      </a:cubicBezTo>
                      <a:cubicBezTo>
                        <a:pt x="15721" y="20847"/>
                        <a:pt x="23869" y="16402"/>
                        <a:pt x="27573" y="8995"/>
                      </a:cubicBezTo>
                      <a:cubicBezTo>
                        <a:pt x="31276" y="3070"/>
                        <a:pt x="23869" y="107"/>
                        <a:pt x="17943" y="107"/>
                      </a:cubicBezTo>
                      <a:cubicBezTo>
                        <a:pt x="9055" y="-634"/>
                        <a:pt x="1648" y="2329"/>
                        <a:pt x="166" y="1344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01" name="Freeform: Shape 291">
                  <a:extLst>
                    <a:ext uri="{FF2B5EF4-FFF2-40B4-BE49-F238E27FC236}">
                      <a16:creationId xmlns:a16="http://schemas.microsoft.com/office/drawing/2014/main" id="{F7E1222D-F7F5-48E7-BE72-A49670DE787A}"/>
                    </a:ext>
                  </a:extLst>
                </p:cNvPr>
                <p:cNvSpPr/>
                <p:nvPr/>
              </p:nvSpPr>
              <p:spPr>
                <a:xfrm>
                  <a:off x="9138049" y="2353422"/>
                  <a:ext cx="594810" cy="97389"/>
                </a:xfrm>
                <a:custGeom>
                  <a:avLst/>
                  <a:gdLst>
                    <a:gd name="connsiteX0" fmla="*/ 42986 w 594810"/>
                    <a:gd name="connsiteY0" fmla="*/ 97106 h 97389"/>
                    <a:gd name="connsiteX1" fmla="*/ 51133 w 594810"/>
                    <a:gd name="connsiteY1" fmla="*/ 63034 h 97389"/>
                    <a:gd name="connsiteX2" fmla="*/ 91872 w 594810"/>
                    <a:gd name="connsiteY2" fmla="*/ 76367 h 97389"/>
                    <a:gd name="connsiteX3" fmla="*/ 112612 w 594810"/>
                    <a:gd name="connsiteY3" fmla="*/ 84514 h 97389"/>
                    <a:gd name="connsiteX4" fmla="*/ 147425 w 594810"/>
                    <a:gd name="connsiteY4" fmla="*/ 97106 h 97389"/>
                    <a:gd name="connsiteX5" fmla="*/ 569627 w 594810"/>
                    <a:gd name="connsiteY5" fmla="*/ 96366 h 97389"/>
                    <a:gd name="connsiteX6" fmla="*/ 594811 w 594810"/>
                    <a:gd name="connsiteY6" fmla="*/ 91181 h 97389"/>
                    <a:gd name="connsiteX7" fmla="*/ 558516 w 594810"/>
                    <a:gd name="connsiteY7" fmla="*/ 30443 h 97389"/>
                    <a:gd name="connsiteX8" fmla="*/ 522963 w 594810"/>
                    <a:gd name="connsiteY8" fmla="*/ 74 h 97389"/>
                    <a:gd name="connsiteX9" fmla="*/ 300751 w 594810"/>
                    <a:gd name="connsiteY9" fmla="*/ 2296 h 97389"/>
                    <a:gd name="connsiteX10" fmla="*/ 47430 w 594810"/>
                    <a:gd name="connsiteY10" fmla="*/ 74 h 97389"/>
                    <a:gd name="connsiteX11" fmla="*/ 25209 w 594810"/>
                    <a:gd name="connsiteY11" fmla="*/ 27480 h 97389"/>
                    <a:gd name="connsiteX12" fmla="*/ 11135 w 594810"/>
                    <a:gd name="connsiteY12" fmla="*/ 69700 h 97389"/>
                    <a:gd name="connsiteX13" fmla="*/ 25 w 594810"/>
                    <a:gd name="connsiteY13" fmla="*/ 97106 h 97389"/>
                    <a:gd name="connsiteX14" fmla="*/ 42986 w 594810"/>
                    <a:gd name="connsiteY14" fmla="*/ 97106 h 97389"/>
                    <a:gd name="connsiteX15" fmla="*/ 100761 w 594810"/>
                    <a:gd name="connsiteY15" fmla="*/ 11185 h 97389"/>
                    <a:gd name="connsiteX16" fmla="*/ 120019 w 594810"/>
                    <a:gd name="connsiteY16" fmla="*/ 39331 h 97389"/>
                    <a:gd name="connsiteX17" fmla="*/ 87428 w 594810"/>
                    <a:gd name="connsiteY17" fmla="*/ 32665 h 97389"/>
                    <a:gd name="connsiteX18" fmla="*/ 100761 w 594810"/>
                    <a:gd name="connsiteY18" fmla="*/ 11185 h 97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94810" h="97389">
                      <a:moveTo>
                        <a:pt x="42986" y="97106"/>
                      </a:moveTo>
                      <a:cubicBezTo>
                        <a:pt x="51874" y="88959"/>
                        <a:pt x="47430" y="76367"/>
                        <a:pt x="51133" y="63034"/>
                      </a:cubicBezTo>
                      <a:cubicBezTo>
                        <a:pt x="63726" y="74145"/>
                        <a:pt x="73354" y="88959"/>
                        <a:pt x="91872" y="76367"/>
                      </a:cubicBezTo>
                      <a:cubicBezTo>
                        <a:pt x="95576" y="74145"/>
                        <a:pt x="108909" y="79329"/>
                        <a:pt x="112612" y="84514"/>
                      </a:cubicBezTo>
                      <a:cubicBezTo>
                        <a:pt x="122241" y="97847"/>
                        <a:pt x="134093" y="97106"/>
                        <a:pt x="147425" y="97106"/>
                      </a:cubicBezTo>
                      <a:cubicBezTo>
                        <a:pt x="288159" y="97106"/>
                        <a:pt x="428893" y="97106"/>
                        <a:pt x="569627" y="96366"/>
                      </a:cubicBezTo>
                      <a:cubicBezTo>
                        <a:pt x="577034" y="96366"/>
                        <a:pt x="586663" y="100810"/>
                        <a:pt x="594811" y="91181"/>
                      </a:cubicBezTo>
                      <a:cubicBezTo>
                        <a:pt x="569627" y="77848"/>
                        <a:pt x="557776" y="56368"/>
                        <a:pt x="558516" y="30443"/>
                      </a:cubicBezTo>
                      <a:cubicBezTo>
                        <a:pt x="558516" y="3778"/>
                        <a:pt x="546665" y="-667"/>
                        <a:pt x="522963" y="74"/>
                      </a:cubicBezTo>
                      <a:cubicBezTo>
                        <a:pt x="448892" y="2296"/>
                        <a:pt x="374822" y="2296"/>
                        <a:pt x="300751" y="2296"/>
                      </a:cubicBezTo>
                      <a:cubicBezTo>
                        <a:pt x="216311" y="2296"/>
                        <a:pt x="131870" y="1555"/>
                        <a:pt x="47430" y="74"/>
                      </a:cubicBezTo>
                      <a:cubicBezTo>
                        <a:pt x="25949" y="-667"/>
                        <a:pt x="20765" y="5259"/>
                        <a:pt x="25209" y="27480"/>
                      </a:cubicBezTo>
                      <a:cubicBezTo>
                        <a:pt x="27431" y="40813"/>
                        <a:pt x="36319" y="62293"/>
                        <a:pt x="11135" y="69700"/>
                      </a:cubicBezTo>
                      <a:cubicBezTo>
                        <a:pt x="15580" y="81552"/>
                        <a:pt x="-716" y="85996"/>
                        <a:pt x="25" y="97106"/>
                      </a:cubicBezTo>
                      <a:cubicBezTo>
                        <a:pt x="14839" y="97106"/>
                        <a:pt x="28912" y="97106"/>
                        <a:pt x="42986" y="97106"/>
                      </a:cubicBezTo>
                      <a:close/>
                      <a:moveTo>
                        <a:pt x="100761" y="11185"/>
                      </a:moveTo>
                      <a:cubicBezTo>
                        <a:pt x="100020" y="24517"/>
                        <a:pt x="100761" y="37850"/>
                        <a:pt x="120019" y="39331"/>
                      </a:cubicBezTo>
                      <a:cubicBezTo>
                        <a:pt x="104465" y="45257"/>
                        <a:pt x="93354" y="43035"/>
                        <a:pt x="87428" y="32665"/>
                      </a:cubicBezTo>
                      <a:cubicBezTo>
                        <a:pt x="81502" y="23777"/>
                        <a:pt x="88169" y="16370"/>
                        <a:pt x="100761" y="11185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02" name="Freeform: Shape 292">
                  <a:extLst>
                    <a:ext uri="{FF2B5EF4-FFF2-40B4-BE49-F238E27FC236}">
                      <a16:creationId xmlns:a16="http://schemas.microsoft.com/office/drawing/2014/main" id="{F5E78C0C-41F8-4C79-8ADB-576AECA676ED}"/>
                    </a:ext>
                  </a:extLst>
                </p:cNvPr>
                <p:cNvSpPr/>
                <p:nvPr/>
              </p:nvSpPr>
              <p:spPr>
                <a:xfrm>
                  <a:off x="8857019" y="2352659"/>
                  <a:ext cx="272083" cy="99724"/>
                </a:xfrm>
                <a:custGeom>
                  <a:avLst/>
                  <a:gdLst>
                    <a:gd name="connsiteX0" fmla="*/ 36622 w 272083"/>
                    <a:gd name="connsiteY0" fmla="*/ 98609 h 99724"/>
                    <a:gd name="connsiteX1" fmla="*/ 157357 w 272083"/>
                    <a:gd name="connsiteY1" fmla="*/ 99350 h 99724"/>
                    <a:gd name="connsiteX2" fmla="*/ 224021 w 272083"/>
                    <a:gd name="connsiteY2" fmla="*/ 61574 h 99724"/>
                    <a:gd name="connsiteX3" fmla="*/ 235872 w 272083"/>
                    <a:gd name="connsiteY3" fmla="*/ 43056 h 99724"/>
                    <a:gd name="connsiteX4" fmla="*/ 249946 w 272083"/>
                    <a:gd name="connsiteY4" fmla="*/ 34168 h 99724"/>
                    <a:gd name="connsiteX5" fmla="*/ 271426 w 272083"/>
                    <a:gd name="connsiteY5" fmla="*/ 11206 h 99724"/>
                    <a:gd name="connsiteX6" fmla="*/ 243279 w 272083"/>
                    <a:gd name="connsiteY6" fmla="*/ 2318 h 99724"/>
                    <a:gd name="connsiteX7" fmla="*/ 58103 w 272083"/>
                    <a:gd name="connsiteY7" fmla="*/ 2318 h 99724"/>
                    <a:gd name="connsiteX8" fmla="*/ 34401 w 272083"/>
                    <a:gd name="connsiteY8" fmla="*/ 10465 h 99724"/>
                    <a:gd name="connsiteX9" fmla="*/ 57362 w 272083"/>
                    <a:gd name="connsiteY9" fmla="*/ 23798 h 99724"/>
                    <a:gd name="connsiteX10" fmla="*/ 76620 w 272083"/>
                    <a:gd name="connsiteY10" fmla="*/ 34168 h 99724"/>
                    <a:gd name="connsiteX11" fmla="*/ 56622 w 272083"/>
                    <a:gd name="connsiteY11" fmla="*/ 54908 h 99724"/>
                    <a:gd name="connsiteX12" fmla="*/ 20327 w 272083"/>
                    <a:gd name="connsiteY12" fmla="*/ 56389 h 99724"/>
                    <a:gd name="connsiteX13" fmla="*/ 4032 w 272083"/>
                    <a:gd name="connsiteY13" fmla="*/ 78610 h 99724"/>
                    <a:gd name="connsiteX14" fmla="*/ 36622 w 272083"/>
                    <a:gd name="connsiteY14" fmla="*/ 98609 h 99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2083" h="99724">
                      <a:moveTo>
                        <a:pt x="36622" y="98609"/>
                      </a:moveTo>
                      <a:cubicBezTo>
                        <a:pt x="76620" y="97869"/>
                        <a:pt x="117359" y="95647"/>
                        <a:pt x="157357" y="99350"/>
                      </a:cubicBezTo>
                      <a:cubicBezTo>
                        <a:pt x="190689" y="102313"/>
                        <a:pt x="209207" y="87499"/>
                        <a:pt x="224021" y="61574"/>
                      </a:cubicBezTo>
                      <a:cubicBezTo>
                        <a:pt x="227724" y="55648"/>
                        <a:pt x="226984" y="45279"/>
                        <a:pt x="235872" y="43056"/>
                      </a:cubicBezTo>
                      <a:cubicBezTo>
                        <a:pt x="240316" y="40094"/>
                        <a:pt x="244761" y="34909"/>
                        <a:pt x="249946" y="34168"/>
                      </a:cubicBezTo>
                      <a:cubicBezTo>
                        <a:pt x="262537" y="31205"/>
                        <a:pt x="275130" y="28242"/>
                        <a:pt x="271426" y="11206"/>
                      </a:cubicBezTo>
                      <a:cubicBezTo>
                        <a:pt x="267723" y="-5830"/>
                        <a:pt x="252909" y="2318"/>
                        <a:pt x="243279" y="2318"/>
                      </a:cubicBezTo>
                      <a:cubicBezTo>
                        <a:pt x="181801" y="1577"/>
                        <a:pt x="119582" y="1577"/>
                        <a:pt x="58103" y="2318"/>
                      </a:cubicBezTo>
                      <a:cubicBezTo>
                        <a:pt x="50696" y="2318"/>
                        <a:pt x="35141" y="-6571"/>
                        <a:pt x="34401" y="10465"/>
                      </a:cubicBezTo>
                      <a:cubicBezTo>
                        <a:pt x="34401" y="23057"/>
                        <a:pt x="43289" y="28242"/>
                        <a:pt x="57362" y="23798"/>
                      </a:cubicBezTo>
                      <a:cubicBezTo>
                        <a:pt x="62547" y="22317"/>
                        <a:pt x="78843" y="23798"/>
                        <a:pt x="76620" y="34168"/>
                      </a:cubicBezTo>
                      <a:cubicBezTo>
                        <a:pt x="75139" y="41575"/>
                        <a:pt x="74399" y="57871"/>
                        <a:pt x="56622" y="54908"/>
                      </a:cubicBezTo>
                      <a:cubicBezTo>
                        <a:pt x="44771" y="53426"/>
                        <a:pt x="31438" y="58611"/>
                        <a:pt x="20327" y="56389"/>
                      </a:cubicBezTo>
                      <a:cubicBezTo>
                        <a:pt x="-3375" y="51945"/>
                        <a:pt x="-2635" y="62315"/>
                        <a:pt x="4032" y="78610"/>
                      </a:cubicBezTo>
                      <a:cubicBezTo>
                        <a:pt x="7735" y="97869"/>
                        <a:pt x="21068" y="98609"/>
                        <a:pt x="36622" y="98609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03" name="Freeform: Shape 293">
                  <a:extLst>
                    <a:ext uri="{FF2B5EF4-FFF2-40B4-BE49-F238E27FC236}">
                      <a16:creationId xmlns:a16="http://schemas.microsoft.com/office/drawing/2014/main" id="{32F139CF-EAC2-4BE4-AE89-50D053A7996A}"/>
                    </a:ext>
                  </a:extLst>
                </p:cNvPr>
                <p:cNvSpPr/>
                <p:nvPr/>
              </p:nvSpPr>
              <p:spPr>
                <a:xfrm>
                  <a:off x="8780211" y="2354181"/>
                  <a:ext cx="77876" cy="97260"/>
                </a:xfrm>
                <a:custGeom>
                  <a:avLst/>
                  <a:gdLst>
                    <a:gd name="connsiteX0" fmla="*/ 843 w 77876"/>
                    <a:gd name="connsiteY0" fmla="*/ 95606 h 97260"/>
                    <a:gd name="connsiteX1" fmla="*/ 54174 w 77876"/>
                    <a:gd name="connsiteY1" fmla="*/ 97088 h 97260"/>
                    <a:gd name="connsiteX2" fmla="*/ 77877 w 77876"/>
                    <a:gd name="connsiteY2" fmla="*/ 77089 h 97260"/>
                    <a:gd name="connsiteX3" fmla="*/ 46767 w 77876"/>
                    <a:gd name="connsiteY3" fmla="*/ 31165 h 97260"/>
                    <a:gd name="connsiteX4" fmla="*/ 48249 w 77876"/>
                    <a:gd name="connsiteY4" fmla="*/ 21536 h 97260"/>
                    <a:gd name="connsiteX5" fmla="*/ 26028 w 77876"/>
                    <a:gd name="connsiteY5" fmla="*/ 55 h 97260"/>
                    <a:gd name="connsiteX6" fmla="*/ 103 w 77876"/>
                    <a:gd name="connsiteY6" fmla="*/ 18573 h 97260"/>
                    <a:gd name="connsiteX7" fmla="*/ 843 w 77876"/>
                    <a:gd name="connsiteY7" fmla="*/ 95606 h 97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7876" h="97260">
                      <a:moveTo>
                        <a:pt x="843" y="95606"/>
                      </a:moveTo>
                      <a:cubicBezTo>
                        <a:pt x="18621" y="96347"/>
                        <a:pt x="36398" y="95606"/>
                        <a:pt x="54174" y="97088"/>
                      </a:cubicBezTo>
                      <a:cubicBezTo>
                        <a:pt x="70470" y="98569"/>
                        <a:pt x="75654" y="90421"/>
                        <a:pt x="77877" y="77089"/>
                      </a:cubicBezTo>
                      <a:cubicBezTo>
                        <a:pt x="37138" y="72644"/>
                        <a:pt x="36398" y="71163"/>
                        <a:pt x="46767" y="31165"/>
                      </a:cubicBezTo>
                      <a:cubicBezTo>
                        <a:pt x="47508" y="28202"/>
                        <a:pt x="48249" y="24499"/>
                        <a:pt x="48249" y="21536"/>
                      </a:cubicBezTo>
                      <a:cubicBezTo>
                        <a:pt x="48989" y="5981"/>
                        <a:pt x="41582" y="-685"/>
                        <a:pt x="26028" y="55"/>
                      </a:cubicBezTo>
                      <a:cubicBezTo>
                        <a:pt x="13435" y="796"/>
                        <a:pt x="-1379" y="-3648"/>
                        <a:pt x="103" y="18573"/>
                      </a:cubicBezTo>
                      <a:cubicBezTo>
                        <a:pt x="1584" y="44498"/>
                        <a:pt x="843" y="70422"/>
                        <a:pt x="843" y="95606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04" name="Freeform: Shape 294">
                  <a:extLst>
                    <a:ext uri="{FF2B5EF4-FFF2-40B4-BE49-F238E27FC236}">
                      <a16:creationId xmlns:a16="http://schemas.microsoft.com/office/drawing/2014/main" id="{106F5512-090C-44AC-8B24-AACE4C4E2A6F}"/>
                    </a:ext>
                  </a:extLst>
                </p:cNvPr>
                <p:cNvSpPr/>
                <p:nvPr/>
              </p:nvSpPr>
              <p:spPr>
                <a:xfrm>
                  <a:off x="9760673" y="2353266"/>
                  <a:ext cx="2430037" cy="263179"/>
                </a:xfrm>
                <a:custGeom>
                  <a:avLst/>
                  <a:gdLst>
                    <a:gd name="connsiteX0" fmla="*/ 33666 w 2430037"/>
                    <a:gd name="connsiteY0" fmla="*/ 79485 h 263179"/>
                    <a:gd name="connsiteX1" fmla="*/ 48480 w 2430037"/>
                    <a:gd name="connsiteY1" fmla="*/ 80226 h 263179"/>
                    <a:gd name="connsiteX2" fmla="*/ 71441 w 2430037"/>
                    <a:gd name="connsiteY2" fmla="*/ 96521 h 263179"/>
                    <a:gd name="connsiteX3" fmla="*/ 1056579 w 2430037"/>
                    <a:gd name="connsiteY3" fmla="*/ 97262 h 263179"/>
                    <a:gd name="connsiteX4" fmla="*/ 1346935 w 2430037"/>
                    <a:gd name="connsiteY4" fmla="*/ 97262 h 263179"/>
                    <a:gd name="connsiteX5" fmla="*/ 1368415 w 2430037"/>
                    <a:gd name="connsiteY5" fmla="*/ 66893 h 263179"/>
                    <a:gd name="connsiteX6" fmla="*/ 1371378 w 2430037"/>
                    <a:gd name="connsiteY6" fmla="*/ 41709 h 263179"/>
                    <a:gd name="connsiteX7" fmla="*/ 1428412 w 2430037"/>
                    <a:gd name="connsiteY7" fmla="*/ 77263 h 263179"/>
                    <a:gd name="connsiteX8" fmla="*/ 1467670 w 2430037"/>
                    <a:gd name="connsiteY8" fmla="*/ 97262 h 263179"/>
                    <a:gd name="connsiteX9" fmla="*/ 2053567 w 2430037"/>
                    <a:gd name="connsiteY9" fmla="*/ 97262 h 263179"/>
                    <a:gd name="connsiteX10" fmla="*/ 2200227 w 2430037"/>
                    <a:gd name="connsiteY10" fmla="*/ 140964 h 263179"/>
                    <a:gd name="connsiteX11" fmla="*/ 2274297 w 2430037"/>
                    <a:gd name="connsiteY11" fmla="*/ 138742 h 263179"/>
                    <a:gd name="connsiteX12" fmla="*/ 2296519 w 2430037"/>
                    <a:gd name="connsiteY12" fmla="*/ 129112 h 263179"/>
                    <a:gd name="connsiteX13" fmla="*/ 2389847 w 2430037"/>
                    <a:gd name="connsiteY13" fmla="*/ 219478 h 263179"/>
                    <a:gd name="connsiteX14" fmla="*/ 2426882 w 2430037"/>
                    <a:gd name="connsiteY14" fmla="*/ 263180 h 263179"/>
                    <a:gd name="connsiteX15" fmla="*/ 2429845 w 2430037"/>
                    <a:gd name="connsiteY15" fmla="*/ 245403 h 263179"/>
                    <a:gd name="connsiteX16" fmla="*/ 2183190 w 2430037"/>
                    <a:gd name="connsiteY16" fmla="*/ 3192 h 263179"/>
                    <a:gd name="connsiteX17" fmla="*/ 2140229 w 2430037"/>
                    <a:gd name="connsiteY17" fmla="*/ 29858 h 263179"/>
                    <a:gd name="connsiteX18" fmla="*/ 2098009 w 2430037"/>
                    <a:gd name="connsiteY18" fmla="*/ 62449 h 263179"/>
                    <a:gd name="connsiteX19" fmla="*/ 2078751 w 2430037"/>
                    <a:gd name="connsiteY19" fmla="*/ 46153 h 263179"/>
                    <a:gd name="connsiteX20" fmla="*/ 2101713 w 2430037"/>
                    <a:gd name="connsiteY20" fmla="*/ 3933 h 263179"/>
                    <a:gd name="connsiteX21" fmla="*/ 2073566 w 2430037"/>
                    <a:gd name="connsiteY21" fmla="*/ 2452 h 263179"/>
                    <a:gd name="connsiteX22" fmla="*/ 1980978 w 2430037"/>
                    <a:gd name="connsiteY22" fmla="*/ 16525 h 263179"/>
                    <a:gd name="connsiteX23" fmla="*/ 1969867 w 2430037"/>
                    <a:gd name="connsiteY23" fmla="*/ 17266 h 263179"/>
                    <a:gd name="connsiteX24" fmla="*/ 1915796 w 2430037"/>
                    <a:gd name="connsiteY24" fmla="*/ 2452 h 263179"/>
                    <a:gd name="connsiteX25" fmla="*/ 1168425 w 2430037"/>
                    <a:gd name="connsiteY25" fmla="*/ 3933 h 263179"/>
                    <a:gd name="connsiteX26" fmla="*/ 444015 w 2430037"/>
                    <a:gd name="connsiteY26" fmla="*/ 3933 h 263179"/>
                    <a:gd name="connsiteX27" fmla="*/ 431424 w 2430037"/>
                    <a:gd name="connsiteY27" fmla="*/ 48376 h 263179"/>
                    <a:gd name="connsiteX28" fmla="*/ 401795 w 2430037"/>
                    <a:gd name="connsiteY28" fmla="*/ 22451 h 263179"/>
                    <a:gd name="connsiteX29" fmla="*/ 372167 w 2430037"/>
                    <a:gd name="connsiteY29" fmla="*/ 2452 h 263179"/>
                    <a:gd name="connsiteX30" fmla="*/ 98106 w 2430037"/>
                    <a:gd name="connsiteY30" fmla="*/ 3192 h 263179"/>
                    <a:gd name="connsiteX31" fmla="*/ 9222 w 2430037"/>
                    <a:gd name="connsiteY31" fmla="*/ 32821 h 263179"/>
                    <a:gd name="connsiteX32" fmla="*/ 3296 w 2430037"/>
                    <a:gd name="connsiteY32" fmla="*/ 65412 h 263179"/>
                    <a:gd name="connsiteX33" fmla="*/ 33666 w 2430037"/>
                    <a:gd name="connsiteY33" fmla="*/ 79485 h 263179"/>
                    <a:gd name="connsiteX34" fmla="*/ 905475 w 2430037"/>
                    <a:gd name="connsiteY34" fmla="*/ 38006 h 263179"/>
                    <a:gd name="connsiteX35" fmla="*/ 938806 w 2430037"/>
                    <a:gd name="connsiteY35" fmla="*/ 59486 h 263179"/>
                    <a:gd name="connsiteX36" fmla="*/ 918808 w 2430037"/>
                    <a:gd name="connsiteY36" fmla="*/ 76522 h 263179"/>
                    <a:gd name="connsiteX37" fmla="*/ 892142 w 2430037"/>
                    <a:gd name="connsiteY37" fmla="*/ 49857 h 263179"/>
                    <a:gd name="connsiteX38" fmla="*/ 905475 w 2430037"/>
                    <a:gd name="connsiteY38" fmla="*/ 38006 h 263179"/>
                    <a:gd name="connsiteX39" fmla="*/ 821775 w 2430037"/>
                    <a:gd name="connsiteY39" fmla="*/ 32080 h 263179"/>
                    <a:gd name="connsiteX40" fmla="*/ 846218 w 2430037"/>
                    <a:gd name="connsiteY40" fmla="*/ 10600 h 263179"/>
                    <a:gd name="connsiteX41" fmla="*/ 862513 w 2430037"/>
                    <a:gd name="connsiteY41" fmla="*/ 40228 h 263179"/>
                    <a:gd name="connsiteX42" fmla="*/ 840292 w 2430037"/>
                    <a:gd name="connsiteY42" fmla="*/ 59486 h 263179"/>
                    <a:gd name="connsiteX43" fmla="*/ 809183 w 2430037"/>
                    <a:gd name="connsiteY43" fmla="*/ 59486 h 263179"/>
                    <a:gd name="connsiteX44" fmla="*/ 821775 w 2430037"/>
                    <a:gd name="connsiteY44" fmla="*/ 32080 h 263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2430037" h="263179">
                      <a:moveTo>
                        <a:pt x="33666" y="79485"/>
                      </a:moveTo>
                      <a:cubicBezTo>
                        <a:pt x="38110" y="76522"/>
                        <a:pt x="51442" y="72819"/>
                        <a:pt x="48480" y="80226"/>
                      </a:cubicBezTo>
                      <a:cubicBezTo>
                        <a:pt x="36628" y="115039"/>
                        <a:pt x="65515" y="96521"/>
                        <a:pt x="71441" y="96521"/>
                      </a:cubicBezTo>
                      <a:cubicBezTo>
                        <a:pt x="399573" y="97262"/>
                        <a:pt x="727706" y="97262"/>
                        <a:pt x="1056579" y="97262"/>
                      </a:cubicBezTo>
                      <a:cubicBezTo>
                        <a:pt x="1153611" y="97262"/>
                        <a:pt x="1249902" y="97262"/>
                        <a:pt x="1346935" y="97262"/>
                      </a:cubicBezTo>
                      <a:cubicBezTo>
                        <a:pt x="1379526" y="97262"/>
                        <a:pt x="1380266" y="95040"/>
                        <a:pt x="1368415" y="66893"/>
                      </a:cubicBezTo>
                      <a:cubicBezTo>
                        <a:pt x="1365452" y="60227"/>
                        <a:pt x="1363971" y="51338"/>
                        <a:pt x="1371378" y="41709"/>
                      </a:cubicBezTo>
                      <a:cubicBezTo>
                        <a:pt x="1389896" y="55042"/>
                        <a:pt x="1418783" y="56523"/>
                        <a:pt x="1428412" y="77263"/>
                      </a:cubicBezTo>
                      <a:cubicBezTo>
                        <a:pt x="1438042" y="98743"/>
                        <a:pt x="1450633" y="97262"/>
                        <a:pt x="1467670" y="97262"/>
                      </a:cubicBezTo>
                      <a:cubicBezTo>
                        <a:pt x="1663216" y="97262"/>
                        <a:pt x="1858021" y="97262"/>
                        <a:pt x="2053567" y="97262"/>
                      </a:cubicBezTo>
                      <a:cubicBezTo>
                        <a:pt x="2106898" y="97262"/>
                        <a:pt x="2158006" y="109113"/>
                        <a:pt x="2200227" y="140964"/>
                      </a:cubicBezTo>
                      <a:cubicBezTo>
                        <a:pt x="2229855" y="163185"/>
                        <a:pt x="2249113" y="160963"/>
                        <a:pt x="2274297" y="138742"/>
                      </a:cubicBezTo>
                      <a:cubicBezTo>
                        <a:pt x="2277260" y="136519"/>
                        <a:pt x="2283926" y="122446"/>
                        <a:pt x="2296519" y="129112"/>
                      </a:cubicBezTo>
                      <a:cubicBezTo>
                        <a:pt x="2336516" y="150593"/>
                        <a:pt x="2369107" y="179480"/>
                        <a:pt x="2389847" y="219478"/>
                      </a:cubicBezTo>
                      <a:cubicBezTo>
                        <a:pt x="2398735" y="237255"/>
                        <a:pt x="2430586" y="234292"/>
                        <a:pt x="2426882" y="263180"/>
                      </a:cubicBezTo>
                      <a:cubicBezTo>
                        <a:pt x="2429104" y="256514"/>
                        <a:pt x="2430586" y="250588"/>
                        <a:pt x="2429845" y="245403"/>
                      </a:cubicBezTo>
                      <a:cubicBezTo>
                        <a:pt x="2410586" y="117261"/>
                        <a:pt x="2309851" y="19488"/>
                        <a:pt x="2183190" y="3192"/>
                      </a:cubicBezTo>
                      <a:cubicBezTo>
                        <a:pt x="2160969" y="230"/>
                        <a:pt x="2142452" y="-3474"/>
                        <a:pt x="2140229" y="29858"/>
                      </a:cubicBezTo>
                      <a:cubicBezTo>
                        <a:pt x="2138748" y="49857"/>
                        <a:pt x="2127638" y="73559"/>
                        <a:pt x="2098009" y="62449"/>
                      </a:cubicBezTo>
                      <a:cubicBezTo>
                        <a:pt x="2089862" y="59486"/>
                        <a:pt x="2078011" y="55783"/>
                        <a:pt x="2078751" y="46153"/>
                      </a:cubicBezTo>
                      <a:cubicBezTo>
                        <a:pt x="2080232" y="29858"/>
                        <a:pt x="2082455" y="12822"/>
                        <a:pt x="2101713" y="3933"/>
                      </a:cubicBezTo>
                      <a:cubicBezTo>
                        <a:pt x="2091343" y="1711"/>
                        <a:pt x="2080973" y="-1252"/>
                        <a:pt x="2073566" y="2452"/>
                      </a:cubicBezTo>
                      <a:cubicBezTo>
                        <a:pt x="2043938" y="17266"/>
                        <a:pt x="2009125" y="-6437"/>
                        <a:pt x="1980978" y="16525"/>
                      </a:cubicBezTo>
                      <a:cubicBezTo>
                        <a:pt x="1978016" y="18747"/>
                        <a:pt x="1972090" y="22451"/>
                        <a:pt x="1969867" y="17266"/>
                      </a:cubicBezTo>
                      <a:cubicBezTo>
                        <a:pt x="1957275" y="-7918"/>
                        <a:pt x="1934314" y="2452"/>
                        <a:pt x="1915796" y="2452"/>
                      </a:cubicBezTo>
                      <a:cubicBezTo>
                        <a:pt x="1666920" y="2452"/>
                        <a:pt x="1417302" y="3933"/>
                        <a:pt x="1168425" y="3933"/>
                      </a:cubicBezTo>
                      <a:cubicBezTo>
                        <a:pt x="928436" y="3933"/>
                        <a:pt x="688448" y="3933"/>
                        <a:pt x="444015" y="3933"/>
                      </a:cubicBezTo>
                      <a:cubicBezTo>
                        <a:pt x="456608" y="23932"/>
                        <a:pt x="449941" y="41709"/>
                        <a:pt x="431424" y="48376"/>
                      </a:cubicBezTo>
                      <a:cubicBezTo>
                        <a:pt x="426239" y="50598"/>
                        <a:pt x="403276" y="36524"/>
                        <a:pt x="401795" y="22451"/>
                      </a:cubicBezTo>
                      <a:cubicBezTo>
                        <a:pt x="399573" y="970"/>
                        <a:pt x="386981" y="2452"/>
                        <a:pt x="372167" y="2452"/>
                      </a:cubicBezTo>
                      <a:cubicBezTo>
                        <a:pt x="281060" y="3192"/>
                        <a:pt x="189214" y="970"/>
                        <a:pt x="98106" y="3192"/>
                      </a:cubicBezTo>
                      <a:cubicBezTo>
                        <a:pt x="67738" y="3933"/>
                        <a:pt x="29221" y="-15325"/>
                        <a:pt x="9222" y="32821"/>
                      </a:cubicBezTo>
                      <a:cubicBezTo>
                        <a:pt x="4037" y="45413"/>
                        <a:pt x="-4852" y="50598"/>
                        <a:pt x="3296" y="65412"/>
                      </a:cubicBezTo>
                      <a:cubicBezTo>
                        <a:pt x="8481" y="80226"/>
                        <a:pt x="15148" y="89855"/>
                        <a:pt x="33666" y="79485"/>
                      </a:cubicBezTo>
                      <a:close/>
                      <a:moveTo>
                        <a:pt x="905475" y="38006"/>
                      </a:moveTo>
                      <a:cubicBezTo>
                        <a:pt x="913622" y="51338"/>
                        <a:pt x="933622" y="45413"/>
                        <a:pt x="938806" y="59486"/>
                      </a:cubicBezTo>
                      <a:cubicBezTo>
                        <a:pt x="934362" y="69856"/>
                        <a:pt x="928436" y="78744"/>
                        <a:pt x="918808" y="76522"/>
                      </a:cubicBezTo>
                      <a:cubicBezTo>
                        <a:pt x="906215" y="72819"/>
                        <a:pt x="893624" y="64671"/>
                        <a:pt x="892142" y="49857"/>
                      </a:cubicBezTo>
                      <a:cubicBezTo>
                        <a:pt x="892142" y="43931"/>
                        <a:pt x="903252" y="34302"/>
                        <a:pt x="905475" y="38006"/>
                      </a:cubicBezTo>
                      <a:close/>
                      <a:moveTo>
                        <a:pt x="821775" y="32080"/>
                      </a:moveTo>
                      <a:cubicBezTo>
                        <a:pt x="823257" y="15784"/>
                        <a:pt x="835848" y="9118"/>
                        <a:pt x="846218" y="10600"/>
                      </a:cubicBezTo>
                      <a:cubicBezTo>
                        <a:pt x="859551" y="12822"/>
                        <a:pt x="860292" y="29858"/>
                        <a:pt x="862513" y="40228"/>
                      </a:cubicBezTo>
                      <a:cubicBezTo>
                        <a:pt x="865476" y="54301"/>
                        <a:pt x="851403" y="58005"/>
                        <a:pt x="840292" y="59486"/>
                      </a:cubicBezTo>
                      <a:cubicBezTo>
                        <a:pt x="831404" y="60967"/>
                        <a:pt x="821775" y="59486"/>
                        <a:pt x="809183" y="59486"/>
                      </a:cubicBezTo>
                      <a:cubicBezTo>
                        <a:pt x="814368" y="49857"/>
                        <a:pt x="821034" y="40968"/>
                        <a:pt x="821775" y="3208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05" name="Freeform: Shape 295">
                  <a:extLst>
                    <a:ext uri="{FF2B5EF4-FFF2-40B4-BE49-F238E27FC236}">
                      <a16:creationId xmlns:a16="http://schemas.microsoft.com/office/drawing/2014/main" id="{2F7CD9EF-8629-47AB-9B10-319BC33A803F}"/>
                    </a:ext>
                  </a:extLst>
                </p:cNvPr>
                <p:cNvSpPr/>
                <p:nvPr/>
              </p:nvSpPr>
              <p:spPr>
                <a:xfrm>
                  <a:off x="11045388" y="2548750"/>
                  <a:ext cx="1145228" cy="1950567"/>
                </a:xfrm>
                <a:custGeom>
                  <a:avLst/>
                  <a:gdLst>
                    <a:gd name="connsiteX0" fmla="*/ 1140685 w 1145228"/>
                    <a:gd name="connsiteY0" fmla="*/ 81028 h 1950567"/>
                    <a:gd name="connsiteX1" fmla="*/ 1059949 w 1145228"/>
                    <a:gd name="connsiteY1" fmla="*/ 86213 h 1950567"/>
                    <a:gd name="connsiteX2" fmla="*/ 1080688 w 1145228"/>
                    <a:gd name="connsiteY2" fmla="*/ 76584 h 1950567"/>
                    <a:gd name="connsiteX3" fmla="*/ 1094022 w 1145228"/>
                    <a:gd name="connsiteY3" fmla="*/ 41771 h 1950567"/>
                    <a:gd name="connsiteX4" fmla="*/ 1001433 w 1145228"/>
                    <a:gd name="connsiteY4" fmla="*/ 291 h 1950567"/>
                    <a:gd name="connsiteX5" fmla="*/ 989582 w 1145228"/>
                    <a:gd name="connsiteY5" fmla="*/ 8439 h 1950567"/>
                    <a:gd name="connsiteX6" fmla="*/ 1026618 w 1145228"/>
                    <a:gd name="connsiteY6" fmla="*/ 76584 h 1950567"/>
                    <a:gd name="connsiteX7" fmla="*/ 1036246 w 1145228"/>
                    <a:gd name="connsiteY7" fmla="*/ 116582 h 1950567"/>
                    <a:gd name="connsiteX8" fmla="*/ 1035506 w 1145228"/>
                    <a:gd name="connsiteY8" fmla="*/ 319535 h 1950567"/>
                    <a:gd name="connsiteX9" fmla="*/ 1036246 w 1145228"/>
                    <a:gd name="connsiteY9" fmla="*/ 1633546 h 1950567"/>
                    <a:gd name="connsiteX10" fmla="*/ 1036246 w 1145228"/>
                    <a:gd name="connsiteY10" fmla="*/ 1633546 h 1950567"/>
                    <a:gd name="connsiteX11" fmla="*/ 1027358 w 1145228"/>
                    <a:gd name="connsiteY11" fmla="*/ 1675025 h 1950567"/>
                    <a:gd name="connsiteX12" fmla="*/ 1027358 w 1145228"/>
                    <a:gd name="connsiteY12" fmla="*/ 1675025 h 1950567"/>
                    <a:gd name="connsiteX13" fmla="*/ 1027358 w 1145228"/>
                    <a:gd name="connsiteY13" fmla="*/ 1675025 h 1950567"/>
                    <a:gd name="connsiteX14" fmla="*/ 709596 w 1145228"/>
                    <a:gd name="connsiteY14" fmla="*/ 1849831 h 1950567"/>
                    <a:gd name="connsiteX15" fmla="*/ 723669 w 1145228"/>
                    <a:gd name="connsiteY15" fmla="*/ 1877978 h 1950567"/>
                    <a:gd name="connsiteX16" fmla="*/ 707373 w 1145228"/>
                    <a:gd name="connsiteY16" fmla="*/ 1887607 h 1950567"/>
                    <a:gd name="connsiteX17" fmla="*/ 687374 w 1145228"/>
                    <a:gd name="connsiteY17" fmla="*/ 1875015 h 1950567"/>
                    <a:gd name="connsiteX18" fmla="*/ 683671 w 1145228"/>
                    <a:gd name="connsiteY18" fmla="*/ 1859461 h 1950567"/>
                    <a:gd name="connsiteX19" fmla="*/ 644413 w 1145228"/>
                    <a:gd name="connsiteY19" fmla="*/ 1872793 h 1950567"/>
                    <a:gd name="connsiteX20" fmla="*/ 650339 w 1145228"/>
                    <a:gd name="connsiteY20" fmla="*/ 1896496 h 1950567"/>
                    <a:gd name="connsiteX21" fmla="*/ 692559 w 1145228"/>
                    <a:gd name="connsiteY21" fmla="*/ 1925383 h 1950567"/>
                    <a:gd name="connsiteX22" fmla="*/ 654043 w 1145228"/>
                    <a:gd name="connsiteY22" fmla="*/ 1918717 h 1950567"/>
                    <a:gd name="connsiteX23" fmla="*/ 610341 w 1145228"/>
                    <a:gd name="connsiteY23" fmla="*/ 1894274 h 1950567"/>
                    <a:gd name="connsiteX24" fmla="*/ 636266 w 1145228"/>
                    <a:gd name="connsiteY24" fmla="*/ 1854276 h 1950567"/>
                    <a:gd name="connsiteX25" fmla="*/ 0 w 1145228"/>
                    <a:gd name="connsiteY25" fmla="*/ 1854276 h 1950567"/>
                    <a:gd name="connsiteX26" fmla="*/ 18518 w 1145228"/>
                    <a:gd name="connsiteY26" fmla="*/ 1903903 h 1950567"/>
                    <a:gd name="connsiteX27" fmla="*/ 32591 w 1145228"/>
                    <a:gd name="connsiteY27" fmla="*/ 1932050 h 1950567"/>
                    <a:gd name="connsiteX28" fmla="*/ 5185 w 1145228"/>
                    <a:gd name="connsiteY28" fmla="*/ 1932790 h 1950567"/>
                    <a:gd name="connsiteX29" fmla="*/ 17777 w 1145228"/>
                    <a:gd name="connsiteY29" fmla="*/ 1949086 h 1950567"/>
                    <a:gd name="connsiteX30" fmla="*/ 128142 w 1145228"/>
                    <a:gd name="connsiteY30" fmla="*/ 1949086 h 1950567"/>
                    <a:gd name="connsiteX31" fmla="*/ 139993 w 1145228"/>
                    <a:gd name="connsiteY31" fmla="*/ 1942419 h 1950567"/>
                    <a:gd name="connsiteX32" fmla="*/ 141475 w 1145228"/>
                    <a:gd name="connsiteY32" fmla="*/ 1900199 h 1950567"/>
                    <a:gd name="connsiteX33" fmla="*/ 149623 w 1145228"/>
                    <a:gd name="connsiteY33" fmla="*/ 1864645 h 1950567"/>
                    <a:gd name="connsiteX34" fmla="*/ 175548 w 1145228"/>
                    <a:gd name="connsiteY34" fmla="*/ 1877237 h 1950567"/>
                    <a:gd name="connsiteX35" fmla="*/ 232581 w 1145228"/>
                    <a:gd name="connsiteY35" fmla="*/ 1883163 h 1950567"/>
                    <a:gd name="connsiteX36" fmla="*/ 285171 w 1145228"/>
                    <a:gd name="connsiteY36" fmla="*/ 1923902 h 1950567"/>
                    <a:gd name="connsiteX37" fmla="*/ 300727 w 1145228"/>
                    <a:gd name="connsiteY37" fmla="*/ 1912791 h 1950567"/>
                    <a:gd name="connsiteX38" fmla="*/ 305171 w 1145228"/>
                    <a:gd name="connsiteY38" fmla="*/ 1891311 h 1950567"/>
                    <a:gd name="connsiteX39" fmla="*/ 329614 w 1145228"/>
                    <a:gd name="connsiteY39" fmla="*/ 1912050 h 1950567"/>
                    <a:gd name="connsiteX40" fmla="*/ 354057 w 1145228"/>
                    <a:gd name="connsiteY40" fmla="*/ 1949086 h 1950567"/>
                    <a:gd name="connsiteX41" fmla="*/ 745890 w 1145228"/>
                    <a:gd name="connsiteY41" fmla="*/ 1949086 h 1950567"/>
                    <a:gd name="connsiteX42" fmla="*/ 766629 w 1145228"/>
                    <a:gd name="connsiteY42" fmla="*/ 1930568 h 1950567"/>
                    <a:gd name="connsiteX43" fmla="*/ 785147 w 1145228"/>
                    <a:gd name="connsiteY43" fmla="*/ 1908347 h 1950567"/>
                    <a:gd name="connsiteX44" fmla="*/ 794036 w 1145228"/>
                    <a:gd name="connsiteY44" fmla="*/ 1920939 h 1950567"/>
                    <a:gd name="connsiteX45" fmla="*/ 822924 w 1145228"/>
                    <a:gd name="connsiteY45" fmla="*/ 1930568 h 1950567"/>
                    <a:gd name="connsiteX46" fmla="*/ 814035 w 1145228"/>
                    <a:gd name="connsiteY46" fmla="*/ 1906125 h 1950567"/>
                    <a:gd name="connsiteX47" fmla="*/ 837738 w 1145228"/>
                    <a:gd name="connsiteY47" fmla="*/ 1918717 h 1950567"/>
                    <a:gd name="connsiteX48" fmla="*/ 815517 w 1145228"/>
                    <a:gd name="connsiteY48" fmla="*/ 1950567 h 1950567"/>
                    <a:gd name="connsiteX49" fmla="*/ 924400 w 1145228"/>
                    <a:gd name="connsiteY49" fmla="*/ 1944642 h 1950567"/>
                    <a:gd name="connsiteX50" fmla="*/ 955509 w 1145228"/>
                    <a:gd name="connsiteY50" fmla="*/ 1932790 h 1950567"/>
                    <a:gd name="connsiteX51" fmla="*/ 1143648 w 1145228"/>
                    <a:gd name="connsiteY51" fmla="*/ 1670581 h 1950567"/>
                    <a:gd name="connsiteX52" fmla="*/ 1143648 w 1145228"/>
                    <a:gd name="connsiteY52" fmla="*/ 171394 h 1950567"/>
                    <a:gd name="connsiteX53" fmla="*/ 1140685 w 1145228"/>
                    <a:gd name="connsiteY53" fmla="*/ 81028 h 1950567"/>
                    <a:gd name="connsiteX54" fmla="*/ 1025136 w 1145228"/>
                    <a:gd name="connsiteY54" fmla="*/ 1812796 h 1950567"/>
                    <a:gd name="connsiteX55" fmla="*/ 1001433 w 1145228"/>
                    <a:gd name="connsiteY55" fmla="*/ 1780205 h 1950567"/>
                    <a:gd name="connsiteX56" fmla="*/ 1011803 w 1145228"/>
                    <a:gd name="connsiteY56" fmla="*/ 1732059 h 1950567"/>
                    <a:gd name="connsiteX57" fmla="*/ 1054764 w 1145228"/>
                    <a:gd name="connsiteY57" fmla="*/ 1766132 h 1950567"/>
                    <a:gd name="connsiteX58" fmla="*/ 1025136 w 1145228"/>
                    <a:gd name="connsiteY58" fmla="*/ 1812796 h 1950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145228" h="1950567">
                      <a:moveTo>
                        <a:pt x="1140685" y="81028"/>
                      </a:moveTo>
                      <a:cubicBezTo>
                        <a:pt x="1107354" y="118064"/>
                        <a:pt x="1082911" y="119545"/>
                        <a:pt x="1059949" y="86213"/>
                      </a:cubicBezTo>
                      <a:cubicBezTo>
                        <a:pt x="1066615" y="83250"/>
                        <a:pt x="1074022" y="76584"/>
                        <a:pt x="1080688" y="76584"/>
                      </a:cubicBezTo>
                      <a:cubicBezTo>
                        <a:pt x="1116243" y="76584"/>
                        <a:pt x="1095503" y="52881"/>
                        <a:pt x="1094022" y="41771"/>
                      </a:cubicBezTo>
                      <a:cubicBezTo>
                        <a:pt x="1092540" y="29179"/>
                        <a:pt x="1015507" y="-3412"/>
                        <a:pt x="1001433" y="291"/>
                      </a:cubicBezTo>
                      <a:cubicBezTo>
                        <a:pt x="996989" y="1773"/>
                        <a:pt x="989582" y="1032"/>
                        <a:pt x="989582" y="8439"/>
                      </a:cubicBezTo>
                      <a:cubicBezTo>
                        <a:pt x="1002174" y="31401"/>
                        <a:pt x="1014766" y="54363"/>
                        <a:pt x="1026618" y="76584"/>
                      </a:cubicBezTo>
                      <a:cubicBezTo>
                        <a:pt x="1029580" y="89917"/>
                        <a:pt x="1033283" y="103249"/>
                        <a:pt x="1036246" y="116582"/>
                      </a:cubicBezTo>
                      <a:cubicBezTo>
                        <a:pt x="1036246" y="183986"/>
                        <a:pt x="1035506" y="252131"/>
                        <a:pt x="1035506" y="319535"/>
                      </a:cubicBezTo>
                      <a:cubicBezTo>
                        <a:pt x="1035506" y="757292"/>
                        <a:pt x="1036246" y="1195048"/>
                        <a:pt x="1036246" y="1633546"/>
                      </a:cubicBezTo>
                      <a:cubicBezTo>
                        <a:pt x="1036246" y="1633546"/>
                        <a:pt x="1036246" y="1633546"/>
                        <a:pt x="1036246" y="1633546"/>
                      </a:cubicBezTo>
                      <a:cubicBezTo>
                        <a:pt x="1033283" y="1647619"/>
                        <a:pt x="1030321" y="1660952"/>
                        <a:pt x="1027358" y="1675025"/>
                      </a:cubicBezTo>
                      <a:cubicBezTo>
                        <a:pt x="1027358" y="1675025"/>
                        <a:pt x="1027358" y="1675025"/>
                        <a:pt x="1027358" y="1675025"/>
                      </a:cubicBezTo>
                      <a:cubicBezTo>
                        <a:pt x="1027358" y="1675025"/>
                        <a:pt x="1027358" y="1675025"/>
                        <a:pt x="1027358" y="1675025"/>
                      </a:cubicBezTo>
                      <a:cubicBezTo>
                        <a:pt x="966620" y="1809833"/>
                        <a:pt x="859218" y="1863905"/>
                        <a:pt x="709596" y="1849831"/>
                      </a:cubicBezTo>
                      <a:cubicBezTo>
                        <a:pt x="719225" y="1860942"/>
                        <a:pt x="724410" y="1868349"/>
                        <a:pt x="723669" y="1877978"/>
                      </a:cubicBezTo>
                      <a:cubicBezTo>
                        <a:pt x="722187" y="1889829"/>
                        <a:pt x="711818" y="1891311"/>
                        <a:pt x="707373" y="1887607"/>
                      </a:cubicBezTo>
                      <a:cubicBezTo>
                        <a:pt x="700707" y="1883163"/>
                        <a:pt x="685152" y="1890570"/>
                        <a:pt x="687374" y="1875015"/>
                      </a:cubicBezTo>
                      <a:cubicBezTo>
                        <a:pt x="688855" y="1868349"/>
                        <a:pt x="699225" y="1859461"/>
                        <a:pt x="683671" y="1859461"/>
                      </a:cubicBezTo>
                      <a:cubicBezTo>
                        <a:pt x="669597" y="1858720"/>
                        <a:pt x="654043" y="1860942"/>
                        <a:pt x="644413" y="1872793"/>
                      </a:cubicBezTo>
                      <a:cubicBezTo>
                        <a:pt x="639229" y="1878719"/>
                        <a:pt x="640710" y="1890570"/>
                        <a:pt x="650339" y="1896496"/>
                      </a:cubicBezTo>
                      <a:cubicBezTo>
                        <a:pt x="664413" y="1906125"/>
                        <a:pt x="678486" y="1915754"/>
                        <a:pt x="692559" y="1925383"/>
                      </a:cubicBezTo>
                      <a:cubicBezTo>
                        <a:pt x="678486" y="1926124"/>
                        <a:pt x="666634" y="1920198"/>
                        <a:pt x="654043" y="1918717"/>
                      </a:cubicBezTo>
                      <a:cubicBezTo>
                        <a:pt x="634785" y="1917235"/>
                        <a:pt x="617007" y="1912050"/>
                        <a:pt x="610341" y="1894274"/>
                      </a:cubicBezTo>
                      <a:cubicBezTo>
                        <a:pt x="602934" y="1873534"/>
                        <a:pt x="622192" y="1865386"/>
                        <a:pt x="636266" y="1854276"/>
                      </a:cubicBezTo>
                      <a:cubicBezTo>
                        <a:pt x="425165" y="1854276"/>
                        <a:pt x="214804" y="1854276"/>
                        <a:pt x="0" y="1854276"/>
                      </a:cubicBezTo>
                      <a:cubicBezTo>
                        <a:pt x="20740" y="1867608"/>
                        <a:pt x="0" y="1892052"/>
                        <a:pt x="18518" y="1903903"/>
                      </a:cubicBezTo>
                      <a:cubicBezTo>
                        <a:pt x="28888" y="1910569"/>
                        <a:pt x="37035" y="1920939"/>
                        <a:pt x="32591" y="1932050"/>
                      </a:cubicBezTo>
                      <a:cubicBezTo>
                        <a:pt x="26666" y="1947604"/>
                        <a:pt x="14074" y="1926124"/>
                        <a:pt x="5185" y="1932790"/>
                      </a:cubicBezTo>
                      <a:cubicBezTo>
                        <a:pt x="3704" y="1942419"/>
                        <a:pt x="4445" y="1949826"/>
                        <a:pt x="17777" y="1949086"/>
                      </a:cubicBezTo>
                      <a:cubicBezTo>
                        <a:pt x="54812" y="1948345"/>
                        <a:pt x="91848" y="1949086"/>
                        <a:pt x="128142" y="1949086"/>
                      </a:cubicBezTo>
                      <a:cubicBezTo>
                        <a:pt x="133327" y="1949086"/>
                        <a:pt x="143697" y="1946864"/>
                        <a:pt x="139993" y="1942419"/>
                      </a:cubicBezTo>
                      <a:cubicBezTo>
                        <a:pt x="128883" y="1926865"/>
                        <a:pt x="152586" y="1915754"/>
                        <a:pt x="141475" y="1900199"/>
                      </a:cubicBezTo>
                      <a:cubicBezTo>
                        <a:pt x="133327" y="1888348"/>
                        <a:pt x="152586" y="1877978"/>
                        <a:pt x="149623" y="1864645"/>
                      </a:cubicBezTo>
                      <a:cubicBezTo>
                        <a:pt x="159252" y="1867608"/>
                        <a:pt x="168881" y="1868349"/>
                        <a:pt x="175548" y="1877237"/>
                      </a:cubicBezTo>
                      <a:cubicBezTo>
                        <a:pt x="195546" y="1869830"/>
                        <a:pt x="211101" y="1868349"/>
                        <a:pt x="232581" y="1883163"/>
                      </a:cubicBezTo>
                      <a:cubicBezTo>
                        <a:pt x="250359" y="1895755"/>
                        <a:pt x="258506" y="1922421"/>
                        <a:pt x="285171" y="1923902"/>
                      </a:cubicBezTo>
                      <a:cubicBezTo>
                        <a:pt x="294801" y="1924643"/>
                        <a:pt x="303689" y="1927605"/>
                        <a:pt x="300727" y="1912791"/>
                      </a:cubicBezTo>
                      <a:cubicBezTo>
                        <a:pt x="299245" y="1904643"/>
                        <a:pt x="284431" y="1893533"/>
                        <a:pt x="305171" y="1891311"/>
                      </a:cubicBezTo>
                      <a:cubicBezTo>
                        <a:pt x="318503" y="1889829"/>
                        <a:pt x="329614" y="1891311"/>
                        <a:pt x="329614" y="1912050"/>
                      </a:cubicBezTo>
                      <a:cubicBezTo>
                        <a:pt x="330355" y="1924643"/>
                        <a:pt x="325170" y="1949086"/>
                        <a:pt x="354057" y="1949086"/>
                      </a:cubicBezTo>
                      <a:cubicBezTo>
                        <a:pt x="484421" y="1948345"/>
                        <a:pt x="615526" y="1948345"/>
                        <a:pt x="745890" y="1949086"/>
                      </a:cubicBezTo>
                      <a:cubicBezTo>
                        <a:pt x="759222" y="1949086"/>
                        <a:pt x="772555" y="1951308"/>
                        <a:pt x="766629" y="1930568"/>
                      </a:cubicBezTo>
                      <a:cubicBezTo>
                        <a:pt x="762185" y="1915013"/>
                        <a:pt x="779222" y="1912050"/>
                        <a:pt x="785147" y="1908347"/>
                      </a:cubicBezTo>
                      <a:cubicBezTo>
                        <a:pt x="800703" y="1899459"/>
                        <a:pt x="787370" y="1918717"/>
                        <a:pt x="794036" y="1920939"/>
                      </a:cubicBezTo>
                      <a:cubicBezTo>
                        <a:pt x="803665" y="1923902"/>
                        <a:pt x="813294" y="1927605"/>
                        <a:pt x="822924" y="1930568"/>
                      </a:cubicBezTo>
                      <a:cubicBezTo>
                        <a:pt x="827368" y="1917976"/>
                        <a:pt x="810331" y="1916495"/>
                        <a:pt x="814035" y="1906125"/>
                      </a:cubicBezTo>
                      <a:cubicBezTo>
                        <a:pt x="826627" y="1901681"/>
                        <a:pt x="833293" y="1907606"/>
                        <a:pt x="837738" y="1918717"/>
                      </a:cubicBezTo>
                      <a:cubicBezTo>
                        <a:pt x="845145" y="1938716"/>
                        <a:pt x="816998" y="1935012"/>
                        <a:pt x="815517" y="1950567"/>
                      </a:cubicBezTo>
                      <a:cubicBezTo>
                        <a:pt x="852552" y="1948345"/>
                        <a:pt x="888105" y="1946864"/>
                        <a:pt x="924400" y="1944642"/>
                      </a:cubicBezTo>
                      <a:cubicBezTo>
                        <a:pt x="934770" y="1940938"/>
                        <a:pt x="945140" y="1936494"/>
                        <a:pt x="955509" y="1932790"/>
                      </a:cubicBezTo>
                      <a:cubicBezTo>
                        <a:pt x="1066615" y="1894274"/>
                        <a:pt x="1143648" y="1787612"/>
                        <a:pt x="1143648" y="1670581"/>
                      </a:cubicBezTo>
                      <a:cubicBezTo>
                        <a:pt x="1143648" y="1170605"/>
                        <a:pt x="1143648" y="671370"/>
                        <a:pt x="1143648" y="171394"/>
                      </a:cubicBezTo>
                      <a:cubicBezTo>
                        <a:pt x="1144389" y="142507"/>
                        <a:pt x="1148092" y="112879"/>
                        <a:pt x="1140685" y="81028"/>
                      </a:cubicBezTo>
                      <a:close/>
                      <a:moveTo>
                        <a:pt x="1025136" y="1812796"/>
                      </a:moveTo>
                      <a:cubicBezTo>
                        <a:pt x="1009581" y="1816500"/>
                        <a:pt x="1002914" y="1797241"/>
                        <a:pt x="1001433" y="1780205"/>
                      </a:cubicBezTo>
                      <a:cubicBezTo>
                        <a:pt x="999951" y="1763169"/>
                        <a:pt x="992544" y="1745392"/>
                        <a:pt x="1011803" y="1732059"/>
                      </a:cubicBezTo>
                      <a:cubicBezTo>
                        <a:pt x="1019951" y="1750577"/>
                        <a:pt x="1052542" y="1738726"/>
                        <a:pt x="1054764" y="1766132"/>
                      </a:cubicBezTo>
                      <a:cubicBezTo>
                        <a:pt x="1056986" y="1789834"/>
                        <a:pt x="1042913" y="1808352"/>
                        <a:pt x="1025136" y="1812796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sp>
            <p:nvSpPr>
              <p:cNvPr id="93" name="Freeform: Shape 283">
                <a:extLst>
                  <a:ext uri="{FF2B5EF4-FFF2-40B4-BE49-F238E27FC236}">
                    <a16:creationId xmlns:a16="http://schemas.microsoft.com/office/drawing/2014/main" id="{677D409C-88CA-4A87-9817-55A82E805FAB}"/>
                  </a:ext>
                </a:extLst>
              </p:cNvPr>
              <p:cNvSpPr/>
              <p:nvPr/>
            </p:nvSpPr>
            <p:spPr>
              <a:xfrm>
                <a:off x="4164501" y="2834323"/>
                <a:ext cx="2028478" cy="46423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5565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6D114-EE2F-43C6-AB09-675241405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4786"/>
          </a:xfrm>
        </p:spPr>
        <p:txBody>
          <a:bodyPr/>
          <a:lstStyle/>
          <a:p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Nivel 1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A1F164-ED36-4B7D-8EEC-12188DA00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7565"/>
            <a:ext cx="10515600" cy="5129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1400" b="1" dirty="0"/>
              <a:t>Investigación sobre lengua y literatura</a:t>
            </a:r>
          </a:p>
          <a:p>
            <a:pPr marL="0" indent="0">
              <a:buNone/>
            </a:pPr>
            <a:r>
              <a:rPr lang="es-MX" sz="1400" b="1" dirty="0"/>
              <a:t>OA 24: </a:t>
            </a:r>
            <a:r>
              <a:rPr lang="es-MX" sz="1400" dirty="0"/>
              <a:t>Realizar investigaciones sobre diversos temas para complementar sus lecturas  responder interrogantes relacionadas con el lenguaje y la literatura:</a:t>
            </a:r>
          </a:p>
          <a:p>
            <a:pPr marL="0" indent="0">
              <a:buNone/>
            </a:pPr>
            <a:r>
              <a:rPr lang="es-MX" sz="1400" dirty="0"/>
              <a:t>• Delimitando el tema de investigación.</a:t>
            </a:r>
          </a:p>
          <a:p>
            <a:pPr marL="0" indent="0">
              <a:buNone/>
            </a:pPr>
            <a:r>
              <a:rPr lang="es-MX" sz="1400" dirty="0"/>
              <a:t>• Seleccionando páginas y fuentes según la profundidad y la cobertura de la información que buscan.</a:t>
            </a:r>
          </a:p>
          <a:p>
            <a:pPr marL="0" indent="0">
              <a:buNone/>
            </a:pPr>
            <a:r>
              <a:rPr lang="es-MX" sz="1400" dirty="0"/>
              <a:t>• Usando los organizadores y la estructura textual para encontrar información de manera eficiente.</a:t>
            </a:r>
          </a:p>
          <a:p>
            <a:pPr marL="0" indent="0">
              <a:buNone/>
            </a:pPr>
            <a:r>
              <a:rPr lang="es-MX" sz="1400" dirty="0"/>
              <a:t>• Evaluando si los textos entregan suficiente información para responder una determinada pregunta o cumplir un propósito.</a:t>
            </a:r>
          </a:p>
          <a:p>
            <a:pPr marL="0" indent="0">
              <a:buNone/>
            </a:pPr>
            <a:r>
              <a:rPr lang="es-MX" sz="1400" dirty="0"/>
              <a:t>• Evaluando la validez y confiabilidad de las fuentes consultadas.</a:t>
            </a:r>
          </a:p>
          <a:p>
            <a:pPr marL="0" indent="0">
              <a:buNone/>
            </a:pPr>
            <a:r>
              <a:rPr lang="es-MX" sz="1400" dirty="0"/>
              <a:t>• Jerarquizando la información encontrada en las fuentes investigadas.</a:t>
            </a:r>
          </a:p>
          <a:p>
            <a:pPr marL="0" indent="0">
              <a:buNone/>
            </a:pPr>
            <a:r>
              <a:rPr lang="es-MX" sz="1400" dirty="0"/>
              <a:t>• Registrando la información bibliográfica de las fuentes consultadas.</a:t>
            </a:r>
          </a:p>
          <a:p>
            <a:pPr marL="0" indent="0">
              <a:buNone/>
            </a:pPr>
            <a:r>
              <a:rPr lang="es-MX" sz="1400" dirty="0"/>
              <a:t>• Elaborando un texto oral o escrito bien estructurado que comunique sus hallazgos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32634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5C9BFF-46CE-4987-9B72-D97CCF99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5706"/>
          </a:xfrm>
        </p:spPr>
        <p:txBody>
          <a:bodyPr/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priorizados Nivel 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FEC3D1-81DF-4342-B177-93292C1A2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9507"/>
            <a:ext cx="10515600" cy="4907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1900" b="1" dirty="0"/>
              <a:t>Escritura</a:t>
            </a:r>
            <a:endParaRPr lang="es-MX" sz="1400" dirty="0"/>
          </a:p>
          <a:p>
            <a:pPr marL="0" indent="0">
              <a:buNone/>
            </a:pPr>
            <a:r>
              <a:rPr lang="es-MX" sz="1400" b="1" dirty="0"/>
              <a:t>OA 15</a:t>
            </a:r>
            <a:r>
              <a:rPr lang="es-MX" sz="1400" dirty="0"/>
              <a:t>: Planificar, escribir, revisar, reescribir y editar sus textos en función del contexto, el destinatario y el propósito:</a:t>
            </a:r>
          </a:p>
          <a:p>
            <a:pPr marL="0" indent="0">
              <a:buNone/>
            </a:pPr>
            <a:r>
              <a:rPr lang="es-MX" sz="1400" dirty="0"/>
              <a:t>• Recopilando información e ideas y organizándolas antes de escribir.</a:t>
            </a:r>
          </a:p>
          <a:p>
            <a:pPr marL="0" indent="0">
              <a:buNone/>
            </a:pPr>
            <a:r>
              <a:rPr lang="es-MX" sz="1400" dirty="0"/>
              <a:t>• Adecuando el registro, específicamente el vocabulario (uso de términos técnicos, frases hechas, palabras propias de las redes sociales, términos y expresiones propios del lenguaje hablado), el uso de la persona gramatical y la estructura del texto, al género discursivo, contexto y destinatario.</a:t>
            </a:r>
          </a:p>
          <a:p>
            <a:pPr marL="0" indent="0">
              <a:buNone/>
            </a:pPr>
            <a:r>
              <a:rPr lang="es-MX" sz="1400" dirty="0"/>
              <a:t>• Considerando los conocimientos e intereses del lector al incluir la información.</a:t>
            </a:r>
          </a:p>
          <a:p>
            <a:pPr marL="0" indent="0">
              <a:buNone/>
            </a:pPr>
            <a:r>
              <a:rPr lang="es-MX" sz="1400" dirty="0"/>
              <a:t>• Asegurando la coherencia y la cohesión del texto.</a:t>
            </a:r>
          </a:p>
          <a:p>
            <a:pPr marL="0" indent="0">
              <a:buNone/>
            </a:pPr>
            <a:r>
              <a:rPr lang="es-MX" sz="1400" dirty="0"/>
              <a:t>• Cuidando la organización a nivel oracional y textual.</a:t>
            </a:r>
          </a:p>
          <a:p>
            <a:pPr marL="0" indent="0">
              <a:buNone/>
            </a:pPr>
            <a:r>
              <a:rPr lang="es-MX" sz="1400" dirty="0"/>
              <a:t>• Usando conectores adecuados para unir las secciones que componen el texto y relacionando las ideas dentro de cada párrafo.</a:t>
            </a:r>
          </a:p>
          <a:p>
            <a:pPr marL="0" indent="0">
              <a:buNone/>
            </a:pPr>
            <a:r>
              <a:rPr lang="es-MX" sz="1400" dirty="0"/>
              <a:t>• Usando un vocabulario variado y preciso.</a:t>
            </a:r>
          </a:p>
          <a:p>
            <a:pPr marL="0" indent="0">
              <a:buNone/>
            </a:pPr>
            <a:r>
              <a:rPr lang="es-MX" sz="1400" dirty="0"/>
              <a:t>• Reconociendo y corrigiendo usos inadecuados, especialmente de pronombres personales y reflejos, conjugaciones verbales, participios irregulares, conectores, preposiciones, y concordancia sujeto–verbo, artículo– sustantivo, sustantivo– adjetivo y complementarios.</a:t>
            </a:r>
          </a:p>
          <a:p>
            <a:pPr marL="0" indent="0">
              <a:buNone/>
            </a:pPr>
            <a:r>
              <a:rPr lang="es-MX" sz="1400" dirty="0"/>
              <a:t>• Corrigiendo la ortografía y mejorando la presentación.</a:t>
            </a:r>
          </a:p>
          <a:p>
            <a:pPr marL="0" indent="0">
              <a:buNone/>
            </a:pPr>
            <a:r>
              <a:rPr lang="es-MX" sz="1400" dirty="0"/>
              <a:t>• Usando eficazmente las herramientas del procesador de textos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654543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5969E0-66DC-4CE3-92AE-5A653D778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1841"/>
            <a:ext cx="10515600" cy="58751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1900" b="1" dirty="0"/>
              <a:t>Comunicación oral</a:t>
            </a:r>
          </a:p>
          <a:p>
            <a:pPr marL="0" indent="0">
              <a:buNone/>
            </a:pPr>
            <a:r>
              <a:rPr lang="es-MX" sz="1400" b="1" dirty="0"/>
              <a:t>OA 21: </a:t>
            </a:r>
            <a:r>
              <a:rPr lang="es-MX" sz="1400" dirty="0"/>
              <a:t>Dialogar constructivamente para debatir o explorar ideas:</a:t>
            </a:r>
          </a:p>
          <a:p>
            <a:pPr marL="0" indent="0">
              <a:buNone/>
            </a:pPr>
            <a:r>
              <a:rPr lang="es-MX" sz="1400" dirty="0"/>
              <a:t>• Manteniendo el foco.</a:t>
            </a:r>
          </a:p>
          <a:p>
            <a:pPr marL="0" indent="0">
              <a:buNone/>
            </a:pPr>
            <a:r>
              <a:rPr lang="es-MX" sz="1400" dirty="0"/>
              <a:t>• Demostrando comprensión de lo dicho por el interlocutor.</a:t>
            </a:r>
          </a:p>
          <a:p>
            <a:pPr marL="0" indent="0">
              <a:buNone/>
            </a:pPr>
            <a:r>
              <a:rPr lang="es-MX" sz="1400" dirty="0"/>
              <a:t>• Fundamentando su postura de manera pertinente y usando información que permita cumplir los propósitos establecidos.</a:t>
            </a:r>
          </a:p>
          <a:p>
            <a:pPr marL="0" indent="0">
              <a:buNone/>
            </a:pPr>
            <a:r>
              <a:rPr lang="es-MX" sz="1400" dirty="0"/>
              <a:t>• Distinguiendo afirmaciones basadas en evidencias de aquellas que no lo están.</a:t>
            </a:r>
          </a:p>
          <a:p>
            <a:pPr marL="0" indent="0">
              <a:buNone/>
            </a:pPr>
            <a:r>
              <a:rPr lang="es-MX" sz="1400" dirty="0"/>
              <a:t>• Retomando lo dicho por otros a través del parafraseo antes de contribuir con una idea nueva o refutar un argumento.</a:t>
            </a:r>
          </a:p>
          <a:p>
            <a:pPr marL="0" indent="0">
              <a:buNone/>
            </a:pPr>
            <a:r>
              <a:rPr lang="es-MX" sz="1400" dirty="0"/>
              <a:t>• Negociando acuerdos con los interlocutores.</a:t>
            </a:r>
          </a:p>
          <a:p>
            <a:pPr marL="0" indent="0">
              <a:buNone/>
            </a:pPr>
            <a:r>
              <a:rPr lang="es-MX" sz="1400" dirty="0"/>
              <a:t>• Reformulando sus comentarios para desarrollarlos mejor.</a:t>
            </a:r>
          </a:p>
          <a:p>
            <a:pPr marL="0" indent="0">
              <a:buNone/>
            </a:pPr>
            <a:r>
              <a:rPr lang="es-MX" sz="1400" dirty="0"/>
              <a:t>• Considerando al interlocutor para la toma de turnos.</a:t>
            </a:r>
          </a:p>
          <a:p>
            <a:pPr marL="0" indent="0">
              <a:buNone/>
            </a:pPr>
            <a:endParaRPr lang="es-MX" sz="1400" dirty="0"/>
          </a:p>
          <a:p>
            <a:pPr marL="0" indent="0">
              <a:buNone/>
            </a:pPr>
            <a:r>
              <a:rPr lang="es-MX" sz="1400" b="1" dirty="0"/>
              <a:t>OA 22: </a:t>
            </a:r>
            <a:r>
              <a:rPr lang="es-MX" sz="1400" dirty="0"/>
              <a:t>Expresarse frente a una audiencia de manera clara y adecuada a la situación para comunicar temas de su interés:</a:t>
            </a:r>
          </a:p>
          <a:p>
            <a:pPr marL="0" indent="0">
              <a:buNone/>
            </a:pPr>
            <a:r>
              <a:rPr lang="es-MX" sz="1400" dirty="0"/>
              <a:t>• Presentando información fidedigna y que denota una investigación previa.</a:t>
            </a:r>
          </a:p>
          <a:p>
            <a:pPr marL="0" indent="0">
              <a:buNone/>
            </a:pPr>
            <a:r>
              <a:rPr lang="es-MX" sz="1400" dirty="0"/>
              <a:t>• Siguiendo una progresión temática clara.</a:t>
            </a:r>
          </a:p>
          <a:p>
            <a:pPr marL="0" indent="0">
              <a:buNone/>
            </a:pPr>
            <a:r>
              <a:rPr lang="es-MX" sz="1400" dirty="0"/>
              <a:t>• Graduando la cantidad de información que se entrega en cada parte de la exposición</a:t>
            </a:r>
          </a:p>
          <a:p>
            <a:pPr marL="0" indent="0">
              <a:buNone/>
            </a:pPr>
            <a:r>
              <a:rPr lang="es-MX" sz="1400" dirty="0"/>
              <a:t>para asegurarse de que la audiencia comprenda.</a:t>
            </a:r>
          </a:p>
          <a:p>
            <a:pPr marL="0" indent="0">
              <a:buNone/>
            </a:pPr>
            <a:r>
              <a:rPr lang="es-MX" sz="1400" dirty="0"/>
              <a:t>• Usando un vocabulario que denota dominio del tema.</a:t>
            </a:r>
          </a:p>
          <a:p>
            <a:pPr marL="0" indent="0">
              <a:buNone/>
            </a:pPr>
            <a:r>
              <a:rPr lang="es-MX" sz="1400" dirty="0"/>
              <a:t>• Usando conectores adecuados para hilar la presentación.</a:t>
            </a:r>
          </a:p>
          <a:p>
            <a:pPr marL="0" indent="0">
              <a:buNone/>
            </a:pPr>
            <a:r>
              <a:rPr lang="es-MX" sz="1400" dirty="0"/>
              <a:t>• Usando material visual que destaque solo lo más relevante y/o explique los conceptos más complejos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2120839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 la </a:t>
            </a:r>
            <a:r>
              <a:rPr lang="en-US" dirty="0" err="1"/>
              <a:t>evaluación</a:t>
            </a:r>
            <a:endParaRPr lang="en-US" dirty="0"/>
          </a:p>
        </p:txBody>
      </p:sp>
      <p:grpSp>
        <p:nvGrpSpPr>
          <p:cNvPr id="3" name="Graphic 299">
            <a:extLst>
              <a:ext uri="{FF2B5EF4-FFF2-40B4-BE49-F238E27FC236}">
                <a16:creationId xmlns:a16="http://schemas.microsoft.com/office/drawing/2014/main" id="{82CEB01D-E691-4BEE-9215-29AF87913197}"/>
              </a:ext>
            </a:extLst>
          </p:cNvPr>
          <p:cNvGrpSpPr/>
          <p:nvPr/>
        </p:nvGrpSpPr>
        <p:grpSpPr>
          <a:xfrm>
            <a:off x="5734953" y="1359440"/>
            <a:ext cx="5563769" cy="5328515"/>
            <a:chOff x="5671581" y="2568773"/>
            <a:chExt cx="3185568" cy="305087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94912D8-5586-4B38-A549-12FBCA77F61F}"/>
                </a:ext>
              </a:extLst>
            </p:cNvPr>
            <p:cNvSpPr/>
            <p:nvPr/>
          </p:nvSpPr>
          <p:spPr>
            <a:xfrm>
              <a:off x="7086229" y="2833114"/>
              <a:ext cx="803463" cy="419242"/>
            </a:xfrm>
            <a:custGeom>
              <a:avLst/>
              <a:gdLst>
                <a:gd name="connsiteX0" fmla="*/ 803464 w 803463"/>
                <a:gd name="connsiteY0" fmla="*/ 419242 h 419242"/>
                <a:gd name="connsiteX1" fmla="*/ 39735 w 803463"/>
                <a:gd name="connsiteY1" fmla="*/ 419242 h 419242"/>
                <a:gd name="connsiteX2" fmla="*/ 0 w 803463"/>
                <a:gd name="connsiteY2" fmla="*/ 379507 h 419242"/>
                <a:gd name="connsiteX3" fmla="*/ 0 w 803463"/>
                <a:gd name="connsiteY3" fmla="*/ 0 h 419242"/>
                <a:gd name="connsiteX4" fmla="*/ 803464 w 803463"/>
                <a:gd name="connsiteY4" fmla="*/ 0 h 419242"/>
                <a:gd name="connsiteX5" fmla="*/ 803464 w 803463"/>
                <a:gd name="connsiteY5" fmla="*/ 419242 h 41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463" h="419242">
                  <a:moveTo>
                    <a:pt x="803464" y="419242"/>
                  </a:moveTo>
                  <a:lnTo>
                    <a:pt x="39735" y="419242"/>
                  </a:lnTo>
                  <a:cubicBezTo>
                    <a:pt x="17847" y="419242"/>
                    <a:pt x="0" y="401395"/>
                    <a:pt x="0" y="379507"/>
                  </a:cubicBezTo>
                  <a:lnTo>
                    <a:pt x="0" y="0"/>
                  </a:lnTo>
                  <a:lnTo>
                    <a:pt x="803464" y="0"/>
                  </a:lnTo>
                  <a:lnTo>
                    <a:pt x="803464" y="419242"/>
                  </a:lnTo>
                  <a:close/>
                </a:path>
              </a:pathLst>
            </a:custGeom>
            <a:solidFill>
              <a:srgbClr val="31363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25063A2-6E5A-402B-9551-C2642275B6B8}"/>
                </a:ext>
              </a:extLst>
            </p:cNvPr>
            <p:cNvSpPr/>
            <p:nvPr/>
          </p:nvSpPr>
          <p:spPr>
            <a:xfrm>
              <a:off x="6727936" y="2568773"/>
              <a:ext cx="1562813" cy="484906"/>
            </a:xfrm>
            <a:custGeom>
              <a:avLst/>
              <a:gdLst>
                <a:gd name="connsiteX0" fmla="*/ 810198 w 1562813"/>
                <a:gd name="connsiteY0" fmla="*/ 0 h 484906"/>
                <a:gd name="connsiteX1" fmla="*/ 0 w 1562813"/>
                <a:gd name="connsiteY1" fmla="*/ 142441 h 484906"/>
                <a:gd name="connsiteX2" fmla="*/ 851954 w 1562813"/>
                <a:gd name="connsiteY2" fmla="*/ 484907 h 484906"/>
                <a:gd name="connsiteX3" fmla="*/ 1562814 w 1562813"/>
                <a:gd name="connsiteY3" fmla="*/ 125604 h 48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813" h="484906">
                  <a:moveTo>
                    <a:pt x="810198" y="0"/>
                  </a:moveTo>
                  <a:lnTo>
                    <a:pt x="0" y="142441"/>
                  </a:lnTo>
                  <a:lnTo>
                    <a:pt x="851954" y="484907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1D222D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2D977C0-4AD2-433B-8924-13AE3E876B4C}"/>
                </a:ext>
              </a:extLst>
            </p:cNvPr>
            <p:cNvSpPr/>
            <p:nvPr/>
          </p:nvSpPr>
          <p:spPr>
            <a:xfrm>
              <a:off x="6727936" y="2568773"/>
              <a:ext cx="1562813" cy="403415"/>
            </a:xfrm>
            <a:custGeom>
              <a:avLst/>
              <a:gdLst>
                <a:gd name="connsiteX0" fmla="*/ 810198 w 1562813"/>
                <a:gd name="connsiteY0" fmla="*/ 0 h 403415"/>
                <a:gd name="connsiteX1" fmla="*/ 0 w 1562813"/>
                <a:gd name="connsiteY1" fmla="*/ 142441 h 403415"/>
                <a:gd name="connsiteX2" fmla="*/ 873506 w 1562813"/>
                <a:gd name="connsiteY2" fmla="*/ 403416 h 403415"/>
                <a:gd name="connsiteX3" fmla="*/ 1562814 w 1562813"/>
                <a:gd name="connsiteY3" fmla="*/ 125604 h 40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813" h="403415">
                  <a:moveTo>
                    <a:pt x="810198" y="0"/>
                  </a:moveTo>
                  <a:lnTo>
                    <a:pt x="0" y="142441"/>
                  </a:lnTo>
                  <a:lnTo>
                    <a:pt x="873506" y="403416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33333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A19089D-B94E-4FE7-B31A-C5A43AF6A742}"/>
                </a:ext>
              </a:extLst>
            </p:cNvPr>
            <p:cNvSpPr/>
            <p:nvPr/>
          </p:nvSpPr>
          <p:spPr>
            <a:xfrm>
              <a:off x="7095867" y="3238994"/>
              <a:ext cx="802153" cy="970922"/>
            </a:xfrm>
            <a:custGeom>
              <a:avLst/>
              <a:gdLst>
                <a:gd name="connsiteX0" fmla="*/ 801907 w 802153"/>
                <a:gd name="connsiteY0" fmla="*/ 249755 h 970922"/>
                <a:gd name="connsiteX1" fmla="*/ 768233 w 802153"/>
                <a:gd name="connsiteY1" fmla="*/ 215744 h 970922"/>
                <a:gd name="connsiteX2" fmla="*/ 755437 w 802153"/>
                <a:gd name="connsiteY2" fmla="*/ 230897 h 970922"/>
                <a:gd name="connsiteX3" fmla="*/ 744661 w 802153"/>
                <a:gd name="connsiteY3" fmla="*/ 262551 h 970922"/>
                <a:gd name="connsiteX4" fmla="*/ 728834 w 802153"/>
                <a:gd name="connsiteY4" fmla="*/ 271643 h 970922"/>
                <a:gd name="connsiteX5" fmla="*/ 721763 w 802153"/>
                <a:gd name="connsiteY5" fmla="*/ 250091 h 970922"/>
                <a:gd name="connsiteX6" fmla="*/ 727824 w 802153"/>
                <a:gd name="connsiteY6" fmla="*/ 106303 h 970922"/>
                <a:gd name="connsiteX7" fmla="*/ 695497 w 802153"/>
                <a:gd name="connsiteY7" fmla="*/ 11679 h 970922"/>
                <a:gd name="connsiteX8" fmla="*/ 683037 w 802153"/>
                <a:gd name="connsiteY8" fmla="*/ 7301 h 970922"/>
                <a:gd name="connsiteX9" fmla="*/ 131793 w 802153"/>
                <a:gd name="connsiteY9" fmla="*/ 903 h 970922"/>
                <a:gd name="connsiteX10" fmla="*/ 103506 w 802153"/>
                <a:gd name="connsiteY10" fmla="*/ 7638 h 970922"/>
                <a:gd name="connsiteX11" fmla="*/ 77241 w 802153"/>
                <a:gd name="connsiteY11" fmla="*/ 55792 h 970922"/>
                <a:gd name="connsiteX12" fmla="*/ 70843 w 802153"/>
                <a:gd name="connsiteY12" fmla="*/ 130548 h 970922"/>
                <a:gd name="connsiteX13" fmla="*/ 74884 w 802153"/>
                <a:gd name="connsiteY13" fmla="*/ 242683 h 970922"/>
                <a:gd name="connsiteX14" fmla="*/ 66128 w 802153"/>
                <a:gd name="connsiteY14" fmla="*/ 271643 h 970922"/>
                <a:gd name="connsiteX15" fmla="*/ 53332 w 802153"/>
                <a:gd name="connsiteY15" fmla="*/ 263224 h 970922"/>
                <a:gd name="connsiteX16" fmla="*/ 43567 w 802153"/>
                <a:gd name="connsiteY16" fmla="*/ 236285 h 970922"/>
                <a:gd name="connsiteX17" fmla="*/ 31781 w 802153"/>
                <a:gd name="connsiteY17" fmla="*/ 221805 h 970922"/>
                <a:gd name="connsiteX18" fmla="*/ 1474 w 802153"/>
                <a:gd name="connsiteY18" fmla="*/ 240326 h 970922"/>
                <a:gd name="connsiteX19" fmla="*/ 36158 w 802153"/>
                <a:gd name="connsiteY19" fmla="*/ 425197 h 970922"/>
                <a:gd name="connsiteX20" fmla="*/ 59730 w 802153"/>
                <a:gd name="connsiteY20" fmla="*/ 455167 h 970922"/>
                <a:gd name="connsiteX21" fmla="*/ 102833 w 802153"/>
                <a:gd name="connsiteY21" fmla="*/ 527903 h 970922"/>
                <a:gd name="connsiteX22" fmla="*/ 162099 w 802153"/>
                <a:gd name="connsiteY22" fmla="*/ 654180 h 970922"/>
                <a:gd name="connsiteX23" fmla="*/ 170518 w 802153"/>
                <a:gd name="connsiteY23" fmla="*/ 673038 h 970922"/>
                <a:gd name="connsiteX24" fmla="*/ 170518 w 802153"/>
                <a:gd name="connsiteY24" fmla="*/ 777428 h 970922"/>
                <a:gd name="connsiteX25" fmla="*/ 385359 w 802153"/>
                <a:gd name="connsiteY25" fmla="*/ 967349 h 970922"/>
                <a:gd name="connsiteX26" fmla="*/ 405563 w 802153"/>
                <a:gd name="connsiteY26" fmla="*/ 964319 h 970922"/>
                <a:gd name="connsiteX27" fmla="*/ 620067 w 802153"/>
                <a:gd name="connsiteY27" fmla="*/ 778101 h 970922"/>
                <a:gd name="connsiteX28" fmla="*/ 619730 w 802153"/>
                <a:gd name="connsiteY28" fmla="*/ 722539 h 970922"/>
                <a:gd name="connsiteX29" fmla="*/ 650373 w 802153"/>
                <a:gd name="connsiteY29" fmla="*/ 645425 h 970922"/>
                <a:gd name="connsiteX30" fmla="*/ 694487 w 802153"/>
                <a:gd name="connsiteY30" fmla="*/ 560230 h 970922"/>
                <a:gd name="connsiteX31" fmla="*/ 750386 w 802153"/>
                <a:gd name="connsiteY31" fmla="*/ 446075 h 970922"/>
                <a:gd name="connsiteX32" fmla="*/ 775304 w 802153"/>
                <a:gd name="connsiteY32" fmla="*/ 413074 h 970922"/>
                <a:gd name="connsiteX33" fmla="*/ 801907 w 802153"/>
                <a:gd name="connsiteY33" fmla="*/ 249755 h 97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02153" h="970922">
                  <a:moveTo>
                    <a:pt x="801907" y="249755"/>
                  </a:moveTo>
                  <a:cubicBezTo>
                    <a:pt x="801233" y="225173"/>
                    <a:pt x="793152" y="217428"/>
                    <a:pt x="768233" y="215744"/>
                  </a:cubicBezTo>
                  <a:cubicBezTo>
                    <a:pt x="758804" y="216417"/>
                    <a:pt x="757457" y="224499"/>
                    <a:pt x="755437" y="230897"/>
                  </a:cubicBezTo>
                  <a:cubicBezTo>
                    <a:pt x="752069" y="241336"/>
                    <a:pt x="748702" y="252112"/>
                    <a:pt x="744661" y="262551"/>
                  </a:cubicBezTo>
                  <a:cubicBezTo>
                    <a:pt x="741630" y="269622"/>
                    <a:pt x="736579" y="273327"/>
                    <a:pt x="728834" y="271643"/>
                  </a:cubicBezTo>
                  <a:cubicBezTo>
                    <a:pt x="721426" y="269959"/>
                    <a:pt x="721763" y="252785"/>
                    <a:pt x="721763" y="250091"/>
                  </a:cubicBezTo>
                  <a:cubicBezTo>
                    <a:pt x="725130" y="202274"/>
                    <a:pt x="729508" y="154457"/>
                    <a:pt x="727824" y="106303"/>
                  </a:cubicBezTo>
                  <a:cubicBezTo>
                    <a:pt x="726477" y="71956"/>
                    <a:pt x="720416" y="38281"/>
                    <a:pt x="695497" y="11679"/>
                  </a:cubicBezTo>
                  <a:cubicBezTo>
                    <a:pt x="691793" y="8985"/>
                    <a:pt x="687415" y="7301"/>
                    <a:pt x="683037" y="7301"/>
                  </a:cubicBezTo>
                  <a:cubicBezTo>
                    <a:pt x="654414" y="6291"/>
                    <a:pt x="147283" y="3934"/>
                    <a:pt x="131793" y="903"/>
                  </a:cubicBezTo>
                  <a:cubicBezTo>
                    <a:pt x="122027" y="-1117"/>
                    <a:pt x="111588" y="-107"/>
                    <a:pt x="103506" y="7638"/>
                  </a:cubicBezTo>
                  <a:cubicBezTo>
                    <a:pt x="90710" y="21781"/>
                    <a:pt x="82965" y="38281"/>
                    <a:pt x="77241" y="55792"/>
                  </a:cubicBezTo>
                  <a:cubicBezTo>
                    <a:pt x="69159" y="80374"/>
                    <a:pt x="70169" y="105966"/>
                    <a:pt x="70843" y="130548"/>
                  </a:cubicBezTo>
                  <a:cubicBezTo>
                    <a:pt x="71853" y="167927"/>
                    <a:pt x="69159" y="205642"/>
                    <a:pt x="74884" y="242683"/>
                  </a:cubicBezTo>
                  <a:cubicBezTo>
                    <a:pt x="75894" y="248071"/>
                    <a:pt x="73536" y="270969"/>
                    <a:pt x="66128" y="271643"/>
                  </a:cubicBezTo>
                  <a:cubicBezTo>
                    <a:pt x="59393" y="272316"/>
                    <a:pt x="55689" y="268949"/>
                    <a:pt x="53332" y="263224"/>
                  </a:cubicBezTo>
                  <a:cubicBezTo>
                    <a:pt x="49291" y="254469"/>
                    <a:pt x="47271" y="245377"/>
                    <a:pt x="43567" y="236285"/>
                  </a:cubicBezTo>
                  <a:cubicBezTo>
                    <a:pt x="41209" y="230561"/>
                    <a:pt x="40536" y="222816"/>
                    <a:pt x="31781" y="221805"/>
                  </a:cubicBezTo>
                  <a:cubicBezTo>
                    <a:pt x="9219" y="220122"/>
                    <a:pt x="2821" y="223489"/>
                    <a:pt x="1474" y="240326"/>
                  </a:cubicBezTo>
                  <a:cubicBezTo>
                    <a:pt x="-3577" y="304980"/>
                    <a:pt x="3494" y="367614"/>
                    <a:pt x="36158" y="425197"/>
                  </a:cubicBezTo>
                  <a:cubicBezTo>
                    <a:pt x="42220" y="435972"/>
                    <a:pt x="47607" y="448095"/>
                    <a:pt x="59730" y="455167"/>
                  </a:cubicBezTo>
                  <a:cubicBezTo>
                    <a:pt x="87343" y="471330"/>
                    <a:pt x="100812" y="495239"/>
                    <a:pt x="102833" y="527903"/>
                  </a:cubicBezTo>
                  <a:cubicBezTo>
                    <a:pt x="105527" y="577404"/>
                    <a:pt x="122027" y="621853"/>
                    <a:pt x="162099" y="654180"/>
                  </a:cubicBezTo>
                  <a:cubicBezTo>
                    <a:pt x="168161" y="659232"/>
                    <a:pt x="170518" y="664956"/>
                    <a:pt x="170518" y="673038"/>
                  </a:cubicBezTo>
                  <a:cubicBezTo>
                    <a:pt x="170181" y="707722"/>
                    <a:pt x="170518" y="742407"/>
                    <a:pt x="170518" y="777428"/>
                  </a:cubicBezTo>
                  <a:cubicBezTo>
                    <a:pt x="180620" y="796285"/>
                    <a:pt x="367174" y="950512"/>
                    <a:pt x="385359" y="967349"/>
                  </a:cubicBezTo>
                  <a:cubicBezTo>
                    <a:pt x="393104" y="974421"/>
                    <a:pt x="399502" y="969707"/>
                    <a:pt x="405563" y="964319"/>
                  </a:cubicBezTo>
                  <a:cubicBezTo>
                    <a:pt x="428798" y="943441"/>
                    <a:pt x="615353" y="786520"/>
                    <a:pt x="620067" y="778101"/>
                  </a:cubicBezTo>
                  <a:cubicBezTo>
                    <a:pt x="620067" y="759580"/>
                    <a:pt x="621750" y="741060"/>
                    <a:pt x="619730" y="722539"/>
                  </a:cubicBezTo>
                  <a:cubicBezTo>
                    <a:pt x="616363" y="690885"/>
                    <a:pt x="624108" y="666640"/>
                    <a:pt x="650373" y="645425"/>
                  </a:cubicBezTo>
                  <a:cubicBezTo>
                    <a:pt x="676303" y="624547"/>
                    <a:pt x="695497" y="595251"/>
                    <a:pt x="694487" y="560230"/>
                  </a:cubicBezTo>
                  <a:cubicBezTo>
                    <a:pt x="693476" y="511739"/>
                    <a:pt x="714018" y="475371"/>
                    <a:pt x="750386" y="446075"/>
                  </a:cubicBezTo>
                  <a:cubicBezTo>
                    <a:pt x="761498" y="436983"/>
                    <a:pt x="769916" y="426207"/>
                    <a:pt x="775304" y="413074"/>
                  </a:cubicBezTo>
                  <a:cubicBezTo>
                    <a:pt x="796856" y="361216"/>
                    <a:pt x="803591" y="305990"/>
                    <a:pt x="801907" y="249755"/>
                  </a:cubicBezTo>
                  <a:close/>
                </a:path>
              </a:pathLst>
            </a:custGeom>
            <a:solidFill>
              <a:srgbClr val="FDC69A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6AC88A2-A1F2-4A7E-B58B-5507BA86ADD0}"/>
                </a:ext>
              </a:extLst>
            </p:cNvPr>
            <p:cNvSpPr/>
            <p:nvPr/>
          </p:nvSpPr>
          <p:spPr>
            <a:xfrm>
              <a:off x="6364930" y="4179741"/>
              <a:ext cx="2491221" cy="1440441"/>
            </a:xfrm>
            <a:custGeom>
              <a:avLst/>
              <a:gdLst>
                <a:gd name="connsiteX0" fmla="*/ 2431942 w 2491221"/>
                <a:gd name="connsiteY0" fmla="*/ 1045244 h 1440441"/>
                <a:gd name="connsiteX1" fmla="*/ 2260541 w 2491221"/>
                <a:gd name="connsiteY1" fmla="*/ 674829 h 1440441"/>
                <a:gd name="connsiteX2" fmla="*/ 1929188 w 2491221"/>
                <a:gd name="connsiteY2" fmla="*/ 130656 h 1440441"/>
                <a:gd name="connsiteX3" fmla="*/ 1903596 w 2491221"/>
                <a:gd name="connsiteY3" fmla="*/ 110788 h 1440441"/>
                <a:gd name="connsiteX4" fmla="*/ 1650030 w 2491221"/>
                <a:gd name="connsiteY4" fmla="*/ 31317 h 1440441"/>
                <a:gd name="connsiteX5" fmla="*/ 1526446 w 2491221"/>
                <a:gd name="connsiteY5" fmla="*/ 0 h 1440441"/>
                <a:gd name="connsiteX6" fmla="*/ 1534528 w 2491221"/>
                <a:gd name="connsiteY6" fmla="*/ 26603 h 1440441"/>
                <a:gd name="connsiteX7" fmla="*/ 1526109 w 2491221"/>
                <a:gd name="connsiteY7" fmla="*/ 44113 h 1440441"/>
                <a:gd name="connsiteX8" fmla="*/ 1442261 w 2491221"/>
                <a:gd name="connsiteY8" fmla="*/ 69032 h 1440441"/>
                <a:gd name="connsiteX9" fmla="*/ 1431149 w 2491221"/>
                <a:gd name="connsiteY9" fmla="*/ 72736 h 1440441"/>
                <a:gd name="connsiteX10" fmla="*/ 1421720 w 2491221"/>
                <a:gd name="connsiteY10" fmla="*/ 81491 h 1440441"/>
                <a:gd name="connsiteX11" fmla="*/ 1430475 w 2491221"/>
                <a:gd name="connsiteY11" fmla="*/ 90247 h 1440441"/>
                <a:gd name="connsiteX12" fmla="*/ 1443271 w 2491221"/>
                <a:gd name="connsiteY12" fmla="*/ 94287 h 1440441"/>
                <a:gd name="connsiteX13" fmla="*/ 1504895 w 2491221"/>
                <a:gd name="connsiteY13" fmla="*/ 111124 h 1440441"/>
                <a:gd name="connsiteX14" fmla="*/ 1509946 w 2491221"/>
                <a:gd name="connsiteY14" fmla="*/ 127625 h 1440441"/>
                <a:gd name="connsiteX15" fmla="*/ 1457414 w 2491221"/>
                <a:gd name="connsiteY15" fmla="*/ 188912 h 1440441"/>
                <a:gd name="connsiteX16" fmla="*/ 1154348 w 2491221"/>
                <a:gd name="connsiteY16" fmla="*/ 540469 h 1440441"/>
                <a:gd name="connsiteX17" fmla="*/ 1121347 w 2491221"/>
                <a:gd name="connsiteY17" fmla="*/ 541142 h 1440441"/>
                <a:gd name="connsiteX18" fmla="*/ 732411 w 2491221"/>
                <a:gd name="connsiteY18" fmla="*/ 127625 h 1440441"/>
                <a:gd name="connsiteX19" fmla="*/ 737462 w 2491221"/>
                <a:gd name="connsiteY19" fmla="*/ 109441 h 1440441"/>
                <a:gd name="connsiteX20" fmla="*/ 778208 w 2491221"/>
                <a:gd name="connsiteY20" fmla="*/ 94287 h 1440441"/>
                <a:gd name="connsiteX21" fmla="*/ 815923 w 2491221"/>
                <a:gd name="connsiteY21" fmla="*/ 78797 h 1440441"/>
                <a:gd name="connsiteX22" fmla="*/ 795382 w 2491221"/>
                <a:gd name="connsiteY22" fmla="*/ 69032 h 1440441"/>
                <a:gd name="connsiteX23" fmla="*/ 726687 w 2491221"/>
                <a:gd name="connsiteY23" fmla="*/ 46470 h 1440441"/>
                <a:gd name="connsiteX24" fmla="*/ 714901 w 2491221"/>
                <a:gd name="connsiteY24" fmla="*/ 18521 h 1440441"/>
                <a:gd name="connsiteX25" fmla="*/ 714564 w 2491221"/>
                <a:gd name="connsiteY25" fmla="*/ 7408 h 1440441"/>
                <a:gd name="connsiteX26" fmla="*/ 324618 w 2491221"/>
                <a:gd name="connsiteY26" fmla="*/ 119880 h 1440441"/>
                <a:gd name="connsiteX27" fmla="*/ 311148 w 2491221"/>
                <a:gd name="connsiteY27" fmla="*/ 131329 h 1440441"/>
                <a:gd name="connsiteX28" fmla="*/ 232688 w 2491221"/>
                <a:gd name="connsiteY28" fmla="*/ 320241 h 1440441"/>
                <a:gd name="connsiteX29" fmla="*/ 0 w 2491221"/>
                <a:gd name="connsiteY29" fmla="*/ 956344 h 1440441"/>
                <a:gd name="connsiteX30" fmla="*/ 1636897 w 2491221"/>
                <a:gd name="connsiteY30" fmla="*/ 966783 h 1440441"/>
                <a:gd name="connsiteX31" fmla="*/ 1636897 w 2491221"/>
                <a:gd name="connsiteY31" fmla="*/ 968467 h 1440441"/>
                <a:gd name="connsiteX32" fmla="*/ 1643295 w 2491221"/>
                <a:gd name="connsiteY32" fmla="*/ 1258064 h 1440441"/>
                <a:gd name="connsiteX33" fmla="*/ 1674275 w 2491221"/>
                <a:gd name="connsiteY33" fmla="*/ 1256717 h 1440441"/>
                <a:gd name="connsiteX34" fmla="*/ 1687072 w 2491221"/>
                <a:gd name="connsiteY34" fmla="*/ 1268503 h 1440441"/>
                <a:gd name="connsiteX35" fmla="*/ 1702898 w 2491221"/>
                <a:gd name="connsiteY35" fmla="*/ 1294769 h 1440441"/>
                <a:gd name="connsiteX36" fmla="*/ 1954781 w 2491221"/>
                <a:gd name="connsiteY36" fmla="*/ 1376597 h 1440441"/>
                <a:gd name="connsiteX37" fmla="*/ 2491209 w 2491221"/>
                <a:gd name="connsiteY37" fmla="*/ 1437884 h 1440441"/>
                <a:gd name="connsiteX38" fmla="*/ 2431942 w 2491221"/>
                <a:gd name="connsiteY38" fmla="*/ 1045244 h 144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491221" h="1440441">
                  <a:moveTo>
                    <a:pt x="2431942" y="1045244"/>
                  </a:moveTo>
                  <a:cubicBezTo>
                    <a:pt x="2387156" y="916272"/>
                    <a:pt x="2325869" y="794709"/>
                    <a:pt x="2260541" y="674829"/>
                  </a:cubicBezTo>
                  <a:cubicBezTo>
                    <a:pt x="2158845" y="487937"/>
                    <a:pt x="2046711" y="307781"/>
                    <a:pt x="1929188" y="130656"/>
                  </a:cubicBezTo>
                  <a:cubicBezTo>
                    <a:pt x="1922453" y="120553"/>
                    <a:pt x="1914708" y="114829"/>
                    <a:pt x="1903596" y="110788"/>
                  </a:cubicBezTo>
                  <a:cubicBezTo>
                    <a:pt x="1819747" y="82165"/>
                    <a:pt x="1735562" y="54889"/>
                    <a:pt x="1650030" y="31317"/>
                  </a:cubicBezTo>
                  <a:cubicBezTo>
                    <a:pt x="1608948" y="19868"/>
                    <a:pt x="1568539" y="7072"/>
                    <a:pt x="1526446" y="0"/>
                  </a:cubicBezTo>
                  <a:cubicBezTo>
                    <a:pt x="1523415" y="10439"/>
                    <a:pt x="1530487" y="18184"/>
                    <a:pt x="1534528" y="26603"/>
                  </a:cubicBezTo>
                  <a:cubicBezTo>
                    <a:pt x="1539579" y="37041"/>
                    <a:pt x="1537559" y="41756"/>
                    <a:pt x="1526109" y="44113"/>
                  </a:cubicBezTo>
                  <a:cubicBezTo>
                    <a:pt x="1497486" y="50174"/>
                    <a:pt x="1470547" y="61624"/>
                    <a:pt x="1442261" y="69032"/>
                  </a:cubicBezTo>
                  <a:cubicBezTo>
                    <a:pt x="1438557" y="70042"/>
                    <a:pt x="1434516" y="71052"/>
                    <a:pt x="1431149" y="72736"/>
                  </a:cubicBezTo>
                  <a:cubicBezTo>
                    <a:pt x="1427108" y="74420"/>
                    <a:pt x="1422057" y="76777"/>
                    <a:pt x="1421720" y="81491"/>
                  </a:cubicBezTo>
                  <a:cubicBezTo>
                    <a:pt x="1421383" y="86879"/>
                    <a:pt x="1426434" y="88563"/>
                    <a:pt x="1430475" y="90247"/>
                  </a:cubicBezTo>
                  <a:cubicBezTo>
                    <a:pt x="1434516" y="91930"/>
                    <a:pt x="1438894" y="92940"/>
                    <a:pt x="1443271" y="94287"/>
                  </a:cubicBezTo>
                  <a:cubicBezTo>
                    <a:pt x="1463812" y="99339"/>
                    <a:pt x="1484017" y="107084"/>
                    <a:pt x="1504895" y="111124"/>
                  </a:cubicBezTo>
                  <a:cubicBezTo>
                    <a:pt x="1517691" y="113482"/>
                    <a:pt x="1517691" y="118533"/>
                    <a:pt x="1509946" y="127625"/>
                  </a:cubicBezTo>
                  <a:cubicBezTo>
                    <a:pt x="1492435" y="148166"/>
                    <a:pt x="1474925" y="168707"/>
                    <a:pt x="1457414" y="188912"/>
                  </a:cubicBezTo>
                  <a:cubicBezTo>
                    <a:pt x="1356729" y="306434"/>
                    <a:pt x="1254360" y="422610"/>
                    <a:pt x="1154348" y="540469"/>
                  </a:cubicBezTo>
                  <a:cubicBezTo>
                    <a:pt x="1138857" y="558653"/>
                    <a:pt x="1137847" y="558990"/>
                    <a:pt x="1121347" y="541142"/>
                  </a:cubicBezTo>
                  <a:cubicBezTo>
                    <a:pt x="1091040" y="507805"/>
                    <a:pt x="782922" y="181167"/>
                    <a:pt x="732411" y="127625"/>
                  </a:cubicBezTo>
                  <a:cubicBezTo>
                    <a:pt x="721972" y="116512"/>
                    <a:pt x="727023" y="113145"/>
                    <a:pt x="737462" y="109441"/>
                  </a:cubicBezTo>
                  <a:cubicBezTo>
                    <a:pt x="750932" y="104390"/>
                    <a:pt x="765075" y="100012"/>
                    <a:pt x="778208" y="94287"/>
                  </a:cubicBezTo>
                  <a:cubicBezTo>
                    <a:pt x="790331" y="88900"/>
                    <a:pt x="804811" y="88226"/>
                    <a:pt x="815923" y="78797"/>
                  </a:cubicBezTo>
                  <a:cubicBezTo>
                    <a:pt x="809188" y="73073"/>
                    <a:pt x="802117" y="71389"/>
                    <a:pt x="795382" y="69032"/>
                  </a:cubicBezTo>
                  <a:cubicBezTo>
                    <a:pt x="772483" y="61624"/>
                    <a:pt x="749585" y="54215"/>
                    <a:pt x="726687" y="46470"/>
                  </a:cubicBezTo>
                  <a:cubicBezTo>
                    <a:pt x="712207" y="41756"/>
                    <a:pt x="702105" y="35021"/>
                    <a:pt x="714901" y="18521"/>
                  </a:cubicBezTo>
                  <a:cubicBezTo>
                    <a:pt x="717595" y="15153"/>
                    <a:pt x="716921" y="11113"/>
                    <a:pt x="714564" y="7408"/>
                  </a:cubicBezTo>
                  <a:cubicBezTo>
                    <a:pt x="582898" y="39399"/>
                    <a:pt x="453253" y="78461"/>
                    <a:pt x="324618" y="119880"/>
                  </a:cubicBezTo>
                  <a:cubicBezTo>
                    <a:pt x="318557" y="121900"/>
                    <a:pt x="313842" y="124594"/>
                    <a:pt x="311148" y="131329"/>
                  </a:cubicBezTo>
                  <a:cubicBezTo>
                    <a:pt x="285220" y="194299"/>
                    <a:pt x="258954" y="257270"/>
                    <a:pt x="232688" y="320241"/>
                  </a:cubicBezTo>
                  <a:cubicBezTo>
                    <a:pt x="238413" y="325628"/>
                    <a:pt x="0" y="956344"/>
                    <a:pt x="0" y="956344"/>
                  </a:cubicBezTo>
                  <a:cubicBezTo>
                    <a:pt x="0" y="956344"/>
                    <a:pt x="1640938" y="943211"/>
                    <a:pt x="1636897" y="966783"/>
                  </a:cubicBezTo>
                  <a:cubicBezTo>
                    <a:pt x="1636897" y="967457"/>
                    <a:pt x="1636897" y="967793"/>
                    <a:pt x="1636897" y="968467"/>
                  </a:cubicBezTo>
                  <a:cubicBezTo>
                    <a:pt x="1636560" y="1046254"/>
                    <a:pt x="1634540" y="1252003"/>
                    <a:pt x="1643295" y="1258064"/>
                  </a:cubicBezTo>
                  <a:cubicBezTo>
                    <a:pt x="1651377" y="1263788"/>
                    <a:pt x="1663836" y="1258401"/>
                    <a:pt x="1674275" y="1256717"/>
                  </a:cubicBezTo>
                  <a:cubicBezTo>
                    <a:pt x="1684041" y="1255370"/>
                    <a:pt x="1688418" y="1259074"/>
                    <a:pt x="1687072" y="1268503"/>
                  </a:cubicBezTo>
                  <a:cubicBezTo>
                    <a:pt x="1685051" y="1281972"/>
                    <a:pt x="1692459" y="1289381"/>
                    <a:pt x="1702898" y="1294769"/>
                  </a:cubicBezTo>
                  <a:cubicBezTo>
                    <a:pt x="1713000" y="1299820"/>
                    <a:pt x="1879014" y="1359760"/>
                    <a:pt x="1954781" y="1376597"/>
                  </a:cubicBezTo>
                  <a:cubicBezTo>
                    <a:pt x="1997210" y="1386025"/>
                    <a:pt x="2489862" y="1454384"/>
                    <a:pt x="2491209" y="1437884"/>
                  </a:cubicBezTo>
                  <a:cubicBezTo>
                    <a:pt x="2492219" y="1430812"/>
                    <a:pt x="2433963" y="1050968"/>
                    <a:pt x="2431942" y="1045244"/>
                  </a:cubicBezTo>
                  <a:close/>
                </a:path>
              </a:pathLst>
            </a:custGeom>
            <a:solidFill>
              <a:srgbClr val="31363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867EBBE-923B-4A3A-9E95-35861A1C692B}"/>
                </a:ext>
              </a:extLst>
            </p:cNvPr>
            <p:cNvSpPr/>
            <p:nvPr/>
          </p:nvSpPr>
          <p:spPr>
            <a:xfrm>
              <a:off x="7069518" y="4128591"/>
              <a:ext cx="842152" cy="613967"/>
            </a:xfrm>
            <a:custGeom>
              <a:avLst/>
              <a:gdLst>
                <a:gd name="connsiteX0" fmla="*/ 839705 w 842152"/>
                <a:gd name="connsiteY0" fmla="*/ 84823 h 613967"/>
                <a:gd name="connsiteX1" fmla="*/ 795592 w 842152"/>
                <a:gd name="connsiteY1" fmla="*/ 23537 h 613967"/>
                <a:gd name="connsiteX2" fmla="*/ 687162 w 842152"/>
                <a:gd name="connsiteY2" fmla="*/ 5353 h 613967"/>
                <a:gd name="connsiteX3" fmla="*/ 668641 w 842152"/>
                <a:gd name="connsiteY3" fmla="*/ 5016 h 613967"/>
                <a:gd name="connsiteX4" fmla="*/ 658875 w 842152"/>
                <a:gd name="connsiteY4" fmla="*/ 20506 h 613967"/>
                <a:gd name="connsiteX5" fmla="*/ 540006 w 842152"/>
                <a:gd name="connsiteY5" fmla="*/ 257908 h 613967"/>
                <a:gd name="connsiteX6" fmla="*/ 488148 w 842152"/>
                <a:gd name="connsiteY6" fmla="*/ 187866 h 613967"/>
                <a:gd name="connsiteX7" fmla="*/ 427198 w 842152"/>
                <a:gd name="connsiteY7" fmla="*/ 101997 h 613967"/>
                <a:gd name="connsiteX8" fmla="*/ 415075 w 842152"/>
                <a:gd name="connsiteY8" fmla="*/ 101997 h 613967"/>
                <a:gd name="connsiteX9" fmla="*/ 355135 w 842152"/>
                <a:gd name="connsiteY9" fmla="*/ 187530 h 613967"/>
                <a:gd name="connsiteX10" fmla="*/ 353788 w 842152"/>
                <a:gd name="connsiteY10" fmla="*/ 186519 h 613967"/>
                <a:gd name="connsiteX11" fmla="*/ 332910 w 842152"/>
                <a:gd name="connsiteY11" fmla="*/ 207397 h 613967"/>
                <a:gd name="connsiteX12" fmla="*/ 304287 w 842152"/>
                <a:gd name="connsiteY12" fmla="*/ 245449 h 613967"/>
                <a:gd name="connsiteX13" fmla="*/ 297889 w 842152"/>
                <a:gd name="connsiteY13" fmla="*/ 239051 h 613967"/>
                <a:gd name="connsiteX14" fmla="*/ 201918 w 842152"/>
                <a:gd name="connsiteY14" fmla="*/ 64282 h 613967"/>
                <a:gd name="connsiteX15" fmla="*/ 173969 w 842152"/>
                <a:gd name="connsiteY15" fmla="*/ 12761 h 613967"/>
                <a:gd name="connsiteX16" fmla="*/ 148040 w 842152"/>
                <a:gd name="connsiteY16" fmla="*/ 4006 h 613967"/>
                <a:gd name="connsiteX17" fmla="*/ 49374 w 842152"/>
                <a:gd name="connsiteY17" fmla="*/ 23200 h 613967"/>
                <a:gd name="connsiteX18" fmla="*/ 10313 w 842152"/>
                <a:gd name="connsiteY18" fmla="*/ 57884 h 613967"/>
                <a:gd name="connsiteX19" fmla="*/ 26476 w 842152"/>
                <a:gd name="connsiteY19" fmla="*/ 104355 h 613967"/>
                <a:gd name="connsiteX20" fmla="*/ 101906 w 842152"/>
                <a:gd name="connsiteY20" fmla="*/ 129273 h 613967"/>
                <a:gd name="connsiteX21" fmla="*/ 35905 w 842152"/>
                <a:gd name="connsiteY21" fmla="*/ 153182 h 613967"/>
                <a:gd name="connsiteX22" fmla="*/ 27823 w 842152"/>
                <a:gd name="connsiteY22" fmla="*/ 185846 h 613967"/>
                <a:gd name="connsiteX23" fmla="*/ 424504 w 842152"/>
                <a:gd name="connsiteY23" fmla="*/ 608119 h 613967"/>
                <a:gd name="connsiteX24" fmla="*/ 444708 w 842152"/>
                <a:gd name="connsiteY24" fmla="*/ 607109 h 613967"/>
                <a:gd name="connsiteX25" fmla="*/ 812766 w 842152"/>
                <a:gd name="connsiteY25" fmla="*/ 178438 h 613967"/>
                <a:gd name="connsiteX26" fmla="*/ 806705 w 842152"/>
                <a:gd name="connsiteY26" fmla="*/ 157560 h 613967"/>
                <a:gd name="connsiteX27" fmla="*/ 717468 w 842152"/>
                <a:gd name="connsiteY27" fmla="*/ 132977 h 613967"/>
                <a:gd name="connsiteX28" fmla="*/ 832970 w 842152"/>
                <a:gd name="connsiteY28" fmla="*/ 97956 h 613967"/>
                <a:gd name="connsiteX29" fmla="*/ 839705 w 842152"/>
                <a:gd name="connsiteY29" fmla="*/ 84823 h 61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42152" h="613967">
                  <a:moveTo>
                    <a:pt x="839705" y="84823"/>
                  </a:moveTo>
                  <a:cubicBezTo>
                    <a:pt x="833307" y="73711"/>
                    <a:pt x="811082" y="26231"/>
                    <a:pt x="795592" y="23537"/>
                  </a:cubicBezTo>
                  <a:cubicBezTo>
                    <a:pt x="759561" y="17475"/>
                    <a:pt x="723193" y="11414"/>
                    <a:pt x="687162" y="5353"/>
                  </a:cubicBezTo>
                  <a:cubicBezTo>
                    <a:pt x="681100" y="-2392"/>
                    <a:pt x="675039" y="-1045"/>
                    <a:pt x="668641" y="5016"/>
                  </a:cubicBezTo>
                  <a:cubicBezTo>
                    <a:pt x="664263" y="9394"/>
                    <a:pt x="661569" y="15118"/>
                    <a:pt x="658875" y="20506"/>
                  </a:cubicBezTo>
                  <a:cubicBezTo>
                    <a:pt x="618466" y="99303"/>
                    <a:pt x="578731" y="178438"/>
                    <a:pt x="540006" y="257908"/>
                  </a:cubicBezTo>
                  <a:cubicBezTo>
                    <a:pt x="522832" y="234673"/>
                    <a:pt x="505658" y="211438"/>
                    <a:pt x="488148" y="187866"/>
                  </a:cubicBezTo>
                  <a:cubicBezTo>
                    <a:pt x="467943" y="159243"/>
                    <a:pt x="447402" y="130620"/>
                    <a:pt x="427198" y="101997"/>
                  </a:cubicBezTo>
                  <a:cubicBezTo>
                    <a:pt x="422820" y="95599"/>
                    <a:pt x="419789" y="95262"/>
                    <a:pt x="415075" y="101997"/>
                  </a:cubicBezTo>
                  <a:cubicBezTo>
                    <a:pt x="395207" y="130620"/>
                    <a:pt x="375003" y="158906"/>
                    <a:pt x="355135" y="187530"/>
                  </a:cubicBezTo>
                  <a:cubicBezTo>
                    <a:pt x="354798" y="187193"/>
                    <a:pt x="354125" y="186856"/>
                    <a:pt x="353788" y="186519"/>
                  </a:cubicBezTo>
                  <a:cubicBezTo>
                    <a:pt x="343012" y="189550"/>
                    <a:pt x="338972" y="199652"/>
                    <a:pt x="332910" y="207397"/>
                  </a:cubicBezTo>
                  <a:cubicBezTo>
                    <a:pt x="323145" y="219857"/>
                    <a:pt x="315063" y="234000"/>
                    <a:pt x="304287" y="245449"/>
                  </a:cubicBezTo>
                  <a:cubicBezTo>
                    <a:pt x="300246" y="244102"/>
                    <a:pt x="299236" y="241408"/>
                    <a:pt x="297889" y="239051"/>
                  </a:cubicBezTo>
                  <a:cubicBezTo>
                    <a:pt x="265562" y="181131"/>
                    <a:pt x="234582" y="122202"/>
                    <a:pt x="201918" y="64282"/>
                  </a:cubicBezTo>
                  <a:cubicBezTo>
                    <a:pt x="192489" y="47109"/>
                    <a:pt x="183734" y="29598"/>
                    <a:pt x="173969" y="12761"/>
                  </a:cubicBezTo>
                  <a:cubicBezTo>
                    <a:pt x="166224" y="-1045"/>
                    <a:pt x="159825" y="-2729"/>
                    <a:pt x="148040" y="4006"/>
                  </a:cubicBezTo>
                  <a:cubicBezTo>
                    <a:pt x="115039" y="10404"/>
                    <a:pt x="82375" y="17475"/>
                    <a:pt x="49374" y="23200"/>
                  </a:cubicBezTo>
                  <a:cubicBezTo>
                    <a:pt x="39609" y="24884"/>
                    <a:pt x="17384" y="45762"/>
                    <a:pt x="10313" y="57884"/>
                  </a:cubicBezTo>
                  <a:cubicBezTo>
                    <a:pt x="-6524" y="86170"/>
                    <a:pt x="-3831" y="93579"/>
                    <a:pt x="26476" y="104355"/>
                  </a:cubicBezTo>
                  <a:cubicBezTo>
                    <a:pt x="30180" y="105701"/>
                    <a:pt x="78671" y="121192"/>
                    <a:pt x="101906" y="129273"/>
                  </a:cubicBezTo>
                  <a:cubicBezTo>
                    <a:pt x="77324" y="136345"/>
                    <a:pt x="56783" y="145437"/>
                    <a:pt x="35905" y="153182"/>
                  </a:cubicBezTo>
                  <a:cubicBezTo>
                    <a:pt x="14690" y="160927"/>
                    <a:pt x="13006" y="169009"/>
                    <a:pt x="27823" y="185846"/>
                  </a:cubicBezTo>
                  <a:cubicBezTo>
                    <a:pt x="72610" y="236357"/>
                    <a:pt x="387799" y="567373"/>
                    <a:pt x="424504" y="608119"/>
                  </a:cubicBezTo>
                  <a:cubicBezTo>
                    <a:pt x="432585" y="616874"/>
                    <a:pt x="438310" y="615190"/>
                    <a:pt x="444708" y="607109"/>
                  </a:cubicBezTo>
                  <a:cubicBezTo>
                    <a:pt x="454137" y="595323"/>
                    <a:pt x="747101" y="255214"/>
                    <a:pt x="812766" y="178438"/>
                  </a:cubicBezTo>
                  <a:cubicBezTo>
                    <a:pt x="826236" y="162611"/>
                    <a:pt x="826572" y="162947"/>
                    <a:pt x="806705" y="157560"/>
                  </a:cubicBezTo>
                  <a:cubicBezTo>
                    <a:pt x="777745" y="149815"/>
                    <a:pt x="749122" y="141733"/>
                    <a:pt x="717468" y="132977"/>
                  </a:cubicBezTo>
                  <a:cubicBezTo>
                    <a:pt x="722519" y="130284"/>
                    <a:pt x="797276" y="107385"/>
                    <a:pt x="832970" y="97956"/>
                  </a:cubicBezTo>
                  <a:cubicBezTo>
                    <a:pt x="842399" y="95599"/>
                    <a:pt x="844420" y="93242"/>
                    <a:pt x="839705" y="84823"/>
                  </a:cubicBezTo>
                  <a:close/>
                </a:path>
              </a:pathLst>
            </a:custGeom>
            <a:solidFill>
              <a:srgbClr val="00000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125FCD4-B220-40C9-83DF-7C217BAF7399}"/>
                </a:ext>
              </a:extLst>
            </p:cNvPr>
            <p:cNvSpPr/>
            <p:nvPr/>
          </p:nvSpPr>
          <p:spPr>
            <a:xfrm>
              <a:off x="5671917" y="4495014"/>
              <a:ext cx="1754756" cy="1067384"/>
            </a:xfrm>
            <a:custGeom>
              <a:avLst/>
              <a:gdLst>
                <a:gd name="connsiteX0" fmla="*/ 1677643 w 1754756"/>
                <a:gd name="connsiteY0" fmla="*/ 88142 h 1067384"/>
                <a:gd name="connsiteX1" fmla="*/ 1677306 w 1754756"/>
                <a:gd name="connsiteY1" fmla="*/ 496609 h 1067384"/>
                <a:gd name="connsiteX2" fmla="*/ 1676969 w 1754756"/>
                <a:gd name="connsiteY2" fmla="*/ 567324 h 1067384"/>
                <a:gd name="connsiteX3" fmla="*/ 1692796 w 1754756"/>
                <a:gd name="connsiteY3" fmla="*/ 583825 h 1067384"/>
                <a:gd name="connsiteX4" fmla="*/ 1754756 w 1754756"/>
                <a:gd name="connsiteY4" fmla="*/ 585845 h 1067384"/>
                <a:gd name="connsiteX5" fmla="*/ 1735562 w 1754756"/>
                <a:gd name="connsiteY5" fmla="*/ 593253 h 1067384"/>
                <a:gd name="connsiteX6" fmla="*/ 1698521 w 1754756"/>
                <a:gd name="connsiteY6" fmla="*/ 593590 h 1067384"/>
                <a:gd name="connsiteX7" fmla="*/ 1684378 w 1754756"/>
                <a:gd name="connsiteY7" fmla="*/ 608070 h 1067384"/>
                <a:gd name="connsiteX8" fmla="*/ 1684378 w 1754756"/>
                <a:gd name="connsiteY8" fmla="*/ 650162 h 1067384"/>
                <a:gd name="connsiteX9" fmla="*/ 1678316 w 1754756"/>
                <a:gd name="connsiteY9" fmla="*/ 670367 h 1067384"/>
                <a:gd name="connsiteX10" fmla="*/ 1677643 w 1754756"/>
                <a:gd name="connsiteY10" fmla="*/ 863993 h 1067384"/>
                <a:gd name="connsiteX11" fmla="*/ 1677643 w 1754756"/>
                <a:gd name="connsiteY11" fmla="*/ 1042465 h 1067384"/>
                <a:gd name="connsiteX12" fmla="*/ 1652387 w 1754756"/>
                <a:gd name="connsiteY12" fmla="*/ 1067384 h 1067384"/>
                <a:gd name="connsiteX13" fmla="*/ 1559783 w 1754756"/>
                <a:gd name="connsiteY13" fmla="*/ 1067384 h 1067384"/>
                <a:gd name="connsiteX14" fmla="*/ 460325 w 1754756"/>
                <a:gd name="connsiteY14" fmla="*/ 1067384 h 1067384"/>
                <a:gd name="connsiteX15" fmla="*/ 16164 w 1754756"/>
                <a:gd name="connsiteY15" fmla="*/ 1067384 h 1067384"/>
                <a:gd name="connsiteX16" fmla="*/ 0 w 1754756"/>
                <a:gd name="connsiteY16" fmla="*/ 1050211 h 1067384"/>
                <a:gd name="connsiteX17" fmla="*/ 0 w 1754756"/>
                <a:gd name="connsiteY17" fmla="*/ 960974 h 1067384"/>
                <a:gd name="connsiteX18" fmla="*/ 0 w 1754756"/>
                <a:gd name="connsiteY18" fmla="*/ 46723 h 1067384"/>
                <a:gd name="connsiteX19" fmla="*/ 39399 w 1754756"/>
                <a:gd name="connsiteY19" fmla="*/ 7324 h 1067384"/>
                <a:gd name="connsiteX20" fmla="*/ 901455 w 1754756"/>
                <a:gd name="connsiteY20" fmla="*/ 7324 h 1067384"/>
                <a:gd name="connsiteX21" fmla="*/ 926374 w 1754756"/>
                <a:gd name="connsiteY21" fmla="*/ 4293 h 1067384"/>
                <a:gd name="connsiteX22" fmla="*/ 949272 w 1754756"/>
                <a:gd name="connsiteY22" fmla="*/ 252 h 1067384"/>
                <a:gd name="connsiteX23" fmla="*/ 1579988 w 1754756"/>
                <a:gd name="connsiteY23" fmla="*/ 252 h 1067384"/>
                <a:gd name="connsiteX24" fmla="*/ 1603560 w 1754756"/>
                <a:gd name="connsiteY24" fmla="*/ 926 h 1067384"/>
                <a:gd name="connsiteX25" fmla="*/ 1660806 w 1754756"/>
                <a:gd name="connsiteY25" fmla="*/ 589 h 1067384"/>
                <a:gd name="connsiteX26" fmla="*/ 1684714 w 1754756"/>
                <a:gd name="connsiteY26" fmla="*/ 24161 h 1067384"/>
                <a:gd name="connsiteX27" fmla="*/ 1684714 w 1754756"/>
                <a:gd name="connsiteY27" fmla="*/ 71305 h 1067384"/>
                <a:gd name="connsiteX28" fmla="*/ 1677643 w 1754756"/>
                <a:gd name="connsiteY28" fmla="*/ 88142 h 10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54756" h="1067384">
                  <a:moveTo>
                    <a:pt x="1677643" y="88142"/>
                  </a:moveTo>
                  <a:cubicBezTo>
                    <a:pt x="1677643" y="224185"/>
                    <a:pt x="1677306" y="360565"/>
                    <a:pt x="1677306" y="496609"/>
                  </a:cubicBezTo>
                  <a:cubicBezTo>
                    <a:pt x="1677306" y="520180"/>
                    <a:pt x="1677979" y="543752"/>
                    <a:pt x="1676969" y="567324"/>
                  </a:cubicBezTo>
                  <a:cubicBezTo>
                    <a:pt x="1676633" y="579447"/>
                    <a:pt x="1680000" y="583825"/>
                    <a:pt x="1692796" y="583825"/>
                  </a:cubicBezTo>
                  <a:cubicBezTo>
                    <a:pt x="1713337" y="583825"/>
                    <a:pt x="1734215" y="581467"/>
                    <a:pt x="1754756" y="585845"/>
                  </a:cubicBezTo>
                  <a:cubicBezTo>
                    <a:pt x="1750042" y="593253"/>
                    <a:pt x="1742634" y="593253"/>
                    <a:pt x="1735562" y="593253"/>
                  </a:cubicBezTo>
                  <a:cubicBezTo>
                    <a:pt x="1723103" y="593590"/>
                    <a:pt x="1710980" y="593253"/>
                    <a:pt x="1698521" y="593590"/>
                  </a:cubicBezTo>
                  <a:cubicBezTo>
                    <a:pt x="1688755" y="593590"/>
                    <a:pt x="1684378" y="598304"/>
                    <a:pt x="1684378" y="608070"/>
                  </a:cubicBezTo>
                  <a:cubicBezTo>
                    <a:pt x="1684378" y="622213"/>
                    <a:pt x="1684378" y="636019"/>
                    <a:pt x="1684378" y="650162"/>
                  </a:cubicBezTo>
                  <a:cubicBezTo>
                    <a:pt x="1684378" y="657571"/>
                    <a:pt x="1684041" y="664642"/>
                    <a:pt x="1678316" y="670367"/>
                  </a:cubicBezTo>
                  <a:cubicBezTo>
                    <a:pt x="1677979" y="735021"/>
                    <a:pt x="1677643" y="799339"/>
                    <a:pt x="1677643" y="863993"/>
                  </a:cubicBezTo>
                  <a:cubicBezTo>
                    <a:pt x="1677643" y="923596"/>
                    <a:pt x="1677643" y="982862"/>
                    <a:pt x="1677643" y="1042465"/>
                  </a:cubicBezTo>
                  <a:cubicBezTo>
                    <a:pt x="1677643" y="1064690"/>
                    <a:pt x="1675286" y="1067384"/>
                    <a:pt x="1652387" y="1067384"/>
                  </a:cubicBezTo>
                  <a:cubicBezTo>
                    <a:pt x="1621407" y="1067384"/>
                    <a:pt x="1590764" y="1067384"/>
                    <a:pt x="1559783" y="1067384"/>
                  </a:cubicBezTo>
                  <a:cubicBezTo>
                    <a:pt x="1193409" y="1067384"/>
                    <a:pt x="826699" y="1067384"/>
                    <a:pt x="460325" y="1067384"/>
                  </a:cubicBezTo>
                  <a:cubicBezTo>
                    <a:pt x="312159" y="1067384"/>
                    <a:pt x="164330" y="1067048"/>
                    <a:pt x="16164" y="1067384"/>
                  </a:cubicBezTo>
                  <a:cubicBezTo>
                    <a:pt x="3031" y="1067384"/>
                    <a:pt x="0" y="1061997"/>
                    <a:pt x="0" y="1050211"/>
                  </a:cubicBezTo>
                  <a:cubicBezTo>
                    <a:pt x="337" y="1020577"/>
                    <a:pt x="0" y="990607"/>
                    <a:pt x="0" y="960974"/>
                  </a:cubicBezTo>
                  <a:cubicBezTo>
                    <a:pt x="0" y="656224"/>
                    <a:pt x="0" y="351473"/>
                    <a:pt x="0" y="46723"/>
                  </a:cubicBezTo>
                  <a:cubicBezTo>
                    <a:pt x="0" y="7324"/>
                    <a:pt x="0" y="7324"/>
                    <a:pt x="39399" y="7324"/>
                  </a:cubicBezTo>
                  <a:cubicBezTo>
                    <a:pt x="326639" y="7324"/>
                    <a:pt x="614215" y="7324"/>
                    <a:pt x="901455" y="7324"/>
                  </a:cubicBezTo>
                  <a:cubicBezTo>
                    <a:pt x="909874" y="7324"/>
                    <a:pt x="918292" y="8334"/>
                    <a:pt x="926374" y="4293"/>
                  </a:cubicBezTo>
                  <a:cubicBezTo>
                    <a:pt x="933445" y="252"/>
                    <a:pt x="941527" y="252"/>
                    <a:pt x="949272" y="252"/>
                  </a:cubicBezTo>
                  <a:cubicBezTo>
                    <a:pt x="1159399" y="252"/>
                    <a:pt x="1369525" y="252"/>
                    <a:pt x="1579988" y="252"/>
                  </a:cubicBezTo>
                  <a:cubicBezTo>
                    <a:pt x="1587733" y="252"/>
                    <a:pt x="1595478" y="1936"/>
                    <a:pt x="1603560" y="926"/>
                  </a:cubicBezTo>
                  <a:cubicBezTo>
                    <a:pt x="1622754" y="-421"/>
                    <a:pt x="1641611" y="-84"/>
                    <a:pt x="1660806" y="589"/>
                  </a:cubicBezTo>
                  <a:cubicBezTo>
                    <a:pt x="1677979" y="1263"/>
                    <a:pt x="1683704" y="7324"/>
                    <a:pt x="1684714" y="24161"/>
                  </a:cubicBezTo>
                  <a:cubicBezTo>
                    <a:pt x="1685388" y="39988"/>
                    <a:pt x="1685051" y="55478"/>
                    <a:pt x="1684714" y="71305"/>
                  </a:cubicBezTo>
                  <a:cubicBezTo>
                    <a:pt x="1683704" y="77703"/>
                    <a:pt x="1683031" y="83764"/>
                    <a:pt x="1677643" y="88142"/>
                  </a:cubicBezTo>
                  <a:close/>
                </a:path>
              </a:pathLst>
            </a:custGeom>
            <a:solidFill>
              <a:srgbClr val="6F717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CB2C319-685F-43F7-B4A4-E5A176633093}"/>
                </a:ext>
              </a:extLst>
            </p:cNvPr>
            <p:cNvSpPr/>
            <p:nvPr/>
          </p:nvSpPr>
          <p:spPr>
            <a:xfrm>
              <a:off x="7095530" y="3239693"/>
              <a:ext cx="414221" cy="800660"/>
            </a:xfrm>
            <a:custGeom>
              <a:avLst/>
              <a:gdLst>
                <a:gd name="connsiteX0" fmla="*/ 162099 w 414221"/>
                <a:gd name="connsiteY0" fmla="*/ 654491 h 800660"/>
                <a:gd name="connsiteX1" fmla="*/ 102833 w 414221"/>
                <a:gd name="connsiteY1" fmla="*/ 528213 h 800660"/>
                <a:gd name="connsiteX2" fmla="*/ 59730 w 414221"/>
                <a:gd name="connsiteY2" fmla="*/ 455477 h 800660"/>
                <a:gd name="connsiteX3" fmla="*/ 36158 w 414221"/>
                <a:gd name="connsiteY3" fmla="*/ 425507 h 800660"/>
                <a:gd name="connsiteX4" fmla="*/ 1474 w 414221"/>
                <a:gd name="connsiteY4" fmla="*/ 240637 h 800660"/>
                <a:gd name="connsiteX5" fmla="*/ 31781 w 414221"/>
                <a:gd name="connsiteY5" fmla="*/ 222116 h 800660"/>
                <a:gd name="connsiteX6" fmla="*/ 43567 w 414221"/>
                <a:gd name="connsiteY6" fmla="*/ 236596 h 800660"/>
                <a:gd name="connsiteX7" fmla="*/ 53332 w 414221"/>
                <a:gd name="connsiteY7" fmla="*/ 263535 h 800660"/>
                <a:gd name="connsiteX8" fmla="*/ 66128 w 414221"/>
                <a:gd name="connsiteY8" fmla="*/ 271954 h 800660"/>
                <a:gd name="connsiteX9" fmla="*/ 74884 w 414221"/>
                <a:gd name="connsiteY9" fmla="*/ 259831 h 800660"/>
                <a:gd name="connsiteX10" fmla="*/ 74884 w 414221"/>
                <a:gd name="connsiteY10" fmla="*/ 242994 h 800660"/>
                <a:gd name="connsiteX11" fmla="*/ 70843 w 414221"/>
                <a:gd name="connsiteY11" fmla="*/ 130859 h 800660"/>
                <a:gd name="connsiteX12" fmla="*/ 77241 w 414221"/>
                <a:gd name="connsiteY12" fmla="*/ 56103 h 800660"/>
                <a:gd name="connsiteX13" fmla="*/ 91721 w 414221"/>
                <a:gd name="connsiteY13" fmla="*/ 6939 h 800660"/>
                <a:gd name="connsiteX14" fmla="*/ 131793 w 414221"/>
                <a:gd name="connsiteY14" fmla="*/ 1214 h 800660"/>
                <a:gd name="connsiteX15" fmla="*/ 178600 w 414221"/>
                <a:gd name="connsiteY15" fmla="*/ 3571 h 800660"/>
                <a:gd name="connsiteX16" fmla="*/ 410614 w 414221"/>
                <a:gd name="connsiteY16" fmla="*/ 6939 h 800660"/>
                <a:gd name="connsiteX17" fmla="*/ 403543 w 414221"/>
                <a:gd name="connsiteY17" fmla="*/ 800300 h 800660"/>
                <a:gd name="connsiteX18" fmla="*/ 279622 w 414221"/>
                <a:gd name="connsiteY18" fmla="*/ 765279 h 800660"/>
                <a:gd name="connsiteX19" fmla="*/ 162099 w 414221"/>
                <a:gd name="connsiteY19" fmla="*/ 654491 h 80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4221" h="800660">
                  <a:moveTo>
                    <a:pt x="162099" y="654491"/>
                  </a:moveTo>
                  <a:cubicBezTo>
                    <a:pt x="122027" y="621827"/>
                    <a:pt x="105527" y="577714"/>
                    <a:pt x="102833" y="528213"/>
                  </a:cubicBezTo>
                  <a:cubicBezTo>
                    <a:pt x="100812" y="495550"/>
                    <a:pt x="87343" y="471641"/>
                    <a:pt x="59730" y="455477"/>
                  </a:cubicBezTo>
                  <a:cubicBezTo>
                    <a:pt x="47607" y="448406"/>
                    <a:pt x="42556" y="436283"/>
                    <a:pt x="36158" y="425507"/>
                  </a:cubicBezTo>
                  <a:cubicBezTo>
                    <a:pt x="3494" y="367925"/>
                    <a:pt x="-3577" y="305291"/>
                    <a:pt x="1474" y="240637"/>
                  </a:cubicBezTo>
                  <a:cubicBezTo>
                    <a:pt x="2821" y="223463"/>
                    <a:pt x="8882" y="220432"/>
                    <a:pt x="31781" y="222116"/>
                  </a:cubicBezTo>
                  <a:cubicBezTo>
                    <a:pt x="40536" y="222789"/>
                    <a:pt x="41209" y="230535"/>
                    <a:pt x="43567" y="236596"/>
                  </a:cubicBezTo>
                  <a:cubicBezTo>
                    <a:pt x="47271" y="245351"/>
                    <a:pt x="49291" y="254780"/>
                    <a:pt x="53332" y="263535"/>
                  </a:cubicBezTo>
                  <a:cubicBezTo>
                    <a:pt x="56026" y="269260"/>
                    <a:pt x="59730" y="272627"/>
                    <a:pt x="66128" y="271954"/>
                  </a:cubicBezTo>
                  <a:cubicBezTo>
                    <a:pt x="73537" y="271280"/>
                    <a:pt x="74547" y="265556"/>
                    <a:pt x="74884" y="259831"/>
                  </a:cubicBezTo>
                  <a:cubicBezTo>
                    <a:pt x="75220" y="254106"/>
                    <a:pt x="75557" y="248382"/>
                    <a:pt x="74884" y="242994"/>
                  </a:cubicBezTo>
                  <a:cubicBezTo>
                    <a:pt x="69159" y="205616"/>
                    <a:pt x="72190" y="168237"/>
                    <a:pt x="70843" y="130859"/>
                  </a:cubicBezTo>
                  <a:cubicBezTo>
                    <a:pt x="70169" y="105940"/>
                    <a:pt x="69159" y="80348"/>
                    <a:pt x="77241" y="56103"/>
                  </a:cubicBezTo>
                  <a:cubicBezTo>
                    <a:pt x="82965" y="38592"/>
                    <a:pt x="79261" y="20745"/>
                    <a:pt x="91721" y="6939"/>
                  </a:cubicBezTo>
                  <a:cubicBezTo>
                    <a:pt x="99802" y="-1143"/>
                    <a:pt x="121690" y="-806"/>
                    <a:pt x="131793" y="1214"/>
                  </a:cubicBezTo>
                  <a:cubicBezTo>
                    <a:pt x="147283" y="4245"/>
                    <a:pt x="163110" y="3571"/>
                    <a:pt x="178600" y="3571"/>
                  </a:cubicBezTo>
                  <a:cubicBezTo>
                    <a:pt x="304541" y="3571"/>
                    <a:pt x="416002" y="11316"/>
                    <a:pt x="410614" y="6939"/>
                  </a:cubicBezTo>
                  <a:cubicBezTo>
                    <a:pt x="419369" y="17378"/>
                    <a:pt x="410277" y="799290"/>
                    <a:pt x="403543" y="800300"/>
                  </a:cubicBezTo>
                  <a:cubicBezTo>
                    <a:pt x="346633" y="801984"/>
                    <a:pt x="312959" y="798953"/>
                    <a:pt x="279622" y="765279"/>
                  </a:cubicBezTo>
                  <a:cubicBezTo>
                    <a:pt x="256050" y="740023"/>
                    <a:pt x="168161" y="659542"/>
                    <a:pt x="162099" y="654491"/>
                  </a:cubicBezTo>
                  <a:close/>
                </a:path>
              </a:pathLst>
            </a:custGeom>
            <a:solidFill>
              <a:srgbClr val="EEC8A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954B3F4-467F-4AA7-858C-31548821F017}"/>
                </a:ext>
              </a:extLst>
            </p:cNvPr>
            <p:cNvSpPr/>
            <p:nvPr/>
          </p:nvSpPr>
          <p:spPr>
            <a:xfrm>
              <a:off x="7499073" y="3245568"/>
              <a:ext cx="398610" cy="793450"/>
            </a:xfrm>
            <a:custGeom>
              <a:avLst/>
              <a:gdLst>
                <a:gd name="connsiteX0" fmla="*/ 0 w 398610"/>
                <a:gd name="connsiteY0" fmla="*/ 793415 h 793450"/>
                <a:gd name="connsiteX1" fmla="*/ 7071 w 398610"/>
                <a:gd name="connsiteY1" fmla="*/ 54 h 793450"/>
                <a:gd name="connsiteX2" fmla="*/ 279495 w 398610"/>
                <a:gd name="connsiteY2" fmla="*/ 727 h 793450"/>
                <a:gd name="connsiteX3" fmla="*/ 291954 w 398610"/>
                <a:gd name="connsiteY3" fmla="*/ 5105 h 793450"/>
                <a:gd name="connsiteX4" fmla="*/ 324281 w 398610"/>
                <a:gd name="connsiteY4" fmla="*/ 99729 h 793450"/>
                <a:gd name="connsiteX5" fmla="*/ 318220 w 398610"/>
                <a:gd name="connsiteY5" fmla="*/ 243517 h 793450"/>
                <a:gd name="connsiteX6" fmla="*/ 317883 w 398610"/>
                <a:gd name="connsiteY6" fmla="*/ 251936 h 793450"/>
                <a:gd name="connsiteX7" fmla="*/ 325292 w 398610"/>
                <a:gd name="connsiteY7" fmla="*/ 265406 h 793450"/>
                <a:gd name="connsiteX8" fmla="*/ 341118 w 398610"/>
                <a:gd name="connsiteY8" fmla="*/ 256314 h 793450"/>
                <a:gd name="connsiteX9" fmla="*/ 351894 w 398610"/>
                <a:gd name="connsiteY9" fmla="*/ 224660 h 793450"/>
                <a:gd name="connsiteX10" fmla="*/ 364690 w 398610"/>
                <a:gd name="connsiteY10" fmla="*/ 209507 h 793450"/>
                <a:gd name="connsiteX11" fmla="*/ 398364 w 398610"/>
                <a:gd name="connsiteY11" fmla="*/ 243517 h 793450"/>
                <a:gd name="connsiteX12" fmla="*/ 371425 w 398610"/>
                <a:gd name="connsiteY12" fmla="*/ 407510 h 793450"/>
                <a:gd name="connsiteX13" fmla="*/ 346506 w 398610"/>
                <a:gd name="connsiteY13" fmla="*/ 440511 h 793450"/>
                <a:gd name="connsiteX14" fmla="*/ 290607 w 398610"/>
                <a:gd name="connsiteY14" fmla="*/ 554666 h 793450"/>
                <a:gd name="connsiteX15" fmla="*/ 246494 w 398610"/>
                <a:gd name="connsiteY15" fmla="*/ 639862 h 793450"/>
                <a:gd name="connsiteX16" fmla="*/ 143115 w 398610"/>
                <a:gd name="connsiteY16" fmla="*/ 735833 h 793450"/>
                <a:gd name="connsiteX17" fmla="*/ 77787 w 398610"/>
                <a:gd name="connsiteY17" fmla="*/ 783313 h 793450"/>
                <a:gd name="connsiteX18" fmla="*/ 0 w 398610"/>
                <a:gd name="connsiteY18" fmla="*/ 793415 h 79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8610" h="793450">
                  <a:moveTo>
                    <a:pt x="0" y="793415"/>
                  </a:moveTo>
                  <a:cubicBezTo>
                    <a:pt x="0" y="779946"/>
                    <a:pt x="9092" y="37769"/>
                    <a:pt x="7071" y="54"/>
                  </a:cubicBezTo>
                  <a:cubicBezTo>
                    <a:pt x="66338" y="54"/>
                    <a:pt x="251209" y="-283"/>
                    <a:pt x="279495" y="727"/>
                  </a:cubicBezTo>
                  <a:cubicBezTo>
                    <a:pt x="283872" y="727"/>
                    <a:pt x="288250" y="2411"/>
                    <a:pt x="291954" y="5105"/>
                  </a:cubicBezTo>
                  <a:cubicBezTo>
                    <a:pt x="316873" y="31708"/>
                    <a:pt x="322934" y="65382"/>
                    <a:pt x="324281" y="99729"/>
                  </a:cubicBezTo>
                  <a:cubicBezTo>
                    <a:pt x="325965" y="147883"/>
                    <a:pt x="321924" y="195700"/>
                    <a:pt x="318220" y="243517"/>
                  </a:cubicBezTo>
                  <a:cubicBezTo>
                    <a:pt x="317883" y="246211"/>
                    <a:pt x="317883" y="249242"/>
                    <a:pt x="317883" y="251936"/>
                  </a:cubicBezTo>
                  <a:cubicBezTo>
                    <a:pt x="318220" y="257661"/>
                    <a:pt x="317883" y="263722"/>
                    <a:pt x="325292" y="265406"/>
                  </a:cubicBezTo>
                  <a:cubicBezTo>
                    <a:pt x="333037" y="267089"/>
                    <a:pt x="338088" y="263385"/>
                    <a:pt x="341118" y="256314"/>
                  </a:cubicBezTo>
                  <a:cubicBezTo>
                    <a:pt x="345496" y="245875"/>
                    <a:pt x="348527" y="235099"/>
                    <a:pt x="351894" y="224660"/>
                  </a:cubicBezTo>
                  <a:cubicBezTo>
                    <a:pt x="354251" y="217925"/>
                    <a:pt x="355262" y="210180"/>
                    <a:pt x="364690" y="209507"/>
                  </a:cubicBezTo>
                  <a:cubicBezTo>
                    <a:pt x="389609" y="210854"/>
                    <a:pt x="397691" y="218599"/>
                    <a:pt x="398364" y="243517"/>
                  </a:cubicBezTo>
                  <a:cubicBezTo>
                    <a:pt x="400048" y="300090"/>
                    <a:pt x="393313" y="354979"/>
                    <a:pt x="371425" y="407510"/>
                  </a:cubicBezTo>
                  <a:cubicBezTo>
                    <a:pt x="366037" y="420643"/>
                    <a:pt x="357619" y="431419"/>
                    <a:pt x="346506" y="440511"/>
                  </a:cubicBezTo>
                  <a:cubicBezTo>
                    <a:pt x="310138" y="469807"/>
                    <a:pt x="289597" y="506175"/>
                    <a:pt x="290607" y="554666"/>
                  </a:cubicBezTo>
                  <a:cubicBezTo>
                    <a:pt x="291281" y="589687"/>
                    <a:pt x="272087" y="618984"/>
                    <a:pt x="246494" y="639862"/>
                  </a:cubicBezTo>
                  <a:cubicBezTo>
                    <a:pt x="220228" y="661076"/>
                    <a:pt x="154901" y="716638"/>
                    <a:pt x="143115" y="735833"/>
                  </a:cubicBezTo>
                  <a:cubicBezTo>
                    <a:pt x="126951" y="762098"/>
                    <a:pt x="105400" y="772537"/>
                    <a:pt x="77787" y="783313"/>
                  </a:cubicBezTo>
                  <a:cubicBezTo>
                    <a:pt x="55899" y="791732"/>
                    <a:pt x="28286" y="793752"/>
                    <a:pt x="0" y="793415"/>
                  </a:cubicBezTo>
                  <a:close/>
                </a:path>
              </a:pathLst>
            </a:custGeom>
            <a:solidFill>
              <a:srgbClr val="F8CEB2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5C6218-D77B-407F-81FE-325405EEC985}"/>
                </a:ext>
              </a:extLst>
            </p:cNvPr>
            <p:cNvSpPr/>
            <p:nvPr/>
          </p:nvSpPr>
          <p:spPr>
            <a:xfrm>
              <a:off x="7216192" y="4017095"/>
              <a:ext cx="540487" cy="373108"/>
            </a:xfrm>
            <a:custGeom>
              <a:avLst/>
              <a:gdLst>
                <a:gd name="connsiteX0" fmla="*/ 155593 w 540487"/>
                <a:gd name="connsiteY0" fmla="*/ 371088 h 373108"/>
                <a:gd name="connsiteX1" fmla="*/ 21907 w 540487"/>
                <a:gd name="connsiteY1" fmla="*/ 125941 h 373108"/>
                <a:gd name="connsiteX2" fmla="*/ 1366 w 540487"/>
                <a:gd name="connsiteY2" fmla="*/ 115502 h 373108"/>
                <a:gd name="connsiteX3" fmla="*/ 5070 w 540487"/>
                <a:gd name="connsiteY3" fmla="*/ 97318 h 373108"/>
                <a:gd name="connsiteX4" fmla="*/ 49856 w 540487"/>
                <a:gd name="connsiteY4" fmla="*/ 0 h 373108"/>
                <a:gd name="connsiteX5" fmla="*/ 258299 w 540487"/>
                <a:gd name="connsiteY5" fmla="*/ 176452 h 373108"/>
                <a:gd name="connsiteX6" fmla="*/ 286922 w 540487"/>
                <a:gd name="connsiteY6" fmla="*/ 177126 h 373108"/>
                <a:gd name="connsiteX7" fmla="*/ 499405 w 540487"/>
                <a:gd name="connsiteY7" fmla="*/ 337 h 373108"/>
                <a:gd name="connsiteX8" fmla="*/ 540488 w 540487"/>
                <a:gd name="connsiteY8" fmla="*/ 116849 h 373108"/>
                <a:gd name="connsiteX9" fmla="*/ 520283 w 540487"/>
                <a:gd name="connsiteY9" fmla="*/ 129308 h 373108"/>
                <a:gd name="connsiteX10" fmla="*/ 442159 w 540487"/>
                <a:gd name="connsiteY10" fmla="*/ 284209 h 373108"/>
                <a:gd name="connsiteX11" fmla="*/ 399057 w 540487"/>
                <a:gd name="connsiteY11" fmla="*/ 372772 h 373108"/>
                <a:gd name="connsiteX12" fmla="*/ 395689 w 540487"/>
                <a:gd name="connsiteY12" fmla="*/ 373109 h 373108"/>
                <a:gd name="connsiteX13" fmla="*/ 285238 w 540487"/>
                <a:gd name="connsiteY13" fmla="*/ 231004 h 373108"/>
                <a:gd name="connsiteX14" fmla="*/ 264023 w 540487"/>
                <a:gd name="connsiteY14" fmla="*/ 230667 h 373108"/>
                <a:gd name="connsiteX15" fmla="*/ 155593 w 540487"/>
                <a:gd name="connsiteY15" fmla="*/ 371088 h 37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487" h="373108">
                  <a:moveTo>
                    <a:pt x="155593" y="371088"/>
                  </a:moveTo>
                  <a:cubicBezTo>
                    <a:pt x="110470" y="288587"/>
                    <a:pt x="66020" y="207432"/>
                    <a:pt x="21907" y="125941"/>
                  </a:cubicBezTo>
                  <a:cubicBezTo>
                    <a:pt x="16856" y="116512"/>
                    <a:pt x="11805" y="111798"/>
                    <a:pt x="1366" y="115502"/>
                  </a:cubicBezTo>
                  <a:cubicBezTo>
                    <a:pt x="-2339" y="108430"/>
                    <a:pt x="2376" y="103043"/>
                    <a:pt x="5070" y="97318"/>
                  </a:cubicBezTo>
                  <a:cubicBezTo>
                    <a:pt x="19886" y="64991"/>
                    <a:pt x="34703" y="32327"/>
                    <a:pt x="49856" y="0"/>
                  </a:cubicBezTo>
                  <a:cubicBezTo>
                    <a:pt x="69724" y="12123"/>
                    <a:pt x="244492" y="161972"/>
                    <a:pt x="258299" y="176452"/>
                  </a:cubicBezTo>
                  <a:cubicBezTo>
                    <a:pt x="268064" y="186554"/>
                    <a:pt x="276483" y="186554"/>
                    <a:pt x="286922" y="177126"/>
                  </a:cubicBezTo>
                  <a:cubicBezTo>
                    <a:pt x="333392" y="135707"/>
                    <a:pt x="484925" y="3031"/>
                    <a:pt x="499405" y="337"/>
                  </a:cubicBezTo>
                  <a:cubicBezTo>
                    <a:pt x="513212" y="39062"/>
                    <a:pt x="526681" y="78124"/>
                    <a:pt x="540488" y="116849"/>
                  </a:cubicBezTo>
                  <a:cubicBezTo>
                    <a:pt x="526008" y="108767"/>
                    <a:pt x="524324" y="121563"/>
                    <a:pt x="520283" y="129308"/>
                  </a:cubicBezTo>
                  <a:cubicBezTo>
                    <a:pt x="494017" y="180830"/>
                    <a:pt x="468088" y="232351"/>
                    <a:pt x="442159" y="284209"/>
                  </a:cubicBezTo>
                  <a:cubicBezTo>
                    <a:pt x="427343" y="313506"/>
                    <a:pt x="410169" y="341792"/>
                    <a:pt x="399057" y="372772"/>
                  </a:cubicBezTo>
                  <a:cubicBezTo>
                    <a:pt x="399057" y="373109"/>
                    <a:pt x="397036" y="372772"/>
                    <a:pt x="395689" y="373109"/>
                  </a:cubicBezTo>
                  <a:cubicBezTo>
                    <a:pt x="386934" y="373109"/>
                    <a:pt x="302412" y="254913"/>
                    <a:pt x="285238" y="231004"/>
                  </a:cubicBezTo>
                  <a:cubicBezTo>
                    <a:pt x="275473" y="217198"/>
                    <a:pt x="274126" y="217535"/>
                    <a:pt x="264023" y="230667"/>
                  </a:cubicBezTo>
                  <a:cubicBezTo>
                    <a:pt x="250217" y="248515"/>
                    <a:pt x="173440" y="346843"/>
                    <a:pt x="155593" y="37108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C804355-D2CF-4EC9-B9BA-115A68774DBD}"/>
                </a:ext>
              </a:extLst>
            </p:cNvPr>
            <p:cNvSpPr/>
            <p:nvPr/>
          </p:nvSpPr>
          <p:spPr>
            <a:xfrm>
              <a:off x="7101731" y="3246632"/>
              <a:ext cx="90667" cy="272678"/>
            </a:xfrm>
            <a:custGeom>
              <a:avLst/>
              <a:gdLst>
                <a:gd name="connsiteX0" fmla="*/ 6049 w 90667"/>
                <a:gd name="connsiteY0" fmla="*/ 59603 h 272678"/>
                <a:gd name="connsiteX1" fmla="*/ 1334 w 90667"/>
                <a:gd name="connsiteY1" fmla="*/ 14817 h 272678"/>
                <a:gd name="connsiteX2" fmla="*/ 5038 w 90667"/>
                <a:gd name="connsiteY2" fmla="*/ 0 h 272678"/>
                <a:gd name="connsiteX3" fmla="*/ 90234 w 90667"/>
                <a:gd name="connsiteY3" fmla="*/ 1010 h 272678"/>
                <a:gd name="connsiteX4" fmla="*/ 70703 w 90667"/>
                <a:gd name="connsiteY4" fmla="*/ 128298 h 272678"/>
                <a:gd name="connsiteX5" fmla="*/ 75754 w 90667"/>
                <a:gd name="connsiteY5" fmla="*/ 256260 h 272678"/>
                <a:gd name="connsiteX6" fmla="*/ 70703 w 90667"/>
                <a:gd name="connsiteY6" fmla="*/ 270740 h 272678"/>
                <a:gd name="connsiteX7" fmla="*/ 41743 w 90667"/>
                <a:gd name="connsiteY7" fmla="*/ 262995 h 272678"/>
                <a:gd name="connsiteX8" fmla="*/ 25580 w 90667"/>
                <a:gd name="connsiteY8" fmla="*/ 215514 h 272678"/>
                <a:gd name="connsiteX9" fmla="*/ 6049 w 90667"/>
                <a:gd name="connsiteY9" fmla="*/ 59603 h 27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67" h="272678">
                  <a:moveTo>
                    <a:pt x="6049" y="59603"/>
                  </a:moveTo>
                  <a:cubicBezTo>
                    <a:pt x="5038" y="37715"/>
                    <a:pt x="661" y="29633"/>
                    <a:pt x="1334" y="14817"/>
                  </a:cubicBezTo>
                  <a:cubicBezTo>
                    <a:pt x="1671" y="6061"/>
                    <a:pt x="-3717" y="337"/>
                    <a:pt x="5038" y="0"/>
                  </a:cubicBezTo>
                  <a:cubicBezTo>
                    <a:pt x="28274" y="0"/>
                    <a:pt x="66999" y="673"/>
                    <a:pt x="90234" y="1010"/>
                  </a:cubicBezTo>
                  <a:cubicBezTo>
                    <a:pt x="94275" y="1010"/>
                    <a:pt x="68682" y="84859"/>
                    <a:pt x="70703" y="128298"/>
                  </a:cubicBezTo>
                  <a:cubicBezTo>
                    <a:pt x="72723" y="170728"/>
                    <a:pt x="74407" y="213494"/>
                    <a:pt x="75754" y="256260"/>
                  </a:cubicBezTo>
                  <a:cubicBezTo>
                    <a:pt x="75754" y="261311"/>
                    <a:pt x="80805" y="271076"/>
                    <a:pt x="70703" y="270740"/>
                  </a:cubicBezTo>
                  <a:cubicBezTo>
                    <a:pt x="60937" y="270403"/>
                    <a:pt x="47468" y="278821"/>
                    <a:pt x="41743" y="262995"/>
                  </a:cubicBezTo>
                  <a:cubicBezTo>
                    <a:pt x="36019" y="247168"/>
                    <a:pt x="30967" y="231341"/>
                    <a:pt x="25580" y="215514"/>
                  </a:cubicBezTo>
                  <a:cubicBezTo>
                    <a:pt x="17835" y="169044"/>
                    <a:pt x="6385" y="65328"/>
                    <a:pt x="6049" y="59603"/>
                  </a:cubicBezTo>
                  <a:close/>
                </a:path>
              </a:pathLst>
            </a:custGeom>
            <a:solidFill>
              <a:srgbClr val="4F4B47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4AB4D57-8D78-48E1-8964-BAB1FA81DF69}"/>
                </a:ext>
              </a:extLst>
            </p:cNvPr>
            <p:cNvSpPr/>
            <p:nvPr/>
          </p:nvSpPr>
          <p:spPr>
            <a:xfrm>
              <a:off x="7791027" y="3247183"/>
              <a:ext cx="93277" cy="268431"/>
            </a:xfrm>
            <a:custGeom>
              <a:avLst/>
              <a:gdLst>
                <a:gd name="connsiteX0" fmla="*/ 0 w 93277"/>
                <a:gd name="connsiteY0" fmla="*/ 459 h 268431"/>
                <a:gd name="connsiteX1" fmla="*/ 64654 w 93277"/>
                <a:gd name="connsiteY1" fmla="*/ 2479 h 268431"/>
                <a:gd name="connsiteX2" fmla="*/ 93277 w 93277"/>
                <a:gd name="connsiteY2" fmla="*/ 2479 h 268431"/>
                <a:gd name="connsiteX3" fmla="*/ 73746 w 93277"/>
                <a:gd name="connsiteY3" fmla="*/ 187687 h 268431"/>
                <a:gd name="connsiteX4" fmla="*/ 73073 w 93277"/>
                <a:gd name="connsiteY4" fmla="*/ 204524 h 268431"/>
                <a:gd name="connsiteX5" fmla="*/ 55562 w 93277"/>
                <a:gd name="connsiteY5" fmla="*/ 256719 h 268431"/>
                <a:gd name="connsiteX6" fmla="*/ 26266 w 93277"/>
                <a:gd name="connsiteY6" fmla="*/ 267158 h 268431"/>
                <a:gd name="connsiteX7" fmla="*/ 19868 w 93277"/>
                <a:gd name="connsiteY7" fmla="*/ 250657 h 268431"/>
                <a:gd name="connsiteX8" fmla="*/ 25592 w 93277"/>
                <a:gd name="connsiteY8" fmla="*/ 114951 h 268431"/>
                <a:gd name="connsiteX9" fmla="*/ 0 w 93277"/>
                <a:gd name="connsiteY9" fmla="*/ 459 h 26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277" h="268431">
                  <a:moveTo>
                    <a:pt x="0" y="459"/>
                  </a:moveTo>
                  <a:cubicBezTo>
                    <a:pt x="24919" y="-1562"/>
                    <a:pt x="42766" y="3826"/>
                    <a:pt x="64654" y="2479"/>
                  </a:cubicBezTo>
                  <a:cubicBezTo>
                    <a:pt x="74083" y="1806"/>
                    <a:pt x="83848" y="2479"/>
                    <a:pt x="93277" y="2479"/>
                  </a:cubicBezTo>
                  <a:cubicBezTo>
                    <a:pt x="91257" y="64776"/>
                    <a:pt x="87889" y="126737"/>
                    <a:pt x="73746" y="187687"/>
                  </a:cubicBezTo>
                  <a:cubicBezTo>
                    <a:pt x="72399" y="193075"/>
                    <a:pt x="73073" y="198799"/>
                    <a:pt x="73073" y="204524"/>
                  </a:cubicBezTo>
                  <a:cubicBezTo>
                    <a:pt x="63981" y="220687"/>
                    <a:pt x="61624" y="239208"/>
                    <a:pt x="55562" y="256719"/>
                  </a:cubicBezTo>
                  <a:cubicBezTo>
                    <a:pt x="49501" y="274229"/>
                    <a:pt x="36368" y="266821"/>
                    <a:pt x="26266" y="267158"/>
                  </a:cubicBezTo>
                  <a:cubicBezTo>
                    <a:pt x="13806" y="267158"/>
                    <a:pt x="19868" y="256045"/>
                    <a:pt x="19868" y="250657"/>
                  </a:cubicBezTo>
                  <a:cubicBezTo>
                    <a:pt x="21215" y="205534"/>
                    <a:pt x="23235" y="160074"/>
                    <a:pt x="25592" y="114951"/>
                  </a:cubicBezTo>
                  <a:cubicBezTo>
                    <a:pt x="27613" y="75552"/>
                    <a:pt x="21215" y="33796"/>
                    <a:pt x="0" y="459"/>
                  </a:cubicBezTo>
                  <a:close/>
                </a:path>
              </a:pathLst>
            </a:custGeom>
            <a:solidFill>
              <a:srgbClr val="4E4B47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0CD2D64-C544-4902-A401-BF7619FAE391}"/>
                </a:ext>
              </a:extLst>
            </p:cNvPr>
            <p:cNvSpPr/>
            <p:nvPr/>
          </p:nvSpPr>
          <p:spPr>
            <a:xfrm>
              <a:off x="7503435" y="2619681"/>
              <a:ext cx="146970" cy="78970"/>
            </a:xfrm>
            <a:custGeom>
              <a:avLst/>
              <a:gdLst>
                <a:gd name="connsiteX0" fmla="*/ 135385 w 146970"/>
                <a:gd name="connsiteY0" fmla="*/ 21154 h 78970"/>
                <a:gd name="connsiteX1" fmla="*/ 141783 w 146970"/>
                <a:gd name="connsiteY1" fmla="*/ 68298 h 78970"/>
                <a:gd name="connsiteX2" fmla="*/ 13485 w 146970"/>
                <a:gd name="connsiteY2" fmla="*/ 56849 h 78970"/>
                <a:gd name="connsiteX3" fmla="*/ 10117 w 146970"/>
                <a:gd name="connsiteY3" fmla="*/ 12736 h 78970"/>
                <a:gd name="connsiteX4" fmla="*/ 135385 w 146970"/>
                <a:gd name="connsiteY4" fmla="*/ 21154 h 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970" h="78970">
                  <a:moveTo>
                    <a:pt x="135385" y="21154"/>
                  </a:moveTo>
                  <a:cubicBezTo>
                    <a:pt x="149528" y="44726"/>
                    <a:pt x="149528" y="59206"/>
                    <a:pt x="141783" y="68298"/>
                  </a:cubicBezTo>
                  <a:cubicBezTo>
                    <a:pt x="96997" y="85472"/>
                    <a:pt x="54230" y="82104"/>
                    <a:pt x="13485" y="56849"/>
                  </a:cubicBezTo>
                  <a:cubicBezTo>
                    <a:pt x="-3352" y="46410"/>
                    <a:pt x="-4362" y="24522"/>
                    <a:pt x="10117" y="12736"/>
                  </a:cubicBezTo>
                  <a:cubicBezTo>
                    <a:pt x="34363" y="-6795"/>
                    <a:pt x="117538" y="-3765"/>
                    <a:pt x="135385" y="21154"/>
                  </a:cubicBezTo>
                  <a:close/>
                </a:path>
              </a:pathLst>
            </a:custGeom>
            <a:solidFill>
              <a:srgbClr val="1A2125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3A44D56-B1E4-4484-88FB-17B9F4D1AF42}"/>
                </a:ext>
              </a:extLst>
            </p:cNvPr>
            <p:cNvSpPr/>
            <p:nvPr/>
          </p:nvSpPr>
          <p:spPr>
            <a:xfrm>
              <a:off x="5723102" y="4558911"/>
              <a:ext cx="1584365" cy="946241"/>
            </a:xfrm>
            <a:custGeom>
              <a:avLst/>
              <a:gdLst>
                <a:gd name="connsiteX0" fmla="*/ 792014 w 1584365"/>
                <a:gd name="connsiteY0" fmla="*/ 337 h 946241"/>
                <a:gd name="connsiteX1" fmla="*/ 1566518 w 1584365"/>
                <a:gd name="connsiteY1" fmla="*/ 0 h 946241"/>
                <a:gd name="connsiteX2" fmla="*/ 1584366 w 1584365"/>
                <a:gd name="connsiteY2" fmla="*/ 17174 h 946241"/>
                <a:gd name="connsiteX3" fmla="*/ 1584366 w 1584365"/>
                <a:gd name="connsiteY3" fmla="*/ 928058 h 946241"/>
                <a:gd name="connsiteX4" fmla="*/ 1567192 w 1584365"/>
                <a:gd name="connsiteY4" fmla="*/ 946242 h 946241"/>
                <a:gd name="connsiteX5" fmla="*/ 23572 w 1584365"/>
                <a:gd name="connsiteY5" fmla="*/ 945905 h 946241"/>
                <a:gd name="connsiteX6" fmla="*/ 337 w 1584365"/>
                <a:gd name="connsiteY6" fmla="*/ 923007 h 946241"/>
                <a:gd name="connsiteX7" fmla="*/ 0 w 1584365"/>
                <a:gd name="connsiteY7" fmla="*/ 20541 h 946241"/>
                <a:gd name="connsiteX8" fmla="*/ 21551 w 1584365"/>
                <a:gd name="connsiteY8" fmla="*/ 0 h 946241"/>
                <a:gd name="connsiteX9" fmla="*/ 792014 w 1584365"/>
                <a:gd name="connsiteY9" fmla="*/ 337 h 946241"/>
                <a:gd name="connsiteX10" fmla="*/ 792014 w 1584365"/>
                <a:gd name="connsiteY10" fmla="*/ 337 h 94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4365" h="946241">
                  <a:moveTo>
                    <a:pt x="792014" y="337"/>
                  </a:moveTo>
                  <a:cubicBezTo>
                    <a:pt x="1050295" y="337"/>
                    <a:pt x="1308238" y="337"/>
                    <a:pt x="1566518" y="0"/>
                  </a:cubicBezTo>
                  <a:cubicBezTo>
                    <a:pt x="1579988" y="0"/>
                    <a:pt x="1584366" y="2357"/>
                    <a:pt x="1584366" y="17174"/>
                  </a:cubicBezTo>
                  <a:cubicBezTo>
                    <a:pt x="1584029" y="320914"/>
                    <a:pt x="1584029" y="624318"/>
                    <a:pt x="1584366" y="928058"/>
                  </a:cubicBezTo>
                  <a:cubicBezTo>
                    <a:pt x="1584366" y="941191"/>
                    <a:pt x="1582008" y="946242"/>
                    <a:pt x="1567192" y="946242"/>
                  </a:cubicBezTo>
                  <a:cubicBezTo>
                    <a:pt x="1052652" y="945905"/>
                    <a:pt x="538112" y="945905"/>
                    <a:pt x="23572" y="945905"/>
                  </a:cubicBezTo>
                  <a:cubicBezTo>
                    <a:pt x="337" y="945905"/>
                    <a:pt x="337" y="945905"/>
                    <a:pt x="337" y="923007"/>
                  </a:cubicBezTo>
                  <a:cubicBezTo>
                    <a:pt x="337" y="622297"/>
                    <a:pt x="673" y="321588"/>
                    <a:pt x="0" y="20541"/>
                  </a:cubicBezTo>
                  <a:cubicBezTo>
                    <a:pt x="0" y="2694"/>
                    <a:pt x="5388" y="0"/>
                    <a:pt x="21551" y="0"/>
                  </a:cubicBezTo>
                  <a:cubicBezTo>
                    <a:pt x="278148" y="337"/>
                    <a:pt x="535081" y="337"/>
                    <a:pt x="792014" y="337"/>
                  </a:cubicBezTo>
                  <a:cubicBezTo>
                    <a:pt x="792014" y="337"/>
                    <a:pt x="792014" y="337"/>
                    <a:pt x="792014" y="337"/>
                  </a:cubicBezTo>
                  <a:close/>
                </a:path>
              </a:pathLst>
            </a:custGeom>
            <a:solidFill>
              <a:srgbClr val="FEFEF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D290385-9131-41D4-BDAB-277616DCC2D9}"/>
                </a:ext>
              </a:extLst>
            </p:cNvPr>
            <p:cNvSpPr/>
            <p:nvPr/>
          </p:nvSpPr>
          <p:spPr>
            <a:xfrm>
              <a:off x="7423980" y="4226460"/>
              <a:ext cx="134995" cy="392727"/>
            </a:xfrm>
            <a:custGeom>
              <a:avLst/>
              <a:gdLst>
                <a:gd name="connsiteX0" fmla="*/ 0 w 134995"/>
                <a:gd name="connsiteY0" fmla="*/ 91007 h 392727"/>
                <a:gd name="connsiteX1" fmla="*/ 60613 w 134995"/>
                <a:gd name="connsiteY1" fmla="*/ 4802 h 392727"/>
                <a:gd name="connsiteX2" fmla="*/ 72736 w 134995"/>
                <a:gd name="connsiteY2" fmla="*/ 4802 h 392727"/>
                <a:gd name="connsiteX3" fmla="*/ 133686 w 134995"/>
                <a:gd name="connsiteY3" fmla="*/ 90671 h 392727"/>
                <a:gd name="connsiteX4" fmla="*/ 122910 w 134995"/>
                <a:gd name="connsiteY4" fmla="*/ 123335 h 392727"/>
                <a:gd name="connsiteX5" fmla="*/ 115165 w 134995"/>
                <a:gd name="connsiteY5" fmla="*/ 171152 h 392727"/>
                <a:gd name="connsiteX6" fmla="*/ 132002 w 134995"/>
                <a:gd name="connsiteY6" fmla="*/ 237827 h 392727"/>
                <a:gd name="connsiteX7" fmla="*/ 134023 w 134995"/>
                <a:gd name="connsiteY7" fmla="*/ 269143 h 392727"/>
                <a:gd name="connsiteX8" fmla="*/ 73409 w 134995"/>
                <a:gd name="connsiteY8" fmla="*/ 392727 h 392727"/>
                <a:gd name="connsiteX9" fmla="*/ 20204 w 134995"/>
                <a:gd name="connsiteY9" fmla="*/ 296083 h 392727"/>
                <a:gd name="connsiteX10" fmla="*/ 13133 w 134995"/>
                <a:gd name="connsiteY10" fmla="*/ 197081 h 392727"/>
                <a:gd name="connsiteX11" fmla="*/ 6735 w 134995"/>
                <a:gd name="connsiteY11" fmla="*/ 106161 h 392727"/>
                <a:gd name="connsiteX12" fmla="*/ 0 w 134995"/>
                <a:gd name="connsiteY12" fmla="*/ 91007 h 39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995" h="392727">
                  <a:moveTo>
                    <a:pt x="0" y="91007"/>
                  </a:moveTo>
                  <a:cubicBezTo>
                    <a:pt x="20204" y="62385"/>
                    <a:pt x="40409" y="33762"/>
                    <a:pt x="60613" y="4802"/>
                  </a:cubicBezTo>
                  <a:cubicBezTo>
                    <a:pt x="65328" y="-1933"/>
                    <a:pt x="68358" y="-1259"/>
                    <a:pt x="72736" y="4802"/>
                  </a:cubicBezTo>
                  <a:cubicBezTo>
                    <a:pt x="92940" y="33425"/>
                    <a:pt x="113481" y="62048"/>
                    <a:pt x="133686" y="90671"/>
                  </a:cubicBezTo>
                  <a:cubicBezTo>
                    <a:pt x="136380" y="103467"/>
                    <a:pt x="129645" y="113569"/>
                    <a:pt x="122910" y="123335"/>
                  </a:cubicBezTo>
                  <a:cubicBezTo>
                    <a:pt x="112808" y="138151"/>
                    <a:pt x="110451" y="153641"/>
                    <a:pt x="115165" y="171152"/>
                  </a:cubicBezTo>
                  <a:cubicBezTo>
                    <a:pt x="120890" y="193377"/>
                    <a:pt x="126278" y="215602"/>
                    <a:pt x="132002" y="237827"/>
                  </a:cubicBezTo>
                  <a:cubicBezTo>
                    <a:pt x="134696" y="248265"/>
                    <a:pt x="136043" y="258704"/>
                    <a:pt x="134023" y="269143"/>
                  </a:cubicBezTo>
                  <a:cubicBezTo>
                    <a:pt x="116512" y="310226"/>
                    <a:pt x="94961" y="349288"/>
                    <a:pt x="73409" y="392727"/>
                  </a:cubicBezTo>
                  <a:cubicBezTo>
                    <a:pt x="54552" y="358043"/>
                    <a:pt x="40072" y="325379"/>
                    <a:pt x="20204" y="296083"/>
                  </a:cubicBezTo>
                  <a:cubicBezTo>
                    <a:pt x="-2357" y="263082"/>
                    <a:pt x="-5725" y="231765"/>
                    <a:pt x="13133" y="197081"/>
                  </a:cubicBezTo>
                  <a:cubicBezTo>
                    <a:pt x="30307" y="165764"/>
                    <a:pt x="31317" y="135121"/>
                    <a:pt x="6735" y="106161"/>
                  </a:cubicBezTo>
                  <a:cubicBezTo>
                    <a:pt x="3367" y="102120"/>
                    <a:pt x="2357" y="96059"/>
                    <a:pt x="0" y="91007"/>
                  </a:cubicBezTo>
                  <a:close/>
                </a:path>
              </a:pathLst>
            </a:custGeom>
            <a:solidFill>
              <a:schemeClr val="accent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75F5680-43F9-4817-9A09-212D01D2124D}"/>
                </a:ext>
              </a:extLst>
            </p:cNvPr>
            <p:cNvSpPr/>
            <p:nvPr/>
          </p:nvSpPr>
          <p:spPr>
            <a:xfrm>
              <a:off x="6738039" y="5135280"/>
              <a:ext cx="256933" cy="312963"/>
            </a:xfrm>
            <a:custGeom>
              <a:avLst/>
              <a:gdLst>
                <a:gd name="connsiteX0" fmla="*/ 256933 w 256933"/>
                <a:gd name="connsiteY0" fmla="*/ 280300 h 312963"/>
                <a:gd name="connsiteX1" fmla="*/ 235045 w 256933"/>
                <a:gd name="connsiteY1" fmla="*/ 272218 h 312963"/>
                <a:gd name="connsiteX2" fmla="*/ 203728 w 256933"/>
                <a:gd name="connsiteY2" fmla="*/ 290065 h 312963"/>
                <a:gd name="connsiteX3" fmla="*/ 199687 w 256933"/>
                <a:gd name="connsiteY3" fmla="*/ 310270 h 312963"/>
                <a:gd name="connsiteX4" fmla="*/ 177126 w 256933"/>
                <a:gd name="connsiteY4" fmla="*/ 266830 h 312963"/>
                <a:gd name="connsiteX5" fmla="*/ 153890 w 256933"/>
                <a:gd name="connsiteY5" fmla="*/ 216656 h 312963"/>
                <a:gd name="connsiteX6" fmla="*/ 125604 w 256933"/>
                <a:gd name="connsiteY6" fmla="*/ 198472 h 312963"/>
                <a:gd name="connsiteX7" fmla="*/ 104726 w 256933"/>
                <a:gd name="connsiteY7" fmla="*/ 212278 h 312963"/>
                <a:gd name="connsiteX8" fmla="*/ 57583 w 256933"/>
                <a:gd name="connsiteY8" fmla="*/ 312964 h 312963"/>
                <a:gd name="connsiteX9" fmla="*/ 49838 w 256933"/>
                <a:gd name="connsiteY9" fmla="*/ 275922 h 312963"/>
                <a:gd name="connsiteX10" fmla="*/ 33001 w 256933"/>
                <a:gd name="connsiteY10" fmla="*/ 267504 h 312963"/>
                <a:gd name="connsiteX11" fmla="*/ 0 w 256933"/>
                <a:gd name="connsiteY11" fmla="*/ 280973 h 312963"/>
                <a:gd name="connsiteX12" fmla="*/ 26603 w 256933"/>
                <a:gd name="connsiteY12" fmla="*/ 223391 h 312963"/>
                <a:gd name="connsiteX13" fmla="*/ 48491 w 256933"/>
                <a:gd name="connsiteY13" fmla="*/ 177931 h 312963"/>
                <a:gd name="connsiteX14" fmla="*/ 46807 w 256933"/>
                <a:gd name="connsiteY14" fmla="*/ 156716 h 312963"/>
                <a:gd name="connsiteX15" fmla="*/ 47144 w 256933"/>
                <a:gd name="connsiteY15" fmla="*/ 41887 h 312963"/>
                <a:gd name="connsiteX16" fmla="*/ 155574 w 256933"/>
                <a:gd name="connsiteY16" fmla="*/ 3499 h 312963"/>
                <a:gd name="connsiteX17" fmla="*/ 212147 w 256933"/>
                <a:gd name="connsiteY17" fmla="*/ 153349 h 312963"/>
                <a:gd name="connsiteX18" fmla="*/ 210126 w 256933"/>
                <a:gd name="connsiteY18" fmla="*/ 181972 h 312963"/>
                <a:gd name="connsiteX19" fmla="*/ 256933 w 256933"/>
                <a:gd name="connsiteY19" fmla="*/ 280300 h 31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6933" h="312963">
                  <a:moveTo>
                    <a:pt x="256933" y="280300"/>
                  </a:moveTo>
                  <a:cubicBezTo>
                    <a:pt x="247168" y="276933"/>
                    <a:pt x="241106" y="274575"/>
                    <a:pt x="235045" y="272218"/>
                  </a:cubicBezTo>
                  <a:cubicBezTo>
                    <a:pt x="208443" y="262116"/>
                    <a:pt x="208443" y="262116"/>
                    <a:pt x="203728" y="290065"/>
                  </a:cubicBezTo>
                  <a:cubicBezTo>
                    <a:pt x="202718" y="296127"/>
                    <a:pt x="201371" y="302188"/>
                    <a:pt x="199687" y="310270"/>
                  </a:cubicBezTo>
                  <a:cubicBezTo>
                    <a:pt x="188575" y="296463"/>
                    <a:pt x="184197" y="280973"/>
                    <a:pt x="177126" y="266830"/>
                  </a:cubicBezTo>
                  <a:cubicBezTo>
                    <a:pt x="168707" y="250330"/>
                    <a:pt x="160289" y="233830"/>
                    <a:pt x="153890" y="216656"/>
                  </a:cubicBezTo>
                  <a:cubicBezTo>
                    <a:pt x="148503" y="202176"/>
                    <a:pt x="141094" y="197462"/>
                    <a:pt x="125604" y="198472"/>
                  </a:cubicBezTo>
                  <a:cubicBezTo>
                    <a:pt x="114155" y="199145"/>
                    <a:pt x="109104" y="202513"/>
                    <a:pt x="104726" y="212278"/>
                  </a:cubicBezTo>
                  <a:cubicBezTo>
                    <a:pt x="89910" y="244605"/>
                    <a:pt x="74420" y="276596"/>
                    <a:pt x="57583" y="312964"/>
                  </a:cubicBezTo>
                  <a:cubicBezTo>
                    <a:pt x="54215" y="297810"/>
                    <a:pt x="50511" y="287035"/>
                    <a:pt x="49838" y="275922"/>
                  </a:cubicBezTo>
                  <a:cubicBezTo>
                    <a:pt x="48827" y="261779"/>
                    <a:pt x="42766" y="262789"/>
                    <a:pt x="33001" y="267504"/>
                  </a:cubicBezTo>
                  <a:cubicBezTo>
                    <a:pt x="23572" y="271881"/>
                    <a:pt x="13470" y="275586"/>
                    <a:pt x="0" y="280973"/>
                  </a:cubicBezTo>
                  <a:cubicBezTo>
                    <a:pt x="9765" y="260096"/>
                    <a:pt x="17847" y="241575"/>
                    <a:pt x="26603" y="223391"/>
                  </a:cubicBezTo>
                  <a:cubicBezTo>
                    <a:pt x="33674" y="208237"/>
                    <a:pt x="40746" y="193084"/>
                    <a:pt x="48491" y="177931"/>
                  </a:cubicBezTo>
                  <a:cubicBezTo>
                    <a:pt x="52531" y="170186"/>
                    <a:pt x="51858" y="164461"/>
                    <a:pt x="46807" y="156716"/>
                  </a:cubicBezTo>
                  <a:cubicBezTo>
                    <a:pt x="22225" y="119675"/>
                    <a:pt x="22898" y="76235"/>
                    <a:pt x="47144" y="41887"/>
                  </a:cubicBezTo>
                  <a:cubicBezTo>
                    <a:pt x="71726" y="7203"/>
                    <a:pt x="112808" y="-7277"/>
                    <a:pt x="155574" y="3499"/>
                  </a:cubicBezTo>
                  <a:cubicBezTo>
                    <a:pt x="219218" y="19326"/>
                    <a:pt x="248515" y="96439"/>
                    <a:pt x="212147" y="153349"/>
                  </a:cubicBezTo>
                  <a:cubicBezTo>
                    <a:pt x="205749" y="163451"/>
                    <a:pt x="204738" y="170859"/>
                    <a:pt x="210126" y="181972"/>
                  </a:cubicBezTo>
                  <a:cubicBezTo>
                    <a:pt x="225953" y="213288"/>
                    <a:pt x="240433" y="245279"/>
                    <a:pt x="256933" y="280300"/>
                  </a:cubicBezTo>
                  <a:close/>
                </a:path>
              </a:pathLst>
            </a:custGeom>
            <a:solidFill>
              <a:schemeClr val="accent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68AD0D-B04B-4158-B8F5-AB1F84F442E5}"/>
                </a:ext>
              </a:extLst>
            </p:cNvPr>
            <p:cNvSpPr/>
            <p:nvPr/>
          </p:nvSpPr>
          <p:spPr>
            <a:xfrm>
              <a:off x="5856078" y="4777792"/>
              <a:ext cx="1302230" cy="33674"/>
            </a:xfrm>
            <a:custGeom>
              <a:avLst/>
              <a:gdLst>
                <a:gd name="connsiteX0" fmla="*/ 649273 w 1302230"/>
                <a:gd name="connsiteY0" fmla="*/ 33674 h 33674"/>
                <a:gd name="connsiteX1" fmla="*/ 19904 w 1302230"/>
                <a:gd name="connsiteY1" fmla="*/ 33674 h 33674"/>
                <a:gd name="connsiteX2" fmla="*/ 36 w 1302230"/>
                <a:gd name="connsiteY2" fmla="*/ 17174 h 33674"/>
                <a:gd name="connsiteX3" fmla="*/ 17547 w 1302230"/>
                <a:gd name="connsiteY3" fmla="*/ 0 h 33674"/>
                <a:gd name="connsiteX4" fmla="*/ 325665 w 1302230"/>
                <a:gd name="connsiteY4" fmla="*/ 337 h 33674"/>
                <a:gd name="connsiteX5" fmla="*/ 1281672 w 1302230"/>
                <a:gd name="connsiteY5" fmla="*/ 337 h 33674"/>
                <a:gd name="connsiteX6" fmla="*/ 1302213 w 1302230"/>
                <a:gd name="connsiteY6" fmla="*/ 13806 h 33674"/>
                <a:gd name="connsiteX7" fmla="*/ 1282345 w 1302230"/>
                <a:gd name="connsiteY7" fmla="*/ 33674 h 33674"/>
                <a:gd name="connsiteX8" fmla="*/ 649273 w 1302230"/>
                <a:gd name="connsiteY8" fmla="*/ 33674 h 3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2230" h="33674">
                  <a:moveTo>
                    <a:pt x="649273" y="33674"/>
                  </a:moveTo>
                  <a:cubicBezTo>
                    <a:pt x="439483" y="33674"/>
                    <a:pt x="229694" y="33674"/>
                    <a:pt x="19904" y="33674"/>
                  </a:cubicBezTo>
                  <a:cubicBezTo>
                    <a:pt x="8118" y="33674"/>
                    <a:pt x="-637" y="33674"/>
                    <a:pt x="36" y="17174"/>
                  </a:cubicBezTo>
                  <a:cubicBezTo>
                    <a:pt x="710" y="4378"/>
                    <a:pt x="3741" y="0"/>
                    <a:pt x="17547" y="0"/>
                  </a:cubicBezTo>
                  <a:cubicBezTo>
                    <a:pt x="120253" y="674"/>
                    <a:pt x="222959" y="337"/>
                    <a:pt x="325665" y="337"/>
                  </a:cubicBezTo>
                  <a:cubicBezTo>
                    <a:pt x="644222" y="337"/>
                    <a:pt x="962778" y="337"/>
                    <a:pt x="1281672" y="337"/>
                  </a:cubicBezTo>
                  <a:cubicBezTo>
                    <a:pt x="1291101" y="337"/>
                    <a:pt x="1301876" y="-3031"/>
                    <a:pt x="1302213" y="13806"/>
                  </a:cubicBezTo>
                  <a:cubicBezTo>
                    <a:pt x="1302550" y="29296"/>
                    <a:pt x="1298172" y="33674"/>
                    <a:pt x="1282345" y="33674"/>
                  </a:cubicBezTo>
                  <a:cubicBezTo>
                    <a:pt x="1071209" y="33674"/>
                    <a:pt x="860409" y="33674"/>
                    <a:pt x="649273" y="33674"/>
                  </a:cubicBezTo>
                  <a:close/>
                </a:path>
              </a:pathLst>
            </a:custGeom>
            <a:solidFill>
              <a:srgbClr val="BCBDC1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F019510-3D2D-4535-9393-989CDB656A71}"/>
                </a:ext>
              </a:extLst>
            </p:cNvPr>
            <p:cNvSpPr/>
            <p:nvPr/>
          </p:nvSpPr>
          <p:spPr>
            <a:xfrm>
              <a:off x="5856321" y="4846151"/>
              <a:ext cx="1301979" cy="33674"/>
            </a:xfrm>
            <a:custGeom>
              <a:avLst/>
              <a:gdLst>
                <a:gd name="connsiteX0" fmla="*/ 649030 w 1301979"/>
                <a:gd name="connsiteY0" fmla="*/ 33337 h 33674"/>
                <a:gd name="connsiteX1" fmla="*/ 19661 w 1301979"/>
                <a:gd name="connsiteY1" fmla="*/ 33674 h 33674"/>
                <a:gd name="connsiteX2" fmla="*/ 130 w 1301979"/>
                <a:gd name="connsiteY2" fmla="*/ 13806 h 33674"/>
                <a:gd name="connsiteX3" fmla="*/ 14273 w 1301979"/>
                <a:gd name="connsiteY3" fmla="*/ 337 h 33674"/>
                <a:gd name="connsiteX4" fmla="*/ 19324 w 1301979"/>
                <a:gd name="connsiteY4" fmla="*/ 337 h 33674"/>
                <a:gd name="connsiteX5" fmla="*/ 1283113 w 1301979"/>
                <a:gd name="connsiteY5" fmla="*/ 0 h 33674"/>
                <a:gd name="connsiteX6" fmla="*/ 1301970 w 1301979"/>
                <a:gd name="connsiteY6" fmla="*/ 17511 h 33674"/>
                <a:gd name="connsiteX7" fmla="*/ 1281766 w 1301979"/>
                <a:gd name="connsiteY7" fmla="*/ 33674 h 33674"/>
                <a:gd name="connsiteX8" fmla="*/ 649030 w 1301979"/>
                <a:gd name="connsiteY8" fmla="*/ 33337 h 3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979" h="33674">
                  <a:moveTo>
                    <a:pt x="649030" y="33337"/>
                  </a:moveTo>
                  <a:cubicBezTo>
                    <a:pt x="439240" y="33337"/>
                    <a:pt x="229451" y="33001"/>
                    <a:pt x="19661" y="33674"/>
                  </a:cubicBezTo>
                  <a:cubicBezTo>
                    <a:pt x="3834" y="33674"/>
                    <a:pt x="-880" y="28623"/>
                    <a:pt x="130" y="13806"/>
                  </a:cubicBezTo>
                  <a:cubicBezTo>
                    <a:pt x="804" y="3704"/>
                    <a:pt x="4171" y="-674"/>
                    <a:pt x="14273" y="337"/>
                  </a:cubicBezTo>
                  <a:cubicBezTo>
                    <a:pt x="15957" y="337"/>
                    <a:pt x="17641" y="337"/>
                    <a:pt x="19324" y="337"/>
                  </a:cubicBezTo>
                  <a:cubicBezTo>
                    <a:pt x="440587" y="337"/>
                    <a:pt x="861850" y="337"/>
                    <a:pt x="1283113" y="0"/>
                  </a:cubicBezTo>
                  <a:cubicBezTo>
                    <a:pt x="1296246" y="0"/>
                    <a:pt x="1301633" y="2694"/>
                    <a:pt x="1301970" y="17511"/>
                  </a:cubicBezTo>
                  <a:cubicBezTo>
                    <a:pt x="1302307" y="34011"/>
                    <a:pt x="1293552" y="33674"/>
                    <a:pt x="1281766" y="33674"/>
                  </a:cubicBezTo>
                  <a:cubicBezTo>
                    <a:pt x="1070966" y="33337"/>
                    <a:pt x="859830" y="33337"/>
                    <a:pt x="649030" y="33337"/>
                  </a:cubicBezTo>
                  <a:close/>
                </a:path>
              </a:pathLst>
            </a:custGeom>
            <a:solidFill>
              <a:srgbClr val="BBBDC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5133F09-E82F-4F0C-B1F3-9D95EE0108B3}"/>
                </a:ext>
              </a:extLst>
            </p:cNvPr>
            <p:cNvSpPr/>
            <p:nvPr/>
          </p:nvSpPr>
          <p:spPr>
            <a:xfrm>
              <a:off x="5856095" y="4986908"/>
              <a:ext cx="1301522" cy="31490"/>
            </a:xfrm>
            <a:custGeom>
              <a:avLst/>
              <a:gdLst>
                <a:gd name="connsiteX0" fmla="*/ 649255 w 1301522"/>
                <a:gd name="connsiteY0" fmla="*/ 31317 h 31490"/>
                <a:gd name="connsiteX1" fmla="*/ 19550 w 1301522"/>
                <a:gd name="connsiteY1" fmla="*/ 31317 h 31490"/>
                <a:gd name="connsiteX2" fmla="*/ 19 w 1301522"/>
                <a:gd name="connsiteY2" fmla="*/ 18184 h 31490"/>
                <a:gd name="connsiteX3" fmla="*/ 17866 w 1301522"/>
                <a:gd name="connsiteY3" fmla="*/ 0 h 31490"/>
                <a:gd name="connsiteX4" fmla="*/ 1283675 w 1301522"/>
                <a:gd name="connsiteY4" fmla="*/ 0 h 31490"/>
                <a:gd name="connsiteX5" fmla="*/ 1301522 w 1301522"/>
                <a:gd name="connsiteY5" fmla="*/ 14817 h 31490"/>
                <a:gd name="connsiteX6" fmla="*/ 1283675 w 1301522"/>
                <a:gd name="connsiteY6" fmla="*/ 31317 h 31490"/>
                <a:gd name="connsiteX7" fmla="*/ 649255 w 1301522"/>
                <a:gd name="connsiteY7" fmla="*/ 31317 h 3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522" h="31490">
                  <a:moveTo>
                    <a:pt x="649255" y="31317"/>
                  </a:moveTo>
                  <a:cubicBezTo>
                    <a:pt x="439466" y="31317"/>
                    <a:pt x="229676" y="31317"/>
                    <a:pt x="19550" y="31317"/>
                  </a:cubicBezTo>
                  <a:cubicBezTo>
                    <a:pt x="10458" y="31317"/>
                    <a:pt x="356" y="34011"/>
                    <a:pt x="19" y="18184"/>
                  </a:cubicBezTo>
                  <a:cubicBezTo>
                    <a:pt x="-318" y="4378"/>
                    <a:pt x="3723" y="0"/>
                    <a:pt x="17866" y="0"/>
                  </a:cubicBezTo>
                  <a:cubicBezTo>
                    <a:pt x="439803" y="337"/>
                    <a:pt x="861739" y="337"/>
                    <a:pt x="1283675" y="0"/>
                  </a:cubicBezTo>
                  <a:cubicBezTo>
                    <a:pt x="1294451" y="0"/>
                    <a:pt x="1301522" y="337"/>
                    <a:pt x="1301522" y="14817"/>
                  </a:cubicBezTo>
                  <a:cubicBezTo>
                    <a:pt x="1301522" y="28960"/>
                    <a:pt x="1295798" y="31317"/>
                    <a:pt x="1283675" y="31317"/>
                  </a:cubicBezTo>
                  <a:cubicBezTo>
                    <a:pt x="1072539" y="30980"/>
                    <a:pt x="860729" y="31317"/>
                    <a:pt x="649255" y="31317"/>
                  </a:cubicBezTo>
                  <a:close/>
                </a:path>
              </a:pathLst>
            </a:custGeom>
            <a:solidFill>
              <a:srgbClr val="BABCC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A4C6C71-1309-44E7-8E53-9AA926000FCF}"/>
                </a:ext>
              </a:extLst>
            </p:cNvPr>
            <p:cNvSpPr/>
            <p:nvPr/>
          </p:nvSpPr>
          <p:spPr>
            <a:xfrm>
              <a:off x="5856097" y="5057624"/>
              <a:ext cx="1301842" cy="31058"/>
            </a:xfrm>
            <a:custGeom>
              <a:avLst/>
              <a:gdLst>
                <a:gd name="connsiteX0" fmla="*/ 649254 w 1301842"/>
                <a:gd name="connsiteY0" fmla="*/ 30644 h 31058"/>
                <a:gd name="connsiteX1" fmla="*/ 19549 w 1301842"/>
                <a:gd name="connsiteY1" fmla="*/ 30644 h 31058"/>
                <a:gd name="connsiteX2" fmla="*/ 18 w 1301842"/>
                <a:gd name="connsiteY2" fmla="*/ 17847 h 31058"/>
                <a:gd name="connsiteX3" fmla="*/ 18202 w 1301842"/>
                <a:gd name="connsiteY3" fmla="*/ 0 h 31058"/>
                <a:gd name="connsiteX4" fmla="*/ 1282327 w 1301842"/>
                <a:gd name="connsiteY4" fmla="*/ 0 h 31058"/>
                <a:gd name="connsiteX5" fmla="*/ 1301521 w 1301842"/>
                <a:gd name="connsiteY5" fmla="*/ 20204 h 31058"/>
                <a:gd name="connsiteX6" fmla="*/ 1290409 w 1301842"/>
                <a:gd name="connsiteY6" fmla="*/ 30980 h 31058"/>
                <a:gd name="connsiteX7" fmla="*/ 1275255 w 1301842"/>
                <a:gd name="connsiteY7" fmla="*/ 30980 h 31058"/>
                <a:gd name="connsiteX8" fmla="*/ 649254 w 1301842"/>
                <a:gd name="connsiteY8" fmla="*/ 30644 h 3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842" h="31058">
                  <a:moveTo>
                    <a:pt x="649254" y="30644"/>
                  </a:moveTo>
                  <a:cubicBezTo>
                    <a:pt x="439465" y="30644"/>
                    <a:pt x="229675" y="30644"/>
                    <a:pt x="19549" y="30644"/>
                  </a:cubicBezTo>
                  <a:cubicBezTo>
                    <a:pt x="10457" y="30644"/>
                    <a:pt x="355" y="33674"/>
                    <a:pt x="18" y="17847"/>
                  </a:cubicBezTo>
                  <a:cubicBezTo>
                    <a:pt x="-319" y="4041"/>
                    <a:pt x="4059" y="0"/>
                    <a:pt x="18202" y="0"/>
                  </a:cubicBezTo>
                  <a:cubicBezTo>
                    <a:pt x="439465" y="337"/>
                    <a:pt x="861064" y="337"/>
                    <a:pt x="1282327" y="0"/>
                  </a:cubicBezTo>
                  <a:cubicBezTo>
                    <a:pt x="1298490" y="0"/>
                    <a:pt x="1303205" y="5051"/>
                    <a:pt x="1301521" y="20204"/>
                  </a:cubicBezTo>
                  <a:cubicBezTo>
                    <a:pt x="1300848" y="27950"/>
                    <a:pt x="1298490" y="31654"/>
                    <a:pt x="1290409" y="30980"/>
                  </a:cubicBezTo>
                  <a:cubicBezTo>
                    <a:pt x="1285358" y="30644"/>
                    <a:pt x="1280306" y="30980"/>
                    <a:pt x="1275255" y="30980"/>
                  </a:cubicBezTo>
                  <a:cubicBezTo>
                    <a:pt x="1066813" y="30644"/>
                    <a:pt x="858033" y="30644"/>
                    <a:pt x="649254" y="30644"/>
                  </a:cubicBezTo>
                  <a:close/>
                </a:path>
              </a:pathLst>
            </a:custGeom>
            <a:solidFill>
              <a:srgbClr val="BBBDB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B18C4BF-05A8-49FD-BD2D-4C613A010088}"/>
                </a:ext>
              </a:extLst>
            </p:cNvPr>
            <p:cNvSpPr/>
            <p:nvPr/>
          </p:nvSpPr>
          <p:spPr>
            <a:xfrm>
              <a:off x="5856143" y="4919172"/>
              <a:ext cx="1301948" cy="32042"/>
            </a:xfrm>
            <a:custGeom>
              <a:avLst/>
              <a:gdLst>
                <a:gd name="connsiteX0" fmla="*/ 649208 w 1301948"/>
                <a:gd name="connsiteY0" fmla="*/ 31369 h 32042"/>
                <a:gd name="connsiteX1" fmla="*/ 19502 w 1301948"/>
                <a:gd name="connsiteY1" fmla="*/ 31706 h 32042"/>
                <a:gd name="connsiteX2" fmla="*/ 308 w 1301948"/>
                <a:gd name="connsiteY2" fmla="*/ 11838 h 32042"/>
                <a:gd name="connsiteX3" fmla="*/ 11084 w 1301948"/>
                <a:gd name="connsiteY3" fmla="*/ 725 h 32042"/>
                <a:gd name="connsiteX4" fmla="*/ 31288 w 1301948"/>
                <a:gd name="connsiteY4" fmla="*/ 725 h 32042"/>
                <a:gd name="connsiteX5" fmla="*/ 1280597 w 1301948"/>
                <a:gd name="connsiteY5" fmla="*/ 1062 h 32042"/>
                <a:gd name="connsiteX6" fmla="*/ 1301811 w 1301948"/>
                <a:gd name="connsiteY6" fmla="*/ 11838 h 32042"/>
                <a:gd name="connsiteX7" fmla="*/ 1282617 w 1301948"/>
                <a:gd name="connsiteY7" fmla="*/ 32042 h 32042"/>
                <a:gd name="connsiteX8" fmla="*/ 649208 w 1301948"/>
                <a:gd name="connsiteY8" fmla="*/ 31369 h 3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948" h="32042">
                  <a:moveTo>
                    <a:pt x="649208" y="31369"/>
                  </a:moveTo>
                  <a:cubicBezTo>
                    <a:pt x="439418" y="31369"/>
                    <a:pt x="229292" y="31032"/>
                    <a:pt x="19502" y="31706"/>
                  </a:cubicBezTo>
                  <a:cubicBezTo>
                    <a:pt x="3676" y="31706"/>
                    <a:pt x="-1375" y="26991"/>
                    <a:pt x="308" y="11838"/>
                  </a:cubicBezTo>
                  <a:cubicBezTo>
                    <a:pt x="982" y="4430"/>
                    <a:pt x="3002" y="389"/>
                    <a:pt x="11084" y="725"/>
                  </a:cubicBezTo>
                  <a:cubicBezTo>
                    <a:pt x="17819" y="1062"/>
                    <a:pt x="24554" y="725"/>
                    <a:pt x="31288" y="725"/>
                  </a:cubicBezTo>
                  <a:cubicBezTo>
                    <a:pt x="447837" y="725"/>
                    <a:pt x="864048" y="725"/>
                    <a:pt x="1280597" y="1062"/>
                  </a:cubicBezTo>
                  <a:cubicBezTo>
                    <a:pt x="1288342" y="1062"/>
                    <a:pt x="1300465" y="-4999"/>
                    <a:pt x="1301811" y="11838"/>
                  </a:cubicBezTo>
                  <a:cubicBezTo>
                    <a:pt x="1302822" y="26991"/>
                    <a:pt x="1298444" y="32042"/>
                    <a:pt x="1282617" y="32042"/>
                  </a:cubicBezTo>
                  <a:cubicBezTo>
                    <a:pt x="1071481" y="31032"/>
                    <a:pt x="860344" y="31369"/>
                    <a:pt x="649208" y="31369"/>
                  </a:cubicBezTo>
                  <a:close/>
                </a:path>
              </a:pathLst>
            </a:custGeom>
            <a:solidFill>
              <a:srgbClr val="BBBDB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BCD9CD2-B20C-4429-BFA9-3F5B1211FCCD}"/>
                </a:ext>
              </a:extLst>
            </p:cNvPr>
            <p:cNvSpPr/>
            <p:nvPr/>
          </p:nvSpPr>
          <p:spPr>
            <a:xfrm>
              <a:off x="7536451" y="2628189"/>
              <a:ext cx="638929" cy="515756"/>
            </a:xfrm>
            <a:custGeom>
              <a:avLst/>
              <a:gdLst>
                <a:gd name="connsiteX0" fmla="*/ 522958 w 638929"/>
                <a:gd name="connsiteY0" fmla="*/ 152730 h 515756"/>
                <a:gd name="connsiteX1" fmla="*/ 496019 w 638929"/>
                <a:gd name="connsiteY1" fmla="*/ 140271 h 515756"/>
                <a:gd name="connsiteX2" fmla="*/ 113818 w 638929"/>
                <a:gd name="connsiteY2" fmla="*/ 59790 h 515756"/>
                <a:gd name="connsiteX3" fmla="*/ 35021 w 638929"/>
                <a:gd name="connsiteY3" fmla="*/ 45983 h 515756"/>
                <a:gd name="connsiteX4" fmla="*/ 0 w 638929"/>
                <a:gd name="connsiteY4" fmla="*/ 20391 h 515756"/>
                <a:gd name="connsiteX5" fmla="*/ 40409 w 638929"/>
                <a:gd name="connsiteY5" fmla="*/ 523 h 515756"/>
                <a:gd name="connsiteX6" fmla="*/ 102369 w 638929"/>
                <a:gd name="connsiteY6" fmla="*/ 12309 h 515756"/>
                <a:gd name="connsiteX7" fmla="*/ 259627 w 638929"/>
                <a:gd name="connsiteY7" fmla="*/ 45310 h 515756"/>
                <a:gd name="connsiteX8" fmla="*/ 493999 w 638929"/>
                <a:gd name="connsiteY8" fmla="*/ 95821 h 515756"/>
                <a:gd name="connsiteX9" fmla="*/ 576500 w 638929"/>
                <a:gd name="connsiteY9" fmla="*/ 154414 h 515756"/>
                <a:gd name="connsiteX10" fmla="*/ 583909 w 638929"/>
                <a:gd name="connsiteY10" fmla="*/ 237252 h 515756"/>
                <a:gd name="connsiteX11" fmla="*/ 590307 w 638929"/>
                <a:gd name="connsiteY11" fmla="*/ 247354 h 515756"/>
                <a:gd name="connsiteX12" fmla="*/ 637450 w 638929"/>
                <a:gd name="connsiteY12" fmla="*/ 323794 h 515756"/>
                <a:gd name="connsiteX13" fmla="*/ 581215 w 638929"/>
                <a:gd name="connsiteY13" fmla="*/ 507992 h 515756"/>
                <a:gd name="connsiteX14" fmla="*/ 558990 w 638929"/>
                <a:gd name="connsiteY14" fmla="*/ 509339 h 515756"/>
                <a:gd name="connsiteX15" fmla="*/ 501070 w 638929"/>
                <a:gd name="connsiteY15" fmla="*/ 397204 h 515756"/>
                <a:gd name="connsiteX16" fmla="*/ 497030 w 638929"/>
                <a:gd name="connsiteY16" fmla="*/ 312345 h 515756"/>
                <a:gd name="connsiteX17" fmla="*/ 523969 w 638929"/>
                <a:gd name="connsiteY17" fmla="*/ 249711 h 515756"/>
                <a:gd name="connsiteX18" fmla="*/ 529693 w 638929"/>
                <a:gd name="connsiteY18" fmla="*/ 247017 h 515756"/>
                <a:gd name="connsiteX19" fmla="*/ 547541 w 638929"/>
                <a:gd name="connsiteY19" fmla="*/ 188425 h 515756"/>
                <a:gd name="connsiteX20" fmla="*/ 522958 w 638929"/>
                <a:gd name="connsiteY20" fmla="*/ 152730 h 51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8929" h="515756">
                  <a:moveTo>
                    <a:pt x="522958" y="152730"/>
                  </a:moveTo>
                  <a:cubicBezTo>
                    <a:pt x="515550" y="145322"/>
                    <a:pt x="505785" y="142291"/>
                    <a:pt x="496019" y="140271"/>
                  </a:cubicBezTo>
                  <a:cubicBezTo>
                    <a:pt x="368731" y="113331"/>
                    <a:pt x="241443" y="84372"/>
                    <a:pt x="113818" y="59790"/>
                  </a:cubicBezTo>
                  <a:cubicBezTo>
                    <a:pt x="69705" y="51371"/>
                    <a:pt x="63981" y="52044"/>
                    <a:pt x="35021" y="45983"/>
                  </a:cubicBezTo>
                  <a:cubicBezTo>
                    <a:pt x="20541" y="42952"/>
                    <a:pt x="0" y="37901"/>
                    <a:pt x="0" y="20391"/>
                  </a:cubicBezTo>
                  <a:cubicBezTo>
                    <a:pt x="0" y="186"/>
                    <a:pt x="25929" y="-1161"/>
                    <a:pt x="40409" y="523"/>
                  </a:cubicBezTo>
                  <a:cubicBezTo>
                    <a:pt x="76104" y="4564"/>
                    <a:pt x="69705" y="7595"/>
                    <a:pt x="102369" y="12309"/>
                  </a:cubicBezTo>
                  <a:cubicBezTo>
                    <a:pt x="154901" y="23422"/>
                    <a:pt x="207096" y="34197"/>
                    <a:pt x="259627" y="45310"/>
                  </a:cubicBezTo>
                  <a:cubicBezTo>
                    <a:pt x="337751" y="62147"/>
                    <a:pt x="415875" y="78984"/>
                    <a:pt x="493999" y="95821"/>
                  </a:cubicBezTo>
                  <a:cubicBezTo>
                    <a:pt x="530030" y="103566"/>
                    <a:pt x="558653" y="121413"/>
                    <a:pt x="576500" y="154414"/>
                  </a:cubicBezTo>
                  <a:cubicBezTo>
                    <a:pt x="581215" y="173945"/>
                    <a:pt x="586266" y="208966"/>
                    <a:pt x="583909" y="237252"/>
                  </a:cubicBezTo>
                  <a:cubicBezTo>
                    <a:pt x="583572" y="241630"/>
                    <a:pt x="585256" y="244660"/>
                    <a:pt x="590307" y="247354"/>
                  </a:cubicBezTo>
                  <a:cubicBezTo>
                    <a:pt x="621287" y="263181"/>
                    <a:pt x="633746" y="291467"/>
                    <a:pt x="637450" y="323794"/>
                  </a:cubicBezTo>
                  <a:cubicBezTo>
                    <a:pt x="645196" y="393163"/>
                    <a:pt x="621960" y="453440"/>
                    <a:pt x="581215" y="507992"/>
                  </a:cubicBezTo>
                  <a:cubicBezTo>
                    <a:pt x="573806" y="517757"/>
                    <a:pt x="567745" y="518431"/>
                    <a:pt x="558990" y="509339"/>
                  </a:cubicBezTo>
                  <a:cubicBezTo>
                    <a:pt x="528346" y="477685"/>
                    <a:pt x="509826" y="440980"/>
                    <a:pt x="501070" y="397204"/>
                  </a:cubicBezTo>
                  <a:cubicBezTo>
                    <a:pt x="495346" y="368581"/>
                    <a:pt x="495009" y="340631"/>
                    <a:pt x="497030" y="312345"/>
                  </a:cubicBezTo>
                  <a:cubicBezTo>
                    <a:pt x="498713" y="289447"/>
                    <a:pt x="503764" y="265538"/>
                    <a:pt x="523969" y="249711"/>
                  </a:cubicBezTo>
                  <a:cubicBezTo>
                    <a:pt x="525653" y="248364"/>
                    <a:pt x="528010" y="247691"/>
                    <a:pt x="529693" y="247017"/>
                  </a:cubicBezTo>
                  <a:cubicBezTo>
                    <a:pt x="547877" y="235568"/>
                    <a:pt x="550235" y="216037"/>
                    <a:pt x="547541" y="188425"/>
                  </a:cubicBezTo>
                  <a:cubicBezTo>
                    <a:pt x="546194" y="182026"/>
                    <a:pt x="542490" y="170241"/>
                    <a:pt x="522958" y="152730"/>
                  </a:cubicBezTo>
                  <a:close/>
                </a:path>
              </a:pathLst>
            </a:custGeom>
            <a:solidFill>
              <a:schemeClr val="accent1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D101A6A-CC0E-40BF-AC44-C37B433B54D7}"/>
                </a:ext>
              </a:extLst>
            </p:cNvPr>
            <p:cNvSpPr/>
            <p:nvPr/>
          </p:nvSpPr>
          <p:spPr>
            <a:xfrm>
              <a:off x="7274467" y="4971336"/>
              <a:ext cx="735707" cy="470971"/>
            </a:xfrm>
            <a:custGeom>
              <a:avLst/>
              <a:gdLst>
                <a:gd name="connsiteX0" fmla="*/ 75430 w 735707"/>
                <a:gd name="connsiteY0" fmla="*/ 194045 h 470971"/>
                <a:gd name="connsiteX1" fmla="*/ 0 w 735707"/>
                <a:gd name="connsiteY1" fmla="*/ 152289 h 470971"/>
                <a:gd name="connsiteX2" fmla="*/ 86879 w 735707"/>
                <a:gd name="connsiteY2" fmla="*/ 109860 h 470971"/>
                <a:gd name="connsiteX3" fmla="*/ 484570 w 735707"/>
                <a:gd name="connsiteY3" fmla="*/ 114574 h 470971"/>
                <a:gd name="connsiteX4" fmla="*/ 424967 w 735707"/>
                <a:gd name="connsiteY4" fmla="*/ 86288 h 470971"/>
                <a:gd name="connsiteX5" fmla="*/ 372772 w 735707"/>
                <a:gd name="connsiteY5" fmla="*/ 75512 h 470971"/>
                <a:gd name="connsiteX6" fmla="*/ 339435 w 735707"/>
                <a:gd name="connsiteY6" fmla="*/ 14899 h 470971"/>
                <a:gd name="connsiteX7" fmla="*/ 355935 w 735707"/>
                <a:gd name="connsiteY7" fmla="*/ 1092 h 470971"/>
                <a:gd name="connsiteX8" fmla="*/ 502080 w 735707"/>
                <a:gd name="connsiteY8" fmla="*/ 16582 h 470971"/>
                <a:gd name="connsiteX9" fmla="*/ 628695 w 735707"/>
                <a:gd name="connsiteY9" fmla="*/ 75175 h 470971"/>
                <a:gd name="connsiteX10" fmla="*/ 711197 w 735707"/>
                <a:gd name="connsiteY10" fmla="*/ 144207 h 470971"/>
                <a:gd name="connsiteX11" fmla="*/ 734432 w 735707"/>
                <a:gd name="connsiteY11" fmla="*/ 171146 h 470971"/>
                <a:gd name="connsiteX12" fmla="*/ 734432 w 735707"/>
                <a:gd name="connsiteY12" fmla="*/ 283281 h 470971"/>
                <a:gd name="connsiteX13" fmla="*/ 730054 w 735707"/>
                <a:gd name="connsiteY13" fmla="*/ 435825 h 470971"/>
                <a:gd name="connsiteX14" fmla="*/ 706819 w 735707"/>
                <a:gd name="connsiteY14" fmla="*/ 434141 h 470971"/>
                <a:gd name="connsiteX15" fmla="*/ 623644 w 735707"/>
                <a:gd name="connsiteY15" fmla="*/ 453672 h 470971"/>
                <a:gd name="connsiteX16" fmla="*/ 537102 w 735707"/>
                <a:gd name="connsiteY16" fmla="*/ 470509 h 470971"/>
                <a:gd name="connsiteX17" fmla="*/ 389272 w 735707"/>
                <a:gd name="connsiteY17" fmla="*/ 470846 h 470971"/>
                <a:gd name="connsiteX18" fmla="*/ 325965 w 735707"/>
                <a:gd name="connsiteY18" fmla="*/ 463101 h 470971"/>
                <a:gd name="connsiteX19" fmla="*/ 303403 w 735707"/>
                <a:gd name="connsiteY19" fmla="*/ 394742 h 470971"/>
                <a:gd name="connsiteX20" fmla="*/ 239760 w 735707"/>
                <a:gd name="connsiteY20" fmla="*/ 342211 h 470971"/>
                <a:gd name="connsiteX21" fmla="*/ 295658 w 735707"/>
                <a:gd name="connsiteY21" fmla="*/ 291363 h 470971"/>
                <a:gd name="connsiteX22" fmla="*/ 253566 w 735707"/>
                <a:gd name="connsiteY22" fmla="*/ 278903 h 470971"/>
                <a:gd name="connsiteX23" fmla="*/ 229657 w 735707"/>
                <a:gd name="connsiteY23" fmla="*/ 238831 h 470971"/>
                <a:gd name="connsiteX24" fmla="*/ 265015 w 735707"/>
                <a:gd name="connsiteY24" fmla="*/ 208188 h 470971"/>
                <a:gd name="connsiteX25" fmla="*/ 301383 w 735707"/>
                <a:gd name="connsiteY25" fmla="*/ 202127 h 470971"/>
                <a:gd name="connsiteX26" fmla="*/ 286903 w 735707"/>
                <a:gd name="connsiteY26" fmla="*/ 195055 h 470971"/>
                <a:gd name="connsiteX27" fmla="*/ 75430 w 735707"/>
                <a:gd name="connsiteY27" fmla="*/ 194045 h 47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5707" h="470971">
                  <a:moveTo>
                    <a:pt x="75430" y="194045"/>
                  </a:moveTo>
                  <a:cubicBezTo>
                    <a:pt x="24582" y="193708"/>
                    <a:pt x="0" y="176198"/>
                    <a:pt x="0" y="152289"/>
                  </a:cubicBezTo>
                  <a:cubicBezTo>
                    <a:pt x="0" y="126360"/>
                    <a:pt x="21215" y="110196"/>
                    <a:pt x="86879" y="109860"/>
                  </a:cubicBezTo>
                  <a:cubicBezTo>
                    <a:pt x="108767" y="110196"/>
                    <a:pt x="371425" y="112890"/>
                    <a:pt x="484570" y="114574"/>
                  </a:cubicBezTo>
                  <a:cubicBezTo>
                    <a:pt x="466049" y="96390"/>
                    <a:pt x="447529" y="86961"/>
                    <a:pt x="424967" y="86288"/>
                  </a:cubicBezTo>
                  <a:cubicBezTo>
                    <a:pt x="406783" y="85614"/>
                    <a:pt x="389272" y="83257"/>
                    <a:pt x="372772" y="75512"/>
                  </a:cubicBezTo>
                  <a:cubicBezTo>
                    <a:pt x="348863" y="64063"/>
                    <a:pt x="336404" y="40828"/>
                    <a:pt x="339435" y="14899"/>
                  </a:cubicBezTo>
                  <a:cubicBezTo>
                    <a:pt x="340782" y="4797"/>
                    <a:pt x="346506" y="-2949"/>
                    <a:pt x="355935" y="1092"/>
                  </a:cubicBezTo>
                  <a:cubicBezTo>
                    <a:pt x="403079" y="20960"/>
                    <a:pt x="453590" y="9511"/>
                    <a:pt x="502080" y="16582"/>
                  </a:cubicBezTo>
                  <a:cubicBezTo>
                    <a:pt x="550571" y="23654"/>
                    <a:pt x="590307" y="47226"/>
                    <a:pt x="628695" y="75175"/>
                  </a:cubicBezTo>
                  <a:cubicBezTo>
                    <a:pt x="657655" y="96390"/>
                    <a:pt x="684257" y="120299"/>
                    <a:pt x="711197" y="144207"/>
                  </a:cubicBezTo>
                  <a:cubicBezTo>
                    <a:pt x="731401" y="164412"/>
                    <a:pt x="729717" y="159697"/>
                    <a:pt x="734432" y="171146"/>
                  </a:cubicBezTo>
                  <a:cubicBezTo>
                    <a:pt x="737126" y="208525"/>
                    <a:pt x="734769" y="245903"/>
                    <a:pt x="734432" y="283281"/>
                  </a:cubicBezTo>
                  <a:cubicBezTo>
                    <a:pt x="733758" y="334129"/>
                    <a:pt x="731738" y="384977"/>
                    <a:pt x="730054" y="435825"/>
                  </a:cubicBezTo>
                  <a:cubicBezTo>
                    <a:pt x="722309" y="435488"/>
                    <a:pt x="714227" y="435488"/>
                    <a:pt x="706819" y="434141"/>
                  </a:cubicBezTo>
                  <a:cubicBezTo>
                    <a:pt x="676512" y="429763"/>
                    <a:pt x="650583" y="443906"/>
                    <a:pt x="623644" y="453672"/>
                  </a:cubicBezTo>
                  <a:cubicBezTo>
                    <a:pt x="595695" y="463774"/>
                    <a:pt x="566735" y="469836"/>
                    <a:pt x="537102" y="470509"/>
                  </a:cubicBezTo>
                  <a:cubicBezTo>
                    <a:pt x="487938" y="471519"/>
                    <a:pt x="438437" y="470509"/>
                    <a:pt x="389272" y="470846"/>
                  </a:cubicBezTo>
                  <a:cubicBezTo>
                    <a:pt x="367721" y="471183"/>
                    <a:pt x="346843" y="466468"/>
                    <a:pt x="325965" y="463101"/>
                  </a:cubicBezTo>
                  <a:cubicBezTo>
                    <a:pt x="292965" y="457376"/>
                    <a:pt x="282862" y="419324"/>
                    <a:pt x="303403" y="394742"/>
                  </a:cubicBezTo>
                  <a:cubicBezTo>
                    <a:pt x="274444" y="386324"/>
                    <a:pt x="239760" y="383630"/>
                    <a:pt x="239760" y="342211"/>
                  </a:cubicBezTo>
                  <a:cubicBezTo>
                    <a:pt x="239760" y="308874"/>
                    <a:pt x="267709" y="302139"/>
                    <a:pt x="295658" y="291363"/>
                  </a:cubicBezTo>
                  <a:cubicBezTo>
                    <a:pt x="278485" y="289006"/>
                    <a:pt x="265689" y="284965"/>
                    <a:pt x="253566" y="278903"/>
                  </a:cubicBezTo>
                  <a:cubicBezTo>
                    <a:pt x="235045" y="269475"/>
                    <a:pt x="226963" y="254995"/>
                    <a:pt x="229657" y="238831"/>
                  </a:cubicBezTo>
                  <a:cubicBezTo>
                    <a:pt x="232351" y="223005"/>
                    <a:pt x="245484" y="211555"/>
                    <a:pt x="265015" y="208188"/>
                  </a:cubicBezTo>
                  <a:cubicBezTo>
                    <a:pt x="267709" y="207851"/>
                    <a:pt x="292965" y="205494"/>
                    <a:pt x="301383" y="202127"/>
                  </a:cubicBezTo>
                  <a:cubicBezTo>
                    <a:pt x="297679" y="199433"/>
                    <a:pt x="292965" y="196065"/>
                    <a:pt x="286903" y="195055"/>
                  </a:cubicBezTo>
                  <a:cubicBezTo>
                    <a:pt x="216188" y="194382"/>
                    <a:pt x="145809" y="194382"/>
                    <a:pt x="75430" y="194045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3B6AF68-8DC2-4C54-94D8-EBF96E910A4C}"/>
              </a:ext>
            </a:extLst>
          </p:cNvPr>
          <p:cNvSpPr txBox="1"/>
          <p:nvPr/>
        </p:nvSpPr>
        <p:spPr>
          <a:xfrm>
            <a:off x="5844242" y="4865168"/>
            <a:ext cx="271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APROBADO</a:t>
            </a:r>
            <a:endParaRPr kumimoji="0" lang="ko-KR" altLang="en-US" sz="14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BA754A9-4331-4224-97D7-8E829A83EC0C}"/>
              </a:ext>
            </a:extLst>
          </p:cNvPr>
          <p:cNvGrpSpPr/>
          <p:nvPr/>
        </p:nvGrpSpPr>
        <p:grpSpPr>
          <a:xfrm rot="20445859">
            <a:off x="10878233" y="3264040"/>
            <a:ext cx="929531" cy="1489589"/>
            <a:chOff x="8125134" y="1155951"/>
            <a:chExt cx="809697" cy="1297553"/>
          </a:xfrm>
        </p:grpSpPr>
        <p:grpSp>
          <p:nvGrpSpPr>
            <p:cNvPr id="34" name="Group 115">
              <a:extLst>
                <a:ext uri="{FF2B5EF4-FFF2-40B4-BE49-F238E27FC236}">
                  <a16:creationId xmlns:a16="http://schemas.microsoft.com/office/drawing/2014/main" id="{7E9214FE-3BF6-4FD5-BF6C-F0C7ED24F4CB}"/>
                </a:ext>
              </a:extLst>
            </p:cNvPr>
            <p:cNvGrpSpPr/>
            <p:nvPr/>
          </p:nvGrpSpPr>
          <p:grpSpPr>
            <a:xfrm>
              <a:off x="8224344" y="1155951"/>
              <a:ext cx="520444" cy="828880"/>
              <a:chOff x="6867874" y="3721883"/>
              <a:chExt cx="1093501" cy="1741553"/>
            </a:xfrm>
          </p:grpSpPr>
          <p:sp>
            <p:nvSpPr>
              <p:cNvPr id="36" name="Oval 7">
                <a:extLst>
                  <a:ext uri="{FF2B5EF4-FFF2-40B4-BE49-F238E27FC236}">
                    <a16:creationId xmlns:a16="http://schemas.microsoft.com/office/drawing/2014/main" id="{3EE3E981-E4E2-4DAD-B6FF-71C8CCA4AF58}"/>
                  </a:ext>
                </a:extLst>
              </p:cNvPr>
              <p:cNvSpPr/>
              <p:nvPr/>
            </p:nvSpPr>
            <p:spPr>
              <a:xfrm>
                <a:off x="6867874" y="3721883"/>
                <a:ext cx="1093501" cy="1741553"/>
              </a:xfrm>
              <a:custGeom>
                <a:avLst/>
                <a:gdLst/>
                <a:ahLst/>
                <a:cxnLst/>
                <a:rect l="l" t="t" r="r" b="b"/>
                <a:pathLst>
                  <a:path w="1093501" h="1741553">
                    <a:moveTo>
                      <a:pt x="422037" y="0"/>
                    </a:moveTo>
                    <a:lnTo>
                      <a:pt x="422037" y="630979"/>
                    </a:lnTo>
                    <a:cubicBezTo>
                      <a:pt x="422037" y="680563"/>
                      <a:pt x="455258" y="722388"/>
                      <a:pt x="500795" y="734926"/>
                    </a:cubicBezTo>
                    <a:lnTo>
                      <a:pt x="500795" y="955639"/>
                    </a:lnTo>
                    <a:cubicBezTo>
                      <a:pt x="500795" y="982077"/>
                      <a:pt x="522227" y="1003509"/>
                      <a:pt x="548664" y="1003509"/>
                    </a:cubicBezTo>
                    <a:cubicBezTo>
                      <a:pt x="575102" y="1003509"/>
                      <a:pt x="596533" y="982077"/>
                      <a:pt x="596533" y="955639"/>
                    </a:cubicBezTo>
                    <a:lnTo>
                      <a:pt x="596533" y="735077"/>
                    </a:lnTo>
                    <a:cubicBezTo>
                      <a:pt x="642317" y="722690"/>
                      <a:pt x="675778" y="680742"/>
                      <a:pt x="675778" y="630979"/>
                    </a:cubicBezTo>
                    <a:lnTo>
                      <a:pt x="675778" y="658"/>
                    </a:lnTo>
                    <a:cubicBezTo>
                      <a:pt x="911634" y="31647"/>
                      <a:pt x="1093500" y="233580"/>
                      <a:pt x="1093500" y="477990"/>
                    </a:cubicBezTo>
                    <a:lnTo>
                      <a:pt x="1093500" y="780133"/>
                    </a:lnTo>
                    <a:lnTo>
                      <a:pt x="1093501" y="780133"/>
                    </a:lnTo>
                    <a:lnTo>
                      <a:pt x="1093501" y="1260843"/>
                    </a:lnTo>
                    <a:cubicBezTo>
                      <a:pt x="1093501" y="1526332"/>
                      <a:pt x="878279" y="1741553"/>
                      <a:pt x="612791" y="1741553"/>
                    </a:cubicBezTo>
                    <a:lnTo>
                      <a:pt x="480710" y="1741553"/>
                    </a:lnTo>
                    <a:cubicBezTo>
                      <a:pt x="215222" y="1741553"/>
                      <a:pt x="1" y="1526332"/>
                      <a:pt x="1" y="1260843"/>
                    </a:cubicBezTo>
                    <a:lnTo>
                      <a:pt x="1" y="787709"/>
                    </a:lnTo>
                    <a:lnTo>
                      <a:pt x="0" y="787709"/>
                    </a:lnTo>
                    <a:lnTo>
                      <a:pt x="0" y="477990"/>
                    </a:lnTo>
                    <a:cubicBezTo>
                      <a:pt x="0" y="232085"/>
                      <a:pt x="184097" y="29180"/>
                      <a:pt x="4220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37" name="Rounded Rectangle 108">
                <a:extLst>
                  <a:ext uri="{FF2B5EF4-FFF2-40B4-BE49-F238E27FC236}">
                    <a16:creationId xmlns:a16="http://schemas.microsoft.com/office/drawing/2014/main" id="{560E57D0-D842-4BFE-A934-D8CF839EF568}"/>
                  </a:ext>
                </a:extLst>
              </p:cNvPr>
              <p:cNvSpPr/>
              <p:nvPr/>
            </p:nvSpPr>
            <p:spPr>
              <a:xfrm>
                <a:off x="7309131" y="3809649"/>
                <a:ext cx="210986" cy="4572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sp>
          <p:nvSpPr>
            <p:cNvPr id="35" name="Freeform 62">
              <a:extLst>
                <a:ext uri="{FF2B5EF4-FFF2-40B4-BE49-F238E27FC236}">
                  <a16:creationId xmlns:a16="http://schemas.microsoft.com/office/drawing/2014/main" id="{AA61EA48-6533-436D-8C27-EA2B39078B1D}"/>
                </a:ext>
              </a:extLst>
            </p:cNvPr>
            <p:cNvSpPr/>
            <p:nvPr/>
          </p:nvSpPr>
          <p:spPr>
            <a:xfrm>
              <a:off x="8125134" y="1340038"/>
              <a:ext cx="809697" cy="1113466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  <a:gd name="connsiteX0" fmla="*/ 0 w 1518129"/>
                <a:gd name="connsiteY0" fmla="*/ 891306 h 2174861"/>
                <a:gd name="connsiteX1" fmla="*/ 227051 w 1518129"/>
                <a:gd name="connsiteY1" fmla="*/ 1320850 h 2174861"/>
                <a:gd name="connsiteX2" fmla="*/ 462841 w 1518129"/>
                <a:gd name="connsiteY2" fmla="*/ 1655174 h 2174861"/>
                <a:gd name="connsiteX3" fmla="*/ 644540 w 1518129"/>
                <a:gd name="connsiteY3" fmla="*/ 1879748 h 2174861"/>
                <a:gd name="connsiteX4" fmla="*/ 678137 w 1518129"/>
                <a:gd name="connsiteY4" fmla="*/ 2115210 h 2174861"/>
                <a:gd name="connsiteX5" fmla="*/ 1339145 w 1518129"/>
                <a:gd name="connsiteY5" fmla="*/ 2174859 h 2174861"/>
                <a:gd name="connsiteX6" fmla="*/ 1358227 w 1518129"/>
                <a:gd name="connsiteY6" fmla="*/ 1930484 h 2174861"/>
                <a:gd name="connsiteX7" fmla="*/ 1516859 w 1518129"/>
                <a:gd name="connsiteY7" fmla="*/ 1069958 h 2174861"/>
                <a:gd name="connsiteX8" fmla="*/ 1464891 w 1518129"/>
                <a:gd name="connsiteY8" fmla="*/ 644162 h 2174861"/>
                <a:gd name="connsiteX9" fmla="*/ 1272486 w 1518129"/>
                <a:gd name="connsiteY9" fmla="*/ 612493 h 2174861"/>
                <a:gd name="connsiteX10" fmla="*/ 1264720 w 1518129"/>
                <a:gd name="connsiteY10" fmla="*/ 911472 h 2174861"/>
                <a:gd name="connsiteX11" fmla="*/ 1252622 w 1518129"/>
                <a:gd name="connsiteY11" fmla="*/ 600743 h 2174861"/>
                <a:gd name="connsiteX12" fmla="*/ 1022817 w 1518129"/>
                <a:gd name="connsiteY12" fmla="*/ 558366 h 2174861"/>
                <a:gd name="connsiteX13" fmla="*/ 1053082 w 1518129"/>
                <a:gd name="connsiteY13" fmla="*/ 887580 h 2174861"/>
                <a:gd name="connsiteX14" fmla="*/ 1001757 w 1518129"/>
                <a:gd name="connsiteY14" fmla="*/ 557324 h 2174861"/>
                <a:gd name="connsiteX15" fmla="*/ 806783 w 1518129"/>
                <a:gd name="connsiteY15" fmla="*/ 513030 h 2174861"/>
                <a:gd name="connsiteX16" fmla="*/ 810613 w 1518129"/>
                <a:gd name="connsiteY16" fmla="*/ 901237 h 2174861"/>
                <a:gd name="connsiteX17" fmla="*/ 778941 w 1518129"/>
                <a:gd name="connsiteY17" fmla="*/ 121917 h 2174861"/>
                <a:gd name="connsiteX18" fmla="*/ 582042 w 1518129"/>
                <a:gd name="connsiteY18" fmla="*/ 161731 h 2174861"/>
                <a:gd name="connsiteX19" fmla="*/ 554580 w 1518129"/>
                <a:gd name="connsiteY19" fmla="*/ 1197645 h 2174861"/>
                <a:gd name="connsiteX20" fmla="*/ 419736 w 1518129"/>
                <a:gd name="connsiteY20" fmla="*/ 1153389 h 2174861"/>
                <a:gd name="connsiteX21" fmla="*/ 0 w 1518129"/>
                <a:gd name="connsiteY21" fmla="*/ 891306 h 2174861"/>
                <a:gd name="connsiteX0" fmla="*/ 0 w 1518129"/>
                <a:gd name="connsiteY0" fmla="*/ 891306 h 2116848"/>
                <a:gd name="connsiteX1" fmla="*/ 227051 w 1518129"/>
                <a:gd name="connsiteY1" fmla="*/ 1320850 h 2116848"/>
                <a:gd name="connsiteX2" fmla="*/ 462841 w 1518129"/>
                <a:gd name="connsiteY2" fmla="*/ 1655174 h 2116848"/>
                <a:gd name="connsiteX3" fmla="*/ 644540 w 1518129"/>
                <a:gd name="connsiteY3" fmla="*/ 1879748 h 2116848"/>
                <a:gd name="connsiteX4" fmla="*/ 678137 w 1518129"/>
                <a:gd name="connsiteY4" fmla="*/ 2115210 h 2116848"/>
                <a:gd name="connsiteX5" fmla="*/ 1358227 w 1518129"/>
                <a:gd name="connsiteY5" fmla="*/ 1930484 h 2116848"/>
                <a:gd name="connsiteX6" fmla="*/ 1516859 w 1518129"/>
                <a:gd name="connsiteY6" fmla="*/ 1069958 h 2116848"/>
                <a:gd name="connsiteX7" fmla="*/ 1464891 w 1518129"/>
                <a:gd name="connsiteY7" fmla="*/ 644162 h 2116848"/>
                <a:gd name="connsiteX8" fmla="*/ 1272486 w 1518129"/>
                <a:gd name="connsiteY8" fmla="*/ 612493 h 2116848"/>
                <a:gd name="connsiteX9" fmla="*/ 1264720 w 1518129"/>
                <a:gd name="connsiteY9" fmla="*/ 911472 h 2116848"/>
                <a:gd name="connsiteX10" fmla="*/ 1252622 w 1518129"/>
                <a:gd name="connsiteY10" fmla="*/ 600743 h 2116848"/>
                <a:gd name="connsiteX11" fmla="*/ 1022817 w 1518129"/>
                <a:gd name="connsiteY11" fmla="*/ 558366 h 2116848"/>
                <a:gd name="connsiteX12" fmla="*/ 1053082 w 1518129"/>
                <a:gd name="connsiteY12" fmla="*/ 887580 h 2116848"/>
                <a:gd name="connsiteX13" fmla="*/ 1001757 w 1518129"/>
                <a:gd name="connsiteY13" fmla="*/ 557324 h 2116848"/>
                <a:gd name="connsiteX14" fmla="*/ 806783 w 1518129"/>
                <a:gd name="connsiteY14" fmla="*/ 513030 h 2116848"/>
                <a:gd name="connsiteX15" fmla="*/ 810613 w 1518129"/>
                <a:gd name="connsiteY15" fmla="*/ 901237 h 2116848"/>
                <a:gd name="connsiteX16" fmla="*/ 778941 w 1518129"/>
                <a:gd name="connsiteY16" fmla="*/ 121917 h 2116848"/>
                <a:gd name="connsiteX17" fmla="*/ 582042 w 1518129"/>
                <a:gd name="connsiteY17" fmla="*/ 161731 h 2116848"/>
                <a:gd name="connsiteX18" fmla="*/ 554580 w 1518129"/>
                <a:gd name="connsiteY18" fmla="*/ 1197645 h 2116848"/>
                <a:gd name="connsiteX19" fmla="*/ 419736 w 1518129"/>
                <a:gd name="connsiteY19" fmla="*/ 1153389 h 2116848"/>
                <a:gd name="connsiteX20" fmla="*/ 0 w 1518129"/>
                <a:gd name="connsiteY20" fmla="*/ 891306 h 2116848"/>
                <a:gd name="connsiteX0" fmla="*/ 0 w 1518129"/>
                <a:gd name="connsiteY0" fmla="*/ 891306 h 1987766"/>
                <a:gd name="connsiteX1" fmla="*/ 227051 w 1518129"/>
                <a:gd name="connsiteY1" fmla="*/ 1320850 h 1987766"/>
                <a:gd name="connsiteX2" fmla="*/ 462841 w 1518129"/>
                <a:gd name="connsiteY2" fmla="*/ 1655174 h 1987766"/>
                <a:gd name="connsiteX3" fmla="*/ 644540 w 1518129"/>
                <a:gd name="connsiteY3" fmla="*/ 1879748 h 1987766"/>
                <a:gd name="connsiteX4" fmla="*/ 1358227 w 1518129"/>
                <a:gd name="connsiteY4" fmla="*/ 1930484 h 1987766"/>
                <a:gd name="connsiteX5" fmla="*/ 1516859 w 1518129"/>
                <a:gd name="connsiteY5" fmla="*/ 1069958 h 1987766"/>
                <a:gd name="connsiteX6" fmla="*/ 1464891 w 1518129"/>
                <a:gd name="connsiteY6" fmla="*/ 644162 h 1987766"/>
                <a:gd name="connsiteX7" fmla="*/ 1272486 w 1518129"/>
                <a:gd name="connsiteY7" fmla="*/ 612493 h 1987766"/>
                <a:gd name="connsiteX8" fmla="*/ 1264720 w 1518129"/>
                <a:gd name="connsiteY8" fmla="*/ 911472 h 1987766"/>
                <a:gd name="connsiteX9" fmla="*/ 1252622 w 1518129"/>
                <a:gd name="connsiteY9" fmla="*/ 600743 h 1987766"/>
                <a:gd name="connsiteX10" fmla="*/ 1022817 w 1518129"/>
                <a:gd name="connsiteY10" fmla="*/ 558366 h 1987766"/>
                <a:gd name="connsiteX11" fmla="*/ 1053082 w 1518129"/>
                <a:gd name="connsiteY11" fmla="*/ 887580 h 1987766"/>
                <a:gd name="connsiteX12" fmla="*/ 1001757 w 1518129"/>
                <a:gd name="connsiteY12" fmla="*/ 557324 h 1987766"/>
                <a:gd name="connsiteX13" fmla="*/ 806783 w 1518129"/>
                <a:gd name="connsiteY13" fmla="*/ 513030 h 1987766"/>
                <a:gd name="connsiteX14" fmla="*/ 810613 w 1518129"/>
                <a:gd name="connsiteY14" fmla="*/ 901237 h 1987766"/>
                <a:gd name="connsiteX15" fmla="*/ 778941 w 1518129"/>
                <a:gd name="connsiteY15" fmla="*/ 121917 h 1987766"/>
                <a:gd name="connsiteX16" fmla="*/ 582042 w 1518129"/>
                <a:gd name="connsiteY16" fmla="*/ 161731 h 1987766"/>
                <a:gd name="connsiteX17" fmla="*/ 554580 w 1518129"/>
                <a:gd name="connsiteY17" fmla="*/ 1197645 h 1987766"/>
                <a:gd name="connsiteX18" fmla="*/ 419736 w 1518129"/>
                <a:gd name="connsiteY18" fmla="*/ 1153389 h 1987766"/>
                <a:gd name="connsiteX19" fmla="*/ 0 w 1518129"/>
                <a:gd name="connsiteY19" fmla="*/ 891306 h 1987766"/>
                <a:gd name="connsiteX0" fmla="*/ 0 w 1518129"/>
                <a:gd name="connsiteY0" fmla="*/ 891306 h 1934599"/>
                <a:gd name="connsiteX1" fmla="*/ 227051 w 1518129"/>
                <a:gd name="connsiteY1" fmla="*/ 1320850 h 1934599"/>
                <a:gd name="connsiteX2" fmla="*/ 462841 w 1518129"/>
                <a:gd name="connsiteY2" fmla="*/ 1655174 h 1934599"/>
                <a:gd name="connsiteX3" fmla="*/ 644540 w 1518129"/>
                <a:gd name="connsiteY3" fmla="*/ 1879748 h 1934599"/>
                <a:gd name="connsiteX4" fmla="*/ 1358227 w 1518129"/>
                <a:gd name="connsiteY4" fmla="*/ 1930484 h 1934599"/>
                <a:gd name="connsiteX5" fmla="*/ 1516859 w 1518129"/>
                <a:gd name="connsiteY5" fmla="*/ 1069958 h 1934599"/>
                <a:gd name="connsiteX6" fmla="*/ 1464891 w 1518129"/>
                <a:gd name="connsiteY6" fmla="*/ 644162 h 1934599"/>
                <a:gd name="connsiteX7" fmla="*/ 1272486 w 1518129"/>
                <a:gd name="connsiteY7" fmla="*/ 612493 h 1934599"/>
                <a:gd name="connsiteX8" fmla="*/ 1264720 w 1518129"/>
                <a:gd name="connsiteY8" fmla="*/ 911472 h 1934599"/>
                <a:gd name="connsiteX9" fmla="*/ 1252622 w 1518129"/>
                <a:gd name="connsiteY9" fmla="*/ 600743 h 1934599"/>
                <a:gd name="connsiteX10" fmla="*/ 1022817 w 1518129"/>
                <a:gd name="connsiteY10" fmla="*/ 558366 h 1934599"/>
                <a:gd name="connsiteX11" fmla="*/ 1053082 w 1518129"/>
                <a:gd name="connsiteY11" fmla="*/ 887580 h 1934599"/>
                <a:gd name="connsiteX12" fmla="*/ 1001757 w 1518129"/>
                <a:gd name="connsiteY12" fmla="*/ 557324 h 1934599"/>
                <a:gd name="connsiteX13" fmla="*/ 806783 w 1518129"/>
                <a:gd name="connsiteY13" fmla="*/ 513030 h 1934599"/>
                <a:gd name="connsiteX14" fmla="*/ 810613 w 1518129"/>
                <a:gd name="connsiteY14" fmla="*/ 901237 h 1934599"/>
                <a:gd name="connsiteX15" fmla="*/ 778941 w 1518129"/>
                <a:gd name="connsiteY15" fmla="*/ 121917 h 1934599"/>
                <a:gd name="connsiteX16" fmla="*/ 582042 w 1518129"/>
                <a:gd name="connsiteY16" fmla="*/ 161731 h 1934599"/>
                <a:gd name="connsiteX17" fmla="*/ 554580 w 1518129"/>
                <a:gd name="connsiteY17" fmla="*/ 1197645 h 1934599"/>
                <a:gd name="connsiteX18" fmla="*/ 419736 w 1518129"/>
                <a:gd name="connsiteY18" fmla="*/ 1153389 h 1934599"/>
                <a:gd name="connsiteX19" fmla="*/ 0 w 1518129"/>
                <a:gd name="connsiteY19" fmla="*/ 891306 h 1934599"/>
                <a:gd name="connsiteX0" fmla="*/ 0 w 1518129"/>
                <a:gd name="connsiteY0" fmla="*/ 891306 h 1914832"/>
                <a:gd name="connsiteX1" fmla="*/ 227051 w 1518129"/>
                <a:gd name="connsiteY1" fmla="*/ 1320850 h 1914832"/>
                <a:gd name="connsiteX2" fmla="*/ 462841 w 1518129"/>
                <a:gd name="connsiteY2" fmla="*/ 1655174 h 1914832"/>
                <a:gd name="connsiteX3" fmla="*/ 644540 w 1518129"/>
                <a:gd name="connsiteY3" fmla="*/ 1879748 h 1914832"/>
                <a:gd name="connsiteX4" fmla="*/ 1366786 w 1518129"/>
                <a:gd name="connsiteY4" fmla="*/ 1904807 h 1914832"/>
                <a:gd name="connsiteX5" fmla="*/ 1516859 w 1518129"/>
                <a:gd name="connsiteY5" fmla="*/ 1069958 h 1914832"/>
                <a:gd name="connsiteX6" fmla="*/ 1464891 w 1518129"/>
                <a:gd name="connsiteY6" fmla="*/ 644162 h 1914832"/>
                <a:gd name="connsiteX7" fmla="*/ 1272486 w 1518129"/>
                <a:gd name="connsiteY7" fmla="*/ 612493 h 1914832"/>
                <a:gd name="connsiteX8" fmla="*/ 1264720 w 1518129"/>
                <a:gd name="connsiteY8" fmla="*/ 911472 h 1914832"/>
                <a:gd name="connsiteX9" fmla="*/ 1252622 w 1518129"/>
                <a:gd name="connsiteY9" fmla="*/ 600743 h 1914832"/>
                <a:gd name="connsiteX10" fmla="*/ 1022817 w 1518129"/>
                <a:gd name="connsiteY10" fmla="*/ 558366 h 1914832"/>
                <a:gd name="connsiteX11" fmla="*/ 1053082 w 1518129"/>
                <a:gd name="connsiteY11" fmla="*/ 887580 h 1914832"/>
                <a:gd name="connsiteX12" fmla="*/ 1001757 w 1518129"/>
                <a:gd name="connsiteY12" fmla="*/ 557324 h 1914832"/>
                <a:gd name="connsiteX13" fmla="*/ 806783 w 1518129"/>
                <a:gd name="connsiteY13" fmla="*/ 513030 h 1914832"/>
                <a:gd name="connsiteX14" fmla="*/ 810613 w 1518129"/>
                <a:gd name="connsiteY14" fmla="*/ 901237 h 1914832"/>
                <a:gd name="connsiteX15" fmla="*/ 778941 w 1518129"/>
                <a:gd name="connsiteY15" fmla="*/ 121917 h 1914832"/>
                <a:gd name="connsiteX16" fmla="*/ 582042 w 1518129"/>
                <a:gd name="connsiteY16" fmla="*/ 161731 h 1914832"/>
                <a:gd name="connsiteX17" fmla="*/ 554580 w 1518129"/>
                <a:gd name="connsiteY17" fmla="*/ 1197645 h 1914832"/>
                <a:gd name="connsiteX18" fmla="*/ 419736 w 1518129"/>
                <a:gd name="connsiteY18" fmla="*/ 1153389 h 1914832"/>
                <a:gd name="connsiteX19" fmla="*/ 0 w 1518129"/>
                <a:gd name="connsiteY19" fmla="*/ 891306 h 1914832"/>
                <a:gd name="connsiteX0" fmla="*/ 0 w 1518129"/>
                <a:gd name="connsiteY0" fmla="*/ 891306 h 1910129"/>
                <a:gd name="connsiteX1" fmla="*/ 227051 w 1518129"/>
                <a:gd name="connsiteY1" fmla="*/ 1320850 h 1910129"/>
                <a:gd name="connsiteX2" fmla="*/ 462841 w 1518129"/>
                <a:gd name="connsiteY2" fmla="*/ 1655174 h 1910129"/>
                <a:gd name="connsiteX3" fmla="*/ 644540 w 1518129"/>
                <a:gd name="connsiteY3" fmla="*/ 1879748 h 1910129"/>
                <a:gd name="connsiteX4" fmla="*/ 1366786 w 1518129"/>
                <a:gd name="connsiteY4" fmla="*/ 1904807 h 1910129"/>
                <a:gd name="connsiteX5" fmla="*/ 1516859 w 1518129"/>
                <a:gd name="connsiteY5" fmla="*/ 1069958 h 1910129"/>
                <a:gd name="connsiteX6" fmla="*/ 1464891 w 1518129"/>
                <a:gd name="connsiteY6" fmla="*/ 644162 h 1910129"/>
                <a:gd name="connsiteX7" fmla="*/ 1272486 w 1518129"/>
                <a:gd name="connsiteY7" fmla="*/ 612493 h 1910129"/>
                <a:gd name="connsiteX8" fmla="*/ 1264720 w 1518129"/>
                <a:gd name="connsiteY8" fmla="*/ 911472 h 1910129"/>
                <a:gd name="connsiteX9" fmla="*/ 1252622 w 1518129"/>
                <a:gd name="connsiteY9" fmla="*/ 600743 h 1910129"/>
                <a:gd name="connsiteX10" fmla="*/ 1022817 w 1518129"/>
                <a:gd name="connsiteY10" fmla="*/ 558366 h 1910129"/>
                <a:gd name="connsiteX11" fmla="*/ 1053082 w 1518129"/>
                <a:gd name="connsiteY11" fmla="*/ 887580 h 1910129"/>
                <a:gd name="connsiteX12" fmla="*/ 1001757 w 1518129"/>
                <a:gd name="connsiteY12" fmla="*/ 557324 h 1910129"/>
                <a:gd name="connsiteX13" fmla="*/ 806783 w 1518129"/>
                <a:gd name="connsiteY13" fmla="*/ 513030 h 1910129"/>
                <a:gd name="connsiteX14" fmla="*/ 810613 w 1518129"/>
                <a:gd name="connsiteY14" fmla="*/ 901237 h 1910129"/>
                <a:gd name="connsiteX15" fmla="*/ 778941 w 1518129"/>
                <a:gd name="connsiteY15" fmla="*/ 121917 h 1910129"/>
                <a:gd name="connsiteX16" fmla="*/ 582042 w 1518129"/>
                <a:gd name="connsiteY16" fmla="*/ 161731 h 1910129"/>
                <a:gd name="connsiteX17" fmla="*/ 554580 w 1518129"/>
                <a:gd name="connsiteY17" fmla="*/ 1197645 h 1910129"/>
                <a:gd name="connsiteX18" fmla="*/ 419736 w 1518129"/>
                <a:gd name="connsiteY18" fmla="*/ 1153389 h 1910129"/>
                <a:gd name="connsiteX19" fmla="*/ 0 w 1518129"/>
                <a:gd name="connsiteY19" fmla="*/ 891306 h 1910129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10576"/>
                <a:gd name="connsiteX1" fmla="*/ 227051 w 1518129"/>
                <a:gd name="connsiteY1" fmla="*/ 1320850 h 1910576"/>
                <a:gd name="connsiteX2" fmla="*/ 462841 w 1518129"/>
                <a:gd name="connsiteY2" fmla="*/ 1655174 h 1910576"/>
                <a:gd name="connsiteX3" fmla="*/ 655952 w 1518129"/>
                <a:gd name="connsiteY3" fmla="*/ 1885455 h 1910576"/>
                <a:gd name="connsiteX4" fmla="*/ 1366786 w 1518129"/>
                <a:gd name="connsiteY4" fmla="*/ 1899100 h 1910576"/>
                <a:gd name="connsiteX5" fmla="*/ 1516859 w 1518129"/>
                <a:gd name="connsiteY5" fmla="*/ 1069958 h 1910576"/>
                <a:gd name="connsiteX6" fmla="*/ 1464891 w 1518129"/>
                <a:gd name="connsiteY6" fmla="*/ 644162 h 1910576"/>
                <a:gd name="connsiteX7" fmla="*/ 1272486 w 1518129"/>
                <a:gd name="connsiteY7" fmla="*/ 612493 h 1910576"/>
                <a:gd name="connsiteX8" fmla="*/ 1264720 w 1518129"/>
                <a:gd name="connsiteY8" fmla="*/ 911472 h 1910576"/>
                <a:gd name="connsiteX9" fmla="*/ 1252622 w 1518129"/>
                <a:gd name="connsiteY9" fmla="*/ 600743 h 1910576"/>
                <a:gd name="connsiteX10" fmla="*/ 1022817 w 1518129"/>
                <a:gd name="connsiteY10" fmla="*/ 558366 h 1910576"/>
                <a:gd name="connsiteX11" fmla="*/ 1053082 w 1518129"/>
                <a:gd name="connsiteY11" fmla="*/ 887580 h 1910576"/>
                <a:gd name="connsiteX12" fmla="*/ 1001757 w 1518129"/>
                <a:gd name="connsiteY12" fmla="*/ 557324 h 1910576"/>
                <a:gd name="connsiteX13" fmla="*/ 806783 w 1518129"/>
                <a:gd name="connsiteY13" fmla="*/ 513030 h 1910576"/>
                <a:gd name="connsiteX14" fmla="*/ 810613 w 1518129"/>
                <a:gd name="connsiteY14" fmla="*/ 901237 h 1910576"/>
                <a:gd name="connsiteX15" fmla="*/ 778941 w 1518129"/>
                <a:gd name="connsiteY15" fmla="*/ 121917 h 1910576"/>
                <a:gd name="connsiteX16" fmla="*/ 582042 w 1518129"/>
                <a:gd name="connsiteY16" fmla="*/ 161731 h 1910576"/>
                <a:gd name="connsiteX17" fmla="*/ 554580 w 1518129"/>
                <a:gd name="connsiteY17" fmla="*/ 1197645 h 1910576"/>
                <a:gd name="connsiteX18" fmla="*/ 419736 w 1518129"/>
                <a:gd name="connsiteY18" fmla="*/ 1153389 h 1910576"/>
                <a:gd name="connsiteX19" fmla="*/ 0 w 1518129"/>
                <a:gd name="connsiteY19" fmla="*/ 891306 h 1910576"/>
                <a:gd name="connsiteX0" fmla="*/ 0 w 1518129"/>
                <a:gd name="connsiteY0" fmla="*/ 891306 h 1918220"/>
                <a:gd name="connsiteX1" fmla="*/ 227051 w 1518129"/>
                <a:gd name="connsiteY1" fmla="*/ 1320850 h 1918220"/>
                <a:gd name="connsiteX2" fmla="*/ 462841 w 1518129"/>
                <a:gd name="connsiteY2" fmla="*/ 1655174 h 1918220"/>
                <a:gd name="connsiteX3" fmla="*/ 670217 w 1518129"/>
                <a:gd name="connsiteY3" fmla="*/ 1896868 h 1918220"/>
                <a:gd name="connsiteX4" fmla="*/ 1366786 w 1518129"/>
                <a:gd name="connsiteY4" fmla="*/ 1899100 h 1918220"/>
                <a:gd name="connsiteX5" fmla="*/ 1516859 w 1518129"/>
                <a:gd name="connsiteY5" fmla="*/ 1069958 h 1918220"/>
                <a:gd name="connsiteX6" fmla="*/ 1464891 w 1518129"/>
                <a:gd name="connsiteY6" fmla="*/ 644162 h 1918220"/>
                <a:gd name="connsiteX7" fmla="*/ 1272486 w 1518129"/>
                <a:gd name="connsiteY7" fmla="*/ 612493 h 1918220"/>
                <a:gd name="connsiteX8" fmla="*/ 1264720 w 1518129"/>
                <a:gd name="connsiteY8" fmla="*/ 911472 h 1918220"/>
                <a:gd name="connsiteX9" fmla="*/ 1252622 w 1518129"/>
                <a:gd name="connsiteY9" fmla="*/ 600743 h 1918220"/>
                <a:gd name="connsiteX10" fmla="*/ 1022817 w 1518129"/>
                <a:gd name="connsiteY10" fmla="*/ 558366 h 1918220"/>
                <a:gd name="connsiteX11" fmla="*/ 1053082 w 1518129"/>
                <a:gd name="connsiteY11" fmla="*/ 887580 h 1918220"/>
                <a:gd name="connsiteX12" fmla="*/ 1001757 w 1518129"/>
                <a:gd name="connsiteY12" fmla="*/ 557324 h 1918220"/>
                <a:gd name="connsiteX13" fmla="*/ 806783 w 1518129"/>
                <a:gd name="connsiteY13" fmla="*/ 513030 h 1918220"/>
                <a:gd name="connsiteX14" fmla="*/ 810613 w 1518129"/>
                <a:gd name="connsiteY14" fmla="*/ 901237 h 1918220"/>
                <a:gd name="connsiteX15" fmla="*/ 778941 w 1518129"/>
                <a:gd name="connsiteY15" fmla="*/ 121917 h 1918220"/>
                <a:gd name="connsiteX16" fmla="*/ 582042 w 1518129"/>
                <a:gd name="connsiteY16" fmla="*/ 161731 h 1918220"/>
                <a:gd name="connsiteX17" fmla="*/ 554580 w 1518129"/>
                <a:gd name="connsiteY17" fmla="*/ 1197645 h 1918220"/>
                <a:gd name="connsiteX18" fmla="*/ 419736 w 1518129"/>
                <a:gd name="connsiteY18" fmla="*/ 1153389 h 1918220"/>
                <a:gd name="connsiteX19" fmla="*/ 0 w 1518129"/>
                <a:gd name="connsiteY19" fmla="*/ 891306 h 1918220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0789"/>
                <a:gd name="connsiteX1" fmla="*/ 227051 w 1518129"/>
                <a:gd name="connsiteY1" fmla="*/ 1320850 h 1900789"/>
                <a:gd name="connsiteX2" fmla="*/ 462841 w 1518129"/>
                <a:gd name="connsiteY2" fmla="*/ 1655174 h 1900789"/>
                <a:gd name="connsiteX3" fmla="*/ 670217 w 1518129"/>
                <a:gd name="connsiteY3" fmla="*/ 1896868 h 1900789"/>
                <a:gd name="connsiteX4" fmla="*/ 1366786 w 1518129"/>
                <a:gd name="connsiteY4" fmla="*/ 1899100 h 1900789"/>
                <a:gd name="connsiteX5" fmla="*/ 1516859 w 1518129"/>
                <a:gd name="connsiteY5" fmla="*/ 1069958 h 1900789"/>
                <a:gd name="connsiteX6" fmla="*/ 1464891 w 1518129"/>
                <a:gd name="connsiteY6" fmla="*/ 644162 h 1900789"/>
                <a:gd name="connsiteX7" fmla="*/ 1272486 w 1518129"/>
                <a:gd name="connsiteY7" fmla="*/ 612493 h 1900789"/>
                <a:gd name="connsiteX8" fmla="*/ 1264720 w 1518129"/>
                <a:gd name="connsiteY8" fmla="*/ 911472 h 1900789"/>
                <a:gd name="connsiteX9" fmla="*/ 1252622 w 1518129"/>
                <a:gd name="connsiteY9" fmla="*/ 600743 h 1900789"/>
                <a:gd name="connsiteX10" fmla="*/ 1022817 w 1518129"/>
                <a:gd name="connsiteY10" fmla="*/ 558366 h 1900789"/>
                <a:gd name="connsiteX11" fmla="*/ 1053082 w 1518129"/>
                <a:gd name="connsiteY11" fmla="*/ 887580 h 1900789"/>
                <a:gd name="connsiteX12" fmla="*/ 1001757 w 1518129"/>
                <a:gd name="connsiteY12" fmla="*/ 557324 h 1900789"/>
                <a:gd name="connsiteX13" fmla="*/ 806783 w 1518129"/>
                <a:gd name="connsiteY13" fmla="*/ 513030 h 1900789"/>
                <a:gd name="connsiteX14" fmla="*/ 810613 w 1518129"/>
                <a:gd name="connsiteY14" fmla="*/ 901237 h 1900789"/>
                <a:gd name="connsiteX15" fmla="*/ 778941 w 1518129"/>
                <a:gd name="connsiteY15" fmla="*/ 121917 h 1900789"/>
                <a:gd name="connsiteX16" fmla="*/ 582042 w 1518129"/>
                <a:gd name="connsiteY16" fmla="*/ 161731 h 1900789"/>
                <a:gd name="connsiteX17" fmla="*/ 554580 w 1518129"/>
                <a:gd name="connsiteY17" fmla="*/ 1197645 h 1900789"/>
                <a:gd name="connsiteX18" fmla="*/ 419736 w 1518129"/>
                <a:gd name="connsiteY18" fmla="*/ 1153389 h 1900789"/>
                <a:gd name="connsiteX19" fmla="*/ 0 w 1518129"/>
                <a:gd name="connsiteY19" fmla="*/ 891306 h 1900789"/>
                <a:gd name="connsiteX0" fmla="*/ 0 w 1518129"/>
                <a:gd name="connsiteY0" fmla="*/ 891306 h 1899182"/>
                <a:gd name="connsiteX1" fmla="*/ 227051 w 1518129"/>
                <a:gd name="connsiteY1" fmla="*/ 1320850 h 1899182"/>
                <a:gd name="connsiteX2" fmla="*/ 462841 w 1518129"/>
                <a:gd name="connsiteY2" fmla="*/ 1655174 h 1899182"/>
                <a:gd name="connsiteX3" fmla="*/ 670217 w 1518129"/>
                <a:gd name="connsiteY3" fmla="*/ 1896868 h 1899182"/>
                <a:gd name="connsiteX4" fmla="*/ 1366786 w 1518129"/>
                <a:gd name="connsiteY4" fmla="*/ 1899100 h 1899182"/>
                <a:gd name="connsiteX5" fmla="*/ 1516859 w 1518129"/>
                <a:gd name="connsiteY5" fmla="*/ 1069958 h 1899182"/>
                <a:gd name="connsiteX6" fmla="*/ 1464891 w 1518129"/>
                <a:gd name="connsiteY6" fmla="*/ 644162 h 1899182"/>
                <a:gd name="connsiteX7" fmla="*/ 1272486 w 1518129"/>
                <a:gd name="connsiteY7" fmla="*/ 612493 h 1899182"/>
                <a:gd name="connsiteX8" fmla="*/ 1264720 w 1518129"/>
                <a:gd name="connsiteY8" fmla="*/ 911472 h 1899182"/>
                <a:gd name="connsiteX9" fmla="*/ 1252622 w 1518129"/>
                <a:gd name="connsiteY9" fmla="*/ 600743 h 1899182"/>
                <a:gd name="connsiteX10" fmla="*/ 1022817 w 1518129"/>
                <a:gd name="connsiteY10" fmla="*/ 558366 h 1899182"/>
                <a:gd name="connsiteX11" fmla="*/ 1053082 w 1518129"/>
                <a:gd name="connsiteY11" fmla="*/ 887580 h 1899182"/>
                <a:gd name="connsiteX12" fmla="*/ 1001757 w 1518129"/>
                <a:gd name="connsiteY12" fmla="*/ 557324 h 1899182"/>
                <a:gd name="connsiteX13" fmla="*/ 806783 w 1518129"/>
                <a:gd name="connsiteY13" fmla="*/ 513030 h 1899182"/>
                <a:gd name="connsiteX14" fmla="*/ 810613 w 1518129"/>
                <a:gd name="connsiteY14" fmla="*/ 901237 h 1899182"/>
                <a:gd name="connsiteX15" fmla="*/ 778941 w 1518129"/>
                <a:gd name="connsiteY15" fmla="*/ 121917 h 1899182"/>
                <a:gd name="connsiteX16" fmla="*/ 582042 w 1518129"/>
                <a:gd name="connsiteY16" fmla="*/ 161731 h 1899182"/>
                <a:gd name="connsiteX17" fmla="*/ 554580 w 1518129"/>
                <a:gd name="connsiteY17" fmla="*/ 1197645 h 1899182"/>
                <a:gd name="connsiteX18" fmla="*/ 419736 w 1518129"/>
                <a:gd name="connsiteY18" fmla="*/ 1153389 h 1899182"/>
                <a:gd name="connsiteX19" fmla="*/ 0 w 1518129"/>
                <a:gd name="connsiteY19" fmla="*/ 891306 h 1899182"/>
                <a:gd name="connsiteX0" fmla="*/ 0 w 1518129"/>
                <a:gd name="connsiteY0" fmla="*/ 891306 h 1898397"/>
                <a:gd name="connsiteX1" fmla="*/ 227051 w 1518129"/>
                <a:gd name="connsiteY1" fmla="*/ 1320850 h 1898397"/>
                <a:gd name="connsiteX2" fmla="*/ 462841 w 1518129"/>
                <a:gd name="connsiteY2" fmla="*/ 1655174 h 1898397"/>
                <a:gd name="connsiteX3" fmla="*/ 670217 w 1518129"/>
                <a:gd name="connsiteY3" fmla="*/ 1896868 h 1898397"/>
                <a:gd name="connsiteX4" fmla="*/ 1366786 w 1518129"/>
                <a:gd name="connsiteY4" fmla="*/ 1893394 h 1898397"/>
                <a:gd name="connsiteX5" fmla="*/ 1516859 w 1518129"/>
                <a:gd name="connsiteY5" fmla="*/ 1069958 h 1898397"/>
                <a:gd name="connsiteX6" fmla="*/ 1464891 w 1518129"/>
                <a:gd name="connsiteY6" fmla="*/ 644162 h 1898397"/>
                <a:gd name="connsiteX7" fmla="*/ 1272486 w 1518129"/>
                <a:gd name="connsiteY7" fmla="*/ 612493 h 1898397"/>
                <a:gd name="connsiteX8" fmla="*/ 1264720 w 1518129"/>
                <a:gd name="connsiteY8" fmla="*/ 911472 h 1898397"/>
                <a:gd name="connsiteX9" fmla="*/ 1252622 w 1518129"/>
                <a:gd name="connsiteY9" fmla="*/ 600743 h 1898397"/>
                <a:gd name="connsiteX10" fmla="*/ 1022817 w 1518129"/>
                <a:gd name="connsiteY10" fmla="*/ 558366 h 1898397"/>
                <a:gd name="connsiteX11" fmla="*/ 1053082 w 1518129"/>
                <a:gd name="connsiteY11" fmla="*/ 887580 h 1898397"/>
                <a:gd name="connsiteX12" fmla="*/ 1001757 w 1518129"/>
                <a:gd name="connsiteY12" fmla="*/ 557324 h 1898397"/>
                <a:gd name="connsiteX13" fmla="*/ 806783 w 1518129"/>
                <a:gd name="connsiteY13" fmla="*/ 513030 h 1898397"/>
                <a:gd name="connsiteX14" fmla="*/ 810613 w 1518129"/>
                <a:gd name="connsiteY14" fmla="*/ 901237 h 1898397"/>
                <a:gd name="connsiteX15" fmla="*/ 778941 w 1518129"/>
                <a:gd name="connsiteY15" fmla="*/ 121917 h 1898397"/>
                <a:gd name="connsiteX16" fmla="*/ 582042 w 1518129"/>
                <a:gd name="connsiteY16" fmla="*/ 161731 h 1898397"/>
                <a:gd name="connsiteX17" fmla="*/ 554580 w 1518129"/>
                <a:gd name="connsiteY17" fmla="*/ 1197645 h 1898397"/>
                <a:gd name="connsiteX18" fmla="*/ 419736 w 1518129"/>
                <a:gd name="connsiteY18" fmla="*/ 1153389 h 1898397"/>
                <a:gd name="connsiteX19" fmla="*/ 0 w 1518129"/>
                <a:gd name="connsiteY19" fmla="*/ 891306 h 1898397"/>
                <a:gd name="connsiteX0" fmla="*/ 0 w 1518129"/>
                <a:gd name="connsiteY0" fmla="*/ 891306 h 2083506"/>
                <a:gd name="connsiteX1" fmla="*/ 227051 w 1518129"/>
                <a:gd name="connsiteY1" fmla="*/ 1320850 h 2083506"/>
                <a:gd name="connsiteX2" fmla="*/ 462841 w 1518129"/>
                <a:gd name="connsiteY2" fmla="*/ 1655174 h 2083506"/>
                <a:gd name="connsiteX3" fmla="*/ 685760 w 1518129"/>
                <a:gd name="connsiteY3" fmla="*/ 2083377 h 2083506"/>
                <a:gd name="connsiteX4" fmla="*/ 1366786 w 1518129"/>
                <a:gd name="connsiteY4" fmla="*/ 1893394 h 2083506"/>
                <a:gd name="connsiteX5" fmla="*/ 1516859 w 1518129"/>
                <a:gd name="connsiteY5" fmla="*/ 1069958 h 2083506"/>
                <a:gd name="connsiteX6" fmla="*/ 1464891 w 1518129"/>
                <a:gd name="connsiteY6" fmla="*/ 644162 h 2083506"/>
                <a:gd name="connsiteX7" fmla="*/ 1272486 w 1518129"/>
                <a:gd name="connsiteY7" fmla="*/ 612493 h 2083506"/>
                <a:gd name="connsiteX8" fmla="*/ 1264720 w 1518129"/>
                <a:gd name="connsiteY8" fmla="*/ 911472 h 2083506"/>
                <a:gd name="connsiteX9" fmla="*/ 1252622 w 1518129"/>
                <a:gd name="connsiteY9" fmla="*/ 600743 h 2083506"/>
                <a:gd name="connsiteX10" fmla="*/ 1022817 w 1518129"/>
                <a:gd name="connsiteY10" fmla="*/ 558366 h 2083506"/>
                <a:gd name="connsiteX11" fmla="*/ 1053082 w 1518129"/>
                <a:gd name="connsiteY11" fmla="*/ 887580 h 2083506"/>
                <a:gd name="connsiteX12" fmla="*/ 1001757 w 1518129"/>
                <a:gd name="connsiteY12" fmla="*/ 557324 h 2083506"/>
                <a:gd name="connsiteX13" fmla="*/ 806783 w 1518129"/>
                <a:gd name="connsiteY13" fmla="*/ 513030 h 2083506"/>
                <a:gd name="connsiteX14" fmla="*/ 810613 w 1518129"/>
                <a:gd name="connsiteY14" fmla="*/ 901237 h 2083506"/>
                <a:gd name="connsiteX15" fmla="*/ 778941 w 1518129"/>
                <a:gd name="connsiteY15" fmla="*/ 121917 h 2083506"/>
                <a:gd name="connsiteX16" fmla="*/ 582042 w 1518129"/>
                <a:gd name="connsiteY16" fmla="*/ 161731 h 2083506"/>
                <a:gd name="connsiteX17" fmla="*/ 554580 w 1518129"/>
                <a:gd name="connsiteY17" fmla="*/ 1197645 h 2083506"/>
                <a:gd name="connsiteX18" fmla="*/ 419736 w 1518129"/>
                <a:gd name="connsiteY18" fmla="*/ 1153389 h 2083506"/>
                <a:gd name="connsiteX19" fmla="*/ 0 w 1518129"/>
                <a:gd name="connsiteY19" fmla="*/ 891306 h 2083506"/>
                <a:gd name="connsiteX0" fmla="*/ 0 w 1518129"/>
                <a:gd name="connsiteY0" fmla="*/ 891306 h 2087673"/>
                <a:gd name="connsiteX1" fmla="*/ 227051 w 1518129"/>
                <a:gd name="connsiteY1" fmla="*/ 1320850 h 2087673"/>
                <a:gd name="connsiteX2" fmla="*/ 462841 w 1518129"/>
                <a:gd name="connsiteY2" fmla="*/ 1655174 h 2087673"/>
                <a:gd name="connsiteX3" fmla="*/ 685760 w 1518129"/>
                <a:gd name="connsiteY3" fmla="*/ 2083377 h 2087673"/>
                <a:gd name="connsiteX4" fmla="*/ 1304616 w 1518129"/>
                <a:gd name="connsiteY4" fmla="*/ 2087673 h 2087673"/>
                <a:gd name="connsiteX5" fmla="*/ 1516859 w 1518129"/>
                <a:gd name="connsiteY5" fmla="*/ 1069958 h 2087673"/>
                <a:gd name="connsiteX6" fmla="*/ 1464891 w 1518129"/>
                <a:gd name="connsiteY6" fmla="*/ 644162 h 2087673"/>
                <a:gd name="connsiteX7" fmla="*/ 1272486 w 1518129"/>
                <a:gd name="connsiteY7" fmla="*/ 612493 h 2087673"/>
                <a:gd name="connsiteX8" fmla="*/ 1264720 w 1518129"/>
                <a:gd name="connsiteY8" fmla="*/ 911472 h 2087673"/>
                <a:gd name="connsiteX9" fmla="*/ 1252622 w 1518129"/>
                <a:gd name="connsiteY9" fmla="*/ 600743 h 2087673"/>
                <a:gd name="connsiteX10" fmla="*/ 1022817 w 1518129"/>
                <a:gd name="connsiteY10" fmla="*/ 558366 h 2087673"/>
                <a:gd name="connsiteX11" fmla="*/ 1053082 w 1518129"/>
                <a:gd name="connsiteY11" fmla="*/ 887580 h 2087673"/>
                <a:gd name="connsiteX12" fmla="*/ 1001757 w 1518129"/>
                <a:gd name="connsiteY12" fmla="*/ 557324 h 2087673"/>
                <a:gd name="connsiteX13" fmla="*/ 806783 w 1518129"/>
                <a:gd name="connsiteY13" fmla="*/ 513030 h 2087673"/>
                <a:gd name="connsiteX14" fmla="*/ 810613 w 1518129"/>
                <a:gd name="connsiteY14" fmla="*/ 901237 h 2087673"/>
                <a:gd name="connsiteX15" fmla="*/ 778941 w 1518129"/>
                <a:gd name="connsiteY15" fmla="*/ 121917 h 2087673"/>
                <a:gd name="connsiteX16" fmla="*/ 582042 w 1518129"/>
                <a:gd name="connsiteY16" fmla="*/ 161731 h 2087673"/>
                <a:gd name="connsiteX17" fmla="*/ 554580 w 1518129"/>
                <a:gd name="connsiteY17" fmla="*/ 1197645 h 2087673"/>
                <a:gd name="connsiteX18" fmla="*/ 419736 w 1518129"/>
                <a:gd name="connsiteY18" fmla="*/ 1153389 h 2087673"/>
                <a:gd name="connsiteX19" fmla="*/ 0 w 1518129"/>
                <a:gd name="connsiteY19" fmla="*/ 891306 h 208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8129" h="2087673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45749" y="2041189"/>
                    <a:pt x="685760" y="2083377"/>
                  </a:cubicBezTo>
                  <a:cubicBezTo>
                    <a:pt x="889200" y="2089319"/>
                    <a:pt x="1008846" y="2083505"/>
                    <a:pt x="1304616" y="2087673"/>
                  </a:cubicBezTo>
                  <a:cubicBezTo>
                    <a:pt x="1468370" y="1792044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99CA423-8831-4FA8-9534-323FED892CF5}"/>
              </a:ext>
            </a:extLst>
          </p:cNvPr>
          <p:cNvGrpSpPr/>
          <p:nvPr/>
        </p:nvGrpSpPr>
        <p:grpSpPr>
          <a:xfrm>
            <a:off x="5974146" y="2082610"/>
            <a:ext cx="1207481" cy="2254879"/>
            <a:chOff x="5358511" y="2127877"/>
            <a:chExt cx="1207481" cy="225487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E8FA264-6FE1-4981-8C83-7C46A75717C9}"/>
                </a:ext>
              </a:extLst>
            </p:cNvPr>
            <p:cNvGrpSpPr/>
            <p:nvPr/>
          </p:nvGrpSpPr>
          <p:grpSpPr>
            <a:xfrm>
              <a:off x="5671878" y="2127877"/>
              <a:ext cx="894114" cy="1668796"/>
              <a:chOff x="3501573" y="3178068"/>
              <a:chExt cx="1340594" cy="2737840"/>
            </a:xfrm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086604F-3B5B-413A-94E7-C7DFECD1F602}"/>
                  </a:ext>
                </a:extLst>
              </p:cNvPr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2F26AAF-F102-4076-A0D2-C6C265A992A2}"/>
                  </a:ext>
                </a:extLst>
              </p:cNvPr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946B4DB-1352-4D89-B7E9-490C512727CA}"/>
                  </a:ext>
                </a:extLst>
              </p:cNvPr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4ED3C73D-8349-452C-9449-023500E50637}"/>
                  </a:ext>
                </a:extLst>
              </p:cNvPr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avLst/>
                <a:gdLst>
                  <a:gd name="connsiteX0" fmla="*/ 350044 w 400050"/>
                  <a:gd name="connsiteY0" fmla="*/ 7144 h 828675"/>
                  <a:gd name="connsiteX1" fmla="*/ 53816 w 400050"/>
                  <a:gd name="connsiteY1" fmla="*/ 7144 h 828675"/>
                  <a:gd name="connsiteX2" fmla="*/ 7144 w 400050"/>
                  <a:gd name="connsiteY2" fmla="*/ 53816 h 828675"/>
                  <a:gd name="connsiteX3" fmla="*/ 7144 w 400050"/>
                  <a:gd name="connsiteY3" fmla="*/ 781526 h 828675"/>
                  <a:gd name="connsiteX4" fmla="*/ 53816 w 400050"/>
                  <a:gd name="connsiteY4" fmla="*/ 828199 h 828675"/>
                  <a:gd name="connsiteX5" fmla="*/ 350044 w 400050"/>
                  <a:gd name="connsiteY5" fmla="*/ 828199 h 828675"/>
                  <a:gd name="connsiteX6" fmla="*/ 396716 w 400050"/>
                  <a:gd name="connsiteY6" fmla="*/ 781526 h 828675"/>
                  <a:gd name="connsiteX7" fmla="*/ 396716 w 400050"/>
                  <a:gd name="connsiteY7" fmla="*/ 53816 h 828675"/>
                  <a:gd name="connsiteX8" fmla="*/ 350044 w 400050"/>
                  <a:gd name="connsiteY8" fmla="*/ 7144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828675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567B4BDE-AA2B-48B8-A91C-C7CE010FA868}"/>
                  </a:ext>
                </a:extLst>
              </p:cNvPr>
              <p:cNvSpPr/>
              <p:nvPr/>
            </p:nvSpPr>
            <p:spPr>
              <a:xfrm>
                <a:off x="3529897" y="3190651"/>
                <a:ext cx="1290246" cy="2706371"/>
              </a:xfrm>
              <a:custGeom>
                <a:avLst/>
                <a:gdLst>
                  <a:gd name="connsiteX0" fmla="*/ 345281 w 390525"/>
                  <a:gd name="connsiteY0" fmla="*/ 7144 h 819150"/>
                  <a:gd name="connsiteX1" fmla="*/ 52864 w 390525"/>
                  <a:gd name="connsiteY1" fmla="*/ 7144 h 819150"/>
                  <a:gd name="connsiteX2" fmla="*/ 7144 w 390525"/>
                  <a:gd name="connsiteY2" fmla="*/ 52864 h 819150"/>
                  <a:gd name="connsiteX3" fmla="*/ 7144 w 390525"/>
                  <a:gd name="connsiteY3" fmla="*/ 772954 h 819150"/>
                  <a:gd name="connsiteX4" fmla="*/ 52864 w 390525"/>
                  <a:gd name="connsiteY4" fmla="*/ 818674 h 819150"/>
                  <a:gd name="connsiteX5" fmla="*/ 345281 w 390525"/>
                  <a:gd name="connsiteY5" fmla="*/ 818674 h 819150"/>
                  <a:gd name="connsiteX6" fmla="*/ 391001 w 390525"/>
                  <a:gd name="connsiteY6" fmla="*/ 772954 h 819150"/>
                  <a:gd name="connsiteX7" fmla="*/ 391001 w 390525"/>
                  <a:gd name="connsiteY7" fmla="*/ 52864 h 819150"/>
                  <a:gd name="connsiteX8" fmla="*/ 345281 w 390525"/>
                  <a:gd name="connsiteY8" fmla="*/ 7144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525" h="819150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F1D59B6A-9302-4B65-A26D-8F6732E7B887}"/>
                  </a:ext>
                </a:extLst>
              </p:cNvPr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CA64F929-DE66-4865-977B-16B5D23753F5}"/>
                  </a:ext>
                </a:extLst>
              </p:cNvPr>
              <p:cNvGrpSpPr/>
              <p:nvPr/>
            </p:nvGrpSpPr>
            <p:grpSpPr>
              <a:xfrm>
                <a:off x="4092761" y="5635852"/>
                <a:ext cx="164520" cy="173080"/>
                <a:chOff x="6772303" y="6038214"/>
                <a:chExt cx="140650" cy="147968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4801F9FF-23EE-41A0-A0E9-12A461EC1165}"/>
                    </a:ext>
                  </a:extLst>
                </p:cNvPr>
                <p:cNvSpPr/>
                <p:nvPr/>
              </p:nvSpPr>
              <p:spPr>
                <a:xfrm>
                  <a:off x="6772303" y="6038214"/>
                  <a:ext cx="140650" cy="14796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DFAEFD6A-A8B8-4038-AF89-49E905DD243E}"/>
                    </a:ext>
                  </a:extLst>
                </p:cNvPr>
                <p:cNvSpPr/>
                <p:nvPr/>
              </p:nvSpPr>
              <p:spPr>
                <a:xfrm>
                  <a:off x="6807465" y="6071635"/>
                  <a:ext cx="70326" cy="811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EBC3888E-01D7-4EE4-BA11-AB37FD49318D}"/>
                  </a:ext>
                </a:extLst>
              </p:cNvPr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B0323A6A-7C95-4494-B940-1498254AEEF5}"/>
                  </a:ext>
                </a:extLst>
              </p:cNvPr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8A694850-5289-4A40-A07F-BD188CB6EAF7}"/>
                  </a:ext>
                </a:extLst>
              </p:cNvPr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9" name="Freeform 62">
              <a:extLst>
                <a:ext uri="{FF2B5EF4-FFF2-40B4-BE49-F238E27FC236}">
                  <a16:creationId xmlns:a16="http://schemas.microsoft.com/office/drawing/2014/main" id="{842610EA-1E58-4144-B351-9DFAD59DD472}"/>
                </a:ext>
              </a:extLst>
            </p:cNvPr>
            <p:cNvSpPr/>
            <p:nvPr/>
          </p:nvSpPr>
          <p:spPr>
            <a:xfrm rot="1176569" flipH="1">
              <a:off x="5358511" y="3050258"/>
              <a:ext cx="968974" cy="1332498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  <a:gd name="connsiteX0" fmla="*/ 0 w 1518129"/>
                <a:gd name="connsiteY0" fmla="*/ 891306 h 2174861"/>
                <a:gd name="connsiteX1" fmla="*/ 227051 w 1518129"/>
                <a:gd name="connsiteY1" fmla="*/ 1320850 h 2174861"/>
                <a:gd name="connsiteX2" fmla="*/ 462841 w 1518129"/>
                <a:gd name="connsiteY2" fmla="*/ 1655174 h 2174861"/>
                <a:gd name="connsiteX3" fmla="*/ 644540 w 1518129"/>
                <a:gd name="connsiteY3" fmla="*/ 1879748 h 2174861"/>
                <a:gd name="connsiteX4" fmla="*/ 678137 w 1518129"/>
                <a:gd name="connsiteY4" fmla="*/ 2115210 h 2174861"/>
                <a:gd name="connsiteX5" fmla="*/ 1339145 w 1518129"/>
                <a:gd name="connsiteY5" fmla="*/ 2174859 h 2174861"/>
                <a:gd name="connsiteX6" fmla="*/ 1358227 w 1518129"/>
                <a:gd name="connsiteY6" fmla="*/ 1930484 h 2174861"/>
                <a:gd name="connsiteX7" fmla="*/ 1516859 w 1518129"/>
                <a:gd name="connsiteY7" fmla="*/ 1069958 h 2174861"/>
                <a:gd name="connsiteX8" fmla="*/ 1464891 w 1518129"/>
                <a:gd name="connsiteY8" fmla="*/ 644162 h 2174861"/>
                <a:gd name="connsiteX9" fmla="*/ 1272486 w 1518129"/>
                <a:gd name="connsiteY9" fmla="*/ 612493 h 2174861"/>
                <a:gd name="connsiteX10" fmla="*/ 1264720 w 1518129"/>
                <a:gd name="connsiteY10" fmla="*/ 911472 h 2174861"/>
                <a:gd name="connsiteX11" fmla="*/ 1252622 w 1518129"/>
                <a:gd name="connsiteY11" fmla="*/ 600743 h 2174861"/>
                <a:gd name="connsiteX12" fmla="*/ 1022817 w 1518129"/>
                <a:gd name="connsiteY12" fmla="*/ 558366 h 2174861"/>
                <a:gd name="connsiteX13" fmla="*/ 1053082 w 1518129"/>
                <a:gd name="connsiteY13" fmla="*/ 887580 h 2174861"/>
                <a:gd name="connsiteX14" fmla="*/ 1001757 w 1518129"/>
                <a:gd name="connsiteY14" fmla="*/ 557324 h 2174861"/>
                <a:gd name="connsiteX15" fmla="*/ 806783 w 1518129"/>
                <a:gd name="connsiteY15" fmla="*/ 513030 h 2174861"/>
                <a:gd name="connsiteX16" fmla="*/ 810613 w 1518129"/>
                <a:gd name="connsiteY16" fmla="*/ 901237 h 2174861"/>
                <a:gd name="connsiteX17" fmla="*/ 778941 w 1518129"/>
                <a:gd name="connsiteY17" fmla="*/ 121917 h 2174861"/>
                <a:gd name="connsiteX18" fmla="*/ 582042 w 1518129"/>
                <a:gd name="connsiteY18" fmla="*/ 161731 h 2174861"/>
                <a:gd name="connsiteX19" fmla="*/ 554580 w 1518129"/>
                <a:gd name="connsiteY19" fmla="*/ 1197645 h 2174861"/>
                <a:gd name="connsiteX20" fmla="*/ 419736 w 1518129"/>
                <a:gd name="connsiteY20" fmla="*/ 1153389 h 2174861"/>
                <a:gd name="connsiteX21" fmla="*/ 0 w 1518129"/>
                <a:gd name="connsiteY21" fmla="*/ 891306 h 2174861"/>
                <a:gd name="connsiteX0" fmla="*/ 0 w 1518129"/>
                <a:gd name="connsiteY0" fmla="*/ 891306 h 2116848"/>
                <a:gd name="connsiteX1" fmla="*/ 227051 w 1518129"/>
                <a:gd name="connsiteY1" fmla="*/ 1320850 h 2116848"/>
                <a:gd name="connsiteX2" fmla="*/ 462841 w 1518129"/>
                <a:gd name="connsiteY2" fmla="*/ 1655174 h 2116848"/>
                <a:gd name="connsiteX3" fmla="*/ 644540 w 1518129"/>
                <a:gd name="connsiteY3" fmla="*/ 1879748 h 2116848"/>
                <a:gd name="connsiteX4" fmla="*/ 678137 w 1518129"/>
                <a:gd name="connsiteY4" fmla="*/ 2115210 h 2116848"/>
                <a:gd name="connsiteX5" fmla="*/ 1358227 w 1518129"/>
                <a:gd name="connsiteY5" fmla="*/ 1930484 h 2116848"/>
                <a:gd name="connsiteX6" fmla="*/ 1516859 w 1518129"/>
                <a:gd name="connsiteY6" fmla="*/ 1069958 h 2116848"/>
                <a:gd name="connsiteX7" fmla="*/ 1464891 w 1518129"/>
                <a:gd name="connsiteY7" fmla="*/ 644162 h 2116848"/>
                <a:gd name="connsiteX8" fmla="*/ 1272486 w 1518129"/>
                <a:gd name="connsiteY8" fmla="*/ 612493 h 2116848"/>
                <a:gd name="connsiteX9" fmla="*/ 1264720 w 1518129"/>
                <a:gd name="connsiteY9" fmla="*/ 911472 h 2116848"/>
                <a:gd name="connsiteX10" fmla="*/ 1252622 w 1518129"/>
                <a:gd name="connsiteY10" fmla="*/ 600743 h 2116848"/>
                <a:gd name="connsiteX11" fmla="*/ 1022817 w 1518129"/>
                <a:gd name="connsiteY11" fmla="*/ 558366 h 2116848"/>
                <a:gd name="connsiteX12" fmla="*/ 1053082 w 1518129"/>
                <a:gd name="connsiteY12" fmla="*/ 887580 h 2116848"/>
                <a:gd name="connsiteX13" fmla="*/ 1001757 w 1518129"/>
                <a:gd name="connsiteY13" fmla="*/ 557324 h 2116848"/>
                <a:gd name="connsiteX14" fmla="*/ 806783 w 1518129"/>
                <a:gd name="connsiteY14" fmla="*/ 513030 h 2116848"/>
                <a:gd name="connsiteX15" fmla="*/ 810613 w 1518129"/>
                <a:gd name="connsiteY15" fmla="*/ 901237 h 2116848"/>
                <a:gd name="connsiteX16" fmla="*/ 778941 w 1518129"/>
                <a:gd name="connsiteY16" fmla="*/ 121917 h 2116848"/>
                <a:gd name="connsiteX17" fmla="*/ 582042 w 1518129"/>
                <a:gd name="connsiteY17" fmla="*/ 161731 h 2116848"/>
                <a:gd name="connsiteX18" fmla="*/ 554580 w 1518129"/>
                <a:gd name="connsiteY18" fmla="*/ 1197645 h 2116848"/>
                <a:gd name="connsiteX19" fmla="*/ 419736 w 1518129"/>
                <a:gd name="connsiteY19" fmla="*/ 1153389 h 2116848"/>
                <a:gd name="connsiteX20" fmla="*/ 0 w 1518129"/>
                <a:gd name="connsiteY20" fmla="*/ 891306 h 2116848"/>
                <a:gd name="connsiteX0" fmla="*/ 0 w 1518129"/>
                <a:gd name="connsiteY0" fmla="*/ 891306 h 1987766"/>
                <a:gd name="connsiteX1" fmla="*/ 227051 w 1518129"/>
                <a:gd name="connsiteY1" fmla="*/ 1320850 h 1987766"/>
                <a:gd name="connsiteX2" fmla="*/ 462841 w 1518129"/>
                <a:gd name="connsiteY2" fmla="*/ 1655174 h 1987766"/>
                <a:gd name="connsiteX3" fmla="*/ 644540 w 1518129"/>
                <a:gd name="connsiteY3" fmla="*/ 1879748 h 1987766"/>
                <a:gd name="connsiteX4" fmla="*/ 1358227 w 1518129"/>
                <a:gd name="connsiteY4" fmla="*/ 1930484 h 1987766"/>
                <a:gd name="connsiteX5" fmla="*/ 1516859 w 1518129"/>
                <a:gd name="connsiteY5" fmla="*/ 1069958 h 1987766"/>
                <a:gd name="connsiteX6" fmla="*/ 1464891 w 1518129"/>
                <a:gd name="connsiteY6" fmla="*/ 644162 h 1987766"/>
                <a:gd name="connsiteX7" fmla="*/ 1272486 w 1518129"/>
                <a:gd name="connsiteY7" fmla="*/ 612493 h 1987766"/>
                <a:gd name="connsiteX8" fmla="*/ 1264720 w 1518129"/>
                <a:gd name="connsiteY8" fmla="*/ 911472 h 1987766"/>
                <a:gd name="connsiteX9" fmla="*/ 1252622 w 1518129"/>
                <a:gd name="connsiteY9" fmla="*/ 600743 h 1987766"/>
                <a:gd name="connsiteX10" fmla="*/ 1022817 w 1518129"/>
                <a:gd name="connsiteY10" fmla="*/ 558366 h 1987766"/>
                <a:gd name="connsiteX11" fmla="*/ 1053082 w 1518129"/>
                <a:gd name="connsiteY11" fmla="*/ 887580 h 1987766"/>
                <a:gd name="connsiteX12" fmla="*/ 1001757 w 1518129"/>
                <a:gd name="connsiteY12" fmla="*/ 557324 h 1987766"/>
                <a:gd name="connsiteX13" fmla="*/ 806783 w 1518129"/>
                <a:gd name="connsiteY13" fmla="*/ 513030 h 1987766"/>
                <a:gd name="connsiteX14" fmla="*/ 810613 w 1518129"/>
                <a:gd name="connsiteY14" fmla="*/ 901237 h 1987766"/>
                <a:gd name="connsiteX15" fmla="*/ 778941 w 1518129"/>
                <a:gd name="connsiteY15" fmla="*/ 121917 h 1987766"/>
                <a:gd name="connsiteX16" fmla="*/ 582042 w 1518129"/>
                <a:gd name="connsiteY16" fmla="*/ 161731 h 1987766"/>
                <a:gd name="connsiteX17" fmla="*/ 554580 w 1518129"/>
                <a:gd name="connsiteY17" fmla="*/ 1197645 h 1987766"/>
                <a:gd name="connsiteX18" fmla="*/ 419736 w 1518129"/>
                <a:gd name="connsiteY18" fmla="*/ 1153389 h 1987766"/>
                <a:gd name="connsiteX19" fmla="*/ 0 w 1518129"/>
                <a:gd name="connsiteY19" fmla="*/ 891306 h 1987766"/>
                <a:gd name="connsiteX0" fmla="*/ 0 w 1518129"/>
                <a:gd name="connsiteY0" fmla="*/ 891306 h 1934599"/>
                <a:gd name="connsiteX1" fmla="*/ 227051 w 1518129"/>
                <a:gd name="connsiteY1" fmla="*/ 1320850 h 1934599"/>
                <a:gd name="connsiteX2" fmla="*/ 462841 w 1518129"/>
                <a:gd name="connsiteY2" fmla="*/ 1655174 h 1934599"/>
                <a:gd name="connsiteX3" fmla="*/ 644540 w 1518129"/>
                <a:gd name="connsiteY3" fmla="*/ 1879748 h 1934599"/>
                <a:gd name="connsiteX4" fmla="*/ 1358227 w 1518129"/>
                <a:gd name="connsiteY4" fmla="*/ 1930484 h 1934599"/>
                <a:gd name="connsiteX5" fmla="*/ 1516859 w 1518129"/>
                <a:gd name="connsiteY5" fmla="*/ 1069958 h 1934599"/>
                <a:gd name="connsiteX6" fmla="*/ 1464891 w 1518129"/>
                <a:gd name="connsiteY6" fmla="*/ 644162 h 1934599"/>
                <a:gd name="connsiteX7" fmla="*/ 1272486 w 1518129"/>
                <a:gd name="connsiteY7" fmla="*/ 612493 h 1934599"/>
                <a:gd name="connsiteX8" fmla="*/ 1264720 w 1518129"/>
                <a:gd name="connsiteY8" fmla="*/ 911472 h 1934599"/>
                <a:gd name="connsiteX9" fmla="*/ 1252622 w 1518129"/>
                <a:gd name="connsiteY9" fmla="*/ 600743 h 1934599"/>
                <a:gd name="connsiteX10" fmla="*/ 1022817 w 1518129"/>
                <a:gd name="connsiteY10" fmla="*/ 558366 h 1934599"/>
                <a:gd name="connsiteX11" fmla="*/ 1053082 w 1518129"/>
                <a:gd name="connsiteY11" fmla="*/ 887580 h 1934599"/>
                <a:gd name="connsiteX12" fmla="*/ 1001757 w 1518129"/>
                <a:gd name="connsiteY12" fmla="*/ 557324 h 1934599"/>
                <a:gd name="connsiteX13" fmla="*/ 806783 w 1518129"/>
                <a:gd name="connsiteY13" fmla="*/ 513030 h 1934599"/>
                <a:gd name="connsiteX14" fmla="*/ 810613 w 1518129"/>
                <a:gd name="connsiteY14" fmla="*/ 901237 h 1934599"/>
                <a:gd name="connsiteX15" fmla="*/ 778941 w 1518129"/>
                <a:gd name="connsiteY15" fmla="*/ 121917 h 1934599"/>
                <a:gd name="connsiteX16" fmla="*/ 582042 w 1518129"/>
                <a:gd name="connsiteY16" fmla="*/ 161731 h 1934599"/>
                <a:gd name="connsiteX17" fmla="*/ 554580 w 1518129"/>
                <a:gd name="connsiteY17" fmla="*/ 1197645 h 1934599"/>
                <a:gd name="connsiteX18" fmla="*/ 419736 w 1518129"/>
                <a:gd name="connsiteY18" fmla="*/ 1153389 h 1934599"/>
                <a:gd name="connsiteX19" fmla="*/ 0 w 1518129"/>
                <a:gd name="connsiteY19" fmla="*/ 891306 h 1934599"/>
                <a:gd name="connsiteX0" fmla="*/ 0 w 1518129"/>
                <a:gd name="connsiteY0" fmla="*/ 891306 h 1914832"/>
                <a:gd name="connsiteX1" fmla="*/ 227051 w 1518129"/>
                <a:gd name="connsiteY1" fmla="*/ 1320850 h 1914832"/>
                <a:gd name="connsiteX2" fmla="*/ 462841 w 1518129"/>
                <a:gd name="connsiteY2" fmla="*/ 1655174 h 1914832"/>
                <a:gd name="connsiteX3" fmla="*/ 644540 w 1518129"/>
                <a:gd name="connsiteY3" fmla="*/ 1879748 h 1914832"/>
                <a:gd name="connsiteX4" fmla="*/ 1366786 w 1518129"/>
                <a:gd name="connsiteY4" fmla="*/ 1904807 h 1914832"/>
                <a:gd name="connsiteX5" fmla="*/ 1516859 w 1518129"/>
                <a:gd name="connsiteY5" fmla="*/ 1069958 h 1914832"/>
                <a:gd name="connsiteX6" fmla="*/ 1464891 w 1518129"/>
                <a:gd name="connsiteY6" fmla="*/ 644162 h 1914832"/>
                <a:gd name="connsiteX7" fmla="*/ 1272486 w 1518129"/>
                <a:gd name="connsiteY7" fmla="*/ 612493 h 1914832"/>
                <a:gd name="connsiteX8" fmla="*/ 1264720 w 1518129"/>
                <a:gd name="connsiteY8" fmla="*/ 911472 h 1914832"/>
                <a:gd name="connsiteX9" fmla="*/ 1252622 w 1518129"/>
                <a:gd name="connsiteY9" fmla="*/ 600743 h 1914832"/>
                <a:gd name="connsiteX10" fmla="*/ 1022817 w 1518129"/>
                <a:gd name="connsiteY10" fmla="*/ 558366 h 1914832"/>
                <a:gd name="connsiteX11" fmla="*/ 1053082 w 1518129"/>
                <a:gd name="connsiteY11" fmla="*/ 887580 h 1914832"/>
                <a:gd name="connsiteX12" fmla="*/ 1001757 w 1518129"/>
                <a:gd name="connsiteY12" fmla="*/ 557324 h 1914832"/>
                <a:gd name="connsiteX13" fmla="*/ 806783 w 1518129"/>
                <a:gd name="connsiteY13" fmla="*/ 513030 h 1914832"/>
                <a:gd name="connsiteX14" fmla="*/ 810613 w 1518129"/>
                <a:gd name="connsiteY14" fmla="*/ 901237 h 1914832"/>
                <a:gd name="connsiteX15" fmla="*/ 778941 w 1518129"/>
                <a:gd name="connsiteY15" fmla="*/ 121917 h 1914832"/>
                <a:gd name="connsiteX16" fmla="*/ 582042 w 1518129"/>
                <a:gd name="connsiteY16" fmla="*/ 161731 h 1914832"/>
                <a:gd name="connsiteX17" fmla="*/ 554580 w 1518129"/>
                <a:gd name="connsiteY17" fmla="*/ 1197645 h 1914832"/>
                <a:gd name="connsiteX18" fmla="*/ 419736 w 1518129"/>
                <a:gd name="connsiteY18" fmla="*/ 1153389 h 1914832"/>
                <a:gd name="connsiteX19" fmla="*/ 0 w 1518129"/>
                <a:gd name="connsiteY19" fmla="*/ 891306 h 1914832"/>
                <a:gd name="connsiteX0" fmla="*/ 0 w 1518129"/>
                <a:gd name="connsiteY0" fmla="*/ 891306 h 1910129"/>
                <a:gd name="connsiteX1" fmla="*/ 227051 w 1518129"/>
                <a:gd name="connsiteY1" fmla="*/ 1320850 h 1910129"/>
                <a:gd name="connsiteX2" fmla="*/ 462841 w 1518129"/>
                <a:gd name="connsiteY2" fmla="*/ 1655174 h 1910129"/>
                <a:gd name="connsiteX3" fmla="*/ 644540 w 1518129"/>
                <a:gd name="connsiteY3" fmla="*/ 1879748 h 1910129"/>
                <a:gd name="connsiteX4" fmla="*/ 1366786 w 1518129"/>
                <a:gd name="connsiteY4" fmla="*/ 1904807 h 1910129"/>
                <a:gd name="connsiteX5" fmla="*/ 1516859 w 1518129"/>
                <a:gd name="connsiteY5" fmla="*/ 1069958 h 1910129"/>
                <a:gd name="connsiteX6" fmla="*/ 1464891 w 1518129"/>
                <a:gd name="connsiteY6" fmla="*/ 644162 h 1910129"/>
                <a:gd name="connsiteX7" fmla="*/ 1272486 w 1518129"/>
                <a:gd name="connsiteY7" fmla="*/ 612493 h 1910129"/>
                <a:gd name="connsiteX8" fmla="*/ 1264720 w 1518129"/>
                <a:gd name="connsiteY8" fmla="*/ 911472 h 1910129"/>
                <a:gd name="connsiteX9" fmla="*/ 1252622 w 1518129"/>
                <a:gd name="connsiteY9" fmla="*/ 600743 h 1910129"/>
                <a:gd name="connsiteX10" fmla="*/ 1022817 w 1518129"/>
                <a:gd name="connsiteY10" fmla="*/ 558366 h 1910129"/>
                <a:gd name="connsiteX11" fmla="*/ 1053082 w 1518129"/>
                <a:gd name="connsiteY11" fmla="*/ 887580 h 1910129"/>
                <a:gd name="connsiteX12" fmla="*/ 1001757 w 1518129"/>
                <a:gd name="connsiteY12" fmla="*/ 557324 h 1910129"/>
                <a:gd name="connsiteX13" fmla="*/ 806783 w 1518129"/>
                <a:gd name="connsiteY13" fmla="*/ 513030 h 1910129"/>
                <a:gd name="connsiteX14" fmla="*/ 810613 w 1518129"/>
                <a:gd name="connsiteY14" fmla="*/ 901237 h 1910129"/>
                <a:gd name="connsiteX15" fmla="*/ 778941 w 1518129"/>
                <a:gd name="connsiteY15" fmla="*/ 121917 h 1910129"/>
                <a:gd name="connsiteX16" fmla="*/ 582042 w 1518129"/>
                <a:gd name="connsiteY16" fmla="*/ 161731 h 1910129"/>
                <a:gd name="connsiteX17" fmla="*/ 554580 w 1518129"/>
                <a:gd name="connsiteY17" fmla="*/ 1197645 h 1910129"/>
                <a:gd name="connsiteX18" fmla="*/ 419736 w 1518129"/>
                <a:gd name="connsiteY18" fmla="*/ 1153389 h 1910129"/>
                <a:gd name="connsiteX19" fmla="*/ 0 w 1518129"/>
                <a:gd name="connsiteY19" fmla="*/ 891306 h 1910129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10576"/>
                <a:gd name="connsiteX1" fmla="*/ 227051 w 1518129"/>
                <a:gd name="connsiteY1" fmla="*/ 1320850 h 1910576"/>
                <a:gd name="connsiteX2" fmla="*/ 462841 w 1518129"/>
                <a:gd name="connsiteY2" fmla="*/ 1655174 h 1910576"/>
                <a:gd name="connsiteX3" fmla="*/ 655952 w 1518129"/>
                <a:gd name="connsiteY3" fmla="*/ 1885455 h 1910576"/>
                <a:gd name="connsiteX4" fmla="*/ 1366786 w 1518129"/>
                <a:gd name="connsiteY4" fmla="*/ 1899100 h 1910576"/>
                <a:gd name="connsiteX5" fmla="*/ 1516859 w 1518129"/>
                <a:gd name="connsiteY5" fmla="*/ 1069958 h 1910576"/>
                <a:gd name="connsiteX6" fmla="*/ 1464891 w 1518129"/>
                <a:gd name="connsiteY6" fmla="*/ 644162 h 1910576"/>
                <a:gd name="connsiteX7" fmla="*/ 1272486 w 1518129"/>
                <a:gd name="connsiteY7" fmla="*/ 612493 h 1910576"/>
                <a:gd name="connsiteX8" fmla="*/ 1264720 w 1518129"/>
                <a:gd name="connsiteY8" fmla="*/ 911472 h 1910576"/>
                <a:gd name="connsiteX9" fmla="*/ 1252622 w 1518129"/>
                <a:gd name="connsiteY9" fmla="*/ 600743 h 1910576"/>
                <a:gd name="connsiteX10" fmla="*/ 1022817 w 1518129"/>
                <a:gd name="connsiteY10" fmla="*/ 558366 h 1910576"/>
                <a:gd name="connsiteX11" fmla="*/ 1053082 w 1518129"/>
                <a:gd name="connsiteY11" fmla="*/ 887580 h 1910576"/>
                <a:gd name="connsiteX12" fmla="*/ 1001757 w 1518129"/>
                <a:gd name="connsiteY12" fmla="*/ 557324 h 1910576"/>
                <a:gd name="connsiteX13" fmla="*/ 806783 w 1518129"/>
                <a:gd name="connsiteY13" fmla="*/ 513030 h 1910576"/>
                <a:gd name="connsiteX14" fmla="*/ 810613 w 1518129"/>
                <a:gd name="connsiteY14" fmla="*/ 901237 h 1910576"/>
                <a:gd name="connsiteX15" fmla="*/ 778941 w 1518129"/>
                <a:gd name="connsiteY15" fmla="*/ 121917 h 1910576"/>
                <a:gd name="connsiteX16" fmla="*/ 582042 w 1518129"/>
                <a:gd name="connsiteY16" fmla="*/ 161731 h 1910576"/>
                <a:gd name="connsiteX17" fmla="*/ 554580 w 1518129"/>
                <a:gd name="connsiteY17" fmla="*/ 1197645 h 1910576"/>
                <a:gd name="connsiteX18" fmla="*/ 419736 w 1518129"/>
                <a:gd name="connsiteY18" fmla="*/ 1153389 h 1910576"/>
                <a:gd name="connsiteX19" fmla="*/ 0 w 1518129"/>
                <a:gd name="connsiteY19" fmla="*/ 891306 h 1910576"/>
                <a:gd name="connsiteX0" fmla="*/ 0 w 1518129"/>
                <a:gd name="connsiteY0" fmla="*/ 891306 h 1918220"/>
                <a:gd name="connsiteX1" fmla="*/ 227051 w 1518129"/>
                <a:gd name="connsiteY1" fmla="*/ 1320850 h 1918220"/>
                <a:gd name="connsiteX2" fmla="*/ 462841 w 1518129"/>
                <a:gd name="connsiteY2" fmla="*/ 1655174 h 1918220"/>
                <a:gd name="connsiteX3" fmla="*/ 670217 w 1518129"/>
                <a:gd name="connsiteY3" fmla="*/ 1896868 h 1918220"/>
                <a:gd name="connsiteX4" fmla="*/ 1366786 w 1518129"/>
                <a:gd name="connsiteY4" fmla="*/ 1899100 h 1918220"/>
                <a:gd name="connsiteX5" fmla="*/ 1516859 w 1518129"/>
                <a:gd name="connsiteY5" fmla="*/ 1069958 h 1918220"/>
                <a:gd name="connsiteX6" fmla="*/ 1464891 w 1518129"/>
                <a:gd name="connsiteY6" fmla="*/ 644162 h 1918220"/>
                <a:gd name="connsiteX7" fmla="*/ 1272486 w 1518129"/>
                <a:gd name="connsiteY7" fmla="*/ 612493 h 1918220"/>
                <a:gd name="connsiteX8" fmla="*/ 1264720 w 1518129"/>
                <a:gd name="connsiteY8" fmla="*/ 911472 h 1918220"/>
                <a:gd name="connsiteX9" fmla="*/ 1252622 w 1518129"/>
                <a:gd name="connsiteY9" fmla="*/ 600743 h 1918220"/>
                <a:gd name="connsiteX10" fmla="*/ 1022817 w 1518129"/>
                <a:gd name="connsiteY10" fmla="*/ 558366 h 1918220"/>
                <a:gd name="connsiteX11" fmla="*/ 1053082 w 1518129"/>
                <a:gd name="connsiteY11" fmla="*/ 887580 h 1918220"/>
                <a:gd name="connsiteX12" fmla="*/ 1001757 w 1518129"/>
                <a:gd name="connsiteY12" fmla="*/ 557324 h 1918220"/>
                <a:gd name="connsiteX13" fmla="*/ 806783 w 1518129"/>
                <a:gd name="connsiteY13" fmla="*/ 513030 h 1918220"/>
                <a:gd name="connsiteX14" fmla="*/ 810613 w 1518129"/>
                <a:gd name="connsiteY14" fmla="*/ 901237 h 1918220"/>
                <a:gd name="connsiteX15" fmla="*/ 778941 w 1518129"/>
                <a:gd name="connsiteY15" fmla="*/ 121917 h 1918220"/>
                <a:gd name="connsiteX16" fmla="*/ 582042 w 1518129"/>
                <a:gd name="connsiteY16" fmla="*/ 161731 h 1918220"/>
                <a:gd name="connsiteX17" fmla="*/ 554580 w 1518129"/>
                <a:gd name="connsiteY17" fmla="*/ 1197645 h 1918220"/>
                <a:gd name="connsiteX18" fmla="*/ 419736 w 1518129"/>
                <a:gd name="connsiteY18" fmla="*/ 1153389 h 1918220"/>
                <a:gd name="connsiteX19" fmla="*/ 0 w 1518129"/>
                <a:gd name="connsiteY19" fmla="*/ 891306 h 1918220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0789"/>
                <a:gd name="connsiteX1" fmla="*/ 227051 w 1518129"/>
                <a:gd name="connsiteY1" fmla="*/ 1320850 h 1900789"/>
                <a:gd name="connsiteX2" fmla="*/ 462841 w 1518129"/>
                <a:gd name="connsiteY2" fmla="*/ 1655174 h 1900789"/>
                <a:gd name="connsiteX3" fmla="*/ 670217 w 1518129"/>
                <a:gd name="connsiteY3" fmla="*/ 1896868 h 1900789"/>
                <a:gd name="connsiteX4" fmla="*/ 1366786 w 1518129"/>
                <a:gd name="connsiteY4" fmla="*/ 1899100 h 1900789"/>
                <a:gd name="connsiteX5" fmla="*/ 1516859 w 1518129"/>
                <a:gd name="connsiteY5" fmla="*/ 1069958 h 1900789"/>
                <a:gd name="connsiteX6" fmla="*/ 1464891 w 1518129"/>
                <a:gd name="connsiteY6" fmla="*/ 644162 h 1900789"/>
                <a:gd name="connsiteX7" fmla="*/ 1272486 w 1518129"/>
                <a:gd name="connsiteY7" fmla="*/ 612493 h 1900789"/>
                <a:gd name="connsiteX8" fmla="*/ 1264720 w 1518129"/>
                <a:gd name="connsiteY8" fmla="*/ 911472 h 1900789"/>
                <a:gd name="connsiteX9" fmla="*/ 1252622 w 1518129"/>
                <a:gd name="connsiteY9" fmla="*/ 600743 h 1900789"/>
                <a:gd name="connsiteX10" fmla="*/ 1022817 w 1518129"/>
                <a:gd name="connsiteY10" fmla="*/ 558366 h 1900789"/>
                <a:gd name="connsiteX11" fmla="*/ 1053082 w 1518129"/>
                <a:gd name="connsiteY11" fmla="*/ 887580 h 1900789"/>
                <a:gd name="connsiteX12" fmla="*/ 1001757 w 1518129"/>
                <a:gd name="connsiteY12" fmla="*/ 557324 h 1900789"/>
                <a:gd name="connsiteX13" fmla="*/ 806783 w 1518129"/>
                <a:gd name="connsiteY13" fmla="*/ 513030 h 1900789"/>
                <a:gd name="connsiteX14" fmla="*/ 810613 w 1518129"/>
                <a:gd name="connsiteY14" fmla="*/ 901237 h 1900789"/>
                <a:gd name="connsiteX15" fmla="*/ 778941 w 1518129"/>
                <a:gd name="connsiteY15" fmla="*/ 121917 h 1900789"/>
                <a:gd name="connsiteX16" fmla="*/ 582042 w 1518129"/>
                <a:gd name="connsiteY16" fmla="*/ 161731 h 1900789"/>
                <a:gd name="connsiteX17" fmla="*/ 554580 w 1518129"/>
                <a:gd name="connsiteY17" fmla="*/ 1197645 h 1900789"/>
                <a:gd name="connsiteX18" fmla="*/ 419736 w 1518129"/>
                <a:gd name="connsiteY18" fmla="*/ 1153389 h 1900789"/>
                <a:gd name="connsiteX19" fmla="*/ 0 w 1518129"/>
                <a:gd name="connsiteY19" fmla="*/ 891306 h 1900789"/>
                <a:gd name="connsiteX0" fmla="*/ 0 w 1518129"/>
                <a:gd name="connsiteY0" fmla="*/ 891306 h 1899182"/>
                <a:gd name="connsiteX1" fmla="*/ 227051 w 1518129"/>
                <a:gd name="connsiteY1" fmla="*/ 1320850 h 1899182"/>
                <a:gd name="connsiteX2" fmla="*/ 462841 w 1518129"/>
                <a:gd name="connsiteY2" fmla="*/ 1655174 h 1899182"/>
                <a:gd name="connsiteX3" fmla="*/ 670217 w 1518129"/>
                <a:gd name="connsiteY3" fmla="*/ 1896868 h 1899182"/>
                <a:gd name="connsiteX4" fmla="*/ 1366786 w 1518129"/>
                <a:gd name="connsiteY4" fmla="*/ 1899100 h 1899182"/>
                <a:gd name="connsiteX5" fmla="*/ 1516859 w 1518129"/>
                <a:gd name="connsiteY5" fmla="*/ 1069958 h 1899182"/>
                <a:gd name="connsiteX6" fmla="*/ 1464891 w 1518129"/>
                <a:gd name="connsiteY6" fmla="*/ 644162 h 1899182"/>
                <a:gd name="connsiteX7" fmla="*/ 1272486 w 1518129"/>
                <a:gd name="connsiteY7" fmla="*/ 612493 h 1899182"/>
                <a:gd name="connsiteX8" fmla="*/ 1264720 w 1518129"/>
                <a:gd name="connsiteY8" fmla="*/ 911472 h 1899182"/>
                <a:gd name="connsiteX9" fmla="*/ 1252622 w 1518129"/>
                <a:gd name="connsiteY9" fmla="*/ 600743 h 1899182"/>
                <a:gd name="connsiteX10" fmla="*/ 1022817 w 1518129"/>
                <a:gd name="connsiteY10" fmla="*/ 558366 h 1899182"/>
                <a:gd name="connsiteX11" fmla="*/ 1053082 w 1518129"/>
                <a:gd name="connsiteY11" fmla="*/ 887580 h 1899182"/>
                <a:gd name="connsiteX12" fmla="*/ 1001757 w 1518129"/>
                <a:gd name="connsiteY12" fmla="*/ 557324 h 1899182"/>
                <a:gd name="connsiteX13" fmla="*/ 806783 w 1518129"/>
                <a:gd name="connsiteY13" fmla="*/ 513030 h 1899182"/>
                <a:gd name="connsiteX14" fmla="*/ 810613 w 1518129"/>
                <a:gd name="connsiteY14" fmla="*/ 901237 h 1899182"/>
                <a:gd name="connsiteX15" fmla="*/ 778941 w 1518129"/>
                <a:gd name="connsiteY15" fmla="*/ 121917 h 1899182"/>
                <a:gd name="connsiteX16" fmla="*/ 582042 w 1518129"/>
                <a:gd name="connsiteY16" fmla="*/ 161731 h 1899182"/>
                <a:gd name="connsiteX17" fmla="*/ 554580 w 1518129"/>
                <a:gd name="connsiteY17" fmla="*/ 1197645 h 1899182"/>
                <a:gd name="connsiteX18" fmla="*/ 419736 w 1518129"/>
                <a:gd name="connsiteY18" fmla="*/ 1153389 h 1899182"/>
                <a:gd name="connsiteX19" fmla="*/ 0 w 1518129"/>
                <a:gd name="connsiteY19" fmla="*/ 891306 h 1899182"/>
                <a:gd name="connsiteX0" fmla="*/ 0 w 1518129"/>
                <a:gd name="connsiteY0" fmla="*/ 891306 h 1898397"/>
                <a:gd name="connsiteX1" fmla="*/ 227051 w 1518129"/>
                <a:gd name="connsiteY1" fmla="*/ 1320850 h 1898397"/>
                <a:gd name="connsiteX2" fmla="*/ 462841 w 1518129"/>
                <a:gd name="connsiteY2" fmla="*/ 1655174 h 1898397"/>
                <a:gd name="connsiteX3" fmla="*/ 670217 w 1518129"/>
                <a:gd name="connsiteY3" fmla="*/ 1896868 h 1898397"/>
                <a:gd name="connsiteX4" fmla="*/ 1366786 w 1518129"/>
                <a:gd name="connsiteY4" fmla="*/ 1893394 h 1898397"/>
                <a:gd name="connsiteX5" fmla="*/ 1516859 w 1518129"/>
                <a:gd name="connsiteY5" fmla="*/ 1069958 h 1898397"/>
                <a:gd name="connsiteX6" fmla="*/ 1464891 w 1518129"/>
                <a:gd name="connsiteY6" fmla="*/ 644162 h 1898397"/>
                <a:gd name="connsiteX7" fmla="*/ 1272486 w 1518129"/>
                <a:gd name="connsiteY7" fmla="*/ 612493 h 1898397"/>
                <a:gd name="connsiteX8" fmla="*/ 1264720 w 1518129"/>
                <a:gd name="connsiteY8" fmla="*/ 911472 h 1898397"/>
                <a:gd name="connsiteX9" fmla="*/ 1252622 w 1518129"/>
                <a:gd name="connsiteY9" fmla="*/ 600743 h 1898397"/>
                <a:gd name="connsiteX10" fmla="*/ 1022817 w 1518129"/>
                <a:gd name="connsiteY10" fmla="*/ 558366 h 1898397"/>
                <a:gd name="connsiteX11" fmla="*/ 1053082 w 1518129"/>
                <a:gd name="connsiteY11" fmla="*/ 887580 h 1898397"/>
                <a:gd name="connsiteX12" fmla="*/ 1001757 w 1518129"/>
                <a:gd name="connsiteY12" fmla="*/ 557324 h 1898397"/>
                <a:gd name="connsiteX13" fmla="*/ 806783 w 1518129"/>
                <a:gd name="connsiteY13" fmla="*/ 513030 h 1898397"/>
                <a:gd name="connsiteX14" fmla="*/ 810613 w 1518129"/>
                <a:gd name="connsiteY14" fmla="*/ 901237 h 1898397"/>
                <a:gd name="connsiteX15" fmla="*/ 778941 w 1518129"/>
                <a:gd name="connsiteY15" fmla="*/ 121917 h 1898397"/>
                <a:gd name="connsiteX16" fmla="*/ 582042 w 1518129"/>
                <a:gd name="connsiteY16" fmla="*/ 161731 h 1898397"/>
                <a:gd name="connsiteX17" fmla="*/ 554580 w 1518129"/>
                <a:gd name="connsiteY17" fmla="*/ 1197645 h 1898397"/>
                <a:gd name="connsiteX18" fmla="*/ 419736 w 1518129"/>
                <a:gd name="connsiteY18" fmla="*/ 1153389 h 1898397"/>
                <a:gd name="connsiteX19" fmla="*/ 0 w 1518129"/>
                <a:gd name="connsiteY19" fmla="*/ 891306 h 1898397"/>
                <a:gd name="connsiteX0" fmla="*/ 0 w 1518129"/>
                <a:gd name="connsiteY0" fmla="*/ 891306 h 2083506"/>
                <a:gd name="connsiteX1" fmla="*/ 227051 w 1518129"/>
                <a:gd name="connsiteY1" fmla="*/ 1320850 h 2083506"/>
                <a:gd name="connsiteX2" fmla="*/ 462841 w 1518129"/>
                <a:gd name="connsiteY2" fmla="*/ 1655174 h 2083506"/>
                <a:gd name="connsiteX3" fmla="*/ 685760 w 1518129"/>
                <a:gd name="connsiteY3" fmla="*/ 2083377 h 2083506"/>
                <a:gd name="connsiteX4" fmla="*/ 1366786 w 1518129"/>
                <a:gd name="connsiteY4" fmla="*/ 1893394 h 2083506"/>
                <a:gd name="connsiteX5" fmla="*/ 1516859 w 1518129"/>
                <a:gd name="connsiteY5" fmla="*/ 1069958 h 2083506"/>
                <a:gd name="connsiteX6" fmla="*/ 1464891 w 1518129"/>
                <a:gd name="connsiteY6" fmla="*/ 644162 h 2083506"/>
                <a:gd name="connsiteX7" fmla="*/ 1272486 w 1518129"/>
                <a:gd name="connsiteY7" fmla="*/ 612493 h 2083506"/>
                <a:gd name="connsiteX8" fmla="*/ 1264720 w 1518129"/>
                <a:gd name="connsiteY8" fmla="*/ 911472 h 2083506"/>
                <a:gd name="connsiteX9" fmla="*/ 1252622 w 1518129"/>
                <a:gd name="connsiteY9" fmla="*/ 600743 h 2083506"/>
                <a:gd name="connsiteX10" fmla="*/ 1022817 w 1518129"/>
                <a:gd name="connsiteY10" fmla="*/ 558366 h 2083506"/>
                <a:gd name="connsiteX11" fmla="*/ 1053082 w 1518129"/>
                <a:gd name="connsiteY11" fmla="*/ 887580 h 2083506"/>
                <a:gd name="connsiteX12" fmla="*/ 1001757 w 1518129"/>
                <a:gd name="connsiteY12" fmla="*/ 557324 h 2083506"/>
                <a:gd name="connsiteX13" fmla="*/ 806783 w 1518129"/>
                <a:gd name="connsiteY13" fmla="*/ 513030 h 2083506"/>
                <a:gd name="connsiteX14" fmla="*/ 810613 w 1518129"/>
                <a:gd name="connsiteY14" fmla="*/ 901237 h 2083506"/>
                <a:gd name="connsiteX15" fmla="*/ 778941 w 1518129"/>
                <a:gd name="connsiteY15" fmla="*/ 121917 h 2083506"/>
                <a:gd name="connsiteX16" fmla="*/ 582042 w 1518129"/>
                <a:gd name="connsiteY16" fmla="*/ 161731 h 2083506"/>
                <a:gd name="connsiteX17" fmla="*/ 554580 w 1518129"/>
                <a:gd name="connsiteY17" fmla="*/ 1197645 h 2083506"/>
                <a:gd name="connsiteX18" fmla="*/ 419736 w 1518129"/>
                <a:gd name="connsiteY18" fmla="*/ 1153389 h 2083506"/>
                <a:gd name="connsiteX19" fmla="*/ 0 w 1518129"/>
                <a:gd name="connsiteY19" fmla="*/ 891306 h 2083506"/>
                <a:gd name="connsiteX0" fmla="*/ 0 w 1518129"/>
                <a:gd name="connsiteY0" fmla="*/ 891306 h 2087673"/>
                <a:gd name="connsiteX1" fmla="*/ 227051 w 1518129"/>
                <a:gd name="connsiteY1" fmla="*/ 1320850 h 2087673"/>
                <a:gd name="connsiteX2" fmla="*/ 462841 w 1518129"/>
                <a:gd name="connsiteY2" fmla="*/ 1655174 h 2087673"/>
                <a:gd name="connsiteX3" fmla="*/ 685760 w 1518129"/>
                <a:gd name="connsiteY3" fmla="*/ 2083377 h 2087673"/>
                <a:gd name="connsiteX4" fmla="*/ 1304616 w 1518129"/>
                <a:gd name="connsiteY4" fmla="*/ 2087673 h 2087673"/>
                <a:gd name="connsiteX5" fmla="*/ 1516859 w 1518129"/>
                <a:gd name="connsiteY5" fmla="*/ 1069958 h 2087673"/>
                <a:gd name="connsiteX6" fmla="*/ 1464891 w 1518129"/>
                <a:gd name="connsiteY6" fmla="*/ 644162 h 2087673"/>
                <a:gd name="connsiteX7" fmla="*/ 1272486 w 1518129"/>
                <a:gd name="connsiteY7" fmla="*/ 612493 h 2087673"/>
                <a:gd name="connsiteX8" fmla="*/ 1264720 w 1518129"/>
                <a:gd name="connsiteY8" fmla="*/ 911472 h 2087673"/>
                <a:gd name="connsiteX9" fmla="*/ 1252622 w 1518129"/>
                <a:gd name="connsiteY9" fmla="*/ 600743 h 2087673"/>
                <a:gd name="connsiteX10" fmla="*/ 1022817 w 1518129"/>
                <a:gd name="connsiteY10" fmla="*/ 558366 h 2087673"/>
                <a:gd name="connsiteX11" fmla="*/ 1053082 w 1518129"/>
                <a:gd name="connsiteY11" fmla="*/ 887580 h 2087673"/>
                <a:gd name="connsiteX12" fmla="*/ 1001757 w 1518129"/>
                <a:gd name="connsiteY12" fmla="*/ 557324 h 2087673"/>
                <a:gd name="connsiteX13" fmla="*/ 806783 w 1518129"/>
                <a:gd name="connsiteY13" fmla="*/ 513030 h 2087673"/>
                <a:gd name="connsiteX14" fmla="*/ 810613 w 1518129"/>
                <a:gd name="connsiteY14" fmla="*/ 901237 h 2087673"/>
                <a:gd name="connsiteX15" fmla="*/ 778941 w 1518129"/>
                <a:gd name="connsiteY15" fmla="*/ 121917 h 2087673"/>
                <a:gd name="connsiteX16" fmla="*/ 582042 w 1518129"/>
                <a:gd name="connsiteY16" fmla="*/ 161731 h 2087673"/>
                <a:gd name="connsiteX17" fmla="*/ 554580 w 1518129"/>
                <a:gd name="connsiteY17" fmla="*/ 1197645 h 2087673"/>
                <a:gd name="connsiteX18" fmla="*/ 419736 w 1518129"/>
                <a:gd name="connsiteY18" fmla="*/ 1153389 h 2087673"/>
                <a:gd name="connsiteX19" fmla="*/ 0 w 1518129"/>
                <a:gd name="connsiteY19" fmla="*/ 891306 h 208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8129" h="2087673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45749" y="2041189"/>
                    <a:pt x="685760" y="2083377"/>
                  </a:cubicBezTo>
                  <a:cubicBezTo>
                    <a:pt x="889200" y="2089319"/>
                    <a:pt x="1008846" y="2083505"/>
                    <a:pt x="1304616" y="2087673"/>
                  </a:cubicBezTo>
                  <a:cubicBezTo>
                    <a:pt x="1468370" y="1792044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08431B-5C4C-4D0F-B748-6210D6FAC31B}"/>
                </a:ext>
              </a:extLst>
            </p:cNvPr>
            <p:cNvSpPr/>
            <p:nvPr/>
          </p:nvSpPr>
          <p:spPr>
            <a:xfrm>
              <a:off x="5972306" y="2661668"/>
              <a:ext cx="299619" cy="298686"/>
            </a:xfrm>
            <a:custGeom>
              <a:avLst/>
              <a:gdLst/>
              <a:ahLst/>
              <a:cxnLst/>
              <a:rect l="l" t="t" r="r" b="b"/>
              <a:pathLst>
                <a:path w="170460" h="169929">
                  <a:moveTo>
                    <a:pt x="83154" y="51960"/>
                  </a:moveTo>
                  <a:cubicBezTo>
                    <a:pt x="78087" y="51960"/>
                    <a:pt x="73404" y="53918"/>
                    <a:pt x="69103" y="57836"/>
                  </a:cubicBezTo>
                  <a:cubicBezTo>
                    <a:pt x="64803" y="61754"/>
                    <a:pt x="61563" y="67335"/>
                    <a:pt x="59383" y="74582"/>
                  </a:cubicBezTo>
                  <a:cubicBezTo>
                    <a:pt x="57203" y="81828"/>
                    <a:pt x="56113" y="88249"/>
                    <a:pt x="56113" y="93845"/>
                  </a:cubicBezTo>
                  <a:cubicBezTo>
                    <a:pt x="56113" y="101327"/>
                    <a:pt x="57630" y="106835"/>
                    <a:pt x="60664" y="110370"/>
                  </a:cubicBezTo>
                  <a:cubicBezTo>
                    <a:pt x="63698" y="113905"/>
                    <a:pt x="67454" y="115672"/>
                    <a:pt x="71931" y="115672"/>
                  </a:cubicBezTo>
                  <a:cubicBezTo>
                    <a:pt x="75289" y="115672"/>
                    <a:pt x="78441" y="114847"/>
                    <a:pt x="81386" y="113198"/>
                  </a:cubicBezTo>
                  <a:cubicBezTo>
                    <a:pt x="83625" y="112020"/>
                    <a:pt x="85834" y="110164"/>
                    <a:pt x="88014" y="107631"/>
                  </a:cubicBezTo>
                  <a:cubicBezTo>
                    <a:pt x="91136" y="104037"/>
                    <a:pt x="93831" y="98794"/>
                    <a:pt x="96099" y="91901"/>
                  </a:cubicBezTo>
                  <a:cubicBezTo>
                    <a:pt x="98367" y="85009"/>
                    <a:pt x="99501" y="78587"/>
                    <a:pt x="99501" y="72637"/>
                  </a:cubicBezTo>
                  <a:cubicBezTo>
                    <a:pt x="99501" y="65980"/>
                    <a:pt x="97955" y="60870"/>
                    <a:pt x="94862" y="57306"/>
                  </a:cubicBezTo>
                  <a:cubicBezTo>
                    <a:pt x="91769" y="53742"/>
                    <a:pt x="87866" y="51960"/>
                    <a:pt x="83154" y="51960"/>
                  </a:cubicBezTo>
                  <a:close/>
                  <a:moveTo>
                    <a:pt x="90576" y="0"/>
                  </a:moveTo>
                  <a:cubicBezTo>
                    <a:pt x="105422" y="0"/>
                    <a:pt x="118618" y="2887"/>
                    <a:pt x="130165" y="8660"/>
                  </a:cubicBezTo>
                  <a:cubicBezTo>
                    <a:pt x="141711" y="14433"/>
                    <a:pt x="150533" y="22637"/>
                    <a:pt x="156630" y="33270"/>
                  </a:cubicBezTo>
                  <a:cubicBezTo>
                    <a:pt x="162728" y="43904"/>
                    <a:pt x="165776" y="55524"/>
                    <a:pt x="165776" y="68131"/>
                  </a:cubicBezTo>
                  <a:cubicBezTo>
                    <a:pt x="165776" y="83153"/>
                    <a:pt x="161152" y="96732"/>
                    <a:pt x="151903" y="108868"/>
                  </a:cubicBezTo>
                  <a:cubicBezTo>
                    <a:pt x="140297" y="124185"/>
                    <a:pt x="125422" y="131843"/>
                    <a:pt x="107278" y="131843"/>
                  </a:cubicBezTo>
                  <a:cubicBezTo>
                    <a:pt x="102388" y="131843"/>
                    <a:pt x="98706" y="130989"/>
                    <a:pt x="96232" y="129280"/>
                  </a:cubicBezTo>
                  <a:cubicBezTo>
                    <a:pt x="93758" y="127572"/>
                    <a:pt x="92108" y="125068"/>
                    <a:pt x="91283" y="121769"/>
                  </a:cubicBezTo>
                  <a:cubicBezTo>
                    <a:pt x="84332" y="128485"/>
                    <a:pt x="76320" y="131843"/>
                    <a:pt x="67248" y="131843"/>
                  </a:cubicBezTo>
                  <a:cubicBezTo>
                    <a:pt x="57468" y="131843"/>
                    <a:pt x="49353" y="128470"/>
                    <a:pt x="42903" y="121725"/>
                  </a:cubicBezTo>
                  <a:cubicBezTo>
                    <a:pt x="36452" y="114980"/>
                    <a:pt x="33227" y="106011"/>
                    <a:pt x="33227" y="94817"/>
                  </a:cubicBezTo>
                  <a:cubicBezTo>
                    <a:pt x="33227" y="80973"/>
                    <a:pt x="37115" y="68337"/>
                    <a:pt x="44891" y="56908"/>
                  </a:cubicBezTo>
                  <a:cubicBezTo>
                    <a:pt x="54317" y="43005"/>
                    <a:pt x="66393" y="36054"/>
                    <a:pt x="81121" y="36054"/>
                  </a:cubicBezTo>
                  <a:cubicBezTo>
                    <a:pt x="91607" y="36054"/>
                    <a:pt x="99354" y="40060"/>
                    <a:pt x="104362" y="48072"/>
                  </a:cubicBezTo>
                  <a:lnTo>
                    <a:pt x="106571" y="38263"/>
                  </a:lnTo>
                  <a:lnTo>
                    <a:pt x="129900" y="38263"/>
                  </a:lnTo>
                  <a:lnTo>
                    <a:pt x="116556" y="101622"/>
                  </a:lnTo>
                  <a:cubicBezTo>
                    <a:pt x="115732" y="105628"/>
                    <a:pt x="115319" y="108220"/>
                    <a:pt x="115319" y="109398"/>
                  </a:cubicBezTo>
                  <a:cubicBezTo>
                    <a:pt x="115319" y="110871"/>
                    <a:pt x="115658" y="111975"/>
                    <a:pt x="116335" y="112712"/>
                  </a:cubicBezTo>
                  <a:cubicBezTo>
                    <a:pt x="117013" y="113448"/>
                    <a:pt x="117823" y="113816"/>
                    <a:pt x="118765" y="113816"/>
                  </a:cubicBezTo>
                  <a:cubicBezTo>
                    <a:pt x="121593" y="113816"/>
                    <a:pt x="125246" y="112108"/>
                    <a:pt x="129723" y="108691"/>
                  </a:cubicBezTo>
                  <a:cubicBezTo>
                    <a:pt x="135732" y="104214"/>
                    <a:pt x="140592" y="98205"/>
                    <a:pt x="144303" y="90664"/>
                  </a:cubicBezTo>
                  <a:cubicBezTo>
                    <a:pt x="148015" y="83124"/>
                    <a:pt x="149870" y="75318"/>
                    <a:pt x="149870" y="67247"/>
                  </a:cubicBezTo>
                  <a:cubicBezTo>
                    <a:pt x="149870" y="52755"/>
                    <a:pt x="144627" y="40634"/>
                    <a:pt x="134141" y="30884"/>
                  </a:cubicBezTo>
                  <a:cubicBezTo>
                    <a:pt x="123655" y="21134"/>
                    <a:pt x="109016" y="16259"/>
                    <a:pt x="90223" y="16259"/>
                  </a:cubicBezTo>
                  <a:cubicBezTo>
                    <a:pt x="74258" y="16259"/>
                    <a:pt x="60723" y="19514"/>
                    <a:pt x="49618" y="26024"/>
                  </a:cubicBezTo>
                  <a:cubicBezTo>
                    <a:pt x="38514" y="32534"/>
                    <a:pt x="30148" y="41694"/>
                    <a:pt x="24522" y="53506"/>
                  </a:cubicBezTo>
                  <a:cubicBezTo>
                    <a:pt x="18896" y="65318"/>
                    <a:pt x="16083" y="77615"/>
                    <a:pt x="16083" y="90399"/>
                  </a:cubicBezTo>
                  <a:cubicBezTo>
                    <a:pt x="16083" y="102829"/>
                    <a:pt x="19220" y="114140"/>
                    <a:pt x="25494" y="124332"/>
                  </a:cubicBezTo>
                  <a:cubicBezTo>
                    <a:pt x="31768" y="134524"/>
                    <a:pt x="40576" y="141961"/>
                    <a:pt x="51916" y="146645"/>
                  </a:cubicBezTo>
                  <a:cubicBezTo>
                    <a:pt x="63256" y="151328"/>
                    <a:pt x="76232" y="153670"/>
                    <a:pt x="90841" y="153670"/>
                  </a:cubicBezTo>
                  <a:cubicBezTo>
                    <a:pt x="104921" y="153670"/>
                    <a:pt x="117028" y="151711"/>
                    <a:pt x="127160" y="147793"/>
                  </a:cubicBezTo>
                  <a:cubicBezTo>
                    <a:pt x="137293" y="143876"/>
                    <a:pt x="145452" y="137999"/>
                    <a:pt x="151638" y="130164"/>
                  </a:cubicBezTo>
                  <a:lnTo>
                    <a:pt x="170460" y="130164"/>
                  </a:lnTo>
                  <a:cubicBezTo>
                    <a:pt x="164569" y="142123"/>
                    <a:pt x="155526" y="151490"/>
                    <a:pt x="143331" y="158265"/>
                  </a:cubicBezTo>
                  <a:cubicBezTo>
                    <a:pt x="129369" y="166041"/>
                    <a:pt x="112344" y="169929"/>
                    <a:pt x="92255" y="169929"/>
                  </a:cubicBezTo>
                  <a:cubicBezTo>
                    <a:pt x="72815" y="169929"/>
                    <a:pt x="56025" y="166645"/>
                    <a:pt x="41886" y="160076"/>
                  </a:cubicBezTo>
                  <a:cubicBezTo>
                    <a:pt x="27748" y="153508"/>
                    <a:pt x="17232" y="143817"/>
                    <a:pt x="10339" y="131004"/>
                  </a:cubicBezTo>
                  <a:cubicBezTo>
                    <a:pt x="3447" y="118190"/>
                    <a:pt x="0" y="104243"/>
                    <a:pt x="0" y="89162"/>
                  </a:cubicBezTo>
                  <a:cubicBezTo>
                    <a:pt x="0" y="72608"/>
                    <a:pt x="3918" y="57188"/>
                    <a:pt x="11753" y="42902"/>
                  </a:cubicBezTo>
                  <a:cubicBezTo>
                    <a:pt x="19589" y="28616"/>
                    <a:pt x="30310" y="17894"/>
                    <a:pt x="43919" y="10737"/>
                  </a:cubicBezTo>
                  <a:cubicBezTo>
                    <a:pt x="57527" y="3579"/>
                    <a:pt x="73080" y="0"/>
                    <a:pt x="9057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FF71FFE-A0FF-4F0E-81EC-1BE3DAC319D5}"/>
              </a:ext>
            </a:extLst>
          </p:cNvPr>
          <p:cNvGrpSpPr/>
          <p:nvPr/>
        </p:nvGrpSpPr>
        <p:grpSpPr>
          <a:xfrm flipH="1">
            <a:off x="779859" y="1736105"/>
            <a:ext cx="4516479" cy="4474100"/>
            <a:chOff x="6682151" y="1722454"/>
            <a:chExt cx="4516479" cy="4474100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18E1324F-45E6-4905-81D1-199B39D03BB9}"/>
                </a:ext>
              </a:extLst>
            </p:cNvPr>
            <p:cNvCxnSpPr/>
            <p:nvPr/>
          </p:nvCxnSpPr>
          <p:spPr>
            <a:xfrm>
              <a:off x="7372198" y="2994879"/>
              <a:ext cx="1080000" cy="4210"/>
            </a:xfrm>
            <a:prstGeom prst="straightConnector1">
              <a:avLst/>
            </a:prstGeom>
            <a:ln w="3810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4F309F68-9ADA-4B10-9CFB-F2EA8688D998}"/>
                </a:ext>
              </a:extLst>
            </p:cNvPr>
            <p:cNvCxnSpPr/>
            <p:nvPr/>
          </p:nvCxnSpPr>
          <p:spPr>
            <a:xfrm>
              <a:off x="7727782" y="3977705"/>
              <a:ext cx="1080000" cy="0"/>
            </a:xfrm>
            <a:prstGeom prst="straightConnector1">
              <a:avLst/>
            </a:prstGeom>
            <a:ln w="381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6210D13-3BF5-452C-8E6F-E7E444E751A6}"/>
                </a:ext>
              </a:extLst>
            </p:cNvPr>
            <p:cNvCxnSpPr/>
            <p:nvPr/>
          </p:nvCxnSpPr>
          <p:spPr>
            <a:xfrm>
              <a:off x="7372198" y="4956322"/>
              <a:ext cx="1080000" cy="0"/>
            </a:xfrm>
            <a:prstGeom prst="straightConnector1">
              <a:avLst/>
            </a:prstGeom>
            <a:ln w="38100">
              <a:solidFill>
                <a:schemeClr val="accent4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2B6FFEBA-E7AD-429B-9DE4-13A022DCC0A7}"/>
                </a:ext>
              </a:extLst>
            </p:cNvPr>
            <p:cNvCxnSpPr/>
            <p:nvPr/>
          </p:nvCxnSpPr>
          <p:spPr>
            <a:xfrm>
              <a:off x="6682151" y="5934939"/>
              <a:ext cx="1080000" cy="0"/>
            </a:xfrm>
            <a:prstGeom prst="straightConnector1">
              <a:avLst/>
            </a:prstGeom>
            <a:ln w="38100">
              <a:solidFill>
                <a:schemeClr val="accent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EB9E3E8-C3DF-4A3A-B6ED-B45A23FD2601}"/>
                </a:ext>
              </a:extLst>
            </p:cNvPr>
            <p:cNvCxnSpPr/>
            <p:nvPr/>
          </p:nvCxnSpPr>
          <p:spPr>
            <a:xfrm>
              <a:off x="6682151" y="2016261"/>
              <a:ext cx="1080000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그룹 12">
              <a:extLst>
                <a:ext uri="{FF2B5EF4-FFF2-40B4-BE49-F238E27FC236}">
                  <a16:creationId xmlns:a16="http://schemas.microsoft.com/office/drawing/2014/main" id="{49DCA51C-70E0-4BC3-98EC-47C345CBFA27}"/>
                </a:ext>
              </a:extLst>
            </p:cNvPr>
            <p:cNvGrpSpPr/>
            <p:nvPr/>
          </p:nvGrpSpPr>
          <p:grpSpPr>
            <a:xfrm>
              <a:off x="7923064" y="1722454"/>
              <a:ext cx="2581733" cy="561587"/>
              <a:chOff x="8899011" y="1672757"/>
              <a:chExt cx="2581733" cy="561587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0AEC43E-4FE2-4FEF-A0A6-2B218670B9DC}"/>
                  </a:ext>
                </a:extLst>
              </p:cNvPr>
              <p:cNvSpPr txBox="1"/>
              <p:nvPr/>
            </p:nvSpPr>
            <p:spPr>
              <a:xfrm>
                <a:off x="8899011" y="1711124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8BA16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40</a:t>
                </a: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8BA16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%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8BA16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sp>
            <p:nvSpPr>
              <p:cNvPr id="71" name="Text Placeholder 12">
                <a:extLst>
                  <a:ext uri="{FF2B5EF4-FFF2-40B4-BE49-F238E27FC236}">
                    <a16:creationId xmlns:a16="http://schemas.microsoft.com/office/drawing/2014/main" id="{40F574C4-9ED7-40D2-901F-9617AAD8F0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98285" y="1672757"/>
                <a:ext cx="1782459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Prueba</a:t>
                </a:r>
                <a:r>
                  <a:rPr lang="en-US" altLang="ko-KR" sz="16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s </a:t>
                </a:r>
                <a:r>
                  <a:rPr lang="en-US" altLang="ko-KR" sz="1600" b="1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parciales</a:t>
                </a: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</p:grpSp>
        <p:grpSp>
          <p:nvGrpSpPr>
            <p:cNvPr id="72" name="그룹 11">
              <a:extLst>
                <a:ext uri="{FF2B5EF4-FFF2-40B4-BE49-F238E27FC236}">
                  <a16:creationId xmlns:a16="http://schemas.microsoft.com/office/drawing/2014/main" id="{A86EF06A-6D5F-44C5-A776-A0A45FC66EAF}"/>
                </a:ext>
              </a:extLst>
            </p:cNvPr>
            <p:cNvGrpSpPr/>
            <p:nvPr/>
          </p:nvGrpSpPr>
          <p:grpSpPr>
            <a:xfrm>
              <a:off x="8584145" y="2702124"/>
              <a:ext cx="2479944" cy="555420"/>
              <a:chOff x="8900664" y="2555712"/>
              <a:chExt cx="2479944" cy="555420"/>
            </a:xfrm>
          </p:grpSpPr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C47686F-38DB-4886-AE94-E44B92DDFD9E}"/>
                  </a:ext>
                </a:extLst>
              </p:cNvPr>
              <p:cNvSpPr txBox="1"/>
              <p:nvPr/>
            </p:nvSpPr>
            <p:spPr>
              <a:xfrm>
                <a:off x="8900664" y="2587912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54545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20</a:t>
                </a: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54545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%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54545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sp>
            <p:nvSpPr>
              <p:cNvPr id="74" name="Text Placeholder 12">
                <a:extLst>
                  <a:ext uri="{FF2B5EF4-FFF2-40B4-BE49-F238E27FC236}">
                    <a16:creationId xmlns:a16="http://schemas.microsoft.com/office/drawing/2014/main" id="{CD0DBFD6-97BF-40C4-AE99-F9C5E1A5BE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98284" y="2555712"/>
                <a:ext cx="1682324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Tareas</a:t>
                </a: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 y/o </a:t>
                </a:r>
                <a:r>
                  <a:rPr kumimoji="0" lang="en-US" altLang="ko-K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trabajos</a:t>
                </a: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 del </a:t>
                </a:r>
                <a:r>
                  <a:rPr kumimoji="0" lang="en-US" altLang="ko-K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periodo</a:t>
                </a: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</p:grpSp>
        <p:grpSp>
          <p:nvGrpSpPr>
            <p:cNvPr id="75" name="그룹 10">
              <a:extLst>
                <a:ext uri="{FF2B5EF4-FFF2-40B4-BE49-F238E27FC236}">
                  <a16:creationId xmlns:a16="http://schemas.microsoft.com/office/drawing/2014/main" id="{8B3FB423-F109-4637-A7E3-F5A012F68D68}"/>
                </a:ext>
              </a:extLst>
            </p:cNvPr>
            <p:cNvGrpSpPr/>
            <p:nvPr/>
          </p:nvGrpSpPr>
          <p:grpSpPr>
            <a:xfrm>
              <a:off x="8900665" y="3681794"/>
              <a:ext cx="2297965" cy="555420"/>
              <a:chOff x="8900664" y="3438667"/>
              <a:chExt cx="2297965" cy="555420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84B1795-6A9A-4B5C-A77B-4BD4A2767ABE}"/>
                  </a:ext>
                </a:extLst>
              </p:cNvPr>
              <p:cNvSpPr txBox="1"/>
              <p:nvPr/>
            </p:nvSpPr>
            <p:spPr>
              <a:xfrm>
                <a:off x="8900664" y="3470867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8BA16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15</a:t>
                </a: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8BA16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%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8BA16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sp>
            <p:nvSpPr>
              <p:cNvPr id="77" name="Text Placeholder 12">
                <a:extLst>
                  <a:ext uri="{FF2B5EF4-FFF2-40B4-BE49-F238E27FC236}">
                    <a16:creationId xmlns:a16="http://schemas.microsoft.com/office/drawing/2014/main" id="{B69B85F4-AF01-4169-AAFB-FD620993B4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98284" y="3438667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Controles</a:t>
                </a: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 de </a:t>
                </a:r>
                <a:r>
                  <a:rPr kumimoji="0" lang="en-US" altLang="ko-K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lectura</a:t>
                </a: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</p:grpSp>
        <p:grpSp>
          <p:nvGrpSpPr>
            <p:cNvPr id="78" name="그룹 3">
              <a:extLst>
                <a:ext uri="{FF2B5EF4-FFF2-40B4-BE49-F238E27FC236}">
                  <a16:creationId xmlns:a16="http://schemas.microsoft.com/office/drawing/2014/main" id="{C4124B7A-3C82-4763-8D9D-F9381BF72164}"/>
                </a:ext>
              </a:extLst>
            </p:cNvPr>
            <p:cNvGrpSpPr/>
            <p:nvPr/>
          </p:nvGrpSpPr>
          <p:grpSpPr>
            <a:xfrm>
              <a:off x="7924717" y="5641134"/>
              <a:ext cx="2731000" cy="555420"/>
              <a:chOff x="8900664" y="5204578"/>
              <a:chExt cx="2731000" cy="555420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A7421B6-7B68-403D-8B52-A08B4A365F87}"/>
                  </a:ext>
                </a:extLst>
              </p:cNvPr>
              <p:cNvSpPr txBox="1"/>
              <p:nvPr/>
            </p:nvSpPr>
            <p:spPr>
              <a:xfrm>
                <a:off x="8900664" y="5236778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8BA16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10</a:t>
                </a: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8BA16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%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8BA16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sp>
            <p:nvSpPr>
              <p:cNvPr id="80" name="Text Placeholder 12">
                <a:extLst>
                  <a:ext uri="{FF2B5EF4-FFF2-40B4-BE49-F238E27FC236}">
                    <a16:creationId xmlns:a16="http://schemas.microsoft.com/office/drawing/2014/main" id="{1904E8FE-5764-4AD2-920D-B4A9E21C61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98285" y="5204578"/>
                <a:ext cx="1933379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Asistencia</a:t>
                </a: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 </a:t>
                </a:r>
              </a:p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a </a:t>
                </a:r>
                <a:r>
                  <a:rPr kumimoji="0" lang="en-US" altLang="ko-K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clase</a:t>
                </a: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</p:grpSp>
        <p:grpSp>
          <p:nvGrpSpPr>
            <p:cNvPr id="81" name="그룹 9">
              <a:extLst>
                <a:ext uri="{FF2B5EF4-FFF2-40B4-BE49-F238E27FC236}">
                  <a16:creationId xmlns:a16="http://schemas.microsoft.com/office/drawing/2014/main" id="{AF40FD4D-4477-48C5-B8FB-04E2DD0053D3}"/>
                </a:ext>
              </a:extLst>
            </p:cNvPr>
            <p:cNvGrpSpPr/>
            <p:nvPr/>
          </p:nvGrpSpPr>
          <p:grpSpPr>
            <a:xfrm>
              <a:off x="8584145" y="4661465"/>
              <a:ext cx="2297965" cy="555420"/>
              <a:chOff x="8900664" y="4321622"/>
              <a:chExt cx="2297965" cy="555420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8A82199-5FF7-464B-B69B-D3967B6AD3C6}"/>
                  </a:ext>
                </a:extLst>
              </p:cNvPr>
              <p:cNvSpPr txBox="1"/>
              <p:nvPr/>
            </p:nvSpPr>
            <p:spPr>
              <a:xfrm>
                <a:off x="8900664" y="4353822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54545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15</a:t>
                </a: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54545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%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54545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sp>
            <p:nvSpPr>
              <p:cNvPr id="83" name="Text Placeholder 12">
                <a:extLst>
                  <a:ext uri="{FF2B5EF4-FFF2-40B4-BE49-F238E27FC236}">
                    <a16:creationId xmlns:a16="http://schemas.microsoft.com/office/drawing/2014/main" id="{B99C659C-D087-43C1-AE7C-B6EBFA8CB8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98284" y="4321622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Participación</a:t>
                </a:r>
                <a:endPara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endParaRPr>
              </a:p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En</a:t>
                </a: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 </a:t>
                </a:r>
                <a:r>
                  <a:rPr kumimoji="0" lang="en-US" altLang="ko-K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clase</a:t>
                </a: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</p:grpSp>
      </p:grpSp>
      <p:grpSp>
        <p:nvGrpSpPr>
          <p:cNvPr id="85" name="Graphic 5343">
            <a:extLst>
              <a:ext uri="{FF2B5EF4-FFF2-40B4-BE49-F238E27FC236}">
                <a16:creationId xmlns:a16="http://schemas.microsoft.com/office/drawing/2014/main" id="{6FF32ECD-F9A8-4BD6-9AE0-EA2778C55F74}"/>
              </a:ext>
            </a:extLst>
          </p:cNvPr>
          <p:cNvGrpSpPr/>
          <p:nvPr/>
        </p:nvGrpSpPr>
        <p:grpSpPr>
          <a:xfrm rot="14298466">
            <a:off x="5671152" y="5665264"/>
            <a:ext cx="255324" cy="1157652"/>
            <a:chOff x="7783270" y="3992865"/>
            <a:chExt cx="267645" cy="1213522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72591F3-2D39-4C82-860D-6635D5D38BB1}"/>
                </a:ext>
              </a:extLst>
            </p:cNvPr>
            <p:cNvSpPr/>
            <p:nvPr/>
          </p:nvSpPr>
          <p:spPr>
            <a:xfrm>
              <a:off x="7783287" y="4105294"/>
              <a:ext cx="190501" cy="990600"/>
            </a:xfrm>
            <a:custGeom>
              <a:avLst/>
              <a:gdLst>
                <a:gd name="connsiteX0" fmla="*/ 155734 w 190500"/>
                <a:gd name="connsiteY0" fmla="*/ 973931 h 990600"/>
                <a:gd name="connsiteX1" fmla="*/ 21431 w 190500"/>
                <a:gd name="connsiteY1" fmla="*/ 970121 h 990600"/>
                <a:gd name="connsiteX2" fmla="*/ 43339 w 190500"/>
                <a:gd name="connsiteY2" fmla="*/ 21431 h 990600"/>
                <a:gd name="connsiteX3" fmla="*/ 177641 w 190500"/>
                <a:gd name="connsiteY3" fmla="*/ 25241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90600">
                  <a:moveTo>
                    <a:pt x="155734" y="973931"/>
                  </a:moveTo>
                  <a:lnTo>
                    <a:pt x="21431" y="970121"/>
                  </a:lnTo>
                  <a:lnTo>
                    <a:pt x="43339" y="21431"/>
                  </a:lnTo>
                  <a:lnTo>
                    <a:pt x="177641" y="25241"/>
                  </a:ln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81E7CF1-F59F-4541-86FD-58A95E7F1136}"/>
                </a:ext>
              </a:extLst>
            </p:cNvPr>
            <p:cNvSpPr/>
            <p:nvPr/>
          </p:nvSpPr>
          <p:spPr>
            <a:xfrm>
              <a:off x="7831864" y="3992865"/>
              <a:ext cx="123825" cy="152400"/>
            </a:xfrm>
            <a:custGeom>
              <a:avLst/>
              <a:gdLst>
                <a:gd name="connsiteX0" fmla="*/ 66199 w 123825"/>
                <a:gd name="connsiteY0" fmla="*/ 21467 h 152400"/>
                <a:gd name="connsiteX1" fmla="*/ 66199 w 123825"/>
                <a:gd name="connsiteY1" fmla="*/ 21467 h 152400"/>
                <a:gd name="connsiteX2" fmla="*/ 24289 w 123825"/>
                <a:gd name="connsiteY2" fmla="*/ 61472 h 152400"/>
                <a:gd name="connsiteX3" fmla="*/ 21431 w 123825"/>
                <a:gd name="connsiteY3" fmla="*/ 134815 h 152400"/>
                <a:gd name="connsiteX4" fmla="*/ 102394 w 123825"/>
                <a:gd name="connsiteY4" fmla="*/ 137672 h 152400"/>
                <a:gd name="connsiteX5" fmla="*/ 105251 w 123825"/>
                <a:gd name="connsiteY5" fmla="*/ 64330 h 152400"/>
                <a:gd name="connsiteX6" fmla="*/ 66199 w 123825"/>
                <a:gd name="connsiteY6" fmla="*/ 2146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152400">
                  <a:moveTo>
                    <a:pt x="66199" y="21467"/>
                  </a:moveTo>
                  <a:lnTo>
                    <a:pt x="66199" y="21467"/>
                  </a:lnTo>
                  <a:cubicBezTo>
                    <a:pt x="44291" y="20515"/>
                    <a:pt x="25241" y="38612"/>
                    <a:pt x="24289" y="61472"/>
                  </a:cubicBezTo>
                  <a:lnTo>
                    <a:pt x="21431" y="134815"/>
                  </a:lnTo>
                  <a:lnTo>
                    <a:pt x="102394" y="137672"/>
                  </a:lnTo>
                  <a:lnTo>
                    <a:pt x="105251" y="64330"/>
                  </a:lnTo>
                  <a:cubicBezTo>
                    <a:pt x="106204" y="40517"/>
                    <a:pt x="89059" y="22420"/>
                    <a:pt x="66199" y="21467"/>
                  </a:cubicBezTo>
                  <a:close/>
                </a:path>
              </a:pathLst>
            </a:custGeom>
            <a:solidFill>
              <a:schemeClr val="bg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5010C36-B5EB-4CA5-88F5-43E7DA5D873B}"/>
                </a:ext>
              </a:extLst>
            </p:cNvPr>
            <p:cNvSpPr/>
            <p:nvPr/>
          </p:nvSpPr>
          <p:spPr>
            <a:xfrm>
              <a:off x="7783270" y="5053987"/>
              <a:ext cx="171451" cy="152400"/>
            </a:xfrm>
            <a:custGeom>
              <a:avLst/>
              <a:gdLst>
                <a:gd name="connsiteX0" fmla="*/ 21431 w 171450"/>
                <a:gd name="connsiteY0" fmla="*/ 21431 h 152400"/>
                <a:gd name="connsiteX1" fmla="*/ 61436 w 171450"/>
                <a:gd name="connsiteY1" fmla="*/ 118586 h 152400"/>
                <a:gd name="connsiteX2" fmla="*/ 109061 w 171450"/>
                <a:gd name="connsiteY2" fmla="*/ 119539 h 152400"/>
                <a:gd name="connsiteX3" fmla="*/ 154781 w 171450"/>
                <a:gd name="connsiteY3" fmla="*/ 25241 h 152400"/>
                <a:gd name="connsiteX4" fmla="*/ 21431 w 171450"/>
                <a:gd name="connsiteY4" fmla="*/ 21431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52400">
                  <a:moveTo>
                    <a:pt x="21431" y="21431"/>
                  </a:moveTo>
                  <a:lnTo>
                    <a:pt x="61436" y="118586"/>
                  </a:lnTo>
                  <a:cubicBezTo>
                    <a:pt x="70009" y="139541"/>
                    <a:pt x="99536" y="140494"/>
                    <a:pt x="109061" y="119539"/>
                  </a:cubicBezTo>
                  <a:lnTo>
                    <a:pt x="154781" y="25241"/>
                  </a:lnTo>
                  <a:lnTo>
                    <a:pt x="21431" y="2143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3A6B83A-5FEA-4D7F-B2B0-C52DC60D2A7A}"/>
                </a:ext>
              </a:extLst>
            </p:cNvPr>
            <p:cNvSpPr/>
            <p:nvPr/>
          </p:nvSpPr>
          <p:spPr>
            <a:xfrm>
              <a:off x="7812789" y="4156731"/>
              <a:ext cx="238126" cy="314325"/>
            </a:xfrm>
            <a:custGeom>
              <a:avLst/>
              <a:gdLst>
                <a:gd name="connsiteX0" fmla="*/ 21431 w 238125"/>
                <a:gd name="connsiteY0" fmla="*/ 21431 h 314325"/>
                <a:gd name="connsiteX1" fmla="*/ 164306 w 238125"/>
                <a:gd name="connsiteY1" fmla="*/ 23336 h 314325"/>
                <a:gd name="connsiteX2" fmla="*/ 224314 w 238125"/>
                <a:gd name="connsiteY2" fmla="*/ 100489 h 314325"/>
                <a:gd name="connsiteX3" fmla="*/ 218599 w 238125"/>
                <a:gd name="connsiteY3" fmla="*/ 297656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14325">
                  <a:moveTo>
                    <a:pt x="21431" y="21431"/>
                  </a:moveTo>
                  <a:lnTo>
                    <a:pt x="164306" y="23336"/>
                  </a:lnTo>
                  <a:cubicBezTo>
                    <a:pt x="198596" y="24289"/>
                    <a:pt x="226219" y="58579"/>
                    <a:pt x="224314" y="100489"/>
                  </a:cubicBezTo>
                  <a:lnTo>
                    <a:pt x="218599" y="297656"/>
                  </a:lnTo>
                </a:path>
              </a:pathLst>
            </a:custGeom>
            <a:noFill/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559829" y="260648"/>
            <a:ext cx="7632171" cy="76808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/>
            <a:r>
              <a:rPr lang="en-US" sz="4800" dirty="0" err="1">
                <a:solidFill>
                  <a:prstClr val="black"/>
                </a:solidFill>
                <a:latin typeface="Arial"/>
                <a:cs typeface="Arial" pitchFamily="34" charset="0"/>
              </a:rPr>
              <a:t>Controles</a:t>
            </a:r>
            <a:r>
              <a:rPr lang="en-US" sz="4800" dirty="0">
                <a:solidFill>
                  <a:prstClr val="black"/>
                </a:solidFill>
                <a:latin typeface="Arial"/>
                <a:cs typeface="Arial" pitchFamily="34" charset="0"/>
              </a:rPr>
              <a:t> de </a:t>
            </a:r>
            <a:r>
              <a:rPr lang="en-US" sz="4800" dirty="0" err="1">
                <a:solidFill>
                  <a:prstClr val="black"/>
                </a:solidFill>
                <a:latin typeface="Arial"/>
                <a:cs typeface="Arial" pitchFamily="34" charset="0"/>
              </a:rPr>
              <a:t>lectura</a:t>
            </a:r>
            <a:endParaRPr lang="en-US" sz="4800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163110" y="1438176"/>
            <a:ext cx="5904180" cy="940173"/>
            <a:chOff x="3642255" y="1078632"/>
            <a:chExt cx="4428135" cy="705130"/>
          </a:xfrm>
        </p:grpSpPr>
        <p:grpSp>
          <p:nvGrpSpPr>
            <p:cNvPr id="2" name="Group 1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572001" y="1150882"/>
              <a:ext cx="3024337" cy="507832"/>
              <a:chOff x="2175371" y="1780370"/>
              <a:chExt cx="5040560" cy="507832"/>
            </a:xfrm>
          </p:grpSpPr>
          <p:sp>
            <p:nvSpPr>
              <p:cNvPr id="8" name="TextBox 10"/>
              <p:cNvSpPr txBox="1"/>
              <p:nvPr/>
            </p:nvSpPr>
            <p:spPr bwMode="auto">
              <a:xfrm>
                <a:off x="2175371" y="1780370"/>
                <a:ext cx="5040560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No </a:t>
                </a:r>
                <a:r>
                  <a:rPr lang="en-US" altLang="ko-KR" sz="16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pasó</a:t>
                </a: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 nada-Antonio </a:t>
                </a:r>
                <a:r>
                  <a:rPr lang="en-US" altLang="ko-KR" sz="16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Skármeta</a:t>
                </a:r>
                <a:endParaRPr lang="en-US" altLang="ko-KR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TextBox 12"/>
              <p:cNvSpPr txBox="1"/>
              <p:nvPr/>
            </p:nvSpPr>
            <p:spPr bwMode="auto">
              <a:xfrm>
                <a:off x="2256606" y="2034286"/>
                <a:ext cx="4925402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r>
                  <a:rPr lang="en-US" altLang="ko-KR" sz="1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31 de </a:t>
                </a:r>
                <a:r>
                  <a:rPr lang="en-US" altLang="ko-KR" sz="1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Marzo</a:t>
                </a:r>
                <a:endParaRPr lang="en-US" altLang="ko-KR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6" name="Rounded Rectangle 5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719484" y="1250631"/>
                <a:ext cx="302633" cy="3770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1219170" latinLnBrk="1"/>
                <a:r>
                  <a:rPr lang="en-US" altLang="ko-KR" sz="2667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ko-KR" altLang="en-US" sz="2667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5516130" y="2420818"/>
            <a:ext cx="5904180" cy="966950"/>
            <a:chOff x="3642255" y="1058549"/>
            <a:chExt cx="4428135" cy="725213"/>
          </a:xfrm>
        </p:grpSpPr>
        <p:grpSp>
          <p:nvGrpSpPr>
            <p:cNvPr id="86" name="Group 8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4572000" y="1058549"/>
              <a:ext cx="3024336" cy="640279"/>
              <a:chOff x="2175371" y="1688037"/>
              <a:chExt cx="5040560" cy="640279"/>
            </a:xfrm>
          </p:grpSpPr>
          <p:sp>
            <p:nvSpPr>
              <p:cNvPr id="91" name="TextBox 10"/>
              <p:cNvSpPr txBox="1"/>
              <p:nvPr/>
            </p:nvSpPr>
            <p:spPr bwMode="auto">
              <a:xfrm>
                <a:off x="2175371" y="1688037"/>
                <a:ext cx="5040560" cy="438581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r>
                  <a:rPr lang="en-US" altLang="ko-KR" sz="16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Crónica</a:t>
                </a: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 de una </a:t>
                </a:r>
                <a:r>
                  <a:rPr lang="en-US" altLang="ko-KR" sz="16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muerte</a:t>
                </a: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sz="16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anunciada</a:t>
                </a: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-Gabriel García Márquez</a:t>
                </a:r>
              </a:p>
            </p:txBody>
          </p:sp>
          <p:sp>
            <p:nvSpPr>
              <p:cNvPr id="92" name="TextBox 12"/>
              <p:cNvSpPr txBox="1"/>
              <p:nvPr/>
            </p:nvSpPr>
            <p:spPr bwMode="auto">
              <a:xfrm>
                <a:off x="2175371" y="2074400"/>
                <a:ext cx="5040560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r>
                  <a:rPr lang="en-US" altLang="ko-KR" sz="1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28 de Abril</a:t>
                </a:r>
                <a:endParaRPr lang="en-US" altLang="ko-KR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89" name="Rounded Rectangle 8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3719484" y="1250631"/>
                <a:ext cx="302633" cy="3770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1219170" latinLnBrk="1"/>
                <a:r>
                  <a:rPr lang="en-US" altLang="ko-KR" sz="2667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667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5898785" y="3470232"/>
            <a:ext cx="5904180" cy="940173"/>
            <a:chOff x="3642255" y="1078632"/>
            <a:chExt cx="4428135" cy="705130"/>
          </a:xfrm>
        </p:grpSpPr>
        <p:grpSp>
          <p:nvGrpSpPr>
            <p:cNvPr id="96" name="Group 9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03" name="Rounded Rectangle 10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4355976" y="1150882"/>
              <a:ext cx="3240360" cy="469702"/>
              <a:chOff x="1815331" y="1780370"/>
              <a:chExt cx="5400600" cy="469702"/>
            </a:xfrm>
          </p:grpSpPr>
          <p:sp>
            <p:nvSpPr>
              <p:cNvPr id="101" name="TextBox 10"/>
              <p:cNvSpPr txBox="1"/>
              <p:nvPr/>
            </p:nvSpPr>
            <p:spPr bwMode="auto">
              <a:xfrm>
                <a:off x="1815331" y="1780370"/>
                <a:ext cx="5400600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El guardian entre el Centeno-J.D. Salinger</a:t>
                </a:r>
              </a:p>
            </p:txBody>
          </p:sp>
          <p:sp>
            <p:nvSpPr>
              <p:cNvPr id="102" name="TextBox 12"/>
              <p:cNvSpPr txBox="1"/>
              <p:nvPr/>
            </p:nvSpPr>
            <p:spPr bwMode="auto">
              <a:xfrm>
                <a:off x="2175371" y="1996156"/>
                <a:ext cx="5040560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r>
                  <a:rPr lang="en-US" altLang="ko-KR" sz="1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26 de Mayo</a:t>
                </a:r>
                <a:endParaRPr lang="en-US" altLang="ko-KR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99" name="Rounded Rectangle 9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3719484" y="1250631"/>
                <a:ext cx="302633" cy="3770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1219170" latinLnBrk="1"/>
                <a:r>
                  <a:rPr lang="en-US" altLang="ko-KR" sz="2667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ko-KR" altLang="en-US" sz="2667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5516130" y="4479650"/>
            <a:ext cx="5904180" cy="926958"/>
            <a:chOff x="3642255" y="1088543"/>
            <a:chExt cx="4428135" cy="695219"/>
          </a:xfrm>
        </p:grpSpPr>
        <p:grpSp>
          <p:nvGrpSpPr>
            <p:cNvPr id="106" name="Group 105"/>
            <p:cNvGrpSpPr/>
            <p:nvPr/>
          </p:nvGrpSpPr>
          <p:grpSpPr>
            <a:xfrm>
              <a:off x="4355976" y="1088543"/>
              <a:ext cx="3714414" cy="695219"/>
              <a:chOff x="4614006" y="1094197"/>
              <a:chExt cx="3714414" cy="695219"/>
            </a:xfrm>
          </p:grpSpPr>
          <p:sp>
            <p:nvSpPr>
              <p:cNvPr id="113" name="Rounded Rectangle 11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4" name="Rounded Rectangle 113"/>
              <p:cNvSpPr/>
              <p:nvPr/>
            </p:nvSpPr>
            <p:spPr>
              <a:xfrm>
                <a:off x="4614006" y="1094197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4571999" y="1150882"/>
              <a:ext cx="3311327" cy="469809"/>
              <a:chOff x="2175370" y="1780370"/>
              <a:chExt cx="5518879" cy="469809"/>
            </a:xfrm>
          </p:grpSpPr>
          <p:sp>
            <p:nvSpPr>
              <p:cNvPr id="111" name="TextBox 10"/>
              <p:cNvSpPr txBox="1"/>
              <p:nvPr/>
            </p:nvSpPr>
            <p:spPr bwMode="auto">
              <a:xfrm>
                <a:off x="2175370" y="1780370"/>
                <a:ext cx="5518879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Bonsai- Alejandro </a:t>
                </a:r>
                <a:r>
                  <a:rPr lang="en-US" altLang="ko-KR" sz="16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Zambra</a:t>
                </a:r>
                <a:endParaRPr lang="en-US" altLang="ko-KR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" name="TextBox 12"/>
              <p:cNvSpPr txBox="1"/>
              <p:nvPr/>
            </p:nvSpPr>
            <p:spPr bwMode="auto">
              <a:xfrm>
                <a:off x="2175370" y="1996263"/>
                <a:ext cx="5328856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r>
                  <a:rPr lang="en-US" altLang="ko-KR" sz="1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28 de Julio</a:t>
                </a:r>
                <a:endParaRPr lang="en-US" altLang="ko-KR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109" name="Rounded Rectangle 10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3719484" y="1250631"/>
                <a:ext cx="302633" cy="3770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1219170" latinLnBrk="1"/>
                <a:r>
                  <a:rPr lang="en-US" altLang="ko-KR" sz="2667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ko-KR" altLang="en-US" sz="2667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>
            <a:off x="5163110" y="5475856"/>
            <a:ext cx="5904180" cy="940173"/>
            <a:chOff x="3642255" y="1078632"/>
            <a:chExt cx="4428135" cy="705130"/>
          </a:xfrm>
        </p:grpSpPr>
        <p:grpSp>
          <p:nvGrpSpPr>
            <p:cNvPr id="116" name="Group 11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23" name="Rounded Rectangle 12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4" name="Rounded Rectangle 12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4457985" y="1150882"/>
              <a:ext cx="3510394" cy="469702"/>
              <a:chOff x="1985347" y="1780370"/>
              <a:chExt cx="5850657" cy="469702"/>
            </a:xfrm>
          </p:grpSpPr>
          <p:sp>
            <p:nvSpPr>
              <p:cNvPr id="121" name="TextBox 10"/>
              <p:cNvSpPr txBox="1"/>
              <p:nvPr/>
            </p:nvSpPr>
            <p:spPr bwMode="auto">
              <a:xfrm>
                <a:off x="1985347" y="1780370"/>
                <a:ext cx="5850657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Macbeth-William Shakespeare</a:t>
                </a:r>
              </a:p>
            </p:txBody>
          </p:sp>
          <p:sp>
            <p:nvSpPr>
              <p:cNvPr id="122" name="TextBox 12"/>
              <p:cNvSpPr txBox="1"/>
              <p:nvPr/>
            </p:nvSpPr>
            <p:spPr bwMode="auto">
              <a:xfrm>
                <a:off x="2175371" y="1996156"/>
                <a:ext cx="5040560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r>
                  <a:rPr lang="en-US" altLang="ko-KR" sz="1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25 de Agosto</a:t>
                </a:r>
                <a:endParaRPr lang="en-US" altLang="ko-KR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119" name="Rounded Rectangle 11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3719484" y="1250631"/>
                <a:ext cx="302633" cy="3770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1219170" latinLnBrk="1"/>
                <a:r>
                  <a:rPr lang="en-US" altLang="ko-KR" sz="2667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ko-KR" altLang="en-US" sz="2667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559829" y="260648"/>
            <a:ext cx="7632171" cy="76808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/>
            <a:r>
              <a:rPr lang="en-US" sz="4800" dirty="0" err="1">
                <a:solidFill>
                  <a:prstClr val="black"/>
                </a:solidFill>
                <a:latin typeface="Arial"/>
                <a:cs typeface="Arial" pitchFamily="34" charset="0"/>
              </a:rPr>
              <a:t>Controles</a:t>
            </a:r>
            <a:r>
              <a:rPr lang="en-US" sz="4800" dirty="0">
                <a:solidFill>
                  <a:prstClr val="black"/>
                </a:solidFill>
                <a:latin typeface="Arial"/>
                <a:cs typeface="Arial" pitchFamily="34" charset="0"/>
              </a:rPr>
              <a:t> de </a:t>
            </a:r>
            <a:r>
              <a:rPr lang="en-US" sz="4800" dirty="0" err="1">
                <a:solidFill>
                  <a:prstClr val="black"/>
                </a:solidFill>
                <a:latin typeface="Arial"/>
                <a:cs typeface="Arial" pitchFamily="34" charset="0"/>
              </a:rPr>
              <a:t>lectura</a:t>
            </a:r>
            <a:endParaRPr lang="en-US" sz="4800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163110" y="1438176"/>
            <a:ext cx="5904180" cy="940173"/>
            <a:chOff x="3642255" y="1078632"/>
            <a:chExt cx="4428135" cy="705130"/>
          </a:xfrm>
        </p:grpSpPr>
        <p:grpSp>
          <p:nvGrpSpPr>
            <p:cNvPr id="2" name="Group 1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572001" y="1150882"/>
              <a:ext cx="3396380" cy="507832"/>
              <a:chOff x="2175371" y="1780370"/>
              <a:chExt cx="5660631" cy="507832"/>
            </a:xfrm>
          </p:grpSpPr>
          <p:sp>
            <p:nvSpPr>
              <p:cNvPr id="8" name="TextBox 10"/>
              <p:cNvSpPr txBox="1"/>
              <p:nvPr/>
            </p:nvSpPr>
            <p:spPr bwMode="auto">
              <a:xfrm>
                <a:off x="2175371" y="1780370"/>
                <a:ext cx="5660631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El hombre </a:t>
                </a:r>
                <a:r>
                  <a:rPr lang="en-US" altLang="ko-KR" sz="16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en</a:t>
                </a: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sz="16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busca</a:t>
                </a: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 de </a:t>
                </a:r>
                <a:r>
                  <a:rPr lang="en-US" altLang="ko-KR" sz="16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sentido</a:t>
                </a: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-Viktor Frankl</a:t>
                </a:r>
              </a:p>
            </p:txBody>
          </p:sp>
          <p:sp>
            <p:nvSpPr>
              <p:cNvPr id="9" name="TextBox 12"/>
              <p:cNvSpPr txBox="1"/>
              <p:nvPr/>
            </p:nvSpPr>
            <p:spPr bwMode="auto">
              <a:xfrm>
                <a:off x="2256606" y="2034286"/>
                <a:ext cx="4925402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r>
                  <a:rPr lang="en-US" altLang="ko-KR" sz="1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29 de </a:t>
                </a:r>
                <a:r>
                  <a:rPr lang="en-US" altLang="ko-KR" sz="1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Septiembre</a:t>
                </a:r>
                <a:endParaRPr lang="en-US" altLang="ko-KR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6" name="Rounded Rectangle 5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719484" y="1250631"/>
                <a:ext cx="302633" cy="3770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1219170" latinLnBrk="1"/>
                <a:r>
                  <a:rPr lang="en-US" altLang="ko-KR" sz="2667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lang="ko-KR" altLang="en-US" sz="2667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5516130" y="2447596"/>
            <a:ext cx="5904180" cy="940173"/>
            <a:chOff x="3642255" y="1078632"/>
            <a:chExt cx="4428135" cy="705130"/>
          </a:xfrm>
        </p:grpSpPr>
        <p:grpSp>
          <p:nvGrpSpPr>
            <p:cNvPr id="86" name="Group 8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4365908" y="1150882"/>
              <a:ext cx="3555282" cy="504091"/>
              <a:chOff x="1831883" y="1780370"/>
              <a:chExt cx="5925470" cy="504091"/>
            </a:xfrm>
          </p:grpSpPr>
          <p:sp>
            <p:nvSpPr>
              <p:cNvPr id="91" name="TextBox 10"/>
              <p:cNvSpPr txBox="1"/>
              <p:nvPr/>
            </p:nvSpPr>
            <p:spPr bwMode="auto">
              <a:xfrm>
                <a:off x="1831883" y="1780370"/>
                <a:ext cx="5925470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r>
                  <a:rPr lang="en-US" altLang="ko-KR" sz="1600" b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La metamorphosis-Franz Kafka</a:t>
                </a:r>
                <a:endParaRPr lang="en-US" altLang="ko-KR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" name="TextBox 12"/>
              <p:cNvSpPr txBox="1"/>
              <p:nvPr/>
            </p:nvSpPr>
            <p:spPr bwMode="auto">
              <a:xfrm>
                <a:off x="1985346" y="2030545"/>
                <a:ext cx="5040560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r>
                  <a:rPr lang="en-US" altLang="ko-KR" sz="160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27 de Octubre</a:t>
                </a:r>
                <a:endParaRPr lang="en-US" altLang="ko-KR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89" name="Rounded Rectangle 8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3719484" y="1250631"/>
                <a:ext cx="302633" cy="3770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1219170" latinLnBrk="1"/>
                <a:r>
                  <a:rPr lang="en-US" altLang="ko-KR" sz="2667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  <a:endParaRPr lang="ko-KR" altLang="en-US" sz="2667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4332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383764-E0BB-4B97-89E3-5DCCE2853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CONSULTAS</a:t>
            </a:r>
          </a:p>
        </p:txBody>
      </p:sp>
      <p:sp>
        <p:nvSpPr>
          <p:cNvPr id="6" name="Google Shape;685;p26">
            <a:extLst>
              <a:ext uri="{FF2B5EF4-FFF2-40B4-BE49-F238E27FC236}">
                <a16:creationId xmlns:a16="http://schemas.microsoft.com/office/drawing/2014/main" id="{05A028CE-68C9-492C-BE55-A58279484FC6}"/>
              </a:ext>
            </a:extLst>
          </p:cNvPr>
          <p:cNvSpPr/>
          <p:nvPr/>
        </p:nvSpPr>
        <p:spPr>
          <a:xfrm>
            <a:off x="2227262" y="3205162"/>
            <a:ext cx="2374900" cy="3197225"/>
          </a:xfrm>
          <a:custGeom>
            <a:avLst/>
            <a:gdLst/>
            <a:ahLst/>
            <a:cxnLst/>
            <a:rect l="l" t="t" r="r" b="b"/>
            <a:pathLst>
              <a:path w="635" h="854" extrusionOk="0">
                <a:moveTo>
                  <a:pt x="501" y="714"/>
                </a:moveTo>
                <a:cubicBezTo>
                  <a:pt x="494" y="672"/>
                  <a:pt x="510" y="628"/>
                  <a:pt x="545" y="593"/>
                </a:cubicBezTo>
                <a:cubicBezTo>
                  <a:pt x="559" y="580"/>
                  <a:pt x="574" y="566"/>
                  <a:pt x="589" y="554"/>
                </a:cubicBezTo>
                <a:cubicBezTo>
                  <a:pt x="580" y="550"/>
                  <a:pt x="571" y="547"/>
                  <a:pt x="562" y="543"/>
                </a:cubicBezTo>
                <a:cubicBezTo>
                  <a:pt x="514" y="525"/>
                  <a:pt x="501" y="476"/>
                  <a:pt x="536" y="441"/>
                </a:cubicBezTo>
                <a:cubicBezTo>
                  <a:pt x="608" y="371"/>
                  <a:pt x="634" y="283"/>
                  <a:pt x="631" y="186"/>
                </a:cubicBezTo>
                <a:cubicBezTo>
                  <a:pt x="627" y="85"/>
                  <a:pt x="567" y="31"/>
                  <a:pt x="474" y="8"/>
                </a:cubicBezTo>
                <a:cubicBezTo>
                  <a:pt x="454" y="3"/>
                  <a:pt x="434" y="0"/>
                  <a:pt x="415" y="0"/>
                </a:cubicBezTo>
                <a:cubicBezTo>
                  <a:pt x="396" y="0"/>
                  <a:pt x="376" y="3"/>
                  <a:pt x="356" y="8"/>
                </a:cubicBezTo>
                <a:cubicBezTo>
                  <a:pt x="262" y="31"/>
                  <a:pt x="203" y="85"/>
                  <a:pt x="199" y="186"/>
                </a:cubicBezTo>
                <a:cubicBezTo>
                  <a:pt x="195" y="283"/>
                  <a:pt x="222" y="369"/>
                  <a:pt x="294" y="441"/>
                </a:cubicBezTo>
                <a:cubicBezTo>
                  <a:pt x="329" y="476"/>
                  <a:pt x="315" y="525"/>
                  <a:pt x="268" y="543"/>
                </a:cubicBezTo>
                <a:cubicBezTo>
                  <a:pt x="242" y="553"/>
                  <a:pt x="217" y="562"/>
                  <a:pt x="192" y="574"/>
                </a:cubicBezTo>
                <a:cubicBezTo>
                  <a:pt x="136" y="600"/>
                  <a:pt x="84" y="630"/>
                  <a:pt x="40" y="674"/>
                </a:cubicBezTo>
                <a:cubicBezTo>
                  <a:pt x="0" y="713"/>
                  <a:pt x="1" y="771"/>
                  <a:pt x="71" y="804"/>
                </a:cubicBezTo>
                <a:cubicBezTo>
                  <a:pt x="95" y="815"/>
                  <a:pt x="120" y="823"/>
                  <a:pt x="145" y="829"/>
                </a:cubicBezTo>
                <a:cubicBezTo>
                  <a:pt x="227" y="849"/>
                  <a:pt x="310" y="852"/>
                  <a:pt x="415" y="854"/>
                </a:cubicBezTo>
                <a:cubicBezTo>
                  <a:pt x="498" y="852"/>
                  <a:pt x="568" y="850"/>
                  <a:pt x="635" y="839"/>
                </a:cubicBezTo>
                <a:cubicBezTo>
                  <a:pt x="621" y="834"/>
                  <a:pt x="608" y="829"/>
                  <a:pt x="596" y="823"/>
                </a:cubicBezTo>
                <a:cubicBezTo>
                  <a:pt x="543" y="798"/>
                  <a:pt x="509" y="759"/>
                  <a:pt x="501" y="714"/>
                </a:cubicBezTo>
                <a:close/>
              </a:path>
            </a:pathLst>
          </a:custGeom>
          <a:solidFill>
            <a:srgbClr val="8FB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683;p26">
            <a:extLst>
              <a:ext uri="{FF2B5EF4-FFF2-40B4-BE49-F238E27FC236}">
                <a16:creationId xmlns:a16="http://schemas.microsoft.com/office/drawing/2014/main" id="{60717C50-918C-4BD4-BAAC-9ACAB123DE87}"/>
              </a:ext>
            </a:extLst>
          </p:cNvPr>
          <p:cNvSpPr/>
          <p:nvPr/>
        </p:nvSpPr>
        <p:spPr>
          <a:xfrm>
            <a:off x="4183062" y="2251075"/>
            <a:ext cx="4021137" cy="4151312"/>
          </a:xfrm>
          <a:custGeom>
            <a:avLst/>
            <a:gdLst/>
            <a:ahLst/>
            <a:cxnLst/>
            <a:rect l="l" t="t" r="r" b="b"/>
            <a:pathLst>
              <a:path w="1075" h="1109" extrusionOk="0">
                <a:moveTo>
                  <a:pt x="984" y="1044"/>
                </a:moveTo>
                <a:cubicBezTo>
                  <a:pt x="954" y="1058"/>
                  <a:pt x="921" y="1069"/>
                  <a:pt x="888" y="1077"/>
                </a:cubicBezTo>
                <a:cubicBezTo>
                  <a:pt x="782" y="1102"/>
                  <a:pt x="674" y="1106"/>
                  <a:pt x="538" y="1109"/>
                </a:cubicBezTo>
                <a:cubicBezTo>
                  <a:pt x="403" y="1106"/>
                  <a:pt x="294" y="1102"/>
                  <a:pt x="188" y="1077"/>
                </a:cubicBezTo>
                <a:cubicBezTo>
                  <a:pt x="155" y="1069"/>
                  <a:pt x="123" y="1058"/>
                  <a:pt x="92" y="1044"/>
                </a:cubicBezTo>
                <a:cubicBezTo>
                  <a:pt x="1" y="1001"/>
                  <a:pt x="0" y="927"/>
                  <a:pt x="52" y="875"/>
                </a:cubicBezTo>
                <a:cubicBezTo>
                  <a:pt x="108" y="818"/>
                  <a:pt x="177" y="779"/>
                  <a:pt x="249" y="745"/>
                </a:cubicBezTo>
                <a:cubicBezTo>
                  <a:pt x="281" y="730"/>
                  <a:pt x="315" y="718"/>
                  <a:pt x="348" y="705"/>
                </a:cubicBezTo>
                <a:cubicBezTo>
                  <a:pt x="409" y="681"/>
                  <a:pt x="426" y="619"/>
                  <a:pt x="381" y="573"/>
                </a:cubicBezTo>
                <a:cubicBezTo>
                  <a:pt x="288" y="479"/>
                  <a:pt x="253" y="367"/>
                  <a:pt x="258" y="242"/>
                </a:cubicBezTo>
                <a:cubicBezTo>
                  <a:pt x="263" y="110"/>
                  <a:pt x="340" y="40"/>
                  <a:pt x="462" y="10"/>
                </a:cubicBezTo>
                <a:cubicBezTo>
                  <a:pt x="488" y="4"/>
                  <a:pt x="513" y="1"/>
                  <a:pt x="538" y="0"/>
                </a:cubicBezTo>
                <a:cubicBezTo>
                  <a:pt x="563" y="1"/>
                  <a:pt x="589" y="4"/>
                  <a:pt x="615" y="10"/>
                </a:cubicBezTo>
                <a:cubicBezTo>
                  <a:pt x="736" y="40"/>
                  <a:pt x="814" y="110"/>
                  <a:pt x="819" y="242"/>
                </a:cubicBezTo>
                <a:cubicBezTo>
                  <a:pt x="823" y="367"/>
                  <a:pt x="789" y="481"/>
                  <a:pt x="696" y="573"/>
                </a:cubicBezTo>
                <a:cubicBezTo>
                  <a:pt x="650" y="618"/>
                  <a:pt x="668" y="681"/>
                  <a:pt x="729" y="705"/>
                </a:cubicBezTo>
                <a:cubicBezTo>
                  <a:pt x="762" y="718"/>
                  <a:pt x="795" y="730"/>
                  <a:pt x="828" y="745"/>
                </a:cubicBezTo>
                <a:cubicBezTo>
                  <a:pt x="900" y="779"/>
                  <a:pt x="968" y="818"/>
                  <a:pt x="1025" y="875"/>
                </a:cubicBezTo>
                <a:cubicBezTo>
                  <a:pt x="1060" y="910"/>
                  <a:pt x="1075" y="1001"/>
                  <a:pt x="984" y="1044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684;p26">
            <a:extLst>
              <a:ext uri="{FF2B5EF4-FFF2-40B4-BE49-F238E27FC236}">
                <a16:creationId xmlns:a16="http://schemas.microsoft.com/office/drawing/2014/main" id="{D07DC962-DEAC-4DA5-8A28-E98A047C9C2E}"/>
              </a:ext>
            </a:extLst>
          </p:cNvPr>
          <p:cNvSpPr/>
          <p:nvPr/>
        </p:nvSpPr>
        <p:spPr>
          <a:xfrm>
            <a:off x="7793037" y="3516312"/>
            <a:ext cx="2173287" cy="2886075"/>
          </a:xfrm>
          <a:custGeom>
            <a:avLst/>
            <a:gdLst/>
            <a:ahLst/>
            <a:cxnLst/>
            <a:rect l="l" t="t" r="r" b="b"/>
            <a:pathLst>
              <a:path w="581" h="771" extrusionOk="0">
                <a:moveTo>
                  <a:pt x="546" y="608"/>
                </a:moveTo>
                <a:cubicBezTo>
                  <a:pt x="507" y="569"/>
                  <a:pt x="459" y="541"/>
                  <a:pt x="409" y="518"/>
                </a:cubicBezTo>
                <a:cubicBezTo>
                  <a:pt x="387" y="508"/>
                  <a:pt x="363" y="499"/>
                  <a:pt x="340" y="490"/>
                </a:cubicBezTo>
                <a:cubicBezTo>
                  <a:pt x="298" y="473"/>
                  <a:pt x="285" y="430"/>
                  <a:pt x="317" y="398"/>
                </a:cubicBezTo>
                <a:cubicBezTo>
                  <a:pt x="382" y="334"/>
                  <a:pt x="406" y="255"/>
                  <a:pt x="403" y="168"/>
                </a:cubicBezTo>
                <a:cubicBezTo>
                  <a:pt x="399" y="76"/>
                  <a:pt x="345" y="28"/>
                  <a:pt x="261" y="7"/>
                </a:cubicBezTo>
                <a:cubicBezTo>
                  <a:pt x="243" y="2"/>
                  <a:pt x="225" y="0"/>
                  <a:pt x="208" y="0"/>
                </a:cubicBezTo>
                <a:cubicBezTo>
                  <a:pt x="190" y="0"/>
                  <a:pt x="173" y="2"/>
                  <a:pt x="154" y="7"/>
                </a:cubicBezTo>
                <a:cubicBezTo>
                  <a:pt x="70" y="28"/>
                  <a:pt x="16" y="76"/>
                  <a:pt x="13" y="168"/>
                </a:cubicBezTo>
                <a:cubicBezTo>
                  <a:pt x="9" y="255"/>
                  <a:pt x="34" y="333"/>
                  <a:pt x="98" y="398"/>
                </a:cubicBezTo>
                <a:cubicBezTo>
                  <a:pt x="130" y="430"/>
                  <a:pt x="118" y="473"/>
                  <a:pt x="75" y="490"/>
                </a:cubicBezTo>
                <a:cubicBezTo>
                  <a:pt x="73" y="491"/>
                  <a:pt x="72" y="491"/>
                  <a:pt x="70" y="492"/>
                </a:cubicBezTo>
                <a:cubicBezTo>
                  <a:pt x="77" y="498"/>
                  <a:pt x="83" y="504"/>
                  <a:pt x="89" y="510"/>
                </a:cubicBezTo>
                <a:cubicBezTo>
                  <a:pt x="119" y="540"/>
                  <a:pt x="133" y="588"/>
                  <a:pt x="125" y="632"/>
                </a:cubicBezTo>
                <a:cubicBezTo>
                  <a:pt x="117" y="679"/>
                  <a:pt x="86" y="717"/>
                  <a:pt x="38" y="740"/>
                </a:cubicBezTo>
                <a:cubicBezTo>
                  <a:pt x="26" y="746"/>
                  <a:pt x="13" y="751"/>
                  <a:pt x="0" y="756"/>
                </a:cubicBezTo>
                <a:cubicBezTo>
                  <a:pt x="63" y="767"/>
                  <a:pt x="128" y="769"/>
                  <a:pt x="208" y="771"/>
                </a:cubicBezTo>
                <a:cubicBezTo>
                  <a:pt x="302" y="769"/>
                  <a:pt x="377" y="766"/>
                  <a:pt x="451" y="749"/>
                </a:cubicBezTo>
                <a:cubicBezTo>
                  <a:pt x="474" y="743"/>
                  <a:pt x="497" y="736"/>
                  <a:pt x="518" y="726"/>
                </a:cubicBezTo>
                <a:cubicBezTo>
                  <a:pt x="581" y="696"/>
                  <a:pt x="570" y="632"/>
                  <a:pt x="546" y="608"/>
                </a:cubicBezTo>
                <a:close/>
              </a:path>
            </a:pathLst>
          </a:custGeom>
          <a:solidFill>
            <a:srgbClr val="00A8C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689;p26">
            <a:extLst>
              <a:ext uri="{FF2B5EF4-FFF2-40B4-BE49-F238E27FC236}">
                <a16:creationId xmlns:a16="http://schemas.microsoft.com/office/drawing/2014/main" id="{2236CD0D-0AA3-424C-BAF3-68BC202007B7}"/>
              </a:ext>
            </a:extLst>
          </p:cNvPr>
          <p:cNvSpPr/>
          <p:nvPr/>
        </p:nvSpPr>
        <p:spPr>
          <a:xfrm>
            <a:off x="3286125" y="3538537"/>
            <a:ext cx="971550" cy="1149350"/>
          </a:xfrm>
          <a:custGeom>
            <a:avLst/>
            <a:gdLst/>
            <a:ahLst/>
            <a:cxnLst/>
            <a:rect l="l" t="t" r="r" b="b"/>
            <a:pathLst>
              <a:path w="260" h="307" extrusionOk="0">
                <a:moveTo>
                  <a:pt x="101" y="264"/>
                </a:moveTo>
                <a:cubicBezTo>
                  <a:pt x="92" y="264"/>
                  <a:pt x="89" y="261"/>
                  <a:pt x="87" y="253"/>
                </a:cubicBezTo>
                <a:cubicBezTo>
                  <a:pt x="85" y="243"/>
                  <a:pt x="87" y="231"/>
                  <a:pt x="82" y="222"/>
                </a:cubicBezTo>
                <a:cubicBezTo>
                  <a:pt x="73" y="205"/>
                  <a:pt x="66" y="193"/>
                  <a:pt x="58" y="176"/>
                </a:cubicBezTo>
                <a:cubicBezTo>
                  <a:pt x="48" y="157"/>
                  <a:pt x="41" y="134"/>
                  <a:pt x="46" y="114"/>
                </a:cubicBezTo>
                <a:cubicBezTo>
                  <a:pt x="53" y="87"/>
                  <a:pt x="83" y="57"/>
                  <a:pt x="127" y="57"/>
                </a:cubicBezTo>
                <a:cubicBezTo>
                  <a:pt x="172" y="57"/>
                  <a:pt x="202" y="87"/>
                  <a:pt x="209" y="114"/>
                </a:cubicBezTo>
                <a:cubicBezTo>
                  <a:pt x="214" y="134"/>
                  <a:pt x="207" y="157"/>
                  <a:pt x="197" y="176"/>
                </a:cubicBezTo>
                <a:cubicBezTo>
                  <a:pt x="189" y="193"/>
                  <a:pt x="182" y="205"/>
                  <a:pt x="173" y="222"/>
                </a:cubicBezTo>
                <a:cubicBezTo>
                  <a:pt x="168" y="231"/>
                  <a:pt x="170" y="243"/>
                  <a:pt x="168" y="253"/>
                </a:cubicBezTo>
                <a:cubicBezTo>
                  <a:pt x="166" y="261"/>
                  <a:pt x="163" y="264"/>
                  <a:pt x="154" y="264"/>
                </a:cubicBezTo>
                <a:cubicBezTo>
                  <a:pt x="153" y="264"/>
                  <a:pt x="102" y="264"/>
                  <a:pt x="101" y="264"/>
                </a:cubicBezTo>
                <a:close/>
                <a:moveTo>
                  <a:pt x="131" y="86"/>
                </a:moveTo>
                <a:cubicBezTo>
                  <a:pt x="100" y="86"/>
                  <a:pt x="79" y="107"/>
                  <a:pt x="74" y="125"/>
                </a:cubicBezTo>
                <a:moveTo>
                  <a:pt x="127" y="0"/>
                </a:moveTo>
                <a:cubicBezTo>
                  <a:pt x="127" y="33"/>
                  <a:pt x="127" y="33"/>
                  <a:pt x="127" y="33"/>
                </a:cubicBezTo>
                <a:moveTo>
                  <a:pt x="33" y="40"/>
                </a:moveTo>
                <a:cubicBezTo>
                  <a:pt x="53" y="60"/>
                  <a:pt x="53" y="60"/>
                  <a:pt x="53" y="60"/>
                </a:cubicBezTo>
                <a:moveTo>
                  <a:pt x="224" y="40"/>
                </a:moveTo>
                <a:cubicBezTo>
                  <a:pt x="204" y="60"/>
                  <a:pt x="204" y="60"/>
                  <a:pt x="204" y="60"/>
                </a:cubicBezTo>
                <a:moveTo>
                  <a:pt x="0" y="135"/>
                </a:moveTo>
                <a:cubicBezTo>
                  <a:pt x="23" y="135"/>
                  <a:pt x="23" y="135"/>
                  <a:pt x="23" y="135"/>
                </a:cubicBezTo>
                <a:moveTo>
                  <a:pt x="94" y="286"/>
                </a:moveTo>
                <a:cubicBezTo>
                  <a:pt x="163" y="286"/>
                  <a:pt x="163" y="286"/>
                  <a:pt x="163" y="286"/>
                </a:cubicBezTo>
                <a:moveTo>
                  <a:pt x="106" y="307"/>
                </a:moveTo>
                <a:cubicBezTo>
                  <a:pt x="150" y="307"/>
                  <a:pt x="150" y="307"/>
                  <a:pt x="150" y="307"/>
                </a:cubicBezTo>
                <a:moveTo>
                  <a:pt x="232" y="130"/>
                </a:moveTo>
                <a:cubicBezTo>
                  <a:pt x="260" y="130"/>
                  <a:pt x="260" y="130"/>
                  <a:pt x="260" y="130"/>
                </a:cubicBezTo>
              </a:path>
            </a:pathLst>
          </a:custGeom>
          <a:noFill/>
          <a:ln w="444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687;p26">
            <a:extLst>
              <a:ext uri="{FF2B5EF4-FFF2-40B4-BE49-F238E27FC236}">
                <a16:creationId xmlns:a16="http://schemas.microsoft.com/office/drawing/2014/main" id="{033997D0-BDE5-4017-8213-C2B740815F14}"/>
              </a:ext>
            </a:extLst>
          </p:cNvPr>
          <p:cNvSpPr/>
          <p:nvPr/>
        </p:nvSpPr>
        <p:spPr>
          <a:xfrm>
            <a:off x="5619750" y="2670175"/>
            <a:ext cx="1163637" cy="1370012"/>
          </a:xfrm>
          <a:custGeom>
            <a:avLst/>
            <a:gdLst/>
            <a:ahLst/>
            <a:cxnLst/>
            <a:rect l="l" t="t" r="r" b="b"/>
            <a:pathLst>
              <a:path w="311" h="366" extrusionOk="0">
                <a:moveTo>
                  <a:pt x="121" y="315"/>
                </a:moveTo>
                <a:cubicBezTo>
                  <a:pt x="110" y="315"/>
                  <a:pt x="106" y="312"/>
                  <a:pt x="104" y="302"/>
                </a:cubicBezTo>
                <a:cubicBezTo>
                  <a:pt x="101" y="290"/>
                  <a:pt x="104" y="275"/>
                  <a:pt x="98" y="264"/>
                </a:cubicBezTo>
                <a:cubicBezTo>
                  <a:pt x="87" y="244"/>
                  <a:pt x="79" y="230"/>
                  <a:pt x="69" y="210"/>
                </a:cubicBezTo>
                <a:cubicBezTo>
                  <a:pt x="57" y="187"/>
                  <a:pt x="49" y="160"/>
                  <a:pt x="55" y="135"/>
                </a:cubicBezTo>
                <a:cubicBezTo>
                  <a:pt x="63" y="103"/>
                  <a:pt x="99" y="68"/>
                  <a:pt x="152" y="68"/>
                </a:cubicBezTo>
                <a:cubicBezTo>
                  <a:pt x="206" y="68"/>
                  <a:pt x="241" y="103"/>
                  <a:pt x="249" y="135"/>
                </a:cubicBezTo>
                <a:cubicBezTo>
                  <a:pt x="255" y="160"/>
                  <a:pt x="247" y="187"/>
                  <a:pt x="236" y="210"/>
                </a:cubicBezTo>
                <a:cubicBezTo>
                  <a:pt x="225" y="230"/>
                  <a:pt x="218" y="244"/>
                  <a:pt x="206" y="264"/>
                </a:cubicBezTo>
                <a:cubicBezTo>
                  <a:pt x="200" y="275"/>
                  <a:pt x="203" y="290"/>
                  <a:pt x="201" y="302"/>
                </a:cubicBezTo>
                <a:cubicBezTo>
                  <a:pt x="199" y="312"/>
                  <a:pt x="195" y="315"/>
                  <a:pt x="183" y="315"/>
                </a:cubicBezTo>
                <a:cubicBezTo>
                  <a:pt x="182" y="315"/>
                  <a:pt x="122" y="315"/>
                  <a:pt x="121" y="315"/>
                </a:cubicBezTo>
                <a:close/>
                <a:moveTo>
                  <a:pt x="156" y="102"/>
                </a:moveTo>
                <a:cubicBezTo>
                  <a:pt x="119" y="102"/>
                  <a:pt x="94" y="127"/>
                  <a:pt x="89" y="149"/>
                </a:cubicBezTo>
                <a:moveTo>
                  <a:pt x="152" y="0"/>
                </a:moveTo>
                <a:cubicBezTo>
                  <a:pt x="152" y="40"/>
                  <a:pt x="152" y="40"/>
                  <a:pt x="152" y="40"/>
                </a:cubicBezTo>
                <a:moveTo>
                  <a:pt x="39" y="48"/>
                </a:moveTo>
                <a:cubicBezTo>
                  <a:pt x="63" y="72"/>
                  <a:pt x="63" y="72"/>
                  <a:pt x="63" y="72"/>
                </a:cubicBezTo>
                <a:moveTo>
                  <a:pt x="267" y="48"/>
                </a:moveTo>
                <a:cubicBezTo>
                  <a:pt x="243" y="72"/>
                  <a:pt x="243" y="72"/>
                  <a:pt x="243" y="72"/>
                </a:cubicBezTo>
                <a:moveTo>
                  <a:pt x="0" y="160"/>
                </a:moveTo>
                <a:cubicBezTo>
                  <a:pt x="28" y="160"/>
                  <a:pt x="28" y="160"/>
                  <a:pt x="28" y="160"/>
                </a:cubicBezTo>
                <a:moveTo>
                  <a:pt x="112" y="341"/>
                </a:moveTo>
                <a:cubicBezTo>
                  <a:pt x="194" y="341"/>
                  <a:pt x="194" y="341"/>
                  <a:pt x="194" y="341"/>
                </a:cubicBezTo>
                <a:moveTo>
                  <a:pt x="127" y="366"/>
                </a:moveTo>
                <a:cubicBezTo>
                  <a:pt x="180" y="366"/>
                  <a:pt x="180" y="366"/>
                  <a:pt x="180" y="366"/>
                </a:cubicBezTo>
                <a:moveTo>
                  <a:pt x="277" y="155"/>
                </a:moveTo>
                <a:cubicBezTo>
                  <a:pt x="311" y="155"/>
                  <a:pt x="311" y="155"/>
                  <a:pt x="311" y="155"/>
                </a:cubicBezTo>
              </a:path>
            </a:pathLst>
          </a:custGeom>
          <a:noFill/>
          <a:ln w="523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688;p26">
            <a:extLst>
              <a:ext uri="{FF2B5EF4-FFF2-40B4-BE49-F238E27FC236}">
                <a16:creationId xmlns:a16="http://schemas.microsoft.com/office/drawing/2014/main" id="{C3043931-E0A0-4C95-86B4-DD9C09A228C9}"/>
              </a:ext>
            </a:extLst>
          </p:cNvPr>
          <p:cNvSpPr/>
          <p:nvPr/>
        </p:nvSpPr>
        <p:spPr>
          <a:xfrm>
            <a:off x="8129587" y="3819525"/>
            <a:ext cx="901700" cy="1058862"/>
          </a:xfrm>
          <a:custGeom>
            <a:avLst/>
            <a:gdLst/>
            <a:ahLst/>
            <a:cxnLst/>
            <a:rect l="l" t="t" r="r" b="b"/>
            <a:pathLst>
              <a:path w="241" h="283" extrusionOk="0">
                <a:moveTo>
                  <a:pt x="94" y="244"/>
                </a:moveTo>
                <a:cubicBezTo>
                  <a:pt x="85" y="244"/>
                  <a:pt x="82" y="241"/>
                  <a:pt x="80" y="234"/>
                </a:cubicBezTo>
                <a:cubicBezTo>
                  <a:pt x="78" y="225"/>
                  <a:pt x="81" y="213"/>
                  <a:pt x="76" y="205"/>
                </a:cubicBezTo>
                <a:cubicBezTo>
                  <a:pt x="67" y="189"/>
                  <a:pt x="61" y="178"/>
                  <a:pt x="53" y="162"/>
                </a:cubicBezTo>
                <a:cubicBezTo>
                  <a:pt x="44" y="145"/>
                  <a:pt x="38" y="124"/>
                  <a:pt x="43" y="105"/>
                </a:cubicBezTo>
                <a:cubicBezTo>
                  <a:pt x="49" y="80"/>
                  <a:pt x="76" y="52"/>
                  <a:pt x="118" y="52"/>
                </a:cubicBezTo>
                <a:cubicBezTo>
                  <a:pt x="159" y="52"/>
                  <a:pt x="187" y="80"/>
                  <a:pt x="193" y="105"/>
                </a:cubicBezTo>
                <a:cubicBezTo>
                  <a:pt x="198" y="124"/>
                  <a:pt x="192" y="145"/>
                  <a:pt x="183" y="162"/>
                </a:cubicBezTo>
                <a:cubicBezTo>
                  <a:pt x="174" y="178"/>
                  <a:pt x="169" y="189"/>
                  <a:pt x="160" y="205"/>
                </a:cubicBezTo>
                <a:cubicBezTo>
                  <a:pt x="155" y="213"/>
                  <a:pt x="158" y="225"/>
                  <a:pt x="155" y="234"/>
                </a:cubicBezTo>
                <a:cubicBezTo>
                  <a:pt x="154" y="241"/>
                  <a:pt x="151" y="244"/>
                  <a:pt x="142" y="244"/>
                </a:cubicBezTo>
                <a:cubicBezTo>
                  <a:pt x="141" y="244"/>
                  <a:pt x="95" y="244"/>
                  <a:pt x="94" y="244"/>
                </a:cubicBezTo>
                <a:close/>
                <a:moveTo>
                  <a:pt x="121" y="79"/>
                </a:moveTo>
                <a:cubicBezTo>
                  <a:pt x="92" y="79"/>
                  <a:pt x="73" y="98"/>
                  <a:pt x="68" y="116"/>
                </a:cubicBezTo>
                <a:moveTo>
                  <a:pt x="118" y="0"/>
                </a:moveTo>
                <a:cubicBezTo>
                  <a:pt x="118" y="31"/>
                  <a:pt x="118" y="31"/>
                  <a:pt x="118" y="31"/>
                </a:cubicBezTo>
                <a:moveTo>
                  <a:pt x="30" y="37"/>
                </a:moveTo>
                <a:cubicBezTo>
                  <a:pt x="49" y="55"/>
                  <a:pt x="49" y="55"/>
                  <a:pt x="49" y="55"/>
                </a:cubicBezTo>
                <a:moveTo>
                  <a:pt x="207" y="37"/>
                </a:moveTo>
                <a:cubicBezTo>
                  <a:pt x="188" y="55"/>
                  <a:pt x="188" y="55"/>
                  <a:pt x="188" y="55"/>
                </a:cubicBezTo>
                <a:moveTo>
                  <a:pt x="0" y="124"/>
                </a:moveTo>
                <a:cubicBezTo>
                  <a:pt x="21" y="124"/>
                  <a:pt x="21" y="124"/>
                  <a:pt x="21" y="124"/>
                </a:cubicBezTo>
                <a:moveTo>
                  <a:pt x="87" y="264"/>
                </a:moveTo>
                <a:cubicBezTo>
                  <a:pt x="151" y="264"/>
                  <a:pt x="151" y="264"/>
                  <a:pt x="151" y="264"/>
                </a:cubicBezTo>
                <a:moveTo>
                  <a:pt x="98" y="283"/>
                </a:moveTo>
                <a:cubicBezTo>
                  <a:pt x="139" y="283"/>
                  <a:pt x="139" y="283"/>
                  <a:pt x="139" y="283"/>
                </a:cubicBezTo>
                <a:moveTo>
                  <a:pt x="215" y="120"/>
                </a:moveTo>
                <a:cubicBezTo>
                  <a:pt x="241" y="120"/>
                  <a:pt x="241" y="120"/>
                  <a:pt x="241" y="120"/>
                </a:cubicBezTo>
              </a:path>
            </a:pathLst>
          </a:custGeom>
          <a:noFill/>
          <a:ln w="396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7317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arallelogram 131">
            <a:extLst>
              <a:ext uri="{FF2B5EF4-FFF2-40B4-BE49-F238E27FC236}">
                <a16:creationId xmlns:a16="http://schemas.microsoft.com/office/drawing/2014/main" id="{B480ACD2-E1D5-45A1-A163-2993320FF780}"/>
              </a:ext>
            </a:extLst>
          </p:cNvPr>
          <p:cNvSpPr/>
          <p:nvPr/>
        </p:nvSpPr>
        <p:spPr>
          <a:xfrm>
            <a:off x="3275558" y="3364335"/>
            <a:ext cx="5570380" cy="326676"/>
          </a:xfrm>
          <a:prstGeom prst="parallelogram">
            <a:avLst>
              <a:gd name="adj" fmla="val 611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Parallelogram 130">
            <a:extLst>
              <a:ext uri="{FF2B5EF4-FFF2-40B4-BE49-F238E27FC236}">
                <a16:creationId xmlns:a16="http://schemas.microsoft.com/office/drawing/2014/main" id="{24F2A924-9B23-465D-AF79-5CED0639BFEA}"/>
              </a:ext>
            </a:extLst>
          </p:cNvPr>
          <p:cNvSpPr/>
          <p:nvPr/>
        </p:nvSpPr>
        <p:spPr>
          <a:xfrm>
            <a:off x="3310810" y="2492359"/>
            <a:ext cx="5570380" cy="830997"/>
          </a:xfrm>
          <a:prstGeom prst="parallelogram">
            <a:avLst>
              <a:gd name="adj" fmla="val 497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2391759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GRACIAS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74" y="333109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altLang="ko-KR" sz="1867" dirty="0">
                <a:solidFill>
                  <a:schemeClr val="bg1"/>
                </a:solidFill>
                <a:cs typeface="Arial" pitchFamily="34" charset="0"/>
              </a:rPr>
              <a:t>Juntos educamos y aprendemos en una época de cambios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108">
            <a:extLst>
              <a:ext uri="{FF2B5EF4-FFF2-40B4-BE49-F238E27FC236}">
                <a16:creationId xmlns:a16="http://schemas.microsoft.com/office/drawing/2014/main" id="{9DDAD163-4641-4902-A9B6-4BEC82362BA5}"/>
              </a:ext>
            </a:extLst>
          </p:cNvPr>
          <p:cNvSpPr txBox="1"/>
          <p:nvPr/>
        </p:nvSpPr>
        <p:spPr>
          <a:xfrm>
            <a:off x="5746342" y="2802437"/>
            <a:ext cx="604201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INTRODUCCIÓN</a:t>
            </a:r>
            <a:endParaRPr lang="en-US" sz="5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F9F01AB-134C-4D29-A470-0FFA0B962CEB}"/>
              </a:ext>
            </a:extLst>
          </p:cNvPr>
          <p:cNvGrpSpPr/>
          <p:nvPr/>
        </p:nvGrpSpPr>
        <p:grpSpPr>
          <a:xfrm>
            <a:off x="7122256" y="1561285"/>
            <a:ext cx="1678421" cy="1678421"/>
            <a:chOff x="7439070" y="1617445"/>
            <a:chExt cx="1618739" cy="1618739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2F07DDFD-7DEE-4CB1-93C3-122997C7645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27A37FB4-48B8-449D-A74D-7BBC7EF44C1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F5201A7B-1C09-4043-8DBA-EA27A05BF96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5CC5B204-381C-44FA-92EF-9BA915CECAC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17AD72D-0642-4FEB-AFE4-C3FFD14AD03C}"/>
              </a:ext>
            </a:extLst>
          </p:cNvPr>
          <p:cNvGrpSpPr/>
          <p:nvPr/>
        </p:nvGrpSpPr>
        <p:grpSpPr>
          <a:xfrm>
            <a:off x="1647252" y="781713"/>
            <a:ext cx="3897679" cy="4106521"/>
            <a:chOff x="1429320" y="1083375"/>
            <a:chExt cx="3811471" cy="4015695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34EAA77-7823-4747-8D07-5F97D50BF711}"/>
                </a:ext>
              </a:extLst>
            </p:cNvPr>
            <p:cNvGrpSpPr/>
            <p:nvPr/>
          </p:nvGrpSpPr>
          <p:grpSpPr>
            <a:xfrm>
              <a:off x="1429320" y="1083375"/>
              <a:ext cx="3811471" cy="3809512"/>
              <a:chOff x="4574848" y="1897856"/>
              <a:chExt cx="3028217" cy="3026664"/>
            </a:xfrm>
          </p:grpSpPr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CB2AFE3C-5909-43DA-B162-EEE58D005C11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052BE381-D526-428B-88C0-7918CCEEFC78}"/>
                  </a:ext>
                </a:extLst>
              </p:cNvPr>
              <p:cNvSpPr/>
              <p:nvPr/>
            </p:nvSpPr>
            <p:spPr>
              <a:xfrm rot="312978"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47EC14B-ADF7-4FF8-AE8D-5967FD14003E}"/>
                </a:ext>
              </a:extLst>
            </p:cNvPr>
            <p:cNvGrpSpPr/>
            <p:nvPr userDrawn="1"/>
          </p:nvGrpSpPr>
          <p:grpSpPr>
            <a:xfrm>
              <a:off x="1443878" y="1738373"/>
              <a:ext cx="3796009" cy="3360697"/>
              <a:chOff x="2168418" y="1472597"/>
              <a:chExt cx="3796009" cy="3360697"/>
            </a:xfrm>
          </p:grpSpPr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2BD13752-7A3C-4327-8D79-466184634C7B}"/>
                  </a:ext>
                </a:extLst>
              </p:cNvPr>
              <p:cNvSpPr/>
              <p:nvPr userDrawn="1"/>
            </p:nvSpPr>
            <p:spPr>
              <a:xfrm rot="959120">
                <a:off x="3486219" y="2253691"/>
                <a:ext cx="2249840" cy="2579603"/>
              </a:xfrm>
              <a:custGeom>
                <a:avLst/>
                <a:gdLst>
                  <a:gd name="connsiteX0" fmla="*/ 1357872 w 1360796"/>
                  <a:gd name="connsiteY0" fmla="*/ 727457 h 1458352"/>
                  <a:gd name="connsiteX1" fmla="*/ 1299864 w 1360796"/>
                  <a:gd name="connsiteY1" fmla="*/ 529045 h 1458352"/>
                  <a:gd name="connsiteX2" fmla="*/ 1197107 w 1360796"/>
                  <a:gd name="connsiteY2" fmla="*/ 374672 h 1458352"/>
                  <a:gd name="connsiteX3" fmla="*/ 1075408 w 1360796"/>
                  <a:gd name="connsiteY3" fmla="*/ 243976 h 1458352"/>
                  <a:gd name="connsiteX4" fmla="*/ 928375 w 1360796"/>
                  <a:gd name="connsiteY4" fmla="*/ 85105 h 1458352"/>
                  <a:gd name="connsiteX5" fmla="*/ 844795 w 1360796"/>
                  <a:gd name="connsiteY5" fmla="*/ 30648 h 1458352"/>
                  <a:gd name="connsiteX6" fmla="*/ 773528 w 1360796"/>
                  <a:gd name="connsiteY6" fmla="*/ 9102 h 1458352"/>
                  <a:gd name="connsiteX7" fmla="*/ 491064 w 1360796"/>
                  <a:gd name="connsiteY7" fmla="*/ 69005 h 1458352"/>
                  <a:gd name="connsiteX8" fmla="*/ 300228 w 1360796"/>
                  <a:gd name="connsiteY8" fmla="*/ 222667 h 1458352"/>
                  <a:gd name="connsiteX9" fmla="*/ 199365 w 1360796"/>
                  <a:gd name="connsiteY9" fmla="*/ 310271 h 1458352"/>
                  <a:gd name="connsiteX10" fmla="*/ 53753 w 1360796"/>
                  <a:gd name="connsiteY10" fmla="*/ 535438 h 1458352"/>
                  <a:gd name="connsiteX11" fmla="*/ 6 w 1360796"/>
                  <a:gd name="connsiteY11" fmla="*/ 743557 h 1458352"/>
                  <a:gd name="connsiteX12" fmla="*/ 21079 w 1360796"/>
                  <a:gd name="connsiteY12" fmla="*/ 930841 h 1458352"/>
                  <a:gd name="connsiteX13" fmla="*/ 134254 w 1360796"/>
                  <a:gd name="connsiteY13" fmla="*/ 1143459 h 1458352"/>
                  <a:gd name="connsiteX14" fmla="*/ 139226 w 1360796"/>
                  <a:gd name="connsiteY14" fmla="*/ 1148431 h 1458352"/>
                  <a:gd name="connsiteX15" fmla="*/ 274421 w 1360796"/>
                  <a:gd name="connsiteY15" fmla="*/ 1290492 h 1458352"/>
                  <a:gd name="connsiteX16" fmla="*/ 488222 w 1360796"/>
                  <a:gd name="connsiteY16" fmla="*/ 1421188 h 1458352"/>
                  <a:gd name="connsiteX17" fmla="*/ 724754 w 1360796"/>
                  <a:gd name="connsiteY17" fmla="*/ 1455282 h 1458352"/>
                  <a:gd name="connsiteX18" fmla="*/ 954182 w 1360796"/>
                  <a:gd name="connsiteY18" fmla="*/ 1377386 h 1458352"/>
                  <a:gd name="connsiteX19" fmla="*/ 1126550 w 1360796"/>
                  <a:gd name="connsiteY19" fmla="*/ 1236509 h 1458352"/>
                  <a:gd name="connsiteX20" fmla="*/ 1264349 w 1360796"/>
                  <a:gd name="connsiteY20" fmla="*/ 1063904 h 1458352"/>
                  <a:gd name="connsiteX21" fmla="*/ 1324251 w 1360796"/>
                  <a:gd name="connsiteY21" fmla="*/ 963278 h 1458352"/>
                  <a:gd name="connsiteX22" fmla="*/ 1350296 w 1360796"/>
                  <a:gd name="connsiteY22" fmla="*/ 900298 h 1458352"/>
                  <a:gd name="connsiteX23" fmla="*/ 1357872 w 1360796"/>
                  <a:gd name="connsiteY23" fmla="*/ 727457 h 145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0796" h="1458352">
                    <a:moveTo>
                      <a:pt x="1357872" y="727457"/>
                    </a:moveTo>
                    <a:cubicBezTo>
                      <a:pt x="1353610" y="667081"/>
                      <a:pt x="1324488" y="596051"/>
                      <a:pt x="1299864" y="529045"/>
                    </a:cubicBezTo>
                    <a:cubicBezTo>
                      <a:pt x="1278318" y="469853"/>
                      <a:pt x="1242803" y="419185"/>
                      <a:pt x="1197107" y="374672"/>
                    </a:cubicBezTo>
                    <a:cubicBezTo>
                      <a:pt x="1154488" y="333238"/>
                      <a:pt x="1115658" y="287778"/>
                      <a:pt x="1075408" y="243976"/>
                    </a:cubicBezTo>
                    <a:cubicBezTo>
                      <a:pt x="1026633" y="190703"/>
                      <a:pt x="979516" y="136010"/>
                      <a:pt x="928375" y="85105"/>
                    </a:cubicBezTo>
                    <a:cubicBezTo>
                      <a:pt x="903987" y="60954"/>
                      <a:pt x="876049" y="43433"/>
                      <a:pt x="844795" y="30648"/>
                    </a:cubicBezTo>
                    <a:cubicBezTo>
                      <a:pt x="821829" y="21177"/>
                      <a:pt x="797915" y="14074"/>
                      <a:pt x="773528" y="9102"/>
                    </a:cubicBezTo>
                    <a:cubicBezTo>
                      <a:pt x="670771" y="-11497"/>
                      <a:pt x="575827" y="578"/>
                      <a:pt x="491064" y="69005"/>
                    </a:cubicBezTo>
                    <a:cubicBezTo>
                      <a:pt x="427610" y="120383"/>
                      <a:pt x="363682" y="171052"/>
                      <a:pt x="300228" y="222667"/>
                    </a:cubicBezTo>
                    <a:cubicBezTo>
                      <a:pt x="265660" y="250842"/>
                      <a:pt x="230382" y="278308"/>
                      <a:pt x="199365" y="310271"/>
                    </a:cubicBezTo>
                    <a:cubicBezTo>
                      <a:pt x="136385" y="375856"/>
                      <a:pt x="82402" y="449254"/>
                      <a:pt x="53753" y="535438"/>
                    </a:cubicBezTo>
                    <a:cubicBezTo>
                      <a:pt x="26287" y="617596"/>
                      <a:pt x="-467" y="702596"/>
                      <a:pt x="6" y="743557"/>
                    </a:cubicBezTo>
                    <a:cubicBezTo>
                      <a:pt x="953" y="807011"/>
                      <a:pt x="4031" y="869518"/>
                      <a:pt x="21079" y="930841"/>
                    </a:cubicBezTo>
                    <a:cubicBezTo>
                      <a:pt x="43098" y="1010395"/>
                      <a:pt x="82875" y="1080005"/>
                      <a:pt x="134254" y="1143459"/>
                    </a:cubicBezTo>
                    <a:cubicBezTo>
                      <a:pt x="135911" y="1145116"/>
                      <a:pt x="137805" y="1146773"/>
                      <a:pt x="139226" y="1148431"/>
                    </a:cubicBezTo>
                    <a:cubicBezTo>
                      <a:pt x="179240" y="1200520"/>
                      <a:pt x="224226" y="1247637"/>
                      <a:pt x="274421" y="1290492"/>
                    </a:cubicBezTo>
                    <a:cubicBezTo>
                      <a:pt x="338822" y="1345422"/>
                      <a:pt x="408195" y="1391828"/>
                      <a:pt x="488222" y="1421188"/>
                    </a:cubicBezTo>
                    <a:cubicBezTo>
                      <a:pt x="564698" y="1449363"/>
                      <a:pt x="643069" y="1465463"/>
                      <a:pt x="724754" y="1455282"/>
                    </a:cubicBezTo>
                    <a:cubicBezTo>
                      <a:pt x="806439" y="1445101"/>
                      <a:pt x="882915" y="1418347"/>
                      <a:pt x="954182" y="1377386"/>
                    </a:cubicBezTo>
                    <a:cubicBezTo>
                      <a:pt x="1019294" y="1339976"/>
                      <a:pt x="1075408" y="1291439"/>
                      <a:pt x="1126550" y="1236509"/>
                    </a:cubicBezTo>
                    <a:cubicBezTo>
                      <a:pt x="1177218" y="1182525"/>
                      <a:pt x="1223151" y="1124991"/>
                      <a:pt x="1264349" y="1063904"/>
                    </a:cubicBezTo>
                    <a:cubicBezTo>
                      <a:pt x="1286131" y="1031467"/>
                      <a:pt x="1306493" y="998320"/>
                      <a:pt x="1324251" y="963278"/>
                    </a:cubicBezTo>
                    <a:cubicBezTo>
                      <a:pt x="1334669" y="942916"/>
                      <a:pt x="1345087" y="922791"/>
                      <a:pt x="1350296" y="900298"/>
                    </a:cubicBezTo>
                    <a:cubicBezTo>
                      <a:pt x="1363318" y="843000"/>
                      <a:pt x="1362134" y="785465"/>
                      <a:pt x="1357872" y="72745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C9EE9DFF-C3E5-4C26-B2A3-B920B9EE91B6}"/>
                  </a:ext>
                </a:extLst>
              </p:cNvPr>
              <p:cNvSpPr/>
              <p:nvPr userDrawn="1"/>
            </p:nvSpPr>
            <p:spPr>
              <a:xfrm rot="1011524">
                <a:off x="4429332" y="2639980"/>
                <a:ext cx="1282257" cy="425889"/>
              </a:xfrm>
              <a:custGeom>
                <a:avLst/>
                <a:gdLst>
                  <a:gd name="connsiteX0" fmla="*/ 666040 w 1282257"/>
                  <a:gd name="connsiteY0" fmla="*/ 9 h 425889"/>
                  <a:gd name="connsiteX1" fmla="*/ 766133 w 1282257"/>
                  <a:gd name="connsiteY1" fmla="*/ 39796 h 425889"/>
                  <a:gd name="connsiteX2" fmla="*/ 1145946 w 1282257"/>
                  <a:gd name="connsiteY2" fmla="*/ 273725 h 425889"/>
                  <a:gd name="connsiteX3" fmla="*/ 1180239 w 1282257"/>
                  <a:gd name="connsiteY3" fmla="*/ 293955 h 425889"/>
                  <a:gd name="connsiteX4" fmla="*/ 1255453 w 1282257"/>
                  <a:gd name="connsiteY4" fmla="*/ 375438 h 425889"/>
                  <a:gd name="connsiteX5" fmla="*/ 1282257 w 1282257"/>
                  <a:gd name="connsiteY5" fmla="*/ 405202 h 425889"/>
                  <a:gd name="connsiteX6" fmla="*/ 1254673 w 1282257"/>
                  <a:gd name="connsiteY6" fmla="*/ 413267 h 425889"/>
                  <a:gd name="connsiteX7" fmla="*/ 1210070 w 1282257"/>
                  <a:gd name="connsiteY7" fmla="*/ 407508 h 425889"/>
                  <a:gd name="connsiteX8" fmla="*/ 761108 w 1282257"/>
                  <a:gd name="connsiteY8" fmla="*/ 118112 h 425889"/>
                  <a:gd name="connsiteX9" fmla="*/ 586467 w 1282257"/>
                  <a:gd name="connsiteY9" fmla="*/ 116436 h 425889"/>
                  <a:gd name="connsiteX10" fmla="*/ 133318 w 1282257"/>
                  <a:gd name="connsiteY10" fmla="*/ 402063 h 425889"/>
                  <a:gd name="connsiteX11" fmla="*/ 49975 w 1282257"/>
                  <a:gd name="connsiteY11" fmla="*/ 425517 h 425889"/>
                  <a:gd name="connsiteX12" fmla="*/ 20658 w 1282257"/>
                  <a:gd name="connsiteY12" fmla="*/ 416303 h 425889"/>
                  <a:gd name="connsiteX13" fmla="*/ 17727 w 1282257"/>
                  <a:gd name="connsiteY13" fmla="*/ 359765 h 425889"/>
                  <a:gd name="connsiteX14" fmla="*/ 56676 w 1282257"/>
                  <a:gd name="connsiteY14" fmla="*/ 340081 h 425889"/>
                  <a:gd name="connsiteX15" fmla="*/ 540816 w 1282257"/>
                  <a:gd name="connsiteY15" fmla="*/ 61154 h 425889"/>
                  <a:gd name="connsiteX16" fmla="*/ 666040 w 1282257"/>
                  <a:gd name="connsiteY16" fmla="*/ 9 h 425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82257" h="425889">
                    <a:moveTo>
                      <a:pt x="666040" y="9"/>
                    </a:moveTo>
                    <a:cubicBezTo>
                      <a:pt x="703732" y="-410"/>
                      <a:pt x="730117" y="15085"/>
                      <a:pt x="766133" y="39796"/>
                    </a:cubicBezTo>
                    <a:cubicBezTo>
                      <a:pt x="842147" y="82199"/>
                      <a:pt x="1031003" y="204229"/>
                      <a:pt x="1145946" y="273725"/>
                    </a:cubicBezTo>
                    <a:lnTo>
                      <a:pt x="1180239" y="293955"/>
                    </a:lnTo>
                    <a:lnTo>
                      <a:pt x="1255453" y="375438"/>
                    </a:lnTo>
                    <a:lnTo>
                      <a:pt x="1282257" y="405202"/>
                    </a:lnTo>
                    <a:lnTo>
                      <a:pt x="1254673" y="413267"/>
                    </a:lnTo>
                    <a:cubicBezTo>
                      <a:pt x="1240119" y="414418"/>
                      <a:pt x="1224519" y="412743"/>
                      <a:pt x="1210070" y="407508"/>
                    </a:cubicBezTo>
                    <a:cubicBezTo>
                      <a:pt x="1132172" y="378191"/>
                      <a:pt x="772836" y="126489"/>
                      <a:pt x="761108" y="118112"/>
                    </a:cubicBezTo>
                    <a:cubicBezTo>
                      <a:pt x="703313" y="76232"/>
                      <a:pt x="645099" y="75394"/>
                      <a:pt x="586467" y="116436"/>
                    </a:cubicBezTo>
                    <a:cubicBezTo>
                      <a:pt x="539980" y="148684"/>
                      <a:pt x="237181" y="337987"/>
                      <a:pt x="133318" y="402063"/>
                    </a:cubicBezTo>
                    <a:cubicBezTo>
                      <a:pt x="108190" y="417560"/>
                      <a:pt x="80967" y="428030"/>
                      <a:pt x="49975" y="425517"/>
                    </a:cubicBezTo>
                    <a:cubicBezTo>
                      <a:pt x="39086" y="424680"/>
                      <a:pt x="29453" y="422166"/>
                      <a:pt x="20658" y="416303"/>
                    </a:cubicBezTo>
                    <a:cubicBezTo>
                      <a:pt x="-5726" y="399132"/>
                      <a:pt x="-6983" y="379029"/>
                      <a:pt x="17727" y="359765"/>
                    </a:cubicBezTo>
                    <a:cubicBezTo>
                      <a:pt x="29453" y="350551"/>
                      <a:pt x="43275" y="345524"/>
                      <a:pt x="56676" y="340081"/>
                    </a:cubicBezTo>
                    <a:cubicBezTo>
                      <a:pt x="129968" y="310764"/>
                      <a:pt x="419781" y="145334"/>
                      <a:pt x="540816" y="61154"/>
                    </a:cubicBezTo>
                    <a:cubicBezTo>
                      <a:pt x="563013" y="52779"/>
                      <a:pt x="643424" y="9"/>
                      <a:pt x="666040" y="9"/>
                    </a:cubicBezTo>
                    <a:close/>
                  </a:path>
                </a:pathLst>
              </a:custGeom>
              <a:solidFill>
                <a:schemeClr val="bg1"/>
              </a:solidFill>
              <a:ln w="236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2B7789D6-96E9-4AC2-BC25-2B8FB95198E8}"/>
                  </a:ext>
                </a:extLst>
              </p:cNvPr>
              <p:cNvSpPr/>
              <p:nvPr userDrawn="1"/>
            </p:nvSpPr>
            <p:spPr>
              <a:xfrm rot="1011524">
                <a:off x="4025418" y="3168430"/>
                <a:ext cx="1439021" cy="1614167"/>
              </a:xfrm>
              <a:custGeom>
                <a:avLst/>
                <a:gdLst>
                  <a:gd name="connsiteX0" fmla="*/ 156633 w 1439021"/>
                  <a:gd name="connsiteY0" fmla="*/ 1428550 h 1614167"/>
                  <a:gd name="connsiteX1" fmla="*/ 184275 w 1439021"/>
                  <a:gd name="connsiteY1" fmla="*/ 1435251 h 1614167"/>
                  <a:gd name="connsiteX2" fmla="*/ 544448 w 1439021"/>
                  <a:gd name="connsiteY2" fmla="*/ 1542047 h 1614167"/>
                  <a:gd name="connsiteX3" fmla="*/ 932623 w 1439021"/>
                  <a:gd name="connsiteY3" fmla="*/ 1535686 h 1614167"/>
                  <a:gd name="connsiteX4" fmla="*/ 992101 w 1439021"/>
                  <a:gd name="connsiteY4" fmla="*/ 1521642 h 1614167"/>
                  <a:gd name="connsiteX5" fmla="*/ 982695 w 1439021"/>
                  <a:gd name="connsiteY5" fmla="*/ 1529577 h 1614167"/>
                  <a:gd name="connsiteX6" fmla="*/ 905462 w 1439021"/>
                  <a:gd name="connsiteY6" fmla="*/ 1583950 h 1614167"/>
                  <a:gd name="connsiteX7" fmla="*/ 876835 w 1439021"/>
                  <a:gd name="connsiteY7" fmla="*/ 1600291 h 1614167"/>
                  <a:gd name="connsiteX8" fmla="*/ 764322 w 1439021"/>
                  <a:gd name="connsiteY8" fmla="*/ 1613243 h 1614167"/>
                  <a:gd name="connsiteX9" fmla="*/ 156633 w 1439021"/>
                  <a:gd name="connsiteY9" fmla="*/ 1428550 h 1614167"/>
                  <a:gd name="connsiteX10" fmla="*/ 78737 w 1439021"/>
                  <a:gd name="connsiteY10" fmla="*/ 1199881 h 1614167"/>
                  <a:gd name="connsiteX11" fmla="*/ 1185033 w 1439021"/>
                  <a:gd name="connsiteY11" fmla="*/ 1262368 h 1614167"/>
                  <a:gd name="connsiteX12" fmla="*/ 1261301 w 1439021"/>
                  <a:gd name="connsiteY12" fmla="*/ 1235265 h 1614167"/>
                  <a:gd name="connsiteX13" fmla="*/ 1223257 w 1439021"/>
                  <a:gd name="connsiteY13" fmla="*/ 1283746 h 1614167"/>
                  <a:gd name="connsiteX14" fmla="*/ 1194805 w 1439021"/>
                  <a:gd name="connsiteY14" fmla="*/ 1298352 h 1614167"/>
                  <a:gd name="connsiteX15" fmla="*/ 1059583 w 1439021"/>
                  <a:gd name="connsiteY15" fmla="*/ 1345206 h 1614167"/>
                  <a:gd name="connsiteX16" fmla="*/ 693964 w 1439021"/>
                  <a:gd name="connsiteY16" fmla="*/ 1391276 h 1614167"/>
                  <a:gd name="connsiteX17" fmla="*/ 110566 w 1439021"/>
                  <a:gd name="connsiteY17" fmla="*/ 1230454 h 1614167"/>
                  <a:gd name="connsiteX18" fmla="*/ 76224 w 1439021"/>
                  <a:gd name="connsiteY18" fmla="*/ 1208257 h 1614167"/>
                  <a:gd name="connsiteX19" fmla="*/ 78737 w 1439021"/>
                  <a:gd name="connsiteY19" fmla="*/ 1199881 h 1614167"/>
                  <a:gd name="connsiteX20" fmla="*/ 58214 w 1439021"/>
                  <a:gd name="connsiteY20" fmla="*/ 1011838 h 1614167"/>
                  <a:gd name="connsiteX21" fmla="*/ 1380807 w 1439021"/>
                  <a:gd name="connsiteY21" fmla="*/ 1019377 h 1614167"/>
                  <a:gd name="connsiteX22" fmla="*/ 1355259 w 1439021"/>
                  <a:gd name="connsiteY22" fmla="*/ 1045341 h 1614167"/>
                  <a:gd name="connsiteX23" fmla="*/ 1029846 w 1439021"/>
                  <a:gd name="connsiteY23" fmla="*/ 1168890 h 1614167"/>
                  <a:gd name="connsiteX24" fmla="*/ 743802 w 1439021"/>
                  <a:gd name="connsiteY24" fmla="*/ 1201976 h 1614167"/>
                  <a:gd name="connsiteX25" fmla="*/ 339652 w 1439021"/>
                  <a:gd name="connsiteY25" fmla="*/ 1140829 h 1614167"/>
                  <a:gd name="connsiteX26" fmla="*/ 79573 w 1439021"/>
                  <a:gd name="connsiteY26" fmla="*/ 1032777 h 1614167"/>
                  <a:gd name="connsiteX27" fmla="*/ 58214 w 1439021"/>
                  <a:gd name="connsiteY27" fmla="*/ 1011838 h 1614167"/>
                  <a:gd name="connsiteX28" fmla="*/ 0 w 1439021"/>
                  <a:gd name="connsiteY28" fmla="*/ 761810 h 1614167"/>
                  <a:gd name="connsiteX29" fmla="*/ 719092 w 1439021"/>
                  <a:gd name="connsiteY29" fmla="*/ 889965 h 1614167"/>
                  <a:gd name="connsiteX30" fmla="*/ 1439021 w 1439021"/>
                  <a:gd name="connsiteY30" fmla="*/ 768512 h 1614167"/>
                  <a:gd name="connsiteX31" fmla="*/ 1399654 w 1439021"/>
                  <a:gd name="connsiteY31" fmla="*/ 799083 h 1614167"/>
                  <a:gd name="connsiteX32" fmla="*/ 980009 w 1439021"/>
                  <a:gd name="connsiteY32" fmla="*/ 930171 h 1614167"/>
                  <a:gd name="connsiteX33" fmla="*/ 163336 w 1439021"/>
                  <a:gd name="connsiteY33" fmla="*/ 842222 h 1614167"/>
                  <a:gd name="connsiteX34" fmla="*/ 25548 w 1439021"/>
                  <a:gd name="connsiteY34" fmla="*/ 781494 h 1614167"/>
                  <a:gd name="connsiteX35" fmla="*/ 0 w 1439021"/>
                  <a:gd name="connsiteY35" fmla="*/ 761810 h 1614167"/>
                  <a:gd name="connsiteX36" fmla="*/ 60307 w 1439021"/>
                  <a:gd name="connsiteY36" fmla="*/ 508850 h 1614167"/>
                  <a:gd name="connsiteX37" fmla="*/ 729561 w 1439021"/>
                  <a:gd name="connsiteY37" fmla="*/ 638261 h 1614167"/>
                  <a:gd name="connsiteX38" fmla="*/ 1399652 w 1439021"/>
                  <a:gd name="connsiteY38" fmla="*/ 517226 h 1614167"/>
                  <a:gd name="connsiteX39" fmla="*/ 1319659 w 1439021"/>
                  <a:gd name="connsiteY39" fmla="*/ 570415 h 1614167"/>
                  <a:gd name="connsiteX40" fmla="*/ 875305 w 1439021"/>
                  <a:gd name="connsiteY40" fmla="*/ 691031 h 1614167"/>
                  <a:gd name="connsiteX41" fmla="*/ 250027 w 1439021"/>
                  <a:gd name="connsiteY41" fmla="*/ 604757 h 1614167"/>
                  <a:gd name="connsiteX42" fmla="*/ 98838 w 1439021"/>
                  <a:gd name="connsiteY42" fmla="*/ 537748 h 1614167"/>
                  <a:gd name="connsiteX43" fmla="*/ 60307 w 1439021"/>
                  <a:gd name="connsiteY43" fmla="*/ 508850 h 1614167"/>
                  <a:gd name="connsiteX44" fmla="*/ 195164 w 1439021"/>
                  <a:gd name="connsiteY44" fmla="*/ 243745 h 1614167"/>
                  <a:gd name="connsiteX45" fmla="*/ 727466 w 1439021"/>
                  <a:gd name="connsiteY45" fmla="*/ 373575 h 1614167"/>
                  <a:gd name="connsiteX46" fmla="*/ 1262701 w 1439021"/>
                  <a:gd name="connsiteY46" fmla="*/ 248771 h 1614167"/>
                  <a:gd name="connsiteX47" fmla="*/ 1266052 w 1439021"/>
                  <a:gd name="connsiteY47" fmla="*/ 259660 h 1614167"/>
                  <a:gd name="connsiteX48" fmla="*/ 763903 w 1439021"/>
                  <a:gd name="connsiteY48" fmla="*/ 431790 h 1614167"/>
                  <a:gd name="connsiteX49" fmla="*/ 195164 w 1439021"/>
                  <a:gd name="connsiteY49" fmla="*/ 243745 h 1614167"/>
                  <a:gd name="connsiteX50" fmla="*/ 258404 w 1439021"/>
                  <a:gd name="connsiteY50" fmla="*/ 0 h 1614167"/>
                  <a:gd name="connsiteX51" fmla="*/ 1177265 w 1439021"/>
                  <a:gd name="connsiteY51" fmla="*/ 10889 h 1614167"/>
                  <a:gd name="connsiteX52" fmla="*/ 1149206 w 1439021"/>
                  <a:gd name="connsiteY52" fmla="*/ 47326 h 1614167"/>
                  <a:gd name="connsiteX53" fmla="*/ 784006 w 1439021"/>
                  <a:gd name="connsiteY53" fmla="*/ 189720 h 1614167"/>
                  <a:gd name="connsiteX54" fmla="*/ 278088 w 1439021"/>
                  <a:gd name="connsiteY54" fmla="*/ 27642 h 1614167"/>
                  <a:gd name="connsiteX55" fmla="*/ 258404 w 1439021"/>
                  <a:gd name="connsiteY55" fmla="*/ 0 h 1614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439021" h="1614167">
                    <a:moveTo>
                      <a:pt x="156633" y="1428550"/>
                    </a:moveTo>
                    <a:cubicBezTo>
                      <a:pt x="167941" y="1425617"/>
                      <a:pt x="176317" y="1431482"/>
                      <a:pt x="184275" y="1435251"/>
                    </a:cubicBezTo>
                    <a:cubicBezTo>
                      <a:pt x="299866" y="1486344"/>
                      <a:pt x="419226" y="1523200"/>
                      <a:pt x="544448" y="1542047"/>
                    </a:cubicBezTo>
                    <a:cubicBezTo>
                      <a:pt x="675430" y="1561835"/>
                      <a:pt x="804763" y="1559008"/>
                      <a:pt x="932623" y="1535686"/>
                    </a:cubicBezTo>
                    <a:lnTo>
                      <a:pt x="992101" y="1521642"/>
                    </a:lnTo>
                    <a:lnTo>
                      <a:pt x="982695" y="1529577"/>
                    </a:lnTo>
                    <a:cubicBezTo>
                      <a:pt x="957828" y="1548831"/>
                      <a:pt x="932119" y="1566998"/>
                      <a:pt x="905462" y="1583950"/>
                    </a:cubicBezTo>
                    <a:lnTo>
                      <a:pt x="876835" y="1600291"/>
                    </a:lnTo>
                    <a:lnTo>
                      <a:pt x="764322" y="1613243"/>
                    </a:lnTo>
                    <a:cubicBezTo>
                      <a:pt x="498380" y="1626226"/>
                      <a:pt x="226156" y="1499327"/>
                      <a:pt x="156633" y="1428550"/>
                    </a:cubicBezTo>
                    <a:close/>
                    <a:moveTo>
                      <a:pt x="78737" y="1199881"/>
                    </a:moveTo>
                    <a:cubicBezTo>
                      <a:pt x="445925" y="1351227"/>
                      <a:pt x="813756" y="1374956"/>
                      <a:pt x="1185033" y="1262368"/>
                    </a:cubicBezTo>
                    <a:lnTo>
                      <a:pt x="1261301" y="1235265"/>
                    </a:lnTo>
                    <a:lnTo>
                      <a:pt x="1223257" y="1283746"/>
                    </a:lnTo>
                    <a:lnTo>
                      <a:pt x="1194805" y="1298352"/>
                    </a:lnTo>
                    <a:cubicBezTo>
                      <a:pt x="1150882" y="1316727"/>
                      <a:pt x="1105651" y="1332014"/>
                      <a:pt x="1059583" y="1345206"/>
                    </a:cubicBezTo>
                    <a:cubicBezTo>
                      <a:pt x="939804" y="1379131"/>
                      <a:pt x="817932" y="1396720"/>
                      <a:pt x="693964" y="1391276"/>
                    </a:cubicBezTo>
                    <a:cubicBezTo>
                      <a:pt x="487491" y="1382062"/>
                      <a:pt x="291910" y="1331386"/>
                      <a:pt x="110566" y="1230454"/>
                    </a:cubicBezTo>
                    <a:cubicBezTo>
                      <a:pt x="98838" y="1223753"/>
                      <a:pt x="87532" y="1215376"/>
                      <a:pt x="76224" y="1208257"/>
                    </a:cubicBezTo>
                    <a:cubicBezTo>
                      <a:pt x="76643" y="1205326"/>
                      <a:pt x="77479" y="1202395"/>
                      <a:pt x="78737" y="1199881"/>
                    </a:cubicBezTo>
                    <a:close/>
                    <a:moveTo>
                      <a:pt x="58214" y="1011838"/>
                    </a:moveTo>
                    <a:cubicBezTo>
                      <a:pt x="497962" y="1182710"/>
                      <a:pt x="938128" y="1188993"/>
                      <a:pt x="1380807" y="1019377"/>
                    </a:cubicBezTo>
                    <a:cubicBezTo>
                      <a:pt x="1376620" y="1034872"/>
                      <a:pt x="1365311" y="1039480"/>
                      <a:pt x="1355259" y="1045341"/>
                    </a:cubicBezTo>
                    <a:cubicBezTo>
                      <a:pt x="1253907" y="1104812"/>
                      <a:pt x="1143761" y="1141668"/>
                      <a:pt x="1029846" y="1168890"/>
                    </a:cubicBezTo>
                    <a:cubicBezTo>
                      <a:pt x="935614" y="1191506"/>
                      <a:pt x="840127" y="1202396"/>
                      <a:pt x="743802" y="1201976"/>
                    </a:cubicBezTo>
                    <a:cubicBezTo>
                      <a:pt x="606433" y="1201138"/>
                      <a:pt x="471577" y="1181035"/>
                      <a:pt x="339652" y="1140829"/>
                    </a:cubicBezTo>
                    <a:cubicBezTo>
                      <a:pt x="249190" y="1113189"/>
                      <a:pt x="161241" y="1080103"/>
                      <a:pt x="79573" y="1032777"/>
                    </a:cubicBezTo>
                    <a:cubicBezTo>
                      <a:pt x="71617" y="1028171"/>
                      <a:pt x="62403" y="1024402"/>
                      <a:pt x="58214" y="1011838"/>
                    </a:cubicBezTo>
                    <a:close/>
                    <a:moveTo>
                      <a:pt x="0" y="761810"/>
                    </a:moveTo>
                    <a:cubicBezTo>
                      <a:pt x="234113" y="838452"/>
                      <a:pt x="471996" y="887871"/>
                      <a:pt x="719092" y="889965"/>
                    </a:cubicBezTo>
                    <a:cubicBezTo>
                      <a:pt x="966606" y="892059"/>
                      <a:pt x="1204488" y="843897"/>
                      <a:pt x="1439021" y="768512"/>
                    </a:cubicBezTo>
                    <a:cubicBezTo>
                      <a:pt x="1428969" y="784427"/>
                      <a:pt x="1414310" y="791964"/>
                      <a:pt x="1399654" y="799083"/>
                    </a:cubicBezTo>
                    <a:cubicBezTo>
                      <a:pt x="1267310" y="866931"/>
                      <a:pt x="1126172" y="907554"/>
                      <a:pt x="980009" y="930171"/>
                    </a:cubicBezTo>
                    <a:cubicBezTo>
                      <a:pt x="700246" y="973727"/>
                      <a:pt x="428440" y="939385"/>
                      <a:pt x="163336" y="842222"/>
                    </a:cubicBezTo>
                    <a:cubicBezTo>
                      <a:pt x="116010" y="825050"/>
                      <a:pt x="69940" y="804947"/>
                      <a:pt x="25548" y="781494"/>
                    </a:cubicBezTo>
                    <a:cubicBezTo>
                      <a:pt x="16334" y="776468"/>
                      <a:pt x="7958" y="771024"/>
                      <a:pt x="0" y="761810"/>
                    </a:cubicBezTo>
                    <a:close/>
                    <a:moveTo>
                      <a:pt x="60307" y="508850"/>
                    </a:moveTo>
                    <a:cubicBezTo>
                      <a:pt x="276830" y="587168"/>
                      <a:pt x="498380" y="636168"/>
                      <a:pt x="729561" y="638261"/>
                    </a:cubicBezTo>
                    <a:cubicBezTo>
                      <a:pt x="960742" y="640355"/>
                      <a:pt x="1182291" y="592612"/>
                      <a:pt x="1399652" y="517226"/>
                    </a:cubicBezTo>
                    <a:cubicBezTo>
                      <a:pt x="1377035" y="542354"/>
                      <a:pt x="1348138" y="557013"/>
                      <a:pt x="1319659" y="570415"/>
                    </a:cubicBezTo>
                    <a:cubicBezTo>
                      <a:pt x="1178941" y="637005"/>
                      <a:pt x="1030264" y="677211"/>
                      <a:pt x="875305" y="691031"/>
                    </a:cubicBezTo>
                    <a:cubicBezTo>
                      <a:pt x="660458" y="710715"/>
                      <a:pt x="452310" y="678048"/>
                      <a:pt x="250027" y="604757"/>
                    </a:cubicBezTo>
                    <a:cubicBezTo>
                      <a:pt x="198095" y="585910"/>
                      <a:pt x="147839" y="563715"/>
                      <a:pt x="98838" y="537748"/>
                    </a:cubicBezTo>
                    <a:cubicBezTo>
                      <a:pt x="85016" y="530209"/>
                      <a:pt x="71196" y="522253"/>
                      <a:pt x="60307" y="508850"/>
                    </a:cubicBezTo>
                    <a:close/>
                    <a:moveTo>
                      <a:pt x="195164" y="243745"/>
                    </a:moveTo>
                    <a:cubicBezTo>
                      <a:pt x="364361" y="321224"/>
                      <a:pt x="540679" y="371481"/>
                      <a:pt x="727466" y="373575"/>
                    </a:cubicBezTo>
                    <a:cubicBezTo>
                      <a:pt x="915510" y="375669"/>
                      <a:pt x="1092666" y="327507"/>
                      <a:pt x="1262701" y="248771"/>
                    </a:cubicBezTo>
                    <a:cubicBezTo>
                      <a:pt x="1263959" y="252121"/>
                      <a:pt x="1264796" y="255890"/>
                      <a:pt x="1266052" y="259660"/>
                    </a:cubicBezTo>
                    <a:cubicBezTo>
                      <a:pt x="1118213" y="371900"/>
                      <a:pt x="948597" y="426345"/>
                      <a:pt x="763903" y="431790"/>
                    </a:cubicBezTo>
                    <a:cubicBezTo>
                      <a:pt x="532721" y="438490"/>
                      <a:pt x="284370" y="331694"/>
                      <a:pt x="195164" y="243745"/>
                    </a:cubicBezTo>
                    <a:close/>
                    <a:moveTo>
                      <a:pt x="258404" y="0"/>
                    </a:moveTo>
                    <a:cubicBezTo>
                      <a:pt x="565808" y="172967"/>
                      <a:pt x="870699" y="179669"/>
                      <a:pt x="1177265" y="10889"/>
                    </a:cubicBezTo>
                    <a:cubicBezTo>
                      <a:pt x="1173078" y="29736"/>
                      <a:pt x="1160514" y="38531"/>
                      <a:pt x="1149206" y="47326"/>
                    </a:cubicBezTo>
                    <a:cubicBezTo>
                      <a:pt x="1041154" y="128993"/>
                      <a:pt x="920119" y="179669"/>
                      <a:pt x="784006" y="189720"/>
                    </a:cubicBezTo>
                    <a:cubicBezTo>
                      <a:pt x="593867" y="203540"/>
                      <a:pt x="428021" y="140719"/>
                      <a:pt x="278088" y="27642"/>
                    </a:cubicBezTo>
                    <a:cubicBezTo>
                      <a:pt x="271387" y="22617"/>
                      <a:pt x="263429" y="17172"/>
                      <a:pt x="25840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36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BC221F22-E6AD-4B02-B0B9-05AD44B3CBE9}"/>
                  </a:ext>
                </a:extLst>
              </p:cNvPr>
              <p:cNvSpPr/>
              <p:nvPr userDrawn="1"/>
            </p:nvSpPr>
            <p:spPr>
              <a:xfrm rot="489160">
                <a:off x="5590386" y="3501417"/>
                <a:ext cx="45719" cy="224214"/>
              </a:xfrm>
              <a:custGeom>
                <a:avLst/>
                <a:gdLst>
                  <a:gd name="connsiteX0" fmla="*/ 38122 w 48502"/>
                  <a:gd name="connsiteY0" fmla="*/ 23781 h 126757"/>
                  <a:gd name="connsiteX1" fmla="*/ 47119 w 48502"/>
                  <a:gd name="connsiteY1" fmla="*/ 103099 h 126757"/>
                  <a:gd name="connsiteX2" fmla="*/ 40727 w 48502"/>
                  <a:gd name="connsiteY2" fmla="*/ 119199 h 126757"/>
                  <a:gd name="connsiteX3" fmla="*/ 20838 w 48502"/>
                  <a:gd name="connsiteY3" fmla="*/ 125591 h 126757"/>
                  <a:gd name="connsiteX4" fmla="*/ 14919 w 48502"/>
                  <a:gd name="connsiteY4" fmla="*/ 108307 h 126757"/>
                  <a:gd name="connsiteX5" fmla="*/ 10657 w 48502"/>
                  <a:gd name="connsiteY5" fmla="*/ 49115 h 126757"/>
                  <a:gd name="connsiteX6" fmla="*/ 2607 w 48502"/>
                  <a:gd name="connsiteY6" fmla="*/ 32068 h 126757"/>
                  <a:gd name="connsiteX7" fmla="*/ 3791 w 48502"/>
                  <a:gd name="connsiteY7" fmla="*/ 9812 h 126757"/>
                  <a:gd name="connsiteX8" fmla="*/ 25100 w 48502"/>
                  <a:gd name="connsiteY8" fmla="*/ 815 h 126757"/>
                  <a:gd name="connsiteX9" fmla="*/ 38122 w 48502"/>
                  <a:gd name="connsiteY9" fmla="*/ 23781 h 12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502" h="126757">
                    <a:moveTo>
                      <a:pt x="38122" y="23781"/>
                    </a:moveTo>
                    <a:cubicBezTo>
                      <a:pt x="42384" y="47221"/>
                      <a:pt x="52091" y="75870"/>
                      <a:pt x="47119" y="103099"/>
                    </a:cubicBezTo>
                    <a:cubicBezTo>
                      <a:pt x="46883" y="109018"/>
                      <a:pt x="45225" y="114700"/>
                      <a:pt x="40727" y="119199"/>
                    </a:cubicBezTo>
                    <a:cubicBezTo>
                      <a:pt x="35281" y="124645"/>
                      <a:pt x="28651" y="128906"/>
                      <a:pt x="20838" y="125591"/>
                    </a:cubicBezTo>
                    <a:cubicBezTo>
                      <a:pt x="12788" y="122277"/>
                      <a:pt x="13972" y="114700"/>
                      <a:pt x="14919" y="108307"/>
                    </a:cubicBezTo>
                    <a:cubicBezTo>
                      <a:pt x="17760" y="88182"/>
                      <a:pt x="18944" y="68294"/>
                      <a:pt x="10657" y="49115"/>
                    </a:cubicBezTo>
                    <a:cubicBezTo>
                      <a:pt x="8053" y="43433"/>
                      <a:pt x="4975" y="37987"/>
                      <a:pt x="2607" y="32068"/>
                    </a:cubicBezTo>
                    <a:cubicBezTo>
                      <a:pt x="-708" y="24492"/>
                      <a:pt x="-1418" y="16678"/>
                      <a:pt x="3791" y="9812"/>
                    </a:cubicBezTo>
                    <a:cubicBezTo>
                      <a:pt x="9000" y="2946"/>
                      <a:pt x="16103" y="-2026"/>
                      <a:pt x="25100" y="815"/>
                    </a:cubicBezTo>
                    <a:cubicBezTo>
                      <a:pt x="35991" y="4366"/>
                      <a:pt x="36938" y="14310"/>
                      <a:pt x="38122" y="2378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BC5DD116-232E-4DB7-9D56-3965FF151605}"/>
                  </a:ext>
                </a:extLst>
              </p:cNvPr>
              <p:cNvSpPr/>
              <p:nvPr userDrawn="1"/>
            </p:nvSpPr>
            <p:spPr>
              <a:xfrm rot="489160">
                <a:off x="3633167" y="3223676"/>
                <a:ext cx="84974" cy="224301"/>
              </a:xfrm>
              <a:custGeom>
                <a:avLst/>
                <a:gdLst>
                  <a:gd name="connsiteX0" fmla="*/ 11346 w 48039"/>
                  <a:gd name="connsiteY0" fmla="*/ 13928 h 126806"/>
                  <a:gd name="connsiteX1" fmla="*/ 32419 w 48039"/>
                  <a:gd name="connsiteY1" fmla="*/ 1143 h 126806"/>
                  <a:gd name="connsiteX2" fmla="*/ 47572 w 48039"/>
                  <a:gd name="connsiteY2" fmla="*/ 25767 h 126806"/>
                  <a:gd name="connsiteX3" fmla="*/ 43784 w 48039"/>
                  <a:gd name="connsiteY3" fmla="*/ 35474 h 126806"/>
                  <a:gd name="connsiteX4" fmla="*/ 32892 w 48039"/>
                  <a:gd name="connsiteY4" fmla="*/ 106031 h 126806"/>
                  <a:gd name="connsiteX5" fmla="*/ 26026 w 48039"/>
                  <a:gd name="connsiteY5" fmla="*/ 126156 h 126806"/>
                  <a:gd name="connsiteX6" fmla="*/ 3296 w 48039"/>
                  <a:gd name="connsiteY6" fmla="*/ 113134 h 126806"/>
                  <a:gd name="connsiteX7" fmla="*/ 11346 w 48039"/>
                  <a:gd name="connsiteY7" fmla="*/ 13928 h 126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039" h="126806">
                    <a:moveTo>
                      <a:pt x="11346" y="13928"/>
                    </a:moveTo>
                    <a:cubicBezTo>
                      <a:pt x="16082" y="1616"/>
                      <a:pt x="22001" y="-2172"/>
                      <a:pt x="32419" y="1143"/>
                    </a:cubicBezTo>
                    <a:cubicBezTo>
                      <a:pt x="43073" y="4458"/>
                      <a:pt x="49940" y="15349"/>
                      <a:pt x="47572" y="25767"/>
                    </a:cubicBezTo>
                    <a:cubicBezTo>
                      <a:pt x="46862" y="29081"/>
                      <a:pt x="45441" y="32633"/>
                      <a:pt x="43784" y="35474"/>
                    </a:cubicBezTo>
                    <a:cubicBezTo>
                      <a:pt x="31235" y="57730"/>
                      <a:pt x="28157" y="81170"/>
                      <a:pt x="32892" y="106031"/>
                    </a:cubicBezTo>
                    <a:cubicBezTo>
                      <a:pt x="34313" y="113844"/>
                      <a:pt x="36207" y="122368"/>
                      <a:pt x="26026" y="126156"/>
                    </a:cubicBezTo>
                    <a:cubicBezTo>
                      <a:pt x="18686" y="128998"/>
                      <a:pt x="7085" y="122131"/>
                      <a:pt x="3296" y="113134"/>
                    </a:cubicBezTo>
                    <a:cubicBezTo>
                      <a:pt x="-7122" y="88273"/>
                      <a:pt x="10399" y="16533"/>
                      <a:pt x="11346" y="1392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7C029E77-41D7-412F-90AE-5AC6068834E0}"/>
                  </a:ext>
                </a:extLst>
              </p:cNvPr>
              <p:cNvSpPr/>
              <p:nvPr userDrawn="1"/>
            </p:nvSpPr>
            <p:spPr>
              <a:xfrm rot="489160">
                <a:off x="2168418" y="1472597"/>
                <a:ext cx="1650339" cy="1815579"/>
              </a:xfrm>
              <a:custGeom>
                <a:avLst/>
                <a:gdLst>
                  <a:gd name="connsiteX0" fmla="*/ 201845 w 393192"/>
                  <a:gd name="connsiteY0" fmla="*/ 730904 h 1038747"/>
                  <a:gd name="connsiteX1" fmla="*/ 99561 w 393192"/>
                  <a:gd name="connsiteY1" fmla="*/ 437784 h 1038747"/>
                  <a:gd name="connsiteX2" fmla="*/ 119 w 393192"/>
                  <a:gd name="connsiteY2" fmla="*/ 47354 h 1038747"/>
                  <a:gd name="connsiteX3" fmla="*/ 14088 w 393192"/>
                  <a:gd name="connsiteY3" fmla="*/ 0 h 1038747"/>
                  <a:gd name="connsiteX4" fmla="*/ 138628 w 393192"/>
                  <a:gd name="connsiteY4" fmla="*/ 464066 h 1038747"/>
                  <a:gd name="connsiteX5" fmla="*/ 305076 w 393192"/>
                  <a:gd name="connsiteY5" fmla="*/ 853549 h 1038747"/>
                  <a:gd name="connsiteX6" fmla="*/ 374212 w 393192"/>
                  <a:gd name="connsiteY6" fmla="*/ 963883 h 1038747"/>
                  <a:gd name="connsiteX7" fmla="*/ 393154 w 393192"/>
                  <a:gd name="connsiteY7" fmla="*/ 1003897 h 1038747"/>
                  <a:gd name="connsiteX8" fmla="*/ 366636 w 393192"/>
                  <a:gd name="connsiteY8" fmla="*/ 1027574 h 1038747"/>
                  <a:gd name="connsiteX9" fmla="*/ 269087 w 393192"/>
                  <a:gd name="connsiteY9" fmla="*/ 1035151 h 1038747"/>
                  <a:gd name="connsiteX10" fmla="*/ 157333 w 393192"/>
                  <a:gd name="connsiteY10" fmla="*/ 981404 h 1038747"/>
                  <a:gd name="connsiteX11" fmla="*/ 159937 w 393192"/>
                  <a:gd name="connsiteY11" fmla="*/ 938076 h 1038747"/>
                  <a:gd name="connsiteX12" fmla="*/ 245647 w 393192"/>
                  <a:gd name="connsiteY12" fmla="*/ 986140 h 1038747"/>
                  <a:gd name="connsiteX13" fmla="*/ 304839 w 393192"/>
                  <a:gd name="connsiteY13" fmla="*/ 1000819 h 1038747"/>
                  <a:gd name="connsiteX14" fmla="*/ 326859 w 393192"/>
                  <a:gd name="connsiteY14" fmla="*/ 967909 h 1038747"/>
                  <a:gd name="connsiteX15" fmla="*/ 201845 w 393192"/>
                  <a:gd name="connsiteY15" fmla="*/ 730904 h 1038747"/>
                  <a:gd name="connsiteX0" fmla="*/ 312259 w 503606"/>
                  <a:gd name="connsiteY0" fmla="*/ 730904 h 1038747"/>
                  <a:gd name="connsiteX1" fmla="*/ 209975 w 503606"/>
                  <a:gd name="connsiteY1" fmla="*/ 437784 h 1038747"/>
                  <a:gd name="connsiteX2" fmla="*/ 110533 w 503606"/>
                  <a:gd name="connsiteY2" fmla="*/ 47354 h 1038747"/>
                  <a:gd name="connsiteX3" fmla="*/ 124502 w 503606"/>
                  <a:gd name="connsiteY3" fmla="*/ 0 h 1038747"/>
                  <a:gd name="connsiteX4" fmla="*/ 249042 w 503606"/>
                  <a:gd name="connsiteY4" fmla="*/ 464066 h 1038747"/>
                  <a:gd name="connsiteX5" fmla="*/ 415490 w 503606"/>
                  <a:gd name="connsiteY5" fmla="*/ 853549 h 1038747"/>
                  <a:gd name="connsiteX6" fmla="*/ 484626 w 503606"/>
                  <a:gd name="connsiteY6" fmla="*/ 963883 h 1038747"/>
                  <a:gd name="connsiteX7" fmla="*/ 503568 w 503606"/>
                  <a:gd name="connsiteY7" fmla="*/ 1003897 h 1038747"/>
                  <a:gd name="connsiteX8" fmla="*/ 477050 w 503606"/>
                  <a:gd name="connsiteY8" fmla="*/ 1027574 h 1038747"/>
                  <a:gd name="connsiteX9" fmla="*/ 379501 w 503606"/>
                  <a:gd name="connsiteY9" fmla="*/ 1035151 h 1038747"/>
                  <a:gd name="connsiteX10" fmla="*/ 267747 w 503606"/>
                  <a:gd name="connsiteY10" fmla="*/ 981404 h 1038747"/>
                  <a:gd name="connsiteX11" fmla="*/ 975 w 503606"/>
                  <a:gd name="connsiteY11" fmla="*/ 714137 h 1038747"/>
                  <a:gd name="connsiteX12" fmla="*/ 356061 w 503606"/>
                  <a:gd name="connsiteY12" fmla="*/ 986140 h 1038747"/>
                  <a:gd name="connsiteX13" fmla="*/ 415253 w 503606"/>
                  <a:gd name="connsiteY13" fmla="*/ 1000819 h 1038747"/>
                  <a:gd name="connsiteX14" fmla="*/ 437273 w 503606"/>
                  <a:gd name="connsiteY14" fmla="*/ 967909 h 1038747"/>
                  <a:gd name="connsiteX15" fmla="*/ 312259 w 503606"/>
                  <a:gd name="connsiteY15" fmla="*/ 730904 h 1038747"/>
                  <a:gd name="connsiteX0" fmla="*/ 318172 w 509519"/>
                  <a:gd name="connsiteY0" fmla="*/ 730904 h 1038747"/>
                  <a:gd name="connsiteX1" fmla="*/ 215888 w 509519"/>
                  <a:gd name="connsiteY1" fmla="*/ 437784 h 1038747"/>
                  <a:gd name="connsiteX2" fmla="*/ 116446 w 509519"/>
                  <a:gd name="connsiteY2" fmla="*/ 47354 h 1038747"/>
                  <a:gd name="connsiteX3" fmla="*/ 130415 w 509519"/>
                  <a:gd name="connsiteY3" fmla="*/ 0 h 1038747"/>
                  <a:gd name="connsiteX4" fmla="*/ 254955 w 509519"/>
                  <a:gd name="connsiteY4" fmla="*/ 464066 h 1038747"/>
                  <a:gd name="connsiteX5" fmla="*/ 421403 w 509519"/>
                  <a:gd name="connsiteY5" fmla="*/ 853549 h 1038747"/>
                  <a:gd name="connsiteX6" fmla="*/ 490539 w 509519"/>
                  <a:gd name="connsiteY6" fmla="*/ 963883 h 1038747"/>
                  <a:gd name="connsiteX7" fmla="*/ 509481 w 509519"/>
                  <a:gd name="connsiteY7" fmla="*/ 1003897 h 1038747"/>
                  <a:gd name="connsiteX8" fmla="*/ 482963 w 509519"/>
                  <a:gd name="connsiteY8" fmla="*/ 1027574 h 1038747"/>
                  <a:gd name="connsiteX9" fmla="*/ 385414 w 509519"/>
                  <a:gd name="connsiteY9" fmla="*/ 1035151 h 1038747"/>
                  <a:gd name="connsiteX10" fmla="*/ 23756 w 509519"/>
                  <a:gd name="connsiteY10" fmla="*/ 757466 h 1038747"/>
                  <a:gd name="connsiteX11" fmla="*/ 6888 w 509519"/>
                  <a:gd name="connsiteY11" fmla="*/ 714137 h 1038747"/>
                  <a:gd name="connsiteX12" fmla="*/ 361974 w 509519"/>
                  <a:gd name="connsiteY12" fmla="*/ 986140 h 1038747"/>
                  <a:gd name="connsiteX13" fmla="*/ 421166 w 509519"/>
                  <a:gd name="connsiteY13" fmla="*/ 1000819 h 1038747"/>
                  <a:gd name="connsiteX14" fmla="*/ 443186 w 509519"/>
                  <a:gd name="connsiteY14" fmla="*/ 967909 h 1038747"/>
                  <a:gd name="connsiteX15" fmla="*/ 318172 w 509519"/>
                  <a:gd name="connsiteY15" fmla="*/ 730904 h 1038747"/>
                  <a:gd name="connsiteX0" fmla="*/ 298740 w 490087"/>
                  <a:gd name="connsiteY0" fmla="*/ 730904 h 1038747"/>
                  <a:gd name="connsiteX1" fmla="*/ 196456 w 490087"/>
                  <a:gd name="connsiteY1" fmla="*/ 437784 h 1038747"/>
                  <a:gd name="connsiteX2" fmla="*/ 97014 w 490087"/>
                  <a:gd name="connsiteY2" fmla="*/ 47354 h 1038747"/>
                  <a:gd name="connsiteX3" fmla="*/ 110983 w 490087"/>
                  <a:gd name="connsiteY3" fmla="*/ 0 h 1038747"/>
                  <a:gd name="connsiteX4" fmla="*/ 235523 w 490087"/>
                  <a:gd name="connsiteY4" fmla="*/ 464066 h 1038747"/>
                  <a:gd name="connsiteX5" fmla="*/ 401971 w 490087"/>
                  <a:gd name="connsiteY5" fmla="*/ 853549 h 1038747"/>
                  <a:gd name="connsiteX6" fmla="*/ 471107 w 490087"/>
                  <a:gd name="connsiteY6" fmla="*/ 963883 h 1038747"/>
                  <a:gd name="connsiteX7" fmla="*/ 490049 w 490087"/>
                  <a:gd name="connsiteY7" fmla="*/ 1003897 h 1038747"/>
                  <a:gd name="connsiteX8" fmla="*/ 463531 w 490087"/>
                  <a:gd name="connsiteY8" fmla="*/ 1027574 h 1038747"/>
                  <a:gd name="connsiteX9" fmla="*/ 365982 w 490087"/>
                  <a:gd name="connsiteY9" fmla="*/ 1035151 h 1038747"/>
                  <a:gd name="connsiteX10" fmla="*/ 4324 w 490087"/>
                  <a:gd name="connsiteY10" fmla="*/ 757466 h 1038747"/>
                  <a:gd name="connsiteX11" fmla="*/ 20644 w 490087"/>
                  <a:gd name="connsiteY11" fmla="*/ 728616 h 1038747"/>
                  <a:gd name="connsiteX12" fmla="*/ 342542 w 490087"/>
                  <a:gd name="connsiteY12" fmla="*/ 986140 h 1038747"/>
                  <a:gd name="connsiteX13" fmla="*/ 401734 w 490087"/>
                  <a:gd name="connsiteY13" fmla="*/ 1000819 h 1038747"/>
                  <a:gd name="connsiteX14" fmla="*/ 423754 w 490087"/>
                  <a:gd name="connsiteY14" fmla="*/ 967909 h 1038747"/>
                  <a:gd name="connsiteX15" fmla="*/ 298740 w 490087"/>
                  <a:gd name="connsiteY15" fmla="*/ 730904 h 1038747"/>
                  <a:gd name="connsiteX0" fmla="*/ 298740 w 490087"/>
                  <a:gd name="connsiteY0" fmla="*/ 730904 h 1038747"/>
                  <a:gd name="connsiteX1" fmla="*/ 196456 w 490087"/>
                  <a:gd name="connsiteY1" fmla="*/ 437784 h 1038747"/>
                  <a:gd name="connsiteX2" fmla="*/ 97014 w 490087"/>
                  <a:gd name="connsiteY2" fmla="*/ 47354 h 1038747"/>
                  <a:gd name="connsiteX3" fmla="*/ 110983 w 490087"/>
                  <a:gd name="connsiteY3" fmla="*/ 0 h 1038747"/>
                  <a:gd name="connsiteX4" fmla="*/ 235523 w 490087"/>
                  <a:gd name="connsiteY4" fmla="*/ 464066 h 1038747"/>
                  <a:gd name="connsiteX5" fmla="*/ 401971 w 490087"/>
                  <a:gd name="connsiteY5" fmla="*/ 853549 h 1038747"/>
                  <a:gd name="connsiteX6" fmla="*/ 471107 w 490087"/>
                  <a:gd name="connsiteY6" fmla="*/ 963883 h 1038747"/>
                  <a:gd name="connsiteX7" fmla="*/ 490049 w 490087"/>
                  <a:gd name="connsiteY7" fmla="*/ 1003897 h 1038747"/>
                  <a:gd name="connsiteX8" fmla="*/ 463531 w 490087"/>
                  <a:gd name="connsiteY8" fmla="*/ 1027574 h 1038747"/>
                  <a:gd name="connsiteX9" fmla="*/ 365982 w 490087"/>
                  <a:gd name="connsiteY9" fmla="*/ 1035151 h 1038747"/>
                  <a:gd name="connsiteX10" fmla="*/ 4324 w 490087"/>
                  <a:gd name="connsiteY10" fmla="*/ 757466 h 1038747"/>
                  <a:gd name="connsiteX11" fmla="*/ 20644 w 490087"/>
                  <a:gd name="connsiteY11" fmla="*/ 728616 h 1038747"/>
                  <a:gd name="connsiteX12" fmla="*/ 342542 w 490087"/>
                  <a:gd name="connsiteY12" fmla="*/ 986140 h 1038747"/>
                  <a:gd name="connsiteX13" fmla="*/ 423754 w 490087"/>
                  <a:gd name="connsiteY13" fmla="*/ 967909 h 1038747"/>
                  <a:gd name="connsiteX14" fmla="*/ 298740 w 490087"/>
                  <a:gd name="connsiteY14" fmla="*/ 730904 h 1038747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35523 w 490087"/>
                  <a:gd name="connsiteY4" fmla="*/ 453185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23754 w 490087"/>
                  <a:gd name="connsiteY13" fmla="*/ 957028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23754 w 490087"/>
                  <a:gd name="connsiteY13" fmla="*/ 957028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23754 w 490087"/>
                  <a:gd name="connsiteY13" fmla="*/ 957028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35266 w 490087"/>
                  <a:gd name="connsiteY13" fmla="*/ 961692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35266 w 490087"/>
                  <a:gd name="connsiteY13" fmla="*/ 961692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37733 w 490087"/>
                  <a:gd name="connsiteY13" fmla="*/ 955474 h 1027866"/>
                  <a:gd name="connsiteX14" fmla="*/ 298740 w 490087"/>
                  <a:gd name="connsiteY14" fmla="*/ 720023 h 1027866"/>
                  <a:gd name="connsiteX0" fmla="*/ 300678 w 492025"/>
                  <a:gd name="connsiteY0" fmla="*/ 720023 h 1027866"/>
                  <a:gd name="connsiteX1" fmla="*/ 198394 w 492025"/>
                  <a:gd name="connsiteY1" fmla="*/ 426903 h 1027866"/>
                  <a:gd name="connsiteX2" fmla="*/ 98952 w 492025"/>
                  <a:gd name="connsiteY2" fmla="*/ 36473 h 1027866"/>
                  <a:gd name="connsiteX3" fmla="*/ 114566 w 492025"/>
                  <a:gd name="connsiteY3" fmla="*/ 0 h 1027866"/>
                  <a:gd name="connsiteX4" fmla="*/ 244039 w 492025"/>
                  <a:gd name="connsiteY4" fmla="*/ 481166 h 1027866"/>
                  <a:gd name="connsiteX5" fmla="*/ 403909 w 492025"/>
                  <a:gd name="connsiteY5" fmla="*/ 842668 h 1027866"/>
                  <a:gd name="connsiteX6" fmla="*/ 473045 w 492025"/>
                  <a:gd name="connsiteY6" fmla="*/ 953002 h 1027866"/>
                  <a:gd name="connsiteX7" fmla="*/ 491987 w 492025"/>
                  <a:gd name="connsiteY7" fmla="*/ 993016 h 1027866"/>
                  <a:gd name="connsiteX8" fmla="*/ 465469 w 492025"/>
                  <a:gd name="connsiteY8" fmla="*/ 1016693 h 1027866"/>
                  <a:gd name="connsiteX9" fmla="*/ 367920 w 492025"/>
                  <a:gd name="connsiteY9" fmla="*/ 1024270 h 1027866"/>
                  <a:gd name="connsiteX10" fmla="*/ 6262 w 492025"/>
                  <a:gd name="connsiteY10" fmla="*/ 746585 h 1027866"/>
                  <a:gd name="connsiteX11" fmla="*/ 16004 w 492025"/>
                  <a:gd name="connsiteY11" fmla="*/ 711517 h 1027866"/>
                  <a:gd name="connsiteX12" fmla="*/ 344480 w 492025"/>
                  <a:gd name="connsiteY12" fmla="*/ 975259 h 1027866"/>
                  <a:gd name="connsiteX13" fmla="*/ 439671 w 492025"/>
                  <a:gd name="connsiteY13" fmla="*/ 955474 h 1027866"/>
                  <a:gd name="connsiteX14" fmla="*/ 300678 w 492025"/>
                  <a:gd name="connsiteY14" fmla="*/ 720023 h 1027866"/>
                  <a:gd name="connsiteX0" fmla="*/ 297349 w 488696"/>
                  <a:gd name="connsiteY0" fmla="*/ 720023 h 1027866"/>
                  <a:gd name="connsiteX1" fmla="*/ 195065 w 488696"/>
                  <a:gd name="connsiteY1" fmla="*/ 426903 h 1027866"/>
                  <a:gd name="connsiteX2" fmla="*/ 95623 w 488696"/>
                  <a:gd name="connsiteY2" fmla="*/ 36473 h 1027866"/>
                  <a:gd name="connsiteX3" fmla="*/ 111237 w 488696"/>
                  <a:gd name="connsiteY3" fmla="*/ 0 h 1027866"/>
                  <a:gd name="connsiteX4" fmla="*/ 240710 w 488696"/>
                  <a:gd name="connsiteY4" fmla="*/ 481166 h 1027866"/>
                  <a:gd name="connsiteX5" fmla="*/ 400580 w 488696"/>
                  <a:gd name="connsiteY5" fmla="*/ 842668 h 1027866"/>
                  <a:gd name="connsiteX6" fmla="*/ 469716 w 488696"/>
                  <a:gd name="connsiteY6" fmla="*/ 953002 h 1027866"/>
                  <a:gd name="connsiteX7" fmla="*/ 488658 w 488696"/>
                  <a:gd name="connsiteY7" fmla="*/ 993016 h 1027866"/>
                  <a:gd name="connsiteX8" fmla="*/ 462140 w 488696"/>
                  <a:gd name="connsiteY8" fmla="*/ 1016693 h 1027866"/>
                  <a:gd name="connsiteX9" fmla="*/ 364591 w 488696"/>
                  <a:gd name="connsiteY9" fmla="*/ 1024270 h 1027866"/>
                  <a:gd name="connsiteX10" fmla="*/ 2933 w 488696"/>
                  <a:gd name="connsiteY10" fmla="*/ 746585 h 1027866"/>
                  <a:gd name="connsiteX11" fmla="*/ 12675 w 488696"/>
                  <a:gd name="connsiteY11" fmla="*/ 711517 h 1027866"/>
                  <a:gd name="connsiteX12" fmla="*/ 341151 w 488696"/>
                  <a:gd name="connsiteY12" fmla="*/ 975259 h 1027866"/>
                  <a:gd name="connsiteX13" fmla="*/ 436342 w 488696"/>
                  <a:gd name="connsiteY13" fmla="*/ 955474 h 1027866"/>
                  <a:gd name="connsiteX14" fmla="*/ 297349 w 488696"/>
                  <a:gd name="connsiteY14" fmla="*/ 720023 h 1027866"/>
                  <a:gd name="connsiteX0" fmla="*/ 289015 w 480362"/>
                  <a:gd name="connsiteY0" fmla="*/ 720023 h 1027866"/>
                  <a:gd name="connsiteX1" fmla="*/ 186731 w 480362"/>
                  <a:gd name="connsiteY1" fmla="*/ 426903 h 1027866"/>
                  <a:gd name="connsiteX2" fmla="*/ 87289 w 480362"/>
                  <a:gd name="connsiteY2" fmla="*/ 36473 h 1027866"/>
                  <a:gd name="connsiteX3" fmla="*/ 102903 w 480362"/>
                  <a:gd name="connsiteY3" fmla="*/ 0 h 1027866"/>
                  <a:gd name="connsiteX4" fmla="*/ 232376 w 480362"/>
                  <a:gd name="connsiteY4" fmla="*/ 481166 h 1027866"/>
                  <a:gd name="connsiteX5" fmla="*/ 392246 w 480362"/>
                  <a:gd name="connsiteY5" fmla="*/ 842668 h 1027866"/>
                  <a:gd name="connsiteX6" fmla="*/ 461382 w 480362"/>
                  <a:gd name="connsiteY6" fmla="*/ 953002 h 1027866"/>
                  <a:gd name="connsiteX7" fmla="*/ 480324 w 480362"/>
                  <a:gd name="connsiteY7" fmla="*/ 993016 h 1027866"/>
                  <a:gd name="connsiteX8" fmla="*/ 453806 w 480362"/>
                  <a:gd name="connsiteY8" fmla="*/ 1016693 h 1027866"/>
                  <a:gd name="connsiteX9" fmla="*/ 356257 w 480362"/>
                  <a:gd name="connsiteY9" fmla="*/ 1024270 h 1027866"/>
                  <a:gd name="connsiteX10" fmla="*/ 5288 w 480362"/>
                  <a:gd name="connsiteY10" fmla="*/ 754357 h 1027866"/>
                  <a:gd name="connsiteX11" fmla="*/ 4341 w 480362"/>
                  <a:gd name="connsiteY11" fmla="*/ 711517 h 1027866"/>
                  <a:gd name="connsiteX12" fmla="*/ 332817 w 480362"/>
                  <a:gd name="connsiteY12" fmla="*/ 975259 h 1027866"/>
                  <a:gd name="connsiteX13" fmla="*/ 428008 w 480362"/>
                  <a:gd name="connsiteY13" fmla="*/ 955474 h 1027866"/>
                  <a:gd name="connsiteX14" fmla="*/ 289015 w 480362"/>
                  <a:gd name="connsiteY14" fmla="*/ 720023 h 1027866"/>
                  <a:gd name="connsiteX0" fmla="*/ 287018 w 478365"/>
                  <a:gd name="connsiteY0" fmla="*/ 720023 h 1027866"/>
                  <a:gd name="connsiteX1" fmla="*/ 184734 w 478365"/>
                  <a:gd name="connsiteY1" fmla="*/ 426903 h 1027866"/>
                  <a:gd name="connsiteX2" fmla="*/ 85292 w 478365"/>
                  <a:gd name="connsiteY2" fmla="*/ 36473 h 1027866"/>
                  <a:gd name="connsiteX3" fmla="*/ 100906 w 478365"/>
                  <a:gd name="connsiteY3" fmla="*/ 0 h 1027866"/>
                  <a:gd name="connsiteX4" fmla="*/ 230379 w 478365"/>
                  <a:gd name="connsiteY4" fmla="*/ 481166 h 1027866"/>
                  <a:gd name="connsiteX5" fmla="*/ 390249 w 478365"/>
                  <a:gd name="connsiteY5" fmla="*/ 842668 h 1027866"/>
                  <a:gd name="connsiteX6" fmla="*/ 459385 w 478365"/>
                  <a:gd name="connsiteY6" fmla="*/ 953002 h 1027866"/>
                  <a:gd name="connsiteX7" fmla="*/ 478327 w 478365"/>
                  <a:gd name="connsiteY7" fmla="*/ 993016 h 1027866"/>
                  <a:gd name="connsiteX8" fmla="*/ 451809 w 478365"/>
                  <a:gd name="connsiteY8" fmla="*/ 1016693 h 1027866"/>
                  <a:gd name="connsiteX9" fmla="*/ 354260 w 478365"/>
                  <a:gd name="connsiteY9" fmla="*/ 1024270 h 1027866"/>
                  <a:gd name="connsiteX10" fmla="*/ 3291 w 478365"/>
                  <a:gd name="connsiteY10" fmla="*/ 754357 h 1027866"/>
                  <a:gd name="connsiteX11" fmla="*/ 2344 w 478365"/>
                  <a:gd name="connsiteY11" fmla="*/ 711517 h 1027866"/>
                  <a:gd name="connsiteX12" fmla="*/ 330820 w 478365"/>
                  <a:gd name="connsiteY12" fmla="*/ 975259 h 1027866"/>
                  <a:gd name="connsiteX13" fmla="*/ 426011 w 478365"/>
                  <a:gd name="connsiteY13" fmla="*/ 955474 h 1027866"/>
                  <a:gd name="connsiteX14" fmla="*/ 287018 w 478365"/>
                  <a:gd name="connsiteY14" fmla="*/ 720023 h 1027866"/>
                  <a:gd name="connsiteX0" fmla="*/ 287018 w 478365"/>
                  <a:gd name="connsiteY0" fmla="*/ 720023 h 1027866"/>
                  <a:gd name="connsiteX1" fmla="*/ 184734 w 478365"/>
                  <a:gd name="connsiteY1" fmla="*/ 426903 h 1027866"/>
                  <a:gd name="connsiteX2" fmla="*/ 85292 w 478365"/>
                  <a:gd name="connsiteY2" fmla="*/ 36473 h 1027866"/>
                  <a:gd name="connsiteX3" fmla="*/ 100906 w 478365"/>
                  <a:gd name="connsiteY3" fmla="*/ 0 h 1027866"/>
                  <a:gd name="connsiteX4" fmla="*/ 225072 w 478365"/>
                  <a:gd name="connsiteY4" fmla="*/ 482604 h 1027866"/>
                  <a:gd name="connsiteX5" fmla="*/ 390249 w 478365"/>
                  <a:gd name="connsiteY5" fmla="*/ 842668 h 1027866"/>
                  <a:gd name="connsiteX6" fmla="*/ 459385 w 478365"/>
                  <a:gd name="connsiteY6" fmla="*/ 953002 h 1027866"/>
                  <a:gd name="connsiteX7" fmla="*/ 478327 w 478365"/>
                  <a:gd name="connsiteY7" fmla="*/ 993016 h 1027866"/>
                  <a:gd name="connsiteX8" fmla="*/ 451809 w 478365"/>
                  <a:gd name="connsiteY8" fmla="*/ 1016693 h 1027866"/>
                  <a:gd name="connsiteX9" fmla="*/ 354260 w 478365"/>
                  <a:gd name="connsiteY9" fmla="*/ 1024270 h 1027866"/>
                  <a:gd name="connsiteX10" fmla="*/ 3291 w 478365"/>
                  <a:gd name="connsiteY10" fmla="*/ 754357 h 1027866"/>
                  <a:gd name="connsiteX11" fmla="*/ 2344 w 478365"/>
                  <a:gd name="connsiteY11" fmla="*/ 711517 h 1027866"/>
                  <a:gd name="connsiteX12" fmla="*/ 330820 w 478365"/>
                  <a:gd name="connsiteY12" fmla="*/ 975259 h 1027866"/>
                  <a:gd name="connsiteX13" fmla="*/ 426011 w 478365"/>
                  <a:gd name="connsiteY13" fmla="*/ 955474 h 1027866"/>
                  <a:gd name="connsiteX14" fmla="*/ 287018 w 478365"/>
                  <a:gd name="connsiteY14" fmla="*/ 720023 h 1027866"/>
                  <a:gd name="connsiteX0" fmla="*/ 287018 w 478365"/>
                  <a:gd name="connsiteY0" fmla="*/ 707593 h 1015436"/>
                  <a:gd name="connsiteX1" fmla="*/ 184734 w 478365"/>
                  <a:gd name="connsiteY1" fmla="*/ 414473 h 1015436"/>
                  <a:gd name="connsiteX2" fmla="*/ 85292 w 478365"/>
                  <a:gd name="connsiteY2" fmla="*/ 24043 h 1015436"/>
                  <a:gd name="connsiteX3" fmla="*/ 92820 w 478365"/>
                  <a:gd name="connsiteY3" fmla="*/ 0 h 1015436"/>
                  <a:gd name="connsiteX4" fmla="*/ 225072 w 478365"/>
                  <a:gd name="connsiteY4" fmla="*/ 470174 h 1015436"/>
                  <a:gd name="connsiteX5" fmla="*/ 390249 w 478365"/>
                  <a:gd name="connsiteY5" fmla="*/ 830238 h 1015436"/>
                  <a:gd name="connsiteX6" fmla="*/ 459385 w 478365"/>
                  <a:gd name="connsiteY6" fmla="*/ 940572 h 1015436"/>
                  <a:gd name="connsiteX7" fmla="*/ 478327 w 478365"/>
                  <a:gd name="connsiteY7" fmla="*/ 980586 h 1015436"/>
                  <a:gd name="connsiteX8" fmla="*/ 451809 w 478365"/>
                  <a:gd name="connsiteY8" fmla="*/ 1004263 h 1015436"/>
                  <a:gd name="connsiteX9" fmla="*/ 354260 w 478365"/>
                  <a:gd name="connsiteY9" fmla="*/ 1011840 h 1015436"/>
                  <a:gd name="connsiteX10" fmla="*/ 3291 w 478365"/>
                  <a:gd name="connsiteY10" fmla="*/ 741927 h 1015436"/>
                  <a:gd name="connsiteX11" fmla="*/ 2344 w 478365"/>
                  <a:gd name="connsiteY11" fmla="*/ 699087 h 1015436"/>
                  <a:gd name="connsiteX12" fmla="*/ 330820 w 478365"/>
                  <a:gd name="connsiteY12" fmla="*/ 962829 h 1015436"/>
                  <a:gd name="connsiteX13" fmla="*/ 426011 w 478365"/>
                  <a:gd name="connsiteY13" fmla="*/ 943044 h 1015436"/>
                  <a:gd name="connsiteX14" fmla="*/ 287018 w 478365"/>
                  <a:gd name="connsiteY14" fmla="*/ 707593 h 1015436"/>
                  <a:gd name="connsiteX0" fmla="*/ 287018 w 478365"/>
                  <a:gd name="connsiteY0" fmla="*/ 707593 h 1015436"/>
                  <a:gd name="connsiteX1" fmla="*/ 184734 w 478365"/>
                  <a:gd name="connsiteY1" fmla="*/ 414473 h 1015436"/>
                  <a:gd name="connsiteX2" fmla="*/ 79984 w 478365"/>
                  <a:gd name="connsiteY2" fmla="*/ 25480 h 1015436"/>
                  <a:gd name="connsiteX3" fmla="*/ 92820 w 478365"/>
                  <a:gd name="connsiteY3" fmla="*/ 0 h 1015436"/>
                  <a:gd name="connsiteX4" fmla="*/ 225072 w 478365"/>
                  <a:gd name="connsiteY4" fmla="*/ 470174 h 1015436"/>
                  <a:gd name="connsiteX5" fmla="*/ 390249 w 478365"/>
                  <a:gd name="connsiteY5" fmla="*/ 830238 h 1015436"/>
                  <a:gd name="connsiteX6" fmla="*/ 459385 w 478365"/>
                  <a:gd name="connsiteY6" fmla="*/ 940572 h 1015436"/>
                  <a:gd name="connsiteX7" fmla="*/ 478327 w 478365"/>
                  <a:gd name="connsiteY7" fmla="*/ 980586 h 1015436"/>
                  <a:gd name="connsiteX8" fmla="*/ 451809 w 478365"/>
                  <a:gd name="connsiteY8" fmla="*/ 1004263 h 1015436"/>
                  <a:gd name="connsiteX9" fmla="*/ 354260 w 478365"/>
                  <a:gd name="connsiteY9" fmla="*/ 1011840 h 1015436"/>
                  <a:gd name="connsiteX10" fmla="*/ 3291 w 478365"/>
                  <a:gd name="connsiteY10" fmla="*/ 741927 h 1015436"/>
                  <a:gd name="connsiteX11" fmla="*/ 2344 w 478365"/>
                  <a:gd name="connsiteY11" fmla="*/ 699087 h 1015436"/>
                  <a:gd name="connsiteX12" fmla="*/ 330820 w 478365"/>
                  <a:gd name="connsiteY12" fmla="*/ 962829 h 1015436"/>
                  <a:gd name="connsiteX13" fmla="*/ 426011 w 478365"/>
                  <a:gd name="connsiteY13" fmla="*/ 943044 h 1015436"/>
                  <a:gd name="connsiteX14" fmla="*/ 287018 w 478365"/>
                  <a:gd name="connsiteY14" fmla="*/ 707593 h 1015436"/>
                  <a:gd name="connsiteX0" fmla="*/ 287018 w 478365"/>
                  <a:gd name="connsiteY0" fmla="*/ 718575 h 1026418"/>
                  <a:gd name="connsiteX1" fmla="*/ 184734 w 478365"/>
                  <a:gd name="connsiteY1" fmla="*/ 425455 h 1026418"/>
                  <a:gd name="connsiteX2" fmla="*/ 79984 w 478365"/>
                  <a:gd name="connsiteY2" fmla="*/ 36462 h 1026418"/>
                  <a:gd name="connsiteX3" fmla="*/ 82960 w 478365"/>
                  <a:gd name="connsiteY3" fmla="*/ 0 h 1026418"/>
                  <a:gd name="connsiteX4" fmla="*/ 225072 w 478365"/>
                  <a:gd name="connsiteY4" fmla="*/ 481156 h 1026418"/>
                  <a:gd name="connsiteX5" fmla="*/ 390249 w 478365"/>
                  <a:gd name="connsiteY5" fmla="*/ 841220 h 1026418"/>
                  <a:gd name="connsiteX6" fmla="*/ 459385 w 478365"/>
                  <a:gd name="connsiteY6" fmla="*/ 951554 h 1026418"/>
                  <a:gd name="connsiteX7" fmla="*/ 478327 w 478365"/>
                  <a:gd name="connsiteY7" fmla="*/ 991568 h 1026418"/>
                  <a:gd name="connsiteX8" fmla="*/ 451809 w 478365"/>
                  <a:gd name="connsiteY8" fmla="*/ 1015245 h 1026418"/>
                  <a:gd name="connsiteX9" fmla="*/ 354260 w 478365"/>
                  <a:gd name="connsiteY9" fmla="*/ 1022822 h 1026418"/>
                  <a:gd name="connsiteX10" fmla="*/ 3291 w 478365"/>
                  <a:gd name="connsiteY10" fmla="*/ 752909 h 1026418"/>
                  <a:gd name="connsiteX11" fmla="*/ 2344 w 478365"/>
                  <a:gd name="connsiteY11" fmla="*/ 710069 h 1026418"/>
                  <a:gd name="connsiteX12" fmla="*/ 330820 w 478365"/>
                  <a:gd name="connsiteY12" fmla="*/ 973811 h 1026418"/>
                  <a:gd name="connsiteX13" fmla="*/ 426011 w 478365"/>
                  <a:gd name="connsiteY13" fmla="*/ 954026 h 1026418"/>
                  <a:gd name="connsiteX14" fmla="*/ 287018 w 478365"/>
                  <a:gd name="connsiteY14" fmla="*/ 718575 h 1026418"/>
                  <a:gd name="connsiteX0" fmla="*/ 287018 w 478365"/>
                  <a:gd name="connsiteY0" fmla="*/ 718575 h 1026418"/>
                  <a:gd name="connsiteX1" fmla="*/ 184734 w 478365"/>
                  <a:gd name="connsiteY1" fmla="*/ 425455 h 1026418"/>
                  <a:gd name="connsiteX2" fmla="*/ 79224 w 478365"/>
                  <a:gd name="connsiteY2" fmla="*/ 26429 h 1026418"/>
                  <a:gd name="connsiteX3" fmla="*/ 82960 w 478365"/>
                  <a:gd name="connsiteY3" fmla="*/ 0 h 1026418"/>
                  <a:gd name="connsiteX4" fmla="*/ 225072 w 478365"/>
                  <a:gd name="connsiteY4" fmla="*/ 481156 h 1026418"/>
                  <a:gd name="connsiteX5" fmla="*/ 390249 w 478365"/>
                  <a:gd name="connsiteY5" fmla="*/ 841220 h 1026418"/>
                  <a:gd name="connsiteX6" fmla="*/ 459385 w 478365"/>
                  <a:gd name="connsiteY6" fmla="*/ 951554 h 1026418"/>
                  <a:gd name="connsiteX7" fmla="*/ 478327 w 478365"/>
                  <a:gd name="connsiteY7" fmla="*/ 991568 h 1026418"/>
                  <a:gd name="connsiteX8" fmla="*/ 451809 w 478365"/>
                  <a:gd name="connsiteY8" fmla="*/ 1015245 h 1026418"/>
                  <a:gd name="connsiteX9" fmla="*/ 354260 w 478365"/>
                  <a:gd name="connsiteY9" fmla="*/ 1022822 h 1026418"/>
                  <a:gd name="connsiteX10" fmla="*/ 3291 w 478365"/>
                  <a:gd name="connsiteY10" fmla="*/ 752909 h 1026418"/>
                  <a:gd name="connsiteX11" fmla="*/ 2344 w 478365"/>
                  <a:gd name="connsiteY11" fmla="*/ 710069 h 1026418"/>
                  <a:gd name="connsiteX12" fmla="*/ 330820 w 478365"/>
                  <a:gd name="connsiteY12" fmla="*/ 973811 h 1026418"/>
                  <a:gd name="connsiteX13" fmla="*/ 426011 w 478365"/>
                  <a:gd name="connsiteY13" fmla="*/ 954026 h 1026418"/>
                  <a:gd name="connsiteX14" fmla="*/ 287018 w 478365"/>
                  <a:gd name="connsiteY14" fmla="*/ 718575 h 1026418"/>
                  <a:gd name="connsiteX0" fmla="*/ 301968 w 493315"/>
                  <a:gd name="connsiteY0" fmla="*/ 718575 h 1026418"/>
                  <a:gd name="connsiteX1" fmla="*/ 199684 w 493315"/>
                  <a:gd name="connsiteY1" fmla="*/ 425455 h 1026418"/>
                  <a:gd name="connsiteX2" fmla="*/ 94174 w 493315"/>
                  <a:gd name="connsiteY2" fmla="*/ 26429 h 1026418"/>
                  <a:gd name="connsiteX3" fmla="*/ 97910 w 493315"/>
                  <a:gd name="connsiteY3" fmla="*/ 0 h 1026418"/>
                  <a:gd name="connsiteX4" fmla="*/ 240022 w 493315"/>
                  <a:gd name="connsiteY4" fmla="*/ 481156 h 1026418"/>
                  <a:gd name="connsiteX5" fmla="*/ 405199 w 493315"/>
                  <a:gd name="connsiteY5" fmla="*/ 841220 h 1026418"/>
                  <a:gd name="connsiteX6" fmla="*/ 474335 w 493315"/>
                  <a:gd name="connsiteY6" fmla="*/ 951554 h 1026418"/>
                  <a:gd name="connsiteX7" fmla="*/ 493277 w 493315"/>
                  <a:gd name="connsiteY7" fmla="*/ 991568 h 1026418"/>
                  <a:gd name="connsiteX8" fmla="*/ 466759 w 493315"/>
                  <a:gd name="connsiteY8" fmla="*/ 1015245 h 1026418"/>
                  <a:gd name="connsiteX9" fmla="*/ 369210 w 493315"/>
                  <a:gd name="connsiteY9" fmla="*/ 1022822 h 1026418"/>
                  <a:gd name="connsiteX10" fmla="*/ 18241 w 493315"/>
                  <a:gd name="connsiteY10" fmla="*/ 752909 h 1026418"/>
                  <a:gd name="connsiteX11" fmla="*/ 358 w 493315"/>
                  <a:gd name="connsiteY11" fmla="*/ 701002 h 1026418"/>
                  <a:gd name="connsiteX12" fmla="*/ 345770 w 493315"/>
                  <a:gd name="connsiteY12" fmla="*/ 973811 h 1026418"/>
                  <a:gd name="connsiteX13" fmla="*/ 440961 w 493315"/>
                  <a:gd name="connsiteY13" fmla="*/ 954026 h 1026418"/>
                  <a:gd name="connsiteX14" fmla="*/ 301968 w 493315"/>
                  <a:gd name="connsiteY14" fmla="*/ 718575 h 1026418"/>
                  <a:gd name="connsiteX0" fmla="*/ 302186 w 493533"/>
                  <a:gd name="connsiteY0" fmla="*/ 718575 h 1026418"/>
                  <a:gd name="connsiteX1" fmla="*/ 199902 w 493533"/>
                  <a:gd name="connsiteY1" fmla="*/ 425455 h 1026418"/>
                  <a:gd name="connsiteX2" fmla="*/ 94392 w 493533"/>
                  <a:gd name="connsiteY2" fmla="*/ 26429 h 1026418"/>
                  <a:gd name="connsiteX3" fmla="*/ 98128 w 493533"/>
                  <a:gd name="connsiteY3" fmla="*/ 0 h 1026418"/>
                  <a:gd name="connsiteX4" fmla="*/ 240240 w 493533"/>
                  <a:gd name="connsiteY4" fmla="*/ 481156 h 1026418"/>
                  <a:gd name="connsiteX5" fmla="*/ 405417 w 493533"/>
                  <a:gd name="connsiteY5" fmla="*/ 841220 h 1026418"/>
                  <a:gd name="connsiteX6" fmla="*/ 474553 w 493533"/>
                  <a:gd name="connsiteY6" fmla="*/ 951554 h 1026418"/>
                  <a:gd name="connsiteX7" fmla="*/ 493495 w 493533"/>
                  <a:gd name="connsiteY7" fmla="*/ 991568 h 1026418"/>
                  <a:gd name="connsiteX8" fmla="*/ 466977 w 493533"/>
                  <a:gd name="connsiteY8" fmla="*/ 1015245 h 1026418"/>
                  <a:gd name="connsiteX9" fmla="*/ 369428 w 493533"/>
                  <a:gd name="connsiteY9" fmla="*/ 1022822 h 1026418"/>
                  <a:gd name="connsiteX10" fmla="*/ 11383 w 493533"/>
                  <a:gd name="connsiteY10" fmla="*/ 754825 h 1026418"/>
                  <a:gd name="connsiteX11" fmla="*/ 576 w 493533"/>
                  <a:gd name="connsiteY11" fmla="*/ 701002 h 1026418"/>
                  <a:gd name="connsiteX12" fmla="*/ 345988 w 493533"/>
                  <a:gd name="connsiteY12" fmla="*/ 973811 h 1026418"/>
                  <a:gd name="connsiteX13" fmla="*/ 441179 w 493533"/>
                  <a:gd name="connsiteY13" fmla="*/ 954026 h 1026418"/>
                  <a:gd name="connsiteX14" fmla="*/ 302186 w 493533"/>
                  <a:gd name="connsiteY14" fmla="*/ 718575 h 1026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3533" h="1026418">
                    <a:moveTo>
                      <a:pt x="302186" y="718575"/>
                    </a:moveTo>
                    <a:cubicBezTo>
                      <a:pt x="254596" y="625525"/>
                      <a:pt x="221448" y="527739"/>
                      <a:pt x="199902" y="425455"/>
                    </a:cubicBezTo>
                    <a:cubicBezTo>
                      <a:pt x="184749" y="354425"/>
                      <a:pt x="90603" y="38030"/>
                      <a:pt x="94392" y="26429"/>
                    </a:cubicBezTo>
                    <a:cubicBezTo>
                      <a:pt x="102442" y="14590"/>
                      <a:pt x="95050" y="1894"/>
                      <a:pt x="98128" y="0"/>
                    </a:cubicBezTo>
                    <a:cubicBezTo>
                      <a:pt x="123936" y="26281"/>
                      <a:pt x="189025" y="340953"/>
                      <a:pt x="240240" y="481156"/>
                    </a:cubicBezTo>
                    <a:cubicBezTo>
                      <a:pt x="291455" y="621359"/>
                      <a:pt x="329178" y="715023"/>
                      <a:pt x="405417" y="841220"/>
                    </a:cubicBezTo>
                    <a:cubicBezTo>
                      <a:pt x="406127" y="842168"/>
                      <a:pt x="451113" y="921485"/>
                      <a:pt x="474553" y="951554"/>
                    </a:cubicBezTo>
                    <a:cubicBezTo>
                      <a:pt x="490180" y="969075"/>
                      <a:pt x="493969" y="979730"/>
                      <a:pt x="493495" y="991568"/>
                    </a:cubicBezTo>
                    <a:cubicBezTo>
                      <a:pt x="493258" y="1005538"/>
                      <a:pt x="487813" y="1003880"/>
                      <a:pt x="466977" y="1015245"/>
                    </a:cubicBezTo>
                    <a:cubicBezTo>
                      <a:pt x="435250" y="1027320"/>
                      <a:pt x="402576" y="1029214"/>
                      <a:pt x="369428" y="1022822"/>
                    </a:cubicBezTo>
                    <a:cubicBezTo>
                      <a:pt x="310947" y="1006721"/>
                      <a:pt x="36007" y="771162"/>
                      <a:pt x="11383" y="754825"/>
                    </a:cubicBezTo>
                    <a:cubicBezTo>
                      <a:pt x="6845" y="736604"/>
                      <a:pt x="-2394" y="721848"/>
                      <a:pt x="576" y="701002"/>
                    </a:cubicBezTo>
                    <a:cubicBezTo>
                      <a:pt x="29225" y="709999"/>
                      <a:pt x="272554" y="931640"/>
                      <a:pt x="345988" y="973811"/>
                    </a:cubicBezTo>
                    <a:cubicBezTo>
                      <a:pt x="419422" y="1015982"/>
                      <a:pt x="463280" y="982575"/>
                      <a:pt x="441179" y="954026"/>
                    </a:cubicBezTo>
                    <a:cubicBezTo>
                      <a:pt x="432418" y="935794"/>
                      <a:pt x="332256" y="777530"/>
                      <a:pt x="302186" y="718575"/>
                    </a:cubicBezTo>
                    <a:close/>
                  </a:path>
                </a:pathLst>
              </a:custGeom>
              <a:solidFill>
                <a:schemeClr val="bg1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1098B2D-0F17-4A06-81E6-842CE5133499}"/>
                  </a:ext>
                </a:extLst>
              </p:cNvPr>
              <p:cNvSpPr/>
              <p:nvPr userDrawn="1"/>
            </p:nvSpPr>
            <p:spPr>
              <a:xfrm rot="41276">
                <a:off x="5611419" y="2413706"/>
                <a:ext cx="353008" cy="1255842"/>
              </a:xfrm>
              <a:custGeom>
                <a:avLst/>
                <a:gdLst>
                  <a:gd name="connsiteX0" fmla="*/ 333469 w 353008"/>
                  <a:gd name="connsiteY0" fmla="*/ 0 h 1255842"/>
                  <a:gd name="connsiteX1" fmla="*/ 353008 w 353008"/>
                  <a:gd name="connsiteY1" fmla="*/ 118469 h 1255842"/>
                  <a:gd name="connsiteX2" fmla="*/ 351507 w 353008"/>
                  <a:gd name="connsiteY2" fmla="*/ 127547 h 1255842"/>
                  <a:gd name="connsiteX3" fmla="*/ 341437 w 353008"/>
                  <a:gd name="connsiteY3" fmla="*/ 192830 h 1255842"/>
                  <a:gd name="connsiteX4" fmla="*/ 222596 w 353008"/>
                  <a:gd name="connsiteY4" fmla="*/ 711313 h 1255842"/>
                  <a:gd name="connsiteX5" fmla="*/ 77071 w 353008"/>
                  <a:gd name="connsiteY5" fmla="*/ 1130539 h 1255842"/>
                  <a:gd name="connsiteX6" fmla="*/ 171429 w 353008"/>
                  <a:gd name="connsiteY6" fmla="*/ 1162787 h 1255842"/>
                  <a:gd name="connsiteX7" fmla="*/ 208323 w 353008"/>
                  <a:gd name="connsiteY7" fmla="*/ 1131445 h 1255842"/>
                  <a:gd name="connsiteX8" fmla="*/ 156551 w 353008"/>
                  <a:gd name="connsiteY8" fmla="*/ 1242300 h 1255842"/>
                  <a:gd name="connsiteX9" fmla="*/ 144194 w 353008"/>
                  <a:gd name="connsiteY9" fmla="*/ 1249480 h 1255842"/>
                  <a:gd name="connsiteX10" fmla="*/ 30855 w 353008"/>
                  <a:gd name="connsiteY10" fmla="*/ 1236078 h 1255842"/>
                  <a:gd name="connsiteX11" fmla="*/ 44 w 353008"/>
                  <a:gd name="connsiteY11" fmla="*/ 1194198 h 1255842"/>
                  <a:gd name="connsiteX12" fmla="*/ 22052 w 353008"/>
                  <a:gd name="connsiteY12" fmla="*/ 1123420 h 1255842"/>
                  <a:gd name="connsiteX13" fmla="*/ 102380 w 353008"/>
                  <a:gd name="connsiteY13" fmla="*/ 928255 h 1255842"/>
                  <a:gd name="connsiteX14" fmla="*/ 295771 w 353008"/>
                  <a:gd name="connsiteY14" fmla="*/ 239317 h 1255842"/>
                  <a:gd name="connsiteX15" fmla="*/ 322902 w 353008"/>
                  <a:gd name="connsiteY15" fmla="*/ 70172 h 125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3008" h="1255842">
                    <a:moveTo>
                      <a:pt x="333469" y="0"/>
                    </a:moveTo>
                    <a:lnTo>
                      <a:pt x="353008" y="118469"/>
                    </a:lnTo>
                    <a:lnTo>
                      <a:pt x="351507" y="127547"/>
                    </a:lnTo>
                    <a:cubicBezTo>
                      <a:pt x="347115" y="154738"/>
                      <a:pt x="343638" y="177125"/>
                      <a:pt x="341437" y="192830"/>
                    </a:cubicBezTo>
                    <a:cubicBezTo>
                      <a:pt x="316404" y="373755"/>
                      <a:pt x="277890" y="546722"/>
                      <a:pt x="222596" y="711313"/>
                    </a:cubicBezTo>
                    <a:cubicBezTo>
                      <a:pt x="187659" y="815596"/>
                      <a:pt x="87525" y="1098291"/>
                      <a:pt x="77071" y="1130539"/>
                    </a:cubicBezTo>
                    <a:cubicBezTo>
                      <a:pt x="68542" y="1205784"/>
                      <a:pt x="85958" y="1225603"/>
                      <a:pt x="171429" y="1162787"/>
                    </a:cubicBezTo>
                    <a:lnTo>
                      <a:pt x="208323" y="1131445"/>
                    </a:lnTo>
                    <a:lnTo>
                      <a:pt x="156551" y="1242300"/>
                    </a:lnTo>
                    <a:lnTo>
                      <a:pt x="144194" y="1249480"/>
                    </a:lnTo>
                    <a:cubicBezTo>
                      <a:pt x="105681" y="1260789"/>
                      <a:pt x="67718" y="1257438"/>
                      <a:pt x="30855" y="1236078"/>
                    </a:cubicBezTo>
                    <a:cubicBezTo>
                      <a:pt x="6647" y="1215977"/>
                      <a:pt x="320" y="1218907"/>
                      <a:pt x="44" y="1194198"/>
                    </a:cubicBezTo>
                    <a:cubicBezTo>
                      <a:pt x="-506" y="1173257"/>
                      <a:pt x="3896" y="1154412"/>
                      <a:pt x="22052" y="1123420"/>
                    </a:cubicBezTo>
                    <a:cubicBezTo>
                      <a:pt x="49287" y="1070230"/>
                      <a:pt x="101555" y="929931"/>
                      <a:pt x="102380" y="928255"/>
                    </a:cubicBezTo>
                    <a:cubicBezTo>
                      <a:pt x="190960" y="705030"/>
                      <a:pt x="246804" y="487671"/>
                      <a:pt x="295771" y="239317"/>
                    </a:cubicBezTo>
                    <a:cubicBezTo>
                      <a:pt x="301204" y="211990"/>
                      <a:pt x="310919" y="149405"/>
                      <a:pt x="322902" y="70172"/>
                    </a:cubicBezTo>
                    <a:close/>
                  </a:path>
                </a:pathLst>
              </a:custGeom>
              <a:solidFill>
                <a:schemeClr val="bg1"/>
              </a:solidFill>
              <a:ln w="236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5564933A-A62E-46A1-B1B4-AFF934CFA551}"/>
              </a:ext>
            </a:extLst>
          </p:cNvPr>
          <p:cNvGrpSpPr/>
          <p:nvPr/>
        </p:nvGrpSpPr>
        <p:grpSpPr>
          <a:xfrm>
            <a:off x="8331704" y="1687612"/>
            <a:ext cx="875523" cy="875523"/>
            <a:chOff x="7439070" y="1617445"/>
            <a:chExt cx="1618739" cy="1618739"/>
          </a:xfrm>
        </p:grpSpPr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81F1CB3E-CB5D-4699-BF34-30C5171454F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A02E7F1B-5DC3-499A-B43C-3C6F1D1BD71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7633FAE2-52D0-454F-9A45-9A95796BC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8" y="2005943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FC0EB566-40F9-43C0-91F9-3CE09CBD0E7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E3236D8D-FEAD-4D8B-BDC1-135B87481044}"/>
              </a:ext>
            </a:extLst>
          </p:cNvPr>
          <p:cNvGrpSpPr/>
          <p:nvPr/>
        </p:nvGrpSpPr>
        <p:grpSpPr>
          <a:xfrm>
            <a:off x="8892613" y="2125435"/>
            <a:ext cx="582212" cy="582212"/>
            <a:chOff x="7439070" y="1617445"/>
            <a:chExt cx="1618739" cy="1618739"/>
          </a:xfrm>
        </p:grpSpPr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2ABCAAF8-E7FB-42AA-9792-03EDF537F43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F84B740D-2278-432B-AA04-A3C97E301A8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2B77BDEE-3A79-41D2-9AE3-EDFAB16897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146FF0D8-3045-471C-903B-6E704B5E0B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AE788107-F2FE-4638-BBF7-B0FF54B3C09A}"/>
              </a:ext>
            </a:extLst>
          </p:cNvPr>
          <p:cNvGrpSpPr/>
          <p:nvPr/>
        </p:nvGrpSpPr>
        <p:grpSpPr>
          <a:xfrm>
            <a:off x="5726996" y="2227554"/>
            <a:ext cx="1202676" cy="1202676"/>
            <a:chOff x="7439070" y="1617445"/>
            <a:chExt cx="1618739" cy="1618739"/>
          </a:xfrm>
        </p:grpSpPr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336BC3CE-1C87-44A9-94B9-5EFBF4B54B9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650A3816-2341-484F-86D9-DEA30739358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B4B453D6-093B-4F83-85A0-F2810FFA58E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B09D24F9-A8FB-4E38-AA6F-63739B3AFC4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2852EDB6-B41D-4EB9-9638-B261A9377E65}"/>
              </a:ext>
            </a:extLst>
          </p:cNvPr>
          <p:cNvGrpSpPr/>
          <p:nvPr/>
        </p:nvGrpSpPr>
        <p:grpSpPr>
          <a:xfrm>
            <a:off x="1204295" y="1880928"/>
            <a:ext cx="1305034" cy="1305034"/>
            <a:chOff x="7439070" y="1617445"/>
            <a:chExt cx="1618739" cy="1618739"/>
          </a:xfrm>
        </p:grpSpPr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EE56F315-8908-4C86-B9CE-4C0DF9E18B6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4E98C787-2C63-4A24-832A-F0704B98446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F49DF339-32B1-4C63-B970-F2B29CE6D12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287E81AA-27FE-41E5-BA7C-8733987F27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325C5D8E-A6AE-4F79-B64B-62A413567318}"/>
              </a:ext>
            </a:extLst>
          </p:cNvPr>
          <p:cNvGrpSpPr/>
          <p:nvPr/>
        </p:nvGrpSpPr>
        <p:grpSpPr>
          <a:xfrm>
            <a:off x="4325944" y="1050555"/>
            <a:ext cx="1762897" cy="1762897"/>
            <a:chOff x="7439070" y="1617445"/>
            <a:chExt cx="1618739" cy="1618739"/>
          </a:xfrm>
        </p:grpSpPr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28FC330F-CE5D-41A4-AED4-BD1C3B6BA17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395FD4E5-7EC4-48B0-AE26-AFDAC5CC292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D234A89E-C33D-4B19-B615-ECCDB007AE6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B58C09C7-7827-4A57-9558-73610636F25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5" name="Freeform: Shape 254">
            <a:extLst>
              <a:ext uri="{FF2B5EF4-FFF2-40B4-BE49-F238E27FC236}">
                <a16:creationId xmlns:a16="http://schemas.microsoft.com/office/drawing/2014/main" id="{9596295B-9B91-4710-BEAF-AECDDC3B4701}"/>
              </a:ext>
            </a:extLst>
          </p:cNvPr>
          <p:cNvSpPr/>
          <p:nvPr/>
        </p:nvSpPr>
        <p:spPr>
          <a:xfrm>
            <a:off x="7323252" y="1977636"/>
            <a:ext cx="696798" cy="678176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6" name="Freeform: Shape 255">
            <a:extLst>
              <a:ext uri="{FF2B5EF4-FFF2-40B4-BE49-F238E27FC236}">
                <a16:creationId xmlns:a16="http://schemas.microsoft.com/office/drawing/2014/main" id="{48A00868-5410-4748-BBDF-8B299B4A38DC}"/>
              </a:ext>
            </a:extLst>
          </p:cNvPr>
          <p:cNvSpPr/>
          <p:nvPr/>
        </p:nvSpPr>
        <p:spPr>
          <a:xfrm>
            <a:off x="5701595" y="1389700"/>
            <a:ext cx="771747" cy="751123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C8EB827D-BB7F-4B7C-A9DA-F3C7D6E415A2}"/>
              </a:ext>
            </a:extLst>
          </p:cNvPr>
          <p:cNvSpPr/>
          <p:nvPr/>
        </p:nvSpPr>
        <p:spPr>
          <a:xfrm>
            <a:off x="1539105" y="1617968"/>
            <a:ext cx="711283" cy="692275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B95F5E6B-20F7-4DFC-B6EB-42722589F0D9}"/>
              </a:ext>
            </a:extLst>
          </p:cNvPr>
          <p:cNvSpPr/>
          <p:nvPr/>
        </p:nvSpPr>
        <p:spPr>
          <a:xfrm>
            <a:off x="4713789" y="1413352"/>
            <a:ext cx="439993" cy="428235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9" name="Freeform: Shape 258">
            <a:extLst>
              <a:ext uri="{FF2B5EF4-FFF2-40B4-BE49-F238E27FC236}">
                <a16:creationId xmlns:a16="http://schemas.microsoft.com/office/drawing/2014/main" id="{C654C8C8-6CBE-4263-84BF-431BCF55E1CD}"/>
              </a:ext>
            </a:extLst>
          </p:cNvPr>
          <p:cNvSpPr/>
          <p:nvPr/>
        </p:nvSpPr>
        <p:spPr>
          <a:xfrm>
            <a:off x="1228738" y="5309551"/>
            <a:ext cx="439993" cy="428235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0" name="Freeform: Shape 259">
            <a:extLst>
              <a:ext uri="{FF2B5EF4-FFF2-40B4-BE49-F238E27FC236}">
                <a16:creationId xmlns:a16="http://schemas.microsoft.com/office/drawing/2014/main" id="{B00505C9-F649-4DF4-AA56-D6EDF5433BCB}"/>
              </a:ext>
            </a:extLst>
          </p:cNvPr>
          <p:cNvSpPr/>
          <p:nvPr/>
        </p:nvSpPr>
        <p:spPr>
          <a:xfrm>
            <a:off x="5607071" y="5683343"/>
            <a:ext cx="375616" cy="365578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1" name="Freeform: Shape 260">
            <a:extLst>
              <a:ext uri="{FF2B5EF4-FFF2-40B4-BE49-F238E27FC236}">
                <a16:creationId xmlns:a16="http://schemas.microsoft.com/office/drawing/2014/main" id="{8282E662-CB50-4073-A32E-CA03C56A3187}"/>
              </a:ext>
            </a:extLst>
          </p:cNvPr>
          <p:cNvSpPr/>
          <p:nvPr/>
        </p:nvSpPr>
        <p:spPr>
          <a:xfrm>
            <a:off x="10309137" y="5601232"/>
            <a:ext cx="431822" cy="42028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2" name="Freeform: Shape 261">
            <a:extLst>
              <a:ext uri="{FF2B5EF4-FFF2-40B4-BE49-F238E27FC236}">
                <a16:creationId xmlns:a16="http://schemas.microsoft.com/office/drawing/2014/main" id="{10E2C84D-8D0B-4B20-A724-9A8A6FD3F3EC}"/>
              </a:ext>
            </a:extLst>
          </p:cNvPr>
          <p:cNvSpPr/>
          <p:nvPr/>
        </p:nvSpPr>
        <p:spPr>
          <a:xfrm>
            <a:off x="8040320" y="6113978"/>
            <a:ext cx="431822" cy="42028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58457161-F78D-4F46-8432-DC31159C312D}"/>
              </a:ext>
            </a:extLst>
          </p:cNvPr>
          <p:cNvSpPr/>
          <p:nvPr/>
        </p:nvSpPr>
        <p:spPr>
          <a:xfrm>
            <a:off x="3352902" y="5380815"/>
            <a:ext cx="431822" cy="42028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4" name="Freeform: Shape 263">
            <a:extLst>
              <a:ext uri="{FF2B5EF4-FFF2-40B4-BE49-F238E27FC236}">
                <a16:creationId xmlns:a16="http://schemas.microsoft.com/office/drawing/2014/main" id="{835EEB8B-D3C7-4F67-AF68-CFEA94E8A0FA}"/>
              </a:ext>
            </a:extLst>
          </p:cNvPr>
          <p:cNvSpPr/>
          <p:nvPr/>
        </p:nvSpPr>
        <p:spPr>
          <a:xfrm>
            <a:off x="2472150" y="5923247"/>
            <a:ext cx="538450" cy="524060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5" name="Freeform: Shape 264">
            <a:extLst>
              <a:ext uri="{FF2B5EF4-FFF2-40B4-BE49-F238E27FC236}">
                <a16:creationId xmlns:a16="http://schemas.microsoft.com/office/drawing/2014/main" id="{7D392263-FCA8-4D4C-8357-65D2261AE0E3}"/>
              </a:ext>
            </a:extLst>
          </p:cNvPr>
          <p:cNvSpPr/>
          <p:nvPr/>
        </p:nvSpPr>
        <p:spPr>
          <a:xfrm>
            <a:off x="332876" y="6237043"/>
            <a:ext cx="538450" cy="524060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6" name="Freeform: Shape 265">
            <a:extLst>
              <a:ext uri="{FF2B5EF4-FFF2-40B4-BE49-F238E27FC236}">
                <a16:creationId xmlns:a16="http://schemas.microsoft.com/office/drawing/2014/main" id="{ACFCE545-C732-422B-BF1E-0CF54398F77F}"/>
              </a:ext>
            </a:extLst>
          </p:cNvPr>
          <p:cNvSpPr/>
          <p:nvPr/>
        </p:nvSpPr>
        <p:spPr>
          <a:xfrm>
            <a:off x="6614210" y="5452826"/>
            <a:ext cx="538450" cy="524060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7" name="Freeform: Shape 266">
            <a:extLst>
              <a:ext uri="{FF2B5EF4-FFF2-40B4-BE49-F238E27FC236}">
                <a16:creationId xmlns:a16="http://schemas.microsoft.com/office/drawing/2014/main" id="{A0678A2D-0D0B-4D94-BDA7-006D4769180E}"/>
              </a:ext>
            </a:extLst>
          </p:cNvPr>
          <p:cNvSpPr/>
          <p:nvPr/>
        </p:nvSpPr>
        <p:spPr>
          <a:xfrm>
            <a:off x="8995174" y="5516142"/>
            <a:ext cx="538450" cy="524060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44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157D5F-8F2E-4B4A-BFB6-D3C09677877F}"/>
              </a:ext>
            </a:extLst>
          </p:cNvPr>
          <p:cNvSpPr/>
          <p:nvPr/>
        </p:nvSpPr>
        <p:spPr>
          <a:xfrm rot="20630386">
            <a:off x="3551868" y="4068944"/>
            <a:ext cx="3219462" cy="64633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PANDEMIA</a:t>
            </a:r>
            <a:endParaRPr kumimoji="0" lang="ko-KR" altLang="en-US" sz="36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7ADC41-ED58-4D24-8B27-6AE124F4E6F3}"/>
              </a:ext>
            </a:extLst>
          </p:cNvPr>
          <p:cNvSpPr/>
          <p:nvPr/>
        </p:nvSpPr>
        <p:spPr>
          <a:xfrm rot="20630386">
            <a:off x="4493906" y="3341298"/>
            <a:ext cx="225139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AAF40"/>
                </a:solidFill>
                <a:effectLst/>
                <a:uLnTx/>
                <a:uFillTx/>
                <a:latin typeface="Arial"/>
                <a:cs typeface="+mn-cs"/>
              </a:rPr>
              <a:t>COVID-19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AAF4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1" name="Group 64">
            <a:extLst>
              <a:ext uri="{FF2B5EF4-FFF2-40B4-BE49-F238E27FC236}">
                <a16:creationId xmlns:a16="http://schemas.microsoft.com/office/drawing/2014/main" id="{B725AA51-EDF6-4F4E-9E56-272B9B9F186A}"/>
              </a:ext>
            </a:extLst>
          </p:cNvPr>
          <p:cNvGrpSpPr/>
          <p:nvPr/>
        </p:nvGrpSpPr>
        <p:grpSpPr>
          <a:xfrm>
            <a:off x="6868051" y="524154"/>
            <a:ext cx="1890541" cy="1500125"/>
            <a:chOff x="6852767" y="2332267"/>
            <a:chExt cx="1536312" cy="1219048"/>
          </a:xfrm>
        </p:grpSpPr>
        <p:sp>
          <p:nvSpPr>
            <p:cNvPr id="12" name="Freeform: Shape 62">
              <a:extLst>
                <a:ext uri="{FF2B5EF4-FFF2-40B4-BE49-F238E27FC236}">
                  <a16:creationId xmlns:a16="http://schemas.microsoft.com/office/drawing/2014/main" id="{1540BEA7-2BC0-413A-9FB7-EC0C1F2B8F8F}"/>
                </a:ext>
              </a:extLst>
            </p:cNvPr>
            <p:cNvSpPr/>
            <p:nvPr/>
          </p:nvSpPr>
          <p:spPr>
            <a:xfrm>
              <a:off x="6852767" y="2332267"/>
              <a:ext cx="1536312" cy="1189097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  <a:gd name="connsiteX0" fmla="*/ 944140 w 1180071"/>
                <a:gd name="connsiteY0" fmla="*/ 641170 h 925763"/>
                <a:gd name="connsiteX1" fmla="*/ 944140 w 1180071"/>
                <a:gd name="connsiteY1" fmla="*/ 856219 h 925763"/>
                <a:gd name="connsiteX2" fmla="*/ 889936 w 1180071"/>
                <a:gd name="connsiteY2" fmla="*/ 912780 h 925763"/>
                <a:gd name="connsiteX3" fmla="*/ 724967 w 1180071"/>
                <a:gd name="connsiteY3" fmla="*/ 913369 h 925763"/>
                <a:gd name="connsiteX4" fmla="*/ 696097 w 1180071"/>
                <a:gd name="connsiteY4" fmla="*/ 883910 h 925763"/>
                <a:gd name="connsiteX5" fmla="*/ 696687 w 1180071"/>
                <a:gd name="connsiteY5" fmla="*/ 736616 h 925763"/>
                <a:gd name="connsiteX6" fmla="*/ 661336 w 1180071"/>
                <a:gd name="connsiteY6" fmla="*/ 699498 h 925763"/>
                <a:gd name="connsiteX7" fmla="*/ 519934 w 1180071"/>
                <a:gd name="connsiteY7" fmla="*/ 699498 h 925763"/>
                <a:gd name="connsiteX8" fmla="*/ 484584 w 1180071"/>
                <a:gd name="connsiteY8" fmla="*/ 736616 h 925763"/>
                <a:gd name="connsiteX9" fmla="*/ 455714 w 1180071"/>
                <a:gd name="connsiteY9" fmla="*/ 912780 h 925763"/>
                <a:gd name="connsiteX10" fmla="*/ 293691 w 1180071"/>
                <a:gd name="connsiteY10" fmla="*/ 912191 h 925763"/>
                <a:gd name="connsiteX11" fmla="*/ 237130 w 1180071"/>
                <a:gd name="connsiteY11" fmla="*/ 855040 h 925763"/>
                <a:gd name="connsiteX12" fmla="*/ 236541 w 1180071"/>
                <a:gd name="connsiteY12" fmla="*/ 421997 h 925763"/>
                <a:gd name="connsiteX13" fmla="*/ 230649 w 1180071"/>
                <a:gd name="connsiteY13" fmla="*/ 395484 h 925763"/>
                <a:gd name="connsiteX14" fmla="*/ 208260 w 1180071"/>
                <a:gd name="connsiteY14" fmla="*/ 407267 h 925763"/>
                <a:gd name="connsiteX15" fmla="*/ 110457 w 1180071"/>
                <a:gd name="connsiteY15" fmla="*/ 477968 h 925763"/>
                <a:gd name="connsiteX16" fmla="*/ 58021 w 1180071"/>
                <a:gd name="connsiteY16" fmla="*/ 493876 h 925763"/>
                <a:gd name="connsiteX17" fmla="*/ 2638 w 1180071"/>
                <a:gd name="connsiteY17" fmla="*/ 452634 h 925763"/>
                <a:gd name="connsiteX18" fmla="*/ 25616 w 1180071"/>
                <a:gd name="connsiteY18" fmla="*/ 390770 h 925763"/>
                <a:gd name="connsiteX19" fmla="*/ 211795 w 1180071"/>
                <a:gd name="connsiteY19" fmla="*/ 256439 h 925763"/>
                <a:gd name="connsiteX20" fmla="*/ 532307 w 1180071"/>
                <a:gd name="connsiteY20" fmla="*/ 26071 h 925763"/>
                <a:gd name="connsiteX21" fmla="*/ 648963 w 1180071"/>
                <a:gd name="connsiteY21" fmla="*/ 26071 h 925763"/>
                <a:gd name="connsiteX22" fmla="*/ 770923 w 1180071"/>
                <a:gd name="connsiteY22" fmla="*/ 113858 h 925763"/>
                <a:gd name="connsiteX23" fmla="*/ 798025 w 1180071"/>
                <a:gd name="connsiteY23" fmla="*/ 102075 h 925763"/>
                <a:gd name="connsiteX24" fmla="*/ 851051 w 1180071"/>
                <a:gd name="connsiteY24" fmla="*/ 50816 h 925763"/>
                <a:gd name="connsiteX25" fmla="*/ 904076 w 1180071"/>
                <a:gd name="connsiteY25" fmla="*/ 50816 h 925763"/>
                <a:gd name="connsiteX26" fmla="*/ 944140 w 1180071"/>
                <a:gd name="connsiteY26" fmla="*/ 90880 h 925763"/>
                <a:gd name="connsiteX27" fmla="*/ 943551 w 1180071"/>
                <a:gd name="connsiteY27" fmla="*/ 199878 h 925763"/>
                <a:gd name="connsiteX28" fmla="*/ 976545 w 1180071"/>
                <a:gd name="connsiteY28" fmla="*/ 262330 h 925763"/>
                <a:gd name="connsiteX29" fmla="*/ 1144460 w 1180071"/>
                <a:gd name="connsiteY29" fmla="*/ 381933 h 925763"/>
                <a:gd name="connsiteX30" fmla="*/ 1179810 w 1180071"/>
                <a:gd name="connsiteY30" fmla="*/ 429656 h 925763"/>
                <a:gd name="connsiteX31" fmla="*/ 1155065 w 1180071"/>
                <a:gd name="connsiteY31" fmla="*/ 482682 h 925763"/>
                <a:gd name="connsiteX32" fmla="*/ 1079651 w 1180071"/>
                <a:gd name="connsiteY32" fmla="*/ 482682 h 925763"/>
                <a:gd name="connsiteX33" fmla="*/ 978902 w 1180071"/>
                <a:gd name="connsiteY33" fmla="*/ 411392 h 925763"/>
                <a:gd name="connsiteX34" fmla="*/ 949443 w 1180071"/>
                <a:gd name="connsiteY34" fmla="*/ 395484 h 925763"/>
                <a:gd name="connsiteX35" fmla="*/ 944140 w 1180071"/>
                <a:gd name="connsiteY35" fmla="*/ 427888 h 925763"/>
                <a:gd name="connsiteX36" fmla="*/ 944140 w 1180071"/>
                <a:gd name="connsiteY36" fmla="*/ 641170 h 925763"/>
                <a:gd name="connsiteX0" fmla="*/ 944140 w 1180071"/>
                <a:gd name="connsiteY0" fmla="*/ 641170 h 928513"/>
                <a:gd name="connsiteX1" fmla="*/ 944140 w 1180071"/>
                <a:gd name="connsiteY1" fmla="*/ 856219 h 928513"/>
                <a:gd name="connsiteX2" fmla="*/ 889936 w 1180071"/>
                <a:gd name="connsiteY2" fmla="*/ 912780 h 928513"/>
                <a:gd name="connsiteX3" fmla="*/ 724967 w 1180071"/>
                <a:gd name="connsiteY3" fmla="*/ 913369 h 928513"/>
                <a:gd name="connsiteX4" fmla="*/ 696097 w 1180071"/>
                <a:gd name="connsiteY4" fmla="*/ 883910 h 928513"/>
                <a:gd name="connsiteX5" fmla="*/ 696687 w 1180071"/>
                <a:gd name="connsiteY5" fmla="*/ 736616 h 928513"/>
                <a:gd name="connsiteX6" fmla="*/ 661336 w 1180071"/>
                <a:gd name="connsiteY6" fmla="*/ 699498 h 928513"/>
                <a:gd name="connsiteX7" fmla="*/ 519934 w 1180071"/>
                <a:gd name="connsiteY7" fmla="*/ 699498 h 928513"/>
                <a:gd name="connsiteX8" fmla="*/ 455714 w 1180071"/>
                <a:gd name="connsiteY8" fmla="*/ 912780 h 928513"/>
                <a:gd name="connsiteX9" fmla="*/ 293691 w 1180071"/>
                <a:gd name="connsiteY9" fmla="*/ 912191 h 928513"/>
                <a:gd name="connsiteX10" fmla="*/ 237130 w 1180071"/>
                <a:gd name="connsiteY10" fmla="*/ 855040 h 928513"/>
                <a:gd name="connsiteX11" fmla="*/ 236541 w 1180071"/>
                <a:gd name="connsiteY11" fmla="*/ 421997 h 928513"/>
                <a:gd name="connsiteX12" fmla="*/ 230649 w 1180071"/>
                <a:gd name="connsiteY12" fmla="*/ 395484 h 928513"/>
                <a:gd name="connsiteX13" fmla="*/ 208260 w 1180071"/>
                <a:gd name="connsiteY13" fmla="*/ 407267 h 928513"/>
                <a:gd name="connsiteX14" fmla="*/ 110457 w 1180071"/>
                <a:gd name="connsiteY14" fmla="*/ 477968 h 928513"/>
                <a:gd name="connsiteX15" fmla="*/ 58021 w 1180071"/>
                <a:gd name="connsiteY15" fmla="*/ 493876 h 928513"/>
                <a:gd name="connsiteX16" fmla="*/ 2638 w 1180071"/>
                <a:gd name="connsiteY16" fmla="*/ 452634 h 928513"/>
                <a:gd name="connsiteX17" fmla="*/ 25616 w 1180071"/>
                <a:gd name="connsiteY17" fmla="*/ 390770 h 928513"/>
                <a:gd name="connsiteX18" fmla="*/ 211795 w 1180071"/>
                <a:gd name="connsiteY18" fmla="*/ 256439 h 928513"/>
                <a:gd name="connsiteX19" fmla="*/ 532307 w 1180071"/>
                <a:gd name="connsiteY19" fmla="*/ 26071 h 928513"/>
                <a:gd name="connsiteX20" fmla="*/ 648963 w 1180071"/>
                <a:gd name="connsiteY20" fmla="*/ 26071 h 928513"/>
                <a:gd name="connsiteX21" fmla="*/ 770923 w 1180071"/>
                <a:gd name="connsiteY21" fmla="*/ 113858 h 928513"/>
                <a:gd name="connsiteX22" fmla="*/ 798025 w 1180071"/>
                <a:gd name="connsiteY22" fmla="*/ 102075 h 928513"/>
                <a:gd name="connsiteX23" fmla="*/ 851051 w 1180071"/>
                <a:gd name="connsiteY23" fmla="*/ 50816 h 928513"/>
                <a:gd name="connsiteX24" fmla="*/ 904076 w 1180071"/>
                <a:gd name="connsiteY24" fmla="*/ 50816 h 928513"/>
                <a:gd name="connsiteX25" fmla="*/ 944140 w 1180071"/>
                <a:gd name="connsiteY25" fmla="*/ 90880 h 928513"/>
                <a:gd name="connsiteX26" fmla="*/ 943551 w 1180071"/>
                <a:gd name="connsiteY26" fmla="*/ 199878 h 928513"/>
                <a:gd name="connsiteX27" fmla="*/ 976545 w 1180071"/>
                <a:gd name="connsiteY27" fmla="*/ 262330 h 928513"/>
                <a:gd name="connsiteX28" fmla="*/ 1144460 w 1180071"/>
                <a:gd name="connsiteY28" fmla="*/ 381933 h 928513"/>
                <a:gd name="connsiteX29" fmla="*/ 1179810 w 1180071"/>
                <a:gd name="connsiteY29" fmla="*/ 429656 h 928513"/>
                <a:gd name="connsiteX30" fmla="*/ 1155065 w 1180071"/>
                <a:gd name="connsiteY30" fmla="*/ 482682 h 928513"/>
                <a:gd name="connsiteX31" fmla="*/ 1079651 w 1180071"/>
                <a:gd name="connsiteY31" fmla="*/ 482682 h 928513"/>
                <a:gd name="connsiteX32" fmla="*/ 978902 w 1180071"/>
                <a:gd name="connsiteY32" fmla="*/ 411392 h 928513"/>
                <a:gd name="connsiteX33" fmla="*/ 949443 w 1180071"/>
                <a:gd name="connsiteY33" fmla="*/ 395484 h 928513"/>
                <a:gd name="connsiteX34" fmla="*/ 944140 w 1180071"/>
                <a:gd name="connsiteY34" fmla="*/ 427888 h 928513"/>
                <a:gd name="connsiteX35" fmla="*/ 944140 w 1180071"/>
                <a:gd name="connsiteY35" fmla="*/ 641170 h 928513"/>
                <a:gd name="connsiteX0" fmla="*/ 944140 w 1180071"/>
                <a:gd name="connsiteY0" fmla="*/ 641170 h 928513"/>
                <a:gd name="connsiteX1" fmla="*/ 944140 w 1180071"/>
                <a:gd name="connsiteY1" fmla="*/ 856219 h 928513"/>
                <a:gd name="connsiteX2" fmla="*/ 889936 w 1180071"/>
                <a:gd name="connsiteY2" fmla="*/ 912780 h 928513"/>
                <a:gd name="connsiteX3" fmla="*/ 724967 w 1180071"/>
                <a:gd name="connsiteY3" fmla="*/ 913369 h 928513"/>
                <a:gd name="connsiteX4" fmla="*/ 696097 w 1180071"/>
                <a:gd name="connsiteY4" fmla="*/ 883910 h 928513"/>
                <a:gd name="connsiteX5" fmla="*/ 696687 w 1180071"/>
                <a:gd name="connsiteY5" fmla="*/ 736616 h 928513"/>
                <a:gd name="connsiteX6" fmla="*/ 661336 w 1180071"/>
                <a:gd name="connsiteY6" fmla="*/ 699498 h 928513"/>
                <a:gd name="connsiteX7" fmla="*/ 455714 w 1180071"/>
                <a:gd name="connsiteY7" fmla="*/ 912780 h 928513"/>
                <a:gd name="connsiteX8" fmla="*/ 293691 w 1180071"/>
                <a:gd name="connsiteY8" fmla="*/ 912191 h 928513"/>
                <a:gd name="connsiteX9" fmla="*/ 237130 w 1180071"/>
                <a:gd name="connsiteY9" fmla="*/ 855040 h 928513"/>
                <a:gd name="connsiteX10" fmla="*/ 236541 w 1180071"/>
                <a:gd name="connsiteY10" fmla="*/ 421997 h 928513"/>
                <a:gd name="connsiteX11" fmla="*/ 230649 w 1180071"/>
                <a:gd name="connsiteY11" fmla="*/ 395484 h 928513"/>
                <a:gd name="connsiteX12" fmla="*/ 208260 w 1180071"/>
                <a:gd name="connsiteY12" fmla="*/ 407267 h 928513"/>
                <a:gd name="connsiteX13" fmla="*/ 110457 w 1180071"/>
                <a:gd name="connsiteY13" fmla="*/ 477968 h 928513"/>
                <a:gd name="connsiteX14" fmla="*/ 58021 w 1180071"/>
                <a:gd name="connsiteY14" fmla="*/ 493876 h 928513"/>
                <a:gd name="connsiteX15" fmla="*/ 2638 w 1180071"/>
                <a:gd name="connsiteY15" fmla="*/ 452634 h 928513"/>
                <a:gd name="connsiteX16" fmla="*/ 25616 w 1180071"/>
                <a:gd name="connsiteY16" fmla="*/ 390770 h 928513"/>
                <a:gd name="connsiteX17" fmla="*/ 211795 w 1180071"/>
                <a:gd name="connsiteY17" fmla="*/ 256439 h 928513"/>
                <a:gd name="connsiteX18" fmla="*/ 532307 w 1180071"/>
                <a:gd name="connsiteY18" fmla="*/ 26071 h 928513"/>
                <a:gd name="connsiteX19" fmla="*/ 648963 w 1180071"/>
                <a:gd name="connsiteY19" fmla="*/ 26071 h 928513"/>
                <a:gd name="connsiteX20" fmla="*/ 770923 w 1180071"/>
                <a:gd name="connsiteY20" fmla="*/ 113858 h 928513"/>
                <a:gd name="connsiteX21" fmla="*/ 798025 w 1180071"/>
                <a:gd name="connsiteY21" fmla="*/ 102075 h 928513"/>
                <a:gd name="connsiteX22" fmla="*/ 851051 w 1180071"/>
                <a:gd name="connsiteY22" fmla="*/ 50816 h 928513"/>
                <a:gd name="connsiteX23" fmla="*/ 904076 w 1180071"/>
                <a:gd name="connsiteY23" fmla="*/ 50816 h 928513"/>
                <a:gd name="connsiteX24" fmla="*/ 944140 w 1180071"/>
                <a:gd name="connsiteY24" fmla="*/ 90880 h 928513"/>
                <a:gd name="connsiteX25" fmla="*/ 943551 w 1180071"/>
                <a:gd name="connsiteY25" fmla="*/ 199878 h 928513"/>
                <a:gd name="connsiteX26" fmla="*/ 976545 w 1180071"/>
                <a:gd name="connsiteY26" fmla="*/ 262330 h 928513"/>
                <a:gd name="connsiteX27" fmla="*/ 1144460 w 1180071"/>
                <a:gd name="connsiteY27" fmla="*/ 381933 h 928513"/>
                <a:gd name="connsiteX28" fmla="*/ 1179810 w 1180071"/>
                <a:gd name="connsiteY28" fmla="*/ 429656 h 928513"/>
                <a:gd name="connsiteX29" fmla="*/ 1155065 w 1180071"/>
                <a:gd name="connsiteY29" fmla="*/ 482682 h 928513"/>
                <a:gd name="connsiteX30" fmla="*/ 1079651 w 1180071"/>
                <a:gd name="connsiteY30" fmla="*/ 482682 h 928513"/>
                <a:gd name="connsiteX31" fmla="*/ 978902 w 1180071"/>
                <a:gd name="connsiteY31" fmla="*/ 411392 h 928513"/>
                <a:gd name="connsiteX32" fmla="*/ 949443 w 1180071"/>
                <a:gd name="connsiteY32" fmla="*/ 395484 h 928513"/>
                <a:gd name="connsiteX33" fmla="*/ 944140 w 1180071"/>
                <a:gd name="connsiteY33" fmla="*/ 427888 h 928513"/>
                <a:gd name="connsiteX34" fmla="*/ 944140 w 1180071"/>
                <a:gd name="connsiteY34" fmla="*/ 641170 h 928513"/>
                <a:gd name="connsiteX0" fmla="*/ 944140 w 1180071"/>
                <a:gd name="connsiteY0" fmla="*/ 641170 h 925763"/>
                <a:gd name="connsiteX1" fmla="*/ 944140 w 1180071"/>
                <a:gd name="connsiteY1" fmla="*/ 856219 h 925763"/>
                <a:gd name="connsiteX2" fmla="*/ 889936 w 1180071"/>
                <a:gd name="connsiteY2" fmla="*/ 912780 h 925763"/>
                <a:gd name="connsiteX3" fmla="*/ 724967 w 1180071"/>
                <a:gd name="connsiteY3" fmla="*/ 913369 h 925763"/>
                <a:gd name="connsiteX4" fmla="*/ 696097 w 1180071"/>
                <a:gd name="connsiteY4" fmla="*/ 883910 h 925763"/>
                <a:gd name="connsiteX5" fmla="*/ 696687 w 1180071"/>
                <a:gd name="connsiteY5" fmla="*/ 736616 h 925763"/>
                <a:gd name="connsiteX6" fmla="*/ 455714 w 1180071"/>
                <a:gd name="connsiteY6" fmla="*/ 912780 h 925763"/>
                <a:gd name="connsiteX7" fmla="*/ 293691 w 1180071"/>
                <a:gd name="connsiteY7" fmla="*/ 912191 h 925763"/>
                <a:gd name="connsiteX8" fmla="*/ 237130 w 1180071"/>
                <a:gd name="connsiteY8" fmla="*/ 855040 h 925763"/>
                <a:gd name="connsiteX9" fmla="*/ 236541 w 1180071"/>
                <a:gd name="connsiteY9" fmla="*/ 421997 h 925763"/>
                <a:gd name="connsiteX10" fmla="*/ 230649 w 1180071"/>
                <a:gd name="connsiteY10" fmla="*/ 395484 h 925763"/>
                <a:gd name="connsiteX11" fmla="*/ 208260 w 1180071"/>
                <a:gd name="connsiteY11" fmla="*/ 407267 h 925763"/>
                <a:gd name="connsiteX12" fmla="*/ 110457 w 1180071"/>
                <a:gd name="connsiteY12" fmla="*/ 477968 h 925763"/>
                <a:gd name="connsiteX13" fmla="*/ 58021 w 1180071"/>
                <a:gd name="connsiteY13" fmla="*/ 493876 h 925763"/>
                <a:gd name="connsiteX14" fmla="*/ 2638 w 1180071"/>
                <a:gd name="connsiteY14" fmla="*/ 452634 h 925763"/>
                <a:gd name="connsiteX15" fmla="*/ 25616 w 1180071"/>
                <a:gd name="connsiteY15" fmla="*/ 390770 h 925763"/>
                <a:gd name="connsiteX16" fmla="*/ 211795 w 1180071"/>
                <a:gd name="connsiteY16" fmla="*/ 256439 h 925763"/>
                <a:gd name="connsiteX17" fmla="*/ 532307 w 1180071"/>
                <a:gd name="connsiteY17" fmla="*/ 26071 h 925763"/>
                <a:gd name="connsiteX18" fmla="*/ 648963 w 1180071"/>
                <a:gd name="connsiteY18" fmla="*/ 26071 h 925763"/>
                <a:gd name="connsiteX19" fmla="*/ 770923 w 1180071"/>
                <a:gd name="connsiteY19" fmla="*/ 113858 h 925763"/>
                <a:gd name="connsiteX20" fmla="*/ 798025 w 1180071"/>
                <a:gd name="connsiteY20" fmla="*/ 102075 h 925763"/>
                <a:gd name="connsiteX21" fmla="*/ 851051 w 1180071"/>
                <a:gd name="connsiteY21" fmla="*/ 50816 h 925763"/>
                <a:gd name="connsiteX22" fmla="*/ 904076 w 1180071"/>
                <a:gd name="connsiteY22" fmla="*/ 50816 h 925763"/>
                <a:gd name="connsiteX23" fmla="*/ 944140 w 1180071"/>
                <a:gd name="connsiteY23" fmla="*/ 90880 h 925763"/>
                <a:gd name="connsiteX24" fmla="*/ 943551 w 1180071"/>
                <a:gd name="connsiteY24" fmla="*/ 199878 h 925763"/>
                <a:gd name="connsiteX25" fmla="*/ 976545 w 1180071"/>
                <a:gd name="connsiteY25" fmla="*/ 262330 h 925763"/>
                <a:gd name="connsiteX26" fmla="*/ 1144460 w 1180071"/>
                <a:gd name="connsiteY26" fmla="*/ 381933 h 925763"/>
                <a:gd name="connsiteX27" fmla="*/ 1179810 w 1180071"/>
                <a:gd name="connsiteY27" fmla="*/ 429656 h 925763"/>
                <a:gd name="connsiteX28" fmla="*/ 1155065 w 1180071"/>
                <a:gd name="connsiteY28" fmla="*/ 482682 h 925763"/>
                <a:gd name="connsiteX29" fmla="*/ 1079651 w 1180071"/>
                <a:gd name="connsiteY29" fmla="*/ 482682 h 925763"/>
                <a:gd name="connsiteX30" fmla="*/ 978902 w 1180071"/>
                <a:gd name="connsiteY30" fmla="*/ 411392 h 925763"/>
                <a:gd name="connsiteX31" fmla="*/ 949443 w 1180071"/>
                <a:gd name="connsiteY31" fmla="*/ 395484 h 925763"/>
                <a:gd name="connsiteX32" fmla="*/ 944140 w 1180071"/>
                <a:gd name="connsiteY32" fmla="*/ 427888 h 925763"/>
                <a:gd name="connsiteX33" fmla="*/ 944140 w 1180071"/>
                <a:gd name="connsiteY33" fmla="*/ 641170 h 925763"/>
                <a:gd name="connsiteX0" fmla="*/ 944140 w 1180071"/>
                <a:gd name="connsiteY0" fmla="*/ 641170 h 914853"/>
                <a:gd name="connsiteX1" fmla="*/ 944140 w 1180071"/>
                <a:gd name="connsiteY1" fmla="*/ 856219 h 914853"/>
                <a:gd name="connsiteX2" fmla="*/ 889936 w 1180071"/>
                <a:gd name="connsiteY2" fmla="*/ 912780 h 914853"/>
                <a:gd name="connsiteX3" fmla="*/ 724967 w 1180071"/>
                <a:gd name="connsiteY3" fmla="*/ 913369 h 914853"/>
                <a:gd name="connsiteX4" fmla="*/ 696097 w 1180071"/>
                <a:gd name="connsiteY4" fmla="*/ 883910 h 914853"/>
                <a:gd name="connsiteX5" fmla="*/ 455714 w 1180071"/>
                <a:gd name="connsiteY5" fmla="*/ 912780 h 914853"/>
                <a:gd name="connsiteX6" fmla="*/ 293691 w 1180071"/>
                <a:gd name="connsiteY6" fmla="*/ 912191 h 914853"/>
                <a:gd name="connsiteX7" fmla="*/ 237130 w 1180071"/>
                <a:gd name="connsiteY7" fmla="*/ 855040 h 914853"/>
                <a:gd name="connsiteX8" fmla="*/ 236541 w 1180071"/>
                <a:gd name="connsiteY8" fmla="*/ 421997 h 914853"/>
                <a:gd name="connsiteX9" fmla="*/ 230649 w 1180071"/>
                <a:gd name="connsiteY9" fmla="*/ 395484 h 914853"/>
                <a:gd name="connsiteX10" fmla="*/ 208260 w 1180071"/>
                <a:gd name="connsiteY10" fmla="*/ 407267 h 914853"/>
                <a:gd name="connsiteX11" fmla="*/ 110457 w 1180071"/>
                <a:gd name="connsiteY11" fmla="*/ 477968 h 914853"/>
                <a:gd name="connsiteX12" fmla="*/ 58021 w 1180071"/>
                <a:gd name="connsiteY12" fmla="*/ 493876 h 914853"/>
                <a:gd name="connsiteX13" fmla="*/ 2638 w 1180071"/>
                <a:gd name="connsiteY13" fmla="*/ 452634 h 914853"/>
                <a:gd name="connsiteX14" fmla="*/ 25616 w 1180071"/>
                <a:gd name="connsiteY14" fmla="*/ 390770 h 914853"/>
                <a:gd name="connsiteX15" fmla="*/ 211795 w 1180071"/>
                <a:gd name="connsiteY15" fmla="*/ 256439 h 914853"/>
                <a:gd name="connsiteX16" fmla="*/ 532307 w 1180071"/>
                <a:gd name="connsiteY16" fmla="*/ 26071 h 914853"/>
                <a:gd name="connsiteX17" fmla="*/ 648963 w 1180071"/>
                <a:gd name="connsiteY17" fmla="*/ 26071 h 914853"/>
                <a:gd name="connsiteX18" fmla="*/ 770923 w 1180071"/>
                <a:gd name="connsiteY18" fmla="*/ 113858 h 914853"/>
                <a:gd name="connsiteX19" fmla="*/ 798025 w 1180071"/>
                <a:gd name="connsiteY19" fmla="*/ 102075 h 914853"/>
                <a:gd name="connsiteX20" fmla="*/ 851051 w 1180071"/>
                <a:gd name="connsiteY20" fmla="*/ 50816 h 914853"/>
                <a:gd name="connsiteX21" fmla="*/ 904076 w 1180071"/>
                <a:gd name="connsiteY21" fmla="*/ 50816 h 914853"/>
                <a:gd name="connsiteX22" fmla="*/ 944140 w 1180071"/>
                <a:gd name="connsiteY22" fmla="*/ 90880 h 914853"/>
                <a:gd name="connsiteX23" fmla="*/ 943551 w 1180071"/>
                <a:gd name="connsiteY23" fmla="*/ 199878 h 914853"/>
                <a:gd name="connsiteX24" fmla="*/ 976545 w 1180071"/>
                <a:gd name="connsiteY24" fmla="*/ 262330 h 914853"/>
                <a:gd name="connsiteX25" fmla="*/ 1144460 w 1180071"/>
                <a:gd name="connsiteY25" fmla="*/ 381933 h 914853"/>
                <a:gd name="connsiteX26" fmla="*/ 1179810 w 1180071"/>
                <a:gd name="connsiteY26" fmla="*/ 429656 h 914853"/>
                <a:gd name="connsiteX27" fmla="*/ 1155065 w 1180071"/>
                <a:gd name="connsiteY27" fmla="*/ 482682 h 914853"/>
                <a:gd name="connsiteX28" fmla="*/ 1079651 w 1180071"/>
                <a:gd name="connsiteY28" fmla="*/ 482682 h 914853"/>
                <a:gd name="connsiteX29" fmla="*/ 978902 w 1180071"/>
                <a:gd name="connsiteY29" fmla="*/ 411392 h 914853"/>
                <a:gd name="connsiteX30" fmla="*/ 949443 w 1180071"/>
                <a:gd name="connsiteY30" fmla="*/ 395484 h 914853"/>
                <a:gd name="connsiteX31" fmla="*/ 944140 w 1180071"/>
                <a:gd name="connsiteY31" fmla="*/ 427888 h 914853"/>
                <a:gd name="connsiteX32" fmla="*/ 944140 w 1180071"/>
                <a:gd name="connsiteY32" fmla="*/ 641170 h 914853"/>
                <a:gd name="connsiteX0" fmla="*/ 944140 w 1180071"/>
                <a:gd name="connsiteY0" fmla="*/ 641170 h 913369"/>
                <a:gd name="connsiteX1" fmla="*/ 944140 w 1180071"/>
                <a:gd name="connsiteY1" fmla="*/ 856219 h 913369"/>
                <a:gd name="connsiteX2" fmla="*/ 889936 w 1180071"/>
                <a:gd name="connsiteY2" fmla="*/ 912780 h 913369"/>
                <a:gd name="connsiteX3" fmla="*/ 724967 w 1180071"/>
                <a:gd name="connsiteY3" fmla="*/ 913369 h 913369"/>
                <a:gd name="connsiteX4" fmla="*/ 455714 w 1180071"/>
                <a:gd name="connsiteY4" fmla="*/ 912780 h 913369"/>
                <a:gd name="connsiteX5" fmla="*/ 293691 w 1180071"/>
                <a:gd name="connsiteY5" fmla="*/ 912191 h 913369"/>
                <a:gd name="connsiteX6" fmla="*/ 237130 w 1180071"/>
                <a:gd name="connsiteY6" fmla="*/ 855040 h 913369"/>
                <a:gd name="connsiteX7" fmla="*/ 236541 w 1180071"/>
                <a:gd name="connsiteY7" fmla="*/ 421997 h 913369"/>
                <a:gd name="connsiteX8" fmla="*/ 230649 w 1180071"/>
                <a:gd name="connsiteY8" fmla="*/ 395484 h 913369"/>
                <a:gd name="connsiteX9" fmla="*/ 208260 w 1180071"/>
                <a:gd name="connsiteY9" fmla="*/ 407267 h 913369"/>
                <a:gd name="connsiteX10" fmla="*/ 110457 w 1180071"/>
                <a:gd name="connsiteY10" fmla="*/ 477968 h 913369"/>
                <a:gd name="connsiteX11" fmla="*/ 58021 w 1180071"/>
                <a:gd name="connsiteY11" fmla="*/ 493876 h 913369"/>
                <a:gd name="connsiteX12" fmla="*/ 2638 w 1180071"/>
                <a:gd name="connsiteY12" fmla="*/ 452634 h 913369"/>
                <a:gd name="connsiteX13" fmla="*/ 25616 w 1180071"/>
                <a:gd name="connsiteY13" fmla="*/ 390770 h 913369"/>
                <a:gd name="connsiteX14" fmla="*/ 211795 w 1180071"/>
                <a:gd name="connsiteY14" fmla="*/ 256439 h 913369"/>
                <a:gd name="connsiteX15" fmla="*/ 532307 w 1180071"/>
                <a:gd name="connsiteY15" fmla="*/ 26071 h 913369"/>
                <a:gd name="connsiteX16" fmla="*/ 648963 w 1180071"/>
                <a:gd name="connsiteY16" fmla="*/ 26071 h 913369"/>
                <a:gd name="connsiteX17" fmla="*/ 770923 w 1180071"/>
                <a:gd name="connsiteY17" fmla="*/ 113858 h 913369"/>
                <a:gd name="connsiteX18" fmla="*/ 798025 w 1180071"/>
                <a:gd name="connsiteY18" fmla="*/ 102075 h 913369"/>
                <a:gd name="connsiteX19" fmla="*/ 851051 w 1180071"/>
                <a:gd name="connsiteY19" fmla="*/ 50816 h 913369"/>
                <a:gd name="connsiteX20" fmla="*/ 904076 w 1180071"/>
                <a:gd name="connsiteY20" fmla="*/ 50816 h 913369"/>
                <a:gd name="connsiteX21" fmla="*/ 944140 w 1180071"/>
                <a:gd name="connsiteY21" fmla="*/ 90880 h 913369"/>
                <a:gd name="connsiteX22" fmla="*/ 943551 w 1180071"/>
                <a:gd name="connsiteY22" fmla="*/ 199878 h 913369"/>
                <a:gd name="connsiteX23" fmla="*/ 976545 w 1180071"/>
                <a:gd name="connsiteY23" fmla="*/ 262330 h 913369"/>
                <a:gd name="connsiteX24" fmla="*/ 1144460 w 1180071"/>
                <a:gd name="connsiteY24" fmla="*/ 381933 h 913369"/>
                <a:gd name="connsiteX25" fmla="*/ 1179810 w 1180071"/>
                <a:gd name="connsiteY25" fmla="*/ 429656 h 913369"/>
                <a:gd name="connsiteX26" fmla="*/ 1155065 w 1180071"/>
                <a:gd name="connsiteY26" fmla="*/ 482682 h 913369"/>
                <a:gd name="connsiteX27" fmla="*/ 1079651 w 1180071"/>
                <a:gd name="connsiteY27" fmla="*/ 482682 h 913369"/>
                <a:gd name="connsiteX28" fmla="*/ 978902 w 1180071"/>
                <a:gd name="connsiteY28" fmla="*/ 411392 h 913369"/>
                <a:gd name="connsiteX29" fmla="*/ 949443 w 1180071"/>
                <a:gd name="connsiteY29" fmla="*/ 395484 h 913369"/>
                <a:gd name="connsiteX30" fmla="*/ 944140 w 1180071"/>
                <a:gd name="connsiteY30" fmla="*/ 427888 h 913369"/>
                <a:gd name="connsiteX31" fmla="*/ 944140 w 1180071"/>
                <a:gd name="connsiteY31" fmla="*/ 641170 h 91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0071" h="913369">
                  <a:moveTo>
                    <a:pt x="944140" y="641170"/>
                  </a:moveTo>
                  <a:lnTo>
                    <a:pt x="944140" y="856219"/>
                  </a:lnTo>
                  <a:cubicBezTo>
                    <a:pt x="944140" y="896872"/>
                    <a:pt x="930000" y="912191"/>
                    <a:pt x="889936" y="912780"/>
                  </a:cubicBezTo>
                  <a:lnTo>
                    <a:pt x="724967" y="913369"/>
                  </a:lnTo>
                  <a:lnTo>
                    <a:pt x="455714" y="912780"/>
                  </a:lnTo>
                  <a:lnTo>
                    <a:pt x="293691" y="912191"/>
                  </a:ln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lnTo>
                    <a:pt x="211795" y="256439"/>
                  </a:lnTo>
                  <a:lnTo>
                    <a:pt x="532307" y="26071"/>
                  </a:lnTo>
                  <a:cubicBezTo>
                    <a:pt x="581208" y="-8690"/>
                    <a:pt x="599473" y="-8690"/>
                    <a:pt x="648963" y="26071"/>
                  </a:cubicBezTo>
                  <a:lnTo>
                    <a:pt x="770923" y="113858"/>
                  </a:ln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lnTo>
                    <a:pt x="904076" y="50816"/>
                  </a:ln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accent2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63">
              <a:extLst>
                <a:ext uri="{FF2B5EF4-FFF2-40B4-BE49-F238E27FC236}">
                  <a16:creationId xmlns:a16="http://schemas.microsoft.com/office/drawing/2014/main" id="{E1602478-11C3-4252-A10F-7DEA85789338}"/>
                </a:ext>
              </a:extLst>
            </p:cNvPr>
            <p:cNvSpPr/>
            <p:nvPr/>
          </p:nvSpPr>
          <p:spPr>
            <a:xfrm>
              <a:off x="7321729" y="2565532"/>
              <a:ext cx="649114" cy="985783"/>
            </a:xfrm>
            <a:custGeom>
              <a:avLst/>
              <a:gdLst>
                <a:gd name="connsiteX0" fmla="*/ 1320224 w 1329191"/>
                <a:gd name="connsiteY0" fmla="*/ 970177 h 2018589"/>
                <a:gd name="connsiteX1" fmla="*/ 1311175 w 1329191"/>
                <a:gd name="connsiteY1" fmla="*/ 956842 h 2018589"/>
                <a:gd name="connsiteX2" fmla="*/ 1293554 w 1329191"/>
                <a:gd name="connsiteY2" fmla="*/ 888262 h 2018589"/>
                <a:gd name="connsiteX3" fmla="*/ 1259740 w 1329191"/>
                <a:gd name="connsiteY3" fmla="*/ 820159 h 2018589"/>
                <a:gd name="connsiteX4" fmla="*/ 1253072 w 1329191"/>
                <a:gd name="connsiteY4" fmla="*/ 787774 h 2018589"/>
                <a:gd name="connsiteX5" fmla="*/ 1251644 w 1329191"/>
                <a:gd name="connsiteY5" fmla="*/ 715384 h 2018589"/>
                <a:gd name="connsiteX6" fmla="*/ 1257835 w 1329191"/>
                <a:gd name="connsiteY6" fmla="*/ 659662 h 2018589"/>
                <a:gd name="connsiteX7" fmla="*/ 1246405 w 1329191"/>
                <a:gd name="connsiteY7" fmla="*/ 612990 h 2018589"/>
                <a:gd name="connsiteX8" fmla="*/ 1243547 w 1329191"/>
                <a:gd name="connsiteY8" fmla="*/ 563936 h 2018589"/>
                <a:gd name="connsiteX9" fmla="*/ 1259264 w 1329191"/>
                <a:gd name="connsiteY9" fmla="*/ 424871 h 2018589"/>
                <a:gd name="connsiteX10" fmla="*/ 1246881 w 1329191"/>
                <a:gd name="connsiteY10" fmla="*/ 342956 h 2018589"/>
                <a:gd name="connsiteX11" fmla="*/ 1242595 w 1329191"/>
                <a:gd name="connsiteY11" fmla="*/ 255326 h 2018589"/>
                <a:gd name="connsiteX12" fmla="*/ 1174968 w 1329191"/>
                <a:gd name="connsiteY12" fmla="*/ 191508 h 2018589"/>
                <a:gd name="connsiteX13" fmla="*/ 1139725 w 1329191"/>
                <a:gd name="connsiteY13" fmla="*/ 176268 h 2018589"/>
                <a:gd name="connsiteX14" fmla="*/ 1115436 w 1329191"/>
                <a:gd name="connsiteY14" fmla="*/ 161505 h 2018589"/>
                <a:gd name="connsiteX15" fmla="*/ 1073050 w 1329191"/>
                <a:gd name="connsiteY15" fmla="*/ 127215 h 2018589"/>
                <a:gd name="connsiteX16" fmla="*/ 1061620 w 1329191"/>
                <a:gd name="connsiteY16" fmla="*/ 111022 h 2018589"/>
                <a:gd name="connsiteX17" fmla="*/ 1009709 w 1329191"/>
                <a:gd name="connsiteY17" fmla="*/ 91020 h 2018589"/>
                <a:gd name="connsiteX18" fmla="*/ 898742 w 1329191"/>
                <a:gd name="connsiteY18" fmla="*/ 52920 h 2018589"/>
                <a:gd name="connsiteX19" fmla="*/ 835877 w 1329191"/>
                <a:gd name="connsiteY19" fmla="*/ 31965 h 2018589"/>
                <a:gd name="connsiteX20" fmla="*/ 774917 w 1329191"/>
                <a:gd name="connsiteY20" fmla="*/ 26726 h 2018589"/>
                <a:gd name="connsiteX21" fmla="*/ 700622 w 1329191"/>
                <a:gd name="connsiteY21" fmla="*/ 17677 h 2018589"/>
                <a:gd name="connsiteX22" fmla="*/ 595847 w 1329191"/>
                <a:gd name="connsiteY22" fmla="*/ 56 h 2018589"/>
                <a:gd name="connsiteX23" fmla="*/ 502502 w 1329191"/>
                <a:gd name="connsiteY23" fmla="*/ 11010 h 2018589"/>
                <a:gd name="connsiteX24" fmla="*/ 292476 w 1329191"/>
                <a:gd name="connsiteY24" fmla="*/ 83876 h 2018589"/>
                <a:gd name="connsiteX25" fmla="*/ 194368 w 1329191"/>
                <a:gd name="connsiteY25" fmla="*/ 158171 h 2018589"/>
                <a:gd name="connsiteX26" fmla="*/ 131980 w 1329191"/>
                <a:gd name="connsiteY26" fmla="*/ 228180 h 2018589"/>
                <a:gd name="connsiteX27" fmla="*/ 79116 w 1329191"/>
                <a:gd name="connsiteY27" fmla="*/ 292474 h 2018589"/>
                <a:gd name="connsiteX28" fmla="*/ 36730 w 1329191"/>
                <a:gd name="connsiteY28" fmla="*/ 380580 h 2018589"/>
                <a:gd name="connsiteX29" fmla="*/ 58 w 1329191"/>
                <a:gd name="connsiteY29" fmla="*/ 577271 h 2018589"/>
                <a:gd name="connsiteX30" fmla="*/ 9107 w 1329191"/>
                <a:gd name="connsiteY30" fmla="*/ 680617 h 2018589"/>
                <a:gd name="connsiteX31" fmla="*/ 65781 w 1329191"/>
                <a:gd name="connsiteY31" fmla="*/ 825874 h 2018589"/>
                <a:gd name="connsiteX32" fmla="*/ 108643 w 1329191"/>
                <a:gd name="connsiteY32" fmla="*/ 892072 h 2018589"/>
                <a:gd name="connsiteX33" fmla="*/ 131504 w 1329191"/>
                <a:gd name="connsiteY33" fmla="*/ 921600 h 2018589"/>
                <a:gd name="connsiteX34" fmla="*/ 182938 w 1329191"/>
                <a:gd name="connsiteY34" fmla="*/ 1016374 h 2018589"/>
                <a:gd name="connsiteX35" fmla="*/ 207227 w 1329191"/>
                <a:gd name="connsiteY35" fmla="*/ 1153058 h 2018589"/>
                <a:gd name="connsiteX36" fmla="*/ 199131 w 1329191"/>
                <a:gd name="connsiteY36" fmla="*/ 1322603 h 2018589"/>
                <a:gd name="connsiteX37" fmla="*/ 164841 w 1329191"/>
                <a:gd name="connsiteY37" fmla="*/ 1397850 h 2018589"/>
                <a:gd name="connsiteX38" fmla="*/ 135790 w 1329191"/>
                <a:gd name="connsiteY38" fmla="*/ 1431664 h 2018589"/>
                <a:gd name="connsiteX39" fmla="*/ 131504 w 1329191"/>
                <a:gd name="connsiteY39" fmla="*/ 1453571 h 2018589"/>
                <a:gd name="connsiteX40" fmla="*/ 177700 w 1329191"/>
                <a:gd name="connsiteY40" fmla="*/ 1465001 h 2018589"/>
                <a:gd name="connsiteX41" fmla="*/ 209132 w 1329191"/>
                <a:gd name="connsiteY41" fmla="*/ 1465954 h 2018589"/>
                <a:gd name="connsiteX42" fmla="*/ 213895 w 1329191"/>
                <a:gd name="connsiteY42" fmla="*/ 1462620 h 2018589"/>
                <a:gd name="connsiteX43" fmla="*/ 278189 w 1329191"/>
                <a:gd name="connsiteY43" fmla="*/ 1330699 h 2018589"/>
                <a:gd name="connsiteX44" fmla="*/ 301049 w 1329191"/>
                <a:gd name="connsiteY44" fmla="*/ 1234020 h 2018589"/>
                <a:gd name="connsiteX45" fmla="*/ 324385 w 1329191"/>
                <a:gd name="connsiteY45" fmla="*/ 1156391 h 2018589"/>
                <a:gd name="connsiteX46" fmla="*/ 368200 w 1329191"/>
                <a:gd name="connsiteY46" fmla="*/ 1052569 h 2018589"/>
                <a:gd name="connsiteX47" fmla="*/ 360104 w 1329191"/>
                <a:gd name="connsiteY47" fmla="*/ 962081 h 2018589"/>
                <a:gd name="connsiteX48" fmla="*/ 362961 w 1329191"/>
                <a:gd name="connsiteY48" fmla="*/ 770152 h 2018589"/>
                <a:gd name="connsiteX49" fmla="*/ 373439 w 1329191"/>
                <a:gd name="connsiteY49" fmla="*/ 738720 h 2018589"/>
                <a:gd name="connsiteX50" fmla="*/ 432494 w 1329191"/>
                <a:gd name="connsiteY50" fmla="*/ 699191 h 2018589"/>
                <a:gd name="connsiteX51" fmla="*/ 506312 w 1329191"/>
                <a:gd name="connsiteY51" fmla="*/ 681570 h 2018589"/>
                <a:gd name="connsiteX52" fmla="*/ 643949 w 1329191"/>
                <a:gd name="connsiteY52" fmla="*/ 742054 h 2018589"/>
                <a:gd name="connsiteX53" fmla="*/ 729674 w 1329191"/>
                <a:gd name="connsiteY53" fmla="*/ 908265 h 2018589"/>
                <a:gd name="connsiteX54" fmla="*/ 722530 w 1329191"/>
                <a:gd name="connsiteY54" fmla="*/ 918742 h 2018589"/>
                <a:gd name="connsiteX55" fmla="*/ 624899 w 1329191"/>
                <a:gd name="connsiteY55" fmla="*/ 921600 h 2018589"/>
                <a:gd name="connsiteX56" fmla="*/ 545841 w 1329191"/>
                <a:gd name="connsiteY56" fmla="*/ 932554 h 2018589"/>
                <a:gd name="connsiteX57" fmla="*/ 575369 w 1329191"/>
                <a:gd name="connsiteY57" fmla="*/ 946841 h 2018589"/>
                <a:gd name="connsiteX58" fmla="*/ 936842 w 1329191"/>
                <a:gd name="connsiteY58" fmla="*/ 946841 h 2018589"/>
                <a:gd name="connsiteX59" fmla="*/ 958750 w 1329191"/>
                <a:gd name="connsiteY59" fmla="*/ 949222 h 2018589"/>
                <a:gd name="connsiteX60" fmla="*/ 943510 w 1329191"/>
                <a:gd name="connsiteY60" fmla="*/ 1015421 h 2018589"/>
                <a:gd name="connsiteX61" fmla="*/ 930175 w 1329191"/>
                <a:gd name="connsiteY61" fmla="*/ 1156867 h 2018589"/>
                <a:gd name="connsiteX62" fmla="*/ 913983 w 1329191"/>
                <a:gd name="connsiteY62" fmla="*/ 1170679 h 2018589"/>
                <a:gd name="connsiteX63" fmla="*/ 869691 w 1329191"/>
                <a:gd name="connsiteY63" fmla="*/ 1173536 h 2018589"/>
                <a:gd name="connsiteX64" fmla="*/ 823971 w 1329191"/>
                <a:gd name="connsiteY64" fmla="*/ 1188776 h 2018589"/>
                <a:gd name="connsiteX65" fmla="*/ 680620 w 1329191"/>
                <a:gd name="connsiteY65" fmla="*/ 1164011 h 2018589"/>
                <a:gd name="connsiteX66" fmla="*/ 610611 w 1329191"/>
                <a:gd name="connsiteY66" fmla="*/ 1152105 h 2018589"/>
                <a:gd name="connsiteX67" fmla="*/ 552032 w 1329191"/>
                <a:gd name="connsiteY67" fmla="*/ 1140675 h 2018589"/>
                <a:gd name="connsiteX68" fmla="*/ 633947 w 1329191"/>
                <a:gd name="connsiteY68" fmla="*/ 1182109 h 2018589"/>
                <a:gd name="connsiteX69" fmla="*/ 818256 w 1329191"/>
                <a:gd name="connsiteY69" fmla="*/ 1240211 h 2018589"/>
                <a:gd name="connsiteX70" fmla="*/ 839211 w 1329191"/>
                <a:gd name="connsiteY70" fmla="*/ 1253070 h 2018589"/>
                <a:gd name="connsiteX71" fmla="*/ 876359 w 1329191"/>
                <a:gd name="connsiteY71" fmla="*/ 1286408 h 2018589"/>
                <a:gd name="connsiteX72" fmla="*/ 988754 w 1329191"/>
                <a:gd name="connsiteY72" fmla="*/ 1374990 h 2018589"/>
                <a:gd name="connsiteX73" fmla="*/ 870644 w 1329191"/>
                <a:gd name="connsiteY73" fmla="*/ 1376895 h 2018589"/>
                <a:gd name="connsiteX74" fmla="*/ 781585 w 1329191"/>
                <a:gd name="connsiteY74" fmla="*/ 1400708 h 2018589"/>
                <a:gd name="connsiteX75" fmla="*/ 753486 w 1329191"/>
                <a:gd name="connsiteY75" fmla="*/ 1481194 h 2018589"/>
                <a:gd name="connsiteX76" fmla="*/ 731102 w 1329191"/>
                <a:gd name="connsiteY76" fmla="*/ 1585969 h 2018589"/>
                <a:gd name="connsiteX77" fmla="*/ 724911 w 1329191"/>
                <a:gd name="connsiteY77" fmla="*/ 1707889 h 2018589"/>
                <a:gd name="connsiteX78" fmla="*/ 819209 w 1329191"/>
                <a:gd name="connsiteY78" fmla="*/ 1961730 h 2018589"/>
                <a:gd name="connsiteX79" fmla="*/ 850165 w 1329191"/>
                <a:gd name="connsiteY79" fmla="*/ 2007927 h 2018589"/>
                <a:gd name="connsiteX80" fmla="*/ 867786 w 1329191"/>
                <a:gd name="connsiteY80" fmla="*/ 2005545 h 2018589"/>
                <a:gd name="connsiteX81" fmla="*/ 837306 w 1329191"/>
                <a:gd name="connsiteY81" fmla="*/ 1863623 h 2018589"/>
                <a:gd name="connsiteX82" fmla="*/ 802540 w 1329191"/>
                <a:gd name="connsiteY82" fmla="*/ 1739321 h 2018589"/>
                <a:gd name="connsiteX83" fmla="*/ 805397 w 1329191"/>
                <a:gd name="connsiteY83" fmla="*/ 1626450 h 2018589"/>
                <a:gd name="connsiteX84" fmla="*/ 820161 w 1329191"/>
                <a:gd name="connsiteY84" fmla="*/ 1547869 h 2018589"/>
                <a:gd name="connsiteX85" fmla="*/ 827305 w 1329191"/>
                <a:gd name="connsiteY85" fmla="*/ 1509293 h 2018589"/>
                <a:gd name="connsiteX86" fmla="*/ 836354 w 1329191"/>
                <a:gd name="connsiteY86" fmla="*/ 1485956 h 2018589"/>
                <a:gd name="connsiteX87" fmla="*/ 860166 w 1329191"/>
                <a:gd name="connsiteY87" fmla="*/ 1463096 h 2018589"/>
                <a:gd name="connsiteX88" fmla="*/ 1000184 w 1329191"/>
                <a:gd name="connsiteY88" fmla="*/ 1449761 h 2018589"/>
                <a:gd name="connsiteX89" fmla="*/ 1131152 w 1329191"/>
                <a:gd name="connsiteY89" fmla="*/ 1462144 h 2018589"/>
                <a:gd name="connsiteX90" fmla="*/ 1189255 w 1329191"/>
                <a:gd name="connsiteY90" fmla="*/ 1442141 h 2018589"/>
                <a:gd name="connsiteX91" fmla="*/ 1208781 w 1329191"/>
                <a:gd name="connsiteY91" fmla="*/ 1404994 h 2018589"/>
                <a:gd name="connsiteX92" fmla="*/ 1301650 w 1329191"/>
                <a:gd name="connsiteY92" fmla="*/ 1216399 h 2018589"/>
                <a:gd name="connsiteX93" fmla="*/ 1325939 w 1329191"/>
                <a:gd name="connsiteY93" fmla="*/ 1015897 h 2018589"/>
                <a:gd name="connsiteX94" fmla="*/ 1317843 w 1329191"/>
                <a:gd name="connsiteY94" fmla="*/ 975416 h 2018589"/>
                <a:gd name="connsiteX95" fmla="*/ 1320224 w 1329191"/>
                <a:gd name="connsiteY95" fmla="*/ 970177 h 2018589"/>
                <a:gd name="connsiteX96" fmla="*/ 398680 w 1329191"/>
                <a:gd name="connsiteY96" fmla="*/ 447255 h 2018589"/>
                <a:gd name="connsiteX97" fmla="*/ 435827 w 1329191"/>
                <a:gd name="connsiteY97" fmla="*/ 449160 h 2018589"/>
                <a:gd name="connsiteX98" fmla="*/ 330100 w 1329191"/>
                <a:gd name="connsiteY98" fmla="*/ 509167 h 2018589"/>
                <a:gd name="connsiteX99" fmla="*/ 254376 w 1329191"/>
                <a:gd name="connsiteY99" fmla="*/ 512025 h 2018589"/>
                <a:gd name="connsiteX100" fmla="*/ 290571 w 1329191"/>
                <a:gd name="connsiteY100" fmla="*/ 423442 h 2018589"/>
                <a:gd name="connsiteX101" fmla="*/ 266759 w 1329191"/>
                <a:gd name="connsiteY101" fmla="*/ 436777 h 2018589"/>
                <a:gd name="connsiteX102" fmla="*/ 204846 w 1329191"/>
                <a:gd name="connsiteY102" fmla="*/ 490594 h 2018589"/>
                <a:gd name="connsiteX103" fmla="*/ 166270 w 1329191"/>
                <a:gd name="connsiteY103" fmla="*/ 516787 h 2018589"/>
                <a:gd name="connsiteX104" fmla="*/ 399632 w 1329191"/>
                <a:gd name="connsiteY104" fmla="*/ 316762 h 2018589"/>
                <a:gd name="connsiteX105" fmla="*/ 402490 w 1329191"/>
                <a:gd name="connsiteY105" fmla="*/ 319620 h 2018589"/>
                <a:gd name="connsiteX106" fmla="*/ 371534 w 1329191"/>
                <a:gd name="connsiteY106" fmla="*/ 363911 h 2018589"/>
                <a:gd name="connsiteX107" fmla="*/ 368200 w 1329191"/>
                <a:gd name="connsiteY107" fmla="*/ 372484 h 2018589"/>
                <a:gd name="connsiteX108" fmla="*/ 377249 w 1329191"/>
                <a:gd name="connsiteY108" fmla="*/ 373912 h 2018589"/>
                <a:gd name="connsiteX109" fmla="*/ 444400 w 1329191"/>
                <a:gd name="connsiteY109" fmla="*/ 362482 h 2018589"/>
                <a:gd name="connsiteX110" fmla="*/ 457259 w 1329191"/>
                <a:gd name="connsiteY110" fmla="*/ 362006 h 2018589"/>
                <a:gd name="connsiteX111" fmla="*/ 397727 w 1329191"/>
                <a:gd name="connsiteY111" fmla="*/ 416775 h 2018589"/>
                <a:gd name="connsiteX112" fmla="*/ 397727 w 1329191"/>
                <a:gd name="connsiteY112" fmla="*/ 416775 h 2018589"/>
                <a:gd name="connsiteX113" fmla="*/ 389631 w 1329191"/>
                <a:gd name="connsiteY113" fmla="*/ 432015 h 2018589"/>
                <a:gd name="connsiteX114" fmla="*/ 398680 w 1329191"/>
                <a:gd name="connsiteY114" fmla="*/ 447255 h 2018589"/>
                <a:gd name="connsiteX115" fmla="*/ 960655 w 1329191"/>
                <a:gd name="connsiteY115" fmla="*/ 859211 h 2018589"/>
                <a:gd name="connsiteX116" fmla="*/ 944939 w 1329191"/>
                <a:gd name="connsiteY116" fmla="*/ 861116 h 2018589"/>
                <a:gd name="connsiteX117" fmla="*/ 952083 w 1329191"/>
                <a:gd name="connsiteY117" fmla="*/ 879214 h 2018589"/>
                <a:gd name="connsiteX118" fmla="*/ 931604 w 1329191"/>
                <a:gd name="connsiteY118" fmla="*/ 906360 h 2018589"/>
                <a:gd name="connsiteX119" fmla="*/ 773965 w 1329191"/>
                <a:gd name="connsiteY119" fmla="*/ 907789 h 2018589"/>
                <a:gd name="connsiteX120" fmla="*/ 765869 w 1329191"/>
                <a:gd name="connsiteY120" fmla="*/ 895882 h 2018589"/>
                <a:gd name="connsiteX121" fmla="*/ 773489 w 1329191"/>
                <a:gd name="connsiteY121" fmla="*/ 835399 h 2018589"/>
                <a:gd name="connsiteX122" fmla="*/ 773489 w 1329191"/>
                <a:gd name="connsiteY122" fmla="*/ 835399 h 2018589"/>
                <a:gd name="connsiteX123" fmla="*/ 774917 w 1329191"/>
                <a:gd name="connsiteY123" fmla="*/ 827302 h 2018589"/>
                <a:gd name="connsiteX124" fmla="*/ 785871 w 1329191"/>
                <a:gd name="connsiteY124" fmla="*/ 730624 h 2018589"/>
                <a:gd name="connsiteX125" fmla="*/ 803016 w 1329191"/>
                <a:gd name="connsiteY125" fmla="*/ 665854 h 2018589"/>
                <a:gd name="connsiteX126" fmla="*/ 832544 w 1329191"/>
                <a:gd name="connsiteY126" fmla="*/ 645375 h 2018589"/>
                <a:gd name="connsiteX127" fmla="*/ 1023044 w 1329191"/>
                <a:gd name="connsiteY127" fmla="*/ 546315 h 2018589"/>
                <a:gd name="connsiteX128" fmla="*/ 1033997 w 1329191"/>
                <a:gd name="connsiteY128" fmla="*/ 545839 h 2018589"/>
                <a:gd name="connsiteX129" fmla="*/ 1030664 w 1329191"/>
                <a:gd name="connsiteY129" fmla="*/ 556792 h 2018589"/>
                <a:gd name="connsiteX130" fmla="*/ 902552 w 1329191"/>
                <a:gd name="connsiteY130" fmla="*/ 718241 h 2018589"/>
                <a:gd name="connsiteX131" fmla="*/ 907315 w 1329191"/>
                <a:gd name="connsiteY131" fmla="*/ 731100 h 2018589"/>
                <a:gd name="connsiteX132" fmla="*/ 907315 w 1329191"/>
                <a:gd name="connsiteY132" fmla="*/ 731100 h 2018589"/>
                <a:gd name="connsiteX133" fmla="*/ 983039 w 1329191"/>
                <a:gd name="connsiteY133" fmla="*/ 686809 h 2018589"/>
                <a:gd name="connsiteX134" fmla="*/ 1016852 w 1329191"/>
                <a:gd name="connsiteY134" fmla="*/ 666330 h 2018589"/>
                <a:gd name="connsiteX135" fmla="*/ 1022567 w 1329191"/>
                <a:gd name="connsiteY135" fmla="*/ 664425 h 2018589"/>
                <a:gd name="connsiteX136" fmla="*/ 1016852 w 1329191"/>
                <a:gd name="connsiteY136" fmla="*/ 666330 h 2018589"/>
                <a:gd name="connsiteX137" fmla="*/ 1051143 w 1329191"/>
                <a:gd name="connsiteY137" fmla="*/ 645851 h 2018589"/>
                <a:gd name="connsiteX138" fmla="*/ 1143535 w 1329191"/>
                <a:gd name="connsiteY138" fmla="*/ 589177 h 2018589"/>
                <a:gd name="connsiteX139" fmla="*/ 1158299 w 1329191"/>
                <a:gd name="connsiteY139" fmla="*/ 580129 h 2018589"/>
                <a:gd name="connsiteX140" fmla="*/ 1186397 w 1329191"/>
                <a:gd name="connsiteY140" fmla="*/ 590130 h 2018589"/>
                <a:gd name="connsiteX141" fmla="*/ 1197827 w 1329191"/>
                <a:gd name="connsiteY141" fmla="*/ 727766 h 2018589"/>
                <a:gd name="connsiteX142" fmla="*/ 1188779 w 1329191"/>
                <a:gd name="connsiteY142" fmla="*/ 768247 h 2018589"/>
                <a:gd name="connsiteX143" fmla="*/ 1188779 w 1329191"/>
                <a:gd name="connsiteY143" fmla="*/ 768247 h 2018589"/>
                <a:gd name="connsiteX144" fmla="*/ 1176872 w 1329191"/>
                <a:gd name="connsiteY144" fmla="*/ 850162 h 2018589"/>
                <a:gd name="connsiteX145" fmla="*/ 1163537 w 1329191"/>
                <a:gd name="connsiteY145" fmla="*/ 858735 h 2018589"/>
                <a:gd name="connsiteX146" fmla="*/ 1074479 w 1329191"/>
                <a:gd name="connsiteY146" fmla="*/ 858735 h 2018589"/>
                <a:gd name="connsiteX147" fmla="*/ 960655 w 1329191"/>
                <a:gd name="connsiteY147" fmla="*/ 859211 h 2018589"/>
                <a:gd name="connsiteX148" fmla="*/ 1281171 w 1329191"/>
                <a:gd name="connsiteY148" fmla="*/ 1123054 h 2018589"/>
                <a:gd name="connsiteX149" fmla="*/ 1278314 w 1329191"/>
                <a:gd name="connsiteY149" fmla="*/ 1141151 h 2018589"/>
                <a:gd name="connsiteX150" fmla="*/ 1278314 w 1329191"/>
                <a:gd name="connsiteY150" fmla="*/ 1141151 h 2018589"/>
                <a:gd name="connsiteX151" fmla="*/ 1277837 w 1329191"/>
                <a:gd name="connsiteY151" fmla="*/ 1151153 h 2018589"/>
                <a:gd name="connsiteX152" fmla="*/ 1230212 w 1329191"/>
                <a:gd name="connsiteY152" fmla="*/ 1181633 h 2018589"/>
                <a:gd name="connsiteX153" fmla="*/ 1142106 w 1329191"/>
                <a:gd name="connsiteY153" fmla="*/ 1157820 h 2018589"/>
                <a:gd name="connsiteX154" fmla="*/ 1082099 w 1329191"/>
                <a:gd name="connsiteY154" fmla="*/ 1147342 h 2018589"/>
                <a:gd name="connsiteX155" fmla="*/ 1067811 w 1329191"/>
                <a:gd name="connsiteY155" fmla="*/ 1150676 h 2018589"/>
                <a:gd name="connsiteX156" fmla="*/ 1084480 w 1329191"/>
                <a:gd name="connsiteY156" fmla="*/ 1163535 h 2018589"/>
                <a:gd name="connsiteX157" fmla="*/ 1084480 w 1329191"/>
                <a:gd name="connsiteY157" fmla="*/ 1163535 h 2018589"/>
                <a:gd name="connsiteX158" fmla="*/ 1156870 w 1329191"/>
                <a:gd name="connsiteY158" fmla="*/ 1190205 h 2018589"/>
                <a:gd name="connsiteX159" fmla="*/ 1156870 w 1329191"/>
                <a:gd name="connsiteY159" fmla="*/ 1190205 h 2018589"/>
                <a:gd name="connsiteX160" fmla="*/ 1176872 w 1329191"/>
                <a:gd name="connsiteY160" fmla="*/ 1197349 h 2018589"/>
                <a:gd name="connsiteX161" fmla="*/ 1176872 w 1329191"/>
                <a:gd name="connsiteY161" fmla="*/ 1197349 h 2018589"/>
                <a:gd name="connsiteX162" fmla="*/ 1250215 w 1329191"/>
                <a:gd name="connsiteY162" fmla="*/ 1223543 h 2018589"/>
                <a:gd name="connsiteX163" fmla="*/ 1255930 w 1329191"/>
                <a:gd name="connsiteY163" fmla="*/ 1237354 h 2018589"/>
                <a:gd name="connsiteX164" fmla="*/ 1232594 w 1329191"/>
                <a:gd name="connsiteY164" fmla="*/ 1279740 h 2018589"/>
                <a:gd name="connsiteX165" fmla="*/ 1232594 w 1329191"/>
                <a:gd name="connsiteY165" fmla="*/ 1279740 h 2018589"/>
                <a:gd name="connsiteX166" fmla="*/ 1221640 w 1329191"/>
                <a:gd name="connsiteY166" fmla="*/ 1300219 h 2018589"/>
                <a:gd name="connsiteX167" fmla="*/ 1221640 w 1329191"/>
                <a:gd name="connsiteY167" fmla="*/ 1300219 h 2018589"/>
                <a:gd name="connsiteX168" fmla="*/ 1178777 w 1329191"/>
                <a:gd name="connsiteY168" fmla="*/ 1381181 h 2018589"/>
                <a:gd name="connsiteX169" fmla="*/ 1124485 w 1329191"/>
                <a:gd name="connsiteY169" fmla="*/ 1392611 h 2018589"/>
                <a:gd name="connsiteX170" fmla="*/ 1024472 w 1329191"/>
                <a:gd name="connsiteY170" fmla="*/ 1327841 h 2018589"/>
                <a:gd name="connsiteX171" fmla="*/ 1024472 w 1329191"/>
                <a:gd name="connsiteY171" fmla="*/ 1327841 h 2018589"/>
                <a:gd name="connsiteX172" fmla="*/ 915411 w 1329191"/>
                <a:gd name="connsiteY172" fmla="*/ 1256404 h 2018589"/>
                <a:gd name="connsiteX173" fmla="*/ 899219 w 1329191"/>
                <a:gd name="connsiteY173" fmla="*/ 1224971 h 2018589"/>
                <a:gd name="connsiteX174" fmla="*/ 906362 w 1329191"/>
                <a:gd name="connsiteY174" fmla="*/ 1219733 h 2018589"/>
                <a:gd name="connsiteX175" fmla="*/ 949701 w 1329191"/>
                <a:gd name="connsiteY175" fmla="*/ 1222590 h 2018589"/>
                <a:gd name="connsiteX176" fmla="*/ 971609 w 1329191"/>
                <a:gd name="connsiteY176" fmla="*/ 1202588 h 2018589"/>
                <a:gd name="connsiteX177" fmla="*/ 974466 w 1329191"/>
                <a:gd name="connsiteY177" fmla="*/ 1186871 h 2018589"/>
                <a:gd name="connsiteX178" fmla="*/ 974466 w 1329191"/>
                <a:gd name="connsiteY178" fmla="*/ 1186871 h 2018589"/>
                <a:gd name="connsiteX179" fmla="*/ 975419 w 1329191"/>
                <a:gd name="connsiteY179" fmla="*/ 1173060 h 2018589"/>
                <a:gd name="connsiteX180" fmla="*/ 976847 w 1329191"/>
                <a:gd name="connsiteY180" fmla="*/ 1164964 h 2018589"/>
                <a:gd name="connsiteX181" fmla="*/ 976847 w 1329191"/>
                <a:gd name="connsiteY181" fmla="*/ 1164964 h 2018589"/>
                <a:gd name="connsiteX182" fmla="*/ 980181 w 1329191"/>
                <a:gd name="connsiteY182" fmla="*/ 1133531 h 2018589"/>
                <a:gd name="connsiteX183" fmla="*/ 980181 w 1329191"/>
                <a:gd name="connsiteY183" fmla="*/ 1133531 h 2018589"/>
                <a:gd name="connsiteX184" fmla="*/ 1000184 w 1329191"/>
                <a:gd name="connsiteY184" fmla="*/ 955890 h 2018589"/>
                <a:gd name="connsiteX185" fmla="*/ 1003517 w 1329191"/>
                <a:gd name="connsiteY185" fmla="*/ 937792 h 2018589"/>
                <a:gd name="connsiteX186" fmla="*/ 1034474 w 1329191"/>
                <a:gd name="connsiteY186" fmla="*/ 912075 h 2018589"/>
                <a:gd name="connsiteX187" fmla="*/ 1197827 w 1329191"/>
                <a:gd name="connsiteY187" fmla="*/ 902550 h 2018589"/>
                <a:gd name="connsiteX188" fmla="*/ 1230689 w 1329191"/>
                <a:gd name="connsiteY188" fmla="*/ 907789 h 2018589"/>
                <a:gd name="connsiteX189" fmla="*/ 1256883 w 1329191"/>
                <a:gd name="connsiteY189" fmla="*/ 938745 h 2018589"/>
                <a:gd name="connsiteX190" fmla="*/ 1277837 w 1329191"/>
                <a:gd name="connsiteY190" fmla="*/ 1045901 h 2018589"/>
                <a:gd name="connsiteX191" fmla="*/ 1266408 w 1329191"/>
                <a:gd name="connsiteY191" fmla="*/ 1059236 h 2018589"/>
                <a:gd name="connsiteX192" fmla="*/ 1195446 w 1329191"/>
                <a:gd name="connsiteY192" fmla="*/ 1058760 h 2018589"/>
                <a:gd name="connsiteX193" fmla="*/ 1195446 w 1329191"/>
                <a:gd name="connsiteY193" fmla="*/ 1058760 h 2018589"/>
                <a:gd name="connsiteX194" fmla="*/ 1175920 w 1329191"/>
                <a:gd name="connsiteY194" fmla="*/ 1058760 h 2018589"/>
                <a:gd name="connsiteX195" fmla="*/ 1175920 w 1329191"/>
                <a:gd name="connsiteY195" fmla="*/ 1058760 h 2018589"/>
                <a:gd name="connsiteX196" fmla="*/ 1088290 w 1329191"/>
                <a:gd name="connsiteY196" fmla="*/ 1059236 h 2018589"/>
                <a:gd name="connsiteX197" fmla="*/ 1075431 w 1329191"/>
                <a:gd name="connsiteY197" fmla="*/ 1066380 h 2018589"/>
                <a:gd name="connsiteX198" fmla="*/ 1086861 w 1329191"/>
                <a:gd name="connsiteY198" fmla="*/ 1074476 h 2018589"/>
                <a:gd name="connsiteX199" fmla="*/ 1117341 w 1329191"/>
                <a:gd name="connsiteY199" fmla="*/ 1077810 h 2018589"/>
                <a:gd name="connsiteX200" fmla="*/ 1121151 w 1329191"/>
                <a:gd name="connsiteY200" fmla="*/ 1078763 h 2018589"/>
                <a:gd name="connsiteX201" fmla="*/ 1193065 w 1329191"/>
                <a:gd name="connsiteY201" fmla="*/ 1084001 h 2018589"/>
                <a:gd name="connsiteX202" fmla="*/ 1248786 w 1329191"/>
                <a:gd name="connsiteY202" fmla="*/ 1086383 h 2018589"/>
                <a:gd name="connsiteX203" fmla="*/ 1281171 w 1329191"/>
                <a:gd name="connsiteY203" fmla="*/ 1123054 h 201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1329191" h="2018589">
                  <a:moveTo>
                    <a:pt x="1320224" y="970177"/>
                  </a:moveTo>
                  <a:cubicBezTo>
                    <a:pt x="1317366" y="964462"/>
                    <a:pt x="1313556" y="961129"/>
                    <a:pt x="1311175" y="956842"/>
                  </a:cubicBezTo>
                  <a:cubicBezTo>
                    <a:pt x="1300697" y="935411"/>
                    <a:pt x="1301650" y="910646"/>
                    <a:pt x="1293554" y="888262"/>
                  </a:cubicBezTo>
                  <a:cubicBezTo>
                    <a:pt x="1284981" y="864450"/>
                    <a:pt x="1271170" y="843019"/>
                    <a:pt x="1259740" y="820159"/>
                  </a:cubicBezTo>
                  <a:cubicBezTo>
                    <a:pt x="1254978" y="809681"/>
                    <a:pt x="1251644" y="799204"/>
                    <a:pt x="1253072" y="787774"/>
                  </a:cubicBezTo>
                  <a:cubicBezTo>
                    <a:pt x="1249739" y="763961"/>
                    <a:pt x="1249739" y="739672"/>
                    <a:pt x="1251644" y="715384"/>
                  </a:cubicBezTo>
                  <a:cubicBezTo>
                    <a:pt x="1253072" y="696334"/>
                    <a:pt x="1260216" y="679189"/>
                    <a:pt x="1257835" y="659662"/>
                  </a:cubicBezTo>
                  <a:cubicBezTo>
                    <a:pt x="1255930" y="643470"/>
                    <a:pt x="1248310" y="628706"/>
                    <a:pt x="1246405" y="612990"/>
                  </a:cubicBezTo>
                  <a:cubicBezTo>
                    <a:pt x="1244024" y="596797"/>
                    <a:pt x="1245453" y="580129"/>
                    <a:pt x="1243547" y="563936"/>
                  </a:cubicBezTo>
                  <a:cubicBezTo>
                    <a:pt x="1238785" y="517264"/>
                    <a:pt x="1249262" y="471544"/>
                    <a:pt x="1259264" y="424871"/>
                  </a:cubicBezTo>
                  <a:cubicBezTo>
                    <a:pt x="1265455" y="395344"/>
                    <a:pt x="1247358" y="370579"/>
                    <a:pt x="1246881" y="342956"/>
                  </a:cubicBezTo>
                  <a:cubicBezTo>
                    <a:pt x="1246405" y="313429"/>
                    <a:pt x="1244500" y="284377"/>
                    <a:pt x="1242595" y="255326"/>
                  </a:cubicBezTo>
                  <a:cubicBezTo>
                    <a:pt x="1240690" y="224846"/>
                    <a:pt x="1201637" y="204367"/>
                    <a:pt x="1174968" y="191508"/>
                  </a:cubicBezTo>
                  <a:cubicBezTo>
                    <a:pt x="1163537" y="185793"/>
                    <a:pt x="1151631" y="181031"/>
                    <a:pt x="1139725" y="176268"/>
                  </a:cubicBezTo>
                  <a:cubicBezTo>
                    <a:pt x="1130676" y="172458"/>
                    <a:pt x="1122580" y="168172"/>
                    <a:pt x="1115436" y="161505"/>
                  </a:cubicBezTo>
                  <a:cubicBezTo>
                    <a:pt x="1102101" y="149122"/>
                    <a:pt x="1087814" y="137692"/>
                    <a:pt x="1073050" y="127215"/>
                  </a:cubicBezTo>
                  <a:cubicBezTo>
                    <a:pt x="1073526" y="118642"/>
                    <a:pt x="1064954" y="116737"/>
                    <a:pt x="1061620" y="111022"/>
                  </a:cubicBezTo>
                  <a:cubicBezTo>
                    <a:pt x="1045427" y="101973"/>
                    <a:pt x="1028283" y="93877"/>
                    <a:pt x="1009709" y="91020"/>
                  </a:cubicBezTo>
                  <a:cubicBezTo>
                    <a:pt x="973990" y="85305"/>
                    <a:pt x="934461" y="64826"/>
                    <a:pt x="898742" y="52920"/>
                  </a:cubicBezTo>
                  <a:cubicBezTo>
                    <a:pt x="878264" y="46252"/>
                    <a:pt x="856833" y="35775"/>
                    <a:pt x="835877" y="31965"/>
                  </a:cubicBezTo>
                  <a:cubicBezTo>
                    <a:pt x="816351" y="28155"/>
                    <a:pt x="794920" y="29107"/>
                    <a:pt x="774917" y="26726"/>
                  </a:cubicBezTo>
                  <a:cubicBezTo>
                    <a:pt x="750152" y="23392"/>
                    <a:pt x="725864" y="13867"/>
                    <a:pt x="700622" y="17677"/>
                  </a:cubicBezTo>
                  <a:cubicBezTo>
                    <a:pt x="665856" y="10533"/>
                    <a:pt x="632519" y="-897"/>
                    <a:pt x="595847" y="56"/>
                  </a:cubicBezTo>
                  <a:cubicBezTo>
                    <a:pt x="564415" y="1008"/>
                    <a:pt x="532982" y="2913"/>
                    <a:pt x="502502" y="11010"/>
                  </a:cubicBezTo>
                  <a:cubicBezTo>
                    <a:pt x="429160" y="30536"/>
                    <a:pt x="354389" y="34346"/>
                    <a:pt x="292476" y="83876"/>
                  </a:cubicBezTo>
                  <a:cubicBezTo>
                    <a:pt x="260567" y="109117"/>
                    <a:pt x="222943" y="129120"/>
                    <a:pt x="194368" y="158171"/>
                  </a:cubicBezTo>
                  <a:cubicBezTo>
                    <a:pt x="172461" y="180555"/>
                    <a:pt x="151506" y="203891"/>
                    <a:pt x="131980" y="228180"/>
                  </a:cubicBezTo>
                  <a:cubicBezTo>
                    <a:pt x="114359" y="250087"/>
                    <a:pt x="92927" y="267232"/>
                    <a:pt x="79116" y="292474"/>
                  </a:cubicBezTo>
                  <a:cubicBezTo>
                    <a:pt x="63876" y="320096"/>
                    <a:pt x="47207" y="350576"/>
                    <a:pt x="36730" y="380580"/>
                  </a:cubicBezTo>
                  <a:cubicBezTo>
                    <a:pt x="15299" y="443921"/>
                    <a:pt x="1011" y="510120"/>
                    <a:pt x="58" y="577271"/>
                  </a:cubicBezTo>
                  <a:cubicBezTo>
                    <a:pt x="-418" y="612037"/>
                    <a:pt x="1963" y="646327"/>
                    <a:pt x="9107" y="680617"/>
                  </a:cubicBezTo>
                  <a:cubicBezTo>
                    <a:pt x="20061" y="731576"/>
                    <a:pt x="40063" y="780630"/>
                    <a:pt x="65781" y="825874"/>
                  </a:cubicBezTo>
                  <a:cubicBezTo>
                    <a:pt x="78640" y="848734"/>
                    <a:pt x="92927" y="870641"/>
                    <a:pt x="108643" y="892072"/>
                  </a:cubicBezTo>
                  <a:cubicBezTo>
                    <a:pt x="115787" y="902074"/>
                    <a:pt x="123884" y="911599"/>
                    <a:pt x="131504" y="921600"/>
                  </a:cubicBezTo>
                  <a:cubicBezTo>
                    <a:pt x="155316" y="951604"/>
                    <a:pt x="174842" y="978750"/>
                    <a:pt x="182938" y="1016374"/>
                  </a:cubicBezTo>
                  <a:cubicBezTo>
                    <a:pt x="192940" y="1061617"/>
                    <a:pt x="202465" y="1106861"/>
                    <a:pt x="207227" y="1153058"/>
                  </a:cubicBezTo>
                  <a:cubicBezTo>
                    <a:pt x="212942" y="1209255"/>
                    <a:pt x="214371" y="1267358"/>
                    <a:pt x="199131" y="1322603"/>
                  </a:cubicBezTo>
                  <a:cubicBezTo>
                    <a:pt x="191987" y="1349273"/>
                    <a:pt x="180557" y="1374990"/>
                    <a:pt x="164841" y="1397850"/>
                  </a:cubicBezTo>
                  <a:cubicBezTo>
                    <a:pt x="156268" y="1410233"/>
                    <a:pt x="146267" y="1421186"/>
                    <a:pt x="135790" y="1431664"/>
                  </a:cubicBezTo>
                  <a:cubicBezTo>
                    <a:pt x="126741" y="1440236"/>
                    <a:pt x="112930" y="1448809"/>
                    <a:pt x="131504" y="1453571"/>
                  </a:cubicBezTo>
                  <a:cubicBezTo>
                    <a:pt x="146743" y="1457381"/>
                    <a:pt x="162936" y="1458810"/>
                    <a:pt x="177700" y="1465001"/>
                  </a:cubicBezTo>
                  <a:cubicBezTo>
                    <a:pt x="191511" y="1476431"/>
                    <a:pt x="193892" y="1476431"/>
                    <a:pt x="209132" y="1465954"/>
                  </a:cubicBezTo>
                  <a:cubicBezTo>
                    <a:pt x="210561" y="1465001"/>
                    <a:pt x="212942" y="1464049"/>
                    <a:pt x="213895" y="1462620"/>
                  </a:cubicBezTo>
                  <a:cubicBezTo>
                    <a:pt x="240565" y="1418805"/>
                    <a:pt x="263425" y="1380229"/>
                    <a:pt x="278189" y="1330699"/>
                  </a:cubicBezTo>
                  <a:cubicBezTo>
                    <a:pt x="287714" y="1299266"/>
                    <a:pt x="295810" y="1266881"/>
                    <a:pt x="301049" y="1234020"/>
                  </a:cubicBezTo>
                  <a:cubicBezTo>
                    <a:pt x="305811" y="1206874"/>
                    <a:pt x="301525" y="1174489"/>
                    <a:pt x="324385" y="1156391"/>
                  </a:cubicBezTo>
                  <a:cubicBezTo>
                    <a:pt x="354865" y="1132103"/>
                    <a:pt x="361056" y="1088764"/>
                    <a:pt x="368200" y="1052569"/>
                  </a:cubicBezTo>
                  <a:cubicBezTo>
                    <a:pt x="374391" y="1022565"/>
                    <a:pt x="363914" y="993990"/>
                    <a:pt x="360104" y="962081"/>
                  </a:cubicBezTo>
                  <a:cubicBezTo>
                    <a:pt x="353436" y="901121"/>
                    <a:pt x="349150" y="830160"/>
                    <a:pt x="362961" y="770152"/>
                  </a:cubicBezTo>
                  <a:cubicBezTo>
                    <a:pt x="365342" y="759199"/>
                    <a:pt x="368200" y="748245"/>
                    <a:pt x="373439" y="738720"/>
                  </a:cubicBezTo>
                  <a:cubicBezTo>
                    <a:pt x="383916" y="721099"/>
                    <a:pt x="414396" y="707764"/>
                    <a:pt x="432494" y="699191"/>
                  </a:cubicBezTo>
                  <a:cubicBezTo>
                    <a:pt x="455830" y="688237"/>
                    <a:pt x="481071" y="682046"/>
                    <a:pt x="506312" y="681570"/>
                  </a:cubicBezTo>
                  <a:cubicBezTo>
                    <a:pt x="558700" y="680141"/>
                    <a:pt x="609182" y="702525"/>
                    <a:pt x="643949" y="742054"/>
                  </a:cubicBezTo>
                  <a:cubicBezTo>
                    <a:pt x="686335" y="790155"/>
                    <a:pt x="709671" y="848257"/>
                    <a:pt x="729674" y="908265"/>
                  </a:cubicBezTo>
                  <a:cubicBezTo>
                    <a:pt x="732055" y="915409"/>
                    <a:pt x="729674" y="918266"/>
                    <a:pt x="722530" y="918742"/>
                  </a:cubicBezTo>
                  <a:cubicBezTo>
                    <a:pt x="690145" y="920647"/>
                    <a:pt x="657284" y="921124"/>
                    <a:pt x="624899" y="921600"/>
                  </a:cubicBezTo>
                  <a:cubicBezTo>
                    <a:pt x="609659" y="922076"/>
                    <a:pt x="556319" y="915885"/>
                    <a:pt x="545841" y="932554"/>
                  </a:cubicBezTo>
                  <a:cubicBezTo>
                    <a:pt x="535840" y="948270"/>
                    <a:pt x="566320" y="946841"/>
                    <a:pt x="575369" y="946841"/>
                  </a:cubicBezTo>
                  <a:cubicBezTo>
                    <a:pt x="695860" y="946365"/>
                    <a:pt x="816351" y="946841"/>
                    <a:pt x="936842" y="946841"/>
                  </a:cubicBezTo>
                  <a:cubicBezTo>
                    <a:pt x="943986" y="946841"/>
                    <a:pt x="951606" y="945412"/>
                    <a:pt x="958750" y="949222"/>
                  </a:cubicBezTo>
                  <a:cubicBezTo>
                    <a:pt x="943986" y="957795"/>
                    <a:pt x="945415" y="1000657"/>
                    <a:pt x="943510" y="1015421"/>
                  </a:cubicBezTo>
                  <a:cubicBezTo>
                    <a:pt x="936366" y="1064475"/>
                    <a:pt x="934937" y="1108766"/>
                    <a:pt x="930175" y="1156867"/>
                  </a:cubicBezTo>
                  <a:cubicBezTo>
                    <a:pt x="929222" y="1167345"/>
                    <a:pt x="923508" y="1170679"/>
                    <a:pt x="913983" y="1170679"/>
                  </a:cubicBezTo>
                  <a:cubicBezTo>
                    <a:pt x="900171" y="1170679"/>
                    <a:pt x="883979" y="1170203"/>
                    <a:pt x="869691" y="1173536"/>
                  </a:cubicBezTo>
                  <a:cubicBezTo>
                    <a:pt x="854927" y="1176870"/>
                    <a:pt x="838735" y="1191158"/>
                    <a:pt x="823971" y="1188776"/>
                  </a:cubicBezTo>
                  <a:cubicBezTo>
                    <a:pt x="776346" y="1180680"/>
                    <a:pt x="728721" y="1172108"/>
                    <a:pt x="680620" y="1164011"/>
                  </a:cubicBezTo>
                  <a:cubicBezTo>
                    <a:pt x="657284" y="1160201"/>
                    <a:pt x="633947" y="1155915"/>
                    <a:pt x="610611" y="1152105"/>
                  </a:cubicBezTo>
                  <a:cubicBezTo>
                    <a:pt x="600134" y="1150200"/>
                    <a:pt x="560129" y="1133055"/>
                    <a:pt x="552032" y="1140675"/>
                  </a:cubicBezTo>
                  <a:cubicBezTo>
                    <a:pt x="535364" y="1155915"/>
                    <a:pt x="625375" y="1180204"/>
                    <a:pt x="633947" y="1182109"/>
                  </a:cubicBezTo>
                  <a:cubicBezTo>
                    <a:pt x="697289" y="1197349"/>
                    <a:pt x="756344" y="1221161"/>
                    <a:pt x="818256" y="1240211"/>
                  </a:cubicBezTo>
                  <a:cubicBezTo>
                    <a:pt x="826352" y="1242593"/>
                    <a:pt x="833020" y="1246879"/>
                    <a:pt x="839211" y="1253070"/>
                  </a:cubicBezTo>
                  <a:cubicBezTo>
                    <a:pt x="853499" y="1257833"/>
                    <a:pt x="865881" y="1276406"/>
                    <a:pt x="876359" y="1286408"/>
                  </a:cubicBezTo>
                  <a:cubicBezTo>
                    <a:pt x="912077" y="1321174"/>
                    <a:pt x="947796" y="1346891"/>
                    <a:pt x="988754" y="1374990"/>
                  </a:cubicBezTo>
                  <a:cubicBezTo>
                    <a:pt x="949225" y="1379753"/>
                    <a:pt x="909696" y="1378324"/>
                    <a:pt x="870644" y="1376895"/>
                  </a:cubicBezTo>
                  <a:cubicBezTo>
                    <a:pt x="838735" y="1375466"/>
                    <a:pt x="804921" y="1375466"/>
                    <a:pt x="781585" y="1400708"/>
                  </a:cubicBezTo>
                  <a:cubicBezTo>
                    <a:pt x="761106" y="1423091"/>
                    <a:pt x="760154" y="1453571"/>
                    <a:pt x="753486" y="1481194"/>
                  </a:cubicBezTo>
                  <a:cubicBezTo>
                    <a:pt x="744914" y="1515960"/>
                    <a:pt x="736341" y="1550250"/>
                    <a:pt x="731102" y="1585969"/>
                  </a:cubicBezTo>
                  <a:cubicBezTo>
                    <a:pt x="725864" y="1626450"/>
                    <a:pt x="723482" y="1666931"/>
                    <a:pt x="724911" y="1707889"/>
                  </a:cubicBezTo>
                  <a:cubicBezTo>
                    <a:pt x="728245" y="1801710"/>
                    <a:pt x="769679" y="1884101"/>
                    <a:pt x="819209" y="1961730"/>
                  </a:cubicBezTo>
                  <a:cubicBezTo>
                    <a:pt x="829210" y="1977447"/>
                    <a:pt x="839687" y="1992686"/>
                    <a:pt x="850165" y="2007927"/>
                  </a:cubicBezTo>
                  <a:cubicBezTo>
                    <a:pt x="857785" y="2018880"/>
                    <a:pt x="863976" y="2026024"/>
                    <a:pt x="867786" y="2005545"/>
                  </a:cubicBezTo>
                  <a:cubicBezTo>
                    <a:pt x="876359" y="1961254"/>
                    <a:pt x="849212" y="1906485"/>
                    <a:pt x="837306" y="1863623"/>
                  </a:cubicBezTo>
                  <a:cubicBezTo>
                    <a:pt x="825876" y="1822189"/>
                    <a:pt x="813970" y="1780755"/>
                    <a:pt x="802540" y="1739321"/>
                  </a:cubicBezTo>
                  <a:cubicBezTo>
                    <a:pt x="792539" y="1703603"/>
                    <a:pt x="799682" y="1662645"/>
                    <a:pt x="805397" y="1626450"/>
                  </a:cubicBezTo>
                  <a:cubicBezTo>
                    <a:pt x="809684" y="1600256"/>
                    <a:pt x="814922" y="1574063"/>
                    <a:pt x="820161" y="1547869"/>
                  </a:cubicBezTo>
                  <a:cubicBezTo>
                    <a:pt x="822542" y="1535010"/>
                    <a:pt x="823971" y="1521675"/>
                    <a:pt x="827305" y="1509293"/>
                  </a:cubicBezTo>
                  <a:cubicBezTo>
                    <a:pt x="829686" y="1501196"/>
                    <a:pt x="834925" y="1494053"/>
                    <a:pt x="836354" y="1485956"/>
                  </a:cubicBezTo>
                  <a:cubicBezTo>
                    <a:pt x="839211" y="1472621"/>
                    <a:pt x="847784" y="1465478"/>
                    <a:pt x="860166" y="1463096"/>
                  </a:cubicBezTo>
                  <a:cubicBezTo>
                    <a:pt x="906362" y="1454524"/>
                    <a:pt x="953035" y="1450238"/>
                    <a:pt x="1000184" y="1449761"/>
                  </a:cubicBezTo>
                  <a:cubicBezTo>
                    <a:pt x="1042570" y="1449285"/>
                    <a:pt x="1091147" y="1446428"/>
                    <a:pt x="1131152" y="1462144"/>
                  </a:cubicBezTo>
                  <a:cubicBezTo>
                    <a:pt x="1156394" y="1472145"/>
                    <a:pt x="1174015" y="1470240"/>
                    <a:pt x="1189255" y="1442141"/>
                  </a:cubicBezTo>
                  <a:cubicBezTo>
                    <a:pt x="1196875" y="1430235"/>
                    <a:pt x="1203066" y="1417376"/>
                    <a:pt x="1208781" y="1404994"/>
                  </a:cubicBezTo>
                  <a:cubicBezTo>
                    <a:pt x="1238785" y="1342129"/>
                    <a:pt x="1279266" y="1282121"/>
                    <a:pt x="1301650" y="1216399"/>
                  </a:cubicBezTo>
                  <a:cubicBezTo>
                    <a:pt x="1323081" y="1152581"/>
                    <a:pt x="1335464" y="1083049"/>
                    <a:pt x="1325939" y="1015897"/>
                  </a:cubicBezTo>
                  <a:cubicBezTo>
                    <a:pt x="1324034" y="1002562"/>
                    <a:pt x="1322129" y="988275"/>
                    <a:pt x="1317843" y="975416"/>
                  </a:cubicBezTo>
                  <a:cubicBezTo>
                    <a:pt x="1321176" y="972559"/>
                    <a:pt x="1320700" y="971130"/>
                    <a:pt x="1320224" y="970177"/>
                  </a:cubicBezTo>
                  <a:close/>
                  <a:moveTo>
                    <a:pt x="398680" y="447255"/>
                  </a:moveTo>
                  <a:cubicBezTo>
                    <a:pt x="411062" y="447255"/>
                    <a:pt x="423445" y="447255"/>
                    <a:pt x="435827" y="449160"/>
                  </a:cubicBezTo>
                  <a:cubicBezTo>
                    <a:pt x="403919" y="475354"/>
                    <a:pt x="370581" y="498214"/>
                    <a:pt x="330100" y="509167"/>
                  </a:cubicBezTo>
                  <a:cubicBezTo>
                    <a:pt x="305811" y="516787"/>
                    <a:pt x="281046" y="516311"/>
                    <a:pt x="254376" y="512025"/>
                  </a:cubicBezTo>
                  <a:cubicBezTo>
                    <a:pt x="290571" y="492022"/>
                    <a:pt x="292000" y="458685"/>
                    <a:pt x="290571" y="423442"/>
                  </a:cubicBezTo>
                  <a:cubicBezTo>
                    <a:pt x="281046" y="423442"/>
                    <a:pt x="273902" y="431062"/>
                    <a:pt x="266759" y="436777"/>
                  </a:cubicBezTo>
                  <a:cubicBezTo>
                    <a:pt x="245804" y="454399"/>
                    <a:pt x="225325" y="472496"/>
                    <a:pt x="204846" y="490594"/>
                  </a:cubicBezTo>
                  <a:cubicBezTo>
                    <a:pt x="192940" y="500595"/>
                    <a:pt x="181510" y="511549"/>
                    <a:pt x="166270" y="516787"/>
                  </a:cubicBezTo>
                  <a:cubicBezTo>
                    <a:pt x="229611" y="432491"/>
                    <a:pt x="301049" y="358672"/>
                    <a:pt x="399632" y="316762"/>
                  </a:cubicBezTo>
                  <a:cubicBezTo>
                    <a:pt x="400585" y="317715"/>
                    <a:pt x="401537" y="318667"/>
                    <a:pt x="402490" y="319620"/>
                  </a:cubicBezTo>
                  <a:cubicBezTo>
                    <a:pt x="392012" y="334384"/>
                    <a:pt x="382011" y="349147"/>
                    <a:pt x="371534" y="363911"/>
                  </a:cubicBezTo>
                  <a:cubicBezTo>
                    <a:pt x="369629" y="366292"/>
                    <a:pt x="366295" y="369150"/>
                    <a:pt x="368200" y="372484"/>
                  </a:cubicBezTo>
                  <a:cubicBezTo>
                    <a:pt x="370105" y="375817"/>
                    <a:pt x="374391" y="374389"/>
                    <a:pt x="377249" y="373912"/>
                  </a:cubicBezTo>
                  <a:cubicBezTo>
                    <a:pt x="399632" y="370102"/>
                    <a:pt x="422016" y="366292"/>
                    <a:pt x="444400" y="362482"/>
                  </a:cubicBezTo>
                  <a:cubicBezTo>
                    <a:pt x="448210" y="362006"/>
                    <a:pt x="452496" y="361530"/>
                    <a:pt x="457259" y="362006"/>
                  </a:cubicBezTo>
                  <a:cubicBezTo>
                    <a:pt x="432970" y="375817"/>
                    <a:pt x="414872" y="395344"/>
                    <a:pt x="397727" y="416775"/>
                  </a:cubicBezTo>
                  <a:cubicBezTo>
                    <a:pt x="397727" y="416775"/>
                    <a:pt x="397727" y="416775"/>
                    <a:pt x="397727" y="416775"/>
                  </a:cubicBezTo>
                  <a:cubicBezTo>
                    <a:pt x="394870" y="422014"/>
                    <a:pt x="392489" y="426776"/>
                    <a:pt x="389631" y="432015"/>
                  </a:cubicBezTo>
                  <a:cubicBezTo>
                    <a:pt x="382487" y="445826"/>
                    <a:pt x="383440" y="447255"/>
                    <a:pt x="398680" y="447255"/>
                  </a:cubicBezTo>
                  <a:close/>
                  <a:moveTo>
                    <a:pt x="960655" y="859211"/>
                  </a:moveTo>
                  <a:cubicBezTo>
                    <a:pt x="955416" y="859211"/>
                    <a:pt x="949701" y="858735"/>
                    <a:pt x="944939" y="861116"/>
                  </a:cubicBezTo>
                  <a:cubicBezTo>
                    <a:pt x="949701" y="866355"/>
                    <a:pt x="951130" y="873022"/>
                    <a:pt x="952083" y="879214"/>
                  </a:cubicBezTo>
                  <a:cubicBezTo>
                    <a:pt x="954940" y="895882"/>
                    <a:pt x="948749" y="905407"/>
                    <a:pt x="931604" y="906360"/>
                  </a:cubicBezTo>
                  <a:cubicBezTo>
                    <a:pt x="879216" y="909694"/>
                    <a:pt x="826352" y="909217"/>
                    <a:pt x="773965" y="907789"/>
                  </a:cubicBezTo>
                  <a:cubicBezTo>
                    <a:pt x="764916" y="907789"/>
                    <a:pt x="765392" y="901597"/>
                    <a:pt x="765869" y="895882"/>
                  </a:cubicBezTo>
                  <a:cubicBezTo>
                    <a:pt x="768250" y="875880"/>
                    <a:pt x="771107" y="855877"/>
                    <a:pt x="773489" y="835399"/>
                  </a:cubicBezTo>
                  <a:cubicBezTo>
                    <a:pt x="773489" y="835399"/>
                    <a:pt x="773489" y="835399"/>
                    <a:pt x="773489" y="835399"/>
                  </a:cubicBezTo>
                  <a:cubicBezTo>
                    <a:pt x="773965" y="832541"/>
                    <a:pt x="774441" y="830160"/>
                    <a:pt x="774917" y="827302"/>
                  </a:cubicBezTo>
                  <a:cubicBezTo>
                    <a:pt x="775870" y="794917"/>
                    <a:pt x="781585" y="762532"/>
                    <a:pt x="785871" y="730624"/>
                  </a:cubicBezTo>
                  <a:cubicBezTo>
                    <a:pt x="789681" y="708716"/>
                    <a:pt x="786824" y="684904"/>
                    <a:pt x="803016" y="665854"/>
                  </a:cubicBezTo>
                  <a:cubicBezTo>
                    <a:pt x="810160" y="654900"/>
                    <a:pt x="821590" y="651090"/>
                    <a:pt x="832544" y="645375"/>
                  </a:cubicBezTo>
                  <a:cubicBezTo>
                    <a:pt x="894933" y="610609"/>
                    <a:pt x="959702" y="579176"/>
                    <a:pt x="1023044" y="546315"/>
                  </a:cubicBezTo>
                  <a:cubicBezTo>
                    <a:pt x="1026377" y="544410"/>
                    <a:pt x="1030664" y="541076"/>
                    <a:pt x="1033997" y="545839"/>
                  </a:cubicBezTo>
                  <a:cubicBezTo>
                    <a:pt x="1037331" y="550125"/>
                    <a:pt x="1033045" y="553459"/>
                    <a:pt x="1030664" y="556792"/>
                  </a:cubicBezTo>
                  <a:cubicBezTo>
                    <a:pt x="987801" y="610609"/>
                    <a:pt x="945415" y="664425"/>
                    <a:pt x="902552" y="718241"/>
                  </a:cubicBezTo>
                  <a:cubicBezTo>
                    <a:pt x="900647" y="723956"/>
                    <a:pt x="905410" y="726814"/>
                    <a:pt x="907315" y="731100"/>
                  </a:cubicBezTo>
                  <a:cubicBezTo>
                    <a:pt x="907315" y="731100"/>
                    <a:pt x="907315" y="731100"/>
                    <a:pt x="907315" y="731100"/>
                  </a:cubicBezTo>
                  <a:cubicBezTo>
                    <a:pt x="933985" y="718717"/>
                    <a:pt x="957797" y="701096"/>
                    <a:pt x="983039" y="686809"/>
                  </a:cubicBezTo>
                  <a:cubicBezTo>
                    <a:pt x="994469" y="680141"/>
                    <a:pt x="1005899" y="673474"/>
                    <a:pt x="1016852" y="666330"/>
                  </a:cubicBezTo>
                  <a:cubicBezTo>
                    <a:pt x="1018758" y="666330"/>
                    <a:pt x="1020662" y="665377"/>
                    <a:pt x="1022567" y="664425"/>
                  </a:cubicBezTo>
                  <a:cubicBezTo>
                    <a:pt x="1020662" y="664901"/>
                    <a:pt x="1018758" y="665377"/>
                    <a:pt x="1016852" y="666330"/>
                  </a:cubicBezTo>
                  <a:cubicBezTo>
                    <a:pt x="1028283" y="659662"/>
                    <a:pt x="1039712" y="652519"/>
                    <a:pt x="1051143" y="645851"/>
                  </a:cubicBezTo>
                  <a:cubicBezTo>
                    <a:pt x="1082099" y="626801"/>
                    <a:pt x="1112579" y="608227"/>
                    <a:pt x="1143535" y="589177"/>
                  </a:cubicBezTo>
                  <a:cubicBezTo>
                    <a:pt x="1148297" y="586320"/>
                    <a:pt x="1153060" y="582986"/>
                    <a:pt x="1158299" y="580129"/>
                  </a:cubicBezTo>
                  <a:cubicBezTo>
                    <a:pt x="1179254" y="567746"/>
                    <a:pt x="1176872" y="565841"/>
                    <a:pt x="1186397" y="590130"/>
                  </a:cubicBezTo>
                  <a:cubicBezTo>
                    <a:pt x="1204019" y="634897"/>
                    <a:pt x="1207829" y="680617"/>
                    <a:pt x="1197827" y="727766"/>
                  </a:cubicBezTo>
                  <a:cubicBezTo>
                    <a:pt x="1195922" y="741577"/>
                    <a:pt x="1193541" y="755389"/>
                    <a:pt x="1188779" y="768247"/>
                  </a:cubicBezTo>
                  <a:cubicBezTo>
                    <a:pt x="1188779" y="768247"/>
                    <a:pt x="1188779" y="768247"/>
                    <a:pt x="1188779" y="768247"/>
                  </a:cubicBezTo>
                  <a:cubicBezTo>
                    <a:pt x="1184493" y="795394"/>
                    <a:pt x="1177349" y="822540"/>
                    <a:pt x="1176872" y="850162"/>
                  </a:cubicBezTo>
                  <a:cubicBezTo>
                    <a:pt x="1176872" y="859211"/>
                    <a:pt x="1169729" y="858735"/>
                    <a:pt x="1163537" y="858735"/>
                  </a:cubicBezTo>
                  <a:cubicBezTo>
                    <a:pt x="1134010" y="858735"/>
                    <a:pt x="1104006" y="858735"/>
                    <a:pt x="1074479" y="858735"/>
                  </a:cubicBezTo>
                  <a:cubicBezTo>
                    <a:pt x="1036855" y="859211"/>
                    <a:pt x="998755" y="859211"/>
                    <a:pt x="960655" y="859211"/>
                  </a:cubicBezTo>
                  <a:close/>
                  <a:moveTo>
                    <a:pt x="1281171" y="1123054"/>
                  </a:moveTo>
                  <a:cubicBezTo>
                    <a:pt x="1280695" y="1129245"/>
                    <a:pt x="1279266" y="1135436"/>
                    <a:pt x="1278314" y="1141151"/>
                  </a:cubicBezTo>
                  <a:cubicBezTo>
                    <a:pt x="1278314" y="1141151"/>
                    <a:pt x="1278314" y="1141151"/>
                    <a:pt x="1278314" y="1141151"/>
                  </a:cubicBezTo>
                  <a:cubicBezTo>
                    <a:pt x="1278314" y="1144485"/>
                    <a:pt x="1278314" y="1147819"/>
                    <a:pt x="1277837" y="1151153"/>
                  </a:cubicBezTo>
                  <a:cubicBezTo>
                    <a:pt x="1273075" y="1180680"/>
                    <a:pt x="1257835" y="1191634"/>
                    <a:pt x="1230212" y="1181633"/>
                  </a:cubicBezTo>
                  <a:cubicBezTo>
                    <a:pt x="1201161" y="1171155"/>
                    <a:pt x="1171158" y="1165916"/>
                    <a:pt x="1142106" y="1157820"/>
                  </a:cubicBezTo>
                  <a:cubicBezTo>
                    <a:pt x="1122104" y="1154486"/>
                    <a:pt x="1102101" y="1150676"/>
                    <a:pt x="1082099" y="1147342"/>
                  </a:cubicBezTo>
                  <a:cubicBezTo>
                    <a:pt x="1076860" y="1146390"/>
                    <a:pt x="1071621" y="1145438"/>
                    <a:pt x="1067811" y="1150676"/>
                  </a:cubicBezTo>
                  <a:cubicBezTo>
                    <a:pt x="1068764" y="1161154"/>
                    <a:pt x="1078765" y="1159249"/>
                    <a:pt x="1084480" y="1163535"/>
                  </a:cubicBezTo>
                  <a:lnTo>
                    <a:pt x="1084480" y="1163535"/>
                  </a:lnTo>
                  <a:cubicBezTo>
                    <a:pt x="1108769" y="1172108"/>
                    <a:pt x="1133058" y="1180204"/>
                    <a:pt x="1156870" y="1190205"/>
                  </a:cubicBezTo>
                  <a:lnTo>
                    <a:pt x="1156870" y="1190205"/>
                  </a:lnTo>
                  <a:cubicBezTo>
                    <a:pt x="1164014" y="1191634"/>
                    <a:pt x="1170681" y="1194015"/>
                    <a:pt x="1176872" y="1197349"/>
                  </a:cubicBezTo>
                  <a:lnTo>
                    <a:pt x="1176872" y="1197349"/>
                  </a:lnTo>
                  <a:cubicBezTo>
                    <a:pt x="1201161" y="1205921"/>
                    <a:pt x="1225926" y="1214970"/>
                    <a:pt x="1250215" y="1223543"/>
                  </a:cubicBezTo>
                  <a:cubicBezTo>
                    <a:pt x="1257835" y="1226400"/>
                    <a:pt x="1259740" y="1229734"/>
                    <a:pt x="1255930" y="1237354"/>
                  </a:cubicBezTo>
                  <a:cubicBezTo>
                    <a:pt x="1247834" y="1251165"/>
                    <a:pt x="1240214" y="1265453"/>
                    <a:pt x="1232594" y="1279740"/>
                  </a:cubicBezTo>
                  <a:cubicBezTo>
                    <a:pt x="1232594" y="1279740"/>
                    <a:pt x="1232594" y="1279740"/>
                    <a:pt x="1232594" y="1279740"/>
                  </a:cubicBezTo>
                  <a:cubicBezTo>
                    <a:pt x="1229736" y="1286884"/>
                    <a:pt x="1226403" y="1294028"/>
                    <a:pt x="1221640" y="1300219"/>
                  </a:cubicBezTo>
                  <a:cubicBezTo>
                    <a:pt x="1221640" y="1300219"/>
                    <a:pt x="1221640" y="1300219"/>
                    <a:pt x="1221640" y="1300219"/>
                  </a:cubicBezTo>
                  <a:cubicBezTo>
                    <a:pt x="1209258" y="1328318"/>
                    <a:pt x="1194018" y="1354988"/>
                    <a:pt x="1178777" y="1381181"/>
                  </a:cubicBezTo>
                  <a:cubicBezTo>
                    <a:pt x="1166395" y="1402613"/>
                    <a:pt x="1146869" y="1406899"/>
                    <a:pt x="1124485" y="1392611"/>
                  </a:cubicBezTo>
                  <a:cubicBezTo>
                    <a:pt x="1090671" y="1371656"/>
                    <a:pt x="1057810" y="1349273"/>
                    <a:pt x="1024472" y="1327841"/>
                  </a:cubicBezTo>
                  <a:cubicBezTo>
                    <a:pt x="1024472" y="1327841"/>
                    <a:pt x="1024472" y="1327841"/>
                    <a:pt x="1024472" y="1327841"/>
                  </a:cubicBezTo>
                  <a:cubicBezTo>
                    <a:pt x="988277" y="1304029"/>
                    <a:pt x="951606" y="1280693"/>
                    <a:pt x="915411" y="1256404"/>
                  </a:cubicBezTo>
                  <a:cubicBezTo>
                    <a:pt x="904458" y="1249260"/>
                    <a:pt x="902552" y="1236401"/>
                    <a:pt x="899219" y="1224971"/>
                  </a:cubicBezTo>
                  <a:cubicBezTo>
                    <a:pt x="897314" y="1219256"/>
                    <a:pt x="903029" y="1219733"/>
                    <a:pt x="906362" y="1219733"/>
                  </a:cubicBezTo>
                  <a:cubicBezTo>
                    <a:pt x="920650" y="1220209"/>
                    <a:pt x="935414" y="1221638"/>
                    <a:pt x="949701" y="1222590"/>
                  </a:cubicBezTo>
                  <a:cubicBezTo>
                    <a:pt x="968275" y="1221638"/>
                    <a:pt x="968275" y="1221638"/>
                    <a:pt x="971609" y="1202588"/>
                  </a:cubicBezTo>
                  <a:cubicBezTo>
                    <a:pt x="972561" y="1197349"/>
                    <a:pt x="973514" y="1192110"/>
                    <a:pt x="974466" y="1186871"/>
                  </a:cubicBezTo>
                  <a:cubicBezTo>
                    <a:pt x="974466" y="1186871"/>
                    <a:pt x="974466" y="1186871"/>
                    <a:pt x="974466" y="1186871"/>
                  </a:cubicBezTo>
                  <a:cubicBezTo>
                    <a:pt x="974942" y="1182109"/>
                    <a:pt x="974942" y="1177346"/>
                    <a:pt x="975419" y="1173060"/>
                  </a:cubicBezTo>
                  <a:cubicBezTo>
                    <a:pt x="975895" y="1170203"/>
                    <a:pt x="976371" y="1167821"/>
                    <a:pt x="976847" y="1164964"/>
                  </a:cubicBezTo>
                  <a:cubicBezTo>
                    <a:pt x="976847" y="1164964"/>
                    <a:pt x="976847" y="1164964"/>
                    <a:pt x="976847" y="1164964"/>
                  </a:cubicBezTo>
                  <a:cubicBezTo>
                    <a:pt x="977800" y="1154486"/>
                    <a:pt x="979229" y="1144009"/>
                    <a:pt x="980181" y="1133531"/>
                  </a:cubicBezTo>
                  <a:lnTo>
                    <a:pt x="980181" y="1133531"/>
                  </a:lnTo>
                  <a:cubicBezTo>
                    <a:pt x="986849" y="1074476"/>
                    <a:pt x="993516" y="1014945"/>
                    <a:pt x="1000184" y="955890"/>
                  </a:cubicBezTo>
                  <a:cubicBezTo>
                    <a:pt x="1000660" y="949699"/>
                    <a:pt x="1002089" y="943507"/>
                    <a:pt x="1003517" y="937792"/>
                  </a:cubicBezTo>
                  <a:cubicBezTo>
                    <a:pt x="1007804" y="921600"/>
                    <a:pt x="1017805" y="913504"/>
                    <a:pt x="1034474" y="912075"/>
                  </a:cubicBezTo>
                  <a:cubicBezTo>
                    <a:pt x="1088766" y="907789"/>
                    <a:pt x="1143535" y="903979"/>
                    <a:pt x="1197827" y="902550"/>
                  </a:cubicBezTo>
                  <a:cubicBezTo>
                    <a:pt x="1209258" y="902074"/>
                    <a:pt x="1220211" y="903026"/>
                    <a:pt x="1230689" y="907789"/>
                  </a:cubicBezTo>
                  <a:cubicBezTo>
                    <a:pt x="1244500" y="913980"/>
                    <a:pt x="1253072" y="923981"/>
                    <a:pt x="1256883" y="938745"/>
                  </a:cubicBezTo>
                  <a:cubicBezTo>
                    <a:pt x="1265931" y="973987"/>
                    <a:pt x="1271170" y="1010182"/>
                    <a:pt x="1277837" y="1045901"/>
                  </a:cubicBezTo>
                  <a:cubicBezTo>
                    <a:pt x="1279743" y="1055902"/>
                    <a:pt x="1276409" y="1059236"/>
                    <a:pt x="1266408" y="1059236"/>
                  </a:cubicBezTo>
                  <a:cubicBezTo>
                    <a:pt x="1242595" y="1058760"/>
                    <a:pt x="1219259" y="1058760"/>
                    <a:pt x="1195446" y="1058760"/>
                  </a:cubicBezTo>
                  <a:lnTo>
                    <a:pt x="1195446" y="1058760"/>
                  </a:lnTo>
                  <a:cubicBezTo>
                    <a:pt x="1188779" y="1058760"/>
                    <a:pt x="1182587" y="1058760"/>
                    <a:pt x="1175920" y="1058760"/>
                  </a:cubicBezTo>
                  <a:cubicBezTo>
                    <a:pt x="1175920" y="1058760"/>
                    <a:pt x="1175920" y="1058760"/>
                    <a:pt x="1175920" y="1058760"/>
                  </a:cubicBezTo>
                  <a:cubicBezTo>
                    <a:pt x="1146869" y="1058760"/>
                    <a:pt x="1117341" y="1059236"/>
                    <a:pt x="1088290" y="1059236"/>
                  </a:cubicBezTo>
                  <a:cubicBezTo>
                    <a:pt x="1083051" y="1059236"/>
                    <a:pt x="1075908" y="1057331"/>
                    <a:pt x="1075431" y="1066380"/>
                  </a:cubicBezTo>
                  <a:cubicBezTo>
                    <a:pt x="1075431" y="1074476"/>
                    <a:pt x="1081622" y="1073524"/>
                    <a:pt x="1086861" y="1074476"/>
                  </a:cubicBezTo>
                  <a:cubicBezTo>
                    <a:pt x="1096862" y="1076381"/>
                    <a:pt x="1107340" y="1075429"/>
                    <a:pt x="1117341" y="1077810"/>
                  </a:cubicBezTo>
                  <a:cubicBezTo>
                    <a:pt x="1118294" y="1077810"/>
                    <a:pt x="1119722" y="1078286"/>
                    <a:pt x="1121151" y="1078763"/>
                  </a:cubicBezTo>
                  <a:cubicBezTo>
                    <a:pt x="1144964" y="1080667"/>
                    <a:pt x="1168776" y="1082096"/>
                    <a:pt x="1193065" y="1084001"/>
                  </a:cubicBezTo>
                  <a:cubicBezTo>
                    <a:pt x="1211639" y="1084954"/>
                    <a:pt x="1230212" y="1085430"/>
                    <a:pt x="1248786" y="1086383"/>
                  </a:cubicBezTo>
                  <a:cubicBezTo>
                    <a:pt x="1273551" y="1087811"/>
                    <a:pt x="1282600" y="1098289"/>
                    <a:pt x="1281171" y="1123054"/>
                  </a:cubicBezTo>
                  <a:close/>
                </a:path>
              </a:pathLst>
            </a:custGeom>
            <a:solidFill>
              <a:schemeClr val="bg1"/>
            </a:solidFill>
            <a:ln w="4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oup 78">
            <a:extLst>
              <a:ext uri="{FF2B5EF4-FFF2-40B4-BE49-F238E27FC236}">
                <a16:creationId xmlns:a16="http://schemas.microsoft.com/office/drawing/2014/main" id="{BE82BA47-34E3-4AEE-ADC4-33DD6B09E6D9}"/>
              </a:ext>
            </a:extLst>
          </p:cNvPr>
          <p:cNvGrpSpPr/>
          <p:nvPr/>
        </p:nvGrpSpPr>
        <p:grpSpPr>
          <a:xfrm>
            <a:off x="9088211" y="559660"/>
            <a:ext cx="2760519" cy="1392256"/>
            <a:chOff x="5714789" y="4152439"/>
            <a:chExt cx="2760519" cy="1392256"/>
          </a:xfrm>
        </p:grpSpPr>
        <p:sp>
          <p:nvSpPr>
            <p:cNvPr id="15" name="Freeform: Shape 59">
              <a:extLst>
                <a:ext uri="{FF2B5EF4-FFF2-40B4-BE49-F238E27FC236}">
                  <a16:creationId xmlns:a16="http://schemas.microsoft.com/office/drawing/2014/main" id="{FE39F714-1E0C-45F0-884D-DC21161AFA56}"/>
                </a:ext>
              </a:extLst>
            </p:cNvPr>
            <p:cNvSpPr/>
            <p:nvPr/>
          </p:nvSpPr>
          <p:spPr>
            <a:xfrm>
              <a:off x="5714789" y="4152439"/>
              <a:ext cx="1131675" cy="1392256"/>
            </a:xfrm>
            <a:custGeom>
              <a:avLst/>
              <a:gdLst>
                <a:gd name="connsiteX0" fmla="*/ 2494 w 1681460"/>
                <a:gd name="connsiteY0" fmla="*/ 2068635 h 2068635"/>
                <a:gd name="connsiteX1" fmla="*/ 1035 w 1681460"/>
                <a:gd name="connsiteY1" fmla="*/ 2055019 h 2068635"/>
                <a:gd name="connsiteX2" fmla="*/ 66196 w 1681460"/>
                <a:gd name="connsiteY2" fmla="*/ 1874123 h 2068635"/>
                <a:gd name="connsiteX3" fmla="*/ 165398 w 1681460"/>
                <a:gd name="connsiteY3" fmla="*/ 1714622 h 2068635"/>
                <a:gd name="connsiteX4" fmla="*/ 315659 w 1681460"/>
                <a:gd name="connsiteY4" fmla="*/ 1528863 h 2068635"/>
                <a:gd name="connsiteX5" fmla="*/ 409511 w 1681460"/>
                <a:gd name="connsiteY5" fmla="*/ 1401457 h 2068635"/>
                <a:gd name="connsiteX6" fmla="*/ 415347 w 1681460"/>
                <a:gd name="connsiteY6" fmla="*/ 1391731 h 2068635"/>
                <a:gd name="connsiteX7" fmla="*/ 453277 w 1681460"/>
                <a:gd name="connsiteY7" fmla="*/ 1305660 h 2068635"/>
                <a:gd name="connsiteX8" fmla="*/ 464947 w 1681460"/>
                <a:gd name="connsiteY8" fmla="*/ 1246820 h 2068635"/>
                <a:gd name="connsiteX9" fmla="*/ 468351 w 1681460"/>
                <a:gd name="connsiteY9" fmla="*/ 1224451 h 2068635"/>
                <a:gd name="connsiteX10" fmla="*/ 512603 w 1681460"/>
                <a:gd name="connsiteY10" fmla="*/ 1196733 h 2068635"/>
                <a:gd name="connsiteX11" fmla="*/ 546156 w 1681460"/>
                <a:gd name="connsiteY11" fmla="*/ 1167556 h 2068635"/>
                <a:gd name="connsiteX12" fmla="*/ 535944 w 1681460"/>
                <a:gd name="connsiteY12" fmla="*/ 1060574 h 2068635"/>
                <a:gd name="connsiteX13" fmla="*/ 515521 w 1681460"/>
                <a:gd name="connsiteY13" fmla="*/ 1022157 h 2068635"/>
                <a:gd name="connsiteX14" fmla="*/ 495097 w 1681460"/>
                <a:gd name="connsiteY14" fmla="*/ 985200 h 2068635"/>
                <a:gd name="connsiteX15" fmla="*/ 462516 w 1681460"/>
                <a:gd name="connsiteY15" fmla="*/ 905450 h 2068635"/>
                <a:gd name="connsiteX16" fmla="*/ 401244 w 1681460"/>
                <a:gd name="connsiteY16" fmla="*/ 728444 h 2068635"/>
                <a:gd name="connsiteX17" fmla="*/ 385683 w 1681460"/>
                <a:gd name="connsiteY17" fmla="*/ 630215 h 2068635"/>
                <a:gd name="connsiteX18" fmla="*/ 381793 w 1681460"/>
                <a:gd name="connsiteY18" fmla="*/ 602497 h 2068635"/>
                <a:gd name="connsiteX19" fmla="*/ 391519 w 1681460"/>
                <a:gd name="connsiteY19" fmla="*/ 481899 h 2068635"/>
                <a:gd name="connsiteX20" fmla="*/ 475646 w 1681460"/>
                <a:gd name="connsiteY20" fmla="*/ 271339 h 2068635"/>
                <a:gd name="connsiteX21" fmla="*/ 522329 w 1681460"/>
                <a:gd name="connsiteY21" fmla="*/ 225629 h 2068635"/>
                <a:gd name="connsiteX22" fmla="*/ 536917 w 1681460"/>
                <a:gd name="connsiteY22" fmla="*/ 159981 h 2068635"/>
                <a:gd name="connsiteX23" fmla="*/ 538862 w 1681460"/>
                <a:gd name="connsiteY23" fmla="*/ 158035 h 2068635"/>
                <a:gd name="connsiteX24" fmla="*/ 587004 w 1681460"/>
                <a:gd name="connsiteY24" fmla="*/ 131776 h 2068635"/>
                <a:gd name="connsiteX25" fmla="*/ 612291 w 1681460"/>
                <a:gd name="connsiteY25" fmla="*/ 91901 h 2068635"/>
                <a:gd name="connsiteX26" fmla="*/ 627365 w 1681460"/>
                <a:gd name="connsiteY26" fmla="*/ 93846 h 2068635"/>
                <a:gd name="connsiteX27" fmla="*/ 647789 w 1681460"/>
                <a:gd name="connsiteY27" fmla="*/ 100654 h 2068635"/>
                <a:gd name="connsiteX28" fmla="*/ 709061 w 1681460"/>
                <a:gd name="connsiteY28" fmla="*/ 71964 h 2068635"/>
                <a:gd name="connsiteX29" fmla="*/ 727053 w 1681460"/>
                <a:gd name="connsiteY29" fmla="*/ 64669 h 2068635"/>
                <a:gd name="connsiteX30" fmla="*/ 797564 w 1681460"/>
                <a:gd name="connsiteY30" fmla="*/ 35979 h 2068635"/>
                <a:gd name="connsiteX31" fmla="*/ 855431 w 1681460"/>
                <a:gd name="connsiteY31" fmla="*/ 16041 h 2068635"/>
                <a:gd name="connsiteX32" fmla="*/ 899683 w 1681460"/>
                <a:gd name="connsiteY32" fmla="*/ 5829 h 2068635"/>
                <a:gd name="connsiteX33" fmla="*/ 972625 w 1681460"/>
                <a:gd name="connsiteY33" fmla="*/ 9233 h 2068635"/>
                <a:gd name="connsiteX34" fmla="*/ 1059183 w 1681460"/>
                <a:gd name="connsiteY34" fmla="*/ 21877 h 2068635"/>
                <a:gd name="connsiteX35" fmla="*/ 1092250 w 1681460"/>
                <a:gd name="connsiteY35" fmla="*/ 28198 h 2068635"/>
                <a:gd name="connsiteX36" fmla="*/ 1168110 w 1681460"/>
                <a:gd name="connsiteY36" fmla="*/ 45704 h 2068635"/>
                <a:gd name="connsiteX37" fmla="*/ 1272661 w 1681460"/>
                <a:gd name="connsiteY37" fmla="*/ 74881 h 2068635"/>
                <a:gd name="connsiteX38" fmla="*/ 1408820 w 1681460"/>
                <a:gd name="connsiteY38" fmla="*/ 123996 h 2068635"/>
                <a:gd name="connsiteX39" fmla="*/ 1451126 w 1681460"/>
                <a:gd name="connsiteY39" fmla="*/ 144420 h 2068635"/>
                <a:gd name="connsiteX40" fmla="*/ 1470577 w 1681460"/>
                <a:gd name="connsiteY40" fmla="*/ 189157 h 2068635"/>
                <a:gd name="connsiteX41" fmla="*/ 1470091 w 1681460"/>
                <a:gd name="connsiteY41" fmla="*/ 190616 h 2068635"/>
                <a:gd name="connsiteX42" fmla="*/ 1469119 w 1681460"/>
                <a:gd name="connsiteY42" fmla="*/ 248970 h 2068635"/>
                <a:gd name="connsiteX43" fmla="*/ 1458420 w 1681460"/>
                <a:gd name="connsiteY43" fmla="*/ 260155 h 2068635"/>
                <a:gd name="connsiteX44" fmla="*/ 1446750 w 1681460"/>
                <a:gd name="connsiteY44" fmla="*/ 292735 h 2068635"/>
                <a:gd name="connsiteX45" fmla="*/ 1508994 w 1681460"/>
                <a:gd name="connsiteY45" fmla="*/ 451263 h 2068635"/>
                <a:gd name="connsiteX46" fmla="*/ 1504617 w 1681460"/>
                <a:gd name="connsiteY46" fmla="*/ 517397 h 2068635"/>
                <a:gd name="connsiteX47" fmla="*/ 1509966 w 1681460"/>
                <a:gd name="connsiteY47" fmla="*/ 553869 h 2068635"/>
                <a:gd name="connsiteX48" fmla="*/ 1631537 w 1681460"/>
                <a:gd name="connsiteY48" fmla="*/ 708020 h 2068635"/>
                <a:gd name="connsiteX49" fmla="*/ 1675788 w 1681460"/>
                <a:gd name="connsiteY49" fmla="*/ 778531 h 2068635"/>
                <a:gd name="connsiteX50" fmla="*/ 1667035 w 1681460"/>
                <a:gd name="connsiteY50" fmla="*/ 823268 h 2068635"/>
                <a:gd name="connsiteX51" fmla="*/ 1602360 w 1681460"/>
                <a:gd name="connsiteY51" fmla="*/ 852445 h 2068635"/>
                <a:gd name="connsiteX52" fmla="*/ 1573669 w 1681460"/>
                <a:gd name="connsiteY52" fmla="*/ 893779 h 2068635"/>
                <a:gd name="connsiteX53" fmla="*/ 1597011 w 1681460"/>
                <a:gd name="connsiteY53" fmla="*/ 947270 h 2068635"/>
                <a:gd name="connsiteX54" fmla="*/ 1593120 w 1681460"/>
                <a:gd name="connsiteY54" fmla="*/ 983255 h 2068635"/>
                <a:gd name="connsiteX55" fmla="*/ 1581936 w 1681460"/>
                <a:gd name="connsiteY55" fmla="*/ 992981 h 2068635"/>
                <a:gd name="connsiteX56" fmla="*/ 1578532 w 1681460"/>
                <a:gd name="connsiteY56" fmla="*/ 1023616 h 2068635"/>
                <a:gd name="connsiteX57" fmla="*/ 1578046 w 1681460"/>
                <a:gd name="connsiteY57" fmla="*/ 1071272 h 2068635"/>
                <a:gd name="connsiteX58" fmla="*/ 1563457 w 1681460"/>
                <a:gd name="connsiteY58" fmla="*/ 1148104 h 2068635"/>
                <a:gd name="connsiteX59" fmla="*/ 1583881 w 1681460"/>
                <a:gd name="connsiteY59" fmla="*/ 1215211 h 2068635"/>
                <a:gd name="connsiteX60" fmla="*/ 1577559 w 1681460"/>
                <a:gd name="connsiteY60" fmla="*/ 1249737 h 2068635"/>
                <a:gd name="connsiteX61" fmla="*/ 1464256 w 1681460"/>
                <a:gd name="connsiteY61" fmla="*/ 1315385 h 2068635"/>
                <a:gd name="connsiteX62" fmla="*/ 1253210 w 1681460"/>
                <a:gd name="connsiteY62" fmla="*/ 1308577 h 2068635"/>
                <a:gd name="connsiteX63" fmla="*/ 1192424 w 1681460"/>
                <a:gd name="connsiteY63" fmla="*/ 1362555 h 2068635"/>
                <a:gd name="connsiteX64" fmla="*/ 1191452 w 1681460"/>
                <a:gd name="connsiteY64" fmla="*/ 1370821 h 2068635"/>
                <a:gd name="connsiteX65" fmla="*/ 1143310 w 1681460"/>
                <a:gd name="connsiteY65" fmla="*/ 1507466 h 2068635"/>
                <a:gd name="connsiteX66" fmla="*/ 1118510 w 1681460"/>
                <a:gd name="connsiteY66" fmla="*/ 1558526 h 2068635"/>
                <a:gd name="connsiteX67" fmla="*/ 1124831 w 1681460"/>
                <a:gd name="connsiteY67" fmla="*/ 1584785 h 2068635"/>
                <a:gd name="connsiteX68" fmla="*/ 1242998 w 1681460"/>
                <a:gd name="connsiteY68" fmla="*/ 1690794 h 2068635"/>
                <a:gd name="connsiteX69" fmla="*/ 1330528 w 1681460"/>
                <a:gd name="connsiteY69" fmla="*/ 1747203 h 2068635"/>
                <a:gd name="connsiteX70" fmla="*/ 1400067 w 1681460"/>
                <a:gd name="connsiteY70" fmla="*/ 1789023 h 2068635"/>
                <a:gd name="connsiteX71" fmla="*/ 1405416 w 1681460"/>
                <a:gd name="connsiteY71" fmla="*/ 1811879 h 2068635"/>
                <a:gd name="connsiteX72" fmla="*/ 1388396 w 1681460"/>
                <a:gd name="connsiteY72" fmla="*/ 1888711 h 2068635"/>
                <a:gd name="connsiteX73" fmla="*/ 1398608 w 1681460"/>
                <a:gd name="connsiteY73" fmla="*/ 1910107 h 2068635"/>
                <a:gd name="connsiteX74" fmla="*/ 1412224 w 1681460"/>
                <a:gd name="connsiteY74" fmla="*/ 1921778 h 2068635"/>
                <a:gd name="connsiteX75" fmla="*/ 1495378 w 1681460"/>
                <a:gd name="connsiteY75" fmla="*/ 2048211 h 2068635"/>
                <a:gd name="connsiteX76" fmla="*/ 1493919 w 1681460"/>
                <a:gd name="connsiteY76" fmla="*/ 2068149 h 2068635"/>
                <a:gd name="connsiteX77" fmla="*/ 1451126 w 1681460"/>
                <a:gd name="connsiteY77" fmla="*/ 2068149 h 2068635"/>
                <a:gd name="connsiteX78" fmla="*/ 1433620 w 1681460"/>
                <a:gd name="connsiteY78" fmla="*/ 2066690 h 2068635"/>
                <a:gd name="connsiteX79" fmla="*/ 56957 w 1681460"/>
                <a:gd name="connsiteY79" fmla="*/ 2066690 h 2068635"/>
                <a:gd name="connsiteX80" fmla="*/ 39451 w 1681460"/>
                <a:gd name="connsiteY80" fmla="*/ 2068149 h 2068635"/>
                <a:gd name="connsiteX81" fmla="*/ 2494 w 1681460"/>
                <a:gd name="connsiteY81" fmla="*/ 2068635 h 206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681460" h="2068635">
                  <a:moveTo>
                    <a:pt x="2494" y="2068635"/>
                  </a:moveTo>
                  <a:cubicBezTo>
                    <a:pt x="62" y="2064259"/>
                    <a:pt x="-910" y="2060368"/>
                    <a:pt x="1035" y="2055019"/>
                  </a:cubicBezTo>
                  <a:cubicBezTo>
                    <a:pt x="21459" y="1994234"/>
                    <a:pt x="41396" y="1932963"/>
                    <a:pt x="66196" y="1874123"/>
                  </a:cubicBezTo>
                  <a:cubicBezTo>
                    <a:pt x="90511" y="1815769"/>
                    <a:pt x="131358" y="1767627"/>
                    <a:pt x="165398" y="1714622"/>
                  </a:cubicBezTo>
                  <a:cubicBezTo>
                    <a:pt x="208677" y="1647029"/>
                    <a:pt x="264113" y="1590134"/>
                    <a:pt x="315659" y="1528863"/>
                  </a:cubicBezTo>
                  <a:cubicBezTo>
                    <a:pt x="349699" y="1488501"/>
                    <a:pt x="375958" y="1442305"/>
                    <a:pt x="409511" y="1401457"/>
                  </a:cubicBezTo>
                  <a:cubicBezTo>
                    <a:pt x="411943" y="1398539"/>
                    <a:pt x="414860" y="1395135"/>
                    <a:pt x="415347" y="1391731"/>
                  </a:cubicBezTo>
                  <a:cubicBezTo>
                    <a:pt x="420696" y="1359637"/>
                    <a:pt x="441606" y="1334837"/>
                    <a:pt x="453277" y="1305660"/>
                  </a:cubicBezTo>
                  <a:cubicBezTo>
                    <a:pt x="461057" y="1286695"/>
                    <a:pt x="462516" y="1266757"/>
                    <a:pt x="464947" y="1246820"/>
                  </a:cubicBezTo>
                  <a:cubicBezTo>
                    <a:pt x="465920" y="1239039"/>
                    <a:pt x="466406" y="1231745"/>
                    <a:pt x="468351" y="1224451"/>
                  </a:cubicBezTo>
                  <a:cubicBezTo>
                    <a:pt x="476132" y="1192842"/>
                    <a:pt x="481481" y="1189925"/>
                    <a:pt x="512603" y="1196733"/>
                  </a:cubicBezTo>
                  <a:cubicBezTo>
                    <a:pt x="533513" y="1201109"/>
                    <a:pt x="551019" y="1188466"/>
                    <a:pt x="546156" y="1167556"/>
                  </a:cubicBezTo>
                  <a:cubicBezTo>
                    <a:pt x="538376" y="1132057"/>
                    <a:pt x="539348" y="1096072"/>
                    <a:pt x="535944" y="1060574"/>
                  </a:cubicBezTo>
                  <a:cubicBezTo>
                    <a:pt x="534486" y="1045013"/>
                    <a:pt x="525732" y="1032856"/>
                    <a:pt x="515521" y="1022157"/>
                  </a:cubicBezTo>
                  <a:cubicBezTo>
                    <a:pt x="505795" y="1011459"/>
                    <a:pt x="498987" y="999302"/>
                    <a:pt x="495097" y="985200"/>
                  </a:cubicBezTo>
                  <a:cubicBezTo>
                    <a:pt x="487316" y="957482"/>
                    <a:pt x="468838" y="934141"/>
                    <a:pt x="462516" y="905450"/>
                  </a:cubicBezTo>
                  <a:cubicBezTo>
                    <a:pt x="449386" y="844179"/>
                    <a:pt x="423613" y="786797"/>
                    <a:pt x="401244" y="728444"/>
                  </a:cubicBezTo>
                  <a:cubicBezTo>
                    <a:pt x="389087" y="696835"/>
                    <a:pt x="391033" y="662796"/>
                    <a:pt x="385683" y="630215"/>
                  </a:cubicBezTo>
                  <a:cubicBezTo>
                    <a:pt x="384225" y="620975"/>
                    <a:pt x="384711" y="611250"/>
                    <a:pt x="381793" y="602497"/>
                  </a:cubicBezTo>
                  <a:cubicBezTo>
                    <a:pt x="369150" y="560676"/>
                    <a:pt x="384225" y="521774"/>
                    <a:pt x="391519" y="481899"/>
                  </a:cubicBezTo>
                  <a:cubicBezTo>
                    <a:pt x="406107" y="406525"/>
                    <a:pt x="430908" y="334556"/>
                    <a:pt x="475646" y="271339"/>
                  </a:cubicBezTo>
                  <a:cubicBezTo>
                    <a:pt x="488289" y="253833"/>
                    <a:pt x="502877" y="237786"/>
                    <a:pt x="522329" y="225629"/>
                  </a:cubicBezTo>
                  <a:cubicBezTo>
                    <a:pt x="552478" y="207150"/>
                    <a:pt x="556368" y="187699"/>
                    <a:pt x="536917" y="159981"/>
                  </a:cubicBezTo>
                  <a:cubicBezTo>
                    <a:pt x="537403" y="159494"/>
                    <a:pt x="538376" y="158035"/>
                    <a:pt x="538862" y="158035"/>
                  </a:cubicBezTo>
                  <a:cubicBezTo>
                    <a:pt x="565608" y="163871"/>
                    <a:pt x="576792" y="165816"/>
                    <a:pt x="587004" y="131776"/>
                  </a:cubicBezTo>
                  <a:cubicBezTo>
                    <a:pt x="591380" y="117188"/>
                    <a:pt x="600134" y="103086"/>
                    <a:pt x="612291" y="91901"/>
                  </a:cubicBezTo>
                  <a:cubicBezTo>
                    <a:pt x="617153" y="87525"/>
                    <a:pt x="623475" y="81203"/>
                    <a:pt x="627365" y="93846"/>
                  </a:cubicBezTo>
                  <a:cubicBezTo>
                    <a:pt x="630769" y="104544"/>
                    <a:pt x="640495" y="103086"/>
                    <a:pt x="647789" y="100654"/>
                  </a:cubicBezTo>
                  <a:cubicBezTo>
                    <a:pt x="669186" y="93360"/>
                    <a:pt x="692527" y="88983"/>
                    <a:pt x="709061" y="71964"/>
                  </a:cubicBezTo>
                  <a:cubicBezTo>
                    <a:pt x="713923" y="67101"/>
                    <a:pt x="720245" y="65156"/>
                    <a:pt x="727053" y="64669"/>
                  </a:cubicBezTo>
                  <a:cubicBezTo>
                    <a:pt x="753312" y="61752"/>
                    <a:pt x="775681" y="50081"/>
                    <a:pt x="797564" y="35979"/>
                  </a:cubicBezTo>
                  <a:cubicBezTo>
                    <a:pt x="815070" y="24308"/>
                    <a:pt x="834035" y="17500"/>
                    <a:pt x="855431" y="16041"/>
                  </a:cubicBezTo>
                  <a:cubicBezTo>
                    <a:pt x="870506" y="15069"/>
                    <a:pt x="885581" y="10692"/>
                    <a:pt x="899683" y="5829"/>
                  </a:cubicBezTo>
                  <a:cubicBezTo>
                    <a:pt x="924483" y="-2437"/>
                    <a:pt x="948797" y="-2437"/>
                    <a:pt x="972625" y="9233"/>
                  </a:cubicBezTo>
                  <a:cubicBezTo>
                    <a:pt x="1000343" y="22849"/>
                    <a:pt x="1028061" y="30630"/>
                    <a:pt x="1059183" y="21877"/>
                  </a:cubicBezTo>
                  <a:cubicBezTo>
                    <a:pt x="1069882" y="18959"/>
                    <a:pt x="1081066" y="22363"/>
                    <a:pt x="1092250" y="28198"/>
                  </a:cubicBezTo>
                  <a:cubicBezTo>
                    <a:pt x="1116078" y="40355"/>
                    <a:pt x="1142824" y="41328"/>
                    <a:pt x="1168110" y="45704"/>
                  </a:cubicBezTo>
                  <a:cubicBezTo>
                    <a:pt x="1204095" y="51054"/>
                    <a:pt x="1239107" y="58348"/>
                    <a:pt x="1272661" y="74881"/>
                  </a:cubicBezTo>
                  <a:cubicBezTo>
                    <a:pt x="1315940" y="96278"/>
                    <a:pt x="1362137" y="111839"/>
                    <a:pt x="1408820" y="123996"/>
                  </a:cubicBezTo>
                  <a:cubicBezTo>
                    <a:pt x="1424381" y="127886"/>
                    <a:pt x="1437997" y="135666"/>
                    <a:pt x="1451126" y="144420"/>
                  </a:cubicBezTo>
                  <a:cubicBezTo>
                    <a:pt x="1468146" y="155118"/>
                    <a:pt x="1478358" y="168247"/>
                    <a:pt x="1470577" y="189157"/>
                  </a:cubicBezTo>
                  <a:cubicBezTo>
                    <a:pt x="1470577" y="189644"/>
                    <a:pt x="1470091" y="190616"/>
                    <a:pt x="1470091" y="190616"/>
                  </a:cubicBezTo>
                  <a:cubicBezTo>
                    <a:pt x="1481276" y="210554"/>
                    <a:pt x="1471064" y="229519"/>
                    <a:pt x="1469119" y="248970"/>
                  </a:cubicBezTo>
                  <a:cubicBezTo>
                    <a:pt x="1468146" y="257237"/>
                    <a:pt x="1464742" y="258209"/>
                    <a:pt x="1458420" y="260155"/>
                  </a:cubicBezTo>
                  <a:cubicBezTo>
                    <a:pt x="1436538" y="266962"/>
                    <a:pt x="1434106" y="273284"/>
                    <a:pt x="1446750" y="292735"/>
                  </a:cubicBezTo>
                  <a:cubicBezTo>
                    <a:pt x="1477872" y="341364"/>
                    <a:pt x="1497809" y="394854"/>
                    <a:pt x="1508994" y="451263"/>
                  </a:cubicBezTo>
                  <a:cubicBezTo>
                    <a:pt x="1513370" y="473632"/>
                    <a:pt x="1511911" y="496001"/>
                    <a:pt x="1504617" y="517397"/>
                  </a:cubicBezTo>
                  <a:cubicBezTo>
                    <a:pt x="1499754" y="531013"/>
                    <a:pt x="1501699" y="542198"/>
                    <a:pt x="1509966" y="553869"/>
                  </a:cubicBezTo>
                  <a:cubicBezTo>
                    <a:pt x="1547896" y="607359"/>
                    <a:pt x="1592148" y="655988"/>
                    <a:pt x="1631537" y="708020"/>
                  </a:cubicBezTo>
                  <a:cubicBezTo>
                    <a:pt x="1648556" y="730389"/>
                    <a:pt x="1664118" y="753244"/>
                    <a:pt x="1675788" y="778531"/>
                  </a:cubicBezTo>
                  <a:cubicBezTo>
                    <a:pt x="1685028" y="797982"/>
                    <a:pt x="1683569" y="810625"/>
                    <a:pt x="1667035" y="823268"/>
                  </a:cubicBezTo>
                  <a:cubicBezTo>
                    <a:pt x="1648070" y="837857"/>
                    <a:pt x="1628133" y="850500"/>
                    <a:pt x="1602360" y="852445"/>
                  </a:cubicBezTo>
                  <a:cubicBezTo>
                    <a:pt x="1576587" y="854390"/>
                    <a:pt x="1566861" y="868979"/>
                    <a:pt x="1573669" y="893779"/>
                  </a:cubicBezTo>
                  <a:cubicBezTo>
                    <a:pt x="1579018" y="912744"/>
                    <a:pt x="1583395" y="931709"/>
                    <a:pt x="1597011" y="947270"/>
                  </a:cubicBezTo>
                  <a:cubicBezTo>
                    <a:pt x="1607709" y="959914"/>
                    <a:pt x="1605764" y="972071"/>
                    <a:pt x="1593120" y="983255"/>
                  </a:cubicBezTo>
                  <a:cubicBezTo>
                    <a:pt x="1589230" y="986659"/>
                    <a:pt x="1585826" y="990063"/>
                    <a:pt x="1581936" y="992981"/>
                  </a:cubicBezTo>
                  <a:cubicBezTo>
                    <a:pt x="1570265" y="1002220"/>
                    <a:pt x="1569293" y="1011946"/>
                    <a:pt x="1578532" y="1023616"/>
                  </a:cubicBezTo>
                  <a:cubicBezTo>
                    <a:pt x="1597983" y="1047930"/>
                    <a:pt x="1598470" y="1048417"/>
                    <a:pt x="1578046" y="1071272"/>
                  </a:cubicBezTo>
                  <a:cubicBezTo>
                    <a:pt x="1557136" y="1094614"/>
                    <a:pt x="1551786" y="1118928"/>
                    <a:pt x="1563457" y="1148104"/>
                  </a:cubicBezTo>
                  <a:cubicBezTo>
                    <a:pt x="1572210" y="1169987"/>
                    <a:pt x="1579504" y="1191870"/>
                    <a:pt x="1583881" y="1215211"/>
                  </a:cubicBezTo>
                  <a:cubicBezTo>
                    <a:pt x="1586313" y="1227855"/>
                    <a:pt x="1583881" y="1239039"/>
                    <a:pt x="1577559" y="1249737"/>
                  </a:cubicBezTo>
                  <a:cubicBezTo>
                    <a:pt x="1551786" y="1292044"/>
                    <a:pt x="1513856" y="1313926"/>
                    <a:pt x="1464256" y="1315385"/>
                  </a:cubicBezTo>
                  <a:cubicBezTo>
                    <a:pt x="1393745" y="1317817"/>
                    <a:pt x="1323721" y="1311009"/>
                    <a:pt x="1253210" y="1308577"/>
                  </a:cubicBezTo>
                  <a:cubicBezTo>
                    <a:pt x="1212848" y="1307118"/>
                    <a:pt x="1196801" y="1322680"/>
                    <a:pt x="1192424" y="1362555"/>
                  </a:cubicBezTo>
                  <a:cubicBezTo>
                    <a:pt x="1191938" y="1365472"/>
                    <a:pt x="1191452" y="1367904"/>
                    <a:pt x="1191452" y="1370821"/>
                  </a:cubicBezTo>
                  <a:cubicBezTo>
                    <a:pt x="1194856" y="1423340"/>
                    <a:pt x="1175891" y="1467591"/>
                    <a:pt x="1143310" y="1507466"/>
                  </a:cubicBezTo>
                  <a:cubicBezTo>
                    <a:pt x="1131153" y="1522055"/>
                    <a:pt x="1124345" y="1540534"/>
                    <a:pt x="1118510" y="1558526"/>
                  </a:cubicBezTo>
                  <a:cubicBezTo>
                    <a:pt x="1115592" y="1568252"/>
                    <a:pt x="1115592" y="1576518"/>
                    <a:pt x="1124831" y="1584785"/>
                  </a:cubicBezTo>
                  <a:cubicBezTo>
                    <a:pt x="1164706" y="1619797"/>
                    <a:pt x="1204095" y="1654810"/>
                    <a:pt x="1242998" y="1690794"/>
                  </a:cubicBezTo>
                  <a:cubicBezTo>
                    <a:pt x="1268771" y="1714622"/>
                    <a:pt x="1298434" y="1732615"/>
                    <a:pt x="1330528" y="1747203"/>
                  </a:cubicBezTo>
                  <a:cubicBezTo>
                    <a:pt x="1355329" y="1758388"/>
                    <a:pt x="1379643" y="1770545"/>
                    <a:pt x="1400067" y="1789023"/>
                  </a:cubicBezTo>
                  <a:cubicBezTo>
                    <a:pt x="1407847" y="1795831"/>
                    <a:pt x="1409306" y="1801667"/>
                    <a:pt x="1405416" y="1811879"/>
                  </a:cubicBezTo>
                  <a:cubicBezTo>
                    <a:pt x="1395690" y="1836679"/>
                    <a:pt x="1383533" y="1860507"/>
                    <a:pt x="1388396" y="1888711"/>
                  </a:cubicBezTo>
                  <a:cubicBezTo>
                    <a:pt x="1389855" y="1897464"/>
                    <a:pt x="1391800" y="1904272"/>
                    <a:pt x="1398608" y="1910107"/>
                  </a:cubicBezTo>
                  <a:cubicBezTo>
                    <a:pt x="1402984" y="1913998"/>
                    <a:pt x="1407361" y="1918860"/>
                    <a:pt x="1412224" y="1921778"/>
                  </a:cubicBezTo>
                  <a:cubicBezTo>
                    <a:pt x="1458420" y="1951928"/>
                    <a:pt x="1481762" y="1996665"/>
                    <a:pt x="1495378" y="2048211"/>
                  </a:cubicBezTo>
                  <a:cubicBezTo>
                    <a:pt x="1497323" y="2055019"/>
                    <a:pt x="1500241" y="2061827"/>
                    <a:pt x="1493919" y="2068149"/>
                  </a:cubicBezTo>
                  <a:cubicBezTo>
                    <a:pt x="1479817" y="2068149"/>
                    <a:pt x="1465715" y="2068149"/>
                    <a:pt x="1451126" y="2068149"/>
                  </a:cubicBezTo>
                  <a:cubicBezTo>
                    <a:pt x="1445291" y="2065231"/>
                    <a:pt x="1439455" y="2066690"/>
                    <a:pt x="1433620" y="2066690"/>
                  </a:cubicBezTo>
                  <a:cubicBezTo>
                    <a:pt x="974570" y="2066690"/>
                    <a:pt x="516007" y="2066690"/>
                    <a:pt x="56957" y="2066690"/>
                  </a:cubicBezTo>
                  <a:cubicBezTo>
                    <a:pt x="51122" y="2066690"/>
                    <a:pt x="44800" y="2065231"/>
                    <a:pt x="39451" y="2068149"/>
                  </a:cubicBezTo>
                  <a:cubicBezTo>
                    <a:pt x="28753" y="2068635"/>
                    <a:pt x="15623" y="2068635"/>
                    <a:pt x="2494" y="2068635"/>
                  </a:cubicBezTo>
                  <a:close/>
                </a:path>
              </a:pathLst>
            </a:custGeom>
            <a:solidFill>
              <a:srgbClr val="4472C4"/>
            </a:solidFill>
            <a:ln w="48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6" name="Freeform: Shape 60">
              <a:extLst>
                <a:ext uri="{FF2B5EF4-FFF2-40B4-BE49-F238E27FC236}">
                  <a16:creationId xmlns:a16="http://schemas.microsoft.com/office/drawing/2014/main" id="{20F042F3-592E-4206-8ECF-1D3D09750EEA}"/>
                </a:ext>
              </a:extLst>
            </p:cNvPr>
            <p:cNvSpPr/>
            <p:nvPr/>
          </p:nvSpPr>
          <p:spPr>
            <a:xfrm>
              <a:off x="7417184" y="4208098"/>
              <a:ext cx="1058124" cy="1336597"/>
            </a:xfrm>
            <a:custGeom>
              <a:avLst/>
              <a:gdLst>
                <a:gd name="connsiteX0" fmla="*/ 1520589 w 1572176"/>
                <a:gd name="connsiteY0" fmla="*/ 605384 h 1985936"/>
                <a:gd name="connsiteX1" fmla="*/ 1493844 w 1572176"/>
                <a:gd name="connsiteY1" fmla="*/ 538763 h 1985936"/>
                <a:gd name="connsiteX2" fmla="*/ 1426737 w 1572176"/>
                <a:gd name="connsiteY2" fmla="*/ 464848 h 1985936"/>
                <a:gd name="connsiteX3" fmla="*/ 1300304 w 1572176"/>
                <a:gd name="connsiteY3" fmla="*/ 435185 h 1985936"/>
                <a:gd name="connsiteX4" fmla="*/ 1248758 w 1572176"/>
                <a:gd name="connsiteY4" fmla="*/ 429350 h 1985936"/>
                <a:gd name="connsiteX5" fmla="*/ 1167549 w 1572176"/>
                <a:gd name="connsiteY5" fmla="*/ 352517 h 1985936"/>
                <a:gd name="connsiteX6" fmla="*/ 1151988 w 1572176"/>
                <a:gd name="connsiteY6" fmla="*/ 315074 h 1985936"/>
                <a:gd name="connsiteX7" fmla="*/ 1045492 w 1572176"/>
                <a:gd name="connsiteY7" fmla="*/ 158005 h 1985936"/>
                <a:gd name="connsiteX8" fmla="*/ 1019233 w 1572176"/>
                <a:gd name="connsiteY8" fmla="*/ 128341 h 1985936"/>
                <a:gd name="connsiteX9" fmla="*/ 1034308 w 1572176"/>
                <a:gd name="connsiteY9" fmla="*/ 134177 h 1985936"/>
                <a:gd name="connsiteX10" fmla="*/ 1034308 w 1572176"/>
                <a:gd name="connsiteY10" fmla="*/ 134177 h 1985936"/>
                <a:gd name="connsiteX11" fmla="*/ 1034308 w 1572176"/>
                <a:gd name="connsiteY11" fmla="*/ 134177 h 1985936"/>
                <a:gd name="connsiteX12" fmla="*/ 1084395 w 1572176"/>
                <a:gd name="connsiteY12" fmla="*/ 181346 h 1985936"/>
                <a:gd name="connsiteX13" fmla="*/ 1039171 w 1572176"/>
                <a:gd name="connsiteY13" fmla="*/ 133691 h 1985936"/>
                <a:gd name="connsiteX14" fmla="*/ 1039171 w 1572176"/>
                <a:gd name="connsiteY14" fmla="*/ 133691 h 1985936"/>
                <a:gd name="connsiteX15" fmla="*/ 941428 w 1572176"/>
                <a:gd name="connsiteY15" fmla="*/ 47132 h 1985936"/>
                <a:gd name="connsiteX16" fmla="*/ 748860 w 1572176"/>
                <a:gd name="connsiteY16" fmla="*/ 1422 h 1985936"/>
                <a:gd name="connsiteX17" fmla="*/ 651118 w 1572176"/>
                <a:gd name="connsiteY17" fmla="*/ 6771 h 1985936"/>
                <a:gd name="connsiteX18" fmla="*/ 469248 w 1572176"/>
                <a:gd name="connsiteY18" fmla="*/ 22818 h 1985936"/>
                <a:gd name="connsiteX19" fmla="*/ 386581 w 1572176"/>
                <a:gd name="connsiteY19" fmla="*/ 81658 h 1985936"/>
                <a:gd name="connsiteX20" fmla="*/ 347678 w 1572176"/>
                <a:gd name="connsiteY20" fmla="*/ 128341 h 1985936"/>
                <a:gd name="connsiteX21" fmla="*/ 307803 w 1572176"/>
                <a:gd name="connsiteY21" fmla="*/ 138067 h 1985936"/>
                <a:gd name="connsiteX22" fmla="*/ 228053 w 1572176"/>
                <a:gd name="connsiteY22" fmla="*/ 167730 h 1985936"/>
                <a:gd name="connsiteX23" fmla="*/ 186233 w 1572176"/>
                <a:gd name="connsiteY23" fmla="*/ 219762 h 1985936"/>
                <a:gd name="connsiteX24" fmla="*/ 184774 w 1572176"/>
                <a:gd name="connsiteY24" fmla="*/ 234351 h 1985936"/>
                <a:gd name="connsiteX25" fmla="*/ 174076 w 1572176"/>
                <a:gd name="connsiteY25" fmla="*/ 266932 h 1985936"/>
                <a:gd name="connsiteX26" fmla="*/ 32082 w 1572176"/>
                <a:gd name="connsiteY26" fmla="*/ 451719 h 1985936"/>
                <a:gd name="connsiteX27" fmla="*/ 1446 w 1572176"/>
                <a:gd name="connsiteY27" fmla="*/ 563077 h 1985936"/>
                <a:gd name="connsiteX28" fmla="*/ 10685 w 1572176"/>
                <a:gd name="connsiteY28" fmla="*/ 671518 h 1985936"/>
                <a:gd name="connsiteX29" fmla="*/ 14575 w 1572176"/>
                <a:gd name="connsiteY29" fmla="*/ 569399 h 1985936"/>
                <a:gd name="connsiteX30" fmla="*/ 102106 w 1572176"/>
                <a:gd name="connsiteY30" fmla="*/ 390447 h 1985936"/>
                <a:gd name="connsiteX31" fmla="*/ 47156 w 1572176"/>
                <a:gd name="connsiteY31" fmla="*/ 612191 h 1985936"/>
                <a:gd name="connsiteX32" fmla="*/ 50560 w 1572176"/>
                <a:gd name="connsiteY32" fmla="*/ 796492 h 1985936"/>
                <a:gd name="connsiteX33" fmla="*/ 51533 w 1572176"/>
                <a:gd name="connsiteY33" fmla="*/ 690969 h 1985936"/>
                <a:gd name="connsiteX34" fmla="*/ 57368 w 1572176"/>
                <a:gd name="connsiteY34" fmla="*/ 637964 h 1985936"/>
                <a:gd name="connsiteX35" fmla="*/ 112318 w 1572176"/>
                <a:gd name="connsiteY35" fmla="*/ 421083 h 1985936"/>
                <a:gd name="connsiteX36" fmla="*/ 73902 w 1572176"/>
                <a:gd name="connsiteY36" fmla="*/ 652067 h 1985936"/>
                <a:gd name="connsiteX37" fmla="*/ 73902 w 1572176"/>
                <a:gd name="connsiteY37" fmla="*/ 734248 h 1985936"/>
                <a:gd name="connsiteX38" fmla="*/ 75847 w 1572176"/>
                <a:gd name="connsiteY38" fmla="*/ 760507 h 1985936"/>
                <a:gd name="connsiteX39" fmla="*/ 79251 w 1572176"/>
                <a:gd name="connsiteY39" fmla="*/ 785794 h 1985936"/>
                <a:gd name="connsiteX40" fmla="*/ 159974 w 1572176"/>
                <a:gd name="connsiteY40" fmla="*/ 377804 h 1985936"/>
                <a:gd name="connsiteX41" fmla="*/ 167754 w 1572176"/>
                <a:gd name="connsiteY41" fmla="*/ 411357 h 1985936"/>
                <a:gd name="connsiteX42" fmla="*/ 144413 w 1572176"/>
                <a:gd name="connsiteY42" fmla="*/ 499374 h 1985936"/>
                <a:gd name="connsiteX43" fmla="*/ 112318 w 1572176"/>
                <a:gd name="connsiteY43" fmla="*/ 632615 h 1985936"/>
                <a:gd name="connsiteX44" fmla="*/ 95784 w 1572176"/>
                <a:gd name="connsiteY44" fmla="*/ 763425 h 1985936"/>
                <a:gd name="connsiteX45" fmla="*/ 63690 w 1572176"/>
                <a:gd name="connsiteY45" fmla="*/ 843175 h 1985936"/>
                <a:gd name="connsiteX46" fmla="*/ 55423 w 1572176"/>
                <a:gd name="connsiteY46" fmla="*/ 850956 h 1985936"/>
                <a:gd name="connsiteX47" fmla="*/ 50074 w 1572176"/>
                <a:gd name="connsiteY47" fmla="*/ 877215 h 1985936"/>
                <a:gd name="connsiteX48" fmla="*/ 89463 w 1572176"/>
                <a:gd name="connsiteY48" fmla="*/ 916604 h 1985936"/>
                <a:gd name="connsiteX49" fmla="*/ 116208 w 1572176"/>
                <a:gd name="connsiteY49" fmla="*/ 975444 h 1985936"/>
                <a:gd name="connsiteX50" fmla="*/ 116208 w 1572176"/>
                <a:gd name="connsiteY50" fmla="*/ 1017264 h 1985936"/>
                <a:gd name="connsiteX51" fmla="*/ 152193 w 1572176"/>
                <a:gd name="connsiteY51" fmla="*/ 1040119 h 1985936"/>
                <a:gd name="connsiteX52" fmla="*/ 149275 w 1572176"/>
                <a:gd name="connsiteY52" fmla="*/ 1043523 h 1985936"/>
                <a:gd name="connsiteX53" fmla="*/ 156083 w 1572176"/>
                <a:gd name="connsiteY53" fmla="*/ 1103822 h 1985936"/>
                <a:gd name="connsiteX54" fmla="*/ 170185 w 1572176"/>
                <a:gd name="connsiteY54" fmla="*/ 1134944 h 1985936"/>
                <a:gd name="connsiteX55" fmla="*/ 165323 w 1572176"/>
                <a:gd name="connsiteY55" fmla="*/ 1153909 h 1985936"/>
                <a:gd name="connsiteX56" fmla="*/ 175535 w 1572176"/>
                <a:gd name="connsiteY56" fmla="*/ 1207400 h 1985936"/>
                <a:gd name="connsiteX57" fmla="*/ 247990 w 1572176"/>
                <a:gd name="connsiteY57" fmla="*/ 1247761 h 1985936"/>
                <a:gd name="connsiteX58" fmla="*/ 433750 w 1572176"/>
                <a:gd name="connsiteY58" fmla="*/ 1235604 h 1985936"/>
                <a:gd name="connsiteX59" fmla="*/ 474111 w 1572176"/>
                <a:gd name="connsiteY59" fmla="*/ 1242899 h 1985936"/>
                <a:gd name="connsiteX60" fmla="*/ 502802 w 1572176"/>
                <a:gd name="connsiteY60" fmla="*/ 1413583 h 1985936"/>
                <a:gd name="connsiteX61" fmla="*/ 471680 w 1572176"/>
                <a:gd name="connsiteY61" fmla="*/ 1469019 h 1985936"/>
                <a:gd name="connsiteX62" fmla="*/ 379286 w 1572176"/>
                <a:gd name="connsiteY62" fmla="*/ 1578919 h 1985936"/>
                <a:gd name="connsiteX63" fmla="*/ 199362 w 1572176"/>
                <a:gd name="connsiteY63" fmla="*/ 1842483 h 1985936"/>
                <a:gd name="connsiteX64" fmla="*/ 146358 w 1572176"/>
                <a:gd name="connsiteY64" fmla="*/ 1985936 h 1985936"/>
                <a:gd name="connsiteX65" fmla="*/ 1348932 w 1572176"/>
                <a:gd name="connsiteY65" fmla="*/ 1985936 h 1985936"/>
                <a:gd name="connsiteX66" fmla="*/ 1346500 w 1572176"/>
                <a:gd name="connsiteY66" fmla="*/ 1973293 h 1985936"/>
                <a:gd name="connsiteX67" fmla="*/ 1276962 w 1572176"/>
                <a:gd name="connsiteY67" fmla="*/ 1792397 h 1985936"/>
                <a:gd name="connsiteX68" fmla="*/ 1112113 w 1572176"/>
                <a:gd name="connsiteY68" fmla="*/ 1550228 h 1985936"/>
                <a:gd name="connsiteX69" fmla="*/ 998323 w 1572176"/>
                <a:gd name="connsiteY69" fmla="*/ 1409207 h 1985936"/>
                <a:gd name="connsiteX70" fmla="*/ 972064 w 1572176"/>
                <a:gd name="connsiteY70" fmla="*/ 1349880 h 1985936"/>
                <a:gd name="connsiteX71" fmla="*/ 972550 w 1572176"/>
                <a:gd name="connsiteY71" fmla="*/ 1186976 h 1985936"/>
                <a:gd name="connsiteX72" fmla="*/ 988597 w 1572176"/>
                <a:gd name="connsiteY72" fmla="*/ 1168984 h 1985936"/>
                <a:gd name="connsiteX73" fmla="*/ 1054732 w 1572176"/>
                <a:gd name="connsiteY73" fmla="*/ 1121814 h 1985936"/>
                <a:gd name="connsiteX74" fmla="*/ 1067861 w 1572176"/>
                <a:gd name="connsiteY74" fmla="*/ 1114520 h 1985936"/>
                <a:gd name="connsiteX75" fmla="*/ 1213745 w 1572176"/>
                <a:gd name="connsiteY75" fmla="*/ 1044982 h 1985936"/>
                <a:gd name="connsiteX76" fmla="*/ 1231252 w 1572176"/>
                <a:gd name="connsiteY76" fmla="*/ 1035256 h 1985936"/>
                <a:gd name="connsiteX77" fmla="*/ 1299818 w 1572176"/>
                <a:gd name="connsiteY77" fmla="*/ 1032825 h 1985936"/>
                <a:gd name="connsiteX78" fmla="*/ 1402909 w 1572176"/>
                <a:gd name="connsiteY78" fmla="*/ 1025531 h 1985936"/>
                <a:gd name="connsiteX79" fmla="*/ 1393670 w 1572176"/>
                <a:gd name="connsiteY79" fmla="*/ 1070755 h 1985936"/>
                <a:gd name="connsiteX80" fmla="*/ 1408745 w 1572176"/>
                <a:gd name="connsiteY80" fmla="*/ 1031852 h 1985936"/>
                <a:gd name="connsiteX81" fmla="*/ 1417011 w 1572176"/>
                <a:gd name="connsiteY81" fmla="*/ 1016778 h 1985936"/>
                <a:gd name="connsiteX82" fmla="*/ 1438894 w 1572176"/>
                <a:gd name="connsiteY82" fmla="*/ 995868 h 1985936"/>
                <a:gd name="connsiteX83" fmla="*/ 1454455 w 1572176"/>
                <a:gd name="connsiteY83" fmla="*/ 977875 h 1985936"/>
                <a:gd name="connsiteX84" fmla="*/ 1446188 w 1572176"/>
                <a:gd name="connsiteY84" fmla="*/ 1007538 h 1985936"/>
                <a:gd name="connsiteX85" fmla="*/ 1438894 w 1572176"/>
                <a:gd name="connsiteY85" fmla="*/ 1031852 h 1985936"/>
                <a:gd name="connsiteX86" fmla="*/ 1500651 w 1572176"/>
                <a:gd name="connsiteY86" fmla="*/ 901043 h 1985936"/>
                <a:gd name="connsiteX87" fmla="*/ 1479256 w 1572176"/>
                <a:gd name="connsiteY87" fmla="*/ 986142 h 1985936"/>
                <a:gd name="connsiteX88" fmla="*/ 1479256 w 1572176"/>
                <a:gd name="connsiteY88" fmla="*/ 986142 h 1985936"/>
                <a:gd name="connsiteX89" fmla="*/ 1479256 w 1572176"/>
                <a:gd name="connsiteY89" fmla="*/ 986142 h 1985936"/>
                <a:gd name="connsiteX90" fmla="*/ 1479256 w 1572176"/>
                <a:gd name="connsiteY90" fmla="*/ 986142 h 1985936"/>
                <a:gd name="connsiteX91" fmla="*/ 1478769 w 1572176"/>
                <a:gd name="connsiteY91" fmla="*/ 987601 h 1985936"/>
                <a:gd name="connsiteX92" fmla="*/ 1450079 w 1572176"/>
                <a:gd name="connsiteY92" fmla="*/ 1066378 h 1985936"/>
                <a:gd name="connsiteX93" fmla="*/ 1482659 w 1572176"/>
                <a:gd name="connsiteY93" fmla="*/ 990032 h 1985936"/>
                <a:gd name="connsiteX94" fmla="*/ 1482659 w 1572176"/>
                <a:gd name="connsiteY94" fmla="*/ 990032 h 1985936"/>
                <a:gd name="connsiteX95" fmla="*/ 1512322 w 1572176"/>
                <a:gd name="connsiteY95" fmla="*/ 888399 h 1985936"/>
                <a:gd name="connsiteX96" fmla="*/ 1528370 w 1572176"/>
                <a:gd name="connsiteY96" fmla="*/ 844148 h 1985936"/>
                <a:gd name="connsiteX97" fmla="*/ 1549280 w 1572176"/>
                <a:gd name="connsiteY97" fmla="*/ 757590 h 1985936"/>
                <a:gd name="connsiteX98" fmla="*/ 1537609 w 1572176"/>
                <a:gd name="connsiteY98" fmla="*/ 667628 h 1985936"/>
                <a:gd name="connsiteX99" fmla="*/ 1559005 w 1572176"/>
                <a:gd name="connsiteY99" fmla="*/ 756617 h 1985936"/>
                <a:gd name="connsiteX100" fmla="*/ 1535664 w 1572176"/>
                <a:gd name="connsiteY100" fmla="*/ 926816 h 1985936"/>
                <a:gd name="connsiteX101" fmla="*/ 1535664 w 1572176"/>
                <a:gd name="connsiteY101" fmla="*/ 926816 h 1985936"/>
                <a:gd name="connsiteX102" fmla="*/ 1487036 w 1572176"/>
                <a:gd name="connsiteY102" fmla="*/ 1049359 h 1985936"/>
                <a:gd name="connsiteX103" fmla="*/ 1538582 w 1572176"/>
                <a:gd name="connsiteY103" fmla="*/ 930706 h 1985936"/>
                <a:gd name="connsiteX104" fmla="*/ 1571649 w 1572176"/>
                <a:gd name="connsiteY104" fmla="*/ 789684 h 1985936"/>
                <a:gd name="connsiteX105" fmla="*/ 1520589 w 1572176"/>
                <a:gd name="connsiteY105" fmla="*/ 605384 h 1985936"/>
                <a:gd name="connsiteX106" fmla="*/ 117181 w 1572176"/>
                <a:gd name="connsiteY106" fmla="*/ 770233 h 1985936"/>
                <a:gd name="connsiteX107" fmla="*/ 99188 w 1572176"/>
                <a:gd name="connsiteY107" fmla="*/ 798437 h 1985936"/>
                <a:gd name="connsiteX108" fmla="*/ 135173 w 1572176"/>
                <a:gd name="connsiteY108" fmla="*/ 606842 h 1985936"/>
                <a:gd name="connsiteX109" fmla="*/ 138577 w 1572176"/>
                <a:gd name="connsiteY109" fmla="*/ 621917 h 1985936"/>
                <a:gd name="connsiteX110" fmla="*/ 117181 w 1572176"/>
                <a:gd name="connsiteY110" fmla="*/ 770233 h 1985936"/>
                <a:gd name="connsiteX111" fmla="*/ 123989 w 1572176"/>
                <a:gd name="connsiteY111" fmla="*/ 763911 h 1985936"/>
                <a:gd name="connsiteX112" fmla="*/ 144413 w 1572176"/>
                <a:gd name="connsiteY112" fmla="*/ 645259 h 1985936"/>
                <a:gd name="connsiteX113" fmla="*/ 123989 w 1572176"/>
                <a:gd name="connsiteY113" fmla="*/ 763911 h 198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1572176" h="1985936">
                  <a:moveTo>
                    <a:pt x="1520589" y="605384"/>
                  </a:moveTo>
                  <a:cubicBezTo>
                    <a:pt x="1508919" y="584473"/>
                    <a:pt x="1496762" y="564536"/>
                    <a:pt x="1493844" y="538763"/>
                  </a:cubicBezTo>
                  <a:cubicBezTo>
                    <a:pt x="1489467" y="499861"/>
                    <a:pt x="1459804" y="479923"/>
                    <a:pt x="1426737" y="464848"/>
                  </a:cubicBezTo>
                  <a:cubicBezTo>
                    <a:pt x="1386375" y="446856"/>
                    <a:pt x="1343583" y="439562"/>
                    <a:pt x="1300304" y="435185"/>
                  </a:cubicBezTo>
                  <a:cubicBezTo>
                    <a:pt x="1282798" y="433240"/>
                    <a:pt x="1262860" y="437130"/>
                    <a:pt x="1248758" y="429350"/>
                  </a:cubicBezTo>
                  <a:cubicBezTo>
                    <a:pt x="1215691" y="411357"/>
                    <a:pt x="1175330" y="399200"/>
                    <a:pt x="1167549" y="352517"/>
                  </a:cubicBezTo>
                  <a:cubicBezTo>
                    <a:pt x="1165117" y="339388"/>
                    <a:pt x="1157823" y="327231"/>
                    <a:pt x="1151988" y="315074"/>
                  </a:cubicBezTo>
                  <a:cubicBezTo>
                    <a:pt x="1125242" y="256720"/>
                    <a:pt x="1094606" y="201284"/>
                    <a:pt x="1045492" y="158005"/>
                  </a:cubicBezTo>
                  <a:cubicBezTo>
                    <a:pt x="1035280" y="149252"/>
                    <a:pt x="1026527" y="140012"/>
                    <a:pt x="1019233" y="128341"/>
                  </a:cubicBezTo>
                  <a:cubicBezTo>
                    <a:pt x="1026527" y="125424"/>
                    <a:pt x="1029445" y="132232"/>
                    <a:pt x="1034308" y="134177"/>
                  </a:cubicBezTo>
                  <a:cubicBezTo>
                    <a:pt x="1034308" y="134177"/>
                    <a:pt x="1034308" y="134177"/>
                    <a:pt x="1034308" y="134177"/>
                  </a:cubicBezTo>
                  <a:cubicBezTo>
                    <a:pt x="1034308" y="134177"/>
                    <a:pt x="1034308" y="134177"/>
                    <a:pt x="1034308" y="134177"/>
                  </a:cubicBezTo>
                  <a:cubicBezTo>
                    <a:pt x="1050841" y="149738"/>
                    <a:pt x="1067861" y="165785"/>
                    <a:pt x="1084395" y="181346"/>
                  </a:cubicBezTo>
                  <a:cubicBezTo>
                    <a:pt x="1071751" y="162867"/>
                    <a:pt x="1057163" y="146820"/>
                    <a:pt x="1039171" y="133691"/>
                  </a:cubicBezTo>
                  <a:lnTo>
                    <a:pt x="1039171" y="133691"/>
                  </a:lnTo>
                  <a:cubicBezTo>
                    <a:pt x="1006590" y="104514"/>
                    <a:pt x="975467" y="73878"/>
                    <a:pt x="941428" y="47132"/>
                  </a:cubicBezTo>
                  <a:cubicBezTo>
                    <a:pt x="885019" y="2395"/>
                    <a:pt x="817912" y="-3441"/>
                    <a:pt x="748860" y="1422"/>
                  </a:cubicBezTo>
                  <a:cubicBezTo>
                    <a:pt x="716280" y="3367"/>
                    <a:pt x="684185" y="7744"/>
                    <a:pt x="651118" y="6771"/>
                  </a:cubicBezTo>
                  <a:cubicBezTo>
                    <a:pt x="589847" y="4826"/>
                    <a:pt x="529061" y="5312"/>
                    <a:pt x="469248" y="22818"/>
                  </a:cubicBezTo>
                  <a:cubicBezTo>
                    <a:pt x="435209" y="33030"/>
                    <a:pt x="402628" y="48105"/>
                    <a:pt x="386581" y="81658"/>
                  </a:cubicBezTo>
                  <a:cubicBezTo>
                    <a:pt x="377341" y="101596"/>
                    <a:pt x="363239" y="114726"/>
                    <a:pt x="347678" y="128341"/>
                  </a:cubicBezTo>
                  <a:cubicBezTo>
                    <a:pt x="335521" y="139526"/>
                    <a:pt x="323851" y="143416"/>
                    <a:pt x="307803" y="138067"/>
                  </a:cubicBezTo>
                  <a:cubicBezTo>
                    <a:pt x="273277" y="126396"/>
                    <a:pt x="247504" y="135636"/>
                    <a:pt x="228053" y="167730"/>
                  </a:cubicBezTo>
                  <a:cubicBezTo>
                    <a:pt x="216382" y="186695"/>
                    <a:pt x="204712" y="206147"/>
                    <a:pt x="186233" y="219762"/>
                  </a:cubicBezTo>
                  <a:cubicBezTo>
                    <a:pt x="180884" y="223653"/>
                    <a:pt x="181856" y="229002"/>
                    <a:pt x="184774" y="234351"/>
                  </a:cubicBezTo>
                  <a:cubicBezTo>
                    <a:pt x="192554" y="248939"/>
                    <a:pt x="185746" y="257206"/>
                    <a:pt x="174076" y="266932"/>
                  </a:cubicBezTo>
                  <a:cubicBezTo>
                    <a:pt x="111345" y="316532"/>
                    <a:pt x="63690" y="378290"/>
                    <a:pt x="32082" y="451719"/>
                  </a:cubicBezTo>
                  <a:cubicBezTo>
                    <a:pt x="16521" y="487703"/>
                    <a:pt x="10685" y="525633"/>
                    <a:pt x="1446" y="563077"/>
                  </a:cubicBezTo>
                  <a:cubicBezTo>
                    <a:pt x="-4390" y="612678"/>
                    <a:pt x="9226" y="679298"/>
                    <a:pt x="10685" y="671518"/>
                  </a:cubicBezTo>
                  <a:cubicBezTo>
                    <a:pt x="13603" y="657902"/>
                    <a:pt x="1446" y="625321"/>
                    <a:pt x="14575" y="569399"/>
                  </a:cubicBezTo>
                  <a:cubicBezTo>
                    <a:pt x="26732" y="501806"/>
                    <a:pt x="54450" y="441020"/>
                    <a:pt x="102106" y="390447"/>
                  </a:cubicBezTo>
                  <a:cubicBezTo>
                    <a:pt x="76333" y="462903"/>
                    <a:pt x="56882" y="536332"/>
                    <a:pt x="47156" y="612191"/>
                  </a:cubicBezTo>
                  <a:cubicBezTo>
                    <a:pt x="44239" y="659361"/>
                    <a:pt x="35486" y="733276"/>
                    <a:pt x="50560" y="796492"/>
                  </a:cubicBezTo>
                  <a:cubicBezTo>
                    <a:pt x="51046" y="761480"/>
                    <a:pt x="46184" y="725981"/>
                    <a:pt x="51533" y="690969"/>
                  </a:cubicBezTo>
                  <a:cubicBezTo>
                    <a:pt x="51046" y="672977"/>
                    <a:pt x="52992" y="655471"/>
                    <a:pt x="57368" y="637964"/>
                  </a:cubicBezTo>
                  <a:cubicBezTo>
                    <a:pt x="64663" y="563077"/>
                    <a:pt x="85086" y="491107"/>
                    <a:pt x="112318" y="421083"/>
                  </a:cubicBezTo>
                  <a:cubicBezTo>
                    <a:pt x="94326" y="496943"/>
                    <a:pt x="79251" y="573775"/>
                    <a:pt x="73902" y="652067"/>
                  </a:cubicBezTo>
                  <a:cubicBezTo>
                    <a:pt x="73902" y="679298"/>
                    <a:pt x="73902" y="706530"/>
                    <a:pt x="73902" y="734248"/>
                  </a:cubicBezTo>
                  <a:cubicBezTo>
                    <a:pt x="74388" y="743001"/>
                    <a:pt x="75360" y="751754"/>
                    <a:pt x="75847" y="760507"/>
                  </a:cubicBezTo>
                  <a:cubicBezTo>
                    <a:pt x="76820" y="768774"/>
                    <a:pt x="77792" y="777527"/>
                    <a:pt x="79251" y="785794"/>
                  </a:cubicBezTo>
                  <a:cubicBezTo>
                    <a:pt x="78278" y="644286"/>
                    <a:pt x="106969" y="508614"/>
                    <a:pt x="159974" y="377804"/>
                  </a:cubicBezTo>
                  <a:cubicBezTo>
                    <a:pt x="162891" y="389475"/>
                    <a:pt x="172617" y="401145"/>
                    <a:pt x="167754" y="411357"/>
                  </a:cubicBezTo>
                  <a:cubicBezTo>
                    <a:pt x="154138" y="439562"/>
                    <a:pt x="152193" y="470197"/>
                    <a:pt x="144413" y="499374"/>
                  </a:cubicBezTo>
                  <a:cubicBezTo>
                    <a:pt x="132742" y="543626"/>
                    <a:pt x="121071" y="587877"/>
                    <a:pt x="112318" y="632615"/>
                  </a:cubicBezTo>
                  <a:cubicBezTo>
                    <a:pt x="104051" y="675894"/>
                    <a:pt x="97243" y="719660"/>
                    <a:pt x="95784" y="763425"/>
                  </a:cubicBezTo>
                  <a:cubicBezTo>
                    <a:pt x="94812" y="796006"/>
                    <a:pt x="90922" y="823238"/>
                    <a:pt x="63690" y="843175"/>
                  </a:cubicBezTo>
                  <a:cubicBezTo>
                    <a:pt x="60772" y="845607"/>
                    <a:pt x="58341" y="848524"/>
                    <a:pt x="55423" y="850956"/>
                  </a:cubicBezTo>
                  <a:cubicBezTo>
                    <a:pt x="46184" y="858250"/>
                    <a:pt x="45211" y="867489"/>
                    <a:pt x="50074" y="877215"/>
                  </a:cubicBezTo>
                  <a:cubicBezTo>
                    <a:pt x="58341" y="895207"/>
                    <a:pt x="71470" y="909309"/>
                    <a:pt x="89463" y="916604"/>
                  </a:cubicBezTo>
                  <a:cubicBezTo>
                    <a:pt x="131283" y="933624"/>
                    <a:pt x="131769" y="933624"/>
                    <a:pt x="116208" y="975444"/>
                  </a:cubicBezTo>
                  <a:cubicBezTo>
                    <a:pt x="110859" y="990032"/>
                    <a:pt x="106969" y="1003648"/>
                    <a:pt x="116208" y="1017264"/>
                  </a:cubicBezTo>
                  <a:cubicBezTo>
                    <a:pt x="124475" y="1029907"/>
                    <a:pt x="135659" y="1039147"/>
                    <a:pt x="152193" y="1040119"/>
                  </a:cubicBezTo>
                  <a:cubicBezTo>
                    <a:pt x="150734" y="1042064"/>
                    <a:pt x="150248" y="1043037"/>
                    <a:pt x="149275" y="1043523"/>
                  </a:cubicBezTo>
                  <a:cubicBezTo>
                    <a:pt x="125448" y="1066378"/>
                    <a:pt x="127879" y="1088261"/>
                    <a:pt x="156083" y="1103822"/>
                  </a:cubicBezTo>
                  <a:cubicBezTo>
                    <a:pt x="168727" y="1110630"/>
                    <a:pt x="174562" y="1120356"/>
                    <a:pt x="170185" y="1134944"/>
                  </a:cubicBezTo>
                  <a:cubicBezTo>
                    <a:pt x="168240" y="1141266"/>
                    <a:pt x="167754" y="1148074"/>
                    <a:pt x="165323" y="1153909"/>
                  </a:cubicBezTo>
                  <a:cubicBezTo>
                    <a:pt x="157542" y="1173847"/>
                    <a:pt x="162405" y="1191353"/>
                    <a:pt x="175535" y="1207400"/>
                  </a:cubicBezTo>
                  <a:cubicBezTo>
                    <a:pt x="194499" y="1230742"/>
                    <a:pt x="219300" y="1244357"/>
                    <a:pt x="247990" y="1247761"/>
                  </a:cubicBezTo>
                  <a:cubicBezTo>
                    <a:pt x="310721" y="1255056"/>
                    <a:pt x="372965" y="1255542"/>
                    <a:pt x="433750" y="1235604"/>
                  </a:cubicBezTo>
                  <a:cubicBezTo>
                    <a:pt x="448338" y="1230742"/>
                    <a:pt x="461954" y="1230255"/>
                    <a:pt x="474111" y="1242899"/>
                  </a:cubicBezTo>
                  <a:cubicBezTo>
                    <a:pt x="513986" y="1284232"/>
                    <a:pt x="528575" y="1364469"/>
                    <a:pt x="502802" y="1413583"/>
                  </a:cubicBezTo>
                  <a:cubicBezTo>
                    <a:pt x="493076" y="1432548"/>
                    <a:pt x="482865" y="1451027"/>
                    <a:pt x="471680" y="1469019"/>
                  </a:cubicBezTo>
                  <a:cubicBezTo>
                    <a:pt x="446880" y="1510840"/>
                    <a:pt x="411381" y="1543420"/>
                    <a:pt x="379286" y="1578919"/>
                  </a:cubicBezTo>
                  <a:cubicBezTo>
                    <a:pt x="306831" y="1658183"/>
                    <a:pt x="247018" y="1746686"/>
                    <a:pt x="199362" y="1842483"/>
                  </a:cubicBezTo>
                  <a:cubicBezTo>
                    <a:pt x="176507" y="1888194"/>
                    <a:pt x="159001" y="1936336"/>
                    <a:pt x="146358" y="1985936"/>
                  </a:cubicBezTo>
                  <a:cubicBezTo>
                    <a:pt x="547054" y="1985936"/>
                    <a:pt x="947750" y="1985936"/>
                    <a:pt x="1348932" y="1985936"/>
                  </a:cubicBezTo>
                  <a:cubicBezTo>
                    <a:pt x="1348446" y="1981560"/>
                    <a:pt x="1347960" y="1977183"/>
                    <a:pt x="1346500" y="1973293"/>
                  </a:cubicBezTo>
                  <a:cubicBezTo>
                    <a:pt x="1328022" y="1911049"/>
                    <a:pt x="1307112" y="1850264"/>
                    <a:pt x="1276962" y="1792397"/>
                  </a:cubicBezTo>
                  <a:cubicBezTo>
                    <a:pt x="1231738" y="1704866"/>
                    <a:pt x="1179219" y="1622684"/>
                    <a:pt x="1112113" y="1550228"/>
                  </a:cubicBezTo>
                  <a:cubicBezTo>
                    <a:pt x="1071265" y="1505977"/>
                    <a:pt x="1027500" y="1463184"/>
                    <a:pt x="998323" y="1409207"/>
                  </a:cubicBezTo>
                  <a:cubicBezTo>
                    <a:pt x="988111" y="1390242"/>
                    <a:pt x="975467" y="1371763"/>
                    <a:pt x="972064" y="1349880"/>
                  </a:cubicBezTo>
                  <a:cubicBezTo>
                    <a:pt x="964283" y="1295417"/>
                    <a:pt x="963310" y="1241440"/>
                    <a:pt x="972550" y="1186976"/>
                  </a:cubicBezTo>
                  <a:cubicBezTo>
                    <a:pt x="974009" y="1178223"/>
                    <a:pt x="977413" y="1171901"/>
                    <a:pt x="988597" y="1168984"/>
                  </a:cubicBezTo>
                  <a:cubicBezTo>
                    <a:pt x="1016801" y="1162176"/>
                    <a:pt x="1039171" y="1146615"/>
                    <a:pt x="1054732" y="1121814"/>
                  </a:cubicBezTo>
                  <a:cubicBezTo>
                    <a:pt x="1058135" y="1116465"/>
                    <a:pt x="1061540" y="1114520"/>
                    <a:pt x="1067861" y="1114520"/>
                  </a:cubicBezTo>
                  <a:cubicBezTo>
                    <a:pt x="1127188" y="1113548"/>
                    <a:pt x="1174843" y="1088747"/>
                    <a:pt x="1213745" y="1044982"/>
                  </a:cubicBezTo>
                  <a:cubicBezTo>
                    <a:pt x="1218608" y="1039633"/>
                    <a:pt x="1222985" y="1035256"/>
                    <a:pt x="1231252" y="1035256"/>
                  </a:cubicBezTo>
                  <a:cubicBezTo>
                    <a:pt x="1254107" y="1035256"/>
                    <a:pt x="1277449" y="1035743"/>
                    <a:pt x="1299818" y="1032825"/>
                  </a:cubicBezTo>
                  <a:cubicBezTo>
                    <a:pt x="1333371" y="1028448"/>
                    <a:pt x="1367411" y="1048386"/>
                    <a:pt x="1402909" y="1025531"/>
                  </a:cubicBezTo>
                  <a:cubicBezTo>
                    <a:pt x="1399505" y="1043523"/>
                    <a:pt x="1396588" y="1057139"/>
                    <a:pt x="1393670" y="1070755"/>
                  </a:cubicBezTo>
                  <a:cubicBezTo>
                    <a:pt x="1402423" y="1058598"/>
                    <a:pt x="1404854" y="1045468"/>
                    <a:pt x="1408745" y="1031852"/>
                  </a:cubicBezTo>
                  <a:cubicBezTo>
                    <a:pt x="1410203" y="1026503"/>
                    <a:pt x="1410203" y="1018236"/>
                    <a:pt x="1417011" y="1016778"/>
                  </a:cubicBezTo>
                  <a:cubicBezTo>
                    <a:pt x="1428682" y="1013860"/>
                    <a:pt x="1432572" y="1003648"/>
                    <a:pt x="1438894" y="995868"/>
                  </a:cubicBezTo>
                  <a:cubicBezTo>
                    <a:pt x="1442784" y="990518"/>
                    <a:pt x="1447160" y="986142"/>
                    <a:pt x="1454455" y="977875"/>
                  </a:cubicBezTo>
                  <a:cubicBezTo>
                    <a:pt x="1451051" y="990518"/>
                    <a:pt x="1448620" y="999272"/>
                    <a:pt x="1446188" y="1007538"/>
                  </a:cubicBezTo>
                  <a:cubicBezTo>
                    <a:pt x="1443757" y="1015805"/>
                    <a:pt x="1441325" y="1023586"/>
                    <a:pt x="1438894" y="1031852"/>
                  </a:cubicBezTo>
                  <a:cubicBezTo>
                    <a:pt x="1460777" y="988573"/>
                    <a:pt x="1470502" y="940431"/>
                    <a:pt x="1500651" y="901043"/>
                  </a:cubicBezTo>
                  <a:cubicBezTo>
                    <a:pt x="1493357" y="929247"/>
                    <a:pt x="1486550" y="957938"/>
                    <a:pt x="1479256" y="986142"/>
                  </a:cubicBezTo>
                  <a:lnTo>
                    <a:pt x="1479256" y="986142"/>
                  </a:lnTo>
                  <a:lnTo>
                    <a:pt x="1479256" y="986142"/>
                  </a:lnTo>
                  <a:cubicBezTo>
                    <a:pt x="1479256" y="986142"/>
                    <a:pt x="1479256" y="986142"/>
                    <a:pt x="1479256" y="986142"/>
                  </a:cubicBezTo>
                  <a:cubicBezTo>
                    <a:pt x="1479256" y="986628"/>
                    <a:pt x="1478769" y="987114"/>
                    <a:pt x="1478769" y="987601"/>
                  </a:cubicBezTo>
                  <a:cubicBezTo>
                    <a:pt x="1469043" y="1013860"/>
                    <a:pt x="1459318" y="1040119"/>
                    <a:pt x="1450079" y="1066378"/>
                  </a:cubicBezTo>
                  <a:cubicBezTo>
                    <a:pt x="1464667" y="1042551"/>
                    <a:pt x="1474393" y="1016291"/>
                    <a:pt x="1482659" y="990032"/>
                  </a:cubicBezTo>
                  <a:lnTo>
                    <a:pt x="1482659" y="990032"/>
                  </a:lnTo>
                  <a:cubicBezTo>
                    <a:pt x="1494330" y="956479"/>
                    <a:pt x="1504542" y="922925"/>
                    <a:pt x="1512322" y="888399"/>
                  </a:cubicBezTo>
                  <a:cubicBezTo>
                    <a:pt x="1515727" y="872838"/>
                    <a:pt x="1520589" y="858250"/>
                    <a:pt x="1528370" y="844148"/>
                  </a:cubicBezTo>
                  <a:cubicBezTo>
                    <a:pt x="1542472" y="817402"/>
                    <a:pt x="1548793" y="788225"/>
                    <a:pt x="1549280" y="757590"/>
                  </a:cubicBezTo>
                  <a:cubicBezTo>
                    <a:pt x="1549766" y="726954"/>
                    <a:pt x="1542958" y="697291"/>
                    <a:pt x="1537609" y="667628"/>
                  </a:cubicBezTo>
                  <a:cubicBezTo>
                    <a:pt x="1550253" y="695832"/>
                    <a:pt x="1556574" y="725981"/>
                    <a:pt x="1559005" y="756617"/>
                  </a:cubicBezTo>
                  <a:cubicBezTo>
                    <a:pt x="1563868" y="814971"/>
                    <a:pt x="1552198" y="871379"/>
                    <a:pt x="1535664" y="926816"/>
                  </a:cubicBezTo>
                  <a:cubicBezTo>
                    <a:pt x="1535664" y="926816"/>
                    <a:pt x="1535664" y="926816"/>
                    <a:pt x="1535664" y="926816"/>
                  </a:cubicBezTo>
                  <a:cubicBezTo>
                    <a:pt x="1519617" y="967663"/>
                    <a:pt x="1503083" y="1008511"/>
                    <a:pt x="1487036" y="1049359"/>
                  </a:cubicBezTo>
                  <a:cubicBezTo>
                    <a:pt x="1507459" y="1010942"/>
                    <a:pt x="1524966" y="971553"/>
                    <a:pt x="1538582" y="930706"/>
                  </a:cubicBezTo>
                  <a:cubicBezTo>
                    <a:pt x="1554629" y="884995"/>
                    <a:pt x="1568731" y="838799"/>
                    <a:pt x="1571649" y="789684"/>
                  </a:cubicBezTo>
                  <a:cubicBezTo>
                    <a:pt x="1576025" y="721605"/>
                    <a:pt x="1552684" y="662278"/>
                    <a:pt x="1520589" y="605384"/>
                  </a:cubicBezTo>
                  <a:close/>
                  <a:moveTo>
                    <a:pt x="117181" y="770233"/>
                  </a:moveTo>
                  <a:cubicBezTo>
                    <a:pt x="117181" y="782876"/>
                    <a:pt x="106969" y="789684"/>
                    <a:pt x="99188" y="798437"/>
                  </a:cubicBezTo>
                  <a:cubicBezTo>
                    <a:pt x="102106" y="732789"/>
                    <a:pt x="110859" y="668600"/>
                    <a:pt x="135173" y="606842"/>
                  </a:cubicBezTo>
                  <a:cubicBezTo>
                    <a:pt x="140036" y="611219"/>
                    <a:pt x="140036" y="616082"/>
                    <a:pt x="138577" y="621917"/>
                  </a:cubicBezTo>
                  <a:cubicBezTo>
                    <a:pt x="126906" y="670545"/>
                    <a:pt x="117181" y="719660"/>
                    <a:pt x="117181" y="770233"/>
                  </a:cubicBezTo>
                  <a:close/>
                  <a:moveTo>
                    <a:pt x="123989" y="763911"/>
                  </a:moveTo>
                  <a:cubicBezTo>
                    <a:pt x="129338" y="721605"/>
                    <a:pt x="136146" y="683189"/>
                    <a:pt x="144413" y="645259"/>
                  </a:cubicBezTo>
                  <a:cubicBezTo>
                    <a:pt x="169699" y="689024"/>
                    <a:pt x="154138" y="725981"/>
                    <a:pt x="123989" y="763911"/>
                  </a:cubicBezTo>
                  <a:close/>
                </a:path>
              </a:pathLst>
            </a:custGeom>
            <a:solidFill>
              <a:srgbClr val="4472C4"/>
            </a:solidFill>
            <a:ln w="48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7" name="Arrow: Up-Down 61">
              <a:extLst>
                <a:ext uri="{FF2B5EF4-FFF2-40B4-BE49-F238E27FC236}">
                  <a16:creationId xmlns:a16="http://schemas.microsoft.com/office/drawing/2014/main" id="{F497E68D-7D41-49A7-93EA-0668ECDF78BC}"/>
                </a:ext>
              </a:extLst>
            </p:cNvPr>
            <p:cNvSpPr/>
            <p:nvPr/>
          </p:nvSpPr>
          <p:spPr>
            <a:xfrm rot="5400000">
              <a:off x="6972496" y="4825218"/>
              <a:ext cx="315665" cy="792140"/>
            </a:xfrm>
            <a:prstGeom prst="upDownArrow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68">
              <a:extLst>
                <a:ext uri="{FF2B5EF4-FFF2-40B4-BE49-F238E27FC236}">
                  <a16:creationId xmlns:a16="http://schemas.microsoft.com/office/drawing/2014/main" id="{F623E48E-4CB7-4FBB-8DAD-040EACEA4E95}"/>
                </a:ext>
              </a:extLst>
            </p:cNvPr>
            <p:cNvSpPr txBox="1"/>
            <p:nvPr/>
          </p:nvSpPr>
          <p:spPr>
            <a:xfrm>
              <a:off x="6690851" y="4636271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2</a:t>
              </a:r>
              <a:r>
                <a:rPr kumimoji="0" lang="en-US" altLang="ko-K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m</a:t>
              </a:r>
              <a:endPara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24" name="Graphic 82">
            <a:extLst>
              <a:ext uri="{FF2B5EF4-FFF2-40B4-BE49-F238E27FC236}">
                <a16:creationId xmlns:a16="http://schemas.microsoft.com/office/drawing/2014/main" id="{7C551261-8EC0-4467-9F01-4EC75125EC8C}"/>
              </a:ext>
            </a:extLst>
          </p:cNvPr>
          <p:cNvGrpSpPr/>
          <p:nvPr/>
        </p:nvGrpSpPr>
        <p:grpSpPr>
          <a:xfrm>
            <a:off x="7319592" y="2465655"/>
            <a:ext cx="1049880" cy="1533327"/>
            <a:chOff x="3450274" y="4170970"/>
            <a:chExt cx="1474646" cy="2153688"/>
          </a:xfrm>
        </p:grpSpPr>
        <p:sp>
          <p:nvSpPr>
            <p:cNvPr id="25" name="Freeform: Shape 3">
              <a:extLst>
                <a:ext uri="{FF2B5EF4-FFF2-40B4-BE49-F238E27FC236}">
                  <a16:creationId xmlns:a16="http://schemas.microsoft.com/office/drawing/2014/main" id="{F18D1D02-45EA-4EB9-89A4-F977F78500FA}"/>
                </a:ext>
              </a:extLst>
            </p:cNvPr>
            <p:cNvSpPr/>
            <p:nvPr/>
          </p:nvSpPr>
          <p:spPr>
            <a:xfrm>
              <a:off x="3853627" y="4170970"/>
              <a:ext cx="945476" cy="136918"/>
            </a:xfrm>
            <a:custGeom>
              <a:avLst/>
              <a:gdLst>
                <a:gd name="connsiteX0" fmla="*/ 891819 w 945476"/>
                <a:gd name="connsiteY0" fmla="*/ 136918 h 136918"/>
                <a:gd name="connsiteX1" fmla="*/ 53657 w 945476"/>
                <a:gd name="connsiteY1" fmla="*/ 136918 h 136918"/>
                <a:gd name="connsiteX2" fmla="*/ 0 w 945476"/>
                <a:gd name="connsiteY2" fmla="*/ 83261 h 136918"/>
                <a:gd name="connsiteX3" fmla="*/ 0 w 945476"/>
                <a:gd name="connsiteY3" fmla="*/ 53657 h 136918"/>
                <a:gd name="connsiteX4" fmla="*/ 53657 w 945476"/>
                <a:gd name="connsiteY4" fmla="*/ 0 h 136918"/>
                <a:gd name="connsiteX5" fmla="*/ 891819 w 945476"/>
                <a:gd name="connsiteY5" fmla="*/ 0 h 136918"/>
                <a:gd name="connsiteX6" fmla="*/ 945477 w 945476"/>
                <a:gd name="connsiteY6" fmla="*/ 53657 h 136918"/>
                <a:gd name="connsiteX7" fmla="*/ 945477 w 945476"/>
                <a:gd name="connsiteY7" fmla="*/ 81411 h 136918"/>
                <a:gd name="connsiteX8" fmla="*/ 891819 w 945476"/>
                <a:gd name="connsiteY8" fmla="*/ 136918 h 13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5476" h="136918">
                  <a:moveTo>
                    <a:pt x="891819" y="136918"/>
                  </a:moveTo>
                  <a:lnTo>
                    <a:pt x="53657" y="136918"/>
                  </a:lnTo>
                  <a:cubicBezTo>
                    <a:pt x="24053" y="136918"/>
                    <a:pt x="0" y="112865"/>
                    <a:pt x="0" y="83261"/>
                  </a:cubicBezTo>
                  <a:lnTo>
                    <a:pt x="0" y="53657"/>
                  </a:lnTo>
                  <a:cubicBezTo>
                    <a:pt x="0" y="24053"/>
                    <a:pt x="24053" y="0"/>
                    <a:pt x="53657" y="0"/>
                  </a:cubicBezTo>
                  <a:lnTo>
                    <a:pt x="891819" y="0"/>
                  </a:lnTo>
                  <a:cubicBezTo>
                    <a:pt x="921423" y="0"/>
                    <a:pt x="945477" y="24053"/>
                    <a:pt x="945477" y="53657"/>
                  </a:cubicBezTo>
                  <a:lnTo>
                    <a:pt x="945477" y="81411"/>
                  </a:lnTo>
                  <a:cubicBezTo>
                    <a:pt x="945477" y="111015"/>
                    <a:pt x="921423" y="136918"/>
                    <a:pt x="891819" y="136918"/>
                  </a:cubicBezTo>
                  <a:close/>
                </a:path>
              </a:pathLst>
            </a:custGeom>
            <a:solidFill>
              <a:srgbClr val="3EADDF"/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" name="Freeform: Shape 4">
              <a:extLst>
                <a:ext uri="{FF2B5EF4-FFF2-40B4-BE49-F238E27FC236}">
                  <a16:creationId xmlns:a16="http://schemas.microsoft.com/office/drawing/2014/main" id="{11D272B0-1C80-4510-9E3E-5B32ADECFF9F}"/>
                </a:ext>
              </a:extLst>
            </p:cNvPr>
            <p:cNvSpPr/>
            <p:nvPr/>
          </p:nvSpPr>
          <p:spPr>
            <a:xfrm>
              <a:off x="3450274" y="4874064"/>
              <a:ext cx="1154600" cy="1450594"/>
            </a:xfrm>
            <a:custGeom>
              <a:avLst/>
              <a:gdLst>
                <a:gd name="connsiteX0" fmla="*/ 1036139 w 1154600"/>
                <a:gd name="connsiteY0" fmla="*/ 1450594 h 1450594"/>
                <a:gd name="connsiteX1" fmla="*/ 120266 w 1154600"/>
                <a:gd name="connsiteY1" fmla="*/ 1450594 h 1450594"/>
                <a:gd name="connsiteX2" fmla="*/ 0 w 1154600"/>
                <a:gd name="connsiteY2" fmla="*/ 1330328 h 1450594"/>
                <a:gd name="connsiteX3" fmla="*/ 0 w 1154600"/>
                <a:gd name="connsiteY3" fmla="*/ 53657 h 1450594"/>
                <a:gd name="connsiteX4" fmla="*/ 51807 w 1154600"/>
                <a:gd name="connsiteY4" fmla="*/ 0 h 1450594"/>
                <a:gd name="connsiteX5" fmla="*/ 1102748 w 1154600"/>
                <a:gd name="connsiteY5" fmla="*/ 0 h 1450594"/>
                <a:gd name="connsiteX6" fmla="*/ 1154555 w 1154600"/>
                <a:gd name="connsiteY6" fmla="*/ 51807 h 1450594"/>
                <a:gd name="connsiteX7" fmla="*/ 1154555 w 1154600"/>
                <a:gd name="connsiteY7" fmla="*/ 1328478 h 1450594"/>
                <a:gd name="connsiteX8" fmla="*/ 1036139 w 1154600"/>
                <a:gd name="connsiteY8" fmla="*/ 1450594 h 145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4600" h="1450594">
                  <a:moveTo>
                    <a:pt x="1036139" y="1450594"/>
                  </a:moveTo>
                  <a:lnTo>
                    <a:pt x="120266" y="1450594"/>
                  </a:lnTo>
                  <a:cubicBezTo>
                    <a:pt x="53657" y="1450594"/>
                    <a:pt x="0" y="1396937"/>
                    <a:pt x="0" y="1330328"/>
                  </a:cubicBezTo>
                  <a:lnTo>
                    <a:pt x="0" y="53657"/>
                  </a:lnTo>
                  <a:cubicBezTo>
                    <a:pt x="0" y="24053"/>
                    <a:pt x="24053" y="0"/>
                    <a:pt x="51807" y="0"/>
                  </a:cubicBezTo>
                  <a:lnTo>
                    <a:pt x="1102748" y="0"/>
                  </a:lnTo>
                  <a:cubicBezTo>
                    <a:pt x="1132352" y="0"/>
                    <a:pt x="1154555" y="24053"/>
                    <a:pt x="1154555" y="51807"/>
                  </a:cubicBezTo>
                  <a:lnTo>
                    <a:pt x="1154555" y="1328478"/>
                  </a:lnTo>
                  <a:cubicBezTo>
                    <a:pt x="1156405" y="1395087"/>
                    <a:pt x="1102748" y="1450594"/>
                    <a:pt x="1036139" y="1450594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" name="Freeform: Shape 5">
              <a:extLst>
                <a:ext uri="{FF2B5EF4-FFF2-40B4-BE49-F238E27FC236}">
                  <a16:creationId xmlns:a16="http://schemas.microsoft.com/office/drawing/2014/main" id="{2B693F69-712F-4F69-BCF4-C7803E2B79F3}"/>
                </a:ext>
              </a:extLst>
            </p:cNvPr>
            <p:cNvSpPr/>
            <p:nvPr/>
          </p:nvSpPr>
          <p:spPr>
            <a:xfrm>
              <a:off x="3515077" y="5142586"/>
              <a:ext cx="1024994" cy="1099045"/>
            </a:xfrm>
            <a:custGeom>
              <a:avLst/>
              <a:gdLst>
                <a:gd name="connsiteX0" fmla="*/ 971380 w 1088126"/>
                <a:gd name="connsiteY0" fmla="*/ 1235965 h 1235965"/>
                <a:gd name="connsiteX1" fmla="*/ 120266 w 1088126"/>
                <a:gd name="connsiteY1" fmla="*/ 1235965 h 1235965"/>
                <a:gd name="connsiteX2" fmla="*/ 0 w 1088126"/>
                <a:gd name="connsiteY2" fmla="*/ 1115699 h 1235965"/>
                <a:gd name="connsiteX3" fmla="*/ 0 w 1088126"/>
                <a:gd name="connsiteY3" fmla="*/ 51807 h 1235965"/>
                <a:gd name="connsiteX4" fmla="*/ 51807 w 1088126"/>
                <a:gd name="connsiteY4" fmla="*/ 0 h 1235965"/>
                <a:gd name="connsiteX5" fmla="*/ 1036139 w 1088126"/>
                <a:gd name="connsiteY5" fmla="*/ 0 h 1235965"/>
                <a:gd name="connsiteX6" fmla="*/ 1087946 w 1088126"/>
                <a:gd name="connsiteY6" fmla="*/ 51807 h 1235965"/>
                <a:gd name="connsiteX7" fmla="*/ 1087946 w 1088126"/>
                <a:gd name="connsiteY7" fmla="*/ 1115699 h 1235965"/>
                <a:gd name="connsiteX8" fmla="*/ 971380 w 1088126"/>
                <a:gd name="connsiteY8" fmla="*/ 1235965 h 123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8126" h="1235965">
                  <a:moveTo>
                    <a:pt x="971380" y="1235965"/>
                  </a:moveTo>
                  <a:lnTo>
                    <a:pt x="120266" y="1235965"/>
                  </a:lnTo>
                  <a:cubicBezTo>
                    <a:pt x="53657" y="1235965"/>
                    <a:pt x="0" y="1182308"/>
                    <a:pt x="0" y="1115699"/>
                  </a:cubicBezTo>
                  <a:lnTo>
                    <a:pt x="0" y="51807"/>
                  </a:lnTo>
                  <a:cubicBezTo>
                    <a:pt x="0" y="22203"/>
                    <a:pt x="24053" y="0"/>
                    <a:pt x="51807" y="0"/>
                  </a:cubicBezTo>
                  <a:lnTo>
                    <a:pt x="1036139" y="0"/>
                  </a:lnTo>
                  <a:cubicBezTo>
                    <a:pt x="1065743" y="0"/>
                    <a:pt x="1087946" y="24053"/>
                    <a:pt x="1087946" y="51807"/>
                  </a:cubicBezTo>
                  <a:lnTo>
                    <a:pt x="1087946" y="1115699"/>
                  </a:lnTo>
                  <a:cubicBezTo>
                    <a:pt x="1091646" y="1182308"/>
                    <a:pt x="1037989" y="1235965"/>
                    <a:pt x="971380" y="1235965"/>
                  </a:cubicBezTo>
                  <a:close/>
                </a:path>
              </a:pathLst>
            </a:custGeom>
            <a:solidFill>
              <a:srgbClr val="3EADDF"/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8" name="Freeform: Shape 8">
              <a:extLst>
                <a:ext uri="{FF2B5EF4-FFF2-40B4-BE49-F238E27FC236}">
                  <a16:creationId xmlns:a16="http://schemas.microsoft.com/office/drawing/2014/main" id="{EDDDA16E-AA85-4AA8-99BA-188BF3D22BCC}"/>
                </a:ext>
              </a:extLst>
            </p:cNvPr>
            <p:cNvSpPr/>
            <p:nvPr/>
          </p:nvSpPr>
          <p:spPr>
            <a:xfrm>
              <a:off x="3727811" y="4565072"/>
              <a:ext cx="603180" cy="310841"/>
            </a:xfrm>
            <a:custGeom>
              <a:avLst/>
              <a:gdLst>
                <a:gd name="connsiteX0" fmla="*/ 601330 w 603180"/>
                <a:gd name="connsiteY0" fmla="*/ 310842 h 310841"/>
                <a:gd name="connsiteX1" fmla="*/ 0 w 603180"/>
                <a:gd name="connsiteY1" fmla="*/ 310842 h 310841"/>
                <a:gd name="connsiteX2" fmla="*/ 0 w 603180"/>
                <a:gd name="connsiteY2" fmla="*/ 53657 h 310841"/>
                <a:gd name="connsiteX3" fmla="*/ 53657 w 603180"/>
                <a:gd name="connsiteY3" fmla="*/ 0 h 310841"/>
                <a:gd name="connsiteX4" fmla="*/ 549524 w 603180"/>
                <a:gd name="connsiteY4" fmla="*/ 0 h 310841"/>
                <a:gd name="connsiteX5" fmla="*/ 603181 w 603180"/>
                <a:gd name="connsiteY5" fmla="*/ 53657 h 310841"/>
                <a:gd name="connsiteX6" fmla="*/ 603181 w 603180"/>
                <a:gd name="connsiteY6" fmla="*/ 310842 h 31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3180" h="310841">
                  <a:moveTo>
                    <a:pt x="601330" y="310842"/>
                  </a:moveTo>
                  <a:lnTo>
                    <a:pt x="0" y="310842"/>
                  </a:lnTo>
                  <a:lnTo>
                    <a:pt x="0" y="53657"/>
                  </a:lnTo>
                  <a:cubicBezTo>
                    <a:pt x="0" y="24053"/>
                    <a:pt x="24053" y="0"/>
                    <a:pt x="53657" y="0"/>
                  </a:cubicBezTo>
                  <a:lnTo>
                    <a:pt x="549524" y="0"/>
                  </a:lnTo>
                  <a:cubicBezTo>
                    <a:pt x="579128" y="0"/>
                    <a:pt x="603181" y="24053"/>
                    <a:pt x="603181" y="53657"/>
                  </a:cubicBezTo>
                  <a:lnTo>
                    <a:pt x="603181" y="310842"/>
                  </a:lnTo>
                  <a:close/>
                </a:path>
              </a:pathLst>
            </a:custGeom>
            <a:solidFill>
              <a:srgbClr val="3EADDF"/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" name="Freeform: Shape 9">
              <a:extLst>
                <a:ext uri="{FF2B5EF4-FFF2-40B4-BE49-F238E27FC236}">
                  <a16:creationId xmlns:a16="http://schemas.microsoft.com/office/drawing/2014/main" id="{53C1277C-4CA3-4A07-A5EF-0A001B34251D}"/>
                </a:ext>
              </a:extLst>
            </p:cNvPr>
            <p:cNvSpPr/>
            <p:nvPr/>
          </p:nvSpPr>
          <p:spPr>
            <a:xfrm>
              <a:off x="3955391" y="4307888"/>
              <a:ext cx="146169" cy="259034"/>
            </a:xfrm>
            <a:custGeom>
              <a:avLst/>
              <a:gdLst>
                <a:gd name="connsiteX0" fmla="*/ 0 w 146169"/>
                <a:gd name="connsiteY0" fmla="*/ 0 h 259034"/>
                <a:gd name="connsiteX1" fmla="*/ 146170 w 146169"/>
                <a:gd name="connsiteY1" fmla="*/ 0 h 259034"/>
                <a:gd name="connsiteX2" fmla="*/ 146170 w 146169"/>
                <a:gd name="connsiteY2" fmla="*/ 259035 h 259034"/>
                <a:gd name="connsiteX3" fmla="*/ 0 w 146169"/>
                <a:gd name="connsiteY3" fmla="*/ 259035 h 25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169" h="259034">
                  <a:moveTo>
                    <a:pt x="0" y="0"/>
                  </a:moveTo>
                  <a:lnTo>
                    <a:pt x="146170" y="0"/>
                  </a:lnTo>
                  <a:lnTo>
                    <a:pt x="146170" y="259035"/>
                  </a:lnTo>
                  <a:lnTo>
                    <a:pt x="0" y="259035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0" name="Freeform: Shape 10">
              <a:extLst>
                <a:ext uri="{FF2B5EF4-FFF2-40B4-BE49-F238E27FC236}">
                  <a16:creationId xmlns:a16="http://schemas.microsoft.com/office/drawing/2014/main" id="{7507ACB2-C658-4745-9F59-D77724B086E1}"/>
                </a:ext>
              </a:extLst>
            </p:cNvPr>
            <p:cNvSpPr/>
            <p:nvPr/>
          </p:nvSpPr>
          <p:spPr>
            <a:xfrm>
              <a:off x="4621480" y="4370796"/>
              <a:ext cx="303440" cy="444059"/>
            </a:xfrm>
            <a:custGeom>
              <a:avLst/>
              <a:gdLst>
                <a:gd name="connsiteX0" fmla="*/ 303441 w 303440"/>
                <a:gd name="connsiteY0" fmla="*/ 292339 h 444059"/>
                <a:gd name="connsiteX1" fmla="*/ 151720 w 303440"/>
                <a:gd name="connsiteY1" fmla="*/ 444059 h 444059"/>
                <a:gd name="connsiteX2" fmla="*/ 0 w 303440"/>
                <a:gd name="connsiteY2" fmla="*/ 292339 h 444059"/>
                <a:gd name="connsiteX3" fmla="*/ 151720 w 303440"/>
                <a:gd name="connsiteY3" fmla="*/ 0 h 444059"/>
                <a:gd name="connsiteX4" fmla="*/ 303441 w 303440"/>
                <a:gd name="connsiteY4" fmla="*/ 292339 h 44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440" h="444059">
                  <a:moveTo>
                    <a:pt x="303441" y="292339"/>
                  </a:moveTo>
                  <a:cubicBezTo>
                    <a:pt x="303441" y="375600"/>
                    <a:pt x="234981" y="444059"/>
                    <a:pt x="151720" y="444059"/>
                  </a:cubicBezTo>
                  <a:cubicBezTo>
                    <a:pt x="68459" y="444059"/>
                    <a:pt x="0" y="375600"/>
                    <a:pt x="0" y="292339"/>
                  </a:cubicBezTo>
                  <a:cubicBezTo>
                    <a:pt x="0" y="209078"/>
                    <a:pt x="88812" y="79561"/>
                    <a:pt x="151720" y="0"/>
                  </a:cubicBezTo>
                  <a:cubicBezTo>
                    <a:pt x="227580" y="85111"/>
                    <a:pt x="303441" y="207228"/>
                    <a:pt x="303441" y="292339"/>
                  </a:cubicBezTo>
                  <a:close/>
                </a:path>
              </a:pathLst>
            </a:custGeom>
            <a:solidFill>
              <a:srgbClr val="3EADDF"/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1" name="Freeform: Shape 11">
              <a:extLst>
                <a:ext uri="{FF2B5EF4-FFF2-40B4-BE49-F238E27FC236}">
                  <a16:creationId xmlns:a16="http://schemas.microsoft.com/office/drawing/2014/main" id="{11C0A519-AD06-4F2A-82D4-162D5D3E1BA3}"/>
                </a:ext>
              </a:extLst>
            </p:cNvPr>
            <p:cNvSpPr/>
            <p:nvPr/>
          </p:nvSpPr>
          <p:spPr>
            <a:xfrm>
              <a:off x="4655435" y="4603927"/>
              <a:ext cx="98845" cy="162821"/>
            </a:xfrm>
            <a:custGeom>
              <a:avLst/>
              <a:gdLst>
                <a:gd name="connsiteX0" fmla="*/ 88162 w 98845"/>
                <a:gd name="connsiteY0" fmla="*/ 101764 h 162821"/>
                <a:gd name="connsiteX1" fmla="*/ 60408 w 98845"/>
                <a:gd name="connsiteY1" fmla="*/ 162822 h 162821"/>
                <a:gd name="connsiteX2" fmla="*/ 6751 w 98845"/>
                <a:gd name="connsiteY2" fmla="*/ 120266 h 162821"/>
                <a:gd name="connsiteX3" fmla="*/ 17852 w 98845"/>
                <a:gd name="connsiteY3" fmla="*/ 0 h 162821"/>
                <a:gd name="connsiteX4" fmla="*/ 88162 w 98845"/>
                <a:gd name="connsiteY4" fmla="*/ 101764 h 16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845" h="162821">
                  <a:moveTo>
                    <a:pt x="88162" y="101764"/>
                  </a:moveTo>
                  <a:cubicBezTo>
                    <a:pt x="114065" y="133218"/>
                    <a:pt x="88162" y="162822"/>
                    <a:pt x="60408" y="162822"/>
                  </a:cubicBezTo>
                  <a:cubicBezTo>
                    <a:pt x="32654" y="162822"/>
                    <a:pt x="16002" y="144319"/>
                    <a:pt x="6751" y="120266"/>
                  </a:cubicBezTo>
                  <a:cubicBezTo>
                    <a:pt x="-4351" y="90662"/>
                    <a:pt x="-2500" y="61058"/>
                    <a:pt x="17852" y="0"/>
                  </a:cubicBezTo>
                  <a:cubicBezTo>
                    <a:pt x="32654" y="68459"/>
                    <a:pt x="69659" y="79561"/>
                    <a:pt x="88162" y="101764"/>
                  </a:cubicBezTo>
                  <a:close/>
                </a:path>
              </a:pathLst>
            </a:custGeom>
            <a:solidFill>
              <a:srgbClr val="F2F2F2"/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EC70ADE4-E2D4-47D1-82BF-D06869C90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9821" y="2435748"/>
            <a:ext cx="804742" cy="1652159"/>
          </a:xfrm>
          <a:prstGeom prst="rect">
            <a:avLst/>
          </a:prstGeom>
        </p:spPr>
      </p:pic>
      <p:sp>
        <p:nvSpPr>
          <p:cNvPr id="32" name="Freeform: Shape 331">
            <a:extLst>
              <a:ext uri="{FF2B5EF4-FFF2-40B4-BE49-F238E27FC236}">
                <a16:creationId xmlns:a16="http://schemas.microsoft.com/office/drawing/2014/main" id="{65F9533A-9EE7-4067-9303-F8A72CE34697}"/>
              </a:ext>
            </a:extLst>
          </p:cNvPr>
          <p:cNvSpPr/>
          <p:nvPr/>
        </p:nvSpPr>
        <p:spPr>
          <a:xfrm>
            <a:off x="10631058" y="4392109"/>
            <a:ext cx="1342267" cy="2393521"/>
          </a:xfrm>
          <a:custGeom>
            <a:avLst/>
            <a:gdLst>
              <a:gd name="connsiteX0" fmla="*/ 1010278 w 1010660"/>
              <a:gd name="connsiteY0" fmla="*/ 1613160 h 1802203"/>
              <a:gd name="connsiteX1" fmla="*/ 998557 w 1010660"/>
              <a:gd name="connsiteY1" fmla="*/ 1603308 h 1802203"/>
              <a:gd name="connsiteX2" fmla="*/ 990404 w 1010660"/>
              <a:gd name="connsiteY2" fmla="*/ 1596344 h 1802203"/>
              <a:gd name="connsiteX3" fmla="*/ 988536 w 1010660"/>
              <a:gd name="connsiteY3" fmla="*/ 1584624 h 1802203"/>
              <a:gd name="connsiteX4" fmla="*/ 968322 w 1010660"/>
              <a:gd name="connsiteY4" fmla="*/ 1564241 h 1802203"/>
              <a:gd name="connsiteX5" fmla="*/ 871163 w 1010660"/>
              <a:gd name="connsiteY5" fmla="*/ 1548444 h 1802203"/>
              <a:gd name="connsiteX6" fmla="*/ 749714 w 1010660"/>
              <a:gd name="connsiteY6" fmla="*/ 1529589 h 1802203"/>
              <a:gd name="connsiteX7" fmla="*/ 717101 w 1010660"/>
              <a:gd name="connsiteY7" fmla="*/ 1522625 h 1802203"/>
              <a:gd name="connsiteX8" fmla="*/ 717441 w 1010660"/>
              <a:gd name="connsiteY8" fmla="*/ 1520417 h 1802203"/>
              <a:gd name="connsiteX9" fmla="*/ 740032 w 1010660"/>
              <a:gd name="connsiteY9" fmla="*/ 1517020 h 1802203"/>
              <a:gd name="connsiteX10" fmla="*/ 743769 w 1010660"/>
              <a:gd name="connsiteY10" fmla="*/ 1518379 h 1802203"/>
              <a:gd name="connsiteX11" fmla="*/ 750563 w 1010660"/>
              <a:gd name="connsiteY11" fmla="*/ 1523474 h 1802203"/>
              <a:gd name="connsiteX12" fmla="*/ 804069 w 1010660"/>
              <a:gd name="connsiteY12" fmla="*/ 1521946 h 1802203"/>
              <a:gd name="connsiteX13" fmla="*/ 813581 w 1010660"/>
              <a:gd name="connsiteY13" fmla="*/ 1509036 h 1802203"/>
              <a:gd name="connsiteX14" fmla="*/ 816129 w 1010660"/>
              <a:gd name="connsiteY14" fmla="*/ 1490522 h 1802203"/>
              <a:gd name="connsiteX15" fmla="*/ 806277 w 1010660"/>
              <a:gd name="connsiteY15" fmla="*/ 1469459 h 1802203"/>
              <a:gd name="connsiteX16" fmla="*/ 798124 w 1010660"/>
              <a:gd name="connsiteY16" fmla="*/ 1455871 h 1802203"/>
              <a:gd name="connsiteX17" fmla="*/ 797274 w 1010660"/>
              <a:gd name="connsiteY17" fmla="*/ 1445849 h 1802203"/>
              <a:gd name="connsiteX18" fmla="*/ 786064 w 1010660"/>
              <a:gd name="connsiteY18" fmla="*/ 1441772 h 1802203"/>
              <a:gd name="connsiteX19" fmla="*/ 758037 w 1010660"/>
              <a:gd name="connsiteY19" fmla="*/ 1457739 h 1802203"/>
              <a:gd name="connsiteX20" fmla="*/ 698586 w 1010660"/>
              <a:gd name="connsiteY20" fmla="*/ 1490012 h 1802203"/>
              <a:gd name="connsiteX21" fmla="*/ 685507 w 1010660"/>
              <a:gd name="connsiteY21" fmla="*/ 1481859 h 1802203"/>
              <a:gd name="connsiteX22" fmla="*/ 683299 w 1010660"/>
              <a:gd name="connsiteY22" fmla="*/ 1417313 h 1802203"/>
              <a:gd name="connsiteX23" fmla="*/ 692302 w 1010660"/>
              <a:gd name="connsiteY23" fmla="*/ 1403214 h 1802203"/>
              <a:gd name="connsiteX24" fmla="*/ 708608 w 1010660"/>
              <a:gd name="connsiteY24" fmla="*/ 1399138 h 1802203"/>
              <a:gd name="connsiteX25" fmla="*/ 784875 w 1010660"/>
              <a:gd name="connsiteY25" fmla="*/ 1387417 h 1802203"/>
              <a:gd name="connsiteX26" fmla="*/ 833794 w 1010660"/>
              <a:gd name="connsiteY26" fmla="*/ 1365675 h 1802203"/>
              <a:gd name="connsiteX27" fmla="*/ 910231 w 1010660"/>
              <a:gd name="connsiteY27" fmla="*/ 1264100 h 1802203"/>
              <a:gd name="connsiteX28" fmla="*/ 935540 w 1010660"/>
              <a:gd name="connsiteY28" fmla="*/ 1186474 h 1802203"/>
              <a:gd name="connsiteX29" fmla="*/ 939616 w 1010660"/>
              <a:gd name="connsiteY29" fmla="*/ 1178661 h 1802203"/>
              <a:gd name="connsiteX30" fmla="*/ 960679 w 1010660"/>
              <a:gd name="connsiteY30" fmla="*/ 1157768 h 1802203"/>
              <a:gd name="connsiteX31" fmla="*/ 976646 w 1010660"/>
              <a:gd name="connsiteY31" fmla="*/ 1104602 h 1802203"/>
              <a:gd name="connsiteX32" fmla="*/ 958301 w 1010660"/>
              <a:gd name="connsiteY32" fmla="*/ 973301 h 1802203"/>
              <a:gd name="connsiteX33" fmla="*/ 956942 w 1010660"/>
              <a:gd name="connsiteY33" fmla="*/ 961751 h 1802203"/>
              <a:gd name="connsiteX34" fmla="*/ 957451 w 1010660"/>
              <a:gd name="connsiteY34" fmla="*/ 937970 h 1802203"/>
              <a:gd name="connsiteX35" fmla="*/ 957961 w 1010660"/>
              <a:gd name="connsiteY35" fmla="*/ 901281 h 1802203"/>
              <a:gd name="connsiteX36" fmla="*/ 957621 w 1010660"/>
              <a:gd name="connsiteY36" fmla="*/ 891259 h 1802203"/>
              <a:gd name="connsiteX37" fmla="*/ 957112 w 1010660"/>
              <a:gd name="connsiteY37" fmla="*/ 861364 h 1802203"/>
              <a:gd name="connsiteX38" fmla="*/ 959829 w 1010660"/>
              <a:gd name="connsiteY38" fmla="*/ 813804 h 1802203"/>
              <a:gd name="connsiteX39" fmla="*/ 962547 w 1010660"/>
              <a:gd name="connsiteY39" fmla="*/ 801064 h 1802203"/>
              <a:gd name="connsiteX40" fmla="*/ 953205 w 1010660"/>
              <a:gd name="connsiteY40" fmla="*/ 776435 h 1802203"/>
              <a:gd name="connsiteX41" fmla="*/ 944882 w 1010660"/>
              <a:gd name="connsiteY41" fmla="*/ 774566 h 1802203"/>
              <a:gd name="connsiteX42" fmla="*/ 930784 w 1010660"/>
              <a:gd name="connsiteY42" fmla="*/ 756561 h 1802203"/>
              <a:gd name="connsiteX43" fmla="*/ 931463 w 1010660"/>
              <a:gd name="connsiteY43" fmla="*/ 743822 h 1802203"/>
              <a:gd name="connsiteX44" fmla="*/ 939107 w 1010660"/>
              <a:gd name="connsiteY44" fmla="*/ 650059 h 1802203"/>
              <a:gd name="connsiteX45" fmla="*/ 916685 w 1010660"/>
              <a:gd name="connsiteY45" fmla="*/ 635112 h 1802203"/>
              <a:gd name="connsiteX46" fmla="*/ 902077 w 1010660"/>
              <a:gd name="connsiteY46" fmla="*/ 624581 h 1802203"/>
              <a:gd name="connsiteX47" fmla="*/ 902417 w 1010660"/>
              <a:gd name="connsiteY47" fmla="*/ 621183 h 1802203"/>
              <a:gd name="connsiteX48" fmla="*/ 907173 w 1010660"/>
              <a:gd name="connsiteY48" fmla="*/ 545087 h 1802203"/>
              <a:gd name="connsiteX49" fmla="*/ 896132 w 1010660"/>
              <a:gd name="connsiteY49" fmla="*/ 478162 h 1802203"/>
              <a:gd name="connsiteX50" fmla="*/ 888489 w 1010660"/>
              <a:gd name="connsiteY50" fmla="*/ 462195 h 1802203"/>
              <a:gd name="connsiteX51" fmla="*/ 887300 w 1010660"/>
              <a:gd name="connsiteY51" fmla="*/ 448267 h 1802203"/>
              <a:gd name="connsiteX52" fmla="*/ 891376 w 1010660"/>
              <a:gd name="connsiteY52" fmla="*/ 426355 h 1802203"/>
              <a:gd name="connsiteX53" fmla="*/ 908702 w 1010660"/>
              <a:gd name="connsiteY53" fmla="*/ 416333 h 1802203"/>
              <a:gd name="connsiteX54" fmla="*/ 919233 w 1010660"/>
              <a:gd name="connsiteY54" fmla="*/ 418881 h 1802203"/>
              <a:gd name="connsiteX55" fmla="*/ 913798 w 1010660"/>
              <a:gd name="connsiteY55" fmla="*/ 397819 h 1802203"/>
              <a:gd name="connsiteX56" fmla="*/ 915836 w 1010660"/>
              <a:gd name="connsiteY56" fmla="*/ 361129 h 1802203"/>
              <a:gd name="connsiteX57" fmla="*/ 915157 w 1010660"/>
              <a:gd name="connsiteY57" fmla="*/ 340067 h 1802203"/>
              <a:gd name="connsiteX58" fmla="*/ 933501 w 1010660"/>
              <a:gd name="connsiteY58" fmla="*/ 275520 h 1802203"/>
              <a:gd name="connsiteX59" fmla="*/ 941315 w 1010660"/>
              <a:gd name="connsiteY59" fmla="*/ 225922 h 1802203"/>
              <a:gd name="connsiteX60" fmla="*/ 940635 w 1010660"/>
              <a:gd name="connsiteY60" fmla="*/ 202141 h 1802203"/>
              <a:gd name="connsiteX61" fmla="*/ 934521 w 1010660"/>
              <a:gd name="connsiteY61" fmla="*/ 161205 h 1802203"/>
              <a:gd name="connsiteX62" fmla="*/ 920592 w 1010660"/>
              <a:gd name="connsiteY62" fmla="*/ 124006 h 1802203"/>
              <a:gd name="connsiteX63" fmla="*/ 914477 w 1010660"/>
              <a:gd name="connsiteY63" fmla="*/ 105661 h 1802203"/>
              <a:gd name="connsiteX64" fmla="*/ 893415 w 1010660"/>
              <a:gd name="connsiteY64" fmla="*/ 67783 h 1802203"/>
              <a:gd name="connsiteX65" fmla="*/ 792858 w 1010660"/>
              <a:gd name="connsiteY65" fmla="*/ 9 h 1802203"/>
              <a:gd name="connsiteX66" fmla="*/ 773834 w 1010660"/>
              <a:gd name="connsiteY66" fmla="*/ 8332 h 1802203"/>
              <a:gd name="connsiteX67" fmla="*/ 760415 w 1010660"/>
              <a:gd name="connsiteY67" fmla="*/ 28885 h 1802203"/>
              <a:gd name="connsiteX68" fmla="*/ 741221 w 1010660"/>
              <a:gd name="connsiteY68" fmla="*/ 35849 h 1802203"/>
              <a:gd name="connsiteX69" fmla="*/ 724235 w 1010660"/>
              <a:gd name="connsiteY69" fmla="*/ 30923 h 1802203"/>
              <a:gd name="connsiteX70" fmla="*/ 656801 w 1010660"/>
              <a:gd name="connsiteY70" fmla="*/ 30074 h 1802203"/>
              <a:gd name="connsiteX71" fmla="*/ 585630 w 1010660"/>
              <a:gd name="connsiteY71" fmla="*/ 72029 h 1802203"/>
              <a:gd name="connsiteX72" fmla="*/ 566946 w 1010660"/>
              <a:gd name="connsiteY72" fmla="*/ 104812 h 1802203"/>
              <a:gd name="connsiteX73" fmla="*/ 560491 w 1010660"/>
              <a:gd name="connsiteY73" fmla="*/ 189232 h 1802203"/>
              <a:gd name="connsiteX74" fmla="*/ 563209 w 1010660"/>
              <a:gd name="connsiteY74" fmla="*/ 206558 h 1802203"/>
              <a:gd name="connsiteX75" fmla="*/ 563379 w 1010660"/>
              <a:gd name="connsiteY75" fmla="*/ 259554 h 1802203"/>
              <a:gd name="connsiteX76" fmla="*/ 561340 w 1010660"/>
              <a:gd name="connsiteY76" fmla="*/ 276370 h 1802203"/>
              <a:gd name="connsiteX77" fmla="*/ 570853 w 1010660"/>
              <a:gd name="connsiteY77" fmla="*/ 288260 h 1802203"/>
              <a:gd name="connsiteX78" fmla="*/ 584781 w 1010660"/>
              <a:gd name="connsiteY78" fmla="*/ 303887 h 1802203"/>
              <a:gd name="connsiteX79" fmla="*/ 590386 w 1010660"/>
              <a:gd name="connsiteY79" fmla="*/ 312380 h 1802203"/>
              <a:gd name="connsiteX80" fmla="*/ 601937 w 1010660"/>
              <a:gd name="connsiteY80" fmla="*/ 335311 h 1802203"/>
              <a:gd name="connsiteX81" fmla="*/ 603635 w 1010660"/>
              <a:gd name="connsiteY81" fmla="*/ 341595 h 1802203"/>
              <a:gd name="connsiteX82" fmla="*/ 616205 w 1010660"/>
              <a:gd name="connsiteY82" fmla="*/ 359940 h 1802203"/>
              <a:gd name="connsiteX83" fmla="*/ 637947 w 1010660"/>
              <a:gd name="connsiteY83" fmla="*/ 374888 h 1802203"/>
              <a:gd name="connsiteX84" fmla="*/ 660708 w 1010660"/>
              <a:gd name="connsiteY84" fmla="*/ 372510 h 1802203"/>
              <a:gd name="connsiteX85" fmla="*/ 685168 w 1010660"/>
              <a:gd name="connsiteY85" fmla="*/ 382362 h 1802203"/>
              <a:gd name="connsiteX86" fmla="*/ 698247 w 1010660"/>
              <a:gd name="connsiteY86" fmla="*/ 402065 h 1802203"/>
              <a:gd name="connsiteX87" fmla="*/ 694680 w 1010660"/>
              <a:gd name="connsiteY87" fmla="*/ 422788 h 1802203"/>
              <a:gd name="connsiteX88" fmla="*/ 690603 w 1010660"/>
              <a:gd name="connsiteY88" fmla="*/ 425846 h 1802203"/>
              <a:gd name="connsiteX89" fmla="*/ 656971 w 1010660"/>
              <a:gd name="connsiteY89" fmla="*/ 466442 h 1802203"/>
              <a:gd name="connsiteX90" fmla="*/ 637607 w 1010660"/>
              <a:gd name="connsiteY90" fmla="*/ 500414 h 1802203"/>
              <a:gd name="connsiteX91" fmla="*/ 635229 w 1010660"/>
              <a:gd name="connsiteY91" fmla="*/ 507378 h 1802203"/>
              <a:gd name="connsiteX92" fmla="*/ 628605 w 1010660"/>
              <a:gd name="connsiteY92" fmla="*/ 536084 h 1802203"/>
              <a:gd name="connsiteX93" fmla="*/ 601597 w 1010660"/>
              <a:gd name="connsiteY93" fmla="*/ 588910 h 1802203"/>
              <a:gd name="connsiteX94" fmla="*/ 576118 w 1010660"/>
              <a:gd name="connsiteY94" fmla="*/ 666876 h 1802203"/>
              <a:gd name="connsiteX95" fmla="*/ 566776 w 1010660"/>
              <a:gd name="connsiteY95" fmla="*/ 710699 h 1802203"/>
              <a:gd name="connsiteX96" fmla="*/ 552847 w 1010660"/>
              <a:gd name="connsiteY96" fmla="*/ 799535 h 1802203"/>
              <a:gd name="connsiteX97" fmla="*/ 547582 w 1010660"/>
              <a:gd name="connsiteY97" fmla="*/ 812784 h 1802203"/>
              <a:gd name="connsiteX98" fmla="*/ 532804 w 1010660"/>
              <a:gd name="connsiteY98" fmla="*/ 815332 h 1802203"/>
              <a:gd name="connsiteX99" fmla="*/ 491189 w 1010660"/>
              <a:gd name="connsiteY99" fmla="*/ 818220 h 1802203"/>
              <a:gd name="connsiteX100" fmla="*/ 458406 w 1010660"/>
              <a:gd name="connsiteY100" fmla="*/ 835885 h 1802203"/>
              <a:gd name="connsiteX101" fmla="*/ 411015 w 1010660"/>
              <a:gd name="connsiteY101" fmla="*/ 853720 h 1802203"/>
              <a:gd name="connsiteX102" fmla="*/ 394199 w 1010660"/>
              <a:gd name="connsiteY102" fmla="*/ 854400 h 1802203"/>
              <a:gd name="connsiteX103" fmla="*/ 375345 w 1010660"/>
              <a:gd name="connsiteY103" fmla="*/ 856948 h 1802203"/>
              <a:gd name="connsiteX104" fmla="*/ 367361 w 1010660"/>
              <a:gd name="connsiteY104" fmla="*/ 858646 h 1802203"/>
              <a:gd name="connsiteX105" fmla="*/ 355471 w 1010660"/>
              <a:gd name="connsiteY105" fmla="*/ 859156 h 1802203"/>
              <a:gd name="connsiteX106" fmla="*/ 346469 w 1010660"/>
              <a:gd name="connsiteY106" fmla="*/ 866800 h 1802203"/>
              <a:gd name="connsiteX107" fmla="*/ 318102 w 1010660"/>
              <a:gd name="connsiteY107" fmla="*/ 884125 h 1802203"/>
              <a:gd name="connsiteX108" fmla="*/ 274788 w 1010660"/>
              <a:gd name="connsiteY108" fmla="*/ 891259 h 1802203"/>
              <a:gd name="connsiteX109" fmla="*/ 219754 w 1010660"/>
              <a:gd name="connsiteY109" fmla="*/ 894487 h 1802203"/>
              <a:gd name="connsiteX110" fmla="*/ 211771 w 1010660"/>
              <a:gd name="connsiteY110" fmla="*/ 889391 h 1802203"/>
              <a:gd name="connsiteX111" fmla="*/ 186801 w 1010660"/>
              <a:gd name="connsiteY111" fmla="*/ 833677 h 1802203"/>
              <a:gd name="connsiteX112" fmla="*/ 87094 w 1010660"/>
              <a:gd name="connsiteY112" fmla="*/ 610992 h 1802203"/>
              <a:gd name="connsiteX113" fmla="*/ 76393 w 1010660"/>
              <a:gd name="connsiteY113" fmla="*/ 607255 h 1802203"/>
              <a:gd name="connsiteX114" fmla="*/ 5222 w 1010660"/>
              <a:gd name="connsiteY114" fmla="*/ 643095 h 1802203"/>
              <a:gd name="connsiteX115" fmla="*/ 1655 w 1010660"/>
              <a:gd name="connsiteY115" fmla="*/ 654306 h 1802203"/>
              <a:gd name="connsiteX116" fmla="*/ 35117 w 1010660"/>
              <a:gd name="connsiteY116" fmla="*/ 727515 h 1802203"/>
              <a:gd name="connsiteX117" fmla="*/ 141789 w 1010660"/>
              <a:gd name="connsiteY117" fmla="*/ 969394 h 1802203"/>
              <a:gd name="connsiteX118" fmla="*/ 138561 w 1010660"/>
              <a:gd name="connsiteY118" fmla="*/ 994194 h 1802203"/>
              <a:gd name="connsiteX119" fmla="*/ 135334 w 1010660"/>
              <a:gd name="connsiteY119" fmla="*/ 999969 h 1802203"/>
              <a:gd name="connsiteX120" fmla="*/ 125143 w 1010660"/>
              <a:gd name="connsiteY120" fmla="*/ 1013897 h 1802203"/>
              <a:gd name="connsiteX121" fmla="*/ 96436 w 1010660"/>
              <a:gd name="connsiteY121" fmla="*/ 1073178 h 1802203"/>
              <a:gd name="connsiteX122" fmla="*/ 96946 w 1010660"/>
              <a:gd name="connsiteY122" fmla="*/ 1119040 h 1802203"/>
              <a:gd name="connsiteX123" fmla="*/ 98305 w 1010660"/>
              <a:gd name="connsiteY123" fmla="*/ 1129062 h 1802203"/>
              <a:gd name="connsiteX124" fmla="*/ 105779 w 1010660"/>
              <a:gd name="connsiteY124" fmla="*/ 1168979 h 1802203"/>
              <a:gd name="connsiteX125" fmla="*/ 120726 w 1010660"/>
              <a:gd name="connsiteY125" fmla="*/ 1260872 h 1802203"/>
              <a:gd name="connsiteX126" fmla="*/ 157076 w 1010660"/>
              <a:gd name="connsiteY126" fmla="*/ 1380793 h 1802203"/>
              <a:gd name="connsiteX127" fmla="*/ 171514 w 1010660"/>
              <a:gd name="connsiteY127" fmla="*/ 1439224 h 1802203"/>
              <a:gd name="connsiteX128" fmla="*/ 162512 w 1010660"/>
              <a:gd name="connsiteY128" fmla="*/ 1504110 h 1802203"/>
              <a:gd name="connsiteX129" fmla="*/ 140430 w 1010660"/>
              <a:gd name="connsiteY129" fmla="*/ 1544197 h 1802203"/>
              <a:gd name="connsiteX130" fmla="*/ 123274 w 1010660"/>
              <a:gd name="connsiteY130" fmla="*/ 1557786 h 1802203"/>
              <a:gd name="connsiteX131" fmla="*/ 94228 w 1010660"/>
              <a:gd name="connsiteY131" fmla="*/ 1563731 h 1802203"/>
              <a:gd name="connsiteX132" fmla="*/ 85226 w 1010660"/>
              <a:gd name="connsiteY132" fmla="*/ 1569167 h 1802203"/>
              <a:gd name="connsiteX133" fmla="*/ 59917 w 1010660"/>
              <a:gd name="connsiteY133" fmla="*/ 1597533 h 1802203"/>
              <a:gd name="connsiteX134" fmla="*/ 47347 w 1010660"/>
              <a:gd name="connsiteY134" fmla="*/ 1636940 h 1802203"/>
              <a:gd name="connsiteX135" fmla="*/ 82848 w 1010660"/>
              <a:gd name="connsiteY135" fmla="*/ 1670233 h 1802203"/>
              <a:gd name="connsiteX136" fmla="*/ 168626 w 1010660"/>
              <a:gd name="connsiteY136" fmla="*/ 1675668 h 1802203"/>
              <a:gd name="connsiteX137" fmla="*/ 225699 w 1010660"/>
              <a:gd name="connsiteY137" fmla="*/ 1626239 h 1802203"/>
              <a:gd name="connsiteX138" fmla="*/ 241496 w 1010660"/>
              <a:gd name="connsiteY138" fmla="*/ 1605007 h 1802203"/>
              <a:gd name="connsiteX139" fmla="*/ 272750 w 1010660"/>
              <a:gd name="connsiteY139" fmla="*/ 1588021 h 1802203"/>
              <a:gd name="connsiteX140" fmla="*/ 282092 w 1010660"/>
              <a:gd name="connsiteY140" fmla="*/ 1593966 h 1802203"/>
              <a:gd name="connsiteX141" fmla="*/ 279884 w 1010660"/>
              <a:gd name="connsiteY141" fmla="*/ 1643055 h 1802203"/>
              <a:gd name="connsiteX142" fmla="*/ 287698 w 1010660"/>
              <a:gd name="connsiteY142" fmla="*/ 1653417 h 1802203"/>
              <a:gd name="connsiteX143" fmla="*/ 291095 w 1010660"/>
              <a:gd name="connsiteY143" fmla="*/ 1645943 h 1802203"/>
              <a:gd name="connsiteX144" fmla="*/ 292963 w 1010660"/>
              <a:gd name="connsiteY144" fmla="*/ 1604327 h 1802203"/>
              <a:gd name="connsiteX145" fmla="*/ 295681 w 1010660"/>
              <a:gd name="connsiteY145" fmla="*/ 1579188 h 1802203"/>
              <a:gd name="connsiteX146" fmla="*/ 311648 w 1010660"/>
              <a:gd name="connsiteY146" fmla="*/ 1549633 h 1802203"/>
              <a:gd name="connsiteX147" fmla="*/ 316234 w 1010660"/>
              <a:gd name="connsiteY147" fmla="*/ 1517190 h 1802203"/>
              <a:gd name="connsiteX148" fmla="*/ 316743 w 1010660"/>
              <a:gd name="connsiteY148" fmla="*/ 1507338 h 1802203"/>
              <a:gd name="connsiteX149" fmla="*/ 313686 w 1010660"/>
              <a:gd name="connsiteY149" fmla="*/ 1474385 h 1802203"/>
              <a:gd name="connsiteX150" fmla="*/ 294662 w 1010660"/>
              <a:gd name="connsiteY150" fmla="*/ 1451794 h 1802203"/>
              <a:gd name="connsiteX151" fmla="*/ 281073 w 1010660"/>
              <a:gd name="connsiteY151" fmla="*/ 1446189 h 1802203"/>
              <a:gd name="connsiteX152" fmla="*/ 272071 w 1010660"/>
              <a:gd name="connsiteY152" fmla="*/ 1439734 h 1802203"/>
              <a:gd name="connsiteX153" fmla="*/ 270542 w 1010660"/>
              <a:gd name="connsiteY153" fmla="*/ 1428863 h 1802203"/>
              <a:gd name="connsiteX154" fmla="*/ 278355 w 1010660"/>
              <a:gd name="connsiteY154" fmla="*/ 1303677 h 1802203"/>
              <a:gd name="connsiteX155" fmla="*/ 285659 w 1010660"/>
              <a:gd name="connsiteY155" fmla="*/ 1212293 h 1802203"/>
              <a:gd name="connsiteX156" fmla="*/ 280564 w 1010660"/>
              <a:gd name="connsiteY156" fmla="*/ 1182398 h 1802203"/>
              <a:gd name="connsiteX157" fmla="*/ 269862 w 1010660"/>
              <a:gd name="connsiteY157" fmla="*/ 1148596 h 1802203"/>
              <a:gd name="connsiteX158" fmla="*/ 278016 w 1010660"/>
              <a:gd name="connsiteY158" fmla="*/ 1137725 h 1802203"/>
              <a:gd name="connsiteX159" fmla="*/ 313686 w 1010660"/>
              <a:gd name="connsiteY159" fmla="*/ 1138234 h 1802203"/>
              <a:gd name="connsiteX160" fmla="*/ 323708 w 1010660"/>
              <a:gd name="connsiteY160" fmla="*/ 1148596 h 1802203"/>
              <a:gd name="connsiteX161" fmla="*/ 337296 w 1010660"/>
              <a:gd name="connsiteY161" fmla="*/ 1174414 h 1802203"/>
              <a:gd name="connsiteX162" fmla="*/ 383668 w 1010660"/>
              <a:gd name="connsiteY162" fmla="*/ 1187663 h 1802203"/>
              <a:gd name="connsiteX163" fmla="*/ 507325 w 1010660"/>
              <a:gd name="connsiteY163" fmla="*/ 1194797 h 1802203"/>
              <a:gd name="connsiteX164" fmla="*/ 517007 w 1010660"/>
              <a:gd name="connsiteY164" fmla="*/ 1204309 h 1802203"/>
              <a:gd name="connsiteX165" fmla="*/ 509194 w 1010660"/>
              <a:gd name="connsiteY165" fmla="*/ 1295524 h 1802203"/>
              <a:gd name="connsiteX166" fmla="*/ 499851 w 1010660"/>
              <a:gd name="connsiteY166" fmla="*/ 1395910 h 1802203"/>
              <a:gd name="connsiteX167" fmla="*/ 506816 w 1010660"/>
              <a:gd name="connsiteY167" fmla="*/ 1404064 h 1802203"/>
              <a:gd name="connsiteX168" fmla="*/ 593104 w 1010660"/>
              <a:gd name="connsiteY168" fmla="*/ 1408140 h 1802203"/>
              <a:gd name="connsiteX169" fmla="*/ 606693 w 1010660"/>
              <a:gd name="connsiteY169" fmla="*/ 1407970 h 1802203"/>
              <a:gd name="connsiteX170" fmla="*/ 615016 w 1010660"/>
              <a:gd name="connsiteY170" fmla="*/ 1416293 h 1802203"/>
              <a:gd name="connsiteX171" fmla="*/ 614167 w 1010660"/>
              <a:gd name="connsiteY171" fmla="*/ 1485936 h 1802203"/>
              <a:gd name="connsiteX172" fmla="*/ 610430 w 1010660"/>
              <a:gd name="connsiteY172" fmla="*/ 1490861 h 1802203"/>
              <a:gd name="connsiteX173" fmla="*/ 560831 w 1010660"/>
              <a:gd name="connsiteY173" fmla="*/ 1486105 h 1802203"/>
              <a:gd name="connsiteX174" fmla="*/ 452801 w 1010660"/>
              <a:gd name="connsiteY174" fmla="*/ 1450945 h 1802203"/>
              <a:gd name="connsiteX175" fmla="*/ 429870 w 1010660"/>
              <a:gd name="connsiteY175" fmla="*/ 1458928 h 1802203"/>
              <a:gd name="connsiteX176" fmla="*/ 428341 w 1010660"/>
              <a:gd name="connsiteY176" fmla="*/ 1467081 h 1802203"/>
              <a:gd name="connsiteX177" fmla="*/ 428171 w 1010660"/>
              <a:gd name="connsiteY177" fmla="*/ 1505300 h 1802203"/>
              <a:gd name="connsiteX178" fmla="*/ 434626 w 1010660"/>
              <a:gd name="connsiteY178" fmla="*/ 1523474 h 1802203"/>
              <a:gd name="connsiteX179" fmla="*/ 438193 w 1010660"/>
              <a:gd name="connsiteY179" fmla="*/ 1531628 h 1802203"/>
              <a:gd name="connsiteX180" fmla="*/ 448214 w 1010660"/>
              <a:gd name="connsiteY180" fmla="*/ 1551671 h 1802203"/>
              <a:gd name="connsiteX181" fmla="*/ 451611 w 1010660"/>
              <a:gd name="connsiteY181" fmla="*/ 1557956 h 1802203"/>
              <a:gd name="connsiteX182" fmla="*/ 446346 w 1010660"/>
              <a:gd name="connsiteY182" fmla="*/ 1561523 h 1802203"/>
              <a:gd name="connsiteX183" fmla="*/ 350715 w 1010660"/>
              <a:gd name="connsiteY183" fmla="*/ 1584454 h 1802203"/>
              <a:gd name="connsiteX184" fmla="*/ 327954 w 1010660"/>
              <a:gd name="connsiteY184" fmla="*/ 1610782 h 1802203"/>
              <a:gd name="connsiteX185" fmla="*/ 327954 w 1010660"/>
              <a:gd name="connsiteY185" fmla="*/ 1649850 h 1802203"/>
              <a:gd name="connsiteX186" fmla="*/ 335428 w 1010660"/>
              <a:gd name="connsiteY186" fmla="*/ 1668194 h 1802203"/>
              <a:gd name="connsiteX187" fmla="*/ 346809 w 1010660"/>
              <a:gd name="connsiteY187" fmla="*/ 1688407 h 1802203"/>
              <a:gd name="connsiteX188" fmla="*/ 351904 w 1010660"/>
              <a:gd name="connsiteY188" fmla="*/ 1693673 h 1802203"/>
              <a:gd name="connsiteX189" fmla="*/ 395558 w 1010660"/>
              <a:gd name="connsiteY189" fmla="*/ 1687219 h 1802203"/>
              <a:gd name="connsiteX190" fmla="*/ 410166 w 1010660"/>
              <a:gd name="connsiteY190" fmla="*/ 1651888 h 1802203"/>
              <a:gd name="connsiteX191" fmla="*/ 398615 w 1010660"/>
              <a:gd name="connsiteY191" fmla="*/ 1632354 h 1802203"/>
              <a:gd name="connsiteX192" fmla="*/ 395388 w 1010660"/>
              <a:gd name="connsiteY192" fmla="*/ 1623182 h 1802203"/>
              <a:gd name="connsiteX193" fmla="*/ 403032 w 1010660"/>
              <a:gd name="connsiteY193" fmla="*/ 1619445 h 1802203"/>
              <a:gd name="connsiteX194" fmla="*/ 500701 w 1010660"/>
              <a:gd name="connsiteY194" fmla="*/ 1603478 h 1802203"/>
              <a:gd name="connsiteX195" fmla="*/ 566606 w 1010660"/>
              <a:gd name="connsiteY195" fmla="*/ 1591928 h 1802203"/>
              <a:gd name="connsiteX196" fmla="*/ 616205 w 1010660"/>
              <a:gd name="connsiteY196" fmla="*/ 1587341 h 1802203"/>
              <a:gd name="connsiteX197" fmla="*/ 638626 w 1010660"/>
              <a:gd name="connsiteY197" fmla="*/ 1604667 h 1802203"/>
              <a:gd name="connsiteX198" fmla="*/ 663935 w 1010660"/>
              <a:gd name="connsiteY198" fmla="*/ 1683312 h 1802203"/>
              <a:gd name="connsiteX199" fmla="*/ 667502 w 1010660"/>
              <a:gd name="connsiteY199" fmla="*/ 1731891 h 1802203"/>
              <a:gd name="connsiteX200" fmla="*/ 665634 w 1010660"/>
              <a:gd name="connsiteY200" fmla="*/ 1757200 h 1802203"/>
              <a:gd name="connsiteX201" fmla="*/ 712345 w 1010660"/>
              <a:gd name="connsiteY201" fmla="*/ 1803402 h 1802203"/>
              <a:gd name="connsiteX202" fmla="*/ 763642 w 1010660"/>
              <a:gd name="connsiteY202" fmla="*/ 1762976 h 1802203"/>
              <a:gd name="connsiteX203" fmla="*/ 760415 w 1010660"/>
              <a:gd name="connsiteY203" fmla="*/ 1742423 h 1802203"/>
              <a:gd name="connsiteX204" fmla="*/ 730860 w 1010660"/>
              <a:gd name="connsiteY204" fmla="*/ 1710319 h 1802203"/>
              <a:gd name="connsiteX205" fmla="*/ 725934 w 1010660"/>
              <a:gd name="connsiteY205" fmla="*/ 1704204 h 1802203"/>
              <a:gd name="connsiteX206" fmla="*/ 695189 w 1010660"/>
              <a:gd name="connsiteY206" fmla="*/ 1594985 h 1802203"/>
              <a:gd name="connsiteX207" fmla="*/ 705890 w 1010660"/>
              <a:gd name="connsiteY207" fmla="*/ 1581736 h 1802203"/>
              <a:gd name="connsiteX208" fmla="*/ 711835 w 1010660"/>
              <a:gd name="connsiteY208" fmla="*/ 1582246 h 1802203"/>
              <a:gd name="connsiteX209" fmla="*/ 783516 w 1010660"/>
              <a:gd name="connsiteY209" fmla="*/ 1589719 h 1802203"/>
              <a:gd name="connsiteX210" fmla="*/ 928236 w 1010660"/>
              <a:gd name="connsiteY210" fmla="*/ 1601270 h 1802203"/>
              <a:gd name="connsiteX211" fmla="*/ 942844 w 1010660"/>
              <a:gd name="connsiteY211" fmla="*/ 1623182 h 1802203"/>
              <a:gd name="connsiteX212" fmla="*/ 943353 w 1010660"/>
              <a:gd name="connsiteY212" fmla="*/ 1639488 h 1802203"/>
              <a:gd name="connsiteX213" fmla="*/ 951506 w 1010660"/>
              <a:gd name="connsiteY213" fmla="*/ 1656984 h 1802203"/>
              <a:gd name="connsiteX214" fmla="*/ 958980 w 1010660"/>
              <a:gd name="connsiteY214" fmla="*/ 1663778 h 1802203"/>
              <a:gd name="connsiteX215" fmla="*/ 989385 w 1010660"/>
              <a:gd name="connsiteY215" fmla="*/ 1666496 h 1802203"/>
              <a:gd name="connsiteX216" fmla="*/ 1002974 w 1010660"/>
              <a:gd name="connsiteY216" fmla="*/ 1659531 h 1802203"/>
              <a:gd name="connsiteX217" fmla="*/ 1010278 w 1010660"/>
              <a:gd name="connsiteY217" fmla="*/ 1613160 h 1802203"/>
              <a:gd name="connsiteX218" fmla="*/ 893245 w 1010660"/>
              <a:gd name="connsiteY218" fmla="*/ 959203 h 1802203"/>
              <a:gd name="connsiteX219" fmla="*/ 911929 w 1010660"/>
              <a:gd name="connsiteY219" fmla="*/ 957674 h 1802203"/>
              <a:gd name="connsiteX220" fmla="*/ 923310 w 1010660"/>
              <a:gd name="connsiteY220" fmla="*/ 963110 h 1802203"/>
              <a:gd name="connsiteX221" fmla="*/ 941655 w 1010660"/>
              <a:gd name="connsiteY221" fmla="*/ 1071989 h 1802203"/>
              <a:gd name="connsiteX222" fmla="*/ 943183 w 1010660"/>
              <a:gd name="connsiteY222" fmla="*/ 1086257 h 1802203"/>
              <a:gd name="connsiteX223" fmla="*/ 942504 w 1010660"/>
              <a:gd name="connsiteY223" fmla="*/ 1086257 h 1802203"/>
              <a:gd name="connsiteX224" fmla="*/ 942504 w 1010660"/>
              <a:gd name="connsiteY224" fmla="*/ 1098147 h 1802203"/>
              <a:gd name="connsiteX225" fmla="*/ 937748 w 1010660"/>
              <a:gd name="connsiteY225" fmla="*/ 1103073 h 1802203"/>
              <a:gd name="connsiteX226" fmla="*/ 932822 w 1010660"/>
              <a:gd name="connsiteY226" fmla="*/ 1098317 h 1802203"/>
              <a:gd name="connsiteX227" fmla="*/ 912269 w 1010660"/>
              <a:gd name="connsiteY227" fmla="*/ 1033261 h 1802203"/>
              <a:gd name="connsiteX228" fmla="*/ 893245 w 1010660"/>
              <a:gd name="connsiteY228" fmla="*/ 974830 h 1802203"/>
              <a:gd name="connsiteX229" fmla="*/ 888998 w 1010660"/>
              <a:gd name="connsiteY229" fmla="*/ 962940 h 1802203"/>
              <a:gd name="connsiteX230" fmla="*/ 893245 w 1010660"/>
              <a:gd name="connsiteY230" fmla="*/ 959203 h 180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1010660" h="1802203">
                <a:moveTo>
                  <a:pt x="1010278" y="1613160"/>
                </a:moveTo>
                <a:cubicBezTo>
                  <a:pt x="1009089" y="1607894"/>
                  <a:pt x="1006031" y="1602459"/>
                  <a:pt x="998557" y="1603308"/>
                </a:cubicBezTo>
                <a:cubicBezTo>
                  <a:pt x="993801" y="1603818"/>
                  <a:pt x="991253" y="1600760"/>
                  <a:pt x="990404" y="1596344"/>
                </a:cubicBezTo>
                <a:cubicBezTo>
                  <a:pt x="989725" y="1592437"/>
                  <a:pt x="989215" y="1588530"/>
                  <a:pt x="988536" y="1584624"/>
                </a:cubicBezTo>
                <a:cubicBezTo>
                  <a:pt x="986328" y="1571545"/>
                  <a:pt x="981232" y="1566449"/>
                  <a:pt x="968322" y="1564241"/>
                </a:cubicBezTo>
                <a:cubicBezTo>
                  <a:pt x="935879" y="1558975"/>
                  <a:pt x="903606" y="1553540"/>
                  <a:pt x="871163" y="1548444"/>
                </a:cubicBezTo>
                <a:cubicBezTo>
                  <a:pt x="830737" y="1542159"/>
                  <a:pt x="790140" y="1536214"/>
                  <a:pt x="749714" y="1529589"/>
                </a:cubicBezTo>
                <a:cubicBezTo>
                  <a:pt x="738843" y="1527721"/>
                  <a:pt x="728821" y="1521606"/>
                  <a:pt x="717101" y="1522625"/>
                </a:cubicBezTo>
                <a:cubicBezTo>
                  <a:pt x="717271" y="1521946"/>
                  <a:pt x="717441" y="1521096"/>
                  <a:pt x="717441" y="1520417"/>
                </a:cubicBezTo>
                <a:cubicBezTo>
                  <a:pt x="724915" y="1519228"/>
                  <a:pt x="732558" y="1518039"/>
                  <a:pt x="740032" y="1517020"/>
                </a:cubicBezTo>
                <a:cubicBezTo>
                  <a:pt x="741391" y="1516850"/>
                  <a:pt x="743599" y="1515491"/>
                  <a:pt x="743769" y="1518379"/>
                </a:cubicBezTo>
                <a:cubicBezTo>
                  <a:pt x="744109" y="1522795"/>
                  <a:pt x="748015" y="1522455"/>
                  <a:pt x="750563" y="1523474"/>
                </a:cubicBezTo>
                <a:cubicBezTo>
                  <a:pt x="768568" y="1530099"/>
                  <a:pt x="786404" y="1525853"/>
                  <a:pt x="804069" y="1521946"/>
                </a:cubicBezTo>
                <a:cubicBezTo>
                  <a:pt x="810354" y="1520587"/>
                  <a:pt x="812562" y="1514981"/>
                  <a:pt x="813581" y="1509036"/>
                </a:cubicBezTo>
                <a:cubicBezTo>
                  <a:pt x="814600" y="1502922"/>
                  <a:pt x="815110" y="1496637"/>
                  <a:pt x="816129" y="1490522"/>
                </a:cubicBezTo>
                <a:cubicBezTo>
                  <a:pt x="817827" y="1479821"/>
                  <a:pt x="815789" y="1474895"/>
                  <a:pt x="806277" y="1469459"/>
                </a:cubicBezTo>
                <a:cubicBezTo>
                  <a:pt x="800672" y="1466402"/>
                  <a:pt x="798124" y="1462155"/>
                  <a:pt x="798124" y="1455871"/>
                </a:cubicBezTo>
                <a:cubicBezTo>
                  <a:pt x="798124" y="1452473"/>
                  <a:pt x="798124" y="1449076"/>
                  <a:pt x="797274" y="1445849"/>
                </a:cubicBezTo>
                <a:cubicBezTo>
                  <a:pt x="795576" y="1439394"/>
                  <a:pt x="791839" y="1438375"/>
                  <a:pt x="786064" y="1441772"/>
                </a:cubicBezTo>
                <a:cubicBezTo>
                  <a:pt x="776722" y="1447208"/>
                  <a:pt x="767549" y="1452643"/>
                  <a:pt x="758037" y="1457739"/>
                </a:cubicBezTo>
                <a:cubicBezTo>
                  <a:pt x="738164" y="1468440"/>
                  <a:pt x="719649" y="1481349"/>
                  <a:pt x="698586" y="1490012"/>
                </a:cubicBezTo>
                <a:cubicBezTo>
                  <a:pt x="689584" y="1493749"/>
                  <a:pt x="685847" y="1491201"/>
                  <a:pt x="685507" y="1481859"/>
                </a:cubicBezTo>
                <a:cubicBezTo>
                  <a:pt x="684828" y="1460287"/>
                  <a:pt x="683979" y="1438885"/>
                  <a:pt x="683299" y="1417313"/>
                </a:cubicBezTo>
                <a:cubicBezTo>
                  <a:pt x="683129" y="1410688"/>
                  <a:pt x="686526" y="1405932"/>
                  <a:pt x="692302" y="1403214"/>
                </a:cubicBezTo>
                <a:cubicBezTo>
                  <a:pt x="697397" y="1400836"/>
                  <a:pt x="703003" y="1399817"/>
                  <a:pt x="708608" y="1399138"/>
                </a:cubicBezTo>
                <a:cubicBezTo>
                  <a:pt x="734087" y="1395910"/>
                  <a:pt x="759736" y="1392853"/>
                  <a:pt x="784875" y="1387417"/>
                </a:cubicBezTo>
                <a:cubicBezTo>
                  <a:pt x="802710" y="1383681"/>
                  <a:pt x="820375" y="1378755"/>
                  <a:pt x="833794" y="1365675"/>
                </a:cubicBezTo>
                <a:cubicBezTo>
                  <a:pt x="864369" y="1335780"/>
                  <a:pt x="892565" y="1303507"/>
                  <a:pt x="910231" y="1264100"/>
                </a:cubicBezTo>
                <a:cubicBezTo>
                  <a:pt x="921441" y="1239300"/>
                  <a:pt x="934011" y="1214671"/>
                  <a:pt x="935540" y="1186474"/>
                </a:cubicBezTo>
                <a:cubicBezTo>
                  <a:pt x="935710" y="1183417"/>
                  <a:pt x="936219" y="1180020"/>
                  <a:pt x="939616" y="1178661"/>
                </a:cubicBezTo>
                <a:cubicBezTo>
                  <a:pt x="949468" y="1174584"/>
                  <a:pt x="955243" y="1165582"/>
                  <a:pt x="960679" y="1157768"/>
                </a:cubicBezTo>
                <a:cubicBezTo>
                  <a:pt x="971380" y="1142141"/>
                  <a:pt x="975626" y="1123966"/>
                  <a:pt x="976646" y="1104602"/>
                </a:cubicBezTo>
                <a:cubicBezTo>
                  <a:pt x="978684" y="1059590"/>
                  <a:pt x="967473" y="1016615"/>
                  <a:pt x="958301" y="973301"/>
                </a:cubicBezTo>
                <a:cubicBezTo>
                  <a:pt x="957451" y="969564"/>
                  <a:pt x="954904" y="965318"/>
                  <a:pt x="956942" y="961751"/>
                </a:cubicBezTo>
                <a:cubicBezTo>
                  <a:pt x="961698" y="953767"/>
                  <a:pt x="959150" y="945784"/>
                  <a:pt x="957451" y="937970"/>
                </a:cubicBezTo>
                <a:cubicBezTo>
                  <a:pt x="954904" y="925571"/>
                  <a:pt x="953545" y="913511"/>
                  <a:pt x="957961" y="901281"/>
                </a:cubicBezTo>
                <a:cubicBezTo>
                  <a:pt x="959150" y="897884"/>
                  <a:pt x="958980" y="894656"/>
                  <a:pt x="957621" y="891259"/>
                </a:cubicBezTo>
                <a:cubicBezTo>
                  <a:pt x="953884" y="881407"/>
                  <a:pt x="954054" y="871046"/>
                  <a:pt x="957112" y="861364"/>
                </a:cubicBezTo>
                <a:cubicBezTo>
                  <a:pt x="961868" y="845567"/>
                  <a:pt x="962547" y="829770"/>
                  <a:pt x="959829" y="813804"/>
                </a:cubicBezTo>
                <a:cubicBezTo>
                  <a:pt x="958980" y="809047"/>
                  <a:pt x="959660" y="804971"/>
                  <a:pt x="962547" y="801064"/>
                </a:cubicBezTo>
                <a:cubicBezTo>
                  <a:pt x="971210" y="789174"/>
                  <a:pt x="967813" y="780171"/>
                  <a:pt x="953205" y="776435"/>
                </a:cubicBezTo>
                <a:cubicBezTo>
                  <a:pt x="950487" y="775755"/>
                  <a:pt x="947600" y="775246"/>
                  <a:pt x="944882" y="774566"/>
                </a:cubicBezTo>
                <a:cubicBezTo>
                  <a:pt x="930953" y="770999"/>
                  <a:pt x="930614" y="770489"/>
                  <a:pt x="930784" y="756561"/>
                </a:cubicBezTo>
                <a:cubicBezTo>
                  <a:pt x="930784" y="752315"/>
                  <a:pt x="931293" y="748068"/>
                  <a:pt x="931463" y="743822"/>
                </a:cubicBezTo>
                <a:cubicBezTo>
                  <a:pt x="932992" y="712398"/>
                  <a:pt x="939786" y="681483"/>
                  <a:pt x="939107" y="650059"/>
                </a:cubicBezTo>
                <a:cubicBezTo>
                  <a:pt x="938767" y="637490"/>
                  <a:pt x="928406" y="630526"/>
                  <a:pt x="916685" y="635112"/>
                </a:cubicBezTo>
                <a:cubicBezTo>
                  <a:pt x="902587" y="640547"/>
                  <a:pt x="901228" y="639698"/>
                  <a:pt x="902077" y="624581"/>
                </a:cubicBezTo>
                <a:cubicBezTo>
                  <a:pt x="902077" y="623392"/>
                  <a:pt x="902247" y="622372"/>
                  <a:pt x="902417" y="621183"/>
                </a:cubicBezTo>
                <a:cubicBezTo>
                  <a:pt x="908702" y="596044"/>
                  <a:pt x="906154" y="570565"/>
                  <a:pt x="907173" y="545087"/>
                </a:cubicBezTo>
                <a:cubicBezTo>
                  <a:pt x="908022" y="521816"/>
                  <a:pt x="906324" y="499395"/>
                  <a:pt x="896132" y="478162"/>
                </a:cubicBezTo>
                <a:cubicBezTo>
                  <a:pt x="893584" y="472896"/>
                  <a:pt x="890697" y="467631"/>
                  <a:pt x="888489" y="462195"/>
                </a:cubicBezTo>
                <a:cubicBezTo>
                  <a:pt x="886620" y="457779"/>
                  <a:pt x="884412" y="452344"/>
                  <a:pt x="887300" y="448267"/>
                </a:cubicBezTo>
                <a:cubicBezTo>
                  <a:pt x="892396" y="441303"/>
                  <a:pt x="891376" y="433829"/>
                  <a:pt x="891376" y="426355"/>
                </a:cubicBezTo>
                <a:cubicBezTo>
                  <a:pt x="891376" y="415484"/>
                  <a:pt x="898850" y="411238"/>
                  <a:pt x="908702" y="416333"/>
                </a:cubicBezTo>
                <a:cubicBezTo>
                  <a:pt x="911759" y="417862"/>
                  <a:pt x="914817" y="420240"/>
                  <a:pt x="919233" y="418881"/>
                </a:cubicBezTo>
                <a:cubicBezTo>
                  <a:pt x="916515" y="411747"/>
                  <a:pt x="910401" y="405462"/>
                  <a:pt x="913798" y="397819"/>
                </a:cubicBezTo>
                <a:cubicBezTo>
                  <a:pt x="919233" y="385759"/>
                  <a:pt x="916855" y="373359"/>
                  <a:pt x="915836" y="361129"/>
                </a:cubicBezTo>
                <a:cubicBezTo>
                  <a:pt x="915326" y="354165"/>
                  <a:pt x="912779" y="346861"/>
                  <a:pt x="915157" y="340067"/>
                </a:cubicBezTo>
                <a:cubicBezTo>
                  <a:pt x="922460" y="318834"/>
                  <a:pt x="918724" y="294545"/>
                  <a:pt x="933501" y="275520"/>
                </a:cubicBezTo>
                <a:cubicBezTo>
                  <a:pt x="933841" y="258704"/>
                  <a:pt x="943693" y="243417"/>
                  <a:pt x="941315" y="225922"/>
                </a:cubicBezTo>
                <a:cubicBezTo>
                  <a:pt x="940296" y="218108"/>
                  <a:pt x="940805" y="210125"/>
                  <a:pt x="940635" y="202141"/>
                </a:cubicBezTo>
                <a:cubicBezTo>
                  <a:pt x="940466" y="188213"/>
                  <a:pt x="939616" y="173945"/>
                  <a:pt x="934521" y="161205"/>
                </a:cubicBezTo>
                <a:cubicBezTo>
                  <a:pt x="929765" y="148806"/>
                  <a:pt x="933162" y="133348"/>
                  <a:pt x="920592" y="124006"/>
                </a:cubicBezTo>
                <a:cubicBezTo>
                  <a:pt x="914307" y="119250"/>
                  <a:pt x="917704" y="111437"/>
                  <a:pt x="914477" y="105661"/>
                </a:cubicBezTo>
                <a:cubicBezTo>
                  <a:pt x="907683" y="93262"/>
                  <a:pt x="900379" y="80692"/>
                  <a:pt x="893415" y="67783"/>
                </a:cubicBezTo>
                <a:cubicBezTo>
                  <a:pt x="871673" y="27696"/>
                  <a:pt x="841098" y="1028"/>
                  <a:pt x="792858" y="9"/>
                </a:cubicBezTo>
                <a:cubicBezTo>
                  <a:pt x="784535" y="-161"/>
                  <a:pt x="778420" y="2047"/>
                  <a:pt x="773834" y="8332"/>
                </a:cubicBezTo>
                <a:cubicBezTo>
                  <a:pt x="769078" y="14957"/>
                  <a:pt x="764322" y="21751"/>
                  <a:pt x="760415" y="28885"/>
                </a:cubicBezTo>
                <a:cubicBezTo>
                  <a:pt x="755659" y="37718"/>
                  <a:pt x="750393" y="40266"/>
                  <a:pt x="741221" y="35849"/>
                </a:cubicBezTo>
                <a:cubicBezTo>
                  <a:pt x="735786" y="33132"/>
                  <a:pt x="730010" y="32112"/>
                  <a:pt x="724235" y="30923"/>
                </a:cubicBezTo>
                <a:cubicBezTo>
                  <a:pt x="701814" y="26677"/>
                  <a:pt x="679053" y="25828"/>
                  <a:pt x="656801" y="30074"/>
                </a:cubicBezTo>
                <a:cubicBezTo>
                  <a:pt x="628435" y="35510"/>
                  <a:pt x="605674" y="52156"/>
                  <a:pt x="585630" y="72029"/>
                </a:cubicBezTo>
                <a:cubicBezTo>
                  <a:pt x="576628" y="81032"/>
                  <a:pt x="569833" y="91903"/>
                  <a:pt x="566946" y="104812"/>
                </a:cubicBezTo>
                <a:cubicBezTo>
                  <a:pt x="560831" y="132669"/>
                  <a:pt x="561171" y="161035"/>
                  <a:pt x="560491" y="189232"/>
                </a:cubicBezTo>
                <a:cubicBezTo>
                  <a:pt x="560321" y="195347"/>
                  <a:pt x="560831" y="200952"/>
                  <a:pt x="563209" y="206558"/>
                </a:cubicBezTo>
                <a:cubicBezTo>
                  <a:pt x="570853" y="224223"/>
                  <a:pt x="569324" y="241888"/>
                  <a:pt x="563379" y="259554"/>
                </a:cubicBezTo>
                <a:cubicBezTo>
                  <a:pt x="561510" y="264989"/>
                  <a:pt x="561680" y="270764"/>
                  <a:pt x="561340" y="276370"/>
                </a:cubicBezTo>
                <a:cubicBezTo>
                  <a:pt x="560831" y="283334"/>
                  <a:pt x="563039" y="287750"/>
                  <a:pt x="570853" y="288260"/>
                </a:cubicBezTo>
                <a:cubicBezTo>
                  <a:pt x="580534" y="288939"/>
                  <a:pt x="584951" y="294205"/>
                  <a:pt x="584781" y="303887"/>
                </a:cubicBezTo>
                <a:cubicBezTo>
                  <a:pt x="584781" y="307624"/>
                  <a:pt x="585970" y="311021"/>
                  <a:pt x="590386" y="312380"/>
                </a:cubicBezTo>
                <a:cubicBezTo>
                  <a:pt x="604654" y="317136"/>
                  <a:pt x="606353" y="320533"/>
                  <a:pt x="601937" y="335311"/>
                </a:cubicBezTo>
                <a:cubicBezTo>
                  <a:pt x="601087" y="338198"/>
                  <a:pt x="600918" y="339897"/>
                  <a:pt x="603635" y="341595"/>
                </a:cubicBezTo>
                <a:cubicBezTo>
                  <a:pt x="610599" y="345842"/>
                  <a:pt x="613827" y="352466"/>
                  <a:pt x="616205" y="359940"/>
                </a:cubicBezTo>
                <a:cubicBezTo>
                  <a:pt x="619772" y="370981"/>
                  <a:pt x="626227" y="375397"/>
                  <a:pt x="637947" y="374888"/>
                </a:cubicBezTo>
                <a:cubicBezTo>
                  <a:pt x="645590" y="374548"/>
                  <a:pt x="653234" y="373869"/>
                  <a:pt x="660708" y="372510"/>
                </a:cubicBezTo>
                <a:cubicBezTo>
                  <a:pt x="671239" y="370641"/>
                  <a:pt x="679222" y="374208"/>
                  <a:pt x="685168" y="382362"/>
                </a:cubicBezTo>
                <a:cubicBezTo>
                  <a:pt x="689924" y="388646"/>
                  <a:pt x="694000" y="395441"/>
                  <a:pt x="698247" y="402065"/>
                </a:cubicBezTo>
                <a:cubicBezTo>
                  <a:pt x="705381" y="413106"/>
                  <a:pt x="705041" y="414975"/>
                  <a:pt x="694680" y="422788"/>
                </a:cubicBezTo>
                <a:cubicBezTo>
                  <a:pt x="693321" y="423807"/>
                  <a:pt x="691962" y="424826"/>
                  <a:pt x="690603" y="425846"/>
                </a:cubicBezTo>
                <a:cubicBezTo>
                  <a:pt x="675995" y="436547"/>
                  <a:pt x="664954" y="450305"/>
                  <a:pt x="656971" y="466442"/>
                </a:cubicBezTo>
                <a:cubicBezTo>
                  <a:pt x="651196" y="478162"/>
                  <a:pt x="649327" y="492091"/>
                  <a:pt x="637607" y="500414"/>
                </a:cubicBezTo>
                <a:cubicBezTo>
                  <a:pt x="635399" y="501942"/>
                  <a:pt x="635908" y="505000"/>
                  <a:pt x="635229" y="507378"/>
                </a:cubicBezTo>
                <a:cubicBezTo>
                  <a:pt x="632851" y="516890"/>
                  <a:pt x="633021" y="527251"/>
                  <a:pt x="628605" y="536084"/>
                </a:cubicBezTo>
                <a:cubicBezTo>
                  <a:pt x="619942" y="553919"/>
                  <a:pt x="611449" y="571754"/>
                  <a:pt x="601597" y="588910"/>
                </a:cubicBezTo>
                <a:cubicBezTo>
                  <a:pt x="587499" y="613200"/>
                  <a:pt x="576798" y="638169"/>
                  <a:pt x="576118" y="666876"/>
                </a:cubicBezTo>
                <a:cubicBezTo>
                  <a:pt x="575778" y="681993"/>
                  <a:pt x="568474" y="695752"/>
                  <a:pt x="566776" y="710699"/>
                </a:cubicBezTo>
                <a:cubicBezTo>
                  <a:pt x="563209" y="740424"/>
                  <a:pt x="558453" y="769980"/>
                  <a:pt x="552847" y="799535"/>
                </a:cubicBezTo>
                <a:cubicBezTo>
                  <a:pt x="551998" y="804291"/>
                  <a:pt x="550300" y="808878"/>
                  <a:pt x="547582" y="812784"/>
                </a:cubicBezTo>
                <a:cubicBezTo>
                  <a:pt x="543505" y="818390"/>
                  <a:pt x="539768" y="819579"/>
                  <a:pt x="532804" y="815332"/>
                </a:cubicBezTo>
                <a:cubicBezTo>
                  <a:pt x="517177" y="805990"/>
                  <a:pt x="505457" y="802253"/>
                  <a:pt x="491189" y="818220"/>
                </a:cubicBezTo>
                <a:cubicBezTo>
                  <a:pt x="482866" y="827392"/>
                  <a:pt x="472334" y="835545"/>
                  <a:pt x="458406" y="835885"/>
                </a:cubicBezTo>
                <a:cubicBezTo>
                  <a:pt x="440571" y="836395"/>
                  <a:pt x="425114" y="844038"/>
                  <a:pt x="411015" y="853720"/>
                </a:cubicBezTo>
                <a:cubicBezTo>
                  <a:pt x="404391" y="858307"/>
                  <a:pt x="400654" y="861024"/>
                  <a:pt x="394199" y="854400"/>
                </a:cubicBezTo>
                <a:cubicBezTo>
                  <a:pt x="388424" y="848625"/>
                  <a:pt x="379761" y="850153"/>
                  <a:pt x="375345" y="856948"/>
                </a:cubicBezTo>
                <a:cubicBezTo>
                  <a:pt x="372967" y="860854"/>
                  <a:pt x="370249" y="861874"/>
                  <a:pt x="367361" y="858646"/>
                </a:cubicBezTo>
                <a:cubicBezTo>
                  <a:pt x="362945" y="853550"/>
                  <a:pt x="359208" y="855759"/>
                  <a:pt x="355471" y="859156"/>
                </a:cubicBezTo>
                <a:cubicBezTo>
                  <a:pt x="352414" y="861704"/>
                  <a:pt x="349526" y="864421"/>
                  <a:pt x="346469" y="866800"/>
                </a:cubicBezTo>
                <a:cubicBezTo>
                  <a:pt x="337806" y="873934"/>
                  <a:pt x="329143" y="882427"/>
                  <a:pt x="318102" y="884125"/>
                </a:cubicBezTo>
                <a:cubicBezTo>
                  <a:pt x="303664" y="886333"/>
                  <a:pt x="289566" y="890240"/>
                  <a:pt x="274788" y="891259"/>
                </a:cubicBezTo>
                <a:cubicBezTo>
                  <a:pt x="256444" y="892618"/>
                  <a:pt x="237929" y="891599"/>
                  <a:pt x="219754" y="894487"/>
                </a:cubicBezTo>
                <a:cubicBezTo>
                  <a:pt x="214998" y="895166"/>
                  <a:pt x="213469" y="893128"/>
                  <a:pt x="211771" y="889391"/>
                </a:cubicBezTo>
                <a:cubicBezTo>
                  <a:pt x="203617" y="870706"/>
                  <a:pt x="195124" y="852192"/>
                  <a:pt x="186801" y="833677"/>
                </a:cubicBezTo>
                <a:cubicBezTo>
                  <a:pt x="153509" y="759449"/>
                  <a:pt x="120047" y="685220"/>
                  <a:pt x="87094" y="610992"/>
                </a:cubicBezTo>
                <a:cubicBezTo>
                  <a:pt x="84207" y="604707"/>
                  <a:pt x="81998" y="604367"/>
                  <a:pt x="76393" y="607255"/>
                </a:cubicBezTo>
                <a:cubicBezTo>
                  <a:pt x="52783" y="619485"/>
                  <a:pt x="29172" y="631545"/>
                  <a:pt x="5222" y="643095"/>
                </a:cubicBezTo>
                <a:cubicBezTo>
                  <a:pt x="-1063" y="646153"/>
                  <a:pt x="-893" y="648701"/>
                  <a:pt x="1655" y="654306"/>
                </a:cubicBezTo>
                <a:cubicBezTo>
                  <a:pt x="13036" y="678596"/>
                  <a:pt x="23907" y="703225"/>
                  <a:pt x="35117" y="727515"/>
                </a:cubicBezTo>
                <a:cubicBezTo>
                  <a:pt x="71807" y="807689"/>
                  <a:pt x="107477" y="888202"/>
                  <a:pt x="141789" y="969394"/>
                </a:cubicBezTo>
                <a:cubicBezTo>
                  <a:pt x="145696" y="978567"/>
                  <a:pt x="147904" y="986890"/>
                  <a:pt x="138561" y="994194"/>
                </a:cubicBezTo>
                <a:cubicBezTo>
                  <a:pt x="136863" y="995553"/>
                  <a:pt x="135674" y="997931"/>
                  <a:pt x="135334" y="999969"/>
                </a:cubicBezTo>
                <a:cubicBezTo>
                  <a:pt x="133975" y="1006254"/>
                  <a:pt x="129729" y="1009991"/>
                  <a:pt x="125143" y="1013897"/>
                </a:cubicBezTo>
                <a:cubicBezTo>
                  <a:pt x="107138" y="1029524"/>
                  <a:pt x="94568" y="1047529"/>
                  <a:pt x="96436" y="1073178"/>
                </a:cubicBezTo>
                <a:cubicBezTo>
                  <a:pt x="97456" y="1088466"/>
                  <a:pt x="96776" y="1103753"/>
                  <a:pt x="96946" y="1119040"/>
                </a:cubicBezTo>
                <a:cubicBezTo>
                  <a:pt x="96946" y="1122437"/>
                  <a:pt x="97286" y="1125835"/>
                  <a:pt x="98305" y="1129062"/>
                </a:cubicBezTo>
                <a:cubicBezTo>
                  <a:pt x="102381" y="1142141"/>
                  <a:pt x="104760" y="1155390"/>
                  <a:pt x="105779" y="1168979"/>
                </a:cubicBezTo>
                <a:cubicBezTo>
                  <a:pt x="108157" y="1200063"/>
                  <a:pt x="112063" y="1230977"/>
                  <a:pt x="120726" y="1260872"/>
                </a:cubicBezTo>
                <a:cubicBezTo>
                  <a:pt x="132277" y="1300959"/>
                  <a:pt x="144676" y="1340876"/>
                  <a:pt x="157076" y="1380793"/>
                </a:cubicBezTo>
                <a:cubicBezTo>
                  <a:pt x="163021" y="1399987"/>
                  <a:pt x="167268" y="1419521"/>
                  <a:pt x="171514" y="1439224"/>
                </a:cubicBezTo>
                <a:cubicBezTo>
                  <a:pt x="176610" y="1461985"/>
                  <a:pt x="176270" y="1483727"/>
                  <a:pt x="162512" y="1504110"/>
                </a:cubicBezTo>
                <a:cubicBezTo>
                  <a:pt x="154019" y="1516680"/>
                  <a:pt x="147394" y="1530609"/>
                  <a:pt x="140430" y="1544197"/>
                </a:cubicBezTo>
                <a:cubicBezTo>
                  <a:pt x="136693" y="1551501"/>
                  <a:pt x="131597" y="1556257"/>
                  <a:pt x="123274" y="1557786"/>
                </a:cubicBezTo>
                <a:cubicBezTo>
                  <a:pt x="113592" y="1559485"/>
                  <a:pt x="103910" y="1561693"/>
                  <a:pt x="94228" y="1563731"/>
                </a:cubicBezTo>
                <a:cubicBezTo>
                  <a:pt x="90661" y="1564580"/>
                  <a:pt x="87604" y="1565599"/>
                  <a:pt x="85226" y="1569167"/>
                </a:cubicBezTo>
                <a:cubicBezTo>
                  <a:pt x="78092" y="1579698"/>
                  <a:pt x="70108" y="1589550"/>
                  <a:pt x="59917" y="1597533"/>
                </a:cubicBezTo>
                <a:cubicBezTo>
                  <a:pt x="47007" y="1607724"/>
                  <a:pt x="44120" y="1620974"/>
                  <a:pt x="47347" y="1636940"/>
                </a:cubicBezTo>
                <a:cubicBezTo>
                  <a:pt x="51424" y="1656984"/>
                  <a:pt x="66202" y="1666156"/>
                  <a:pt x="82848" y="1670233"/>
                </a:cubicBezTo>
                <a:cubicBezTo>
                  <a:pt x="110874" y="1677197"/>
                  <a:pt x="139750" y="1680764"/>
                  <a:pt x="168626" y="1675668"/>
                </a:cubicBezTo>
                <a:cubicBezTo>
                  <a:pt x="197333" y="1670572"/>
                  <a:pt x="219754" y="1658003"/>
                  <a:pt x="225699" y="1626239"/>
                </a:cubicBezTo>
                <a:cubicBezTo>
                  <a:pt x="227398" y="1616897"/>
                  <a:pt x="233343" y="1609763"/>
                  <a:pt x="241496" y="1605007"/>
                </a:cubicBezTo>
                <a:cubicBezTo>
                  <a:pt x="251687" y="1599062"/>
                  <a:pt x="262389" y="1593626"/>
                  <a:pt x="272750" y="1588021"/>
                </a:cubicBezTo>
                <a:cubicBezTo>
                  <a:pt x="280733" y="1583774"/>
                  <a:pt x="282092" y="1584284"/>
                  <a:pt x="282092" y="1593966"/>
                </a:cubicBezTo>
                <a:cubicBezTo>
                  <a:pt x="282262" y="1610272"/>
                  <a:pt x="283621" y="1626749"/>
                  <a:pt x="279884" y="1643055"/>
                </a:cubicBezTo>
                <a:cubicBezTo>
                  <a:pt x="278355" y="1649340"/>
                  <a:pt x="284300" y="1652397"/>
                  <a:pt x="287698" y="1653417"/>
                </a:cubicBezTo>
                <a:cubicBezTo>
                  <a:pt x="292114" y="1654606"/>
                  <a:pt x="290925" y="1648830"/>
                  <a:pt x="291095" y="1645943"/>
                </a:cubicBezTo>
                <a:cubicBezTo>
                  <a:pt x="291944" y="1632184"/>
                  <a:pt x="292284" y="1618256"/>
                  <a:pt x="292963" y="1604327"/>
                </a:cubicBezTo>
                <a:cubicBezTo>
                  <a:pt x="293473" y="1595834"/>
                  <a:pt x="293813" y="1587511"/>
                  <a:pt x="295681" y="1579188"/>
                </a:cubicBezTo>
                <a:cubicBezTo>
                  <a:pt x="298229" y="1567638"/>
                  <a:pt x="305363" y="1558805"/>
                  <a:pt x="311648" y="1549633"/>
                </a:cubicBezTo>
                <a:cubicBezTo>
                  <a:pt x="318612" y="1539441"/>
                  <a:pt x="322349" y="1529250"/>
                  <a:pt x="316234" y="1517190"/>
                </a:cubicBezTo>
                <a:cubicBezTo>
                  <a:pt x="314535" y="1513962"/>
                  <a:pt x="315045" y="1510395"/>
                  <a:pt x="316743" y="1507338"/>
                </a:cubicBezTo>
                <a:cubicBezTo>
                  <a:pt x="323028" y="1495618"/>
                  <a:pt x="319631" y="1484916"/>
                  <a:pt x="313686" y="1474385"/>
                </a:cubicBezTo>
                <a:cubicBezTo>
                  <a:pt x="308760" y="1465553"/>
                  <a:pt x="300947" y="1459268"/>
                  <a:pt x="294662" y="1451794"/>
                </a:cubicBezTo>
                <a:cubicBezTo>
                  <a:pt x="290755" y="1447378"/>
                  <a:pt x="287528" y="1444490"/>
                  <a:pt x="281073" y="1446189"/>
                </a:cubicBezTo>
                <a:cubicBezTo>
                  <a:pt x="276317" y="1447378"/>
                  <a:pt x="272920" y="1444830"/>
                  <a:pt x="272071" y="1439734"/>
                </a:cubicBezTo>
                <a:cubicBezTo>
                  <a:pt x="271391" y="1436167"/>
                  <a:pt x="270882" y="1432430"/>
                  <a:pt x="270542" y="1428863"/>
                </a:cubicBezTo>
                <a:cubicBezTo>
                  <a:pt x="266975" y="1386738"/>
                  <a:pt x="275298" y="1345292"/>
                  <a:pt x="278355" y="1303677"/>
                </a:cubicBezTo>
                <a:cubicBezTo>
                  <a:pt x="280564" y="1273272"/>
                  <a:pt x="285829" y="1243037"/>
                  <a:pt x="285659" y="1212293"/>
                </a:cubicBezTo>
                <a:cubicBezTo>
                  <a:pt x="285659" y="1202101"/>
                  <a:pt x="285150" y="1191230"/>
                  <a:pt x="280564" y="1182398"/>
                </a:cubicBezTo>
                <a:cubicBezTo>
                  <a:pt x="274958" y="1171527"/>
                  <a:pt x="273769" y="1159806"/>
                  <a:pt x="269862" y="1148596"/>
                </a:cubicBezTo>
                <a:cubicBezTo>
                  <a:pt x="267315" y="1141292"/>
                  <a:pt x="270372" y="1137725"/>
                  <a:pt x="278016" y="1137725"/>
                </a:cubicBezTo>
                <a:cubicBezTo>
                  <a:pt x="289906" y="1137555"/>
                  <a:pt x="301796" y="1138404"/>
                  <a:pt x="313686" y="1138234"/>
                </a:cubicBezTo>
                <a:cubicBezTo>
                  <a:pt x="321160" y="1138064"/>
                  <a:pt x="324217" y="1140952"/>
                  <a:pt x="323708" y="1148596"/>
                </a:cubicBezTo>
                <a:cubicBezTo>
                  <a:pt x="323198" y="1159636"/>
                  <a:pt x="328803" y="1167280"/>
                  <a:pt x="337296" y="1174414"/>
                </a:cubicBezTo>
                <a:cubicBezTo>
                  <a:pt x="351055" y="1185625"/>
                  <a:pt x="368041" y="1187154"/>
                  <a:pt x="383668" y="1187663"/>
                </a:cubicBezTo>
                <a:cubicBezTo>
                  <a:pt x="424944" y="1189362"/>
                  <a:pt x="466049" y="1193269"/>
                  <a:pt x="507325" y="1194797"/>
                </a:cubicBezTo>
                <a:cubicBezTo>
                  <a:pt x="514120" y="1194967"/>
                  <a:pt x="517007" y="1197345"/>
                  <a:pt x="517007" y="1204309"/>
                </a:cubicBezTo>
                <a:cubicBezTo>
                  <a:pt x="516837" y="1234884"/>
                  <a:pt x="513100" y="1265289"/>
                  <a:pt x="509194" y="1295524"/>
                </a:cubicBezTo>
                <a:cubicBezTo>
                  <a:pt x="504947" y="1328986"/>
                  <a:pt x="502229" y="1362448"/>
                  <a:pt x="499851" y="1395910"/>
                </a:cubicBezTo>
                <a:cubicBezTo>
                  <a:pt x="499512" y="1401176"/>
                  <a:pt x="501210" y="1403724"/>
                  <a:pt x="506816" y="1404064"/>
                </a:cubicBezTo>
                <a:cubicBezTo>
                  <a:pt x="535522" y="1405592"/>
                  <a:pt x="564228" y="1410688"/>
                  <a:pt x="593104" y="1408140"/>
                </a:cubicBezTo>
                <a:cubicBezTo>
                  <a:pt x="597520" y="1407801"/>
                  <a:pt x="602107" y="1407970"/>
                  <a:pt x="606693" y="1407970"/>
                </a:cubicBezTo>
                <a:cubicBezTo>
                  <a:pt x="612128" y="1407970"/>
                  <a:pt x="615016" y="1410348"/>
                  <a:pt x="615016" y="1416293"/>
                </a:cubicBezTo>
                <a:cubicBezTo>
                  <a:pt x="614676" y="1439564"/>
                  <a:pt x="614506" y="1462665"/>
                  <a:pt x="614167" y="1485936"/>
                </a:cubicBezTo>
                <a:cubicBezTo>
                  <a:pt x="614167" y="1488484"/>
                  <a:pt x="614336" y="1491201"/>
                  <a:pt x="610430" y="1490861"/>
                </a:cubicBezTo>
                <a:cubicBezTo>
                  <a:pt x="593953" y="1489672"/>
                  <a:pt x="577137" y="1491541"/>
                  <a:pt x="560831" y="1486105"/>
                </a:cubicBezTo>
                <a:cubicBezTo>
                  <a:pt x="524991" y="1474046"/>
                  <a:pt x="488980" y="1462325"/>
                  <a:pt x="452801" y="1450945"/>
                </a:cubicBezTo>
                <a:cubicBezTo>
                  <a:pt x="438363" y="1446358"/>
                  <a:pt x="436154" y="1447717"/>
                  <a:pt x="429870" y="1458928"/>
                </a:cubicBezTo>
                <a:cubicBezTo>
                  <a:pt x="428341" y="1461646"/>
                  <a:pt x="428341" y="1464194"/>
                  <a:pt x="428341" y="1467081"/>
                </a:cubicBezTo>
                <a:cubicBezTo>
                  <a:pt x="428341" y="1479821"/>
                  <a:pt x="428511" y="1492560"/>
                  <a:pt x="428171" y="1505300"/>
                </a:cubicBezTo>
                <a:cubicBezTo>
                  <a:pt x="428001" y="1512264"/>
                  <a:pt x="428341" y="1518718"/>
                  <a:pt x="434626" y="1523474"/>
                </a:cubicBezTo>
                <a:cubicBezTo>
                  <a:pt x="437004" y="1525343"/>
                  <a:pt x="439042" y="1528570"/>
                  <a:pt x="438193" y="1531628"/>
                </a:cubicBezTo>
                <a:cubicBezTo>
                  <a:pt x="435645" y="1541479"/>
                  <a:pt x="440571" y="1547085"/>
                  <a:pt x="448214" y="1551671"/>
                </a:cubicBezTo>
                <a:cubicBezTo>
                  <a:pt x="450592" y="1553030"/>
                  <a:pt x="451951" y="1555238"/>
                  <a:pt x="451611" y="1557956"/>
                </a:cubicBezTo>
                <a:cubicBezTo>
                  <a:pt x="451272" y="1560843"/>
                  <a:pt x="448554" y="1560843"/>
                  <a:pt x="446346" y="1561523"/>
                </a:cubicBezTo>
                <a:cubicBezTo>
                  <a:pt x="414582" y="1569846"/>
                  <a:pt x="382988" y="1578679"/>
                  <a:pt x="350715" y="1584454"/>
                </a:cubicBezTo>
                <a:cubicBezTo>
                  <a:pt x="336277" y="1587002"/>
                  <a:pt x="327954" y="1598722"/>
                  <a:pt x="327954" y="1610782"/>
                </a:cubicBezTo>
                <a:cubicBezTo>
                  <a:pt x="327954" y="1623861"/>
                  <a:pt x="327784" y="1636770"/>
                  <a:pt x="327954" y="1649850"/>
                </a:cubicBezTo>
                <a:cubicBezTo>
                  <a:pt x="327954" y="1656984"/>
                  <a:pt x="330332" y="1662929"/>
                  <a:pt x="335428" y="1668194"/>
                </a:cubicBezTo>
                <a:cubicBezTo>
                  <a:pt x="340863" y="1673800"/>
                  <a:pt x="346639" y="1679575"/>
                  <a:pt x="346809" y="1688407"/>
                </a:cubicBezTo>
                <a:cubicBezTo>
                  <a:pt x="346809" y="1691125"/>
                  <a:pt x="349866" y="1692314"/>
                  <a:pt x="351904" y="1693673"/>
                </a:cubicBezTo>
                <a:cubicBezTo>
                  <a:pt x="363285" y="1701317"/>
                  <a:pt x="383498" y="1698259"/>
                  <a:pt x="395558" y="1687219"/>
                </a:cubicBezTo>
                <a:cubicBezTo>
                  <a:pt x="405919" y="1677706"/>
                  <a:pt x="408637" y="1664627"/>
                  <a:pt x="410166" y="1651888"/>
                </a:cubicBezTo>
                <a:cubicBezTo>
                  <a:pt x="411015" y="1643905"/>
                  <a:pt x="405070" y="1637450"/>
                  <a:pt x="398615" y="1632354"/>
                </a:cubicBezTo>
                <a:cubicBezTo>
                  <a:pt x="395728" y="1630146"/>
                  <a:pt x="394539" y="1626919"/>
                  <a:pt x="395388" y="1623182"/>
                </a:cubicBezTo>
                <a:cubicBezTo>
                  <a:pt x="396407" y="1619105"/>
                  <a:pt x="400314" y="1619785"/>
                  <a:pt x="403032" y="1619445"/>
                </a:cubicBezTo>
                <a:cubicBezTo>
                  <a:pt x="435645" y="1614349"/>
                  <a:pt x="468597" y="1611971"/>
                  <a:pt x="500701" y="1603478"/>
                </a:cubicBezTo>
                <a:cubicBezTo>
                  <a:pt x="522103" y="1597703"/>
                  <a:pt x="544694" y="1595665"/>
                  <a:pt x="566606" y="1591928"/>
                </a:cubicBezTo>
                <a:cubicBezTo>
                  <a:pt x="583082" y="1589210"/>
                  <a:pt x="599389" y="1584963"/>
                  <a:pt x="616205" y="1587341"/>
                </a:cubicBezTo>
                <a:cubicBezTo>
                  <a:pt x="626736" y="1588870"/>
                  <a:pt x="634719" y="1592947"/>
                  <a:pt x="638626" y="1604667"/>
                </a:cubicBezTo>
                <a:cubicBezTo>
                  <a:pt x="647629" y="1630655"/>
                  <a:pt x="655952" y="1656984"/>
                  <a:pt x="663935" y="1683312"/>
                </a:cubicBezTo>
                <a:cubicBezTo>
                  <a:pt x="668861" y="1699448"/>
                  <a:pt x="672938" y="1715075"/>
                  <a:pt x="667502" y="1731891"/>
                </a:cubicBezTo>
                <a:cubicBezTo>
                  <a:pt x="664954" y="1739875"/>
                  <a:pt x="665124" y="1748707"/>
                  <a:pt x="665634" y="1757200"/>
                </a:cubicBezTo>
                <a:cubicBezTo>
                  <a:pt x="666993" y="1780471"/>
                  <a:pt x="688735" y="1802043"/>
                  <a:pt x="712345" y="1803402"/>
                </a:cubicBezTo>
                <a:cubicBezTo>
                  <a:pt x="734257" y="1804591"/>
                  <a:pt x="759905" y="1784378"/>
                  <a:pt x="763642" y="1762976"/>
                </a:cubicBezTo>
                <a:cubicBezTo>
                  <a:pt x="765001" y="1755842"/>
                  <a:pt x="763642" y="1748877"/>
                  <a:pt x="760415" y="1742423"/>
                </a:cubicBezTo>
                <a:cubicBezTo>
                  <a:pt x="753791" y="1728664"/>
                  <a:pt x="742580" y="1719152"/>
                  <a:pt x="730860" y="1710319"/>
                </a:cubicBezTo>
                <a:cubicBezTo>
                  <a:pt x="728482" y="1708451"/>
                  <a:pt x="726783" y="1707092"/>
                  <a:pt x="725934" y="1704204"/>
                </a:cubicBezTo>
                <a:cubicBezTo>
                  <a:pt x="714553" y="1668024"/>
                  <a:pt x="702663" y="1632184"/>
                  <a:pt x="695189" y="1594985"/>
                </a:cubicBezTo>
                <a:cubicBezTo>
                  <a:pt x="692811" y="1583435"/>
                  <a:pt x="694000" y="1581906"/>
                  <a:pt x="705890" y="1581736"/>
                </a:cubicBezTo>
                <a:cubicBezTo>
                  <a:pt x="707929" y="1581736"/>
                  <a:pt x="709797" y="1582076"/>
                  <a:pt x="711835" y="1582246"/>
                </a:cubicBezTo>
                <a:cubicBezTo>
                  <a:pt x="735786" y="1584793"/>
                  <a:pt x="759566" y="1587681"/>
                  <a:pt x="783516" y="1589719"/>
                </a:cubicBezTo>
                <a:cubicBezTo>
                  <a:pt x="831756" y="1593626"/>
                  <a:pt x="879996" y="1596514"/>
                  <a:pt x="928236" y="1601270"/>
                </a:cubicBezTo>
                <a:cubicBezTo>
                  <a:pt x="948449" y="1603308"/>
                  <a:pt x="948449" y="1603138"/>
                  <a:pt x="942844" y="1623182"/>
                </a:cubicBezTo>
                <a:cubicBezTo>
                  <a:pt x="941315" y="1628617"/>
                  <a:pt x="939446" y="1634732"/>
                  <a:pt x="943353" y="1639488"/>
                </a:cubicBezTo>
                <a:cubicBezTo>
                  <a:pt x="947600" y="1644754"/>
                  <a:pt x="950148" y="1650529"/>
                  <a:pt x="951506" y="1656984"/>
                </a:cubicBezTo>
                <a:cubicBezTo>
                  <a:pt x="952356" y="1661060"/>
                  <a:pt x="954734" y="1662759"/>
                  <a:pt x="958980" y="1663778"/>
                </a:cubicBezTo>
                <a:cubicBezTo>
                  <a:pt x="969002" y="1665986"/>
                  <a:pt x="979193" y="1665816"/>
                  <a:pt x="989385" y="1666496"/>
                </a:cubicBezTo>
                <a:cubicBezTo>
                  <a:pt x="996179" y="1667005"/>
                  <a:pt x="999916" y="1664118"/>
                  <a:pt x="1002974" y="1659531"/>
                </a:cubicBezTo>
                <a:cubicBezTo>
                  <a:pt x="1012656" y="1645263"/>
                  <a:pt x="1014015" y="1629297"/>
                  <a:pt x="1010278" y="1613160"/>
                </a:cubicBezTo>
                <a:close/>
                <a:moveTo>
                  <a:pt x="893245" y="959203"/>
                </a:moveTo>
                <a:cubicBezTo>
                  <a:pt x="900379" y="964808"/>
                  <a:pt x="906154" y="960732"/>
                  <a:pt x="911929" y="957674"/>
                </a:cubicBezTo>
                <a:cubicBezTo>
                  <a:pt x="921611" y="952748"/>
                  <a:pt x="921611" y="952578"/>
                  <a:pt x="923310" y="963110"/>
                </a:cubicBezTo>
                <a:cubicBezTo>
                  <a:pt x="929425" y="999459"/>
                  <a:pt x="935540" y="1035639"/>
                  <a:pt x="941655" y="1071989"/>
                </a:cubicBezTo>
                <a:cubicBezTo>
                  <a:pt x="942504" y="1076745"/>
                  <a:pt x="942674" y="1081501"/>
                  <a:pt x="943183" y="1086257"/>
                </a:cubicBezTo>
                <a:cubicBezTo>
                  <a:pt x="943013" y="1086257"/>
                  <a:pt x="942844" y="1086257"/>
                  <a:pt x="942504" y="1086257"/>
                </a:cubicBezTo>
                <a:cubicBezTo>
                  <a:pt x="942504" y="1090164"/>
                  <a:pt x="942674" y="1094241"/>
                  <a:pt x="942504" y="1098147"/>
                </a:cubicBezTo>
                <a:cubicBezTo>
                  <a:pt x="942334" y="1100865"/>
                  <a:pt x="940805" y="1103073"/>
                  <a:pt x="937748" y="1103073"/>
                </a:cubicBezTo>
                <a:cubicBezTo>
                  <a:pt x="934690" y="1103243"/>
                  <a:pt x="933501" y="1101205"/>
                  <a:pt x="932822" y="1098317"/>
                </a:cubicBezTo>
                <a:cubicBezTo>
                  <a:pt x="928066" y="1076066"/>
                  <a:pt x="919573" y="1054833"/>
                  <a:pt x="912269" y="1033261"/>
                </a:cubicBezTo>
                <a:cubicBezTo>
                  <a:pt x="905645" y="1013897"/>
                  <a:pt x="897152" y="995213"/>
                  <a:pt x="893245" y="974830"/>
                </a:cubicBezTo>
                <a:cubicBezTo>
                  <a:pt x="892565" y="970753"/>
                  <a:pt x="888828" y="967526"/>
                  <a:pt x="888998" y="962940"/>
                </a:cubicBezTo>
                <a:cubicBezTo>
                  <a:pt x="888998" y="960562"/>
                  <a:pt x="889508" y="956145"/>
                  <a:pt x="893245" y="959203"/>
                </a:cubicBezTo>
                <a:close/>
              </a:path>
            </a:pathLst>
          </a:custGeom>
          <a:solidFill>
            <a:schemeClr val="accent2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2AE9777-175A-41C1-B8E3-27D4B73DD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36" y="5212726"/>
            <a:ext cx="5706351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Adecuarnos</a:t>
            </a:r>
            <a:r>
              <a:rPr lang="en-US" dirty="0"/>
              <a:t> al </a:t>
            </a:r>
            <a:r>
              <a:rPr lang="en-US" dirty="0" err="1"/>
              <a:t>contexto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D59553-A039-471C-AE26-F96ADECAB6CF}"/>
              </a:ext>
            </a:extLst>
          </p:cNvPr>
          <p:cNvGrpSpPr/>
          <p:nvPr/>
        </p:nvGrpSpPr>
        <p:grpSpPr>
          <a:xfrm>
            <a:off x="668085" y="2077401"/>
            <a:ext cx="4701308" cy="3689499"/>
            <a:chOff x="668085" y="2077401"/>
            <a:chExt cx="4701308" cy="3689499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51AE6B3-E184-44A5-BDD7-FD4611BA780A}"/>
                </a:ext>
              </a:extLst>
            </p:cNvPr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480DBFD-B6D4-420D-95A4-9DD9E200101D}"/>
                </a:ext>
              </a:extLst>
            </p:cNvPr>
            <p:cNvGrpSpPr/>
            <p:nvPr/>
          </p:nvGrpSpPr>
          <p:grpSpPr>
            <a:xfrm>
              <a:off x="2042984" y="2974608"/>
              <a:ext cx="1275678" cy="1121578"/>
              <a:chOff x="3983887" y="4061275"/>
              <a:chExt cx="2122406" cy="1866023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694CA47E-15C9-45B7-9685-1DD17B02D1DB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6" name="Freeform 15">
                  <a:extLst>
                    <a:ext uri="{FF2B5EF4-FFF2-40B4-BE49-F238E27FC236}">
                      <a16:creationId xmlns:a16="http://schemas.microsoft.com/office/drawing/2014/main" id="{8CFA59E0-877E-4828-8E8F-D9749F56B681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7" name="Rectangle 22">
                  <a:extLst>
                    <a:ext uri="{FF2B5EF4-FFF2-40B4-BE49-F238E27FC236}">
                      <a16:creationId xmlns:a16="http://schemas.microsoft.com/office/drawing/2014/main" id="{C067EB7C-7925-4A0A-8C7D-4F28711D249F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679EE6A1-8171-4DFB-AABD-9E9CA0B26E0D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4" name="Freeform 18">
                  <a:extLst>
                    <a:ext uri="{FF2B5EF4-FFF2-40B4-BE49-F238E27FC236}">
                      <a16:creationId xmlns:a16="http://schemas.microsoft.com/office/drawing/2014/main" id="{EDBF89F9-BAE3-4F56-AD8E-8228F08B05E8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5" name="Freeform 19">
                  <a:extLst>
                    <a:ext uri="{FF2B5EF4-FFF2-40B4-BE49-F238E27FC236}">
                      <a16:creationId xmlns:a16="http://schemas.microsoft.com/office/drawing/2014/main" id="{52AC83ED-6081-44AB-AE10-D94D76014E84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C672A13F-8FB6-452C-90A9-9E1404B1DB7F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Freeform 21">
                  <a:extLst>
                    <a:ext uri="{FF2B5EF4-FFF2-40B4-BE49-F238E27FC236}">
                      <a16:creationId xmlns:a16="http://schemas.microsoft.com/office/drawing/2014/main" id="{EA8532AC-8DFF-4DE3-A652-7810AC0B6027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3" name="Rectangle 22">
                  <a:extLst>
                    <a:ext uri="{FF2B5EF4-FFF2-40B4-BE49-F238E27FC236}">
                      <a16:creationId xmlns:a16="http://schemas.microsoft.com/office/drawing/2014/main" id="{BF033FB8-301F-4737-A1A1-F8EEAB2A337F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BD6F8D50-52F5-4102-B5DD-5834564E86EA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0" name="Freeform 24">
                  <a:extLst>
                    <a:ext uri="{FF2B5EF4-FFF2-40B4-BE49-F238E27FC236}">
                      <a16:creationId xmlns:a16="http://schemas.microsoft.com/office/drawing/2014/main" id="{5F3DC716-76B9-455D-BE45-C99D9E48B53F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1" name="Rectangle 22">
                  <a:extLst>
                    <a:ext uri="{FF2B5EF4-FFF2-40B4-BE49-F238E27FC236}">
                      <a16:creationId xmlns:a16="http://schemas.microsoft.com/office/drawing/2014/main" id="{38EF642D-56BE-4E6D-A977-BBCCF9C73E4B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0757341-3EF7-412E-A2DC-1324573192D9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Freeform 27">
                  <a:extLst>
                    <a:ext uri="{FF2B5EF4-FFF2-40B4-BE49-F238E27FC236}">
                      <a16:creationId xmlns:a16="http://schemas.microsoft.com/office/drawing/2014/main" id="{DF03E9CA-4223-4A49-B27F-8970C5CA10F4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59" name="Freeform 28">
                  <a:extLst>
                    <a:ext uri="{FF2B5EF4-FFF2-40B4-BE49-F238E27FC236}">
                      <a16:creationId xmlns:a16="http://schemas.microsoft.com/office/drawing/2014/main" id="{FA682260-64ED-4EBF-BB39-C2BC429B7ABB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6F85BB2-FB72-4106-A80E-8EC54D4E390F}"/>
                </a:ext>
              </a:extLst>
            </p:cNvPr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28B84F7-E38C-4C45-97DF-B9E211E8B4F8}"/>
                </a:ext>
              </a:extLst>
            </p:cNvPr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583E431-7DD8-4474-A7EC-8E58A4178F20}"/>
                </a:ext>
              </a:extLst>
            </p:cNvPr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F11E029-EE4E-47A8-A49D-2624DDFB95CC}"/>
                </a:ext>
              </a:extLst>
            </p:cNvPr>
            <p:cNvSpPr/>
            <p:nvPr/>
          </p:nvSpPr>
          <p:spPr>
            <a:xfrm>
              <a:off x="2709333" y="2077401"/>
              <a:ext cx="2660060" cy="2756206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F375085-4E9E-4CD4-B48E-19513A46CF85}"/>
                </a:ext>
              </a:extLst>
            </p:cNvPr>
            <p:cNvSpPr/>
            <p:nvPr/>
          </p:nvSpPr>
          <p:spPr>
            <a:xfrm>
              <a:off x="3600791" y="2447478"/>
              <a:ext cx="439253" cy="1392068"/>
            </a:xfrm>
            <a:custGeom>
              <a:avLst/>
              <a:gdLst>
                <a:gd name="connsiteX0" fmla="*/ 25050 w 439253"/>
                <a:gd name="connsiteY0" fmla="*/ 443420 h 1392068"/>
                <a:gd name="connsiteX1" fmla="*/ 413483 w 439253"/>
                <a:gd name="connsiteY1" fmla="*/ 443420 h 1392068"/>
                <a:gd name="connsiteX2" fmla="*/ 413483 w 439253"/>
                <a:gd name="connsiteY2" fmla="*/ 1392068 h 1392068"/>
                <a:gd name="connsiteX3" fmla="*/ 25050 w 439253"/>
                <a:gd name="connsiteY3" fmla="*/ 1392068 h 1392068"/>
                <a:gd name="connsiteX4" fmla="*/ 25050 w 439253"/>
                <a:gd name="connsiteY4" fmla="*/ 443420 h 1392068"/>
                <a:gd name="connsiteX5" fmla="*/ 230242 w 439253"/>
                <a:gd name="connsiteY5" fmla="*/ 103 h 1392068"/>
                <a:gd name="connsiteX6" fmla="*/ 328232 w 439253"/>
                <a:gd name="connsiteY6" fmla="*/ 21015 h 1392068"/>
                <a:gd name="connsiteX7" fmla="*/ 439121 w 439253"/>
                <a:gd name="connsiteY7" fmla="*/ 174849 h 1392068"/>
                <a:gd name="connsiteX8" fmla="*/ 335924 w 439253"/>
                <a:gd name="connsiteY8" fmla="*/ 343427 h 1392068"/>
                <a:gd name="connsiteX9" fmla="*/ 217984 w 439253"/>
                <a:gd name="connsiteY9" fmla="*/ 374194 h 1392068"/>
                <a:gd name="connsiteX10" fmla="*/ 101966 w 439253"/>
                <a:gd name="connsiteY10" fmla="*/ 340222 h 1392068"/>
                <a:gd name="connsiteX11" fmla="*/ 692 w 439253"/>
                <a:gd name="connsiteY11" fmla="*/ 169722 h 1392068"/>
                <a:gd name="connsiteX12" fmla="*/ 130811 w 439253"/>
                <a:gd name="connsiteY12" fmla="*/ 13323 h 1392068"/>
                <a:gd name="connsiteX13" fmla="*/ 230242 w 439253"/>
                <a:gd name="connsiteY13" fmla="*/ 103 h 139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253" h="1392068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2" name="Oval 121">
            <a:extLst>
              <a:ext uri="{FF2B5EF4-FFF2-40B4-BE49-F238E27FC236}">
                <a16:creationId xmlns:a16="http://schemas.microsoft.com/office/drawing/2014/main" id="{5FB91B80-9011-453D-A115-78BA400A6D83}"/>
              </a:ext>
            </a:extLst>
          </p:cNvPr>
          <p:cNvSpPr/>
          <p:nvPr/>
        </p:nvSpPr>
        <p:spPr>
          <a:xfrm>
            <a:off x="6183923" y="1883120"/>
            <a:ext cx="191260" cy="1912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A56274B4-2BA8-4E38-8AB1-655EFF18FA6E}"/>
              </a:ext>
            </a:extLst>
          </p:cNvPr>
          <p:cNvSpPr/>
          <p:nvPr/>
        </p:nvSpPr>
        <p:spPr>
          <a:xfrm>
            <a:off x="6183923" y="2377736"/>
            <a:ext cx="191260" cy="1912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C74B41EE-3F20-4379-97E4-C6CAD47D82C0}"/>
              </a:ext>
            </a:extLst>
          </p:cNvPr>
          <p:cNvSpPr/>
          <p:nvPr/>
        </p:nvSpPr>
        <p:spPr>
          <a:xfrm>
            <a:off x="6183923" y="2872352"/>
            <a:ext cx="191260" cy="19126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0F7574D0-B304-4C2D-A4AC-F86578B976A3}"/>
              </a:ext>
            </a:extLst>
          </p:cNvPr>
          <p:cNvSpPr/>
          <p:nvPr/>
        </p:nvSpPr>
        <p:spPr>
          <a:xfrm>
            <a:off x="6183923" y="3366969"/>
            <a:ext cx="191260" cy="19126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AB79797-DA5A-4C26-B77F-3BA37128790D}"/>
              </a:ext>
            </a:extLst>
          </p:cNvPr>
          <p:cNvSpPr txBox="1"/>
          <p:nvPr/>
        </p:nvSpPr>
        <p:spPr>
          <a:xfrm>
            <a:off x="6362995" y="1831197"/>
            <a:ext cx="5153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¿Qué involucra en lo académico?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125">
            <a:extLst>
              <a:ext uri="{FF2B5EF4-FFF2-40B4-BE49-F238E27FC236}">
                <a16:creationId xmlns:a16="http://schemas.microsoft.com/office/drawing/2014/main" id="{618B4ED0-5C1B-489C-81C4-336A95FE8E0C}"/>
              </a:ext>
            </a:extLst>
          </p:cNvPr>
          <p:cNvSpPr txBox="1"/>
          <p:nvPr/>
        </p:nvSpPr>
        <p:spPr>
          <a:xfrm>
            <a:off x="6375183" y="2283230"/>
            <a:ext cx="5153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Adecuación curricular-Plan priorizado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125">
            <a:extLst>
              <a:ext uri="{FF2B5EF4-FFF2-40B4-BE49-F238E27FC236}">
                <a16:creationId xmlns:a16="http://schemas.microsoft.com/office/drawing/2014/main" id="{BD2D7DA2-2168-4C90-82A2-D4D135112919}"/>
              </a:ext>
            </a:extLst>
          </p:cNvPr>
          <p:cNvSpPr txBox="1"/>
          <p:nvPr/>
        </p:nvSpPr>
        <p:spPr>
          <a:xfrm>
            <a:off x="6375183" y="2749108"/>
            <a:ext cx="5153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Flexibilización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125">
            <a:extLst>
              <a:ext uri="{FF2B5EF4-FFF2-40B4-BE49-F238E27FC236}">
                <a16:creationId xmlns:a16="http://schemas.microsoft.com/office/drawing/2014/main" id="{D6D5FAC1-2D9F-4291-8BBC-581FF8809AAA}"/>
              </a:ext>
            </a:extLst>
          </p:cNvPr>
          <p:cNvSpPr txBox="1"/>
          <p:nvPr/>
        </p:nvSpPr>
        <p:spPr>
          <a:xfrm>
            <a:off x="6375183" y="3221978"/>
            <a:ext cx="5153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Autonomía y responsabilidad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7172AF1-47AA-4C49-B9BF-4BA25F755221}"/>
              </a:ext>
            </a:extLst>
          </p:cNvPr>
          <p:cNvSpPr txBox="1"/>
          <p:nvPr/>
        </p:nvSpPr>
        <p:spPr>
          <a:xfrm>
            <a:off x="941033" y="490592"/>
            <a:ext cx="103417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¿</a:t>
            </a:r>
            <a:r>
              <a:rPr lang="en-US" altLang="ko-KR" sz="4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Cómo</a:t>
            </a:r>
            <a: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es el </a:t>
            </a:r>
            <a:r>
              <a:rPr lang="en-US" altLang="ko-KR" sz="4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curriculo</a:t>
            </a:r>
            <a: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4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vigente</a:t>
            </a:r>
            <a: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NM2?  </a:t>
            </a:r>
            <a:endParaRPr lang="ko-KR" altLang="en-US" sz="4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F2E31D2-E7E6-40B6-A90D-51783A6465D2}"/>
              </a:ext>
            </a:extLst>
          </p:cNvPr>
          <p:cNvGrpSpPr/>
          <p:nvPr/>
        </p:nvGrpSpPr>
        <p:grpSpPr>
          <a:xfrm>
            <a:off x="5271023" y="1310939"/>
            <a:ext cx="5926681" cy="1085243"/>
            <a:chOff x="1220390" y="1180244"/>
            <a:chExt cx="5926681" cy="86649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9D3A47B-0449-448D-8D4C-C3FFE9EC1FA9}"/>
                </a:ext>
              </a:extLst>
            </p:cNvPr>
            <p:cNvSpPr txBox="1"/>
            <p:nvPr/>
          </p:nvSpPr>
          <p:spPr>
            <a:xfrm>
              <a:off x="1966048" y="1825577"/>
              <a:ext cx="4385077" cy="221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Considera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5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Objetivos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de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Aprendizaje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0E1C3D5-A12E-4B60-9180-93D9426808EA}"/>
                </a:ext>
              </a:extLst>
            </p:cNvPr>
            <p:cNvSpPr txBox="1"/>
            <p:nvPr/>
          </p:nvSpPr>
          <p:spPr>
            <a:xfrm>
              <a:off x="1966048" y="1325175"/>
              <a:ext cx="5181023" cy="46690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Unidad 1.Sobre la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ausencia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: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exilio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migración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identidad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(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narrativa-lírica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6A3F4CA-B474-4F91-A083-1880EAE4BC5C}"/>
                </a:ext>
              </a:extLst>
            </p:cNvPr>
            <p:cNvSpPr txBox="1"/>
            <p:nvPr/>
          </p:nvSpPr>
          <p:spPr>
            <a:xfrm>
              <a:off x="1220390" y="1180244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35A7BC5-56DA-4379-8F7E-944C34FDDA2E}"/>
              </a:ext>
            </a:extLst>
          </p:cNvPr>
          <p:cNvGrpSpPr/>
          <p:nvPr/>
        </p:nvGrpSpPr>
        <p:grpSpPr>
          <a:xfrm>
            <a:off x="5294706" y="2513966"/>
            <a:ext cx="5997693" cy="879502"/>
            <a:chOff x="1228698" y="1232713"/>
            <a:chExt cx="5997693" cy="87950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D33463-D745-49B6-A93D-6475B79CCFC6}"/>
                </a:ext>
              </a:extLst>
            </p:cNvPr>
            <p:cNvSpPr txBox="1"/>
            <p:nvPr/>
          </p:nvSpPr>
          <p:spPr>
            <a:xfrm>
              <a:off x="2045367" y="1835216"/>
              <a:ext cx="4507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Considera  7 Objetivos de Aprendizaje 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9156532-60D2-4954-AF57-BC474DCC2BFB}"/>
                </a:ext>
              </a:extLst>
            </p:cNvPr>
            <p:cNvSpPr txBox="1"/>
            <p:nvPr/>
          </p:nvSpPr>
          <p:spPr>
            <a:xfrm>
              <a:off x="1966049" y="1430126"/>
              <a:ext cx="5260342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Unidad 2.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Ciudadanía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trabajo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B64655-4A03-436C-9085-4D16DB13AB24}"/>
                </a:ext>
              </a:extLst>
            </p:cNvPr>
            <p:cNvSpPr txBox="1"/>
            <p:nvPr/>
          </p:nvSpPr>
          <p:spPr>
            <a:xfrm>
              <a:off x="1228698" y="1232713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C90E96-C1AF-48EB-B7DC-BE80A4458A57}"/>
              </a:ext>
            </a:extLst>
          </p:cNvPr>
          <p:cNvGrpSpPr/>
          <p:nvPr/>
        </p:nvGrpSpPr>
        <p:grpSpPr>
          <a:xfrm>
            <a:off x="5317221" y="3529341"/>
            <a:ext cx="5880483" cy="1066960"/>
            <a:chOff x="1345906" y="1092339"/>
            <a:chExt cx="5880483" cy="106696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2E352B5-305B-4017-A3DF-F7E904A359BF}"/>
                </a:ext>
              </a:extLst>
            </p:cNvPr>
            <p:cNvSpPr txBox="1"/>
            <p:nvPr/>
          </p:nvSpPr>
          <p:spPr>
            <a:xfrm>
              <a:off x="2140568" y="1882300"/>
              <a:ext cx="4507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Considera 5 Objetivos de Aprendizaje.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F81888F-2768-49D4-BC73-A60FEEE580A3}"/>
                </a:ext>
              </a:extLst>
            </p:cNvPr>
            <p:cNvSpPr txBox="1"/>
            <p:nvPr/>
          </p:nvSpPr>
          <p:spPr>
            <a:xfrm>
              <a:off x="2124685" y="1227663"/>
              <a:ext cx="5101704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Unidad 3. Lo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divino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 lo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humano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DF19A01-7B79-4997-9076-9F84A3283371}"/>
                </a:ext>
              </a:extLst>
            </p:cNvPr>
            <p:cNvSpPr txBox="1"/>
            <p:nvPr/>
          </p:nvSpPr>
          <p:spPr>
            <a:xfrm>
              <a:off x="1345906" y="1092339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89DB5E4-CDCE-43D6-93F7-292BDE658B2E}"/>
              </a:ext>
            </a:extLst>
          </p:cNvPr>
          <p:cNvGrpSpPr/>
          <p:nvPr/>
        </p:nvGrpSpPr>
        <p:grpSpPr>
          <a:xfrm>
            <a:off x="5317221" y="4729365"/>
            <a:ext cx="6167919" cy="932095"/>
            <a:chOff x="1326410" y="1077869"/>
            <a:chExt cx="6078371" cy="93286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A9B9AC5-D38F-4FFF-95E6-2A00CF865742}"/>
                </a:ext>
              </a:extLst>
            </p:cNvPr>
            <p:cNvSpPr txBox="1"/>
            <p:nvPr/>
          </p:nvSpPr>
          <p:spPr>
            <a:xfrm>
              <a:off x="2136322" y="1733504"/>
              <a:ext cx="4442248" cy="277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Considera 6 Objetivos de Aprendizaje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00E9E52-4AEB-4DE6-9EDC-6EEFAF9061AF}"/>
                </a:ext>
              </a:extLst>
            </p:cNvPr>
            <p:cNvSpPr txBox="1"/>
            <p:nvPr/>
          </p:nvSpPr>
          <p:spPr>
            <a:xfrm>
              <a:off x="2136322" y="1286749"/>
              <a:ext cx="5268459" cy="33883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Unidad 4.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Poder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ambición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8D6D83A-24E2-44E6-80F6-3C26B215AF0A}"/>
                </a:ext>
              </a:extLst>
            </p:cNvPr>
            <p:cNvSpPr txBox="1"/>
            <p:nvPr/>
          </p:nvSpPr>
          <p:spPr>
            <a:xfrm>
              <a:off x="1326410" y="1077869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83E28B-F4BD-46C1-8C45-6677E19BB5F2}"/>
              </a:ext>
            </a:extLst>
          </p:cNvPr>
          <p:cNvGrpSpPr/>
          <p:nvPr/>
        </p:nvGrpSpPr>
        <p:grpSpPr>
          <a:xfrm>
            <a:off x="588974" y="1606895"/>
            <a:ext cx="3837919" cy="968883"/>
            <a:chOff x="3459679" y="2564932"/>
            <a:chExt cx="5250757" cy="132555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00E8AA0-BD89-4758-B2A2-03573956B800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77D8DAC-C8A7-4769-9CA8-18E4B8109421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6BEF4B3-71E7-4372-B321-E7F1EB3E9071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7A6BF83-5833-4B20-926D-041711825ED5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5DE6C17-E25C-4DF6-A7DA-C7FD43A65F2A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459CF83-10D0-4E68-BE1C-68F592FC9AB3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A1D1195-9DAA-4915-A853-0F17B1D6C5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apezoid 24">
              <a:extLst>
                <a:ext uri="{FF2B5EF4-FFF2-40B4-BE49-F238E27FC236}">
                  <a16:creationId xmlns:a16="http://schemas.microsoft.com/office/drawing/2014/main" id="{7F838A5F-214D-44B0-BE54-1F7AD12040A9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8E31232-115A-4B77-9FCA-165D53DDA627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2" name="Round Same Side Corner Rectangle 4">
                <a:extLst>
                  <a:ext uri="{FF2B5EF4-FFF2-40B4-BE49-F238E27FC236}">
                    <a16:creationId xmlns:a16="http://schemas.microsoft.com/office/drawing/2014/main" id="{EFAC8B80-E346-4BFC-B07D-2E333532E1F7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Round Same Side Corner Rectangle 6">
                <a:extLst>
                  <a:ext uri="{FF2B5EF4-FFF2-40B4-BE49-F238E27FC236}">
                    <a16:creationId xmlns:a16="http://schemas.microsoft.com/office/drawing/2014/main" id="{71DB2A2F-DD6E-45DD-8CC4-E6A5EB6A836C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Round Same Side Corner Rectangle 8">
                <a:extLst>
                  <a:ext uri="{FF2B5EF4-FFF2-40B4-BE49-F238E27FC236}">
                    <a16:creationId xmlns:a16="http://schemas.microsoft.com/office/drawing/2014/main" id="{1A64ACBE-86AC-4615-B760-5A0985144254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:a16="http://schemas.microsoft.com/office/drawing/2014/main" id="{46F8C611-9F9C-4E95-B540-949F6EB3DBE6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6757C92D-147D-4158-917E-4FCD085268D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C2B4F85-80A1-4571-86C2-2D5BB0018D0F}"/>
              </a:ext>
            </a:extLst>
          </p:cNvPr>
          <p:cNvGrpSpPr/>
          <p:nvPr/>
        </p:nvGrpSpPr>
        <p:grpSpPr>
          <a:xfrm>
            <a:off x="588974" y="2600732"/>
            <a:ext cx="3832209" cy="4257267"/>
            <a:chOff x="588974" y="2600732"/>
            <a:chExt cx="3832209" cy="425726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C1129B5-3FE6-452F-AB9E-D58198E61D83}"/>
                </a:ext>
              </a:extLst>
            </p:cNvPr>
            <p:cNvSpPr/>
            <p:nvPr/>
          </p:nvSpPr>
          <p:spPr>
            <a:xfrm>
              <a:off x="588974" y="2600732"/>
              <a:ext cx="717093" cy="42572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AE75A59-E0DA-4777-B20F-A56574D65162}"/>
                </a:ext>
              </a:extLst>
            </p:cNvPr>
            <p:cNvSpPr/>
            <p:nvPr/>
          </p:nvSpPr>
          <p:spPr>
            <a:xfrm>
              <a:off x="1367753" y="2600732"/>
              <a:ext cx="717093" cy="42572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B91A189-32A1-46E0-A88C-E6804FB4D533}"/>
                </a:ext>
              </a:extLst>
            </p:cNvPr>
            <p:cNvSpPr/>
            <p:nvPr/>
          </p:nvSpPr>
          <p:spPr>
            <a:xfrm>
              <a:off x="2146532" y="2600732"/>
              <a:ext cx="717093" cy="42572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5095F1D-D8DF-4FC6-878C-33471A5DF843}"/>
                </a:ext>
              </a:extLst>
            </p:cNvPr>
            <p:cNvSpPr/>
            <p:nvPr/>
          </p:nvSpPr>
          <p:spPr>
            <a:xfrm>
              <a:off x="2925311" y="2600732"/>
              <a:ext cx="717093" cy="425726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52DF06D-6E2B-47F5-ADEC-2BFFFED57271}"/>
                </a:ext>
              </a:extLst>
            </p:cNvPr>
            <p:cNvSpPr/>
            <p:nvPr/>
          </p:nvSpPr>
          <p:spPr>
            <a:xfrm>
              <a:off x="3704090" y="2600732"/>
              <a:ext cx="717093" cy="42572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602B2-0D16-4FB3-B03B-27E274A8D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86" y="361203"/>
            <a:ext cx="10515600" cy="643357"/>
          </a:xfrm>
        </p:spPr>
        <p:txBody>
          <a:bodyPr>
            <a:normAutofit fontScale="90000"/>
          </a:bodyPr>
          <a:lstStyle/>
          <a:p>
            <a:r>
              <a:rPr lang="es-CL" dirty="0"/>
              <a:t>¿Qué es la priorización curricular?</a:t>
            </a:r>
          </a:p>
        </p:txBody>
      </p:sp>
      <p:grpSp>
        <p:nvGrpSpPr>
          <p:cNvPr id="4" name="Group 28">
            <a:extLst>
              <a:ext uri="{FF2B5EF4-FFF2-40B4-BE49-F238E27FC236}">
                <a16:creationId xmlns:a16="http://schemas.microsoft.com/office/drawing/2014/main" id="{32105B71-6E58-481F-93D0-BB9E5CFF4038}"/>
              </a:ext>
            </a:extLst>
          </p:cNvPr>
          <p:cNvGrpSpPr/>
          <p:nvPr/>
        </p:nvGrpSpPr>
        <p:grpSpPr>
          <a:xfrm>
            <a:off x="197952" y="3070507"/>
            <a:ext cx="5368661" cy="4285808"/>
            <a:chOff x="481157" y="2167303"/>
            <a:chExt cx="4949776" cy="3951413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53AB9F23-3B17-4612-80AB-3B9476759D08}"/>
                </a:ext>
              </a:extLst>
            </p:cNvPr>
            <p:cNvSpPr/>
            <p:nvPr/>
          </p:nvSpPr>
          <p:spPr>
            <a:xfrm>
              <a:off x="1904423" y="2721764"/>
              <a:ext cx="3526510" cy="2462068"/>
            </a:xfrm>
            <a:custGeom>
              <a:avLst/>
              <a:gdLst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141514 w 4637314"/>
                <a:gd name="connsiteY4" fmla="*/ 304800 h 2906486"/>
                <a:gd name="connsiteX5" fmla="*/ 0 w 4637314"/>
                <a:gd name="connsiteY5" fmla="*/ 468086 h 2906486"/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0 w 4637314"/>
                <a:gd name="connsiteY0" fmla="*/ 468086 h 2906486"/>
                <a:gd name="connsiteX1" fmla="*/ 13507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13023 w 4650337"/>
                <a:gd name="connsiteY0" fmla="*/ 468086 h 2915120"/>
                <a:gd name="connsiteX1" fmla="*/ 626 w 4650337"/>
                <a:gd name="connsiteY1" fmla="*/ 2915120 h 2915120"/>
                <a:gd name="connsiteX2" fmla="*/ 4650337 w 4650337"/>
                <a:gd name="connsiteY2" fmla="*/ 2862943 h 2915120"/>
                <a:gd name="connsiteX3" fmla="*/ 742366 w 4650337"/>
                <a:gd name="connsiteY3" fmla="*/ 0 h 2915120"/>
                <a:gd name="connsiteX4" fmla="*/ 13023 w 4650337"/>
                <a:gd name="connsiteY4" fmla="*/ 468086 h 2915120"/>
                <a:gd name="connsiteX0" fmla="*/ 13023 w 4417204"/>
                <a:gd name="connsiteY0" fmla="*/ 468086 h 2915120"/>
                <a:gd name="connsiteX1" fmla="*/ 626 w 4417204"/>
                <a:gd name="connsiteY1" fmla="*/ 2915120 h 2915120"/>
                <a:gd name="connsiteX2" fmla="*/ 4417204 w 4417204"/>
                <a:gd name="connsiteY2" fmla="*/ 2871577 h 2915120"/>
                <a:gd name="connsiteX3" fmla="*/ 742366 w 4417204"/>
                <a:gd name="connsiteY3" fmla="*/ 0 h 2915120"/>
                <a:gd name="connsiteX4" fmla="*/ 13023 w 4417204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437" h="2915120">
                  <a:moveTo>
                    <a:pt x="13023" y="468086"/>
                  </a:moveTo>
                  <a:cubicBezTo>
                    <a:pt x="17525" y="1280886"/>
                    <a:pt x="-3876" y="2102320"/>
                    <a:pt x="626" y="2915120"/>
                  </a:cubicBezTo>
                  <a:lnTo>
                    <a:pt x="4175437" y="2897481"/>
                  </a:lnTo>
                  <a:lnTo>
                    <a:pt x="742366" y="0"/>
                  </a:lnTo>
                  <a:lnTo>
                    <a:pt x="13023" y="468086"/>
                  </a:lnTo>
                  <a:close/>
                </a:path>
              </a:pathLst>
            </a:custGeom>
            <a:gradFill>
              <a:gsLst>
                <a:gs pos="0">
                  <a:sysClr val="window" lastClr="FFFFFF">
                    <a:alpha val="20000"/>
                  </a:sysClr>
                </a:gs>
                <a:gs pos="27000">
                  <a:sysClr val="window" lastClr="FFFFFF">
                    <a:alpha val="80000"/>
                  </a:sysClr>
                </a:gs>
                <a:gs pos="100000">
                  <a:srgbClr val="435E71">
                    <a:lumMod val="20000"/>
                    <a:lumOff val="80000"/>
                  </a:srgbClr>
                </a:gs>
              </a:gsLst>
              <a:lin ang="162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6" name="Group 17">
              <a:extLst>
                <a:ext uri="{FF2B5EF4-FFF2-40B4-BE49-F238E27FC236}">
                  <a16:creationId xmlns:a16="http://schemas.microsoft.com/office/drawing/2014/main" id="{F7B2C1B3-8890-4888-B545-0878A95A2399}"/>
                </a:ext>
              </a:extLst>
            </p:cNvPr>
            <p:cNvGrpSpPr/>
            <p:nvPr/>
          </p:nvGrpSpPr>
          <p:grpSpPr>
            <a:xfrm rot="2664022">
              <a:off x="1392551" y="2167303"/>
              <a:ext cx="160620" cy="1522482"/>
              <a:chOff x="1039691" y="2468855"/>
              <a:chExt cx="190176" cy="1802639"/>
            </a:xfrm>
          </p:grpSpPr>
          <p:sp>
            <p:nvSpPr>
              <p:cNvPr id="15" name="Rectangle 26">
                <a:extLst>
                  <a:ext uri="{FF2B5EF4-FFF2-40B4-BE49-F238E27FC236}">
                    <a16:creationId xmlns:a16="http://schemas.microsoft.com/office/drawing/2014/main" id="{6DCBCB35-F08D-4A3E-8744-7C1B6878BC79}"/>
                  </a:ext>
                </a:extLst>
              </p:cNvPr>
              <p:cNvSpPr/>
              <p:nvPr/>
            </p:nvSpPr>
            <p:spPr>
              <a:xfrm>
                <a:off x="1039691" y="2471295"/>
                <a:ext cx="72008" cy="1800199"/>
              </a:xfrm>
              <a:prstGeom prst="rect">
                <a:avLst/>
              </a:prstGeom>
              <a:solidFill>
                <a:srgbClr val="435E71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" name="Rectangle 27">
                <a:extLst>
                  <a:ext uri="{FF2B5EF4-FFF2-40B4-BE49-F238E27FC236}">
                    <a16:creationId xmlns:a16="http://schemas.microsoft.com/office/drawing/2014/main" id="{8FA1ADAC-0843-40F7-B534-13F0B59F716A}"/>
                  </a:ext>
                </a:extLst>
              </p:cNvPr>
              <p:cNvSpPr/>
              <p:nvPr/>
            </p:nvSpPr>
            <p:spPr>
              <a:xfrm>
                <a:off x="1157859" y="2468855"/>
                <a:ext cx="72008" cy="1800200"/>
              </a:xfrm>
              <a:prstGeom prst="rect">
                <a:avLst/>
              </a:prstGeom>
              <a:solidFill>
                <a:srgbClr val="435E71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7" name="Group 18">
              <a:extLst>
                <a:ext uri="{FF2B5EF4-FFF2-40B4-BE49-F238E27FC236}">
                  <a16:creationId xmlns:a16="http://schemas.microsoft.com/office/drawing/2014/main" id="{238FC9FE-DCA0-4833-83B0-4A97DA00FA61}"/>
                </a:ext>
              </a:extLst>
            </p:cNvPr>
            <p:cNvGrpSpPr/>
            <p:nvPr/>
          </p:nvGrpSpPr>
          <p:grpSpPr>
            <a:xfrm>
              <a:off x="830010" y="3642996"/>
              <a:ext cx="194604" cy="1727022"/>
              <a:chOff x="1093356" y="2490394"/>
              <a:chExt cx="230413" cy="1802702"/>
            </a:xfrm>
          </p:grpSpPr>
          <p:sp>
            <p:nvSpPr>
              <p:cNvPr id="13" name="Rectangle 24">
                <a:extLst>
                  <a:ext uri="{FF2B5EF4-FFF2-40B4-BE49-F238E27FC236}">
                    <a16:creationId xmlns:a16="http://schemas.microsoft.com/office/drawing/2014/main" id="{24808BC6-CC4F-4D9D-9F13-3208A5274D47}"/>
                  </a:ext>
                </a:extLst>
              </p:cNvPr>
              <p:cNvSpPr/>
              <p:nvPr/>
            </p:nvSpPr>
            <p:spPr>
              <a:xfrm>
                <a:off x="1093356" y="2492897"/>
                <a:ext cx="72008" cy="1800199"/>
              </a:xfrm>
              <a:prstGeom prst="rect">
                <a:avLst/>
              </a:prstGeom>
              <a:solidFill>
                <a:srgbClr val="435E71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" name="Rectangle 25">
                <a:extLst>
                  <a:ext uri="{FF2B5EF4-FFF2-40B4-BE49-F238E27FC236}">
                    <a16:creationId xmlns:a16="http://schemas.microsoft.com/office/drawing/2014/main" id="{0E8299C7-0784-4F9B-BB73-8AF1DA684F21}"/>
                  </a:ext>
                </a:extLst>
              </p:cNvPr>
              <p:cNvSpPr/>
              <p:nvPr/>
            </p:nvSpPr>
            <p:spPr>
              <a:xfrm>
                <a:off x="1251762" y="2490394"/>
                <a:ext cx="72007" cy="1800199"/>
              </a:xfrm>
              <a:prstGeom prst="rect">
                <a:avLst/>
              </a:prstGeom>
              <a:solidFill>
                <a:srgbClr val="435E71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8" name="Group 19">
              <a:extLst>
                <a:ext uri="{FF2B5EF4-FFF2-40B4-BE49-F238E27FC236}">
                  <a16:creationId xmlns:a16="http://schemas.microsoft.com/office/drawing/2014/main" id="{5FD3BD78-2771-417C-8AAA-5D8FE42BA83E}"/>
                </a:ext>
              </a:extLst>
            </p:cNvPr>
            <p:cNvGrpSpPr/>
            <p:nvPr/>
          </p:nvGrpSpPr>
          <p:grpSpPr>
            <a:xfrm>
              <a:off x="727959" y="3322360"/>
              <a:ext cx="399622" cy="399622"/>
              <a:chOff x="3275856" y="4077072"/>
              <a:chExt cx="504056" cy="504056"/>
            </a:xfrm>
          </p:grpSpPr>
          <p:sp>
            <p:nvSpPr>
              <p:cNvPr id="11" name="Oval 22">
                <a:extLst>
                  <a:ext uri="{FF2B5EF4-FFF2-40B4-BE49-F238E27FC236}">
                    <a16:creationId xmlns:a16="http://schemas.microsoft.com/office/drawing/2014/main" id="{92AFB18A-ECD7-4440-9646-670E8AA13996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solidFill>
                <a:srgbClr val="435E71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" name="Oval 23">
                <a:extLst>
                  <a:ext uri="{FF2B5EF4-FFF2-40B4-BE49-F238E27FC236}">
                    <a16:creationId xmlns:a16="http://schemas.microsoft.com/office/drawing/2014/main" id="{2D20B8E9-B593-4869-A212-B035FF7859EB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9" name="Rounded Rectangle 14">
              <a:extLst>
                <a:ext uri="{FF2B5EF4-FFF2-40B4-BE49-F238E27FC236}">
                  <a16:creationId xmlns:a16="http://schemas.microsoft.com/office/drawing/2014/main" id="{4D86F2A8-2570-42E2-BCBC-D43FD13F6AEA}"/>
                </a:ext>
              </a:extLst>
            </p:cNvPr>
            <p:cNvSpPr/>
            <p:nvPr/>
          </p:nvSpPr>
          <p:spPr>
            <a:xfrm rot="19957432">
              <a:off x="1660321" y="2205562"/>
              <a:ext cx="855933" cy="812432"/>
            </a:xfrm>
            <a:custGeom>
              <a:avLst/>
              <a:gdLst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17" h="568478">
                  <a:moveTo>
                    <a:pt x="298603" y="2"/>
                  </a:moveTo>
                  <a:cubicBezTo>
                    <a:pt x="324583" y="-145"/>
                    <a:pt x="350602" y="6408"/>
                    <a:pt x="373918" y="19676"/>
                  </a:cubicBezTo>
                  <a:cubicBezTo>
                    <a:pt x="421176" y="46569"/>
                    <a:pt x="449886" y="96804"/>
                    <a:pt x="448829" y="150752"/>
                  </a:cubicBezTo>
                  <a:lnTo>
                    <a:pt x="446328" y="150767"/>
                  </a:lnTo>
                  <a:lnTo>
                    <a:pt x="446328" y="252762"/>
                  </a:lnTo>
                  <a:lnTo>
                    <a:pt x="446478" y="252762"/>
                  </a:lnTo>
                  <a:lnTo>
                    <a:pt x="598917" y="565068"/>
                  </a:lnTo>
                  <a:lnTo>
                    <a:pt x="0" y="568478"/>
                  </a:lnTo>
                  <a:lnTo>
                    <a:pt x="142510" y="252762"/>
                  </a:lnTo>
                  <a:lnTo>
                    <a:pt x="143217" y="252762"/>
                  </a:lnTo>
                  <a:lnTo>
                    <a:pt x="143217" y="134244"/>
                  </a:lnTo>
                  <a:cubicBezTo>
                    <a:pt x="143445" y="138297"/>
                    <a:pt x="164730" y="39613"/>
                    <a:pt x="223520" y="20528"/>
                  </a:cubicBezTo>
                  <a:cubicBezTo>
                    <a:pt x="249418" y="-1846"/>
                    <a:pt x="272623" y="149"/>
                    <a:pt x="298603" y="2"/>
                  </a:cubicBezTo>
                  <a:close/>
                </a:path>
              </a:pathLst>
            </a:custGeom>
            <a:solidFill>
              <a:srgbClr val="435E71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Diagonal Stripe 21">
              <a:extLst>
                <a:ext uri="{FF2B5EF4-FFF2-40B4-BE49-F238E27FC236}">
                  <a16:creationId xmlns:a16="http://schemas.microsoft.com/office/drawing/2014/main" id="{8CA471EB-31B9-447E-A331-5CE33C4E7923}"/>
                </a:ext>
              </a:extLst>
            </p:cNvPr>
            <p:cNvSpPr/>
            <p:nvPr/>
          </p:nvSpPr>
          <p:spPr>
            <a:xfrm rot="2700000">
              <a:off x="481157" y="5226394"/>
              <a:ext cx="892322" cy="892322"/>
            </a:xfrm>
            <a:prstGeom prst="diagStripe">
              <a:avLst/>
            </a:prstGeom>
            <a:solidFill>
              <a:srgbClr val="435E71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7" name="Group 2">
            <a:extLst>
              <a:ext uri="{FF2B5EF4-FFF2-40B4-BE49-F238E27FC236}">
                <a16:creationId xmlns:a16="http://schemas.microsoft.com/office/drawing/2014/main" id="{C6ACD995-2DEF-4F16-A5D4-F83ED35E01A9}"/>
              </a:ext>
            </a:extLst>
          </p:cNvPr>
          <p:cNvGrpSpPr/>
          <p:nvPr/>
        </p:nvGrpSpPr>
        <p:grpSpPr>
          <a:xfrm>
            <a:off x="1536360" y="5156064"/>
            <a:ext cx="3097626" cy="1701936"/>
            <a:chOff x="-548507" y="477868"/>
            <a:chExt cx="11570449" cy="6357177"/>
          </a:xfrm>
        </p:grpSpPr>
        <p:sp>
          <p:nvSpPr>
            <p:cNvPr id="18" name="Freeform: Shape 3">
              <a:extLst>
                <a:ext uri="{FF2B5EF4-FFF2-40B4-BE49-F238E27FC236}">
                  <a16:creationId xmlns:a16="http://schemas.microsoft.com/office/drawing/2014/main" id="{7044CD24-3CAD-481E-AF8C-543A642B9BF0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4">
              <a:extLst>
                <a:ext uri="{FF2B5EF4-FFF2-40B4-BE49-F238E27FC236}">
                  <a16:creationId xmlns:a16="http://schemas.microsoft.com/office/drawing/2014/main" id="{AF4852A2-6817-4169-B678-6D27CE61A754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5">
              <a:extLst>
                <a:ext uri="{FF2B5EF4-FFF2-40B4-BE49-F238E27FC236}">
                  <a16:creationId xmlns:a16="http://schemas.microsoft.com/office/drawing/2014/main" id="{95635FE2-A9D9-4494-AEE7-98997166314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6">
              <a:extLst>
                <a:ext uri="{FF2B5EF4-FFF2-40B4-BE49-F238E27FC236}">
                  <a16:creationId xmlns:a16="http://schemas.microsoft.com/office/drawing/2014/main" id="{8F424954-21C2-42D3-9EEC-03CA3F5745E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7">
              <a:extLst>
                <a:ext uri="{FF2B5EF4-FFF2-40B4-BE49-F238E27FC236}">
                  <a16:creationId xmlns:a16="http://schemas.microsoft.com/office/drawing/2014/main" id="{8EE84D6E-D8E5-4CCB-94BF-00A731D33B0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oup 8">
              <a:extLst>
                <a:ext uri="{FF2B5EF4-FFF2-40B4-BE49-F238E27FC236}">
                  <a16:creationId xmlns:a16="http://schemas.microsoft.com/office/drawing/2014/main" id="{C077CECF-F73E-4E36-953B-BCAB04E660A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8" name="Rectangle: Rounded Corners 13">
                <a:extLst>
                  <a:ext uri="{FF2B5EF4-FFF2-40B4-BE49-F238E27FC236}">
                    <a16:creationId xmlns:a16="http://schemas.microsoft.com/office/drawing/2014/main" id="{6F383EAE-9E63-47AA-9828-18816B43640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14">
                <a:extLst>
                  <a:ext uri="{FF2B5EF4-FFF2-40B4-BE49-F238E27FC236}">
                    <a16:creationId xmlns:a16="http://schemas.microsoft.com/office/drawing/2014/main" id="{48227B82-50ED-4CE9-8C46-812C21C5EBDF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9">
              <a:extLst>
                <a:ext uri="{FF2B5EF4-FFF2-40B4-BE49-F238E27FC236}">
                  <a16:creationId xmlns:a16="http://schemas.microsoft.com/office/drawing/2014/main" id="{D77B7595-967D-49F8-8615-E464373580AC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6" name="Rectangle: Rounded Corners 11">
                <a:extLst>
                  <a:ext uri="{FF2B5EF4-FFF2-40B4-BE49-F238E27FC236}">
                    <a16:creationId xmlns:a16="http://schemas.microsoft.com/office/drawing/2014/main" id="{5FD41254-5E1F-4470-BA66-A882CE8012A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12">
                <a:extLst>
                  <a:ext uri="{FF2B5EF4-FFF2-40B4-BE49-F238E27FC236}">
                    <a16:creationId xmlns:a16="http://schemas.microsoft.com/office/drawing/2014/main" id="{C688EFF7-6ED9-4E65-BD33-3E2E129F051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Freeform: Shape 10">
              <a:extLst>
                <a:ext uri="{FF2B5EF4-FFF2-40B4-BE49-F238E27FC236}">
                  <a16:creationId xmlns:a16="http://schemas.microsoft.com/office/drawing/2014/main" id="{52897661-AD10-4766-BF2E-51E58C1F711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0600FF91-F8A5-458C-B9B2-D9666ECA76BE}"/>
              </a:ext>
            </a:extLst>
          </p:cNvPr>
          <p:cNvSpPr/>
          <p:nvPr/>
        </p:nvSpPr>
        <p:spPr>
          <a:xfrm>
            <a:off x="4962617" y="2237173"/>
            <a:ext cx="6187736" cy="14347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dirty="0"/>
              <a:t>Es un </a:t>
            </a:r>
            <a:r>
              <a:rPr lang="es-MX" b="1" dirty="0"/>
              <a:t>marco de actuación pedagógica </a:t>
            </a:r>
            <a:r>
              <a:rPr lang="es-MX" dirty="0"/>
              <a:t>que </a:t>
            </a:r>
            <a:r>
              <a:rPr lang="es-MX" b="1" dirty="0"/>
              <a:t>determina</a:t>
            </a:r>
            <a:r>
              <a:rPr lang="es-MX" dirty="0"/>
              <a:t> los </a:t>
            </a:r>
            <a:r>
              <a:rPr lang="es-MX" b="1" dirty="0"/>
              <a:t>objetivos de aprendizaje esenciales </a:t>
            </a:r>
            <a:r>
              <a:rPr lang="es-MX" dirty="0"/>
              <a:t>procurando que puedan ser </a:t>
            </a:r>
            <a:r>
              <a:rPr lang="es-MX" b="1" dirty="0"/>
              <a:t>cumplidos </a:t>
            </a:r>
            <a:r>
              <a:rPr lang="es-MX" dirty="0"/>
              <a:t>con el máximo de realización posible en las circunstancias en que se encuentra el país.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64257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EF4BD-6505-4EA6-84AD-9DF535D03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/>
              <a:t>¿Qué implica para la asignatura?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363DDCF-95EC-42C2-A989-1815E0C4F8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8239" y="3153876"/>
            <a:ext cx="3078747" cy="1694835"/>
          </a:xfrm>
          <a:prstGeom prst="rect">
            <a:avLst/>
          </a:prstGeom>
        </p:spPr>
      </p:pic>
      <p:sp>
        <p:nvSpPr>
          <p:cNvPr id="6" name="Freeform 3">
            <a:extLst>
              <a:ext uri="{FF2B5EF4-FFF2-40B4-BE49-F238E27FC236}">
                <a16:creationId xmlns:a16="http://schemas.microsoft.com/office/drawing/2014/main" id="{35F9D6A8-0EA7-434A-8B81-18402EFB7699}"/>
              </a:ext>
            </a:extLst>
          </p:cNvPr>
          <p:cNvSpPr/>
          <p:nvPr/>
        </p:nvSpPr>
        <p:spPr>
          <a:xfrm>
            <a:off x="301841" y="5379867"/>
            <a:ext cx="11691891" cy="1108281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A3FFE943-5E5A-4C7B-B974-48B4C8F9706E}"/>
              </a:ext>
            </a:extLst>
          </p:cNvPr>
          <p:cNvSpPr/>
          <p:nvPr/>
        </p:nvSpPr>
        <p:spPr>
          <a:xfrm>
            <a:off x="4856086" y="1606859"/>
            <a:ext cx="6453696" cy="7989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dirty="0"/>
              <a:t>Una selección de Objetivos según las Bases curriculares vigentes en dos niveles: Nivel 1 (Objetivos esenciales) Nivel 2 (Objetivos integradores)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15E1ED3-1506-4E6A-AE6C-C1FEE980FC4F}"/>
              </a:ext>
            </a:extLst>
          </p:cNvPr>
          <p:cNvSpPr/>
          <p:nvPr/>
        </p:nvSpPr>
        <p:spPr>
          <a:xfrm>
            <a:off x="4856086" y="2556769"/>
            <a:ext cx="6497714" cy="8722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dirty="0"/>
              <a:t>Organización de los Objetivos en base a:</a:t>
            </a:r>
          </a:p>
          <a:p>
            <a:r>
              <a:rPr lang="es-CL" dirty="0"/>
              <a:t>a. Conocimientos y habilidades propias de cada eje.</a:t>
            </a:r>
          </a:p>
          <a:p>
            <a:pPr marL="342900" indent="-342900">
              <a:buAutoNum type="alphaLcPeriod"/>
            </a:pPr>
            <a:endParaRPr lang="es-CL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088385A5-21F3-433A-AEAA-96C01EA3D736}"/>
              </a:ext>
            </a:extLst>
          </p:cNvPr>
          <p:cNvSpPr/>
          <p:nvPr/>
        </p:nvSpPr>
        <p:spPr>
          <a:xfrm>
            <a:off x="4856086" y="3692773"/>
            <a:ext cx="6497714" cy="169483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dirty="0"/>
              <a:t>b. Ejes de Lengua y Literatura</a:t>
            </a:r>
          </a:p>
          <a:p>
            <a:r>
              <a:rPr lang="es-CL" dirty="0"/>
              <a:t>b.1 Lectura</a:t>
            </a:r>
          </a:p>
          <a:p>
            <a:r>
              <a:rPr lang="es-CL" dirty="0"/>
              <a:t>b.2 Escritura</a:t>
            </a:r>
          </a:p>
          <a:p>
            <a:r>
              <a:rPr lang="es-CL" dirty="0"/>
              <a:t>b.3 Comunicación oral</a:t>
            </a:r>
          </a:p>
          <a:p>
            <a:r>
              <a:rPr lang="es-CL" dirty="0"/>
              <a:t>b.4 Investigación sobre Lengua y Literatura</a:t>
            </a:r>
          </a:p>
          <a:p>
            <a:pPr marL="342900" indent="-342900">
              <a:buAutoNum type="alphaLcPeriod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98706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C31515-2B33-4E34-A8EB-00C498A6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se concreta o representa?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6D825B-5291-4989-B4F5-C99174339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938"/>
            <a:ext cx="10515600" cy="50369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sz="2400" dirty="0"/>
              <a:t>NIVEL 1 </a:t>
            </a:r>
          </a:p>
          <a:p>
            <a:pPr marL="0" indent="0">
              <a:buNone/>
            </a:pPr>
            <a:r>
              <a:rPr lang="es-MX" sz="1400" b="1" dirty="0"/>
              <a:t>Lectura</a:t>
            </a:r>
          </a:p>
          <a:p>
            <a:pPr marL="0" indent="0">
              <a:buNone/>
            </a:pPr>
            <a:r>
              <a:rPr lang="es-MX" sz="1500" b="1" dirty="0"/>
              <a:t>OA 8: </a:t>
            </a:r>
            <a:r>
              <a:rPr lang="es-MX" sz="1500" dirty="0"/>
              <a:t>Formular una interpretación de los textos literarios leídos o vistos, que sea coherente con su análisis, considerando:</a:t>
            </a:r>
          </a:p>
          <a:p>
            <a:pPr marL="0" indent="0">
              <a:buNone/>
            </a:pPr>
            <a:r>
              <a:rPr lang="es-MX" sz="1500" dirty="0"/>
              <a:t>• Una hipótesis sobre el sentido de la obra, que muestre un punto de vista personal, histórico, social o universal.</a:t>
            </a:r>
          </a:p>
          <a:p>
            <a:pPr marL="0" indent="0">
              <a:buNone/>
            </a:pPr>
            <a:r>
              <a:rPr lang="es-MX" sz="1500" dirty="0"/>
              <a:t>• Una crítica de la obra sustentada en citas o ejemplos.</a:t>
            </a:r>
          </a:p>
          <a:p>
            <a:pPr marL="0" indent="0">
              <a:buNone/>
            </a:pPr>
            <a:r>
              <a:rPr lang="es-MX" sz="1500" dirty="0"/>
              <a:t>• Los antecedentes culturales que influyen en la visión que refleja la obra sobre temas como el destino, la muerte, la trascendencia, la guerra u otros.</a:t>
            </a:r>
          </a:p>
          <a:p>
            <a:pPr marL="0" indent="0">
              <a:buNone/>
            </a:pPr>
            <a:r>
              <a:rPr lang="es-MX" sz="1500" dirty="0"/>
              <a:t>• La relación de la obra con la visión de mundo y el contexto histórico en el que se ambienta y/o en el que fue creada, ejemplificando dicha relación.</a:t>
            </a:r>
          </a:p>
          <a:p>
            <a:pPr marL="0" indent="0">
              <a:buNone/>
            </a:pPr>
            <a:endParaRPr lang="es-MX" sz="1500" dirty="0"/>
          </a:p>
          <a:p>
            <a:pPr marL="0" indent="0">
              <a:buNone/>
            </a:pPr>
            <a:r>
              <a:rPr lang="es-MX" sz="1500" b="1" dirty="0"/>
              <a:t>OA 10: </a:t>
            </a:r>
            <a:r>
              <a:rPr lang="es-MX" sz="1500" dirty="0"/>
              <a:t>Analizar y evaluar textos de los medios de comunicación, como noticias, </a:t>
            </a:r>
            <a:r>
              <a:rPr lang="es-MX" sz="1500" dirty="0" err="1"/>
              <a:t>reportajes,cartas</a:t>
            </a:r>
            <a:r>
              <a:rPr lang="es-MX" sz="1500" dirty="0"/>
              <a:t> al director, propaganda o crónicas, considerando:</a:t>
            </a:r>
          </a:p>
          <a:p>
            <a:pPr marL="0" indent="0">
              <a:buNone/>
            </a:pPr>
            <a:r>
              <a:rPr lang="es-MX" sz="1500" dirty="0"/>
              <a:t>• Los propósitos explícitos e implícitos del texto, justificando con ejemplos sus afirmaciones sobre dichos propósitos.</a:t>
            </a:r>
          </a:p>
          <a:p>
            <a:pPr marL="0" indent="0">
              <a:buNone/>
            </a:pPr>
            <a:r>
              <a:rPr lang="es-MX" sz="1500" dirty="0"/>
              <a:t>• Las estrategias de persuasión utilizadas en el texto (uso del humor, presencia de estereotipos, apelación a los sentimientos, etc.) y evaluándolas.</a:t>
            </a:r>
          </a:p>
          <a:p>
            <a:pPr marL="0" indent="0">
              <a:buNone/>
            </a:pPr>
            <a:r>
              <a:rPr lang="es-MX" sz="1500" dirty="0"/>
              <a:t>• Las evidencias que se entregan o se omiten para apoyar una afirmación.</a:t>
            </a:r>
          </a:p>
          <a:p>
            <a:pPr marL="0" indent="0">
              <a:buNone/>
            </a:pPr>
            <a:r>
              <a:rPr lang="es-MX" sz="1500" dirty="0"/>
              <a:t>• Los efectos causados por recursos no lingüísticos (como diseño, imágenes, disposición gráfica y efectos de audio) y lingüísticos (uso de imperativo, figuras literarias, expresiones populares, palabras en otros idiomas, intertextualidad, modalizaciones, etc.) presentes en el texto.</a:t>
            </a:r>
          </a:p>
          <a:p>
            <a:pPr marL="0" indent="0">
              <a:buNone/>
            </a:pPr>
            <a:r>
              <a:rPr lang="es-MX" sz="1500" dirty="0"/>
              <a:t>• Similitudes y diferencias en la forma en que distintas fuentes presentan un mismo hecho.</a:t>
            </a:r>
          </a:p>
          <a:p>
            <a:pPr marL="0" indent="0">
              <a:buNone/>
            </a:pPr>
            <a:r>
              <a:rPr lang="es-MX" sz="1500" dirty="0"/>
              <a:t>• Qué elementos del texto influyen en las propias opiniones, percepción de sí mismo y opciones que tomamos.</a:t>
            </a:r>
          </a:p>
        </p:txBody>
      </p:sp>
    </p:spTree>
    <p:extLst>
      <p:ext uri="{BB962C8B-B14F-4D97-AF65-F5344CB8AC3E}">
        <p14:creationId xmlns:p14="http://schemas.microsoft.com/office/powerpoint/2010/main" val="879901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6197A9-C641-4C6C-8ED3-C7C28B02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5706"/>
          </a:xfrm>
        </p:spPr>
        <p:txBody>
          <a:bodyPr>
            <a:normAutofit/>
          </a:bodyPr>
          <a:lstStyle/>
          <a:p>
            <a:r>
              <a:rPr lang="es-CL" sz="2400" b="1" dirty="0"/>
              <a:t>Nivel 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09236F-2FD2-45D4-AF33-0CFBACEF9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9507"/>
            <a:ext cx="10515600" cy="49074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1400" b="1" dirty="0"/>
              <a:t>Escritura</a:t>
            </a:r>
          </a:p>
          <a:p>
            <a:pPr marL="0" indent="0">
              <a:buNone/>
            </a:pPr>
            <a:r>
              <a:rPr lang="es-MX" sz="1400" b="1" dirty="0"/>
              <a:t>OA 12: </a:t>
            </a:r>
            <a:r>
              <a:rPr lang="es-MX" sz="1400" dirty="0"/>
              <a:t>Aplicar flexiblemente y creativamente las habilidades de escritura adquiridas en clases como medio de expresión personal y cuando se enfrentan a nuevos géneros:</a:t>
            </a:r>
          </a:p>
          <a:p>
            <a:pPr marL="0" indent="0">
              <a:buNone/>
            </a:pPr>
            <a:r>
              <a:rPr lang="es-MX" sz="1400" dirty="0"/>
              <a:t>• Investigando las características del género antes de escribir.</a:t>
            </a:r>
          </a:p>
          <a:p>
            <a:pPr marL="0" indent="0">
              <a:buNone/>
            </a:pPr>
            <a:r>
              <a:rPr lang="es-MX" sz="1400" dirty="0"/>
              <a:t>• Adecuando el texto a los propósitos de escritura y a la situación.</a:t>
            </a:r>
          </a:p>
          <a:p>
            <a:pPr marL="0" indent="0">
              <a:buNone/>
            </a:pPr>
            <a:r>
              <a:rPr lang="es-MX" sz="1400" b="1" dirty="0"/>
              <a:t>Comunicación oral</a:t>
            </a:r>
          </a:p>
          <a:p>
            <a:pPr marL="0" indent="0">
              <a:buNone/>
            </a:pPr>
            <a:r>
              <a:rPr lang="es-MX" sz="1400" b="1" dirty="0"/>
              <a:t>OA 19: </a:t>
            </a:r>
            <a:r>
              <a:rPr lang="es-MX" sz="1400" dirty="0"/>
              <a:t>Comprender, comparar y evaluar textos orales y audiovisuales, tales como exposiciones, discursos, documentales, noticias, reportajes, etc., considerando:</a:t>
            </a:r>
          </a:p>
          <a:p>
            <a:pPr marL="0" indent="0">
              <a:buNone/>
            </a:pPr>
            <a:r>
              <a:rPr lang="es-MX" sz="1400" dirty="0"/>
              <a:t>• Su postura personal frente a lo escuchado y argumentos que la sustenten.</a:t>
            </a:r>
          </a:p>
          <a:p>
            <a:pPr marL="0" indent="0">
              <a:buNone/>
            </a:pPr>
            <a:r>
              <a:rPr lang="es-MX" sz="1400" dirty="0"/>
              <a:t>• Una ordenación de la información en términos de su relevancia.</a:t>
            </a:r>
          </a:p>
          <a:p>
            <a:pPr marL="0" indent="0">
              <a:buNone/>
            </a:pPr>
            <a:r>
              <a:rPr lang="es-MX" sz="1400" dirty="0"/>
              <a:t>• El contexto en el que se enmarcan los textos.</a:t>
            </a:r>
          </a:p>
          <a:p>
            <a:pPr marL="0" indent="0">
              <a:buNone/>
            </a:pPr>
            <a:r>
              <a:rPr lang="es-MX" sz="1400" dirty="0"/>
              <a:t>• El uso de estereotipos, clichés y generalizaciones.</a:t>
            </a:r>
          </a:p>
          <a:p>
            <a:pPr marL="0" indent="0">
              <a:buNone/>
            </a:pPr>
            <a:r>
              <a:rPr lang="es-MX" sz="1400" dirty="0"/>
              <a:t>• Los argumentos y elementos de persuasión que usa el hablante para sostener una postura.</a:t>
            </a:r>
          </a:p>
          <a:p>
            <a:pPr marL="0" indent="0">
              <a:buNone/>
            </a:pPr>
            <a:r>
              <a:rPr lang="es-MX" sz="1400" dirty="0"/>
              <a:t>• Diferentes puntos de vista expresados en los textos.</a:t>
            </a:r>
          </a:p>
          <a:p>
            <a:pPr marL="0" indent="0">
              <a:buNone/>
            </a:pPr>
            <a:r>
              <a:rPr lang="es-MX" sz="1400" dirty="0"/>
              <a:t>• La contribución de imágenes y sonido al significado del texto.</a:t>
            </a:r>
          </a:p>
          <a:p>
            <a:pPr marL="0" indent="0">
              <a:buNone/>
            </a:pPr>
            <a:r>
              <a:rPr lang="es-MX" sz="1400" dirty="0"/>
              <a:t>• Las relaciones que se establecen entre imágenes, texto y sonido.</a:t>
            </a:r>
          </a:p>
          <a:p>
            <a:pPr marL="0" indent="0">
              <a:buNone/>
            </a:pPr>
            <a:r>
              <a:rPr lang="es-MX" sz="1400" dirty="0"/>
              <a:t>• Relaciones entre lo escuchado y los temas y obras estudiados durante el curso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9380192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COLOR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AF40"/>
      </a:accent1>
      <a:accent2>
        <a:srgbClr val="F07624"/>
      </a:accent2>
      <a:accent3>
        <a:srgbClr val="E62949"/>
      </a:accent3>
      <a:accent4>
        <a:srgbClr val="2A78BD"/>
      </a:accent4>
      <a:accent5>
        <a:srgbClr val="379153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s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https://www.freeppt7.com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1384</Words>
  <Application>Microsoft Office PowerPoint</Application>
  <PresentationFormat>Panorámica</PresentationFormat>
  <Paragraphs>151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Times New Roman</vt:lpstr>
      <vt:lpstr>Tema de Office</vt:lpstr>
      <vt:lpstr>Contents Slide Master</vt:lpstr>
      <vt:lpstr>1_Contents Slide Master</vt:lpstr>
      <vt:lpstr>https://www.freeppt7.com</vt:lpstr>
      <vt:lpstr>Presentación Lengua y Literatura NM2 2021 </vt:lpstr>
      <vt:lpstr>Presentación de PowerPoint</vt:lpstr>
      <vt:lpstr>Presentación de PowerPoint</vt:lpstr>
      <vt:lpstr>Presentación de PowerPoint</vt:lpstr>
      <vt:lpstr>Presentación de PowerPoint</vt:lpstr>
      <vt:lpstr>¿Qué es la priorización curricular?</vt:lpstr>
      <vt:lpstr>¿Qué implica para la asignatura?</vt:lpstr>
      <vt:lpstr>¿Cómo se concreta o representa?</vt:lpstr>
      <vt:lpstr>Nivel 1</vt:lpstr>
      <vt:lpstr>Nivel 1</vt:lpstr>
      <vt:lpstr>Objetivos priorizados Nivel 2</vt:lpstr>
      <vt:lpstr>Presentación de PowerPoint</vt:lpstr>
      <vt:lpstr>Presentación de PowerPoint</vt:lpstr>
      <vt:lpstr>Presentación de PowerPoint</vt:lpstr>
      <vt:lpstr>Presentación de PowerPoint</vt:lpstr>
      <vt:lpstr>CONSULTAS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Criterios de evaluación, calificación y promoción de estudiantes de 1° básico a 4° año medio.</dc:title>
  <dc:creator>Hernán González Parra</dc:creator>
  <cp:lastModifiedBy>Hernán González Parra</cp:lastModifiedBy>
  <cp:revision>84</cp:revision>
  <dcterms:created xsi:type="dcterms:W3CDTF">2020-08-28T02:46:09Z</dcterms:created>
  <dcterms:modified xsi:type="dcterms:W3CDTF">2021-03-05T01:20:11Z</dcterms:modified>
</cp:coreProperties>
</file>