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701" r:id="rId4"/>
  </p:sldMasterIdLst>
  <p:notesMasterIdLst>
    <p:notesMasterId r:id="rId22"/>
  </p:notesMasterIdLst>
  <p:sldIdLst>
    <p:sldId id="256" r:id="rId5"/>
    <p:sldId id="362" r:id="rId6"/>
    <p:sldId id="338" r:id="rId7"/>
    <p:sldId id="307" r:id="rId8"/>
    <p:sldId id="272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15" r:id="rId17"/>
    <p:sldId id="261" r:id="rId18"/>
    <p:sldId id="371" r:id="rId19"/>
    <p:sldId id="265" r:id="rId20"/>
    <p:sldId id="301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53391D9-994C-4C8A-9E22-B00F27F24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41E95-253C-4F11-AF3F-C59A79AFDD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0D73-526F-4B63-A517-3955ADF4B859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04D45C3-40DA-4D90-B7F4-8F9AE4D6A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9AC130-C596-41D4-B461-E2FF7CB8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92EE9-9190-4334-B66A-0B6885E88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99773-4E89-4A67-8F2A-6AB7A92DE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4976-FE3D-4DF8-A39F-DD53DC1507D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1405-54D9-437B-80C3-6C2D804A6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78B95-DACB-4471-87DC-71050D12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CCB2-CE38-4ED7-B297-89644DF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4196C-5248-4F03-B381-B8224707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BA08F-A114-425F-A06B-515BF639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21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EE9C7-0D12-43CB-BFEF-D30F8172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7AA2C0-F621-4EF1-9628-677D1125B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9A0A3-1C41-421C-97AB-3ECF2CD9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FC70D-DB5E-4300-AA8F-327316B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179FA-F292-43E3-9EF4-0B8C1A4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88A47-21F5-4452-99E5-D955F56C5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BA4C75-6B57-452C-A322-0FFBF67E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949E4-BCFA-4232-AFFD-907CEC3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D699-2E50-42A1-8EE6-AC93CB2A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0A2EE-709B-4D24-B96E-66396D2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5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6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5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1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72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4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9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0FC63-227B-4D4D-A7A4-E6D675BD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FDBE2-60AA-41AD-BA64-5912529B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404BA-6133-415C-80CC-BC1E91CC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3E9F0-3E9F-4B79-AFA3-8A691ED7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DE24C-D074-41C1-A21F-C3B00C0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12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4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2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9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0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45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4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67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F5A59-8F9B-4C95-8120-F11CF4FC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63BF6-9448-407D-AFAF-1B68899B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200D-A863-418F-AAC2-9ADB063F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C8174-6F00-46B7-A1D7-4E412655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009D3-A88B-4729-B02C-BE037CF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30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8894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GRATIS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7211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71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580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8488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049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8342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88107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64789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1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E1AF8-61F7-4515-91FD-77E5DD5D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23E56-32D6-4E33-ACDA-88C5D89F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46A446-B4E7-4268-A4F6-7F10A34C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BC0F52-9CCF-410F-A4CF-E54F7E3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A80DB-94C0-4454-8210-A2A1C9E0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1A490-CCEE-4D40-80CE-D7FDA96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14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12192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76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311966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27371" y="356659"/>
            <a:ext cx="566462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938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881" y="666492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921" y="415997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587945" y="1806532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288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12192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42544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2685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1116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93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360" y="3058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9403" y="24180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11510" y="45303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35360" y="24180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711509" y="24173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99403" y="3058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544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07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0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79914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03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4681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581335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15470" y="1796819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33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05453"/>
            <a:ext cx="6467451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76817" y="1936921"/>
            <a:ext cx="4374153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391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677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11CCE-6067-4CDA-B9BA-00007459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CE263-63C6-4D43-BE92-F9D82A4F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F988D-511E-4A20-9909-847C6D02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E80912-333B-40C9-BD27-1ADCC7D64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D853B5-A32B-4B0C-B283-2B44D944B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D9FE90-D4CC-4976-8566-78CBDC16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BBE15-9F3B-4547-8FD9-EAF8E9B5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86F388-C418-49CD-B925-C740107C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0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140768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18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7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281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5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04112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3350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37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3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EDEB4-1E39-4536-A63F-D377597E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E49E1-C320-4625-9F7C-72CC65EA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BC278C-4233-4E92-AF00-7C5E6CD5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DAA58-A56B-4A9A-AA64-9FDDA2AC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807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84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1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37D3BB-D6F5-43B9-974C-092A52E0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AF7CB9-74D9-4773-9306-62FC2C4F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B3EFC7-74BD-4075-A41B-5C4FA725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97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26049-D42B-4B4B-A425-53A5CC40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85B82-98CC-4AD1-9B39-F0A47E84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D313C-1DBF-431B-B257-8E7855A72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26BCB-F44F-4E29-9C2B-25AFD0CD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CAFFC-DF2E-487E-9D9A-A1F7E21E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A3E04-6366-48B1-8139-D0B1C3F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0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3868-A18C-4579-B2D4-2B5E3037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9B472-D8B8-4D88-B063-8936930DA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AC0C0-324A-4432-AD98-53492649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1F6D4-AAFB-4E4A-93C7-B13F2854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5BFAC-78B1-4C6B-8DE6-3A0F057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8262F-A191-4B8F-BD1C-51B2F90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2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574094-5EB4-4A92-A9A2-2C728F7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C4258-8D3C-4CFF-A9CD-A7BDC0D77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4D29D-196B-48B8-A0A1-C548929AF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5138E-3B56-49AB-B7A3-13178ECB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A5CF0-D81C-4095-90A1-7F3453CD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9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3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AC1BD-BA99-4CE8-ABCC-4E7721E25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58" y="1711317"/>
            <a:ext cx="9144000" cy="1655762"/>
          </a:xfrm>
        </p:spPr>
        <p:txBody>
          <a:bodyPr>
            <a:noAutofit/>
          </a:bodyPr>
          <a:lstStyle/>
          <a:p>
            <a:pPr marL="706755" marR="695960">
              <a:lnSpc>
                <a:spcPts val="32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Presentación Lengua y Literatura NM1</a:t>
            </a:r>
            <a:b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2021</a:t>
            </a:r>
            <a:br>
              <a:rPr lang="es-C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L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5E43F-60B4-4765-A9EC-34A5FF81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6" y="3367079"/>
            <a:ext cx="9144000" cy="1501178"/>
          </a:xfrm>
        </p:spPr>
        <p:txBody>
          <a:bodyPr/>
          <a:lstStyle/>
          <a:p>
            <a:r>
              <a:rPr lang="es-CL" dirty="0"/>
              <a:t>CONTEXTO</a:t>
            </a:r>
          </a:p>
          <a:p>
            <a:endParaRPr lang="es-CL" dirty="0"/>
          </a:p>
        </p:txBody>
      </p:sp>
      <p:grpSp>
        <p:nvGrpSpPr>
          <p:cNvPr id="44" name="Group 42">
            <a:extLst>
              <a:ext uri="{FF2B5EF4-FFF2-40B4-BE49-F238E27FC236}">
                <a16:creationId xmlns:a16="http://schemas.microsoft.com/office/drawing/2014/main" id="{ACC59F32-EE5E-4FE6-8889-052386F3806A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5" name="Group 43">
              <a:extLst>
                <a:ext uri="{FF2B5EF4-FFF2-40B4-BE49-F238E27FC236}">
                  <a16:creationId xmlns:a16="http://schemas.microsoft.com/office/drawing/2014/main" id="{27EE876A-8944-4059-854D-3315C8FC9CD2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0D021111-F42A-4747-8C92-ECF9868114EB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7C6C6E65-38F3-4CDE-999B-48AF4952D1DC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Group 44">
              <a:extLst>
                <a:ext uri="{FF2B5EF4-FFF2-40B4-BE49-F238E27FC236}">
                  <a16:creationId xmlns:a16="http://schemas.microsoft.com/office/drawing/2014/main" id="{53F49CAA-C447-47A4-BBED-F483A1012629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44008D48-3362-4019-A10F-204998BCB78E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F1DFBEFA-F304-4504-8415-9998FD55C23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07DC23F7-A699-4745-840C-11B860762077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4D5A8976-1D17-4FF1-8A1E-1E619B4C0D15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CC006E19-0E27-4A8D-992D-77376771E96B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86783985-BF1D-4ED4-AFD7-5DA6C699EB10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9D85A3DA-179A-404D-AD0F-4C7BC363AB18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42DC9B2-D490-495D-8F31-CE5C0E85DDF7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9" name="Group 47">
              <a:extLst>
                <a:ext uri="{FF2B5EF4-FFF2-40B4-BE49-F238E27FC236}">
                  <a16:creationId xmlns:a16="http://schemas.microsoft.com/office/drawing/2014/main" id="{452D99F9-6353-4E11-92AB-8DE362458F27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90FC2BFB-1A91-44E4-962C-3AE0E224DDD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532E1B22-C605-486E-AD8A-2B3D06979CCF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Group 48">
              <a:extLst>
                <a:ext uri="{FF2B5EF4-FFF2-40B4-BE49-F238E27FC236}">
                  <a16:creationId xmlns:a16="http://schemas.microsoft.com/office/drawing/2014/main" id="{017F9E42-2974-4BDC-83ED-736501F5F1D7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73363E74-D992-49DF-A860-3E725CA4CC0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04AF1F13-34F1-435C-ABFE-277563637A6A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6A6E6DD2-4B61-4B74-9EBA-F33B41E7F74C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5F5A5D22-0568-449D-9EA9-C8919BF4E5C4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6C2A3DA6-D06D-41A9-8964-4D585A121FA1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C509A597-5E5F-4744-8C4B-2A2AB668ABBA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05F2C18-AD70-4303-BB37-36DBC82BF4FC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93658FE5-C627-4E36-81F0-25451F141795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2E2D36F3-8F49-46F4-B88E-DCC720E295E3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AEFEDABB-35E3-4FE0-9073-B2284E5B2867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6153AF48-F934-4594-A019-CF87095283A6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2">
              <a:extLst>
                <a:ext uri="{FF2B5EF4-FFF2-40B4-BE49-F238E27FC236}">
                  <a16:creationId xmlns:a16="http://schemas.microsoft.com/office/drawing/2014/main" id="{8671D2EA-7A73-4A16-B360-785F2DF993C2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663051CE-CABE-432C-BE4A-FD1A9F514F5C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A8F3AABF-BE05-4491-8FAE-FD60F5ADE1FF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CCC3E2F2-CC35-413C-B867-24DC257498E0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9C0B64D6-7BE6-4D30-94AC-E5007E417942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FF3E6363-EB4E-44DE-8298-54F0E996BD62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249D5D52-7008-4AE2-93A1-1C5FC9351744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AD67713E-C87D-4CD8-BD01-81A902B73617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D91DED9C-A973-48E8-8514-39B5325D59F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D91A208E-9679-49D0-8047-9689BCC0F43A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A19EE25E-810C-41A5-9A85-5811157E8FAF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286381-A8C4-48AB-A7F3-9656008BBBCC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84" name="Group 274">
            <a:extLst>
              <a:ext uri="{FF2B5EF4-FFF2-40B4-BE49-F238E27FC236}">
                <a16:creationId xmlns:a16="http://schemas.microsoft.com/office/drawing/2014/main" id="{3348147C-1626-4044-9BC6-A6F17898E207}"/>
              </a:ext>
            </a:extLst>
          </p:cNvPr>
          <p:cNvGrpSpPr/>
          <p:nvPr/>
        </p:nvGrpSpPr>
        <p:grpSpPr>
          <a:xfrm>
            <a:off x="4475428" y="3744291"/>
            <a:ext cx="3657961" cy="767334"/>
            <a:chOff x="2594237" y="1826563"/>
            <a:chExt cx="5025399" cy="1054183"/>
          </a:xfrm>
        </p:grpSpPr>
        <p:sp>
          <p:nvSpPr>
            <p:cNvPr id="85" name="Freeform: Shape 275">
              <a:extLst>
                <a:ext uri="{FF2B5EF4-FFF2-40B4-BE49-F238E27FC236}">
                  <a16:creationId xmlns:a16="http://schemas.microsoft.com/office/drawing/2014/main" id="{328DC3CF-7EB5-4C0E-8B72-F2A680825031}"/>
                </a:ext>
              </a:extLst>
            </p:cNvPr>
            <p:cNvSpPr/>
            <p:nvPr/>
          </p:nvSpPr>
          <p:spPr>
            <a:xfrm>
              <a:off x="3406994" y="2204406"/>
              <a:ext cx="3332855" cy="422296"/>
            </a:xfrm>
            <a:custGeom>
              <a:avLst/>
              <a:gdLst>
                <a:gd name="connsiteX0" fmla="*/ 453073 w 3332855"/>
                <a:gd name="connsiteY0" fmla="*/ 336758 h 422296"/>
                <a:gd name="connsiteX1" fmla="*/ 444228 w 3332855"/>
                <a:gd name="connsiteY1" fmla="*/ 341333 h 422296"/>
                <a:gd name="connsiteX2" fmla="*/ 457649 w 3332855"/>
                <a:gd name="connsiteY2" fmla="*/ 364819 h 422296"/>
                <a:gd name="connsiteX3" fmla="*/ 472900 w 3332855"/>
                <a:gd name="connsiteY3" fmla="*/ 357194 h 422296"/>
                <a:gd name="connsiteX4" fmla="*/ 453073 w 3332855"/>
                <a:gd name="connsiteY4" fmla="*/ 336758 h 422296"/>
                <a:gd name="connsiteX5" fmla="*/ 671160 w 3332855"/>
                <a:gd name="connsiteY5" fmla="*/ 321507 h 422296"/>
                <a:gd name="connsiteX6" fmla="*/ 649199 w 3332855"/>
                <a:gd name="connsiteY6" fmla="*/ 333098 h 422296"/>
                <a:gd name="connsiteX7" fmla="*/ 641573 w 3332855"/>
                <a:gd name="connsiteY7" fmla="*/ 338588 h 422296"/>
                <a:gd name="connsiteX8" fmla="*/ 660485 w 3332855"/>
                <a:gd name="connsiteY8" fmla="*/ 363599 h 422296"/>
                <a:gd name="connsiteX9" fmla="*/ 683970 w 3332855"/>
                <a:gd name="connsiteY9" fmla="*/ 341333 h 422296"/>
                <a:gd name="connsiteX10" fmla="*/ 684886 w 3332855"/>
                <a:gd name="connsiteY10" fmla="*/ 347433 h 422296"/>
                <a:gd name="connsiteX11" fmla="*/ 682751 w 3332855"/>
                <a:gd name="connsiteY11" fmla="*/ 360549 h 422296"/>
                <a:gd name="connsiteX12" fmla="*/ 690071 w 3332855"/>
                <a:gd name="connsiteY12" fmla="*/ 362989 h 422296"/>
                <a:gd name="connsiteX13" fmla="*/ 701356 w 3332855"/>
                <a:gd name="connsiteY13" fmla="*/ 352008 h 422296"/>
                <a:gd name="connsiteX14" fmla="*/ 702881 w 3332855"/>
                <a:gd name="connsiteY14" fmla="*/ 326997 h 422296"/>
                <a:gd name="connsiteX15" fmla="*/ 671160 w 3332855"/>
                <a:gd name="connsiteY15" fmla="*/ 321507 h 422296"/>
                <a:gd name="connsiteX16" fmla="*/ 922854 w 3332855"/>
                <a:gd name="connsiteY16" fmla="*/ 313869 h 422296"/>
                <a:gd name="connsiteX17" fmla="*/ 910043 w 3332855"/>
                <a:gd name="connsiteY17" fmla="*/ 345286 h 422296"/>
                <a:gd name="connsiteX18" fmla="*/ 918279 w 3332855"/>
                <a:gd name="connsiteY18" fmla="*/ 374263 h 422296"/>
                <a:gd name="connsiteX19" fmla="*/ 922854 w 3332855"/>
                <a:gd name="connsiteY19" fmla="*/ 376702 h 422296"/>
                <a:gd name="connsiteX20" fmla="*/ 942069 w 3332855"/>
                <a:gd name="connsiteY20" fmla="*/ 359926 h 422296"/>
                <a:gd name="connsiteX21" fmla="*/ 957320 w 3332855"/>
                <a:gd name="connsiteY21" fmla="*/ 350776 h 422296"/>
                <a:gd name="connsiteX22" fmla="*/ 940240 w 3332855"/>
                <a:gd name="connsiteY22" fmla="*/ 343150 h 422296"/>
                <a:gd name="connsiteX23" fmla="*/ 952441 w 3332855"/>
                <a:gd name="connsiteY23" fmla="*/ 322409 h 422296"/>
                <a:gd name="connsiteX24" fmla="*/ 922854 w 3332855"/>
                <a:gd name="connsiteY24" fmla="*/ 313869 h 422296"/>
                <a:gd name="connsiteX25" fmla="*/ 1186223 w 3332855"/>
                <a:gd name="connsiteY25" fmla="*/ 343028 h 422296"/>
                <a:gd name="connsiteX26" fmla="*/ 1146705 w 3332855"/>
                <a:gd name="connsiteY26" fmla="*/ 351084 h 422296"/>
                <a:gd name="connsiteX27" fmla="*/ 1153498 w 3332855"/>
                <a:gd name="connsiteY27" fmla="*/ 363929 h 422296"/>
                <a:gd name="connsiteX28" fmla="*/ 1178078 w 3332855"/>
                <a:gd name="connsiteY28" fmla="*/ 362251 h 422296"/>
                <a:gd name="connsiteX29" fmla="*/ 1190835 w 3332855"/>
                <a:gd name="connsiteY29" fmla="*/ 344871 h 422296"/>
                <a:gd name="connsiteX30" fmla="*/ 1186223 w 3332855"/>
                <a:gd name="connsiteY30" fmla="*/ 343028 h 422296"/>
                <a:gd name="connsiteX31" fmla="*/ 725758 w 3332855"/>
                <a:gd name="connsiteY31" fmla="*/ 239152 h 422296"/>
                <a:gd name="connsiteX32" fmla="*/ 719353 w 3332855"/>
                <a:gd name="connsiteY32" fmla="*/ 241288 h 422296"/>
                <a:gd name="connsiteX33" fmla="*/ 723012 w 3332855"/>
                <a:gd name="connsiteY33" fmla="*/ 262334 h 422296"/>
                <a:gd name="connsiteX34" fmla="*/ 731858 w 3332855"/>
                <a:gd name="connsiteY34" fmla="*/ 260198 h 422296"/>
                <a:gd name="connsiteX35" fmla="*/ 725758 w 3332855"/>
                <a:gd name="connsiteY35" fmla="*/ 239152 h 422296"/>
                <a:gd name="connsiteX36" fmla="*/ 197650 w 3332855"/>
                <a:gd name="connsiteY36" fmla="*/ 159355 h 422296"/>
                <a:gd name="connsiteX37" fmla="*/ 189109 w 3332855"/>
                <a:gd name="connsiteY37" fmla="*/ 164540 h 422296"/>
                <a:gd name="connsiteX38" fmla="*/ 188195 w 3332855"/>
                <a:gd name="connsiteY38" fmla="*/ 206938 h 422296"/>
                <a:gd name="connsiteX39" fmla="*/ 187584 w 3332855"/>
                <a:gd name="connsiteY39" fmla="*/ 227679 h 422296"/>
                <a:gd name="connsiteX40" fmla="*/ 196735 w 3332855"/>
                <a:gd name="connsiteY40" fmla="*/ 221883 h 422296"/>
                <a:gd name="connsiteX41" fmla="*/ 207715 w 3332855"/>
                <a:gd name="connsiteY41" fmla="*/ 171556 h 422296"/>
                <a:gd name="connsiteX42" fmla="*/ 197650 w 3332855"/>
                <a:gd name="connsiteY42" fmla="*/ 159355 h 422296"/>
                <a:gd name="connsiteX43" fmla="*/ 970400 w 3332855"/>
                <a:gd name="connsiteY43" fmla="*/ 254264 h 422296"/>
                <a:gd name="connsiteX44" fmla="*/ 932279 w 3332855"/>
                <a:gd name="connsiteY44" fmla="*/ 275213 h 422296"/>
                <a:gd name="connsiteX45" fmla="*/ 932832 w 3332855"/>
                <a:gd name="connsiteY45" fmla="*/ 279619 h 422296"/>
                <a:gd name="connsiteX46" fmla="*/ 953774 w 3332855"/>
                <a:gd name="connsiteY46" fmla="*/ 277924 h 422296"/>
                <a:gd name="connsiteX47" fmla="*/ 962338 w 3332855"/>
                <a:gd name="connsiteY47" fmla="*/ 294375 h 422296"/>
                <a:gd name="connsiteX48" fmla="*/ 968136 w 3332855"/>
                <a:gd name="connsiteY48" fmla="*/ 292804 h 422296"/>
                <a:gd name="connsiteX49" fmla="*/ 970400 w 3332855"/>
                <a:gd name="connsiteY49" fmla="*/ 254264 h 422296"/>
                <a:gd name="connsiteX50" fmla="*/ 1371353 w 3332855"/>
                <a:gd name="connsiteY50" fmla="*/ 309287 h 422296"/>
                <a:gd name="connsiteX51" fmla="*/ 1358543 w 3332855"/>
                <a:gd name="connsiteY51" fmla="*/ 340704 h 422296"/>
                <a:gd name="connsiteX52" fmla="*/ 1366779 w 3332855"/>
                <a:gd name="connsiteY52" fmla="*/ 369680 h 422296"/>
                <a:gd name="connsiteX53" fmla="*/ 1371353 w 3332855"/>
                <a:gd name="connsiteY53" fmla="*/ 372120 h 422296"/>
                <a:gd name="connsiteX54" fmla="*/ 1390570 w 3332855"/>
                <a:gd name="connsiteY54" fmla="*/ 355344 h 422296"/>
                <a:gd name="connsiteX55" fmla="*/ 1405821 w 3332855"/>
                <a:gd name="connsiteY55" fmla="*/ 345889 h 422296"/>
                <a:gd name="connsiteX56" fmla="*/ 1388740 w 3332855"/>
                <a:gd name="connsiteY56" fmla="*/ 338263 h 422296"/>
                <a:gd name="connsiteX57" fmla="*/ 1400941 w 3332855"/>
                <a:gd name="connsiteY57" fmla="*/ 317522 h 422296"/>
                <a:gd name="connsiteX58" fmla="*/ 1371353 w 3332855"/>
                <a:gd name="connsiteY58" fmla="*/ 309287 h 422296"/>
                <a:gd name="connsiteX59" fmla="*/ 735518 w 3332855"/>
                <a:gd name="connsiteY59" fmla="*/ 194925 h 422296"/>
                <a:gd name="connsiteX60" fmla="*/ 705017 w 3332855"/>
                <a:gd name="connsiteY60" fmla="*/ 193400 h 422296"/>
                <a:gd name="connsiteX61" fmla="*/ 695866 w 3332855"/>
                <a:gd name="connsiteY61" fmla="*/ 214447 h 422296"/>
                <a:gd name="connsiteX62" fmla="*/ 674515 w 3332855"/>
                <a:gd name="connsiteY62" fmla="*/ 232442 h 422296"/>
                <a:gd name="connsiteX63" fmla="*/ 658045 w 3332855"/>
                <a:gd name="connsiteY63" fmla="*/ 244033 h 422296"/>
                <a:gd name="connsiteX64" fmla="*/ 670245 w 3332855"/>
                <a:gd name="connsiteY64" fmla="*/ 281550 h 422296"/>
                <a:gd name="connsiteX65" fmla="*/ 679701 w 3332855"/>
                <a:gd name="connsiteY65" fmla="*/ 278805 h 422296"/>
                <a:gd name="connsiteX66" fmla="*/ 687631 w 3332855"/>
                <a:gd name="connsiteY66" fmla="*/ 272704 h 422296"/>
                <a:gd name="connsiteX67" fmla="*/ 689766 w 3332855"/>
                <a:gd name="connsiteY67" fmla="*/ 275144 h 422296"/>
                <a:gd name="connsiteX68" fmla="*/ 680310 w 3332855"/>
                <a:gd name="connsiteY68" fmla="*/ 293141 h 422296"/>
                <a:gd name="connsiteX69" fmla="*/ 682750 w 3332855"/>
                <a:gd name="connsiteY69" fmla="*/ 294970 h 422296"/>
                <a:gd name="connsiteX70" fmla="*/ 690986 w 3332855"/>
                <a:gd name="connsiteY70" fmla="*/ 289785 h 422296"/>
                <a:gd name="connsiteX71" fmla="*/ 698307 w 3332855"/>
                <a:gd name="connsiteY71" fmla="*/ 303816 h 422296"/>
                <a:gd name="connsiteX72" fmla="*/ 719353 w 3332855"/>
                <a:gd name="connsiteY72" fmla="*/ 268740 h 422296"/>
                <a:gd name="connsiteX73" fmla="*/ 703186 w 3332855"/>
                <a:gd name="connsiteY73" fmla="*/ 224512 h 422296"/>
                <a:gd name="connsiteX74" fmla="*/ 720268 w 3332855"/>
                <a:gd name="connsiteY74" fmla="*/ 214141 h 422296"/>
                <a:gd name="connsiteX75" fmla="*/ 736434 w 3332855"/>
                <a:gd name="connsiteY75" fmla="*/ 200416 h 422296"/>
                <a:gd name="connsiteX76" fmla="*/ 735518 w 3332855"/>
                <a:gd name="connsiteY76" fmla="*/ 194925 h 422296"/>
                <a:gd name="connsiteX77" fmla="*/ 1145935 w 3332855"/>
                <a:gd name="connsiteY77" fmla="*/ 246359 h 422296"/>
                <a:gd name="connsiteX78" fmla="*/ 1140994 w 3332855"/>
                <a:gd name="connsiteY78" fmla="*/ 247788 h 422296"/>
                <a:gd name="connsiteX79" fmla="*/ 1134708 w 3332855"/>
                <a:gd name="connsiteY79" fmla="*/ 257391 h 422296"/>
                <a:gd name="connsiteX80" fmla="*/ 1147659 w 3332855"/>
                <a:gd name="connsiteY80" fmla="*/ 292591 h 422296"/>
                <a:gd name="connsiteX81" fmla="*/ 1157663 w 3332855"/>
                <a:gd name="connsiteY81" fmla="*/ 274979 h 422296"/>
                <a:gd name="connsiteX82" fmla="*/ 1186036 w 3332855"/>
                <a:gd name="connsiteY82" fmla="*/ 258815 h 422296"/>
                <a:gd name="connsiteX83" fmla="*/ 1148552 w 3332855"/>
                <a:gd name="connsiteY83" fmla="*/ 267585 h 422296"/>
                <a:gd name="connsiteX84" fmla="*/ 1153414 w 3332855"/>
                <a:gd name="connsiteY84" fmla="*/ 250824 h 422296"/>
                <a:gd name="connsiteX85" fmla="*/ 1145935 w 3332855"/>
                <a:gd name="connsiteY85" fmla="*/ 246359 h 422296"/>
                <a:gd name="connsiteX86" fmla="*/ 162883 w 3332855"/>
                <a:gd name="connsiteY86" fmla="*/ 68160 h 422296"/>
                <a:gd name="connsiteX87" fmla="*/ 140612 w 3332855"/>
                <a:gd name="connsiteY87" fmla="*/ 69375 h 422296"/>
                <a:gd name="connsiteX88" fmla="*/ 140307 w 3332855"/>
                <a:gd name="connsiteY88" fmla="*/ 162710 h 422296"/>
                <a:gd name="connsiteX89" fmla="*/ 145187 w 3332855"/>
                <a:gd name="connsiteY89" fmla="*/ 172471 h 422296"/>
                <a:gd name="connsiteX90" fmla="*/ 186669 w 3332855"/>
                <a:gd name="connsiteY90" fmla="*/ 149290 h 422296"/>
                <a:gd name="connsiteX91" fmla="*/ 187890 w 3332855"/>
                <a:gd name="connsiteY91" fmla="*/ 106892 h 422296"/>
                <a:gd name="connsiteX92" fmla="*/ 162883 w 3332855"/>
                <a:gd name="connsiteY92" fmla="*/ 68160 h 422296"/>
                <a:gd name="connsiteX93" fmla="*/ 2042658 w 3332855"/>
                <a:gd name="connsiteY93" fmla="*/ 322709 h 422296"/>
                <a:gd name="connsiteX94" fmla="*/ 2042353 w 3332855"/>
                <a:gd name="connsiteY94" fmla="*/ 360531 h 422296"/>
                <a:gd name="connsiteX95" fmla="*/ 2020391 w 3332855"/>
                <a:gd name="connsiteY95" fmla="*/ 332774 h 422296"/>
                <a:gd name="connsiteX96" fmla="*/ 2042658 w 3332855"/>
                <a:gd name="connsiteY96" fmla="*/ 322709 h 422296"/>
                <a:gd name="connsiteX97" fmla="*/ 1620552 w 3332855"/>
                <a:gd name="connsiteY97" fmla="*/ 251943 h 422296"/>
                <a:gd name="connsiteX98" fmla="*/ 1583341 w 3332855"/>
                <a:gd name="connsiteY98" fmla="*/ 267500 h 422296"/>
                <a:gd name="connsiteX99" fmla="*/ 1592491 w 3332855"/>
                <a:gd name="connsiteY99" fmla="*/ 278785 h 422296"/>
                <a:gd name="connsiteX100" fmla="*/ 1616283 w 3332855"/>
                <a:gd name="connsiteY100" fmla="*/ 272380 h 422296"/>
                <a:gd name="connsiteX101" fmla="*/ 1625738 w 3332855"/>
                <a:gd name="connsiteY101" fmla="*/ 253164 h 422296"/>
                <a:gd name="connsiteX102" fmla="*/ 1620552 w 3332855"/>
                <a:gd name="connsiteY102" fmla="*/ 251943 h 422296"/>
                <a:gd name="connsiteX103" fmla="*/ 610156 w 3332855"/>
                <a:gd name="connsiteY103" fmla="*/ 98540 h 422296"/>
                <a:gd name="connsiteX104" fmla="*/ 606497 w 3332855"/>
                <a:gd name="connsiteY104" fmla="*/ 98540 h 422296"/>
                <a:gd name="connsiteX105" fmla="*/ 592161 w 3332855"/>
                <a:gd name="connsiteY105" fmla="*/ 173574 h 422296"/>
                <a:gd name="connsiteX106" fmla="*/ 555864 w 3332855"/>
                <a:gd name="connsiteY106" fmla="*/ 173269 h 422296"/>
                <a:gd name="connsiteX107" fmla="*/ 565014 w 3332855"/>
                <a:gd name="connsiteY107" fmla="*/ 194620 h 422296"/>
                <a:gd name="connsiteX108" fmla="*/ 551289 w 3332855"/>
                <a:gd name="connsiteY108" fmla="*/ 229087 h 422296"/>
                <a:gd name="connsiteX109" fmla="*/ 546714 w 3332855"/>
                <a:gd name="connsiteY109" fmla="*/ 215362 h 422296"/>
                <a:gd name="connsiteX110" fmla="*/ 530852 w 3332855"/>
                <a:gd name="connsiteY110" fmla="*/ 207431 h 422296"/>
                <a:gd name="connsiteX111" fmla="*/ 521703 w 3332855"/>
                <a:gd name="connsiteY111" fmla="*/ 212007 h 422296"/>
                <a:gd name="connsiteX112" fmla="*/ 525667 w 3332855"/>
                <a:gd name="connsiteY112" fmla="*/ 226342 h 422296"/>
                <a:gd name="connsiteX113" fmla="*/ 540003 w 3332855"/>
                <a:gd name="connsiteY113" fmla="*/ 248913 h 422296"/>
                <a:gd name="connsiteX114" fmla="*/ 553119 w 3332855"/>
                <a:gd name="connsiteY114" fmla="*/ 253794 h 422296"/>
                <a:gd name="connsiteX115" fmla="*/ 569590 w 3332855"/>
                <a:gd name="connsiteY115" fmla="*/ 245252 h 422296"/>
                <a:gd name="connsiteX116" fmla="*/ 571724 w 3332855"/>
                <a:gd name="connsiteY116" fmla="*/ 247693 h 422296"/>
                <a:gd name="connsiteX117" fmla="*/ 581790 w 3332855"/>
                <a:gd name="connsiteY117" fmla="*/ 224207 h 422296"/>
                <a:gd name="connsiteX118" fmla="*/ 584230 w 3332855"/>
                <a:gd name="connsiteY118" fmla="*/ 224817 h 422296"/>
                <a:gd name="connsiteX119" fmla="*/ 580569 w 3332855"/>
                <a:gd name="connsiteY119" fmla="*/ 262334 h 422296"/>
                <a:gd name="connsiteX120" fmla="*/ 630593 w 3332855"/>
                <a:gd name="connsiteY120" fmla="*/ 262334 h 422296"/>
                <a:gd name="connsiteX121" fmla="*/ 610156 w 3332855"/>
                <a:gd name="connsiteY121" fmla="*/ 98540 h 422296"/>
                <a:gd name="connsiteX122" fmla="*/ 249808 w 3332855"/>
                <a:gd name="connsiteY122" fmla="*/ 32773 h 422296"/>
                <a:gd name="connsiteX123" fmla="*/ 271769 w 3332855"/>
                <a:gd name="connsiteY123" fmla="*/ 63580 h 422296"/>
                <a:gd name="connsiteX124" fmla="*/ 249808 w 3332855"/>
                <a:gd name="connsiteY124" fmla="*/ 32773 h 422296"/>
                <a:gd name="connsiteX125" fmla="*/ 224797 w 3332855"/>
                <a:gd name="connsiteY125" fmla="*/ 7152 h 422296"/>
                <a:gd name="connsiteX126" fmla="*/ 241572 w 3332855"/>
                <a:gd name="connsiteY126" fmla="*/ 18437 h 422296"/>
                <a:gd name="connsiteX127" fmla="*/ 241268 w 3332855"/>
                <a:gd name="connsiteY127" fmla="*/ 24233 h 422296"/>
                <a:gd name="connsiteX128" fmla="*/ 258043 w 3332855"/>
                <a:gd name="connsiteY128" fmla="*/ 14778 h 422296"/>
                <a:gd name="connsiteX129" fmla="*/ 287630 w 3332855"/>
                <a:gd name="connsiteY129" fmla="*/ 34298 h 422296"/>
                <a:gd name="connsiteX130" fmla="*/ 285494 w 3332855"/>
                <a:gd name="connsiteY130" fmla="*/ 37958 h 422296"/>
                <a:gd name="connsiteX131" fmla="*/ 267193 w 3332855"/>
                <a:gd name="connsiteY131" fmla="*/ 27588 h 422296"/>
                <a:gd name="connsiteX132" fmla="*/ 271158 w 3332855"/>
                <a:gd name="connsiteY132" fmla="*/ 46499 h 422296"/>
                <a:gd name="connsiteX133" fmla="*/ 294950 w 3332855"/>
                <a:gd name="connsiteY133" fmla="*/ 48024 h 422296"/>
                <a:gd name="connsiteX134" fmla="*/ 300746 w 3332855"/>
                <a:gd name="connsiteY134" fmla="*/ 68155 h 422296"/>
                <a:gd name="connsiteX135" fmla="*/ 299525 w 3332855"/>
                <a:gd name="connsiteY135" fmla="*/ 180401 h 422296"/>
                <a:gd name="connsiteX136" fmla="*/ 263228 w 3332855"/>
                <a:gd name="connsiteY136" fmla="*/ 227069 h 422296"/>
                <a:gd name="connsiteX137" fmla="*/ 195210 w 3332855"/>
                <a:gd name="connsiteY137" fmla="*/ 237744 h 422296"/>
                <a:gd name="connsiteX138" fmla="*/ 138782 w 3332855"/>
                <a:gd name="connsiteY138" fmla="*/ 242015 h 422296"/>
                <a:gd name="connsiteX139" fmla="*/ 138172 w 3332855"/>
                <a:gd name="connsiteY139" fmla="*/ 387508 h 422296"/>
                <a:gd name="connsiteX140" fmla="*/ 119871 w 3332855"/>
                <a:gd name="connsiteY140" fmla="*/ 324064 h 422296"/>
                <a:gd name="connsiteX141" fmla="*/ 101265 w 3332855"/>
                <a:gd name="connsiteY141" fmla="*/ 300578 h 422296"/>
                <a:gd name="connsiteX142" fmla="*/ 94249 w 3332855"/>
                <a:gd name="connsiteY142" fmla="*/ 313693 h 422296"/>
                <a:gd name="connsiteX143" fmla="*/ 91809 w 3332855"/>
                <a:gd name="connsiteY143" fmla="*/ 339925 h 422296"/>
                <a:gd name="connsiteX144" fmla="*/ 103705 w 3332855"/>
                <a:gd name="connsiteY144" fmla="*/ 356091 h 422296"/>
                <a:gd name="connsiteX145" fmla="*/ 82659 w 3332855"/>
                <a:gd name="connsiteY145" fmla="*/ 386593 h 422296"/>
                <a:gd name="connsiteX146" fmla="*/ 103400 w 3332855"/>
                <a:gd name="connsiteY146" fmla="*/ 388728 h 422296"/>
                <a:gd name="connsiteX147" fmla="*/ 102790 w 3332855"/>
                <a:gd name="connsiteY147" fmla="*/ 392998 h 422296"/>
                <a:gd name="connsiteX148" fmla="*/ 35077 w 3332855"/>
                <a:gd name="connsiteY148" fmla="*/ 400624 h 422296"/>
                <a:gd name="connsiteX149" fmla="*/ 39652 w 3332855"/>
                <a:gd name="connsiteY149" fmla="*/ 396048 h 422296"/>
                <a:gd name="connsiteX150" fmla="*/ 51547 w 3332855"/>
                <a:gd name="connsiteY150" fmla="*/ 378968 h 422296"/>
                <a:gd name="connsiteX151" fmla="*/ 58563 w 3332855"/>
                <a:gd name="connsiteY151" fmla="*/ 358531 h 422296"/>
                <a:gd name="connsiteX152" fmla="*/ 60698 w 3332855"/>
                <a:gd name="connsiteY152" fmla="*/ 348771 h 422296"/>
                <a:gd name="connsiteX153" fmla="*/ 71984 w 3332855"/>
                <a:gd name="connsiteY153" fmla="*/ 334740 h 422296"/>
                <a:gd name="connsiteX154" fmla="*/ 65273 w 3332855"/>
                <a:gd name="connsiteY154" fmla="*/ 348770 h 422296"/>
                <a:gd name="connsiteX155" fmla="*/ 87539 w 3332855"/>
                <a:gd name="connsiteY155" fmla="*/ 342975 h 422296"/>
                <a:gd name="connsiteX156" fmla="*/ 61308 w 3332855"/>
                <a:gd name="connsiteY156" fmla="*/ 279837 h 422296"/>
                <a:gd name="connsiteX157" fmla="*/ 32941 w 3332855"/>
                <a:gd name="connsiteY157" fmla="*/ 285937 h 422296"/>
                <a:gd name="connsiteX158" fmla="*/ 21351 w 3332855"/>
                <a:gd name="connsiteY158" fmla="*/ 299968 h 422296"/>
                <a:gd name="connsiteX159" fmla="*/ 10065 w 3332855"/>
                <a:gd name="connsiteY159" fmla="*/ 346331 h 422296"/>
                <a:gd name="connsiteX160" fmla="*/ 10065 w 3332855"/>
                <a:gd name="connsiteY160" fmla="*/ 353956 h 422296"/>
                <a:gd name="connsiteX161" fmla="*/ 18911 w 3332855"/>
                <a:gd name="connsiteY161" fmla="*/ 357311 h 422296"/>
                <a:gd name="connsiteX162" fmla="*/ 36907 w 3332855"/>
                <a:gd name="connsiteY162" fmla="*/ 352736 h 422296"/>
                <a:gd name="connsiteX163" fmla="*/ 30501 w 3332855"/>
                <a:gd name="connsiteY163" fmla="*/ 364326 h 422296"/>
                <a:gd name="connsiteX164" fmla="*/ 25011 w 3332855"/>
                <a:gd name="connsiteY164" fmla="*/ 383238 h 422296"/>
                <a:gd name="connsiteX165" fmla="*/ 4879 w 3332855"/>
                <a:gd name="connsiteY165" fmla="*/ 404894 h 422296"/>
                <a:gd name="connsiteX166" fmla="*/ 0 w 3332855"/>
                <a:gd name="connsiteY166" fmla="*/ 402454 h 422296"/>
                <a:gd name="connsiteX167" fmla="*/ 1220 w 3332855"/>
                <a:gd name="connsiteY167" fmla="*/ 136 h 422296"/>
                <a:gd name="connsiteX168" fmla="*/ 75034 w 3332855"/>
                <a:gd name="connsiteY168" fmla="*/ 136 h 422296"/>
                <a:gd name="connsiteX169" fmla="*/ 190635 w 3332855"/>
                <a:gd name="connsiteY169" fmla="*/ 2272 h 422296"/>
                <a:gd name="connsiteX170" fmla="*/ 224797 w 3332855"/>
                <a:gd name="connsiteY170" fmla="*/ 7152 h 422296"/>
                <a:gd name="connsiteX171" fmla="*/ 1183590 w 3332855"/>
                <a:gd name="connsiteY171" fmla="*/ 114519 h 422296"/>
                <a:gd name="connsiteX172" fmla="*/ 1179165 w 3332855"/>
                <a:gd name="connsiteY172" fmla="*/ 114889 h 422296"/>
                <a:gd name="connsiteX173" fmla="*/ 1179994 w 3332855"/>
                <a:gd name="connsiteY173" fmla="*/ 135883 h 422296"/>
                <a:gd name="connsiteX174" fmla="*/ 1163206 w 3332855"/>
                <a:gd name="connsiteY174" fmla="*/ 143762 h 422296"/>
                <a:gd name="connsiteX175" fmla="*/ 1164538 w 3332855"/>
                <a:gd name="connsiteY175" fmla="*/ 149620 h 422296"/>
                <a:gd name="connsiteX176" fmla="*/ 1202951 w 3332855"/>
                <a:gd name="connsiteY176" fmla="*/ 153470 h 422296"/>
                <a:gd name="connsiteX177" fmla="*/ 1183590 w 3332855"/>
                <a:gd name="connsiteY177" fmla="*/ 114519 h 422296"/>
                <a:gd name="connsiteX178" fmla="*/ 2187503 w 3332855"/>
                <a:gd name="connsiteY178" fmla="*/ 252859 h 422296"/>
                <a:gd name="connsiteX179" fmla="*/ 2195434 w 3332855"/>
                <a:gd name="connsiteY179" fmla="*/ 282751 h 422296"/>
                <a:gd name="connsiteX180" fmla="*/ 2187808 w 3332855"/>
                <a:gd name="connsiteY180" fmla="*/ 309898 h 422296"/>
                <a:gd name="connsiteX181" fmla="*/ 2195129 w 3332855"/>
                <a:gd name="connsiteY181" fmla="*/ 312338 h 422296"/>
                <a:gd name="connsiteX182" fmla="*/ 2209465 w 3332855"/>
                <a:gd name="connsiteY182" fmla="*/ 282141 h 422296"/>
                <a:gd name="connsiteX183" fmla="*/ 2187503 w 3332855"/>
                <a:gd name="connsiteY183" fmla="*/ 252859 h 422296"/>
                <a:gd name="connsiteX184" fmla="*/ 1619943 w 3332855"/>
                <a:gd name="connsiteY184" fmla="*/ 166234 h 422296"/>
                <a:gd name="connsiteX185" fmla="*/ 1584865 w 3332855"/>
                <a:gd name="connsiteY185" fmla="*/ 182095 h 422296"/>
                <a:gd name="connsiteX186" fmla="*/ 1586390 w 3332855"/>
                <a:gd name="connsiteY186" fmla="*/ 164709 h 422296"/>
                <a:gd name="connsiteX187" fmla="*/ 1569309 w 3332855"/>
                <a:gd name="connsiteY187" fmla="*/ 174775 h 422296"/>
                <a:gd name="connsiteX188" fmla="*/ 1588830 w 3332855"/>
                <a:gd name="connsiteY188" fmla="*/ 206801 h 422296"/>
                <a:gd name="connsiteX189" fmla="*/ 1595236 w 3332855"/>
                <a:gd name="connsiteY189" fmla="*/ 187585 h 422296"/>
                <a:gd name="connsiteX190" fmla="*/ 1619943 w 3332855"/>
                <a:gd name="connsiteY190" fmla="*/ 166234 h 422296"/>
                <a:gd name="connsiteX191" fmla="*/ 2779815 w 3332855"/>
                <a:gd name="connsiteY191" fmla="*/ 321785 h 422296"/>
                <a:gd name="connsiteX192" fmla="*/ 2767614 w 3332855"/>
                <a:gd name="connsiteY192" fmla="*/ 321174 h 422296"/>
                <a:gd name="connsiteX193" fmla="*/ 2766395 w 3332855"/>
                <a:gd name="connsiteY193" fmla="*/ 333986 h 422296"/>
                <a:gd name="connsiteX194" fmla="*/ 2781341 w 3332855"/>
                <a:gd name="connsiteY194" fmla="*/ 352591 h 422296"/>
                <a:gd name="connsiteX195" fmla="*/ 2795067 w 3332855"/>
                <a:gd name="connsiteY195" fmla="*/ 357777 h 422296"/>
                <a:gd name="connsiteX196" fmla="*/ 2814282 w 3332855"/>
                <a:gd name="connsiteY196" fmla="*/ 347711 h 422296"/>
                <a:gd name="connsiteX197" fmla="*/ 2799031 w 3332855"/>
                <a:gd name="connsiteY197" fmla="*/ 327275 h 422296"/>
                <a:gd name="connsiteX198" fmla="*/ 2779815 w 3332855"/>
                <a:gd name="connsiteY198" fmla="*/ 321785 h 422296"/>
                <a:gd name="connsiteX199" fmla="*/ 650757 w 3332855"/>
                <a:gd name="connsiteY199" fmla="*/ 2255 h 422296"/>
                <a:gd name="connsiteX200" fmla="*/ 661094 w 3332855"/>
                <a:gd name="connsiteY200" fmla="*/ 25031 h 422296"/>
                <a:gd name="connsiteX201" fmla="*/ 706541 w 3332855"/>
                <a:gd name="connsiteY201" fmla="*/ 14356 h 422296"/>
                <a:gd name="connsiteX202" fmla="*/ 719048 w 3332855"/>
                <a:gd name="connsiteY202" fmla="*/ 72613 h 422296"/>
                <a:gd name="connsiteX203" fmla="*/ 690071 w 3332855"/>
                <a:gd name="connsiteY203" fmla="*/ 72308 h 422296"/>
                <a:gd name="connsiteX204" fmla="*/ 723318 w 3332855"/>
                <a:gd name="connsiteY204" fmla="*/ 104336 h 422296"/>
                <a:gd name="connsiteX205" fmla="*/ 704407 w 3332855"/>
                <a:gd name="connsiteY205" fmla="*/ 123246 h 422296"/>
                <a:gd name="connsiteX206" fmla="*/ 722097 w 3332855"/>
                <a:gd name="connsiteY206" fmla="*/ 115621 h 422296"/>
                <a:gd name="connsiteX207" fmla="*/ 730028 w 3332855"/>
                <a:gd name="connsiteY207" fmla="*/ 129652 h 422296"/>
                <a:gd name="connsiteX208" fmla="*/ 744059 w 3332855"/>
                <a:gd name="connsiteY208" fmla="*/ 199806 h 422296"/>
                <a:gd name="connsiteX209" fmla="*/ 726063 w 3332855"/>
                <a:gd name="connsiteY209" fmla="*/ 214447 h 422296"/>
                <a:gd name="connsiteX210" fmla="*/ 720573 w 3332855"/>
                <a:gd name="connsiteY210" fmla="*/ 214141 h 422296"/>
                <a:gd name="connsiteX211" fmla="*/ 737958 w 3332855"/>
                <a:gd name="connsiteY211" fmla="*/ 230917 h 422296"/>
                <a:gd name="connsiteX212" fmla="*/ 750769 w 3332855"/>
                <a:gd name="connsiteY212" fmla="*/ 237933 h 422296"/>
                <a:gd name="connsiteX213" fmla="*/ 784321 w 3332855"/>
                <a:gd name="connsiteY213" fmla="*/ 405081 h 422296"/>
                <a:gd name="connsiteX214" fmla="*/ 639439 w 3332855"/>
                <a:gd name="connsiteY214" fmla="*/ 403862 h 422296"/>
                <a:gd name="connsiteX215" fmla="*/ 641573 w 3332855"/>
                <a:gd name="connsiteY215" fmla="*/ 337978 h 422296"/>
                <a:gd name="connsiteX216" fmla="*/ 636999 w 3332855"/>
                <a:gd name="connsiteY216" fmla="*/ 319677 h 422296"/>
                <a:gd name="connsiteX217" fmla="*/ 616562 w 3332855"/>
                <a:gd name="connsiteY217" fmla="*/ 329743 h 422296"/>
                <a:gd name="connsiteX218" fmla="*/ 593991 w 3332855"/>
                <a:gd name="connsiteY218" fmla="*/ 330658 h 422296"/>
                <a:gd name="connsiteX219" fmla="*/ 580570 w 3332855"/>
                <a:gd name="connsiteY219" fmla="*/ 342553 h 422296"/>
                <a:gd name="connsiteX220" fmla="*/ 574775 w 3332855"/>
                <a:gd name="connsiteY220" fmla="*/ 389526 h 422296"/>
                <a:gd name="connsiteX221" fmla="*/ 565320 w 3332855"/>
                <a:gd name="connsiteY221" fmla="*/ 402641 h 422296"/>
                <a:gd name="connsiteX222" fmla="*/ 549153 w 3332855"/>
                <a:gd name="connsiteY222" fmla="*/ 398371 h 422296"/>
                <a:gd name="connsiteX223" fmla="*/ 519567 w 3332855"/>
                <a:gd name="connsiteY223" fmla="*/ 369090 h 422296"/>
                <a:gd name="connsiteX224" fmla="*/ 500656 w 3332855"/>
                <a:gd name="connsiteY224" fmla="*/ 376105 h 422296"/>
                <a:gd name="connsiteX225" fmla="*/ 511942 w 3332855"/>
                <a:gd name="connsiteY225" fmla="*/ 403556 h 422296"/>
                <a:gd name="connsiteX226" fmla="*/ 427147 w 3332855"/>
                <a:gd name="connsiteY226" fmla="*/ 403556 h 422296"/>
                <a:gd name="connsiteX227" fmla="*/ 448499 w 3332855"/>
                <a:gd name="connsiteY227" fmla="*/ 319067 h 422296"/>
                <a:gd name="connsiteX228" fmla="*/ 450329 w 3332855"/>
                <a:gd name="connsiteY228" fmla="*/ 288260 h 422296"/>
                <a:gd name="connsiteX229" fmla="*/ 499436 w 3332855"/>
                <a:gd name="connsiteY229" fmla="*/ 13746 h 422296"/>
                <a:gd name="connsiteX230" fmla="*/ 516211 w 3332855"/>
                <a:gd name="connsiteY230" fmla="*/ 20 h 422296"/>
                <a:gd name="connsiteX231" fmla="*/ 589416 w 3332855"/>
                <a:gd name="connsiteY231" fmla="*/ 325 h 422296"/>
                <a:gd name="connsiteX232" fmla="*/ 609242 w 3332855"/>
                <a:gd name="connsiteY232" fmla="*/ 14661 h 422296"/>
                <a:gd name="connsiteX233" fmla="*/ 633032 w 3332855"/>
                <a:gd name="connsiteY233" fmla="*/ 48212 h 422296"/>
                <a:gd name="connsiteX234" fmla="*/ 639438 w 3332855"/>
                <a:gd name="connsiteY234" fmla="*/ 46687 h 422296"/>
                <a:gd name="connsiteX235" fmla="*/ 652249 w 3332855"/>
                <a:gd name="connsiteY235" fmla="*/ 16490 h 422296"/>
                <a:gd name="connsiteX236" fmla="*/ 637608 w 3332855"/>
                <a:gd name="connsiteY236" fmla="*/ 2765 h 422296"/>
                <a:gd name="connsiteX237" fmla="*/ 650757 w 3332855"/>
                <a:gd name="connsiteY237" fmla="*/ 2255 h 422296"/>
                <a:gd name="connsiteX238" fmla="*/ 941154 w 3332855"/>
                <a:gd name="connsiteY238" fmla="*/ 34779 h 422296"/>
                <a:gd name="connsiteX239" fmla="*/ 915838 w 3332855"/>
                <a:gd name="connsiteY239" fmla="*/ 47589 h 422296"/>
                <a:gd name="connsiteX240" fmla="*/ 941459 w 3332855"/>
                <a:gd name="connsiteY240" fmla="*/ 56740 h 422296"/>
                <a:gd name="connsiteX241" fmla="*/ 941154 w 3332855"/>
                <a:gd name="connsiteY241" fmla="*/ 34779 h 422296"/>
                <a:gd name="connsiteX242" fmla="*/ 1172179 w 3332855"/>
                <a:gd name="connsiteY242" fmla="*/ 67270 h 422296"/>
                <a:gd name="connsiteX243" fmla="*/ 1155866 w 3332855"/>
                <a:gd name="connsiteY243" fmla="*/ 74310 h 422296"/>
                <a:gd name="connsiteX244" fmla="*/ 1144098 w 3332855"/>
                <a:gd name="connsiteY244" fmla="*/ 127639 h 422296"/>
                <a:gd name="connsiteX245" fmla="*/ 1148229 w 3332855"/>
                <a:gd name="connsiteY245" fmla="*/ 128765 h 422296"/>
                <a:gd name="connsiteX246" fmla="*/ 1170349 w 3332855"/>
                <a:gd name="connsiteY246" fmla="*/ 100176 h 422296"/>
                <a:gd name="connsiteX247" fmla="*/ 1177183 w 3332855"/>
                <a:gd name="connsiteY247" fmla="*/ 82870 h 422296"/>
                <a:gd name="connsiteX248" fmla="*/ 1172179 w 3332855"/>
                <a:gd name="connsiteY248" fmla="*/ 67270 h 422296"/>
                <a:gd name="connsiteX249" fmla="*/ 1179187 w 3332855"/>
                <a:gd name="connsiteY249" fmla="*/ 47925 h 422296"/>
                <a:gd name="connsiteX250" fmla="*/ 1174474 w 3332855"/>
                <a:gd name="connsiteY250" fmla="*/ 52902 h 422296"/>
                <a:gd name="connsiteX251" fmla="*/ 1186090 w 3332855"/>
                <a:gd name="connsiteY251" fmla="*/ 80689 h 422296"/>
                <a:gd name="connsiteX252" fmla="*/ 1193626 w 3332855"/>
                <a:gd name="connsiteY252" fmla="*/ 80310 h 422296"/>
                <a:gd name="connsiteX253" fmla="*/ 1201591 w 3332855"/>
                <a:gd name="connsiteY253" fmla="*/ 60431 h 422296"/>
                <a:gd name="connsiteX254" fmla="*/ 1179187 w 3332855"/>
                <a:gd name="connsiteY254" fmla="*/ 47925 h 422296"/>
                <a:gd name="connsiteX255" fmla="*/ 1616282 w 3332855"/>
                <a:gd name="connsiteY255" fmla="*/ 98520 h 422296"/>
                <a:gd name="connsiteX256" fmla="*/ 1612013 w 3332855"/>
                <a:gd name="connsiteY256" fmla="*/ 99741 h 422296"/>
                <a:gd name="connsiteX257" fmla="*/ 1616891 w 3332855"/>
                <a:gd name="connsiteY257" fmla="*/ 120176 h 422296"/>
                <a:gd name="connsiteX258" fmla="*/ 1601946 w 3332855"/>
                <a:gd name="connsiteY258" fmla="*/ 131157 h 422296"/>
                <a:gd name="connsiteX259" fmla="*/ 1604081 w 3332855"/>
                <a:gd name="connsiteY259" fmla="*/ 136647 h 422296"/>
                <a:gd name="connsiteX260" fmla="*/ 1642819 w 3332855"/>
                <a:gd name="connsiteY260" fmla="*/ 132987 h 422296"/>
                <a:gd name="connsiteX261" fmla="*/ 1616282 w 3332855"/>
                <a:gd name="connsiteY261" fmla="*/ 98520 h 422296"/>
                <a:gd name="connsiteX262" fmla="*/ 2234782 w 3332855"/>
                <a:gd name="connsiteY262" fmla="*/ 158915 h 422296"/>
                <a:gd name="connsiteX263" fmla="*/ 2218920 w 3332855"/>
                <a:gd name="connsiteY263" fmla="*/ 163794 h 422296"/>
                <a:gd name="connsiteX264" fmla="*/ 2243321 w 3332855"/>
                <a:gd name="connsiteY264" fmla="*/ 189111 h 422296"/>
                <a:gd name="connsiteX265" fmla="*/ 2249116 w 3332855"/>
                <a:gd name="connsiteY265" fmla="*/ 186061 h 422296"/>
                <a:gd name="connsiteX266" fmla="*/ 2246982 w 3332855"/>
                <a:gd name="connsiteY266" fmla="*/ 178436 h 422296"/>
                <a:gd name="connsiteX267" fmla="*/ 2234782 w 3332855"/>
                <a:gd name="connsiteY267" fmla="*/ 158915 h 422296"/>
                <a:gd name="connsiteX268" fmla="*/ 1389655 w 3332855"/>
                <a:gd name="connsiteY268" fmla="*/ 30502 h 422296"/>
                <a:gd name="connsiteX269" fmla="*/ 1364339 w 3332855"/>
                <a:gd name="connsiteY269" fmla="*/ 43312 h 422296"/>
                <a:gd name="connsiteX270" fmla="*/ 1389960 w 3332855"/>
                <a:gd name="connsiteY270" fmla="*/ 52463 h 422296"/>
                <a:gd name="connsiteX271" fmla="*/ 1389655 w 3332855"/>
                <a:gd name="connsiteY271" fmla="*/ 30502 h 422296"/>
                <a:gd name="connsiteX272" fmla="*/ 1221628 w 3332855"/>
                <a:gd name="connsiteY272" fmla="*/ 1 h 422296"/>
                <a:gd name="connsiteX273" fmla="*/ 1221628 w 3332855"/>
                <a:gd name="connsiteY273" fmla="*/ 401022 h 422296"/>
                <a:gd name="connsiteX274" fmla="*/ 1134110 w 3332855"/>
                <a:gd name="connsiteY274" fmla="*/ 401022 h 422296"/>
                <a:gd name="connsiteX275" fmla="*/ 1044317 w 3332855"/>
                <a:gd name="connsiteY275" fmla="*/ 235833 h 422296"/>
                <a:gd name="connsiteX276" fmla="*/ 1078525 w 3332855"/>
                <a:gd name="connsiteY276" fmla="*/ 241915 h 422296"/>
                <a:gd name="connsiteX277" fmla="*/ 1079480 w 3332855"/>
                <a:gd name="connsiteY277" fmla="*/ 237742 h 422296"/>
                <a:gd name="connsiteX278" fmla="*/ 1050003 w 3332855"/>
                <a:gd name="connsiteY278" fmla="*/ 216818 h 422296"/>
                <a:gd name="connsiteX279" fmla="*/ 1032432 w 3332855"/>
                <a:gd name="connsiteY279" fmla="*/ 210702 h 422296"/>
                <a:gd name="connsiteX280" fmla="*/ 1030952 w 3332855"/>
                <a:gd name="connsiteY280" fmla="*/ 211245 h 422296"/>
                <a:gd name="connsiteX281" fmla="*/ 997542 w 3332855"/>
                <a:gd name="connsiteY281" fmla="*/ 149781 h 422296"/>
                <a:gd name="connsiteX282" fmla="*/ 1006011 w 3332855"/>
                <a:gd name="connsiteY282" fmla="*/ 145824 h 422296"/>
                <a:gd name="connsiteX283" fmla="*/ 1005323 w 3332855"/>
                <a:gd name="connsiteY283" fmla="*/ 138310 h 422296"/>
                <a:gd name="connsiteX284" fmla="*/ 985131 w 3332855"/>
                <a:gd name="connsiteY284" fmla="*/ 131170 h 422296"/>
                <a:gd name="connsiteX285" fmla="*/ 973559 w 3332855"/>
                <a:gd name="connsiteY285" fmla="*/ 154071 h 422296"/>
                <a:gd name="connsiteX286" fmla="*/ 978726 w 3332855"/>
                <a:gd name="connsiteY286" fmla="*/ 158575 h 422296"/>
                <a:gd name="connsiteX287" fmla="*/ 992161 w 3332855"/>
                <a:gd name="connsiteY287" fmla="*/ 152296 h 422296"/>
                <a:gd name="connsiteX288" fmla="*/ 992891 w 3332855"/>
                <a:gd name="connsiteY288" fmla="*/ 162143 h 422296"/>
                <a:gd name="connsiteX289" fmla="*/ 992890 w 3332855"/>
                <a:gd name="connsiteY289" fmla="*/ 189844 h 422296"/>
                <a:gd name="connsiteX290" fmla="*/ 968414 w 3332855"/>
                <a:gd name="connsiteY290" fmla="*/ 172470 h 422296"/>
                <a:gd name="connsiteX291" fmla="*/ 950842 w 3332855"/>
                <a:gd name="connsiteY291" fmla="*/ 166354 h 422296"/>
                <a:gd name="connsiteX292" fmla="*/ 935461 w 3332855"/>
                <a:gd name="connsiteY292" fmla="*/ 171998 h 422296"/>
                <a:gd name="connsiteX293" fmla="*/ 943167 w 3332855"/>
                <a:gd name="connsiteY293" fmla="*/ 188007 h 422296"/>
                <a:gd name="connsiteX294" fmla="*/ 992891 w 3332855"/>
                <a:gd name="connsiteY294" fmla="*/ 196848 h 422296"/>
                <a:gd name="connsiteX295" fmla="*/ 992890 w 3332855"/>
                <a:gd name="connsiteY295" fmla="*/ 260834 h 422296"/>
                <a:gd name="connsiteX296" fmla="*/ 991845 w 3332855"/>
                <a:gd name="connsiteY296" fmla="*/ 260696 h 422296"/>
                <a:gd name="connsiteX297" fmla="*/ 983438 w 3332855"/>
                <a:gd name="connsiteY297" fmla="*/ 279397 h 422296"/>
                <a:gd name="connsiteX298" fmla="*/ 992891 w 3332855"/>
                <a:gd name="connsiteY298" fmla="*/ 279645 h 422296"/>
                <a:gd name="connsiteX299" fmla="*/ 992890 w 3332855"/>
                <a:gd name="connsiteY299" fmla="*/ 401022 h 422296"/>
                <a:gd name="connsiteX300" fmla="*/ 909950 w 3332855"/>
                <a:gd name="connsiteY300" fmla="*/ 401022 h 422296"/>
                <a:gd name="connsiteX301" fmla="*/ 909950 w 3332855"/>
                <a:gd name="connsiteY301" fmla="*/ 1 h 422296"/>
                <a:gd name="connsiteX302" fmla="*/ 1017531 w 3332855"/>
                <a:gd name="connsiteY302" fmla="*/ 1 h 422296"/>
                <a:gd name="connsiteX303" fmla="*/ 1039920 w 3332855"/>
                <a:gd name="connsiteY303" fmla="*/ 41637 h 422296"/>
                <a:gd name="connsiteX304" fmla="*/ 1018018 w 3332855"/>
                <a:gd name="connsiteY304" fmla="*/ 47895 h 422296"/>
                <a:gd name="connsiteX305" fmla="*/ 1047003 w 3332855"/>
                <a:gd name="connsiteY305" fmla="*/ 54809 h 422296"/>
                <a:gd name="connsiteX306" fmla="*/ 1078849 w 3332855"/>
                <a:gd name="connsiteY306" fmla="*/ 114029 h 422296"/>
                <a:gd name="connsiteX307" fmla="*/ 1066219 w 3332855"/>
                <a:gd name="connsiteY307" fmla="*/ 116999 h 422296"/>
                <a:gd name="connsiteX308" fmla="*/ 1045271 w 3332855"/>
                <a:gd name="connsiteY308" fmla="*/ 167435 h 422296"/>
                <a:gd name="connsiteX309" fmla="*/ 1049140 w 3332855"/>
                <a:gd name="connsiteY309" fmla="*/ 169268 h 422296"/>
                <a:gd name="connsiteX310" fmla="*/ 1075936 w 3332855"/>
                <a:gd name="connsiteY310" fmla="*/ 145006 h 422296"/>
                <a:gd name="connsiteX311" fmla="*/ 1085702 w 3332855"/>
                <a:gd name="connsiteY311" fmla="*/ 129169 h 422296"/>
                <a:gd name="connsiteX312" fmla="*/ 1085271 w 3332855"/>
                <a:gd name="connsiteY312" fmla="*/ 125971 h 422296"/>
                <a:gd name="connsiteX313" fmla="*/ 1141017 w 3332855"/>
                <a:gd name="connsiteY313" fmla="*/ 229635 h 422296"/>
                <a:gd name="connsiteX314" fmla="*/ 1139271 w 3332855"/>
                <a:gd name="connsiteY314" fmla="*/ 209497 h 422296"/>
                <a:gd name="connsiteX315" fmla="*/ 1139271 w 3332855"/>
                <a:gd name="connsiteY315" fmla="*/ 1 h 422296"/>
                <a:gd name="connsiteX316" fmla="*/ 1602861 w 3332855"/>
                <a:gd name="connsiteY316" fmla="*/ 49108 h 422296"/>
                <a:gd name="connsiteX317" fmla="*/ 1588220 w 3332855"/>
                <a:gd name="connsiteY317" fmla="*/ 59173 h 422296"/>
                <a:gd name="connsiteX318" fmla="*/ 1587001 w 3332855"/>
                <a:gd name="connsiteY318" fmla="*/ 113771 h 422296"/>
                <a:gd name="connsiteX319" fmla="*/ 1591271 w 3332855"/>
                <a:gd name="connsiteY319" fmla="*/ 114076 h 422296"/>
                <a:gd name="connsiteX320" fmla="*/ 1607436 w 3332855"/>
                <a:gd name="connsiteY320" fmla="*/ 81744 h 422296"/>
                <a:gd name="connsiteX321" fmla="*/ 1610792 w 3332855"/>
                <a:gd name="connsiteY321" fmla="*/ 63443 h 422296"/>
                <a:gd name="connsiteX322" fmla="*/ 1602861 w 3332855"/>
                <a:gd name="connsiteY322" fmla="*/ 49108 h 422296"/>
                <a:gd name="connsiteX323" fmla="*/ 1509222 w 3332855"/>
                <a:gd name="connsiteY323" fmla="*/ 31417 h 422296"/>
                <a:gd name="connsiteX324" fmla="*/ 1466824 w 3332855"/>
                <a:gd name="connsiteY324" fmla="*/ 43312 h 422296"/>
                <a:gd name="connsiteX325" fmla="*/ 1500071 w 3332855"/>
                <a:gd name="connsiteY325" fmla="*/ 51243 h 422296"/>
                <a:gd name="connsiteX326" fmla="*/ 1509222 w 3332855"/>
                <a:gd name="connsiteY326" fmla="*/ 31417 h 422296"/>
                <a:gd name="connsiteX327" fmla="*/ 1613232 w 3332855"/>
                <a:gd name="connsiteY327" fmla="*/ 32637 h 422296"/>
                <a:gd name="connsiteX328" fmla="*/ 1609573 w 3332855"/>
                <a:gd name="connsiteY328" fmla="*/ 38432 h 422296"/>
                <a:gd name="connsiteX329" fmla="*/ 1626347 w 3332855"/>
                <a:gd name="connsiteY329" fmla="*/ 63443 h 422296"/>
                <a:gd name="connsiteX330" fmla="*/ 1633668 w 3332855"/>
                <a:gd name="connsiteY330" fmla="*/ 61613 h 422296"/>
                <a:gd name="connsiteX331" fmla="*/ 1637633 w 3332855"/>
                <a:gd name="connsiteY331" fmla="*/ 40568 h 422296"/>
                <a:gd name="connsiteX332" fmla="*/ 1613232 w 3332855"/>
                <a:gd name="connsiteY332" fmla="*/ 32637 h 422296"/>
                <a:gd name="connsiteX333" fmla="*/ 1601946 w 3332855"/>
                <a:gd name="connsiteY333" fmla="*/ 9456 h 422296"/>
                <a:gd name="connsiteX334" fmla="*/ 1596456 w 3332855"/>
                <a:gd name="connsiteY334" fmla="*/ 34162 h 422296"/>
                <a:gd name="connsiteX335" fmla="*/ 1624822 w 3332855"/>
                <a:gd name="connsiteY335" fmla="*/ 19521 h 422296"/>
                <a:gd name="connsiteX336" fmla="*/ 1671794 w 3332855"/>
                <a:gd name="connsiteY336" fmla="*/ 87844 h 422296"/>
                <a:gd name="connsiteX337" fmla="*/ 1669354 w 3332855"/>
                <a:gd name="connsiteY337" fmla="*/ 340703 h 422296"/>
                <a:gd name="connsiteX338" fmla="*/ 1637938 w 3332855"/>
                <a:gd name="connsiteY338" fmla="*/ 387676 h 422296"/>
                <a:gd name="connsiteX339" fmla="*/ 1622992 w 3332855"/>
                <a:gd name="connsiteY339" fmla="*/ 389201 h 422296"/>
                <a:gd name="connsiteX340" fmla="*/ 1610487 w 3332855"/>
                <a:gd name="connsiteY340" fmla="*/ 391641 h 422296"/>
                <a:gd name="connsiteX341" fmla="*/ 1565039 w 3332855"/>
                <a:gd name="connsiteY341" fmla="*/ 402622 h 422296"/>
                <a:gd name="connsiteX342" fmla="*/ 1513187 w 3332855"/>
                <a:gd name="connsiteY342" fmla="*/ 397742 h 422296"/>
                <a:gd name="connsiteX343" fmla="*/ 1500377 w 3332855"/>
                <a:gd name="connsiteY343" fmla="*/ 390725 h 422296"/>
                <a:gd name="connsiteX344" fmla="*/ 1472009 w 3332855"/>
                <a:gd name="connsiteY344" fmla="*/ 400791 h 422296"/>
                <a:gd name="connsiteX345" fmla="*/ 1496716 w 3332855"/>
                <a:gd name="connsiteY345" fmla="*/ 366324 h 422296"/>
                <a:gd name="connsiteX346" fmla="*/ 1496106 w 3332855"/>
                <a:gd name="connsiteY346" fmla="*/ 357784 h 422296"/>
                <a:gd name="connsiteX347" fmla="*/ 1506477 w 3332855"/>
                <a:gd name="connsiteY347" fmla="*/ 336433 h 422296"/>
                <a:gd name="connsiteX348" fmla="*/ 1518372 w 3332855"/>
                <a:gd name="connsiteY348" fmla="*/ 359309 h 422296"/>
                <a:gd name="connsiteX349" fmla="*/ 1537283 w 3332855"/>
                <a:gd name="connsiteY349" fmla="*/ 317522 h 422296"/>
                <a:gd name="connsiteX350" fmla="*/ 1532708 w 3332855"/>
                <a:gd name="connsiteY350" fmla="*/ 305017 h 422296"/>
                <a:gd name="connsiteX351" fmla="*/ 1533317 w 3332855"/>
                <a:gd name="connsiteY351" fmla="*/ 96386 h 422296"/>
                <a:gd name="connsiteX352" fmla="*/ 1492445 w 3332855"/>
                <a:gd name="connsiteY352" fmla="*/ 68628 h 422296"/>
                <a:gd name="connsiteX353" fmla="*/ 1487260 w 3332855"/>
                <a:gd name="connsiteY353" fmla="*/ 80525 h 422296"/>
                <a:gd name="connsiteX354" fmla="*/ 1486650 w 3332855"/>
                <a:gd name="connsiteY354" fmla="*/ 185755 h 422296"/>
                <a:gd name="connsiteX355" fmla="*/ 1485125 w 3332855"/>
                <a:gd name="connsiteY355" fmla="*/ 202226 h 422296"/>
                <a:gd name="connsiteX356" fmla="*/ 1484821 w 3332855"/>
                <a:gd name="connsiteY356" fmla="*/ 202226 h 422296"/>
                <a:gd name="connsiteX357" fmla="*/ 1466824 w 3332855"/>
                <a:gd name="connsiteY357" fmla="*/ 219611 h 422296"/>
                <a:gd name="connsiteX358" fmla="*/ 1484821 w 3332855"/>
                <a:gd name="connsiteY358" fmla="*/ 202226 h 422296"/>
                <a:gd name="connsiteX359" fmla="*/ 1486040 w 3332855"/>
                <a:gd name="connsiteY359" fmla="*/ 303491 h 422296"/>
                <a:gd name="connsiteX360" fmla="*/ 1479330 w 3332855"/>
                <a:gd name="connsiteY360" fmla="*/ 348938 h 422296"/>
                <a:gd name="connsiteX361" fmla="*/ 1481465 w 3332855"/>
                <a:gd name="connsiteY361" fmla="*/ 355954 h 422296"/>
                <a:gd name="connsiteX362" fmla="*/ 1475060 w 3332855"/>
                <a:gd name="connsiteY362" fmla="*/ 367545 h 422296"/>
                <a:gd name="connsiteX363" fmla="*/ 1443033 w 3332855"/>
                <a:gd name="connsiteY363" fmla="*/ 388286 h 422296"/>
                <a:gd name="connsiteX364" fmla="*/ 1464690 w 3332855"/>
                <a:gd name="connsiteY364" fmla="*/ 403842 h 422296"/>
                <a:gd name="connsiteX365" fmla="*/ 1347258 w 3332855"/>
                <a:gd name="connsiteY365" fmla="*/ 403537 h 422296"/>
                <a:gd name="connsiteX366" fmla="*/ 1348173 w 3332855"/>
                <a:gd name="connsiteY366" fmla="*/ 96080 h 422296"/>
                <a:gd name="connsiteX367" fmla="*/ 1364339 w 3332855"/>
                <a:gd name="connsiteY367" fmla="*/ 93335 h 422296"/>
                <a:gd name="connsiteX368" fmla="*/ 1373794 w 3332855"/>
                <a:gd name="connsiteY368" fmla="*/ 82965 h 422296"/>
                <a:gd name="connsiteX369" fmla="*/ 1370439 w 3332855"/>
                <a:gd name="connsiteY369" fmla="*/ 75339 h 422296"/>
                <a:gd name="connsiteX370" fmla="*/ 1360374 w 3332855"/>
                <a:gd name="connsiteY370" fmla="*/ 84185 h 422296"/>
                <a:gd name="connsiteX371" fmla="*/ 1350918 w 3332855"/>
                <a:gd name="connsiteY371" fmla="*/ 91505 h 422296"/>
                <a:gd name="connsiteX372" fmla="*/ 1347867 w 3332855"/>
                <a:gd name="connsiteY372" fmla="*/ 0 h 422296"/>
                <a:gd name="connsiteX373" fmla="*/ 1601946 w 3332855"/>
                <a:gd name="connsiteY373" fmla="*/ 9456 h 422296"/>
                <a:gd name="connsiteX374" fmla="*/ 2453477 w 3332855"/>
                <a:gd name="connsiteY374" fmla="*/ 67104 h 422296"/>
                <a:gd name="connsiteX375" fmla="*/ 2433346 w 3332855"/>
                <a:gd name="connsiteY375" fmla="*/ 77170 h 422296"/>
                <a:gd name="connsiteX376" fmla="*/ 2444060 w 3332855"/>
                <a:gd name="connsiteY376" fmla="*/ 106909 h 422296"/>
                <a:gd name="connsiteX377" fmla="*/ 2447826 w 3332855"/>
                <a:gd name="connsiteY377" fmla="*/ 109241 h 422296"/>
                <a:gd name="connsiteX378" fmla="*/ 2447987 w 3332855"/>
                <a:gd name="connsiteY378" fmla="*/ 110112 h 422296"/>
                <a:gd name="connsiteX379" fmla="*/ 2459577 w 3332855"/>
                <a:gd name="connsiteY379" fmla="*/ 116518 h 422296"/>
                <a:gd name="connsiteX380" fmla="*/ 2447826 w 3332855"/>
                <a:gd name="connsiteY380" fmla="*/ 109241 h 422296"/>
                <a:gd name="connsiteX381" fmla="*/ 2442802 w 3332855"/>
                <a:gd name="connsiteY381" fmla="*/ 82050 h 422296"/>
                <a:gd name="connsiteX382" fmla="*/ 2455612 w 3332855"/>
                <a:gd name="connsiteY382" fmla="*/ 69850 h 422296"/>
                <a:gd name="connsiteX383" fmla="*/ 2453477 w 3332855"/>
                <a:gd name="connsiteY383" fmla="*/ 67104 h 422296"/>
                <a:gd name="connsiteX384" fmla="*/ 2034118 w 3332855"/>
                <a:gd name="connsiteY384" fmla="*/ 916 h 422296"/>
                <a:gd name="connsiteX385" fmla="*/ 2034118 w 3332855"/>
                <a:gd name="connsiteY385" fmla="*/ 79305 h 422296"/>
                <a:gd name="connsiteX386" fmla="*/ 1965794 w 3332855"/>
                <a:gd name="connsiteY386" fmla="*/ 79611 h 422296"/>
                <a:gd name="connsiteX387" fmla="*/ 1939562 w 3332855"/>
                <a:gd name="connsiteY387" fmla="*/ 105231 h 422296"/>
                <a:gd name="connsiteX388" fmla="*/ 1939563 w 3332855"/>
                <a:gd name="connsiteY388" fmla="*/ 161355 h 422296"/>
                <a:gd name="connsiteX389" fmla="*/ 1924007 w 3332855"/>
                <a:gd name="connsiteY389" fmla="*/ 144884 h 422296"/>
                <a:gd name="connsiteX390" fmla="*/ 1898690 w 3332855"/>
                <a:gd name="connsiteY390" fmla="*/ 119873 h 422296"/>
                <a:gd name="connsiteX391" fmla="*/ 1901436 w 3332855"/>
                <a:gd name="connsiteY391" fmla="*/ 147020 h 422296"/>
                <a:gd name="connsiteX392" fmla="*/ 1880084 w 3332855"/>
                <a:gd name="connsiteY392" fmla="*/ 182707 h 422296"/>
                <a:gd name="connsiteX393" fmla="*/ 1885880 w 3332855"/>
                <a:gd name="connsiteY393" fmla="*/ 187586 h 422296"/>
                <a:gd name="connsiteX394" fmla="*/ 1902655 w 3332855"/>
                <a:gd name="connsiteY394" fmla="*/ 173251 h 422296"/>
                <a:gd name="connsiteX395" fmla="*/ 1956339 w 3332855"/>
                <a:gd name="connsiteY395" fmla="*/ 167455 h 422296"/>
                <a:gd name="connsiteX396" fmla="*/ 1979215 w 3332855"/>
                <a:gd name="connsiteY396" fmla="*/ 159524 h 422296"/>
                <a:gd name="connsiteX397" fmla="*/ 2021918 w 3332855"/>
                <a:gd name="connsiteY397" fmla="*/ 159525 h 422296"/>
                <a:gd name="connsiteX398" fmla="*/ 2027712 w 3332855"/>
                <a:gd name="connsiteY398" fmla="*/ 161660 h 422296"/>
                <a:gd name="connsiteX399" fmla="*/ 2027407 w 3332855"/>
                <a:gd name="connsiteY399" fmla="*/ 233034 h 422296"/>
                <a:gd name="connsiteX400" fmla="*/ 1966709 w 3332855"/>
                <a:gd name="connsiteY400" fmla="*/ 215343 h 422296"/>
                <a:gd name="connsiteX401" fmla="*/ 1966709 w 3332855"/>
                <a:gd name="connsiteY401" fmla="*/ 231204 h 422296"/>
                <a:gd name="connsiteX402" fmla="*/ 1963964 w 3332855"/>
                <a:gd name="connsiteY402" fmla="*/ 232424 h 422296"/>
                <a:gd name="connsiteX403" fmla="*/ 1938648 w 3332855"/>
                <a:gd name="connsiteY403" fmla="*/ 263231 h 422296"/>
                <a:gd name="connsiteX404" fmla="*/ 1934683 w 3332855"/>
                <a:gd name="connsiteY404" fmla="*/ 306543 h 422296"/>
                <a:gd name="connsiteX405" fmla="*/ 1924922 w 3332855"/>
                <a:gd name="connsiteY405" fmla="*/ 313559 h 422296"/>
                <a:gd name="connsiteX406" fmla="*/ 1907536 w 3332855"/>
                <a:gd name="connsiteY406" fmla="*/ 331860 h 422296"/>
                <a:gd name="connsiteX407" fmla="*/ 2007581 w 3332855"/>
                <a:gd name="connsiteY407" fmla="*/ 324844 h 422296"/>
                <a:gd name="connsiteX408" fmla="*/ 2011242 w 3332855"/>
                <a:gd name="connsiteY408" fmla="*/ 372426 h 422296"/>
                <a:gd name="connsiteX409" fmla="*/ 2035948 w 3332855"/>
                <a:gd name="connsiteY409" fmla="*/ 370902 h 422296"/>
                <a:gd name="connsiteX410" fmla="*/ 2045098 w 3332855"/>
                <a:gd name="connsiteY410" fmla="*/ 404454 h 422296"/>
                <a:gd name="connsiteX411" fmla="*/ 2011851 w 3332855"/>
                <a:gd name="connsiteY411" fmla="*/ 403539 h 422296"/>
                <a:gd name="connsiteX412" fmla="*/ 2019782 w 3332855"/>
                <a:gd name="connsiteY412" fmla="*/ 391338 h 422296"/>
                <a:gd name="connsiteX413" fmla="*/ 2018257 w 3332855"/>
                <a:gd name="connsiteY413" fmla="*/ 387068 h 422296"/>
                <a:gd name="connsiteX414" fmla="*/ 1969760 w 3332855"/>
                <a:gd name="connsiteY414" fmla="*/ 401403 h 422296"/>
                <a:gd name="connsiteX415" fmla="*/ 1946883 w 3332855"/>
                <a:gd name="connsiteY415" fmla="*/ 346806 h 422296"/>
                <a:gd name="connsiteX416" fmla="*/ 1912721 w 3332855"/>
                <a:gd name="connsiteY416" fmla="*/ 366631 h 422296"/>
                <a:gd name="connsiteX417" fmla="*/ 1912722 w 3332855"/>
                <a:gd name="connsiteY417" fmla="*/ 403539 h 422296"/>
                <a:gd name="connsiteX418" fmla="*/ 1799865 w 3332855"/>
                <a:gd name="connsiteY418" fmla="*/ 402014 h 422296"/>
                <a:gd name="connsiteX419" fmla="*/ 1800170 w 3332855"/>
                <a:gd name="connsiteY419" fmla="*/ 257435 h 422296"/>
                <a:gd name="connsiteX420" fmla="*/ 1844094 w 3332855"/>
                <a:gd name="connsiteY420" fmla="*/ 274517 h 422296"/>
                <a:gd name="connsiteX421" fmla="*/ 1846533 w 3332855"/>
                <a:gd name="connsiteY421" fmla="*/ 265061 h 422296"/>
                <a:gd name="connsiteX422" fmla="*/ 1825181 w 3332855"/>
                <a:gd name="connsiteY422" fmla="*/ 255301 h 422296"/>
                <a:gd name="connsiteX423" fmla="*/ 1797425 w 3332855"/>
                <a:gd name="connsiteY423" fmla="*/ 247980 h 422296"/>
                <a:gd name="connsiteX424" fmla="*/ 1805355 w 3332855"/>
                <a:gd name="connsiteY424" fmla="*/ 205887 h 422296"/>
                <a:gd name="connsiteX425" fmla="*/ 1802916 w 3332855"/>
                <a:gd name="connsiteY425" fmla="*/ 175995 h 422296"/>
                <a:gd name="connsiteX426" fmla="*/ 1800171 w 3332855"/>
                <a:gd name="connsiteY426" fmla="*/ 168065 h 422296"/>
                <a:gd name="connsiteX427" fmla="*/ 1800476 w 3332855"/>
                <a:gd name="connsiteY427" fmla="*/ 34468 h 422296"/>
                <a:gd name="connsiteX428" fmla="*/ 1819691 w 3332855"/>
                <a:gd name="connsiteY428" fmla="*/ 8541 h 422296"/>
                <a:gd name="connsiteX429" fmla="*/ 1804440 w 3332855"/>
                <a:gd name="connsiteY429" fmla="*/ 86321 h 422296"/>
                <a:gd name="connsiteX430" fmla="*/ 1842873 w 3332855"/>
                <a:gd name="connsiteY430" fmla="*/ 59174 h 422296"/>
                <a:gd name="connsiteX431" fmla="*/ 1837688 w 3332855"/>
                <a:gd name="connsiteY431" fmla="*/ 42703 h 422296"/>
                <a:gd name="connsiteX432" fmla="*/ 1831892 w 3332855"/>
                <a:gd name="connsiteY432" fmla="*/ 23793 h 422296"/>
                <a:gd name="connsiteX433" fmla="*/ 1825791 w 3332855"/>
                <a:gd name="connsiteY433" fmla="*/ 2441 h 422296"/>
                <a:gd name="connsiteX434" fmla="*/ 1831892 w 3332855"/>
                <a:gd name="connsiteY434" fmla="*/ 306 h 422296"/>
                <a:gd name="connsiteX435" fmla="*/ 1860258 w 3332855"/>
                <a:gd name="connsiteY435" fmla="*/ 1 h 422296"/>
                <a:gd name="connsiteX436" fmla="*/ 1881610 w 3332855"/>
                <a:gd name="connsiteY436" fmla="*/ 13117 h 422296"/>
                <a:gd name="connsiteX437" fmla="*/ 1897470 w 3332855"/>
                <a:gd name="connsiteY437" fmla="*/ 14642 h 422296"/>
                <a:gd name="connsiteX438" fmla="*/ 1928582 w 3332855"/>
                <a:gd name="connsiteY438" fmla="*/ 18912 h 422296"/>
                <a:gd name="connsiteX439" fmla="*/ 1949323 w 3332855"/>
                <a:gd name="connsiteY439" fmla="*/ 5186 h 422296"/>
                <a:gd name="connsiteX440" fmla="*/ 1946883 w 3332855"/>
                <a:gd name="connsiteY440" fmla="*/ 611 h 422296"/>
                <a:gd name="connsiteX441" fmla="*/ 2034118 w 3332855"/>
                <a:gd name="connsiteY441" fmla="*/ 916 h 422296"/>
                <a:gd name="connsiteX442" fmla="*/ 3240739 w 3332855"/>
                <a:gd name="connsiteY442" fmla="*/ 156703 h 422296"/>
                <a:gd name="connsiteX443" fmla="*/ 3240434 w 3332855"/>
                <a:gd name="connsiteY443" fmla="*/ 157008 h 422296"/>
                <a:gd name="connsiteX444" fmla="*/ 3240421 w 3332855"/>
                <a:gd name="connsiteY444" fmla="*/ 156719 h 422296"/>
                <a:gd name="connsiteX445" fmla="*/ 3240434 w 3332855"/>
                <a:gd name="connsiteY445" fmla="*/ 156703 h 422296"/>
                <a:gd name="connsiteX446" fmla="*/ 3240739 w 3332855"/>
                <a:gd name="connsiteY446" fmla="*/ 156703 h 422296"/>
                <a:gd name="connsiteX447" fmla="*/ 2237221 w 3332855"/>
                <a:gd name="connsiteY447" fmla="*/ 7626 h 422296"/>
                <a:gd name="connsiteX448" fmla="*/ 2202144 w 3332855"/>
                <a:gd name="connsiteY448" fmla="*/ 25623 h 422296"/>
                <a:gd name="connsiteX449" fmla="*/ 2196349 w 3332855"/>
                <a:gd name="connsiteY449" fmla="*/ 12201 h 422296"/>
                <a:gd name="connsiteX450" fmla="*/ 2192994 w 3332855"/>
                <a:gd name="connsiteY450" fmla="*/ 11896 h 422296"/>
                <a:gd name="connsiteX451" fmla="*/ 2187503 w 3332855"/>
                <a:gd name="connsiteY451" fmla="*/ 44533 h 422296"/>
                <a:gd name="connsiteX452" fmla="*/ 2200313 w 3332855"/>
                <a:gd name="connsiteY452" fmla="*/ 50634 h 422296"/>
                <a:gd name="connsiteX453" fmla="*/ 2224411 w 3332855"/>
                <a:gd name="connsiteY453" fmla="*/ 44228 h 422296"/>
                <a:gd name="connsiteX454" fmla="*/ 2220445 w 3332855"/>
                <a:gd name="connsiteY454" fmla="*/ 26842 h 422296"/>
                <a:gd name="connsiteX455" fmla="*/ 2237221 w 3332855"/>
                <a:gd name="connsiteY455" fmla="*/ 7626 h 422296"/>
                <a:gd name="connsiteX456" fmla="*/ 3260870 w 3332855"/>
                <a:gd name="connsiteY456" fmla="*/ 148162 h 422296"/>
                <a:gd name="connsiteX457" fmla="*/ 3265140 w 3332855"/>
                <a:gd name="connsiteY457" fmla="*/ 164633 h 422296"/>
                <a:gd name="connsiteX458" fmla="*/ 3251110 w 3332855"/>
                <a:gd name="connsiteY458" fmla="*/ 162193 h 422296"/>
                <a:gd name="connsiteX459" fmla="*/ 3254160 w 3332855"/>
                <a:gd name="connsiteY459" fmla="*/ 171649 h 422296"/>
                <a:gd name="connsiteX460" fmla="*/ 3250804 w 3332855"/>
                <a:gd name="connsiteY460" fmla="*/ 173478 h 422296"/>
                <a:gd name="connsiteX461" fmla="*/ 3241044 w 3332855"/>
                <a:gd name="connsiteY461" fmla="*/ 155483 h 422296"/>
                <a:gd name="connsiteX462" fmla="*/ 3260870 w 3332855"/>
                <a:gd name="connsiteY462" fmla="*/ 148162 h 422296"/>
                <a:gd name="connsiteX463" fmla="*/ 2822213 w 3332855"/>
                <a:gd name="connsiteY463" fmla="*/ 73806 h 422296"/>
                <a:gd name="connsiteX464" fmla="*/ 2820078 w 3332855"/>
                <a:gd name="connsiteY464" fmla="*/ 104002 h 422296"/>
                <a:gd name="connsiteX465" fmla="*/ 2782866 w 3332855"/>
                <a:gd name="connsiteY465" fmla="*/ 105223 h 422296"/>
                <a:gd name="connsiteX466" fmla="*/ 2766089 w 3332855"/>
                <a:gd name="connsiteY466" fmla="*/ 106748 h 422296"/>
                <a:gd name="connsiteX467" fmla="*/ 2742298 w 3332855"/>
                <a:gd name="connsiteY467" fmla="*/ 136029 h 422296"/>
                <a:gd name="connsiteX468" fmla="*/ 2812758 w 3332855"/>
                <a:gd name="connsiteY468" fmla="*/ 143044 h 422296"/>
                <a:gd name="connsiteX469" fmla="*/ 2819467 w 3332855"/>
                <a:gd name="connsiteY469" fmla="*/ 160735 h 422296"/>
                <a:gd name="connsiteX470" fmla="*/ 2862475 w 3332855"/>
                <a:gd name="connsiteY470" fmla="*/ 149450 h 422296"/>
                <a:gd name="connsiteX471" fmla="*/ 2837464 w 3332855"/>
                <a:gd name="connsiteY471" fmla="*/ 121084 h 422296"/>
                <a:gd name="connsiteX472" fmla="*/ 2850579 w 3332855"/>
                <a:gd name="connsiteY472" fmla="*/ 130843 h 422296"/>
                <a:gd name="connsiteX473" fmla="*/ 2843564 w 3332855"/>
                <a:gd name="connsiteY473" fmla="*/ 93632 h 422296"/>
                <a:gd name="connsiteX474" fmla="*/ 2822213 w 3332855"/>
                <a:gd name="connsiteY474" fmla="*/ 73806 h 422296"/>
                <a:gd name="connsiteX475" fmla="*/ 2803607 w 3332855"/>
                <a:gd name="connsiteY475" fmla="*/ 34153 h 422296"/>
                <a:gd name="connsiteX476" fmla="*/ 2798116 w 3332855"/>
                <a:gd name="connsiteY476" fmla="*/ 39339 h 422296"/>
                <a:gd name="connsiteX477" fmla="*/ 2813977 w 3332855"/>
                <a:gd name="connsiteY477" fmla="*/ 63436 h 422296"/>
                <a:gd name="connsiteX478" fmla="*/ 2819163 w 3332855"/>
                <a:gd name="connsiteY478" fmla="*/ 62520 h 422296"/>
                <a:gd name="connsiteX479" fmla="*/ 2817638 w 3332855"/>
                <a:gd name="connsiteY479" fmla="*/ 44524 h 422296"/>
                <a:gd name="connsiteX480" fmla="*/ 2803607 w 3332855"/>
                <a:gd name="connsiteY480" fmla="*/ 34153 h 422296"/>
                <a:gd name="connsiteX481" fmla="*/ 2607205 w 3332855"/>
                <a:gd name="connsiteY481" fmla="*/ 1831 h 422296"/>
                <a:gd name="connsiteX482" fmla="*/ 2605986 w 3332855"/>
                <a:gd name="connsiteY482" fmla="*/ 404148 h 422296"/>
                <a:gd name="connsiteX483" fmla="*/ 2499230 w 3332855"/>
                <a:gd name="connsiteY483" fmla="*/ 400487 h 422296"/>
                <a:gd name="connsiteX484" fmla="*/ 2485199 w 3332855"/>
                <a:gd name="connsiteY484" fmla="*/ 406588 h 422296"/>
                <a:gd name="connsiteX485" fmla="*/ 2485504 w 3332855"/>
                <a:gd name="connsiteY485" fmla="*/ 143969 h 422296"/>
                <a:gd name="connsiteX486" fmla="*/ 2481234 w 3332855"/>
                <a:gd name="connsiteY486" fmla="*/ 143054 h 422296"/>
                <a:gd name="connsiteX487" fmla="*/ 2465983 w 3332855"/>
                <a:gd name="connsiteY487" fmla="*/ 223578 h 422296"/>
                <a:gd name="connsiteX488" fmla="*/ 2434566 w 3332855"/>
                <a:gd name="connsiteY488" fmla="*/ 394387 h 422296"/>
                <a:gd name="connsiteX489" fmla="*/ 2423281 w 3332855"/>
                <a:gd name="connsiteY489" fmla="*/ 404148 h 422296"/>
                <a:gd name="connsiteX490" fmla="*/ 2356178 w 3332855"/>
                <a:gd name="connsiteY490" fmla="*/ 403843 h 422296"/>
                <a:gd name="connsiteX491" fmla="*/ 2345806 w 3332855"/>
                <a:gd name="connsiteY491" fmla="*/ 394998 h 422296"/>
                <a:gd name="connsiteX492" fmla="*/ 2306154 w 3332855"/>
                <a:gd name="connsiteY492" fmla="*/ 186976 h 422296"/>
                <a:gd name="connsiteX493" fmla="*/ 2312865 w 3332855"/>
                <a:gd name="connsiteY493" fmla="*/ 153424 h 422296"/>
                <a:gd name="connsiteX494" fmla="*/ 2283583 w 3332855"/>
                <a:gd name="connsiteY494" fmla="*/ 104927 h 422296"/>
                <a:gd name="connsiteX495" fmla="*/ 2257046 w 3332855"/>
                <a:gd name="connsiteY495" fmla="*/ 86930 h 422296"/>
                <a:gd name="connsiteX496" fmla="*/ 2241796 w 3332855"/>
                <a:gd name="connsiteY496" fmla="*/ 88456 h 422296"/>
                <a:gd name="connsiteX497" fmla="*/ 2241491 w 3332855"/>
                <a:gd name="connsiteY497" fmla="*/ 107977 h 422296"/>
                <a:gd name="connsiteX498" fmla="*/ 2250642 w 3332855"/>
                <a:gd name="connsiteY498" fmla="*/ 122007 h 422296"/>
                <a:gd name="connsiteX499" fmla="*/ 2258877 w 3332855"/>
                <a:gd name="connsiteY499" fmla="*/ 117127 h 422296"/>
                <a:gd name="connsiteX500" fmla="*/ 2261927 w 3332855"/>
                <a:gd name="connsiteY500" fmla="*/ 129023 h 422296"/>
                <a:gd name="connsiteX501" fmla="*/ 2267113 w 3332855"/>
                <a:gd name="connsiteY501" fmla="*/ 147323 h 422296"/>
                <a:gd name="connsiteX502" fmla="*/ 2293345 w 3332855"/>
                <a:gd name="connsiteY502" fmla="*/ 169895 h 422296"/>
                <a:gd name="connsiteX503" fmla="*/ 2292124 w 3332855"/>
                <a:gd name="connsiteY503" fmla="*/ 400183 h 422296"/>
                <a:gd name="connsiteX504" fmla="*/ 2189944 w 3332855"/>
                <a:gd name="connsiteY504" fmla="*/ 394998 h 422296"/>
                <a:gd name="connsiteX505" fmla="*/ 2174387 w 3332855"/>
                <a:gd name="connsiteY505" fmla="*/ 403233 h 422296"/>
                <a:gd name="connsiteX506" fmla="*/ 2170727 w 3332855"/>
                <a:gd name="connsiteY506" fmla="*/ 401098 h 422296"/>
                <a:gd name="connsiteX507" fmla="*/ 2179267 w 3332855"/>
                <a:gd name="connsiteY507" fmla="*/ 378222 h 422296"/>
                <a:gd name="connsiteX508" fmla="*/ 2171948 w 3332855"/>
                <a:gd name="connsiteY508" fmla="*/ 379137 h 422296"/>
                <a:gd name="connsiteX509" fmla="*/ 2172558 w 3332855"/>
                <a:gd name="connsiteY509" fmla="*/ 916 h 422296"/>
                <a:gd name="connsiteX510" fmla="*/ 2186589 w 3332855"/>
                <a:gd name="connsiteY510" fmla="*/ 1 h 422296"/>
                <a:gd name="connsiteX511" fmla="*/ 2339096 w 3332855"/>
                <a:gd name="connsiteY511" fmla="*/ 1 h 422296"/>
                <a:gd name="connsiteX512" fmla="*/ 2357397 w 3332855"/>
                <a:gd name="connsiteY512" fmla="*/ 15862 h 422296"/>
                <a:gd name="connsiteX513" fmla="*/ 2384544 w 3332855"/>
                <a:gd name="connsiteY513" fmla="*/ 161050 h 422296"/>
                <a:gd name="connsiteX514" fmla="*/ 2392779 w 3332855"/>
                <a:gd name="connsiteY514" fmla="*/ 183010 h 422296"/>
                <a:gd name="connsiteX515" fmla="*/ 2397965 w 3332855"/>
                <a:gd name="connsiteY515" fmla="*/ 158914 h 422296"/>
                <a:gd name="connsiteX516" fmla="*/ 2415960 w 3332855"/>
                <a:gd name="connsiteY516" fmla="*/ 71985 h 422296"/>
                <a:gd name="connsiteX517" fmla="*/ 2423585 w 3332855"/>
                <a:gd name="connsiteY517" fmla="*/ 11896 h 422296"/>
                <a:gd name="connsiteX518" fmla="*/ 2433955 w 3332855"/>
                <a:gd name="connsiteY518" fmla="*/ 1221 h 422296"/>
                <a:gd name="connsiteX519" fmla="*/ 2607205 w 3332855"/>
                <a:gd name="connsiteY519" fmla="*/ 1831 h 422296"/>
                <a:gd name="connsiteX520" fmla="*/ 2872846 w 3332855"/>
                <a:gd name="connsiteY520" fmla="*/ 1822 h 422296"/>
                <a:gd name="connsiteX521" fmla="*/ 2871931 w 3332855"/>
                <a:gd name="connsiteY521" fmla="*/ 405969 h 422296"/>
                <a:gd name="connsiteX522" fmla="*/ 2755719 w 3332855"/>
                <a:gd name="connsiteY522" fmla="*/ 402310 h 422296"/>
                <a:gd name="connsiteX523" fmla="*/ 2753279 w 3332855"/>
                <a:gd name="connsiteY523" fmla="*/ 381568 h 422296"/>
                <a:gd name="connsiteX524" fmla="*/ 2732843 w 3332855"/>
                <a:gd name="connsiteY524" fmla="*/ 358691 h 422296"/>
                <a:gd name="connsiteX525" fmla="*/ 2734063 w 3332855"/>
                <a:gd name="connsiteY525" fmla="*/ 71061 h 422296"/>
                <a:gd name="connsiteX526" fmla="*/ 2734064 w 3332855"/>
                <a:gd name="connsiteY526" fmla="*/ 11888 h 422296"/>
                <a:gd name="connsiteX527" fmla="*/ 2744434 w 3332855"/>
                <a:gd name="connsiteY527" fmla="*/ 1212 h 422296"/>
                <a:gd name="connsiteX528" fmla="*/ 2800252 w 3332855"/>
                <a:gd name="connsiteY528" fmla="*/ 2736 h 422296"/>
                <a:gd name="connsiteX529" fmla="*/ 2842039 w 3332855"/>
                <a:gd name="connsiteY529" fmla="*/ 1517 h 422296"/>
                <a:gd name="connsiteX530" fmla="*/ 2872846 w 3332855"/>
                <a:gd name="connsiteY530" fmla="*/ 1822 h 422296"/>
                <a:gd name="connsiteX531" fmla="*/ 3177792 w 3332855"/>
                <a:gd name="connsiteY531" fmla="*/ 230 h 422296"/>
                <a:gd name="connsiteX532" fmla="*/ 3283442 w 3332855"/>
                <a:gd name="connsiteY532" fmla="*/ 28902 h 422296"/>
                <a:gd name="connsiteX533" fmla="*/ 3324924 w 3332855"/>
                <a:gd name="connsiteY533" fmla="*/ 85939 h 422296"/>
                <a:gd name="connsiteX534" fmla="*/ 3332855 w 3332855"/>
                <a:gd name="connsiteY534" fmla="*/ 184459 h 422296"/>
                <a:gd name="connsiteX535" fmla="*/ 3287711 w 3332855"/>
                <a:gd name="connsiteY535" fmla="*/ 184765 h 422296"/>
                <a:gd name="connsiteX536" fmla="*/ 3287102 w 3332855"/>
                <a:gd name="connsiteY536" fmla="*/ 174089 h 422296"/>
                <a:gd name="connsiteX537" fmla="*/ 3277951 w 3332855"/>
                <a:gd name="connsiteY537" fmla="*/ 133217 h 422296"/>
                <a:gd name="connsiteX538" fmla="*/ 3273681 w 3332855"/>
                <a:gd name="connsiteY538" fmla="*/ 123762 h 422296"/>
                <a:gd name="connsiteX539" fmla="*/ 3263615 w 3332855"/>
                <a:gd name="connsiteY539" fmla="*/ 107901 h 422296"/>
                <a:gd name="connsiteX540" fmla="*/ 3253855 w 3332855"/>
                <a:gd name="connsiteY540" fmla="*/ 92650 h 422296"/>
                <a:gd name="connsiteX541" fmla="*/ 3256600 w 3332855"/>
                <a:gd name="connsiteY541" fmla="*/ 88990 h 422296"/>
                <a:gd name="connsiteX542" fmla="*/ 3220304 w 3332855"/>
                <a:gd name="connsiteY542" fmla="*/ 83499 h 422296"/>
                <a:gd name="connsiteX543" fmla="*/ 3222133 w 3332855"/>
                <a:gd name="connsiteY543" fmla="*/ 66114 h 422296"/>
                <a:gd name="connsiteX544" fmla="*/ 3210848 w 3332855"/>
                <a:gd name="connsiteY544" fmla="*/ 132302 h 422296"/>
                <a:gd name="connsiteX545" fmla="*/ 3217863 w 3332855"/>
                <a:gd name="connsiteY545" fmla="*/ 130472 h 422296"/>
                <a:gd name="connsiteX546" fmla="*/ 3237079 w 3332855"/>
                <a:gd name="connsiteY546" fmla="*/ 129862 h 422296"/>
                <a:gd name="connsiteX547" fmla="*/ 3240129 w 3332855"/>
                <a:gd name="connsiteY547" fmla="*/ 149689 h 422296"/>
                <a:gd name="connsiteX548" fmla="*/ 3240421 w 3332855"/>
                <a:gd name="connsiteY548" fmla="*/ 156719 h 422296"/>
                <a:gd name="connsiteX549" fmla="*/ 3231589 w 3332855"/>
                <a:gd name="connsiteY549" fmla="*/ 168294 h 422296"/>
                <a:gd name="connsiteX550" fmla="*/ 3206883 w 3332855"/>
                <a:gd name="connsiteY550" fmla="*/ 183850 h 422296"/>
                <a:gd name="connsiteX551" fmla="*/ 3192851 w 3332855"/>
                <a:gd name="connsiteY551" fmla="*/ 183240 h 422296"/>
                <a:gd name="connsiteX552" fmla="*/ 3192547 w 3332855"/>
                <a:gd name="connsiteY552" fmla="*/ 128947 h 422296"/>
                <a:gd name="connsiteX553" fmla="*/ 3184616 w 3332855"/>
                <a:gd name="connsiteY553" fmla="*/ 63978 h 422296"/>
                <a:gd name="connsiteX554" fmla="*/ 3171500 w 3332855"/>
                <a:gd name="connsiteY554" fmla="*/ 50253 h 422296"/>
                <a:gd name="connsiteX555" fmla="*/ 3173330 w 3332855"/>
                <a:gd name="connsiteY555" fmla="*/ 36832 h 422296"/>
                <a:gd name="connsiteX556" fmla="*/ 3136424 w 3332855"/>
                <a:gd name="connsiteY556" fmla="*/ 36832 h 422296"/>
                <a:gd name="connsiteX557" fmla="*/ 3136119 w 3332855"/>
                <a:gd name="connsiteY557" fmla="*/ 54828 h 422296"/>
                <a:gd name="connsiteX558" fmla="*/ 3155640 w 3332855"/>
                <a:gd name="connsiteY558" fmla="*/ 41407 h 422296"/>
                <a:gd name="connsiteX559" fmla="*/ 3144355 w 3332855"/>
                <a:gd name="connsiteY559" fmla="*/ 56964 h 422296"/>
                <a:gd name="connsiteX560" fmla="*/ 3138864 w 3332855"/>
                <a:gd name="connsiteY560" fmla="*/ 62453 h 422296"/>
                <a:gd name="connsiteX561" fmla="*/ 3128188 w 3332855"/>
                <a:gd name="connsiteY561" fmla="*/ 94785 h 422296"/>
                <a:gd name="connsiteX562" fmla="*/ 3137948 w 3332855"/>
                <a:gd name="connsiteY562" fmla="*/ 91735 h 422296"/>
                <a:gd name="connsiteX563" fmla="*/ 3123918 w 3332855"/>
                <a:gd name="connsiteY563" fmla="*/ 108206 h 422296"/>
                <a:gd name="connsiteX564" fmla="*/ 3102262 w 3332855"/>
                <a:gd name="connsiteY564" fmla="*/ 99055 h 422296"/>
                <a:gd name="connsiteX565" fmla="*/ 3137949 w 3332855"/>
                <a:gd name="connsiteY565" fmla="*/ 122846 h 422296"/>
                <a:gd name="connsiteX566" fmla="*/ 3137949 w 3332855"/>
                <a:gd name="connsiteY566" fmla="*/ 219536 h 422296"/>
                <a:gd name="connsiteX567" fmla="*/ 3139168 w 3332855"/>
                <a:gd name="connsiteY567" fmla="*/ 329038 h 422296"/>
                <a:gd name="connsiteX568" fmla="*/ 3166620 w 3332855"/>
                <a:gd name="connsiteY568" fmla="*/ 353745 h 422296"/>
                <a:gd name="connsiteX569" fmla="*/ 3189802 w 3332855"/>
                <a:gd name="connsiteY569" fmla="*/ 332698 h 422296"/>
                <a:gd name="connsiteX570" fmla="*/ 3191936 w 3332855"/>
                <a:gd name="connsiteY570" fmla="*/ 272000 h 422296"/>
                <a:gd name="connsiteX571" fmla="*/ 3191327 w 3332855"/>
                <a:gd name="connsiteY571" fmla="*/ 253394 h 422296"/>
                <a:gd name="connsiteX572" fmla="*/ 3330414 w 3332855"/>
                <a:gd name="connsiteY572" fmla="*/ 253394 h 422296"/>
                <a:gd name="connsiteX573" fmla="*/ 3327974 w 3332855"/>
                <a:gd name="connsiteY573" fmla="*/ 312567 h 422296"/>
                <a:gd name="connsiteX574" fmla="*/ 3260565 w 3332855"/>
                <a:gd name="connsiteY574" fmla="*/ 404377 h 422296"/>
                <a:gd name="connsiteX575" fmla="*/ 3065660 w 3332855"/>
                <a:gd name="connsiteY575" fmla="*/ 404987 h 422296"/>
                <a:gd name="connsiteX576" fmla="*/ 3002522 w 3332855"/>
                <a:gd name="connsiteY576" fmla="*/ 325377 h 422296"/>
                <a:gd name="connsiteX577" fmla="*/ 2998556 w 3332855"/>
                <a:gd name="connsiteY577" fmla="*/ 177749 h 422296"/>
                <a:gd name="connsiteX578" fmla="*/ 2999166 w 3332855"/>
                <a:gd name="connsiteY578" fmla="*/ 118271 h 422296"/>
                <a:gd name="connsiteX579" fmla="*/ 3069625 w 3332855"/>
                <a:gd name="connsiteY579" fmla="*/ 17311 h 422296"/>
                <a:gd name="connsiteX580" fmla="*/ 3177792 w 3332855"/>
                <a:gd name="connsiteY580" fmla="*/ 230 h 4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3332855" h="422296">
                  <a:moveTo>
                    <a:pt x="453073" y="336758"/>
                  </a:moveTo>
                  <a:cubicBezTo>
                    <a:pt x="452158" y="336147"/>
                    <a:pt x="447278" y="339808"/>
                    <a:pt x="444228" y="341333"/>
                  </a:cubicBezTo>
                  <a:cubicBezTo>
                    <a:pt x="448499" y="348653"/>
                    <a:pt x="452463" y="355974"/>
                    <a:pt x="457649" y="364819"/>
                  </a:cubicBezTo>
                  <a:cubicBezTo>
                    <a:pt x="464664" y="361464"/>
                    <a:pt x="468934" y="359329"/>
                    <a:pt x="472900" y="357194"/>
                  </a:cubicBezTo>
                  <a:cubicBezTo>
                    <a:pt x="466494" y="350484"/>
                    <a:pt x="460089" y="343163"/>
                    <a:pt x="453073" y="336758"/>
                  </a:cubicBezTo>
                  <a:close/>
                  <a:moveTo>
                    <a:pt x="671160" y="321507"/>
                  </a:moveTo>
                  <a:cubicBezTo>
                    <a:pt x="658655" y="317542"/>
                    <a:pt x="652249" y="320287"/>
                    <a:pt x="649199" y="333098"/>
                  </a:cubicBezTo>
                  <a:cubicBezTo>
                    <a:pt x="648590" y="335538"/>
                    <a:pt x="644318" y="337062"/>
                    <a:pt x="641573" y="338588"/>
                  </a:cubicBezTo>
                  <a:cubicBezTo>
                    <a:pt x="647979" y="346823"/>
                    <a:pt x="654385" y="355363"/>
                    <a:pt x="660485" y="363599"/>
                  </a:cubicBezTo>
                  <a:cubicBezTo>
                    <a:pt x="669634" y="355059"/>
                    <a:pt x="676650" y="348348"/>
                    <a:pt x="683970" y="341333"/>
                  </a:cubicBezTo>
                  <a:cubicBezTo>
                    <a:pt x="685495" y="344688"/>
                    <a:pt x="685191" y="346214"/>
                    <a:pt x="684886" y="347433"/>
                  </a:cubicBezTo>
                  <a:cubicBezTo>
                    <a:pt x="683971" y="352008"/>
                    <a:pt x="682750" y="356279"/>
                    <a:pt x="682751" y="360549"/>
                  </a:cubicBezTo>
                  <a:cubicBezTo>
                    <a:pt x="682751" y="361464"/>
                    <a:pt x="688851" y="363905"/>
                    <a:pt x="690071" y="362989"/>
                  </a:cubicBezTo>
                  <a:cubicBezTo>
                    <a:pt x="694646" y="360244"/>
                    <a:pt x="700136" y="356584"/>
                    <a:pt x="701356" y="352008"/>
                  </a:cubicBezTo>
                  <a:cubicBezTo>
                    <a:pt x="703492" y="344078"/>
                    <a:pt x="702577" y="335538"/>
                    <a:pt x="702881" y="326997"/>
                  </a:cubicBezTo>
                  <a:cubicBezTo>
                    <a:pt x="693121" y="325472"/>
                    <a:pt x="681531" y="324862"/>
                    <a:pt x="671160" y="321507"/>
                  </a:cubicBezTo>
                  <a:close/>
                  <a:moveTo>
                    <a:pt x="922854" y="313869"/>
                  </a:moveTo>
                  <a:cubicBezTo>
                    <a:pt x="918278" y="324545"/>
                    <a:pt x="910957" y="334610"/>
                    <a:pt x="910043" y="345286"/>
                  </a:cubicBezTo>
                  <a:cubicBezTo>
                    <a:pt x="909127" y="354741"/>
                    <a:pt x="915228" y="364502"/>
                    <a:pt x="918279" y="374263"/>
                  </a:cubicBezTo>
                  <a:cubicBezTo>
                    <a:pt x="919803" y="375178"/>
                    <a:pt x="921328" y="375787"/>
                    <a:pt x="922854" y="376702"/>
                  </a:cubicBezTo>
                  <a:cubicBezTo>
                    <a:pt x="920413" y="357181"/>
                    <a:pt x="930783" y="355656"/>
                    <a:pt x="942069" y="359926"/>
                  </a:cubicBezTo>
                  <a:cubicBezTo>
                    <a:pt x="952441" y="363892"/>
                    <a:pt x="953660" y="357181"/>
                    <a:pt x="957320" y="350776"/>
                  </a:cubicBezTo>
                  <a:cubicBezTo>
                    <a:pt x="951525" y="348335"/>
                    <a:pt x="946645" y="346201"/>
                    <a:pt x="940240" y="343150"/>
                  </a:cubicBezTo>
                  <a:cubicBezTo>
                    <a:pt x="944205" y="336135"/>
                    <a:pt x="947560" y="330340"/>
                    <a:pt x="952441" y="322409"/>
                  </a:cubicBezTo>
                  <a:cubicBezTo>
                    <a:pt x="942069" y="319359"/>
                    <a:pt x="932920" y="316920"/>
                    <a:pt x="922854" y="313869"/>
                  </a:cubicBezTo>
                  <a:close/>
                  <a:moveTo>
                    <a:pt x="1186223" y="343028"/>
                  </a:moveTo>
                  <a:cubicBezTo>
                    <a:pt x="1174266" y="345332"/>
                    <a:pt x="1161951" y="347876"/>
                    <a:pt x="1146705" y="351084"/>
                  </a:cubicBezTo>
                  <a:cubicBezTo>
                    <a:pt x="1148989" y="355266"/>
                    <a:pt x="1150138" y="360467"/>
                    <a:pt x="1153498" y="363929"/>
                  </a:cubicBezTo>
                  <a:cubicBezTo>
                    <a:pt x="1161773" y="372402"/>
                    <a:pt x="1170798" y="369209"/>
                    <a:pt x="1178078" y="362251"/>
                  </a:cubicBezTo>
                  <a:cubicBezTo>
                    <a:pt x="1183091" y="357333"/>
                    <a:pt x="1186602" y="350564"/>
                    <a:pt x="1190835" y="344871"/>
                  </a:cubicBezTo>
                  <a:cubicBezTo>
                    <a:pt x="1189158" y="343918"/>
                    <a:pt x="1187722" y="343323"/>
                    <a:pt x="1186223" y="343028"/>
                  </a:cubicBezTo>
                  <a:close/>
                  <a:moveTo>
                    <a:pt x="725758" y="239152"/>
                  </a:moveTo>
                  <a:cubicBezTo>
                    <a:pt x="723318" y="239763"/>
                    <a:pt x="719048" y="240982"/>
                    <a:pt x="719353" y="241288"/>
                  </a:cubicBezTo>
                  <a:cubicBezTo>
                    <a:pt x="720267" y="248303"/>
                    <a:pt x="721794" y="255318"/>
                    <a:pt x="723012" y="262334"/>
                  </a:cubicBezTo>
                  <a:cubicBezTo>
                    <a:pt x="726063" y="261724"/>
                    <a:pt x="728809" y="260809"/>
                    <a:pt x="731858" y="260198"/>
                  </a:cubicBezTo>
                  <a:cubicBezTo>
                    <a:pt x="729723" y="253183"/>
                    <a:pt x="727893" y="246168"/>
                    <a:pt x="725758" y="239152"/>
                  </a:cubicBezTo>
                  <a:close/>
                  <a:moveTo>
                    <a:pt x="197650" y="159355"/>
                  </a:moveTo>
                  <a:cubicBezTo>
                    <a:pt x="196735" y="158746"/>
                    <a:pt x="189109" y="162406"/>
                    <a:pt x="189109" y="164540"/>
                  </a:cubicBezTo>
                  <a:cubicBezTo>
                    <a:pt x="188195" y="178877"/>
                    <a:pt x="188499" y="192907"/>
                    <a:pt x="188195" y="206938"/>
                  </a:cubicBezTo>
                  <a:cubicBezTo>
                    <a:pt x="188195" y="213343"/>
                    <a:pt x="187890" y="219443"/>
                    <a:pt x="187584" y="227679"/>
                  </a:cubicBezTo>
                  <a:cubicBezTo>
                    <a:pt x="190635" y="225849"/>
                    <a:pt x="197039" y="222798"/>
                    <a:pt x="196735" y="221883"/>
                  </a:cubicBezTo>
                  <a:cubicBezTo>
                    <a:pt x="191854" y="203278"/>
                    <a:pt x="196735" y="187111"/>
                    <a:pt x="207715" y="171556"/>
                  </a:cubicBezTo>
                  <a:cubicBezTo>
                    <a:pt x="208325" y="170335"/>
                    <a:pt x="201920" y="162710"/>
                    <a:pt x="197650" y="159355"/>
                  </a:cubicBezTo>
                  <a:close/>
                  <a:moveTo>
                    <a:pt x="970400" y="254264"/>
                  </a:moveTo>
                  <a:cubicBezTo>
                    <a:pt x="958242" y="261024"/>
                    <a:pt x="945087" y="268245"/>
                    <a:pt x="932279" y="275213"/>
                  </a:cubicBezTo>
                  <a:cubicBezTo>
                    <a:pt x="932348" y="276768"/>
                    <a:pt x="932763" y="278066"/>
                    <a:pt x="932832" y="279619"/>
                  </a:cubicBezTo>
                  <a:cubicBezTo>
                    <a:pt x="940044" y="278885"/>
                    <a:pt x="946909" y="278405"/>
                    <a:pt x="953774" y="277924"/>
                  </a:cubicBezTo>
                  <a:cubicBezTo>
                    <a:pt x="956389" y="282960"/>
                    <a:pt x="959515" y="288691"/>
                    <a:pt x="962338" y="294375"/>
                  </a:cubicBezTo>
                  <a:cubicBezTo>
                    <a:pt x="964540" y="294098"/>
                    <a:pt x="966490" y="293475"/>
                    <a:pt x="968136" y="292804"/>
                  </a:cubicBezTo>
                  <a:cubicBezTo>
                    <a:pt x="963674" y="279766"/>
                    <a:pt x="987196" y="271371"/>
                    <a:pt x="970400" y="254264"/>
                  </a:cubicBezTo>
                  <a:close/>
                  <a:moveTo>
                    <a:pt x="1371353" y="309287"/>
                  </a:moveTo>
                  <a:cubicBezTo>
                    <a:pt x="1366779" y="319963"/>
                    <a:pt x="1359458" y="330028"/>
                    <a:pt x="1358543" y="340704"/>
                  </a:cubicBezTo>
                  <a:cubicBezTo>
                    <a:pt x="1357628" y="350159"/>
                    <a:pt x="1363729" y="359920"/>
                    <a:pt x="1366779" y="369680"/>
                  </a:cubicBezTo>
                  <a:cubicBezTo>
                    <a:pt x="1368304" y="370595"/>
                    <a:pt x="1369829" y="371205"/>
                    <a:pt x="1371353" y="372120"/>
                  </a:cubicBezTo>
                  <a:cubicBezTo>
                    <a:pt x="1368914" y="352599"/>
                    <a:pt x="1379284" y="351074"/>
                    <a:pt x="1390570" y="355344"/>
                  </a:cubicBezTo>
                  <a:cubicBezTo>
                    <a:pt x="1400941" y="359309"/>
                    <a:pt x="1402161" y="352904"/>
                    <a:pt x="1405821" y="345889"/>
                  </a:cubicBezTo>
                  <a:cubicBezTo>
                    <a:pt x="1400026" y="343449"/>
                    <a:pt x="1395145" y="341313"/>
                    <a:pt x="1388740" y="338263"/>
                  </a:cubicBezTo>
                  <a:cubicBezTo>
                    <a:pt x="1392705" y="331248"/>
                    <a:pt x="1396060" y="325452"/>
                    <a:pt x="1400941" y="317522"/>
                  </a:cubicBezTo>
                  <a:cubicBezTo>
                    <a:pt x="1390875" y="314777"/>
                    <a:pt x="1381725" y="312337"/>
                    <a:pt x="1371353" y="309287"/>
                  </a:cubicBezTo>
                  <a:close/>
                  <a:moveTo>
                    <a:pt x="735518" y="194925"/>
                  </a:moveTo>
                  <a:cubicBezTo>
                    <a:pt x="725452" y="194010"/>
                    <a:pt x="714166" y="190655"/>
                    <a:pt x="705017" y="193400"/>
                  </a:cubicBezTo>
                  <a:cubicBezTo>
                    <a:pt x="700136" y="194620"/>
                    <a:pt x="696781" y="206820"/>
                    <a:pt x="695866" y="214447"/>
                  </a:cubicBezTo>
                  <a:cubicBezTo>
                    <a:pt x="694342" y="228477"/>
                    <a:pt x="689156" y="235493"/>
                    <a:pt x="674515" y="232442"/>
                  </a:cubicBezTo>
                  <a:cubicBezTo>
                    <a:pt x="664450" y="230307"/>
                    <a:pt x="659570" y="233357"/>
                    <a:pt x="658045" y="244033"/>
                  </a:cubicBezTo>
                  <a:cubicBezTo>
                    <a:pt x="656824" y="251964"/>
                    <a:pt x="663230" y="277890"/>
                    <a:pt x="670245" y="281550"/>
                  </a:cubicBezTo>
                  <a:cubicBezTo>
                    <a:pt x="672380" y="282769"/>
                    <a:pt x="676649" y="280329"/>
                    <a:pt x="679701" y="278805"/>
                  </a:cubicBezTo>
                  <a:cubicBezTo>
                    <a:pt x="682750" y="277280"/>
                    <a:pt x="684886" y="274840"/>
                    <a:pt x="687631" y="272704"/>
                  </a:cubicBezTo>
                  <a:cubicBezTo>
                    <a:pt x="688241" y="273619"/>
                    <a:pt x="689156" y="274229"/>
                    <a:pt x="689766" y="275144"/>
                  </a:cubicBezTo>
                  <a:cubicBezTo>
                    <a:pt x="686716" y="281245"/>
                    <a:pt x="683361" y="287040"/>
                    <a:pt x="680310" y="293141"/>
                  </a:cubicBezTo>
                  <a:cubicBezTo>
                    <a:pt x="680921" y="293751"/>
                    <a:pt x="681835" y="294360"/>
                    <a:pt x="682750" y="294970"/>
                  </a:cubicBezTo>
                  <a:cubicBezTo>
                    <a:pt x="685496" y="293141"/>
                    <a:pt x="688241" y="291615"/>
                    <a:pt x="690986" y="289785"/>
                  </a:cubicBezTo>
                  <a:cubicBezTo>
                    <a:pt x="693121" y="294056"/>
                    <a:pt x="695562" y="298326"/>
                    <a:pt x="698307" y="303816"/>
                  </a:cubicBezTo>
                  <a:cubicBezTo>
                    <a:pt x="706847" y="289480"/>
                    <a:pt x="714167" y="277280"/>
                    <a:pt x="719353" y="268740"/>
                  </a:cubicBezTo>
                  <a:cubicBezTo>
                    <a:pt x="713252" y="252268"/>
                    <a:pt x="708372" y="238542"/>
                    <a:pt x="703186" y="224512"/>
                  </a:cubicBezTo>
                  <a:cubicBezTo>
                    <a:pt x="708372" y="221157"/>
                    <a:pt x="714472" y="217801"/>
                    <a:pt x="720268" y="214141"/>
                  </a:cubicBezTo>
                  <a:cubicBezTo>
                    <a:pt x="725758" y="209566"/>
                    <a:pt x="730943" y="204991"/>
                    <a:pt x="736434" y="200416"/>
                  </a:cubicBezTo>
                  <a:cubicBezTo>
                    <a:pt x="736129" y="198586"/>
                    <a:pt x="735824" y="196755"/>
                    <a:pt x="735518" y="194925"/>
                  </a:cubicBezTo>
                  <a:close/>
                  <a:moveTo>
                    <a:pt x="1145935" y="246359"/>
                  </a:moveTo>
                  <a:cubicBezTo>
                    <a:pt x="1143921" y="246005"/>
                    <a:pt x="1142329" y="246634"/>
                    <a:pt x="1140994" y="247788"/>
                  </a:cubicBezTo>
                  <a:cubicBezTo>
                    <a:pt x="1138324" y="250098"/>
                    <a:pt x="1136674" y="254514"/>
                    <a:pt x="1134708" y="257391"/>
                  </a:cubicBezTo>
                  <a:cubicBezTo>
                    <a:pt x="1138984" y="268805"/>
                    <a:pt x="1142839" y="279203"/>
                    <a:pt x="1147659" y="292591"/>
                  </a:cubicBezTo>
                  <a:cubicBezTo>
                    <a:pt x="1152422" y="284205"/>
                    <a:pt x="1155222" y="279472"/>
                    <a:pt x="1157663" y="274979"/>
                  </a:cubicBezTo>
                  <a:cubicBezTo>
                    <a:pt x="1178504" y="284377"/>
                    <a:pt x="1183103" y="281554"/>
                    <a:pt x="1186036" y="258815"/>
                  </a:cubicBezTo>
                  <a:cubicBezTo>
                    <a:pt x="1174318" y="261477"/>
                    <a:pt x="1162600" y="264140"/>
                    <a:pt x="1148552" y="267585"/>
                  </a:cubicBezTo>
                  <a:cubicBezTo>
                    <a:pt x="1150686" y="259922"/>
                    <a:pt x="1152230" y="255252"/>
                    <a:pt x="1153414" y="250824"/>
                  </a:cubicBezTo>
                  <a:cubicBezTo>
                    <a:pt x="1150386" y="248050"/>
                    <a:pt x="1147949" y="246713"/>
                    <a:pt x="1145935" y="246359"/>
                  </a:cubicBezTo>
                  <a:close/>
                  <a:moveTo>
                    <a:pt x="162883" y="68160"/>
                  </a:moveTo>
                  <a:cubicBezTo>
                    <a:pt x="156759" y="67488"/>
                    <a:pt x="149381" y="67927"/>
                    <a:pt x="140612" y="69375"/>
                  </a:cubicBezTo>
                  <a:cubicBezTo>
                    <a:pt x="140307" y="101097"/>
                    <a:pt x="140002" y="131904"/>
                    <a:pt x="140307" y="162710"/>
                  </a:cubicBezTo>
                  <a:cubicBezTo>
                    <a:pt x="140307" y="166065"/>
                    <a:pt x="142442" y="171251"/>
                    <a:pt x="145187" y="172471"/>
                  </a:cubicBezTo>
                  <a:cubicBezTo>
                    <a:pt x="161049" y="180096"/>
                    <a:pt x="184839" y="167286"/>
                    <a:pt x="186669" y="149290"/>
                  </a:cubicBezTo>
                  <a:cubicBezTo>
                    <a:pt x="187890" y="135259"/>
                    <a:pt x="187584" y="120923"/>
                    <a:pt x="187890" y="106892"/>
                  </a:cubicBezTo>
                  <a:cubicBezTo>
                    <a:pt x="188347" y="82186"/>
                    <a:pt x="181256" y="70176"/>
                    <a:pt x="162883" y="68160"/>
                  </a:cubicBezTo>
                  <a:close/>
                  <a:moveTo>
                    <a:pt x="2042658" y="322709"/>
                  </a:moveTo>
                  <a:cubicBezTo>
                    <a:pt x="2042658" y="337960"/>
                    <a:pt x="2042353" y="348025"/>
                    <a:pt x="2042353" y="360531"/>
                  </a:cubicBezTo>
                  <a:cubicBezTo>
                    <a:pt x="2028627" y="353820"/>
                    <a:pt x="2014901" y="349246"/>
                    <a:pt x="2020391" y="332774"/>
                  </a:cubicBezTo>
                  <a:cubicBezTo>
                    <a:pt x="2021917" y="328199"/>
                    <a:pt x="2032896" y="326979"/>
                    <a:pt x="2042658" y="322709"/>
                  </a:cubicBezTo>
                  <a:close/>
                  <a:moveTo>
                    <a:pt x="1620552" y="251943"/>
                  </a:moveTo>
                  <a:cubicBezTo>
                    <a:pt x="1609267" y="256519"/>
                    <a:pt x="1597675" y="261399"/>
                    <a:pt x="1583341" y="267500"/>
                  </a:cubicBezTo>
                  <a:cubicBezTo>
                    <a:pt x="1586391" y="271160"/>
                    <a:pt x="1588526" y="276040"/>
                    <a:pt x="1592491" y="278785"/>
                  </a:cubicBezTo>
                  <a:cubicBezTo>
                    <a:pt x="1602251" y="285495"/>
                    <a:pt x="1610487" y="280615"/>
                    <a:pt x="1616283" y="272380"/>
                  </a:cubicBezTo>
                  <a:cubicBezTo>
                    <a:pt x="1620247" y="266585"/>
                    <a:pt x="1622383" y="259569"/>
                    <a:pt x="1625738" y="253164"/>
                  </a:cubicBezTo>
                  <a:cubicBezTo>
                    <a:pt x="1623908" y="252858"/>
                    <a:pt x="1622383" y="252249"/>
                    <a:pt x="1620552" y="251943"/>
                  </a:cubicBezTo>
                  <a:close/>
                  <a:moveTo>
                    <a:pt x="610156" y="98540"/>
                  </a:moveTo>
                  <a:cubicBezTo>
                    <a:pt x="608937" y="98540"/>
                    <a:pt x="607717" y="98539"/>
                    <a:pt x="606497" y="98540"/>
                  </a:cubicBezTo>
                  <a:cubicBezTo>
                    <a:pt x="601616" y="123552"/>
                    <a:pt x="597041" y="148563"/>
                    <a:pt x="592161" y="173574"/>
                  </a:cubicBezTo>
                  <a:cubicBezTo>
                    <a:pt x="584230" y="156798"/>
                    <a:pt x="584230" y="156798"/>
                    <a:pt x="555864" y="173269"/>
                  </a:cubicBezTo>
                  <a:cubicBezTo>
                    <a:pt x="558914" y="180589"/>
                    <a:pt x="561050" y="188215"/>
                    <a:pt x="565014" y="194620"/>
                  </a:cubicBezTo>
                  <a:cubicBezTo>
                    <a:pt x="574165" y="209261"/>
                    <a:pt x="569284" y="224207"/>
                    <a:pt x="551289" y="229087"/>
                  </a:cubicBezTo>
                  <a:cubicBezTo>
                    <a:pt x="550068" y="224512"/>
                    <a:pt x="549763" y="218411"/>
                    <a:pt x="546714" y="215362"/>
                  </a:cubicBezTo>
                  <a:cubicBezTo>
                    <a:pt x="542749" y="211396"/>
                    <a:pt x="536343" y="208651"/>
                    <a:pt x="530852" y="207431"/>
                  </a:cubicBezTo>
                  <a:cubicBezTo>
                    <a:pt x="528107" y="206820"/>
                    <a:pt x="521702" y="210481"/>
                    <a:pt x="521703" y="212007"/>
                  </a:cubicBezTo>
                  <a:cubicBezTo>
                    <a:pt x="521703" y="216887"/>
                    <a:pt x="523228" y="222072"/>
                    <a:pt x="525667" y="226342"/>
                  </a:cubicBezTo>
                  <a:cubicBezTo>
                    <a:pt x="529937" y="234272"/>
                    <a:pt x="536648" y="240982"/>
                    <a:pt x="540003" y="248913"/>
                  </a:cubicBezTo>
                  <a:cubicBezTo>
                    <a:pt x="543968" y="258064"/>
                    <a:pt x="545188" y="258979"/>
                    <a:pt x="553119" y="253794"/>
                  </a:cubicBezTo>
                  <a:cubicBezTo>
                    <a:pt x="558304" y="250438"/>
                    <a:pt x="564100" y="247998"/>
                    <a:pt x="569590" y="245252"/>
                  </a:cubicBezTo>
                  <a:cubicBezTo>
                    <a:pt x="570504" y="246168"/>
                    <a:pt x="571115" y="246778"/>
                    <a:pt x="571724" y="247693"/>
                  </a:cubicBezTo>
                  <a:cubicBezTo>
                    <a:pt x="575081" y="239763"/>
                    <a:pt x="578436" y="232137"/>
                    <a:pt x="581790" y="224207"/>
                  </a:cubicBezTo>
                  <a:cubicBezTo>
                    <a:pt x="582400" y="224207"/>
                    <a:pt x="583315" y="224512"/>
                    <a:pt x="584230" y="224817"/>
                  </a:cubicBezTo>
                  <a:cubicBezTo>
                    <a:pt x="583010" y="236408"/>
                    <a:pt x="582096" y="248303"/>
                    <a:pt x="580569" y="262334"/>
                  </a:cubicBezTo>
                  <a:cubicBezTo>
                    <a:pt x="598870" y="262028"/>
                    <a:pt x="614122" y="262028"/>
                    <a:pt x="630593" y="262334"/>
                  </a:cubicBezTo>
                  <a:cubicBezTo>
                    <a:pt x="623578" y="206211"/>
                    <a:pt x="616868" y="152223"/>
                    <a:pt x="610156" y="98540"/>
                  </a:cubicBezTo>
                  <a:close/>
                  <a:moveTo>
                    <a:pt x="249808" y="32773"/>
                  </a:moveTo>
                  <a:cubicBezTo>
                    <a:pt x="240353" y="66020"/>
                    <a:pt x="242487" y="69375"/>
                    <a:pt x="271769" y="63580"/>
                  </a:cubicBezTo>
                  <a:cubicBezTo>
                    <a:pt x="264144" y="52904"/>
                    <a:pt x="257738" y="43753"/>
                    <a:pt x="249808" y="32773"/>
                  </a:cubicBezTo>
                  <a:close/>
                  <a:moveTo>
                    <a:pt x="224797" y="7152"/>
                  </a:moveTo>
                  <a:cubicBezTo>
                    <a:pt x="231202" y="8982"/>
                    <a:pt x="236082" y="14472"/>
                    <a:pt x="241572" y="18437"/>
                  </a:cubicBezTo>
                  <a:cubicBezTo>
                    <a:pt x="241572" y="20573"/>
                    <a:pt x="241267" y="22403"/>
                    <a:pt x="241268" y="24233"/>
                  </a:cubicBezTo>
                  <a:cubicBezTo>
                    <a:pt x="245842" y="21793"/>
                    <a:pt x="250113" y="19352"/>
                    <a:pt x="258043" y="14778"/>
                  </a:cubicBezTo>
                  <a:cubicBezTo>
                    <a:pt x="265669" y="19963"/>
                    <a:pt x="276649" y="26978"/>
                    <a:pt x="287630" y="34298"/>
                  </a:cubicBezTo>
                  <a:cubicBezTo>
                    <a:pt x="287019" y="35519"/>
                    <a:pt x="286104" y="36738"/>
                    <a:pt x="285494" y="37958"/>
                  </a:cubicBezTo>
                  <a:cubicBezTo>
                    <a:pt x="280919" y="35519"/>
                    <a:pt x="276345" y="32773"/>
                    <a:pt x="267193" y="27588"/>
                  </a:cubicBezTo>
                  <a:cubicBezTo>
                    <a:pt x="269024" y="36738"/>
                    <a:pt x="268414" y="45584"/>
                    <a:pt x="271158" y="46499"/>
                  </a:cubicBezTo>
                  <a:cubicBezTo>
                    <a:pt x="277259" y="48940"/>
                    <a:pt x="284885" y="47719"/>
                    <a:pt x="294950" y="48024"/>
                  </a:cubicBezTo>
                  <a:cubicBezTo>
                    <a:pt x="296170" y="52295"/>
                    <a:pt x="300440" y="60225"/>
                    <a:pt x="300746" y="68155"/>
                  </a:cubicBezTo>
                  <a:cubicBezTo>
                    <a:pt x="301660" y="105673"/>
                    <a:pt x="302270" y="143190"/>
                    <a:pt x="299525" y="180401"/>
                  </a:cubicBezTo>
                  <a:cubicBezTo>
                    <a:pt x="298610" y="203278"/>
                    <a:pt x="284579" y="219139"/>
                    <a:pt x="263228" y="227069"/>
                  </a:cubicBezTo>
                  <a:cubicBezTo>
                    <a:pt x="241268" y="235304"/>
                    <a:pt x="219611" y="240490"/>
                    <a:pt x="195210" y="237744"/>
                  </a:cubicBezTo>
                  <a:cubicBezTo>
                    <a:pt x="177519" y="235610"/>
                    <a:pt x="159219" y="240185"/>
                    <a:pt x="138782" y="242015"/>
                  </a:cubicBezTo>
                  <a:cubicBezTo>
                    <a:pt x="138782" y="288988"/>
                    <a:pt x="138477" y="336570"/>
                    <a:pt x="138172" y="387508"/>
                  </a:cubicBezTo>
                  <a:cubicBezTo>
                    <a:pt x="122617" y="366462"/>
                    <a:pt x="107975" y="349380"/>
                    <a:pt x="119871" y="324064"/>
                  </a:cubicBezTo>
                  <a:cubicBezTo>
                    <a:pt x="123226" y="317049"/>
                    <a:pt x="108890" y="298748"/>
                    <a:pt x="101265" y="300578"/>
                  </a:cubicBezTo>
                  <a:cubicBezTo>
                    <a:pt x="97910" y="301188"/>
                    <a:pt x="94555" y="308814"/>
                    <a:pt x="94249" y="313693"/>
                  </a:cubicBezTo>
                  <a:cubicBezTo>
                    <a:pt x="93335" y="322235"/>
                    <a:pt x="94859" y="331079"/>
                    <a:pt x="91809" y="339925"/>
                  </a:cubicBezTo>
                  <a:cubicBezTo>
                    <a:pt x="96385" y="346331"/>
                    <a:pt x="100959" y="352431"/>
                    <a:pt x="103705" y="356091"/>
                  </a:cubicBezTo>
                  <a:cubicBezTo>
                    <a:pt x="95165" y="368292"/>
                    <a:pt x="88455" y="378357"/>
                    <a:pt x="82659" y="386593"/>
                  </a:cubicBezTo>
                  <a:cubicBezTo>
                    <a:pt x="89674" y="387508"/>
                    <a:pt x="96689" y="388118"/>
                    <a:pt x="103400" y="388728"/>
                  </a:cubicBezTo>
                  <a:cubicBezTo>
                    <a:pt x="103095" y="390253"/>
                    <a:pt x="103095" y="391473"/>
                    <a:pt x="102790" y="392998"/>
                  </a:cubicBezTo>
                  <a:cubicBezTo>
                    <a:pt x="79914" y="390558"/>
                    <a:pt x="60393" y="413739"/>
                    <a:pt x="35077" y="400624"/>
                  </a:cubicBezTo>
                  <a:cubicBezTo>
                    <a:pt x="36602" y="399098"/>
                    <a:pt x="38126" y="396048"/>
                    <a:pt x="39652" y="396048"/>
                  </a:cubicBezTo>
                  <a:cubicBezTo>
                    <a:pt x="53378" y="396963"/>
                    <a:pt x="53072" y="387812"/>
                    <a:pt x="51547" y="378968"/>
                  </a:cubicBezTo>
                  <a:cubicBezTo>
                    <a:pt x="50023" y="370426"/>
                    <a:pt x="49717" y="363411"/>
                    <a:pt x="58563" y="358531"/>
                  </a:cubicBezTo>
                  <a:cubicBezTo>
                    <a:pt x="60393" y="357311"/>
                    <a:pt x="61308" y="351821"/>
                    <a:pt x="60698" y="348771"/>
                  </a:cubicBezTo>
                  <a:cubicBezTo>
                    <a:pt x="59478" y="340840"/>
                    <a:pt x="60088" y="335045"/>
                    <a:pt x="71984" y="334740"/>
                  </a:cubicBezTo>
                  <a:cubicBezTo>
                    <a:pt x="69543" y="340230"/>
                    <a:pt x="67409" y="344195"/>
                    <a:pt x="65273" y="348770"/>
                  </a:cubicBezTo>
                  <a:cubicBezTo>
                    <a:pt x="73204" y="346636"/>
                    <a:pt x="79915" y="344806"/>
                    <a:pt x="87539" y="342975"/>
                  </a:cubicBezTo>
                  <a:cubicBezTo>
                    <a:pt x="61613" y="330164"/>
                    <a:pt x="69543" y="301798"/>
                    <a:pt x="61308" y="279837"/>
                  </a:cubicBezTo>
                  <a:cubicBezTo>
                    <a:pt x="50938" y="281972"/>
                    <a:pt x="44227" y="294783"/>
                    <a:pt x="32941" y="285937"/>
                  </a:cubicBezTo>
                  <a:cubicBezTo>
                    <a:pt x="32637" y="285632"/>
                    <a:pt x="18606" y="286852"/>
                    <a:pt x="21351" y="299968"/>
                  </a:cubicBezTo>
                  <a:cubicBezTo>
                    <a:pt x="24401" y="316134"/>
                    <a:pt x="23791" y="333215"/>
                    <a:pt x="10065" y="346331"/>
                  </a:cubicBezTo>
                  <a:cubicBezTo>
                    <a:pt x="8845" y="347550"/>
                    <a:pt x="8845" y="352736"/>
                    <a:pt x="10065" y="353956"/>
                  </a:cubicBezTo>
                  <a:cubicBezTo>
                    <a:pt x="12200" y="356091"/>
                    <a:pt x="16165" y="357922"/>
                    <a:pt x="18911" y="357311"/>
                  </a:cubicBezTo>
                  <a:cubicBezTo>
                    <a:pt x="24096" y="356091"/>
                    <a:pt x="28671" y="353346"/>
                    <a:pt x="36907" y="352736"/>
                  </a:cubicBezTo>
                  <a:cubicBezTo>
                    <a:pt x="34771" y="356701"/>
                    <a:pt x="33552" y="363411"/>
                    <a:pt x="30501" y="364326"/>
                  </a:cubicBezTo>
                  <a:cubicBezTo>
                    <a:pt x="17080" y="367987"/>
                    <a:pt x="19826" y="375307"/>
                    <a:pt x="25011" y="383238"/>
                  </a:cubicBezTo>
                  <a:cubicBezTo>
                    <a:pt x="17995" y="390863"/>
                    <a:pt x="11285" y="397879"/>
                    <a:pt x="4879" y="404894"/>
                  </a:cubicBezTo>
                  <a:cubicBezTo>
                    <a:pt x="3355" y="404284"/>
                    <a:pt x="1525" y="403369"/>
                    <a:pt x="0" y="402454"/>
                  </a:cubicBezTo>
                  <a:cubicBezTo>
                    <a:pt x="609" y="268856"/>
                    <a:pt x="915" y="135259"/>
                    <a:pt x="1220" y="136"/>
                  </a:cubicBezTo>
                  <a:cubicBezTo>
                    <a:pt x="26537" y="136"/>
                    <a:pt x="50938" y="-168"/>
                    <a:pt x="75034" y="136"/>
                  </a:cubicBezTo>
                  <a:cubicBezTo>
                    <a:pt x="113466" y="747"/>
                    <a:pt x="152203" y="1051"/>
                    <a:pt x="190635" y="2272"/>
                  </a:cubicBezTo>
                  <a:cubicBezTo>
                    <a:pt x="202225" y="2577"/>
                    <a:pt x="213815" y="4102"/>
                    <a:pt x="224797" y="7152"/>
                  </a:cubicBezTo>
                  <a:close/>
                  <a:moveTo>
                    <a:pt x="1183590" y="114519"/>
                  </a:moveTo>
                  <a:cubicBezTo>
                    <a:pt x="1182034" y="114522"/>
                    <a:pt x="1180719" y="114884"/>
                    <a:pt x="1179165" y="114889"/>
                  </a:cubicBezTo>
                  <a:cubicBezTo>
                    <a:pt x="1179601" y="122125"/>
                    <a:pt x="1179798" y="129005"/>
                    <a:pt x="1179994" y="135883"/>
                  </a:cubicBezTo>
                  <a:cubicBezTo>
                    <a:pt x="1174858" y="138288"/>
                    <a:pt x="1169002" y="141175"/>
                    <a:pt x="1163206" y="143762"/>
                  </a:cubicBezTo>
                  <a:cubicBezTo>
                    <a:pt x="1163391" y="145974"/>
                    <a:pt x="1163934" y="147947"/>
                    <a:pt x="1164538" y="149620"/>
                  </a:cubicBezTo>
                  <a:cubicBezTo>
                    <a:pt x="1177746" y="145699"/>
                    <a:pt x="1185166" y="169547"/>
                    <a:pt x="1202951" y="153470"/>
                  </a:cubicBezTo>
                  <a:cubicBezTo>
                    <a:pt x="1196698" y="141044"/>
                    <a:pt x="1190024" y="127602"/>
                    <a:pt x="1183590" y="114519"/>
                  </a:cubicBezTo>
                  <a:close/>
                  <a:moveTo>
                    <a:pt x="2187503" y="252859"/>
                  </a:moveTo>
                  <a:cubicBezTo>
                    <a:pt x="2185673" y="266586"/>
                    <a:pt x="2180488" y="277871"/>
                    <a:pt x="2195434" y="282751"/>
                  </a:cubicBezTo>
                  <a:cubicBezTo>
                    <a:pt x="2192689" y="292207"/>
                    <a:pt x="2190249" y="301052"/>
                    <a:pt x="2187808" y="309898"/>
                  </a:cubicBezTo>
                  <a:cubicBezTo>
                    <a:pt x="2190249" y="310507"/>
                    <a:pt x="2192689" y="311423"/>
                    <a:pt x="2195129" y="312338"/>
                  </a:cubicBezTo>
                  <a:cubicBezTo>
                    <a:pt x="2200009" y="302273"/>
                    <a:pt x="2207329" y="292817"/>
                    <a:pt x="2209465" y="282141"/>
                  </a:cubicBezTo>
                  <a:cubicBezTo>
                    <a:pt x="2212820" y="266890"/>
                    <a:pt x="2198179" y="262316"/>
                    <a:pt x="2187503" y="252859"/>
                  </a:cubicBezTo>
                  <a:close/>
                  <a:moveTo>
                    <a:pt x="1619943" y="166234"/>
                  </a:moveTo>
                  <a:cubicBezTo>
                    <a:pt x="1608961" y="171114"/>
                    <a:pt x="1598287" y="175994"/>
                    <a:pt x="1584865" y="182095"/>
                  </a:cubicBezTo>
                  <a:cubicBezTo>
                    <a:pt x="1585475" y="174165"/>
                    <a:pt x="1586086" y="169284"/>
                    <a:pt x="1586390" y="164709"/>
                  </a:cubicBezTo>
                  <a:cubicBezTo>
                    <a:pt x="1572360" y="156169"/>
                    <a:pt x="1572055" y="168369"/>
                    <a:pt x="1569309" y="174775"/>
                  </a:cubicBezTo>
                  <a:cubicBezTo>
                    <a:pt x="1575714" y="185145"/>
                    <a:pt x="1581510" y="194600"/>
                    <a:pt x="1588830" y="206801"/>
                  </a:cubicBezTo>
                  <a:cubicBezTo>
                    <a:pt x="1591881" y="197651"/>
                    <a:pt x="1593711" y="192466"/>
                    <a:pt x="1595236" y="187585"/>
                  </a:cubicBezTo>
                  <a:cubicBezTo>
                    <a:pt x="1617503" y="192770"/>
                    <a:pt x="1621467" y="189110"/>
                    <a:pt x="1619943" y="166234"/>
                  </a:cubicBezTo>
                  <a:close/>
                  <a:moveTo>
                    <a:pt x="2779815" y="321785"/>
                  </a:moveTo>
                  <a:cubicBezTo>
                    <a:pt x="2777376" y="319649"/>
                    <a:pt x="2769445" y="319040"/>
                    <a:pt x="2767614" y="321174"/>
                  </a:cubicBezTo>
                  <a:cubicBezTo>
                    <a:pt x="2765175" y="323615"/>
                    <a:pt x="2764565" y="330631"/>
                    <a:pt x="2766395" y="333986"/>
                  </a:cubicBezTo>
                  <a:cubicBezTo>
                    <a:pt x="2770360" y="341001"/>
                    <a:pt x="2775545" y="347406"/>
                    <a:pt x="2781341" y="352591"/>
                  </a:cubicBezTo>
                  <a:cubicBezTo>
                    <a:pt x="2784696" y="355642"/>
                    <a:pt x="2791101" y="358997"/>
                    <a:pt x="2795067" y="357777"/>
                  </a:cubicBezTo>
                  <a:cubicBezTo>
                    <a:pt x="2802691" y="355642"/>
                    <a:pt x="2809707" y="350456"/>
                    <a:pt x="2814282" y="347711"/>
                  </a:cubicBezTo>
                  <a:cubicBezTo>
                    <a:pt x="2817333" y="335205"/>
                    <a:pt x="2807572" y="323919"/>
                    <a:pt x="2799031" y="327275"/>
                  </a:cubicBezTo>
                  <a:cubicBezTo>
                    <a:pt x="2789576" y="331240"/>
                    <a:pt x="2785611" y="327275"/>
                    <a:pt x="2779815" y="321785"/>
                  </a:cubicBezTo>
                  <a:close/>
                  <a:moveTo>
                    <a:pt x="650757" y="2255"/>
                  </a:moveTo>
                  <a:cubicBezTo>
                    <a:pt x="660294" y="4614"/>
                    <a:pt x="660179" y="14737"/>
                    <a:pt x="661094" y="25031"/>
                  </a:cubicBezTo>
                  <a:cubicBezTo>
                    <a:pt x="675735" y="21676"/>
                    <a:pt x="689766" y="18320"/>
                    <a:pt x="706541" y="14356"/>
                  </a:cubicBezTo>
                  <a:cubicBezTo>
                    <a:pt x="710202" y="31742"/>
                    <a:pt x="714167" y="49433"/>
                    <a:pt x="719048" y="72613"/>
                  </a:cubicBezTo>
                  <a:cubicBezTo>
                    <a:pt x="706237" y="60413"/>
                    <a:pt x="697392" y="58888"/>
                    <a:pt x="690071" y="72308"/>
                  </a:cubicBezTo>
                  <a:cubicBezTo>
                    <a:pt x="701051" y="82374"/>
                    <a:pt x="727893" y="77189"/>
                    <a:pt x="723318" y="104336"/>
                  </a:cubicBezTo>
                  <a:cubicBezTo>
                    <a:pt x="713557" y="104945"/>
                    <a:pt x="701357" y="104640"/>
                    <a:pt x="704407" y="123246"/>
                  </a:cubicBezTo>
                  <a:cubicBezTo>
                    <a:pt x="710202" y="120806"/>
                    <a:pt x="714472" y="118976"/>
                    <a:pt x="722097" y="115621"/>
                  </a:cubicBezTo>
                  <a:cubicBezTo>
                    <a:pt x="723928" y="118671"/>
                    <a:pt x="728809" y="123856"/>
                    <a:pt x="730028" y="129652"/>
                  </a:cubicBezTo>
                  <a:cubicBezTo>
                    <a:pt x="735213" y="152833"/>
                    <a:pt x="739483" y="176319"/>
                    <a:pt x="744059" y="199806"/>
                  </a:cubicBezTo>
                  <a:cubicBezTo>
                    <a:pt x="747413" y="217192"/>
                    <a:pt x="744059" y="219936"/>
                    <a:pt x="726063" y="214447"/>
                  </a:cubicBezTo>
                  <a:cubicBezTo>
                    <a:pt x="724233" y="213836"/>
                    <a:pt x="722403" y="214141"/>
                    <a:pt x="720573" y="214141"/>
                  </a:cubicBezTo>
                  <a:cubicBezTo>
                    <a:pt x="718437" y="227562"/>
                    <a:pt x="720878" y="235797"/>
                    <a:pt x="737958" y="230917"/>
                  </a:cubicBezTo>
                  <a:cubicBezTo>
                    <a:pt x="741313" y="230002"/>
                    <a:pt x="750159" y="234578"/>
                    <a:pt x="750769" y="237933"/>
                  </a:cubicBezTo>
                  <a:cubicBezTo>
                    <a:pt x="762360" y="292836"/>
                    <a:pt x="773035" y="348043"/>
                    <a:pt x="784321" y="405081"/>
                  </a:cubicBezTo>
                  <a:cubicBezTo>
                    <a:pt x="736128" y="405081"/>
                    <a:pt x="689766" y="405081"/>
                    <a:pt x="639439" y="403862"/>
                  </a:cubicBezTo>
                  <a:cubicBezTo>
                    <a:pt x="640048" y="381290"/>
                    <a:pt x="640963" y="359633"/>
                    <a:pt x="641573" y="337978"/>
                  </a:cubicBezTo>
                  <a:cubicBezTo>
                    <a:pt x="640354" y="333098"/>
                    <a:pt x="639133" y="328217"/>
                    <a:pt x="636999" y="319677"/>
                  </a:cubicBezTo>
                  <a:cubicBezTo>
                    <a:pt x="630898" y="322727"/>
                    <a:pt x="624187" y="327607"/>
                    <a:pt x="616562" y="329743"/>
                  </a:cubicBezTo>
                  <a:cubicBezTo>
                    <a:pt x="609547" y="331573"/>
                    <a:pt x="601616" y="331267"/>
                    <a:pt x="593991" y="330658"/>
                  </a:cubicBezTo>
                  <a:cubicBezTo>
                    <a:pt x="585145" y="330352"/>
                    <a:pt x="581181" y="333402"/>
                    <a:pt x="580570" y="342553"/>
                  </a:cubicBezTo>
                  <a:cubicBezTo>
                    <a:pt x="579351" y="358414"/>
                    <a:pt x="577521" y="373970"/>
                    <a:pt x="574775" y="389526"/>
                  </a:cubicBezTo>
                  <a:cubicBezTo>
                    <a:pt x="573555" y="394406"/>
                    <a:pt x="569590" y="401116"/>
                    <a:pt x="565320" y="402641"/>
                  </a:cubicBezTo>
                  <a:cubicBezTo>
                    <a:pt x="560744" y="404166"/>
                    <a:pt x="553119" y="401726"/>
                    <a:pt x="549153" y="398371"/>
                  </a:cubicBezTo>
                  <a:cubicBezTo>
                    <a:pt x="539088" y="390136"/>
                    <a:pt x="530548" y="380070"/>
                    <a:pt x="519567" y="369090"/>
                  </a:cubicBezTo>
                  <a:cubicBezTo>
                    <a:pt x="516212" y="370309"/>
                    <a:pt x="509196" y="372749"/>
                    <a:pt x="500656" y="376105"/>
                  </a:cubicBezTo>
                  <a:cubicBezTo>
                    <a:pt x="504317" y="384950"/>
                    <a:pt x="507672" y="393491"/>
                    <a:pt x="511942" y="403556"/>
                  </a:cubicBezTo>
                  <a:cubicBezTo>
                    <a:pt x="486320" y="403556"/>
                    <a:pt x="459174" y="403556"/>
                    <a:pt x="427147" y="403556"/>
                  </a:cubicBezTo>
                  <a:cubicBezTo>
                    <a:pt x="434772" y="373970"/>
                    <a:pt x="442398" y="346518"/>
                    <a:pt x="448499" y="319067"/>
                  </a:cubicBezTo>
                  <a:cubicBezTo>
                    <a:pt x="450938" y="309001"/>
                    <a:pt x="448498" y="298326"/>
                    <a:pt x="450329" y="288260"/>
                  </a:cubicBezTo>
                  <a:cubicBezTo>
                    <a:pt x="466494" y="196755"/>
                    <a:pt x="483270" y="105251"/>
                    <a:pt x="499436" y="13746"/>
                  </a:cubicBezTo>
                  <a:cubicBezTo>
                    <a:pt x="501571" y="3070"/>
                    <a:pt x="505536" y="-285"/>
                    <a:pt x="516211" y="20"/>
                  </a:cubicBezTo>
                  <a:cubicBezTo>
                    <a:pt x="540613" y="935"/>
                    <a:pt x="565014" y="935"/>
                    <a:pt x="589416" y="325"/>
                  </a:cubicBezTo>
                  <a:cubicBezTo>
                    <a:pt x="600396" y="19"/>
                    <a:pt x="604667" y="5815"/>
                    <a:pt x="609242" y="14661"/>
                  </a:cubicBezTo>
                  <a:cubicBezTo>
                    <a:pt x="615647" y="26556"/>
                    <a:pt x="625102" y="36927"/>
                    <a:pt x="633032" y="48212"/>
                  </a:cubicBezTo>
                  <a:cubicBezTo>
                    <a:pt x="635169" y="47603"/>
                    <a:pt x="637303" y="47297"/>
                    <a:pt x="639438" y="46687"/>
                  </a:cubicBezTo>
                  <a:cubicBezTo>
                    <a:pt x="644014" y="36012"/>
                    <a:pt x="648284" y="25336"/>
                    <a:pt x="652249" y="16490"/>
                  </a:cubicBezTo>
                  <a:cubicBezTo>
                    <a:pt x="646759" y="11305"/>
                    <a:pt x="643099" y="7950"/>
                    <a:pt x="637608" y="2765"/>
                  </a:cubicBezTo>
                  <a:cubicBezTo>
                    <a:pt x="643327" y="1545"/>
                    <a:pt x="647578" y="1468"/>
                    <a:pt x="650757" y="2255"/>
                  </a:cubicBezTo>
                  <a:close/>
                  <a:moveTo>
                    <a:pt x="941154" y="34779"/>
                  </a:moveTo>
                  <a:cubicBezTo>
                    <a:pt x="933224" y="38743"/>
                    <a:pt x="926818" y="42099"/>
                    <a:pt x="915838" y="47589"/>
                  </a:cubicBezTo>
                  <a:cubicBezTo>
                    <a:pt x="926818" y="51859"/>
                    <a:pt x="927733" y="66805"/>
                    <a:pt x="941459" y="56740"/>
                  </a:cubicBezTo>
                  <a:cubicBezTo>
                    <a:pt x="953660" y="47894"/>
                    <a:pt x="941154" y="42709"/>
                    <a:pt x="941154" y="34779"/>
                  </a:cubicBezTo>
                  <a:close/>
                  <a:moveTo>
                    <a:pt x="1172179" y="67270"/>
                  </a:moveTo>
                  <a:cubicBezTo>
                    <a:pt x="1167458" y="69136"/>
                    <a:pt x="1162020" y="71483"/>
                    <a:pt x="1155866" y="74310"/>
                  </a:cubicBezTo>
                  <a:cubicBezTo>
                    <a:pt x="1151901" y="91249"/>
                    <a:pt x="1147701" y="109385"/>
                    <a:pt x="1144098" y="127639"/>
                  </a:cubicBezTo>
                  <a:cubicBezTo>
                    <a:pt x="1145536" y="128233"/>
                    <a:pt x="1146732" y="128470"/>
                    <a:pt x="1148229" y="128765"/>
                  </a:cubicBezTo>
                  <a:cubicBezTo>
                    <a:pt x="1155442" y="118996"/>
                    <a:pt x="1161396" y="107735"/>
                    <a:pt x="1170349" y="100176"/>
                  </a:cubicBezTo>
                  <a:cubicBezTo>
                    <a:pt x="1178526" y="93395"/>
                    <a:pt x="1180975" y="92012"/>
                    <a:pt x="1177183" y="82870"/>
                  </a:cubicBezTo>
                  <a:cubicBezTo>
                    <a:pt x="1174837" y="77432"/>
                    <a:pt x="1173565" y="71274"/>
                    <a:pt x="1172179" y="67270"/>
                  </a:cubicBezTo>
                  <a:close/>
                  <a:moveTo>
                    <a:pt x="1179187" y="47925"/>
                  </a:moveTo>
                  <a:cubicBezTo>
                    <a:pt x="1177636" y="49484"/>
                    <a:pt x="1176026" y="51343"/>
                    <a:pt x="1174474" y="52902"/>
                  </a:cubicBezTo>
                  <a:cubicBezTo>
                    <a:pt x="1178266" y="62045"/>
                    <a:pt x="1182298" y="71546"/>
                    <a:pt x="1186090" y="80689"/>
                  </a:cubicBezTo>
                  <a:cubicBezTo>
                    <a:pt x="1188602" y="80562"/>
                    <a:pt x="1191114" y="80436"/>
                    <a:pt x="1193626" y="80310"/>
                  </a:cubicBezTo>
                  <a:cubicBezTo>
                    <a:pt x="1196539" y="73424"/>
                    <a:pt x="1203871" y="63056"/>
                    <a:pt x="1201591" y="60431"/>
                  </a:cubicBezTo>
                  <a:cubicBezTo>
                    <a:pt x="1196611" y="54162"/>
                    <a:pt x="1186794" y="51914"/>
                    <a:pt x="1179187" y="47925"/>
                  </a:cubicBezTo>
                  <a:close/>
                  <a:moveTo>
                    <a:pt x="1616282" y="98520"/>
                  </a:moveTo>
                  <a:cubicBezTo>
                    <a:pt x="1614757" y="98826"/>
                    <a:pt x="1613536" y="99435"/>
                    <a:pt x="1612013" y="99741"/>
                  </a:cubicBezTo>
                  <a:cubicBezTo>
                    <a:pt x="1613843" y="106756"/>
                    <a:pt x="1615367" y="113466"/>
                    <a:pt x="1616891" y="120176"/>
                  </a:cubicBezTo>
                  <a:cubicBezTo>
                    <a:pt x="1612317" y="123532"/>
                    <a:pt x="1607131" y="127497"/>
                    <a:pt x="1601946" y="131157"/>
                  </a:cubicBezTo>
                  <a:cubicBezTo>
                    <a:pt x="1602557" y="132988"/>
                    <a:pt x="1603472" y="134818"/>
                    <a:pt x="1604081" y="136647"/>
                  </a:cubicBezTo>
                  <a:cubicBezTo>
                    <a:pt x="1616588" y="130242"/>
                    <a:pt x="1628483" y="152204"/>
                    <a:pt x="1642819" y="132987"/>
                  </a:cubicBezTo>
                  <a:cubicBezTo>
                    <a:pt x="1634278" y="122006"/>
                    <a:pt x="1625128" y="110111"/>
                    <a:pt x="1616282" y="98520"/>
                  </a:cubicBezTo>
                  <a:close/>
                  <a:moveTo>
                    <a:pt x="2234782" y="158915"/>
                  </a:moveTo>
                  <a:cubicBezTo>
                    <a:pt x="2230816" y="160439"/>
                    <a:pt x="2224715" y="161965"/>
                    <a:pt x="2218920" y="163794"/>
                  </a:cubicBezTo>
                  <a:cubicBezTo>
                    <a:pt x="2218920" y="172945"/>
                    <a:pt x="2234475" y="189416"/>
                    <a:pt x="2243321" y="189111"/>
                  </a:cubicBezTo>
                  <a:cubicBezTo>
                    <a:pt x="2245456" y="189111"/>
                    <a:pt x="2248812" y="187586"/>
                    <a:pt x="2249116" y="186061"/>
                  </a:cubicBezTo>
                  <a:cubicBezTo>
                    <a:pt x="2249422" y="183621"/>
                    <a:pt x="2248201" y="180570"/>
                    <a:pt x="2246982" y="178436"/>
                  </a:cubicBezTo>
                  <a:cubicBezTo>
                    <a:pt x="2243016" y="172030"/>
                    <a:pt x="2239051" y="165625"/>
                    <a:pt x="2234782" y="158915"/>
                  </a:cubicBezTo>
                  <a:close/>
                  <a:moveTo>
                    <a:pt x="1389655" y="30502"/>
                  </a:moveTo>
                  <a:cubicBezTo>
                    <a:pt x="1381725" y="34466"/>
                    <a:pt x="1375319" y="37822"/>
                    <a:pt x="1364339" y="43312"/>
                  </a:cubicBezTo>
                  <a:cubicBezTo>
                    <a:pt x="1375319" y="47583"/>
                    <a:pt x="1376235" y="62528"/>
                    <a:pt x="1389960" y="52463"/>
                  </a:cubicBezTo>
                  <a:cubicBezTo>
                    <a:pt x="1402160" y="43617"/>
                    <a:pt x="1389655" y="38432"/>
                    <a:pt x="1389655" y="30502"/>
                  </a:cubicBezTo>
                  <a:close/>
                  <a:moveTo>
                    <a:pt x="1221628" y="1"/>
                  </a:moveTo>
                  <a:lnTo>
                    <a:pt x="1221628" y="401022"/>
                  </a:lnTo>
                  <a:lnTo>
                    <a:pt x="1134110" y="401022"/>
                  </a:lnTo>
                  <a:lnTo>
                    <a:pt x="1044317" y="235833"/>
                  </a:lnTo>
                  <a:lnTo>
                    <a:pt x="1078525" y="241915"/>
                  </a:lnTo>
                  <a:cubicBezTo>
                    <a:pt x="1079061" y="240455"/>
                    <a:pt x="1079248" y="239249"/>
                    <a:pt x="1079480" y="237742"/>
                  </a:cubicBezTo>
                  <a:cubicBezTo>
                    <a:pt x="1069422" y="230937"/>
                    <a:pt x="1057925" y="225452"/>
                    <a:pt x="1050003" y="216818"/>
                  </a:cubicBezTo>
                  <a:cubicBezTo>
                    <a:pt x="1042892" y="208927"/>
                    <a:pt x="1041410" y="206537"/>
                    <a:pt x="1032432" y="210702"/>
                  </a:cubicBezTo>
                  <a:lnTo>
                    <a:pt x="1030952" y="211245"/>
                  </a:lnTo>
                  <a:lnTo>
                    <a:pt x="997542" y="149781"/>
                  </a:lnTo>
                  <a:lnTo>
                    <a:pt x="1006011" y="145824"/>
                  </a:lnTo>
                  <a:cubicBezTo>
                    <a:pt x="1005780" y="143319"/>
                    <a:pt x="1005551" y="140815"/>
                    <a:pt x="1005323" y="138310"/>
                  </a:cubicBezTo>
                  <a:cubicBezTo>
                    <a:pt x="998321" y="135683"/>
                    <a:pt x="987661" y="128785"/>
                    <a:pt x="985131" y="131170"/>
                  </a:cubicBezTo>
                  <a:cubicBezTo>
                    <a:pt x="979073" y="136406"/>
                    <a:pt x="977230" y="146307"/>
                    <a:pt x="973559" y="154071"/>
                  </a:cubicBezTo>
                  <a:cubicBezTo>
                    <a:pt x="975182" y="155557"/>
                    <a:pt x="977105" y="157089"/>
                    <a:pt x="978726" y="158575"/>
                  </a:cubicBezTo>
                  <a:lnTo>
                    <a:pt x="992161" y="152296"/>
                  </a:lnTo>
                  <a:lnTo>
                    <a:pt x="992891" y="162143"/>
                  </a:lnTo>
                  <a:lnTo>
                    <a:pt x="992890" y="189844"/>
                  </a:lnTo>
                  <a:lnTo>
                    <a:pt x="968414" y="172470"/>
                  </a:lnTo>
                  <a:cubicBezTo>
                    <a:pt x="961302" y="164580"/>
                    <a:pt x="959821" y="162189"/>
                    <a:pt x="950842" y="166354"/>
                  </a:cubicBezTo>
                  <a:cubicBezTo>
                    <a:pt x="945505" y="168923"/>
                    <a:pt x="939406" y="170449"/>
                    <a:pt x="935461" y="171998"/>
                  </a:cubicBezTo>
                  <a:cubicBezTo>
                    <a:pt x="937521" y="176637"/>
                    <a:pt x="940089" y="181974"/>
                    <a:pt x="943167" y="188007"/>
                  </a:cubicBezTo>
                  <a:lnTo>
                    <a:pt x="992891" y="196848"/>
                  </a:lnTo>
                  <a:lnTo>
                    <a:pt x="992890" y="260834"/>
                  </a:lnTo>
                  <a:lnTo>
                    <a:pt x="991845" y="260696"/>
                  </a:lnTo>
                  <a:cubicBezTo>
                    <a:pt x="985268" y="262640"/>
                    <a:pt x="987099" y="272992"/>
                    <a:pt x="983438" y="279397"/>
                  </a:cubicBezTo>
                  <a:lnTo>
                    <a:pt x="992891" y="279645"/>
                  </a:lnTo>
                  <a:lnTo>
                    <a:pt x="992890" y="401022"/>
                  </a:lnTo>
                  <a:lnTo>
                    <a:pt x="909950" y="401022"/>
                  </a:lnTo>
                  <a:lnTo>
                    <a:pt x="909950" y="1"/>
                  </a:lnTo>
                  <a:lnTo>
                    <a:pt x="1017531" y="1"/>
                  </a:lnTo>
                  <a:lnTo>
                    <a:pt x="1039920" y="41637"/>
                  </a:lnTo>
                  <a:lnTo>
                    <a:pt x="1018018" y="47895"/>
                  </a:lnTo>
                  <a:lnTo>
                    <a:pt x="1047003" y="54809"/>
                  </a:lnTo>
                  <a:lnTo>
                    <a:pt x="1078849" y="114029"/>
                  </a:lnTo>
                  <a:lnTo>
                    <a:pt x="1066219" y="116999"/>
                  </a:lnTo>
                  <a:cubicBezTo>
                    <a:pt x="1059342" y="132980"/>
                    <a:pt x="1052022" y="150097"/>
                    <a:pt x="1045271" y="167435"/>
                  </a:cubicBezTo>
                  <a:cubicBezTo>
                    <a:pt x="1046582" y="168272"/>
                    <a:pt x="1047718" y="168715"/>
                    <a:pt x="1049140" y="169268"/>
                  </a:cubicBezTo>
                  <a:cubicBezTo>
                    <a:pt x="1057956" y="160917"/>
                    <a:pt x="1065793" y="150875"/>
                    <a:pt x="1075936" y="145006"/>
                  </a:cubicBezTo>
                  <a:cubicBezTo>
                    <a:pt x="1085177" y="139766"/>
                    <a:pt x="1087830" y="138835"/>
                    <a:pt x="1085702" y="129169"/>
                  </a:cubicBezTo>
                  <a:lnTo>
                    <a:pt x="1085271" y="125971"/>
                  </a:lnTo>
                  <a:lnTo>
                    <a:pt x="1141017" y="229635"/>
                  </a:lnTo>
                  <a:cubicBezTo>
                    <a:pt x="1139853" y="222523"/>
                    <a:pt x="1139271" y="215811"/>
                    <a:pt x="1139271" y="209497"/>
                  </a:cubicBezTo>
                  <a:lnTo>
                    <a:pt x="1139271" y="1"/>
                  </a:lnTo>
                  <a:close/>
                  <a:moveTo>
                    <a:pt x="1602861" y="49108"/>
                  </a:moveTo>
                  <a:cubicBezTo>
                    <a:pt x="1598591" y="51853"/>
                    <a:pt x="1593711" y="55208"/>
                    <a:pt x="1588220" y="59173"/>
                  </a:cubicBezTo>
                  <a:cubicBezTo>
                    <a:pt x="1587611" y="76559"/>
                    <a:pt x="1587001" y="95165"/>
                    <a:pt x="1587001" y="113771"/>
                  </a:cubicBezTo>
                  <a:cubicBezTo>
                    <a:pt x="1588526" y="114076"/>
                    <a:pt x="1589746" y="114076"/>
                    <a:pt x="1591271" y="114076"/>
                  </a:cubicBezTo>
                  <a:cubicBezTo>
                    <a:pt x="1596456" y="103096"/>
                    <a:pt x="1600116" y="90895"/>
                    <a:pt x="1607436" y="81744"/>
                  </a:cubicBezTo>
                  <a:cubicBezTo>
                    <a:pt x="1614147" y="73509"/>
                    <a:pt x="1616282" y="71679"/>
                    <a:pt x="1610792" y="63443"/>
                  </a:cubicBezTo>
                  <a:cubicBezTo>
                    <a:pt x="1607437" y="58563"/>
                    <a:pt x="1604997" y="52768"/>
                    <a:pt x="1602861" y="49108"/>
                  </a:cubicBezTo>
                  <a:close/>
                  <a:moveTo>
                    <a:pt x="1509222" y="31417"/>
                  </a:moveTo>
                  <a:cubicBezTo>
                    <a:pt x="1494276" y="35382"/>
                    <a:pt x="1480550" y="39347"/>
                    <a:pt x="1466824" y="43312"/>
                  </a:cubicBezTo>
                  <a:cubicBezTo>
                    <a:pt x="1478110" y="47888"/>
                    <a:pt x="1489091" y="51243"/>
                    <a:pt x="1500071" y="51243"/>
                  </a:cubicBezTo>
                  <a:cubicBezTo>
                    <a:pt x="1510747" y="51548"/>
                    <a:pt x="1514407" y="44533"/>
                    <a:pt x="1509222" y="31417"/>
                  </a:cubicBezTo>
                  <a:close/>
                  <a:moveTo>
                    <a:pt x="1613232" y="32637"/>
                  </a:moveTo>
                  <a:cubicBezTo>
                    <a:pt x="1612012" y="34772"/>
                    <a:pt x="1610487" y="36602"/>
                    <a:pt x="1609573" y="38432"/>
                  </a:cubicBezTo>
                  <a:cubicBezTo>
                    <a:pt x="1615061" y="46668"/>
                    <a:pt x="1620857" y="55208"/>
                    <a:pt x="1626347" y="63443"/>
                  </a:cubicBezTo>
                  <a:cubicBezTo>
                    <a:pt x="1628789" y="62833"/>
                    <a:pt x="1631228" y="62224"/>
                    <a:pt x="1633668" y="61613"/>
                  </a:cubicBezTo>
                  <a:cubicBezTo>
                    <a:pt x="1635193" y="54293"/>
                    <a:pt x="1640378" y="42702"/>
                    <a:pt x="1637633" y="40568"/>
                  </a:cubicBezTo>
                  <a:cubicBezTo>
                    <a:pt x="1631532" y="35382"/>
                    <a:pt x="1621468" y="35077"/>
                    <a:pt x="1613232" y="32637"/>
                  </a:cubicBezTo>
                  <a:close/>
                  <a:moveTo>
                    <a:pt x="1601946" y="9456"/>
                  </a:moveTo>
                  <a:cubicBezTo>
                    <a:pt x="1600116" y="17386"/>
                    <a:pt x="1598896" y="23486"/>
                    <a:pt x="1596456" y="34162"/>
                  </a:cubicBezTo>
                  <a:cubicBezTo>
                    <a:pt x="1608046" y="28062"/>
                    <a:pt x="1615673" y="24096"/>
                    <a:pt x="1624822" y="19521"/>
                  </a:cubicBezTo>
                  <a:cubicBezTo>
                    <a:pt x="1655019" y="31111"/>
                    <a:pt x="1671490" y="54598"/>
                    <a:pt x="1671794" y="87844"/>
                  </a:cubicBezTo>
                  <a:cubicBezTo>
                    <a:pt x="1671490" y="172335"/>
                    <a:pt x="1670880" y="256519"/>
                    <a:pt x="1669354" y="340703"/>
                  </a:cubicBezTo>
                  <a:cubicBezTo>
                    <a:pt x="1668745" y="361750"/>
                    <a:pt x="1657154" y="378220"/>
                    <a:pt x="1637938" y="387676"/>
                  </a:cubicBezTo>
                  <a:cubicBezTo>
                    <a:pt x="1633668" y="389811"/>
                    <a:pt x="1627873" y="388591"/>
                    <a:pt x="1622992" y="389201"/>
                  </a:cubicBezTo>
                  <a:cubicBezTo>
                    <a:pt x="1618722" y="389811"/>
                    <a:pt x="1613231" y="389201"/>
                    <a:pt x="1610487" y="391641"/>
                  </a:cubicBezTo>
                  <a:cubicBezTo>
                    <a:pt x="1597372" y="404146"/>
                    <a:pt x="1580901" y="402926"/>
                    <a:pt x="1565039" y="402622"/>
                  </a:cubicBezTo>
                  <a:cubicBezTo>
                    <a:pt x="1547654" y="402622"/>
                    <a:pt x="1530267" y="399876"/>
                    <a:pt x="1513187" y="397742"/>
                  </a:cubicBezTo>
                  <a:cubicBezTo>
                    <a:pt x="1509221" y="397131"/>
                    <a:pt x="1505256" y="393471"/>
                    <a:pt x="1500377" y="390725"/>
                  </a:cubicBezTo>
                  <a:cubicBezTo>
                    <a:pt x="1496715" y="403842"/>
                    <a:pt x="1486650" y="404146"/>
                    <a:pt x="1472009" y="400791"/>
                  </a:cubicBezTo>
                  <a:cubicBezTo>
                    <a:pt x="1485734" y="391336"/>
                    <a:pt x="1497631" y="382796"/>
                    <a:pt x="1496716" y="366324"/>
                  </a:cubicBezTo>
                  <a:cubicBezTo>
                    <a:pt x="1496411" y="363580"/>
                    <a:pt x="1497326" y="360224"/>
                    <a:pt x="1496106" y="357784"/>
                  </a:cubicBezTo>
                  <a:cubicBezTo>
                    <a:pt x="1487565" y="340398"/>
                    <a:pt x="1489700" y="337043"/>
                    <a:pt x="1506477" y="336433"/>
                  </a:cubicBezTo>
                  <a:cubicBezTo>
                    <a:pt x="1510746" y="344668"/>
                    <a:pt x="1514712" y="351989"/>
                    <a:pt x="1518372" y="359309"/>
                  </a:cubicBezTo>
                  <a:cubicBezTo>
                    <a:pt x="1539418" y="355954"/>
                    <a:pt x="1548568" y="334603"/>
                    <a:pt x="1537283" y="317522"/>
                  </a:cubicBezTo>
                  <a:cubicBezTo>
                    <a:pt x="1534842" y="313862"/>
                    <a:pt x="1532708" y="309287"/>
                    <a:pt x="1532708" y="305017"/>
                  </a:cubicBezTo>
                  <a:cubicBezTo>
                    <a:pt x="1532708" y="235472"/>
                    <a:pt x="1533623" y="165929"/>
                    <a:pt x="1533317" y="96386"/>
                  </a:cubicBezTo>
                  <a:cubicBezTo>
                    <a:pt x="1533012" y="75339"/>
                    <a:pt x="1511662" y="61309"/>
                    <a:pt x="1492445" y="68628"/>
                  </a:cubicBezTo>
                  <a:cubicBezTo>
                    <a:pt x="1489701" y="69544"/>
                    <a:pt x="1487261" y="76255"/>
                    <a:pt x="1487260" y="80525"/>
                  </a:cubicBezTo>
                  <a:cubicBezTo>
                    <a:pt x="1486650" y="115602"/>
                    <a:pt x="1486955" y="150678"/>
                    <a:pt x="1486650" y="185755"/>
                  </a:cubicBezTo>
                  <a:cubicBezTo>
                    <a:pt x="1486650" y="191245"/>
                    <a:pt x="1485735" y="196736"/>
                    <a:pt x="1485125" y="202226"/>
                  </a:cubicBezTo>
                  <a:cubicBezTo>
                    <a:pt x="1485125" y="202226"/>
                    <a:pt x="1484821" y="202226"/>
                    <a:pt x="1484821" y="202226"/>
                  </a:cubicBezTo>
                  <a:cubicBezTo>
                    <a:pt x="1466824" y="195821"/>
                    <a:pt x="1471705" y="211071"/>
                    <a:pt x="1466824" y="219611"/>
                  </a:cubicBezTo>
                  <a:cubicBezTo>
                    <a:pt x="1485430" y="223882"/>
                    <a:pt x="1483295" y="211377"/>
                    <a:pt x="1484821" y="202226"/>
                  </a:cubicBezTo>
                  <a:cubicBezTo>
                    <a:pt x="1485125" y="236083"/>
                    <a:pt x="1486345" y="269634"/>
                    <a:pt x="1486040" y="303491"/>
                  </a:cubicBezTo>
                  <a:cubicBezTo>
                    <a:pt x="1485735" y="318742"/>
                    <a:pt x="1490616" y="334907"/>
                    <a:pt x="1479330" y="348938"/>
                  </a:cubicBezTo>
                  <a:cubicBezTo>
                    <a:pt x="1478415" y="349853"/>
                    <a:pt x="1482076" y="354124"/>
                    <a:pt x="1481465" y="355954"/>
                  </a:cubicBezTo>
                  <a:cubicBezTo>
                    <a:pt x="1480245" y="360224"/>
                    <a:pt x="1478415" y="365409"/>
                    <a:pt x="1475060" y="367545"/>
                  </a:cubicBezTo>
                  <a:cubicBezTo>
                    <a:pt x="1464689" y="374255"/>
                    <a:pt x="1453709" y="380051"/>
                    <a:pt x="1443033" y="388286"/>
                  </a:cubicBezTo>
                  <a:cubicBezTo>
                    <a:pt x="1455233" y="387370"/>
                    <a:pt x="1464385" y="387981"/>
                    <a:pt x="1464690" y="403842"/>
                  </a:cubicBezTo>
                  <a:cubicBezTo>
                    <a:pt x="1426562" y="403537"/>
                    <a:pt x="1388130" y="403537"/>
                    <a:pt x="1347258" y="403537"/>
                  </a:cubicBezTo>
                  <a:cubicBezTo>
                    <a:pt x="1347563" y="300746"/>
                    <a:pt x="1347868" y="199176"/>
                    <a:pt x="1348173" y="96080"/>
                  </a:cubicBezTo>
                  <a:cubicBezTo>
                    <a:pt x="1353967" y="95165"/>
                    <a:pt x="1359764" y="95471"/>
                    <a:pt x="1364339" y="93335"/>
                  </a:cubicBezTo>
                  <a:cubicBezTo>
                    <a:pt x="1368304" y="91505"/>
                    <a:pt x="1371658" y="86929"/>
                    <a:pt x="1373794" y="82965"/>
                  </a:cubicBezTo>
                  <a:cubicBezTo>
                    <a:pt x="1374710" y="81440"/>
                    <a:pt x="1371659" y="78085"/>
                    <a:pt x="1370439" y="75339"/>
                  </a:cubicBezTo>
                  <a:cubicBezTo>
                    <a:pt x="1367083" y="78389"/>
                    <a:pt x="1363729" y="81440"/>
                    <a:pt x="1360374" y="84185"/>
                  </a:cubicBezTo>
                  <a:cubicBezTo>
                    <a:pt x="1358544" y="85710"/>
                    <a:pt x="1356408" y="87235"/>
                    <a:pt x="1350918" y="91505"/>
                  </a:cubicBezTo>
                  <a:cubicBezTo>
                    <a:pt x="1345733" y="59784"/>
                    <a:pt x="1349394" y="31112"/>
                    <a:pt x="1347867" y="0"/>
                  </a:cubicBezTo>
                  <a:cubicBezTo>
                    <a:pt x="1433882" y="2440"/>
                    <a:pt x="1518371" y="-3660"/>
                    <a:pt x="1601946" y="9456"/>
                  </a:cubicBezTo>
                  <a:close/>
                  <a:moveTo>
                    <a:pt x="2453477" y="67104"/>
                  </a:moveTo>
                  <a:cubicBezTo>
                    <a:pt x="2446767" y="70459"/>
                    <a:pt x="2440057" y="73814"/>
                    <a:pt x="2433346" y="77170"/>
                  </a:cubicBezTo>
                  <a:cubicBezTo>
                    <a:pt x="2436549" y="90896"/>
                    <a:pt x="2439904" y="100580"/>
                    <a:pt x="2444060" y="106909"/>
                  </a:cubicBezTo>
                  <a:lnTo>
                    <a:pt x="2447826" y="109241"/>
                  </a:lnTo>
                  <a:lnTo>
                    <a:pt x="2447987" y="110112"/>
                  </a:lnTo>
                  <a:cubicBezTo>
                    <a:pt x="2451343" y="111942"/>
                    <a:pt x="2454393" y="113772"/>
                    <a:pt x="2459577" y="116518"/>
                  </a:cubicBezTo>
                  <a:lnTo>
                    <a:pt x="2447826" y="109241"/>
                  </a:lnTo>
                  <a:lnTo>
                    <a:pt x="2442802" y="82050"/>
                  </a:lnTo>
                  <a:cubicBezTo>
                    <a:pt x="2447072" y="78086"/>
                    <a:pt x="2451343" y="73814"/>
                    <a:pt x="2455612" y="69850"/>
                  </a:cubicBezTo>
                  <a:cubicBezTo>
                    <a:pt x="2455002" y="68935"/>
                    <a:pt x="2454087" y="68019"/>
                    <a:pt x="2453477" y="67104"/>
                  </a:cubicBezTo>
                  <a:close/>
                  <a:moveTo>
                    <a:pt x="2034118" y="916"/>
                  </a:moveTo>
                  <a:cubicBezTo>
                    <a:pt x="2034118" y="26842"/>
                    <a:pt x="2034118" y="51854"/>
                    <a:pt x="2034118" y="79305"/>
                  </a:cubicBezTo>
                  <a:cubicBezTo>
                    <a:pt x="2010936" y="79610"/>
                    <a:pt x="1988365" y="79611"/>
                    <a:pt x="1965794" y="79611"/>
                  </a:cubicBezTo>
                  <a:cubicBezTo>
                    <a:pt x="1936207" y="79611"/>
                    <a:pt x="1939868" y="75950"/>
                    <a:pt x="1939562" y="105231"/>
                  </a:cubicBezTo>
                  <a:cubicBezTo>
                    <a:pt x="1939259" y="123534"/>
                    <a:pt x="1939563" y="141529"/>
                    <a:pt x="1939563" y="161355"/>
                  </a:cubicBezTo>
                  <a:cubicBezTo>
                    <a:pt x="1925837" y="165015"/>
                    <a:pt x="1924313" y="152509"/>
                    <a:pt x="1924007" y="144884"/>
                  </a:cubicBezTo>
                  <a:cubicBezTo>
                    <a:pt x="1923701" y="128108"/>
                    <a:pt x="1915467" y="121398"/>
                    <a:pt x="1898690" y="119873"/>
                  </a:cubicBezTo>
                  <a:cubicBezTo>
                    <a:pt x="1902655" y="128718"/>
                    <a:pt x="1881914" y="138784"/>
                    <a:pt x="1901436" y="147020"/>
                  </a:cubicBezTo>
                  <a:cubicBezTo>
                    <a:pt x="1898080" y="160440"/>
                    <a:pt x="1901740" y="177826"/>
                    <a:pt x="1880084" y="182707"/>
                  </a:cubicBezTo>
                  <a:cubicBezTo>
                    <a:pt x="1881915" y="184537"/>
                    <a:pt x="1884050" y="186062"/>
                    <a:pt x="1885880" y="187586"/>
                  </a:cubicBezTo>
                  <a:cubicBezTo>
                    <a:pt x="1891370" y="182706"/>
                    <a:pt x="1897165" y="178131"/>
                    <a:pt x="1902655" y="173251"/>
                  </a:cubicBezTo>
                  <a:cubicBezTo>
                    <a:pt x="1915772" y="180571"/>
                    <a:pt x="1942614" y="176911"/>
                    <a:pt x="1956339" y="167455"/>
                  </a:cubicBezTo>
                  <a:cubicBezTo>
                    <a:pt x="1962744" y="163185"/>
                    <a:pt x="1971285" y="160135"/>
                    <a:pt x="1979215" y="159524"/>
                  </a:cubicBezTo>
                  <a:cubicBezTo>
                    <a:pt x="1993551" y="158305"/>
                    <a:pt x="2007582" y="159220"/>
                    <a:pt x="2021918" y="159525"/>
                  </a:cubicBezTo>
                  <a:cubicBezTo>
                    <a:pt x="2023442" y="159525"/>
                    <a:pt x="2024663" y="160440"/>
                    <a:pt x="2027712" y="161660"/>
                  </a:cubicBezTo>
                  <a:cubicBezTo>
                    <a:pt x="2027713" y="184841"/>
                    <a:pt x="2027407" y="208633"/>
                    <a:pt x="2027407" y="233034"/>
                  </a:cubicBezTo>
                  <a:cubicBezTo>
                    <a:pt x="2005446" y="233034"/>
                    <a:pt x="1983789" y="241880"/>
                    <a:pt x="1966709" y="215343"/>
                  </a:cubicBezTo>
                  <a:cubicBezTo>
                    <a:pt x="1966710" y="224494"/>
                    <a:pt x="1966709" y="227849"/>
                    <a:pt x="1966709" y="231204"/>
                  </a:cubicBezTo>
                  <a:cubicBezTo>
                    <a:pt x="1965794" y="231509"/>
                    <a:pt x="1964880" y="232424"/>
                    <a:pt x="1963964" y="232424"/>
                  </a:cubicBezTo>
                  <a:cubicBezTo>
                    <a:pt x="1938343" y="236085"/>
                    <a:pt x="1938953" y="236085"/>
                    <a:pt x="1938648" y="263231"/>
                  </a:cubicBezTo>
                  <a:cubicBezTo>
                    <a:pt x="1938648" y="277872"/>
                    <a:pt x="1936817" y="292207"/>
                    <a:pt x="1934683" y="306543"/>
                  </a:cubicBezTo>
                  <a:cubicBezTo>
                    <a:pt x="1934072" y="309289"/>
                    <a:pt x="1927972" y="311119"/>
                    <a:pt x="1924922" y="313559"/>
                  </a:cubicBezTo>
                  <a:cubicBezTo>
                    <a:pt x="1918821" y="318744"/>
                    <a:pt x="1912721" y="323929"/>
                    <a:pt x="1907536" y="331860"/>
                  </a:cubicBezTo>
                  <a:cubicBezTo>
                    <a:pt x="1939868" y="317829"/>
                    <a:pt x="1972809" y="329420"/>
                    <a:pt x="2007581" y="324844"/>
                  </a:cubicBezTo>
                  <a:cubicBezTo>
                    <a:pt x="2009106" y="343145"/>
                    <a:pt x="2010327" y="359006"/>
                    <a:pt x="2011242" y="372426"/>
                  </a:cubicBezTo>
                  <a:cubicBezTo>
                    <a:pt x="2020392" y="371817"/>
                    <a:pt x="2034118" y="367852"/>
                    <a:pt x="2035948" y="370902"/>
                  </a:cubicBezTo>
                  <a:cubicBezTo>
                    <a:pt x="2041439" y="379747"/>
                    <a:pt x="2042049" y="391643"/>
                    <a:pt x="2045098" y="404454"/>
                  </a:cubicBezTo>
                  <a:cubicBezTo>
                    <a:pt x="2031982" y="404454"/>
                    <a:pt x="2023137" y="404454"/>
                    <a:pt x="2011851" y="403539"/>
                  </a:cubicBezTo>
                  <a:cubicBezTo>
                    <a:pt x="2015511" y="397743"/>
                    <a:pt x="2017647" y="394693"/>
                    <a:pt x="2019782" y="391338"/>
                  </a:cubicBezTo>
                  <a:cubicBezTo>
                    <a:pt x="2019172" y="390118"/>
                    <a:pt x="2018867" y="388593"/>
                    <a:pt x="2018257" y="387068"/>
                  </a:cubicBezTo>
                  <a:cubicBezTo>
                    <a:pt x="2002396" y="391643"/>
                    <a:pt x="1986535" y="396523"/>
                    <a:pt x="1969760" y="401403"/>
                  </a:cubicBezTo>
                  <a:cubicBezTo>
                    <a:pt x="1962439" y="383713"/>
                    <a:pt x="1955424" y="366937"/>
                    <a:pt x="1946883" y="346806"/>
                  </a:cubicBezTo>
                  <a:cubicBezTo>
                    <a:pt x="1935598" y="353210"/>
                    <a:pt x="1923398" y="358701"/>
                    <a:pt x="1912721" y="366631"/>
                  </a:cubicBezTo>
                  <a:cubicBezTo>
                    <a:pt x="1899301" y="376392"/>
                    <a:pt x="1901131" y="389203"/>
                    <a:pt x="1912722" y="403539"/>
                  </a:cubicBezTo>
                  <a:cubicBezTo>
                    <a:pt x="1873680" y="402928"/>
                    <a:pt x="1837382" y="402624"/>
                    <a:pt x="1799865" y="402014"/>
                  </a:cubicBezTo>
                  <a:cubicBezTo>
                    <a:pt x="1799865" y="352906"/>
                    <a:pt x="1800170" y="306543"/>
                    <a:pt x="1800170" y="257435"/>
                  </a:cubicBezTo>
                  <a:cubicBezTo>
                    <a:pt x="1815727" y="263536"/>
                    <a:pt x="1829147" y="268721"/>
                    <a:pt x="1844094" y="274517"/>
                  </a:cubicBezTo>
                  <a:cubicBezTo>
                    <a:pt x="1844703" y="272381"/>
                    <a:pt x="1847448" y="265671"/>
                    <a:pt x="1846533" y="265061"/>
                  </a:cubicBezTo>
                  <a:cubicBezTo>
                    <a:pt x="1840737" y="261401"/>
                    <a:pt x="1834027" y="258960"/>
                    <a:pt x="1825181" y="255301"/>
                  </a:cubicBezTo>
                  <a:cubicBezTo>
                    <a:pt x="1823352" y="244625"/>
                    <a:pt x="1813896" y="243100"/>
                    <a:pt x="1797425" y="247980"/>
                  </a:cubicBezTo>
                  <a:cubicBezTo>
                    <a:pt x="1800476" y="232119"/>
                    <a:pt x="1803220" y="219003"/>
                    <a:pt x="1805355" y="205887"/>
                  </a:cubicBezTo>
                  <a:cubicBezTo>
                    <a:pt x="1806880" y="195822"/>
                    <a:pt x="1812981" y="185452"/>
                    <a:pt x="1802916" y="175995"/>
                  </a:cubicBezTo>
                  <a:cubicBezTo>
                    <a:pt x="1801085" y="174471"/>
                    <a:pt x="1800171" y="170810"/>
                    <a:pt x="1800171" y="168065"/>
                  </a:cubicBezTo>
                  <a:cubicBezTo>
                    <a:pt x="1800171" y="123533"/>
                    <a:pt x="1800171" y="79001"/>
                    <a:pt x="1800476" y="34468"/>
                  </a:cubicBezTo>
                  <a:cubicBezTo>
                    <a:pt x="1800476" y="17692"/>
                    <a:pt x="1807186" y="9456"/>
                    <a:pt x="1819691" y="8541"/>
                  </a:cubicBezTo>
                  <a:cubicBezTo>
                    <a:pt x="1814811" y="34163"/>
                    <a:pt x="1809626" y="60394"/>
                    <a:pt x="1804440" y="86321"/>
                  </a:cubicBezTo>
                  <a:cubicBezTo>
                    <a:pt x="1829757" y="98521"/>
                    <a:pt x="1839822" y="91811"/>
                    <a:pt x="1842873" y="59174"/>
                  </a:cubicBezTo>
                  <a:cubicBezTo>
                    <a:pt x="1841043" y="53684"/>
                    <a:pt x="1839517" y="48194"/>
                    <a:pt x="1837688" y="42703"/>
                  </a:cubicBezTo>
                  <a:cubicBezTo>
                    <a:pt x="1835857" y="36603"/>
                    <a:pt x="1833722" y="30197"/>
                    <a:pt x="1831892" y="23793"/>
                  </a:cubicBezTo>
                  <a:cubicBezTo>
                    <a:pt x="1829758" y="16777"/>
                    <a:pt x="1827927" y="9456"/>
                    <a:pt x="1825791" y="2441"/>
                  </a:cubicBezTo>
                  <a:cubicBezTo>
                    <a:pt x="1829148" y="1222"/>
                    <a:pt x="1830367" y="306"/>
                    <a:pt x="1831892" y="306"/>
                  </a:cubicBezTo>
                  <a:cubicBezTo>
                    <a:pt x="1841043" y="1"/>
                    <a:pt x="1850193" y="1"/>
                    <a:pt x="1860258" y="1"/>
                  </a:cubicBezTo>
                  <a:cubicBezTo>
                    <a:pt x="1861479" y="14032"/>
                    <a:pt x="1871238" y="13726"/>
                    <a:pt x="1881610" y="13117"/>
                  </a:cubicBezTo>
                  <a:cubicBezTo>
                    <a:pt x="1887100" y="12811"/>
                    <a:pt x="1894420" y="11896"/>
                    <a:pt x="1897470" y="14642"/>
                  </a:cubicBezTo>
                  <a:cubicBezTo>
                    <a:pt x="1907231" y="24097"/>
                    <a:pt x="1917297" y="25317"/>
                    <a:pt x="1928582" y="18912"/>
                  </a:cubicBezTo>
                  <a:cubicBezTo>
                    <a:pt x="1935598" y="14642"/>
                    <a:pt x="1942308" y="9762"/>
                    <a:pt x="1949323" y="5186"/>
                  </a:cubicBezTo>
                  <a:cubicBezTo>
                    <a:pt x="1948408" y="3661"/>
                    <a:pt x="1947799" y="2137"/>
                    <a:pt x="1946883" y="611"/>
                  </a:cubicBezTo>
                  <a:cubicBezTo>
                    <a:pt x="1975249" y="916"/>
                    <a:pt x="2003617" y="916"/>
                    <a:pt x="2034118" y="916"/>
                  </a:cubicBezTo>
                  <a:close/>
                  <a:moveTo>
                    <a:pt x="3240739" y="156703"/>
                  </a:moveTo>
                  <a:cubicBezTo>
                    <a:pt x="3240739" y="156703"/>
                    <a:pt x="3240434" y="157008"/>
                    <a:pt x="3240434" y="157008"/>
                  </a:cubicBezTo>
                  <a:lnTo>
                    <a:pt x="3240421" y="156719"/>
                  </a:lnTo>
                  <a:lnTo>
                    <a:pt x="3240434" y="156703"/>
                  </a:lnTo>
                  <a:cubicBezTo>
                    <a:pt x="3240434" y="156703"/>
                    <a:pt x="3240739" y="156703"/>
                    <a:pt x="3240739" y="156703"/>
                  </a:cubicBezTo>
                  <a:close/>
                  <a:moveTo>
                    <a:pt x="2237221" y="7626"/>
                  </a:moveTo>
                  <a:cubicBezTo>
                    <a:pt x="2225020" y="13726"/>
                    <a:pt x="2213734" y="19522"/>
                    <a:pt x="2202144" y="25623"/>
                  </a:cubicBezTo>
                  <a:cubicBezTo>
                    <a:pt x="2200314" y="21047"/>
                    <a:pt x="2198180" y="16777"/>
                    <a:pt x="2196349" y="12201"/>
                  </a:cubicBezTo>
                  <a:cubicBezTo>
                    <a:pt x="2195129" y="12201"/>
                    <a:pt x="2194214" y="11896"/>
                    <a:pt x="2192994" y="11896"/>
                  </a:cubicBezTo>
                  <a:cubicBezTo>
                    <a:pt x="2191164" y="22877"/>
                    <a:pt x="2188419" y="33553"/>
                    <a:pt x="2187503" y="44533"/>
                  </a:cubicBezTo>
                  <a:cubicBezTo>
                    <a:pt x="2187504" y="46669"/>
                    <a:pt x="2196044" y="50939"/>
                    <a:pt x="2200313" y="50634"/>
                  </a:cubicBezTo>
                  <a:cubicBezTo>
                    <a:pt x="2208244" y="50024"/>
                    <a:pt x="2215869" y="46669"/>
                    <a:pt x="2224411" y="44228"/>
                  </a:cubicBezTo>
                  <a:cubicBezTo>
                    <a:pt x="2222885" y="38127"/>
                    <a:pt x="2221666" y="32942"/>
                    <a:pt x="2220445" y="26842"/>
                  </a:cubicBezTo>
                  <a:cubicBezTo>
                    <a:pt x="2232951" y="26538"/>
                    <a:pt x="2239356" y="21047"/>
                    <a:pt x="2237221" y="7626"/>
                  </a:cubicBezTo>
                  <a:close/>
                  <a:moveTo>
                    <a:pt x="3260870" y="148162"/>
                  </a:moveTo>
                  <a:cubicBezTo>
                    <a:pt x="3262396" y="153653"/>
                    <a:pt x="3263615" y="159143"/>
                    <a:pt x="3265140" y="164633"/>
                  </a:cubicBezTo>
                  <a:cubicBezTo>
                    <a:pt x="3260870" y="164023"/>
                    <a:pt x="3256600" y="163108"/>
                    <a:pt x="3251110" y="162193"/>
                  </a:cubicBezTo>
                  <a:cubicBezTo>
                    <a:pt x="3252024" y="165243"/>
                    <a:pt x="3253245" y="168599"/>
                    <a:pt x="3254160" y="171649"/>
                  </a:cubicBezTo>
                  <a:cubicBezTo>
                    <a:pt x="3252940" y="172563"/>
                    <a:pt x="3251720" y="173173"/>
                    <a:pt x="3250804" y="173478"/>
                  </a:cubicBezTo>
                  <a:cubicBezTo>
                    <a:pt x="3247450" y="167378"/>
                    <a:pt x="3244400" y="161583"/>
                    <a:pt x="3241044" y="155483"/>
                  </a:cubicBezTo>
                  <a:cubicBezTo>
                    <a:pt x="3246839" y="153348"/>
                    <a:pt x="3252635" y="151213"/>
                    <a:pt x="3260870" y="148162"/>
                  </a:cubicBezTo>
                  <a:close/>
                  <a:moveTo>
                    <a:pt x="2822213" y="73806"/>
                  </a:moveTo>
                  <a:cubicBezTo>
                    <a:pt x="2821298" y="86311"/>
                    <a:pt x="2820687" y="96072"/>
                    <a:pt x="2820078" y="104002"/>
                  </a:cubicBezTo>
                  <a:cubicBezTo>
                    <a:pt x="2805743" y="104612"/>
                    <a:pt x="2794152" y="104917"/>
                    <a:pt x="2782866" y="105223"/>
                  </a:cubicBezTo>
                  <a:cubicBezTo>
                    <a:pt x="2777070" y="105527"/>
                    <a:pt x="2769141" y="103697"/>
                    <a:pt x="2766089" y="106748"/>
                  </a:cubicBezTo>
                  <a:cubicBezTo>
                    <a:pt x="2757550" y="114983"/>
                    <a:pt x="2750534" y="125658"/>
                    <a:pt x="2742298" y="136029"/>
                  </a:cubicBezTo>
                  <a:cubicBezTo>
                    <a:pt x="2764259" y="159211"/>
                    <a:pt x="2788966" y="157990"/>
                    <a:pt x="2812758" y="143044"/>
                  </a:cubicBezTo>
                  <a:cubicBezTo>
                    <a:pt x="2815807" y="151280"/>
                    <a:pt x="2818248" y="157380"/>
                    <a:pt x="2819467" y="160735"/>
                  </a:cubicBezTo>
                  <a:cubicBezTo>
                    <a:pt x="2834718" y="156771"/>
                    <a:pt x="2847834" y="153416"/>
                    <a:pt x="2862475" y="149450"/>
                  </a:cubicBezTo>
                  <a:cubicBezTo>
                    <a:pt x="2853630" y="141215"/>
                    <a:pt x="2837463" y="138774"/>
                    <a:pt x="2837464" y="121084"/>
                  </a:cubicBezTo>
                  <a:cubicBezTo>
                    <a:pt x="2841430" y="124134"/>
                    <a:pt x="2844479" y="126269"/>
                    <a:pt x="2850579" y="130843"/>
                  </a:cubicBezTo>
                  <a:cubicBezTo>
                    <a:pt x="2847529" y="115898"/>
                    <a:pt x="2842954" y="104612"/>
                    <a:pt x="2843564" y="93632"/>
                  </a:cubicBezTo>
                  <a:cubicBezTo>
                    <a:pt x="2844784" y="74416"/>
                    <a:pt x="2828619" y="81736"/>
                    <a:pt x="2822213" y="73806"/>
                  </a:cubicBezTo>
                  <a:close/>
                  <a:moveTo>
                    <a:pt x="2803607" y="34153"/>
                  </a:moveTo>
                  <a:cubicBezTo>
                    <a:pt x="2801777" y="35984"/>
                    <a:pt x="2799947" y="37508"/>
                    <a:pt x="2798116" y="39339"/>
                  </a:cubicBezTo>
                  <a:cubicBezTo>
                    <a:pt x="2803302" y="47269"/>
                    <a:pt x="2808792" y="55505"/>
                    <a:pt x="2813977" y="63436"/>
                  </a:cubicBezTo>
                  <a:cubicBezTo>
                    <a:pt x="2815503" y="63130"/>
                    <a:pt x="2817332" y="62825"/>
                    <a:pt x="2819163" y="62520"/>
                  </a:cubicBezTo>
                  <a:cubicBezTo>
                    <a:pt x="2818858" y="56420"/>
                    <a:pt x="2820383" y="49405"/>
                    <a:pt x="2817638" y="44524"/>
                  </a:cubicBezTo>
                  <a:cubicBezTo>
                    <a:pt x="2815198" y="39949"/>
                    <a:pt x="2808486" y="37508"/>
                    <a:pt x="2803607" y="34153"/>
                  </a:cubicBezTo>
                  <a:close/>
                  <a:moveTo>
                    <a:pt x="2607205" y="1831"/>
                  </a:moveTo>
                  <a:cubicBezTo>
                    <a:pt x="2606899" y="135734"/>
                    <a:pt x="2606291" y="269026"/>
                    <a:pt x="2605986" y="404148"/>
                  </a:cubicBezTo>
                  <a:cubicBezTo>
                    <a:pt x="2569689" y="404148"/>
                    <a:pt x="2534001" y="408723"/>
                    <a:pt x="2499230" y="400487"/>
                  </a:cubicBezTo>
                  <a:cubicBezTo>
                    <a:pt x="2495875" y="401708"/>
                    <a:pt x="2491605" y="403842"/>
                    <a:pt x="2485199" y="406588"/>
                  </a:cubicBezTo>
                  <a:cubicBezTo>
                    <a:pt x="2485504" y="316913"/>
                    <a:pt x="2485504" y="230288"/>
                    <a:pt x="2485504" y="143969"/>
                  </a:cubicBezTo>
                  <a:cubicBezTo>
                    <a:pt x="2483979" y="143663"/>
                    <a:pt x="2482759" y="143359"/>
                    <a:pt x="2481234" y="143054"/>
                  </a:cubicBezTo>
                  <a:cubicBezTo>
                    <a:pt x="2476048" y="169895"/>
                    <a:pt x="2470863" y="196737"/>
                    <a:pt x="2465983" y="223578"/>
                  </a:cubicBezTo>
                  <a:cubicBezTo>
                    <a:pt x="2455613" y="280617"/>
                    <a:pt x="2445547" y="337654"/>
                    <a:pt x="2434566" y="394387"/>
                  </a:cubicBezTo>
                  <a:cubicBezTo>
                    <a:pt x="2433652" y="398353"/>
                    <a:pt x="2427246" y="403843"/>
                    <a:pt x="2423281" y="404148"/>
                  </a:cubicBezTo>
                  <a:cubicBezTo>
                    <a:pt x="2401014" y="404758"/>
                    <a:pt x="2378443" y="404758"/>
                    <a:pt x="2356178" y="403843"/>
                  </a:cubicBezTo>
                  <a:cubicBezTo>
                    <a:pt x="2352518" y="403843"/>
                    <a:pt x="2346417" y="398657"/>
                    <a:pt x="2345806" y="394998"/>
                  </a:cubicBezTo>
                  <a:cubicBezTo>
                    <a:pt x="2332081" y="325759"/>
                    <a:pt x="2318355" y="256520"/>
                    <a:pt x="2306154" y="186976"/>
                  </a:cubicBezTo>
                  <a:cubicBezTo>
                    <a:pt x="2304630" y="177521"/>
                    <a:pt x="2309814" y="167150"/>
                    <a:pt x="2312865" y="153424"/>
                  </a:cubicBezTo>
                  <a:cubicBezTo>
                    <a:pt x="2300664" y="142748"/>
                    <a:pt x="2274738" y="134819"/>
                    <a:pt x="2283583" y="104927"/>
                  </a:cubicBezTo>
                  <a:cubicBezTo>
                    <a:pt x="2274738" y="98826"/>
                    <a:pt x="2266502" y="91811"/>
                    <a:pt x="2257046" y="86930"/>
                  </a:cubicBezTo>
                  <a:cubicBezTo>
                    <a:pt x="2252777" y="85101"/>
                    <a:pt x="2242712" y="86320"/>
                    <a:pt x="2241796" y="88456"/>
                  </a:cubicBezTo>
                  <a:cubicBezTo>
                    <a:pt x="2239661" y="94251"/>
                    <a:pt x="2239661" y="101876"/>
                    <a:pt x="2241491" y="107977"/>
                  </a:cubicBezTo>
                  <a:cubicBezTo>
                    <a:pt x="2243016" y="113467"/>
                    <a:pt x="2247591" y="117737"/>
                    <a:pt x="2250642" y="122007"/>
                  </a:cubicBezTo>
                  <a:cubicBezTo>
                    <a:pt x="2252776" y="120788"/>
                    <a:pt x="2255827" y="118958"/>
                    <a:pt x="2258877" y="117127"/>
                  </a:cubicBezTo>
                  <a:cubicBezTo>
                    <a:pt x="2260097" y="121092"/>
                    <a:pt x="2263453" y="127193"/>
                    <a:pt x="2261927" y="129023"/>
                  </a:cubicBezTo>
                  <a:cubicBezTo>
                    <a:pt x="2253082" y="138783"/>
                    <a:pt x="2254912" y="142444"/>
                    <a:pt x="2267113" y="147323"/>
                  </a:cubicBezTo>
                  <a:cubicBezTo>
                    <a:pt x="2275958" y="150679"/>
                    <a:pt x="2282669" y="160135"/>
                    <a:pt x="2293345" y="169895"/>
                  </a:cubicBezTo>
                  <a:cubicBezTo>
                    <a:pt x="2293039" y="243404"/>
                    <a:pt x="2292429" y="321793"/>
                    <a:pt x="2292124" y="400183"/>
                  </a:cubicBezTo>
                  <a:cubicBezTo>
                    <a:pt x="2270467" y="407808"/>
                    <a:pt x="2193604" y="404453"/>
                    <a:pt x="2189944" y="394998"/>
                  </a:cubicBezTo>
                  <a:cubicBezTo>
                    <a:pt x="2184758" y="397742"/>
                    <a:pt x="2179573" y="400488"/>
                    <a:pt x="2174387" y="403233"/>
                  </a:cubicBezTo>
                  <a:cubicBezTo>
                    <a:pt x="2173167" y="402318"/>
                    <a:pt x="2171948" y="401708"/>
                    <a:pt x="2170727" y="401098"/>
                  </a:cubicBezTo>
                  <a:cubicBezTo>
                    <a:pt x="2173472" y="393472"/>
                    <a:pt x="2176218" y="385847"/>
                    <a:pt x="2179267" y="378222"/>
                  </a:cubicBezTo>
                  <a:cubicBezTo>
                    <a:pt x="2178353" y="378222"/>
                    <a:pt x="2175913" y="378526"/>
                    <a:pt x="2171948" y="379137"/>
                  </a:cubicBezTo>
                  <a:cubicBezTo>
                    <a:pt x="2171948" y="253470"/>
                    <a:pt x="2172252" y="127803"/>
                    <a:pt x="2172558" y="916"/>
                  </a:cubicBezTo>
                  <a:cubicBezTo>
                    <a:pt x="2177743" y="610"/>
                    <a:pt x="2182319" y="1"/>
                    <a:pt x="2186589" y="1"/>
                  </a:cubicBezTo>
                  <a:cubicBezTo>
                    <a:pt x="2237525" y="1"/>
                    <a:pt x="2288463" y="611"/>
                    <a:pt x="2339096" y="1"/>
                  </a:cubicBezTo>
                  <a:cubicBezTo>
                    <a:pt x="2351297" y="1"/>
                    <a:pt x="2355262" y="4271"/>
                    <a:pt x="2357397" y="15862"/>
                  </a:cubicBezTo>
                  <a:cubicBezTo>
                    <a:pt x="2365937" y="64359"/>
                    <a:pt x="2375393" y="112552"/>
                    <a:pt x="2384544" y="161050"/>
                  </a:cubicBezTo>
                  <a:cubicBezTo>
                    <a:pt x="2386068" y="168370"/>
                    <a:pt x="2387594" y="175691"/>
                    <a:pt x="2392779" y="183010"/>
                  </a:cubicBezTo>
                  <a:cubicBezTo>
                    <a:pt x="2394609" y="174775"/>
                    <a:pt x="2396134" y="166845"/>
                    <a:pt x="2397965" y="158914"/>
                  </a:cubicBezTo>
                  <a:cubicBezTo>
                    <a:pt x="2404065" y="129938"/>
                    <a:pt x="2410775" y="101266"/>
                    <a:pt x="2415960" y="71985"/>
                  </a:cubicBezTo>
                  <a:cubicBezTo>
                    <a:pt x="2419620" y="52158"/>
                    <a:pt x="2420230" y="31723"/>
                    <a:pt x="2423585" y="11896"/>
                  </a:cubicBezTo>
                  <a:cubicBezTo>
                    <a:pt x="2424196" y="7931"/>
                    <a:pt x="2430296" y="1221"/>
                    <a:pt x="2433955" y="1221"/>
                  </a:cubicBezTo>
                  <a:cubicBezTo>
                    <a:pt x="2490994" y="611"/>
                    <a:pt x="2547727" y="916"/>
                    <a:pt x="2607205" y="1831"/>
                  </a:cubicBezTo>
                  <a:close/>
                  <a:moveTo>
                    <a:pt x="2872846" y="1822"/>
                  </a:moveTo>
                  <a:cubicBezTo>
                    <a:pt x="2872541" y="136944"/>
                    <a:pt x="2872237" y="270237"/>
                    <a:pt x="2871931" y="405969"/>
                  </a:cubicBezTo>
                  <a:cubicBezTo>
                    <a:pt x="2832278" y="404750"/>
                    <a:pt x="2794456" y="403529"/>
                    <a:pt x="2755719" y="402310"/>
                  </a:cubicBezTo>
                  <a:cubicBezTo>
                    <a:pt x="2754804" y="393464"/>
                    <a:pt x="2753889" y="387364"/>
                    <a:pt x="2753279" y="381568"/>
                  </a:cubicBezTo>
                  <a:cubicBezTo>
                    <a:pt x="2741079" y="379128"/>
                    <a:pt x="2732539" y="374248"/>
                    <a:pt x="2732843" y="358691"/>
                  </a:cubicBezTo>
                  <a:cubicBezTo>
                    <a:pt x="2733758" y="262916"/>
                    <a:pt x="2733758" y="166836"/>
                    <a:pt x="2734063" y="71061"/>
                  </a:cubicBezTo>
                  <a:cubicBezTo>
                    <a:pt x="2734063" y="51235"/>
                    <a:pt x="2734368" y="31713"/>
                    <a:pt x="2734064" y="11888"/>
                  </a:cubicBezTo>
                  <a:cubicBezTo>
                    <a:pt x="2733758" y="4261"/>
                    <a:pt x="2736198" y="906"/>
                    <a:pt x="2744434" y="1212"/>
                  </a:cubicBezTo>
                  <a:cubicBezTo>
                    <a:pt x="2763040" y="1822"/>
                    <a:pt x="2783170" y="-2754"/>
                    <a:pt x="2800252" y="2736"/>
                  </a:cubicBezTo>
                  <a:cubicBezTo>
                    <a:pt x="2815808" y="7617"/>
                    <a:pt x="2828313" y="1517"/>
                    <a:pt x="2842039" y="1517"/>
                  </a:cubicBezTo>
                  <a:cubicBezTo>
                    <a:pt x="2851494" y="1517"/>
                    <a:pt x="2861255" y="1517"/>
                    <a:pt x="2872846" y="1822"/>
                  </a:cubicBezTo>
                  <a:close/>
                  <a:moveTo>
                    <a:pt x="3177792" y="230"/>
                  </a:moveTo>
                  <a:cubicBezTo>
                    <a:pt x="3213517" y="1756"/>
                    <a:pt x="3248823" y="10906"/>
                    <a:pt x="3283442" y="28902"/>
                  </a:cubicBezTo>
                  <a:cubicBezTo>
                    <a:pt x="3306318" y="40797"/>
                    <a:pt x="3321874" y="59708"/>
                    <a:pt x="3324924" y="85939"/>
                  </a:cubicBezTo>
                  <a:cubicBezTo>
                    <a:pt x="3328584" y="117967"/>
                    <a:pt x="3330110" y="150298"/>
                    <a:pt x="3332855" y="184459"/>
                  </a:cubicBezTo>
                  <a:cubicBezTo>
                    <a:pt x="3315469" y="184459"/>
                    <a:pt x="3302048" y="184765"/>
                    <a:pt x="3287711" y="184765"/>
                  </a:cubicBezTo>
                  <a:cubicBezTo>
                    <a:pt x="3287408" y="180800"/>
                    <a:pt x="3286492" y="177445"/>
                    <a:pt x="3287102" y="174089"/>
                  </a:cubicBezTo>
                  <a:cubicBezTo>
                    <a:pt x="3289542" y="159144"/>
                    <a:pt x="3288322" y="145418"/>
                    <a:pt x="3277951" y="133217"/>
                  </a:cubicBezTo>
                  <a:cubicBezTo>
                    <a:pt x="3275817" y="130777"/>
                    <a:pt x="3275511" y="126812"/>
                    <a:pt x="3273681" y="123762"/>
                  </a:cubicBezTo>
                  <a:cubicBezTo>
                    <a:pt x="3270632" y="118271"/>
                    <a:pt x="3266971" y="113086"/>
                    <a:pt x="3263615" y="107901"/>
                  </a:cubicBezTo>
                  <a:cubicBezTo>
                    <a:pt x="3260565" y="102715"/>
                    <a:pt x="3257210" y="97836"/>
                    <a:pt x="3253855" y="92650"/>
                  </a:cubicBezTo>
                  <a:cubicBezTo>
                    <a:pt x="3254770" y="91430"/>
                    <a:pt x="3255686" y="90209"/>
                    <a:pt x="3256600" y="88990"/>
                  </a:cubicBezTo>
                  <a:cubicBezTo>
                    <a:pt x="3244400" y="87161"/>
                    <a:pt x="3232199" y="85329"/>
                    <a:pt x="3220304" y="83499"/>
                  </a:cubicBezTo>
                  <a:cubicBezTo>
                    <a:pt x="3220608" y="80754"/>
                    <a:pt x="3221218" y="74044"/>
                    <a:pt x="3222133" y="66114"/>
                  </a:cubicBezTo>
                  <a:cubicBezTo>
                    <a:pt x="3197732" y="73129"/>
                    <a:pt x="3195597" y="91430"/>
                    <a:pt x="3210848" y="132302"/>
                  </a:cubicBezTo>
                  <a:cubicBezTo>
                    <a:pt x="3213288" y="131693"/>
                    <a:pt x="3215423" y="130777"/>
                    <a:pt x="3217863" y="130472"/>
                  </a:cubicBezTo>
                  <a:cubicBezTo>
                    <a:pt x="3224574" y="129862"/>
                    <a:pt x="3234029" y="126812"/>
                    <a:pt x="3237079" y="129862"/>
                  </a:cubicBezTo>
                  <a:cubicBezTo>
                    <a:pt x="3241044" y="133827"/>
                    <a:pt x="3239517" y="142672"/>
                    <a:pt x="3240129" y="149689"/>
                  </a:cubicBezTo>
                  <a:lnTo>
                    <a:pt x="3240421" y="156719"/>
                  </a:lnTo>
                  <a:lnTo>
                    <a:pt x="3231589" y="168294"/>
                  </a:lnTo>
                  <a:cubicBezTo>
                    <a:pt x="3227318" y="180495"/>
                    <a:pt x="3219999" y="186291"/>
                    <a:pt x="3206883" y="183850"/>
                  </a:cubicBezTo>
                  <a:cubicBezTo>
                    <a:pt x="3202917" y="182935"/>
                    <a:pt x="3198952" y="183545"/>
                    <a:pt x="3192851" y="183240"/>
                  </a:cubicBezTo>
                  <a:cubicBezTo>
                    <a:pt x="3192852" y="164939"/>
                    <a:pt x="3192242" y="146942"/>
                    <a:pt x="3192547" y="128947"/>
                  </a:cubicBezTo>
                  <a:cubicBezTo>
                    <a:pt x="3192852" y="106986"/>
                    <a:pt x="3194072" y="84720"/>
                    <a:pt x="3184616" y="63978"/>
                  </a:cubicBezTo>
                  <a:cubicBezTo>
                    <a:pt x="3182481" y="59098"/>
                    <a:pt x="3177296" y="56048"/>
                    <a:pt x="3171500" y="50253"/>
                  </a:cubicBezTo>
                  <a:cubicBezTo>
                    <a:pt x="3171805" y="48422"/>
                    <a:pt x="3172415" y="43848"/>
                    <a:pt x="3173330" y="36832"/>
                  </a:cubicBezTo>
                  <a:cubicBezTo>
                    <a:pt x="3160214" y="36527"/>
                    <a:pt x="3147404" y="33782"/>
                    <a:pt x="3136424" y="36832"/>
                  </a:cubicBezTo>
                  <a:cubicBezTo>
                    <a:pt x="3124224" y="40187"/>
                    <a:pt x="3130628" y="48422"/>
                    <a:pt x="3136119" y="54828"/>
                  </a:cubicBezTo>
                  <a:cubicBezTo>
                    <a:pt x="3142219" y="50558"/>
                    <a:pt x="3147710" y="46897"/>
                    <a:pt x="3155640" y="41407"/>
                  </a:cubicBezTo>
                  <a:cubicBezTo>
                    <a:pt x="3154113" y="50863"/>
                    <a:pt x="3155945" y="58793"/>
                    <a:pt x="3144355" y="56964"/>
                  </a:cubicBezTo>
                  <a:cubicBezTo>
                    <a:pt x="3142829" y="56658"/>
                    <a:pt x="3138558" y="61843"/>
                    <a:pt x="3138864" y="62453"/>
                  </a:cubicBezTo>
                  <a:cubicBezTo>
                    <a:pt x="3147405" y="77095"/>
                    <a:pt x="3136424" y="84720"/>
                    <a:pt x="3128188" y="94785"/>
                  </a:cubicBezTo>
                  <a:cubicBezTo>
                    <a:pt x="3131238" y="93870"/>
                    <a:pt x="3134288" y="92650"/>
                    <a:pt x="3137948" y="91735"/>
                  </a:cubicBezTo>
                  <a:cubicBezTo>
                    <a:pt x="3140694" y="103325"/>
                    <a:pt x="3130627" y="107596"/>
                    <a:pt x="3123918" y="108206"/>
                  </a:cubicBezTo>
                  <a:cubicBezTo>
                    <a:pt x="3117208" y="108510"/>
                    <a:pt x="3109887" y="102410"/>
                    <a:pt x="3102262" y="99055"/>
                  </a:cubicBezTo>
                  <a:cubicBezTo>
                    <a:pt x="3101652" y="116442"/>
                    <a:pt x="3106226" y="119492"/>
                    <a:pt x="3137949" y="122846"/>
                  </a:cubicBezTo>
                  <a:cubicBezTo>
                    <a:pt x="3137949" y="154873"/>
                    <a:pt x="3137949" y="187205"/>
                    <a:pt x="3137949" y="219536"/>
                  </a:cubicBezTo>
                  <a:cubicBezTo>
                    <a:pt x="3138254" y="255834"/>
                    <a:pt x="3137948" y="292436"/>
                    <a:pt x="3139168" y="329038"/>
                  </a:cubicBezTo>
                  <a:cubicBezTo>
                    <a:pt x="3140083" y="348254"/>
                    <a:pt x="3148624" y="354355"/>
                    <a:pt x="3166620" y="353745"/>
                  </a:cubicBezTo>
                  <a:cubicBezTo>
                    <a:pt x="3180651" y="353135"/>
                    <a:pt x="3188887" y="346729"/>
                    <a:pt x="3189802" y="332698"/>
                  </a:cubicBezTo>
                  <a:cubicBezTo>
                    <a:pt x="3190716" y="312568"/>
                    <a:pt x="3191327" y="292131"/>
                    <a:pt x="3191936" y="272000"/>
                  </a:cubicBezTo>
                  <a:cubicBezTo>
                    <a:pt x="3192242" y="266204"/>
                    <a:pt x="3192242" y="260104"/>
                    <a:pt x="3191327" y="253394"/>
                  </a:cubicBezTo>
                  <a:cubicBezTo>
                    <a:pt x="3237079" y="253394"/>
                    <a:pt x="3282222" y="253394"/>
                    <a:pt x="3330414" y="253394"/>
                  </a:cubicBezTo>
                  <a:cubicBezTo>
                    <a:pt x="3329499" y="273830"/>
                    <a:pt x="3328279" y="293047"/>
                    <a:pt x="3327974" y="312567"/>
                  </a:cubicBezTo>
                  <a:cubicBezTo>
                    <a:pt x="3327059" y="359234"/>
                    <a:pt x="3302048" y="388822"/>
                    <a:pt x="3260565" y="404377"/>
                  </a:cubicBezTo>
                  <a:cubicBezTo>
                    <a:pt x="3196206" y="428473"/>
                    <a:pt x="3130628" y="427863"/>
                    <a:pt x="3065660" y="404987"/>
                  </a:cubicBezTo>
                  <a:cubicBezTo>
                    <a:pt x="3028143" y="391871"/>
                    <a:pt x="3004961" y="365335"/>
                    <a:pt x="3002522" y="325377"/>
                  </a:cubicBezTo>
                  <a:cubicBezTo>
                    <a:pt x="2999471" y="276270"/>
                    <a:pt x="2999471" y="226857"/>
                    <a:pt x="2998556" y="177749"/>
                  </a:cubicBezTo>
                  <a:cubicBezTo>
                    <a:pt x="2998251" y="157924"/>
                    <a:pt x="2998861" y="138098"/>
                    <a:pt x="2999166" y="118271"/>
                  </a:cubicBezTo>
                  <a:cubicBezTo>
                    <a:pt x="2999776" y="68859"/>
                    <a:pt x="3022347" y="33476"/>
                    <a:pt x="3069625" y="17311"/>
                  </a:cubicBezTo>
                  <a:cubicBezTo>
                    <a:pt x="3105922" y="4806"/>
                    <a:pt x="3142066" y="-1295"/>
                    <a:pt x="3177792" y="230"/>
                  </a:cubicBezTo>
                  <a:close/>
                </a:path>
              </a:pathLst>
            </a:custGeom>
            <a:solidFill>
              <a:schemeClr val="accent3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276">
              <a:extLst>
                <a:ext uri="{FF2B5EF4-FFF2-40B4-BE49-F238E27FC236}">
                  <a16:creationId xmlns:a16="http://schemas.microsoft.com/office/drawing/2014/main" id="{58094810-C880-421F-BFCA-0C43249DDA71}"/>
                </a:ext>
              </a:extLst>
            </p:cNvPr>
            <p:cNvSpPr/>
            <p:nvPr/>
          </p:nvSpPr>
          <p:spPr>
            <a:xfrm>
              <a:off x="4189033" y="1826563"/>
              <a:ext cx="1806696" cy="257321"/>
            </a:xfrm>
            <a:custGeom>
              <a:avLst/>
              <a:gdLst>
                <a:gd name="connsiteX0" fmla="*/ 95530 w 1806696"/>
                <a:gd name="connsiteY0" fmla="*/ 240641 h 257321"/>
                <a:gd name="connsiteX1" fmla="*/ 87507 w 1806696"/>
                <a:gd name="connsiteY1" fmla="*/ 240895 h 257321"/>
                <a:gd name="connsiteX2" fmla="*/ 73922 w 1806696"/>
                <a:gd name="connsiteY2" fmla="*/ 246829 h 257321"/>
                <a:gd name="connsiteX3" fmla="*/ 97501 w 1806696"/>
                <a:gd name="connsiteY3" fmla="*/ 250264 h 257321"/>
                <a:gd name="connsiteX4" fmla="*/ 100624 w 1806696"/>
                <a:gd name="connsiteY4" fmla="*/ 247766 h 257321"/>
                <a:gd name="connsiteX5" fmla="*/ 95530 w 1806696"/>
                <a:gd name="connsiteY5" fmla="*/ 240641 h 257321"/>
                <a:gd name="connsiteX6" fmla="*/ 136696 w 1806696"/>
                <a:gd name="connsiteY6" fmla="*/ 230120 h 257321"/>
                <a:gd name="connsiteX7" fmla="*/ 135291 w 1806696"/>
                <a:gd name="connsiteY7" fmla="*/ 234180 h 257321"/>
                <a:gd name="connsiteX8" fmla="*/ 132324 w 1806696"/>
                <a:gd name="connsiteY8" fmla="*/ 244955 h 257321"/>
                <a:gd name="connsiteX9" fmla="*/ 136228 w 1806696"/>
                <a:gd name="connsiteY9" fmla="*/ 251358 h 257321"/>
                <a:gd name="connsiteX10" fmla="*/ 141849 w 1806696"/>
                <a:gd name="connsiteY10" fmla="*/ 250576 h 257321"/>
                <a:gd name="connsiteX11" fmla="*/ 152312 w 1806696"/>
                <a:gd name="connsiteY11" fmla="*/ 249328 h 257321"/>
                <a:gd name="connsiteX12" fmla="*/ 152156 w 1806696"/>
                <a:gd name="connsiteY12" fmla="*/ 239021 h 257321"/>
                <a:gd name="connsiteX13" fmla="*/ 150282 w 1806696"/>
                <a:gd name="connsiteY13" fmla="*/ 234336 h 257321"/>
                <a:gd name="connsiteX14" fmla="*/ 146846 w 1806696"/>
                <a:gd name="connsiteY14" fmla="*/ 238240 h 257321"/>
                <a:gd name="connsiteX15" fmla="*/ 145910 w 1806696"/>
                <a:gd name="connsiteY15" fmla="*/ 242300 h 257321"/>
                <a:gd name="connsiteX16" fmla="*/ 141538 w 1806696"/>
                <a:gd name="connsiteY16" fmla="*/ 243862 h 257321"/>
                <a:gd name="connsiteX17" fmla="*/ 141225 w 1806696"/>
                <a:gd name="connsiteY17" fmla="*/ 239958 h 257321"/>
                <a:gd name="connsiteX18" fmla="*/ 143098 w 1806696"/>
                <a:gd name="connsiteY18" fmla="*/ 237772 h 257321"/>
                <a:gd name="connsiteX19" fmla="*/ 142318 w 1806696"/>
                <a:gd name="connsiteY19" fmla="*/ 232619 h 257321"/>
                <a:gd name="connsiteX20" fmla="*/ 136696 w 1806696"/>
                <a:gd name="connsiteY20" fmla="*/ 230120 h 257321"/>
                <a:gd name="connsiteX21" fmla="*/ 224671 w 1806696"/>
                <a:gd name="connsiteY21" fmla="*/ 199162 h 257321"/>
                <a:gd name="connsiteX22" fmla="*/ 218991 w 1806696"/>
                <a:gd name="connsiteY22" fmla="*/ 200294 h 257321"/>
                <a:gd name="connsiteX23" fmla="*/ 218991 w 1806696"/>
                <a:gd name="connsiteY23" fmla="*/ 211381 h 257321"/>
                <a:gd name="connsiteX24" fmla="*/ 227892 w 1806696"/>
                <a:gd name="connsiteY24" fmla="*/ 211069 h 257321"/>
                <a:gd name="connsiteX25" fmla="*/ 229297 w 1806696"/>
                <a:gd name="connsiteY25" fmla="*/ 200607 h 257321"/>
                <a:gd name="connsiteX26" fmla="*/ 224671 w 1806696"/>
                <a:gd name="connsiteY26" fmla="*/ 199162 h 257321"/>
                <a:gd name="connsiteX27" fmla="*/ 321395 w 1806696"/>
                <a:gd name="connsiteY27" fmla="*/ 212186 h 257321"/>
                <a:gd name="connsiteX28" fmla="*/ 308912 w 1806696"/>
                <a:gd name="connsiteY28" fmla="*/ 212002 h 257321"/>
                <a:gd name="connsiteX29" fmla="*/ 302120 w 1806696"/>
                <a:gd name="connsiteY29" fmla="*/ 212002 h 257321"/>
                <a:gd name="connsiteX30" fmla="*/ 300835 w 1806696"/>
                <a:gd name="connsiteY30" fmla="*/ 219712 h 257321"/>
                <a:gd name="connsiteX31" fmla="*/ 312584 w 1806696"/>
                <a:gd name="connsiteY31" fmla="*/ 229258 h 257321"/>
                <a:gd name="connsiteX32" fmla="*/ 329839 w 1806696"/>
                <a:gd name="connsiteY32" fmla="*/ 226137 h 257321"/>
                <a:gd name="connsiteX33" fmla="*/ 332960 w 1806696"/>
                <a:gd name="connsiteY33" fmla="*/ 215306 h 257321"/>
                <a:gd name="connsiteX34" fmla="*/ 321395 w 1806696"/>
                <a:gd name="connsiteY34" fmla="*/ 212186 h 257321"/>
                <a:gd name="connsiteX35" fmla="*/ 72672 w 1806696"/>
                <a:gd name="connsiteY35" fmla="*/ 171874 h 257321"/>
                <a:gd name="connsiteX36" fmla="*/ 67363 w 1806696"/>
                <a:gd name="connsiteY36" fmla="*/ 177339 h 257321"/>
                <a:gd name="connsiteX37" fmla="*/ 74858 w 1806696"/>
                <a:gd name="connsiteY37" fmla="*/ 183273 h 257321"/>
                <a:gd name="connsiteX38" fmla="*/ 80636 w 1806696"/>
                <a:gd name="connsiteY38" fmla="*/ 179525 h 257321"/>
                <a:gd name="connsiteX39" fmla="*/ 72672 w 1806696"/>
                <a:gd name="connsiteY39" fmla="*/ 171874 h 257321"/>
                <a:gd name="connsiteX40" fmla="*/ 225861 w 1806696"/>
                <a:gd name="connsiteY40" fmla="*/ 186552 h 257321"/>
                <a:gd name="connsiteX41" fmla="*/ 208059 w 1806696"/>
                <a:gd name="connsiteY41" fmla="*/ 184366 h 257321"/>
                <a:gd name="connsiteX42" fmla="*/ 206343 w 1806696"/>
                <a:gd name="connsiteY42" fmla="*/ 188895 h 257321"/>
                <a:gd name="connsiteX43" fmla="*/ 219303 w 1806696"/>
                <a:gd name="connsiteY43" fmla="*/ 197483 h 257321"/>
                <a:gd name="connsiteX44" fmla="*/ 233358 w 1806696"/>
                <a:gd name="connsiteY44" fmla="*/ 194985 h 257321"/>
                <a:gd name="connsiteX45" fmla="*/ 225861 w 1806696"/>
                <a:gd name="connsiteY45" fmla="*/ 186552 h 257321"/>
                <a:gd name="connsiteX46" fmla="*/ 442853 w 1806696"/>
                <a:gd name="connsiteY46" fmla="*/ 212209 h 257321"/>
                <a:gd name="connsiteX47" fmla="*/ 433192 w 1806696"/>
                <a:gd name="connsiteY47" fmla="*/ 219345 h 257321"/>
                <a:gd name="connsiteX48" fmla="*/ 452101 w 1806696"/>
                <a:gd name="connsiteY48" fmla="*/ 218427 h 257321"/>
                <a:gd name="connsiteX49" fmla="*/ 442853 w 1806696"/>
                <a:gd name="connsiteY49" fmla="*/ 212209 h 257321"/>
                <a:gd name="connsiteX50" fmla="*/ 385096 w 1806696"/>
                <a:gd name="connsiteY50" fmla="*/ 177490 h 257321"/>
                <a:gd name="connsiteX51" fmla="*/ 378671 w 1806696"/>
                <a:gd name="connsiteY51" fmla="*/ 187587 h 257321"/>
                <a:gd name="connsiteX52" fmla="*/ 381424 w 1806696"/>
                <a:gd name="connsiteY52" fmla="*/ 186852 h 257321"/>
                <a:gd name="connsiteX53" fmla="*/ 385096 w 1806696"/>
                <a:gd name="connsiteY53" fmla="*/ 177490 h 257321"/>
                <a:gd name="connsiteX54" fmla="*/ 428787 w 1806696"/>
                <a:gd name="connsiteY54" fmla="*/ 176870 h 257321"/>
                <a:gd name="connsiteX55" fmla="*/ 423278 w 1806696"/>
                <a:gd name="connsiteY55" fmla="*/ 188504 h 257321"/>
                <a:gd name="connsiteX56" fmla="*/ 431357 w 1806696"/>
                <a:gd name="connsiteY56" fmla="*/ 197867 h 257321"/>
                <a:gd name="connsiteX57" fmla="*/ 446043 w 1806696"/>
                <a:gd name="connsiteY57" fmla="*/ 192543 h 257321"/>
                <a:gd name="connsiteX58" fmla="*/ 452284 w 1806696"/>
                <a:gd name="connsiteY58" fmla="*/ 186485 h 257321"/>
                <a:gd name="connsiteX59" fmla="*/ 444206 w 1806696"/>
                <a:gd name="connsiteY59" fmla="*/ 179142 h 257321"/>
                <a:gd name="connsiteX60" fmla="*/ 428787 w 1806696"/>
                <a:gd name="connsiteY60" fmla="*/ 176870 h 257321"/>
                <a:gd name="connsiteX61" fmla="*/ 646390 w 1806696"/>
                <a:gd name="connsiteY61" fmla="*/ 198420 h 257321"/>
                <a:gd name="connsiteX62" fmla="*/ 643326 w 1806696"/>
                <a:gd name="connsiteY62" fmla="*/ 204081 h 257321"/>
                <a:gd name="connsiteX63" fmla="*/ 639735 w 1806696"/>
                <a:gd name="connsiteY63" fmla="*/ 209234 h 257321"/>
                <a:gd name="connsiteX64" fmla="*/ 640827 w 1806696"/>
                <a:gd name="connsiteY64" fmla="*/ 222820 h 257321"/>
                <a:gd name="connsiteX65" fmla="*/ 644106 w 1806696"/>
                <a:gd name="connsiteY65" fmla="*/ 229690 h 257321"/>
                <a:gd name="connsiteX66" fmla="*/ 650822 w 1806696"/>
                <a:gd name="connsiteY66" fmla="*/ 233751 h 257321"/>
                <a:gd name="connsiteX67" fmla="*/ 654569 w 1806696"/>
                <a:gd name="connsiteY67" fmla="*/ 219384 h 257321"/>
                <a:gd name="connsiteX68" fmla="*/ 650821 w 1806696"/>
                <a:gd name="connsiteY68" fmla="*/ 215012 h 257321"/>
                <a:gd name="connsiteX69" fmla="*/ 659722 w 1806696"/>
                <a:gd name="connsiteY69" fmla="*/ 205955 h 257321"/>
                <a:gd name="connsiteX70" fmla="*/ 652852 w 1806696"/>
                <a:gd name="connsiteY70" fmla="*/ 199552 h 257321"/>
                <a:gd name="connsiteX71" fmla="*/ 646390 w 1806696"/>
                <a:gd name="connsiteY71" fmla="*/ 198420 h 257321"/>
                <a:gd name="connsiteX72" fmla="*/ 283165 w 1806696"/>
                <a:gd name="connsiteY72" fmla="*/ 143092 h 257321"/>
                <a:gd name="connsiteX73" fmla="*/ 280458 w 1806696"/>
                <a:gd name="connsiteY73" fmla="*/ 144813 h 257321"/>
                <a:gd name="connsiteX74" fmla="*/ 279907 w 1806696"/>
                <a:gd name="connsiteY74" fmla="*/ 153992 h 257321"/>
                <a:gd name="connsiteX75" fmla="*/ 284496 w 1806696"/>
                <a:gd name="connsiteY75" fmla="*/ 149403 h 257321"/>
                <a:gd name="connsiteX76" fmla="*/ 285598 w 1806696"/>
                <a:gd name="connsiteY76" fmla="*/ 148301 h 257321"/>
                <a:gd name="connsiteX77" fmla="*/ 285598 w 1806696"/>
                <a:gd name="connsiteY77" fmla="*/ 145364 h 257321"/>
                <a:gd name="connsiteX78" fmla="*/ 283165 w 1806696"/>
                <a:gd name="connsiteY78" fmla="*/ 143092 h 257321"/>
                <a:gd name="connsiteX79" fmla="*/ 723434 w 1806696"/>
                <a:gd name="connsiteY79" fmla="*/ 205642 h 257321"/>
                <a:gd name="connsiteX80" fmla="*/ 720780 w 1806696"/>
                <a:gd name="connsiteY80" fmla="*/ 212357 h 257321"/>
                <a:gd name="connsiteX81" fmla="*/ 723903 w 1806696"/>
                <a:gd name="connsiteY81" fmla="*/ 212826 h 257321"/>
                <a:gd name="connsiteX82" fmla="*/ 723434 w 1806696"/>
                <a:gd name="connsiteY82" fmla="*/ 205642 h 257321"/>
                <a:gd name="connsiteX83" fmla="*/ 613187 w 1806696"/>
                <a:gd name="connsiteY83" fmla="*/ 188309 h 257321"/>
                <a:gd name="connsiteX84" fmla="*/ 612095 w 1806696"/>
                <a:gd name="connsiteY84" fmla="*/ 188934 h 257321"/>
                <a:gd name="connsiteX85" fmla="*/ 613500 w 1806696"/>
                <a:gd name="connsiteY85" fmla="*/ 195492 h 257321"/>
                <a:gd name="connsiteX86" fmla="*/ 617091 w 1806696"/>
                <a:gd name="connsiteY86" fmla="*/ 197678 h 257321"/>
                <a:gd name="connsiteX87" fmla="*/ 617092 w 1806696"/>
                <a:gd name="connsiteY87" fmla="*/ 193774 h 257321"/>
                <a:gd name="connsiteX88" fmla="*/ 613187 w 1806696"/>
                <a:gd name="connsiteY88" fmla="*/ 188309 h 257321"/>
                <a:gd name="connsiteX89" fmla="*/ 889336 w 1806696"/>
                <a:gd name="connsiteY89" fmla="*/ 203961 h 257321"/>
                <a:gd name="connsiteX90" fmla="*/ 881603 w 1806696"/>
                <a:gd name="connsiteY90" fmla="*/ 203574 h 257321"/>
                <a:gd name="connsiteX91" fmla="*/ 880830 w 1806696"/>
                <a:gd name="connsiteY91" fmla="*/ 211695 h 257321"/>
                <a:gd name="connsiteX92" fmla="*/ 890303 w 1806696"/>
                <a:gd name="connsiteY92" fmla="*/ 223487 h 257321"/>
                <a:gd name="connsiteX93" fmla="*/ 899004 w 1806696"/>
                <a:gd name="connsiteY93" fmla="*/ 226775 h 257321"/>
                <a:gd name="connsiteX94" fmla="*/ 911183 w 1806696"/>
                <a:gd name="connsiteY94" fmla="*/ 220394 h 257321"/>
                <a:gd name="connsiteX95" fmla="*/ 901516 w 1806696"/>
                <a:gd name="connsiteY95" fmla="*/ 207441 h 257321"/>
                <a:gd name="connsiteX96" fmla="*/ 889336 w 1806696"/>
                <a:gd name="connsiteY96" fmla="*/ 203961 h 257321"/>
                <a:gd name="connsiteX97" fmla="*/ 710629 w 1806696"/>
                <a:gd name="connsiteY97" fmla="*/ 175192 h 257321"/>
                <a:gd name="connsiteX98" fmla="*/ 704695 w 1806696"/>
                <a:gd name="connsiteY98" fmla="*/ 182844 h 257321"/>
                <a:gd name="connsiteX99" fmla="*/ 699542 w 1806696"/>
                <a:gd name="connsiteY99" fmla="*/ 191432 h 257321"/>
                <a:gd name="connsiteX100" fmla="*/ 696106 w 1806696"/>
                <a:gd name="connsiteY100" fmla="*/ 196741 h 257321"/>
                <a:gd name="connsiteX101" fmla="*/ 703134 w 1806696"/>
                <a:gd name="connsiteY101" fmla="*/ 208141 h 257321"/>
                <a:gd name="connsiteX102" fmla="*/ 708287 w 1806696"/>
                <a:gd name="connsiteY102" fmla="*/ 212201 h 257321"/>
                <a:gd name="connsiteX103" fmla="*/ 712035 w 1806696"/>
                <a:gd name="connsiteY103" fmla="*/ 204549 h 257321"/>
                <a:gd name="connsiteX104" fmla="*/ 719061 w 1806696"/>
                <a:gd name="connsiteY104" fmla="*/ 196429 h 257321"/>
                <a:gd name="connsiteX105" fmla="*/ 724527 w 1806696"/>
                <a:gd name="connsiteY105" fmla="*/ 193774 h 257321"/>
                <a:gd name="connsiteX106" fmla="*/ 727806 w 1806696"/>
                <a:gd name="connsiteY106" fmla="*/ 184249 h 257321"/>
                <a:gd name="connsiteX107" fmla="*/ 722810 w 1806696"/>
                <a:gd name="connsiteY107" fmla="*/ 190964 h 257321"/>
                <a:gd name="connsiteX108" fmla="*/ 719530 w 1806696"/>
                <a:gd name="connsiteY108" fmla="*/ 182063 h 257321"/>
                <a:gd name="connsiteX109" fmla="*/ 710629 w 1806696"/>
                <a:gd name="connsiteY109" fmla="*/ 175192 h 257321"/>
                <a:gd name="connsiteX110" fmla="*/ 742485 w 1806696"/>
                <a:gd name="connsiteY110" fmla="*/ 173162 h 257321"/>
                <a:gd name="connsiteX111" fmla="*/ 739362 w 1806696"/>
                <a:gd name="connsiteY111" fmla="*/ 172850 h 257321"/>
                <a:gd name="connsiteX112" fmla="*/ 732804 w 1806696"/>
                <a:gd name="connsiteY112" fmla="*/ 179096 h 257321"/>
                <a:gd name="connsiteX113" fmla="*/ 734052 w 1806696"/>
                <a:gd name="connsiteY113" fmla="*/ 180969 h 257321"/>
                <a:gd name="connsiteX114" fmla="*/ 738894 w 1806696"/>
                <a:gd name="connsiteY114" fmla="*/ 184093 h 257321"/>
                <a:gd name="connsiteX115" fmla="*/ 751854 w 1806696"/>
                <a:gd name="connsiteY115" fmla="*/ 188153 h 257321"/>
                <a:gd name="connsiteX116" fmla="*/ 758257 w 1806696"/>
                <a:gd name="connsiteY116" fmla="*/ 185342 h 257321"/>
                <a:gd name="connsiteX117" fmla="*/ 762317 w 1806696"/>
                <a:gd name="connsiteY117" fmla="*/ 183156 h 257321"/>
                <a:gd name="connsiteX118" fmla="*/ 759975 w 1806696"/>
                <a:gd name="connsiteY118" fmla="*/ 179252 h 257321"/>
                <a:gd name="connsiteX119" fmla="*/ 742485 w 1806696"/>
                <a:gd name="connsiteY119" fmla="*/ 173162 h 257321"/>
                <a:gd name="connsiteX120" fmla="*/ 84384 w 1806696"/>
                <a:gd name="connsiteY120" fmla="*/ 69279 h 257321"/>
                <a:gd name="connsiteX121" fmla="*/ 81261 w 1806696"/>
                <a:gd name="connsiteY121" fmla="*/ 70372 h 257321"/>
                <a:gd name="connsiteX122" fmla="*/ 69236 w 1806696"/>
                <a:gd name="connsiteY122" fmla="*/ 81928 h 257321"/>
                <a:gd name="connsiteX123" fmla="*/ 63928 w 1806696"/>
                <a:gd name="connsiteY123" fmla="*/ 89892 h 257321"/>
                <a:gd name="connsiteX124" fmla="*/ 73921 w 1806696"/>
                <a:gd name="connsiteY124" fmla="*/ 95826 h 257321"/>
                <a:gd name="connsiteX125" fmla="*/ 80792 w 1806696"/>
                <a:gd name="connsiteY125" fmla="*/ 90985 h 257321"/>
                <a:gd name="connsiteX126" fmla="*/ 93441 w 1806696"/>
                <a:gd name="connsiteY126" fmla="*/ 84114 h 257321"/>
                <a:gd name="connsiteX127" fmla="*/ 99531 w 1806696"/>
                <a:gd name="connsiteY127" fmla="*/ 79273 h 257321"/>
                <a:gd name="connsiteX128" fmla="*/ 92660 w 1806696"/>
                <a:gd name="connsiteY128" fmla="*/ 71934 h 257321"/>
                <a:gd name="connsiteX129" fmla="*/ 92036 w 1806696"/>
                <a:gd name="connsiteY129" fmla="*/ 73183 h 257321"/>
                <a:gd name="connsiteX130" fmla="*/ 88131 w 1806696"/>
                <a:gd name="connsiteY130" fmla="*/ 78336 h 257321"/>
                <a:gd name="connsiteX131" fmla="*/ 85946 w 1806696"/>
                <a:gd name="connsiteY131" fmla="*/ 72558 h 257321"/>
                <a:gd name="connsiteX132" fmla="*/ 84384 w 1806696"/>
                <a:gd name="connsiteY132" fmla="*/ 69279 h 257321"/>
                <a:gd name="connsiteX133" fmla="*/ 997660 w 1806696"/>
                <a:gd name="connsiteY133" fmla="*/ 194420 h 257321"/>
                <a:gd name="connsiteX134" fmla="*/ 989815 w 1806696"/>
                <a:gd name="connsiteY134" fmla="*/ 213662 h 257321"/>
                <a:gd name="connsiteX135" fmla="*/ 994858 w 1806696"/>
                <a:gd name="connsiteY135" fmla="*/ 231410 h 257321"/>
                <a:gd name="connsiteX136" fmla="*/ 997660 w 1806696"/>
                <a:gd name="connsiteY136" fmla="*/ 232904 h 257321"/>
                <a:gd name="connsiteX137" fmla="*/ 1009430 w 1806696"/>
                <a:gd name="connsiteY137" fmla="*/ 222629 h 257321"/>
                <a:gd name="connsiteX138" fmla="*/ 1018771 w 1806696"/>
                <a:gd name="connsiteY138" fmla="*/ 216838 h 257321"/>
                <a:gd name="connsiteX139" fmla="*/ 1008309 w 1806696"/>
                <a:gd name="connsiteY139" fmla="*/ 212168 h 257321"/>
                <a:gd name="connsiteX140" fmla="*/ 1015782 w 1806696"/>
                <a:gd name="connsiteY140" fmla="*/ 199464 h 257321"/>
                <a:gd name="connsiteX141" fmla="*/ 997660 w 1806696"/>
                <a:gd name="connsiteY141" fmla="*/ 194420 h 257321"/>
                <a:gd name="connsiteX142" fmla="*/ 215087 w 1806696"/>
                <a:gd name="connsiteY142" fmla="*/ 81928 h 257321"/>
                <a:gd name="connsiteX143" fmla="*/ 209934 w 1806696"/>
                <a:gd name="connsiteY143" fmla="*/ 92390 h 257321"/>
                <a:gd name="connsiteX144" fmla="*/ 215868 w 1806696"/>
                <a:gd name="connsiteY144" fmla="*/ 96919 h 257321"/>
                <a:gd name="connsiteX145" fmla="*/ 221958 w 1806696"/>
                <a:gd name="connsiteY145" fmla="*/ 88955 h 257321"/>
                <a:gd name="connsiteX146" fmla="*/ 215087 w 1806696"/>
                <a:gd name="connsiteY146" fmla="*/ 81928 h 257321"/>
                <a:gd name="connsiteX147" fmla="*/ 633644 w 1806696"/>
                <a:gd name="connsiteY147" fmla="*/ 133966 h 257321"/>
                <a:gd name="connsiteX148" fmla="*/ 633020 w 1806696"/>
                <a:gd name="connsiteY148" fmla="*/ 133966 h 257321"/>
                <a:gd name="connsiteX149" fmla="*/ 624431 w 1806696"/>
                <a:gd name="connsiteY149" fmla="*/ 149114 h 257321"/>
                <a:gd name="connsiteX150" fmla="*/ 629428 w 1806696"/>
                <a:gd name="connsiteY150" fmla="*/ 151300 h 257321"/>
                <a:gd name="connsiteX151" fmla="*/ 632239 w 1806696"/>
                <a:gd name="connsiteY151" fmla="*/ 154267 h 257321"/>
                <a:gd name="connsiteX152" fmla="*/ 637548 w 1806696"/>
                <a:gd name="connsiteY152" fmla="*/ 156453 h 257321"/>
                <a:gd name="connsiteX153" fmla="*/ 638641 w 1806696"/>
                <a:gd name="connsiteY153" fmla="*/ 150207 h 257321"/>
                <a:gd name="connsiteX154" fmla="*/ 638017 w 1806696"/>
                <a:gd name="connsiteY154" fmla="*/ 143492 h 257321"/>
                <a:gd name="connsiteX155" fmla="*/ 633644 w 1806696"/>
                <a:gd name="connsiteY155" fmla="*/ 133966 h 257321"/>
                <a:gd name="connsiteX156" fmla="*/ 437966 w 1806696"/>
                <a:gd name="connsiteY156" fmla="*/ 102407 h 257321"/>
                <a:gd name="connsiteX157" fmla="*/ 431173 w 1806696"/>
                <a:gd name="connsiteY157" fmla="*/ 109383 h 257321"/>
                <a:gd name="connsiteX158" fmla="*/ 437047 w 1806696"/>
                <a:gd name="connsiteY158" fmla="*/ 114523 h 257321"/>
                <a:gd name="connsiteX159" fmla="*/ 443472 w 1806696"/>
                <a:gd name="connsiteY159" fmla="*/ 119296 h 257321"/>
                <a:gd name="connsiteX160" fmla="*/ 443106 w 1806696"/>
                <a:gd name="connsiteY160" fmla="*/ 110852 h 257321"/>
                <a:gd name="connsiteX161" fmla="*/ 437966 w 1806696"/>
                <a:gd name="connsiteY161" fmla="*/ 102407 h 257321"/>
                <a:gd name="connsiteX162" fmla="*/ 451182 w 1806696"/>
                <a:gd name="connsiteY162" fmla="*/ 103692 h 257321"/>
                <a:gd name="connsiteX163" fmla="*/ 448796 w 1806696"/>
                <a:gd name="connsiteY163" fmla="*/ 107547 h 257321"/>
                <a:gd name="connsiteX164" fmla="*/ 453018 w 1806696"/>
                <a:gd name="connsiteY164" fmla="*/ 111402 h 257321"/>
                <a:gd name="connsiteX165" fmla="*/ 454854 w 1806696"/>
                <a:gd name="connsiteY165" fmla="*/ 107547 h 257321"/>
                <a:gd name="connsiteX166" fmla="*/ 451182 w 1806696"/>
                <a:gd name="connsiteY166" fmla="*/ 103692 h 257321"/>
                <a:gd name="connsiteX167" fmla="*/ 756696 w 1806696"/>
                <a:gd name="connsiteY167" fmla="*/ 146303 h 257321"/>
                <a:gd name="connsiteX168" fmla="*/ 755290 w 1806696"/>
                <a:gd name="connsiteY168" fmla="*/ 158795 h 257321"/>
                <a:gd name="connsiteX169" fmla="*/ 762161 w 1806696"/>
                <a:gd name="connsiteY169" fmla="*/ 160045 h 257321"/>
                <a:gd name="connsiteX170" fmla="*/ 756696 w 1806696"/>
                <a:gd name="connsiteY170" fmla="*/ 146303 h 257321"/>
                <a:gd name="connsiteX171" fmla="*/ 768759 w 1806696"/>
                <a:gd name="connsiteY171" fmla="*/ 142672 h 257321"/>
                <a:gd name="connsiteX172" fmla="*/ 763098 w 1806696"/>
                <a:gd name="connsiteY172" fmla="*/ 145210 h 257321"/>
                <a:gd name="connsiteX173" fmla="*/ 763879 w 1806696"/>
                <a:gd name="connsiteY173" fmla="*/ 153798 h 257321"/>
                <a:gd name="connsiteX174" fmla="*/ 768719 w 1806696"/>
                <a:gd name="connsiteY174" fmla="*/ 157078 h 257321"/>
                <a:gd name="connsiteX175" fmla="*/ 778245 w 1806696"/>
                <a:gd name="connsiteY175" fmla="*/ 165042 h 257321"/>
                <a:gd name="connsiteX176" fmla="*/ 784491 w 1806696"/>
                <a:gd name="connsiteY176" fmla="*/ 167540 h 257321"/>
                <a:gd name="connsiteX177" fmla="*/ 791050 w 1806696"/>
                <a:gd name="connsiteY177" fmla="*/ 152393 h 257321"/>
                <a:gd name="connsiteX178" fmla="*/ 774653 w 1806696"/>
                <a:gd name="connsiteY178" fmla="*/ 146459 h 257321"/>
                <a:gd name="connsiteX179" fmla="*/ 768759 w 1806696"/>
                <a:gd name="connsiteY179" fmla="*/ 142672 h 257321"/>
                <a:gd name="connsiteX180" fmla="*/ 82509 w 1806696"/>
                <a:gd name="connsiteY180" fmla="*/ 44138 h 257321"/>
                <a:gd name="connsiteX181" fmla="*/ 76420 w 1806696"/>
                <a:gd name="connsiteY181" fmla="*/ 51789 h 257321"/>
                <a:gd name="connsiteX182" fmla="*/ 81573 w 1806696"/>
                <a:gd name="connsiteY182" fmla="*/ 57099 h 257321"/>
                <a:gd name="connsiteX183" fmla="*/ 85477 w 1806696"/>
                <a:gd name="connsiteY183" fmla="*/ 46636 h 257321"/>
                <a:gd name="connsiteX184" fmla="*/ 82509 w 1806696"/>
                <a:gd name="connsiteY184" fmla="*/ 44138 h 257321"/>
                <a:gd name="connsiteX185" fmla="*/ 37381 w 1806696"/>
                <a:gd name="connsiteY185" fmla="*/ 31020 h 257321"/>
                <a:gd name="connsiteX186" fmla="*/ 29729 w 1806696"/>
                <a:gd name="connsiteY186" fmla="*/ 38048 h 257321"/>
                <a:gd name="connsiteX187" fmla="*/ 26293 w 1806696"/>
                <a:gd name="connsiteY187" fmla="*/ 51321 h 257321"/>
                <a:gd name="connsiteX188" fmla="*/ 26606 w 1806696"/>
                <a:gd name="connsiteY188" fmla="*/ 57723 h 257321"/>
                <a:gd name="connsiteX189" fmla="*/ 37068 w 1806696"/>
                <a:gd name="connsiteY189" fmla="*/ 64594 h 257321"/>
                <a:gd name="connsiteX190" fmla="*/ 44408 w 1806696"/>
                <a:gd name="connsiteY190" fmla="*/ 51165 h 257321"/>
                <a:gd name="connsiteX191" fmla="*/ 43315 w 1806696"/>
                <a:gd name="connsiteY191" fmla="*/ 45075 h 257321"/>
                <a:gd name="connsiteX192" fmla="*/ 40035 w 1806696"/>
                <a:gd name="connsiteY192" fmla="*/ 37735 h 257321"/>
                <a:gd name="connsiteX193" fmla="*/ 37381 w 1806696"/>
                <a:gd name="connsiteY193" fmla="*/ 31020 h 257321"/>
                <a:gd name="connsiteX194" fmla="*/ 198690 w 1806696"/>
                <a:gd name="connsiteY194" fmla="*/ 44918 h 257321"/>
                <a:gd name="connsiteX195" fmla="*/ 196505 w 1806696"/>
                <a:gd name="connsiteY195" fmla="*/ 47105 h 257321"/>
                <a:gd name="connsiteX196" fmla="*/ 198378 w 1806696"/>
                <a:gd name="connsiteY196" fmla="*/ 50540 h 257321"/>
                <a:gd name="connsiteX197" fmla="*/ 200408 w 1806696"/>
                <a:gd name="connsiteY197" fmla="*/ 48978 h 257321"/>
                <a:gd name="connsiteX198" fmla="*/ 198690 w 1806696"/>
                <a:gd name="connsiteY198" fmla="*/ 44918 h 257321"/>
                <a:gd name="connsiteX199" fmla="*/ 45189 w 1806696"/>
                <a:gd name="connsiteY199" fmla="*/ 18372 h 257321"/>
                <a:gd name="connsiteX200" fmla="*/ 35820 w 1806696"/>
                <a:gd name="connsiteY200" fmla="*/ 21963 h 257321"/>
                <a:gd name="connsiteX201" fmla="*/ 34727 w 1806696"/>
                <a:gd name="connsiteY201" fmla="*/ 24462 h 257321"/>
                <a:gd name="connsiteX202" fmla="*/ 37850 w 1806696"/>
                <a:gd name="connsiteY202" fmla="*/ 25087 h 257321"/>
                <a:gd name="connsiteX203" fmla="*/ 45189 w 1806696"/>
                <a:gd name="connsiteY203" fmla="*/ 18372 h 257321"/>
                <a:gd name="connsiteX204" fmla="*/ 384912 w 1806696"/>
                <a:gd name="connsiteY204" fmla="*/ 66794 h 257321"/>
                <a:gd name="connsiteX205" fmla="*/ 364719 w 1806696"/>
                <a:gd name="connsiteY205" fmla="*/ 73953 h 257321"/>
                <a:gd name="connsiteX206" fmla="*/ 363984 w 1806696"/>
                <a:gd name="connsiteY206" fmla="*/ 76340 h 257321"/>
                <a:gd name="connsiteX207" fmla="*/ 376651 w 1806696"/>
                <a:gd name="connsiteY207" fmla="*/ 85885 h 257321"/>
                <a:gd name="connsiteX208" fmla="*/ 380506 w 1806696"/>
                <a:gd name="connsiteY208" fmla="*/ 93963 h 257321"/>
                <a:gd name="connsiteX209" fmla="*/ 381424 w 1806696"/>
                <a:gd name="connsiteY209" fmla="*/ 91943 h 257321"/>
                <a:gd name="connsiteX210" fmla="*/ 384728 w 1806696"/>
                <a:gd name="connsiteY210" fmla="*/ 91760 h 257321"/>
                <a:gd name="connsiteX211" fmla="*/ 384912 w 1806696"/>
                <a:gd name="connsiteY211" fmla="*/ 66794 h 257321"/>
                <a:gd name="connsiteX212" fmla="*/ 299549 w 1806696"/>
                <a:gd name="connsiteY212" fmla="*/ 51740 h 257321"/>
                <a:gd name="connsiteX213" fmla="*/ 294410 w 1806696"/>
                <a:gd name="connsiteY213" fmla="*/ 58900 h 257321"/>
                <a:gd name="connsiteX214" fmla="*/ 295878 w 1806696"/>
                <a:gd name="connsiteY214" fmla="*/ 65325 h 257321"/>
                <a:gd name="connsiteX215" fmla="*/ 290371 w 1806696"/>
                <a:gd name="connsiteY215" fmla="*/ 71750 h 257321"/>
                <a:gd name="connsiteX216" fmla="*/ 279724 w 1806696"/>
                <a:gd name="connsiteY216" fmla="*/ 82398 h 257321"/>
                <a:gd name="connsiteX217" fmla="*/ 279356 w 1806696"/>
                <a:gd name="connsiteY217" fmla="*/ 102407 h 257321"/>
                <a:gd name="connsiteX218" fmla="*/ 280642 w 1806696"/>
                <a:gd name="connsiteY218" fmla="*/ 108282 h 257321"/>
                <a:gd name="connsiteX219" fmla="*/ 285965 w 1806696"/>
                <a:gd name="connsiteY219" fmla="*/ 104977 h 257321"/>
                <a:gd name="connsiteX220" fmla="*/ 294409 w 1806696"/>
                <a:gd name="connsiteY220" fmla="*/ 97451 h 257321"/>
                <a:gd name="connsiteX221" fmla="*/ 301201 w 1806696"/>
                <a:gd name="connsiteY221" fmla="*/ 99654 h 257321"/>
                <a:gd name="connsiteX222" fmla="*/ 311298 w 1806696"/>
                <a:gd name="connsiteY222" fmla="*/ 101306 h 257321"/>
                <a:gd name="connsiteX223" fmla="*/ 318274 w 1806696"/>
                <a:gd name="connsiteY223" fmla="*/ 95432 h 257321"/>
                <a:gd name="connsiteX224" fmla="*/ 326352 w 1806696"/>
                <a:gd name="connsiteY224" fmla="*/ 94147 h 257321"/>
                <a:gd name="connsiteX225" fmla="*/ 330574 w 1806696"/>
                <a:gd name="connsiteY225" fmla="*/ 91393 h 257321"/>
                <a:gd name="connsiteX226" fmla="*/ 325801 w 1806696"/>
                <a:gd name="connsiteY226" fmla="*/ 87354 h 257321"/>
                <a:gd name="connsiteX227" fmla="*/ 320110 w 1806696"/>
                <a:gd name="connsiteY227" fmla="*/ 89924 h 257321"/>
                <a:gd name="connsiteX228" fmla="*/ 313685 w 1806696"/>
                <a:gd name="connsiteY228" fmla="*/ 84233 h 257321"/>
                <a:gd name="connsiteX229" fmla="*/ 310197 w 1806696"/>
                <a:gd name="connsiteY229" fmla="*/ 77257 h 257321"/>
                <a:gd name="connsiteX230" fmla="*/ 316989 w 1806696"/>
                <a:gd name="connsiteY230" fmla="*/ 79460 h 257321"/>
                <a:gd name="connsiteX231" fmla="*/ 314419 w 1806696"/>
                <a:gd name="connsiteY231" fmla="*/ 73402 h 257321"/>
                <a:gd name="connsiteX232" fmla="*/ 313685 w 1806696"/>
                <a:gd name="connsiteY232" fmla="*/ 70098 h 257321"/>
                <a:gd name="connsiteX233" fmla="*/ 299549 w 1806696"/>
                <a:gd name="connsiteY233" fmla="*/ 51740 h 257321"/>
                <a:gd name="connsiteX234" fmla="*/ 1662852 w 1806696"/>
                <a:gd name="connsiteY234" fmla="*/ 244162 h 257321"/>
                <a:gd name="connsiteX235" fmla="*/ 1661447 w 1806696"/>
                <a:gd name="connsiteY235" fmla="*/ 247754 h 257321"/>
                <a:gd name="connsiteX236" fmla="*/ 1669879 w 1806696"/>
                <a:gd name="connsiteY236" fmla="*/ 250252 h 257321"/>
                <a:gd name="connsiteX237" fmla="*/ 1662852 w 1806696"/>
                <a:gd name="connsiteY237" fmla="*/ 244162 h 257321"/>
                <a:gd name="connsiteX238" fmla="*/ 527183 w 1806696"/>
                <a:gd name="connsiteY238" fmla="*/ 78910 h 257321"/>
                <a:gd name="connsiteX239" fmla="*/ 516902 w 1806696"/>
                <a:gd name="connsiteY239" fmla="*/ 85151 h 257321"/>
                <a:gd name="connsiteX240" fmla="*/ 512129 w 1806696"/>
                <a:gd name="connsiteY240" fmla="*/ 92311 h 257321"/>
                <a:gd name="connsiteX241" fmla="*/ 518921 w 1806696"/>
                <a:gd name="connsiteY241" fmla="*/ 98002 h 257321"/>
                <a:gd name="connsiteX242" fmla="*/ 527917 w 1806696"/>
                <a:gd name="connsiteY242" fmla="*/ 91760 h 257321"/>
                <a:gd name="connsiteX243" fmla="*/ 527183 w 1806696"/>
                <a:gd name="connsiteY243" fmla="*/ 78910 h 257321"/>
                <a:gd name="connsiteX244" fmla="*/ 133105 w 1806696"/>
                <a:gd name="connsiteY244" fmla="*/ 21651 h 257321"/>
                <a:gd name="connsiteX245" fmla="*/ 130137 w 1806696"/>
                <a:gd name="connsiteY245" fmla="*/ 25087 h 257321"/>
                <a:gd name="connsiteX246" fmla="*/ 138882 w 1806696"/>
                <a:gd name="connsiteY246" fmla="*/ 33363 h 257321"/>
                <a:gd name="connsiteX247" fmla="*/ 140913 w 1806696"/>
                <a:gd name="connsiteY247" fmla="*/ 30708 h 257321"/>
                <a:gd name="connsiteX248" fmla="*/ 133105 w 1806696"/>
                <a:gd name="connsiteY248" fmla="*/ 21651 h 257321"/>
                <a:gd name="connsiteX249" fmla="*/ 177766 w 1806696"/>
                <a:gd name="connsiteY249" fmla="*/ 26961 h 257321"/>
                <a:gd name="connsiteX250" fmla="*/ 163243 w 1806696"/>
                <a:gd name="connsiteY250" fmla="*/ 40390 h 257321"/>
                <a:gd name="connsiteX251" fmla="*/ 164023 w 1806696"/>
                <a:gd name="connsiteY251" fmla="*/ 43825 h 257321"/>
                <a:gd name="connsiteX252" fmla="*/ 168083 w 1806696"/>
                <a:gd name="connsiteY252" fmla="*/ 50696 h 257321"/>
                <a:gd name="connsiteX253" fmla="*/ 178234 w 1806696"/>
                <a:gd name="connsiteY253" fmla="*/ 46324 h 257321"/>
                <a:gd name="connsiteX254" fmla="*/ 180733 w 1806696"/>
                <a:gd name="connsiteY254" fmla="*/ 44450 h 257321"/>
                <a:gd name="connsiteX255" fmla="*/ 181669 w 1806696"/>
                <a:gd name="connsiteY255" fmla="*/ 32582 h 257321"/>
                <a:gd name="connsiteX256" fmla="*/ 180888 w 1806696"/>
                <a:gd name="connsiteY256" fmla="*/ 29147 h 257321"/>
                <a:gd name="connsiteX257" fmla="*/ 177766 w 1806696"/>
                <a:gd name="connsiteY257" fmla="*/ 26961 h 257321"/>
                <a:gd name="connsiteX258" fmla="*/ 1647081 w 1806696"/>
                <a:gd name="connsiteY258" fmla="*/ 231435 h 257321"/>
                <a:gd name="connsiteX259" fmla="*/ 1638804 w 1806696"/>
                <a:gd name="connsiteY259" fmla="*/ 232606 h 257321"/>
                <a:gd name="connsiteX260" fmla="*/ 1631465 w 1806696"/>
                <a:gd name="connsiteY260" fmla="*/ 234168 h 257321"/>
                <a:gd name="connsiteX261" fmla="*/ 1628499 w 1806696"/>
                <a:gd name="connsiteY261" fmla="*/ 233856 h 257321"/>
                <a:gd name="connsiteX262" fmla="*/ 1627874 w 1806696"/>
                <a:gd name="connsiteY262" fmla="*/ 235886 h 257321"/>
                <a:gd name="connsiteX263" fmla="*/ 1630216 w 1806696"/>
                <a:gd name="connsiteY263" fmla="*/ 237447 h 257321"/>
                <a:gd name="connsiteX264" fmla="*/ 1639585 w 1806696"/>
                <a:gd name="connsiteY264" fmla="*/ 244943 h 257321"/>
                <a:gd name="connsiteX265" fmla="*/ 1643177 w 1806696"/>
                <a:gd name="connsiteY265" fmla="*/ 247441 h 257321"/>
                <a:gd name="connsiteX266" fmla="*/ 1655201 w 1806696"/>
                <a:gd name="connsiteY266" fmla="*/ 237760 h 257321"/>
                <a:gd name="connsiteX267" fmla="*/ 1656606 w 1806696"/>
                <a:gd name="connsiteY267" fmla="*/ 236042 h 257321"/>
                <a:gd name="connsiteX268" fmla="*/ 1655825 w 1806696"/>
                <a:gd name="connsiteY268" fmla="*/ 234012 h 257321"/>
                <a:gd name="connsiteX269" fmla="*/ 1647081 w 1806696"/>
                <a:gd name="connsiteY269" fmla="*/ 231435 h 257321"/>
                <a:gd name="connsiteX270" fmla="*/ 1150289 w 1806696"/>
                <a:gd name="connsiteY270" fmla="*/ 159298 h 257321"/>
                <a:gd name="connsiteX271" fmla="*/ 1127498 w 1806696"/>
                <a:gd name="connsiteY271" fmla="*/ 168826 h 257321"/>
                <a:gd name="connsiteX272" fmla="*/ 1133102 w 1806696"/>
                <a:gd name="connsiteY272" fmla="*/ 175738 h 257321"/>
                <a:gd name="connsiteX273" fmla="*/ 1147674 w 1806696"/>
                <a:gd name="connsiteY273" fmla="*/ 171815 h 257321"/>
                <a:gd name="connsiteX274" fmla="*/ 1153465 w 1806696"/>
                <a:gd name="connsiteY274" fmla="*/ 160046 h 257321"/>
                <a:gd name="connsiteX275" fmla="*/ 1150289 w 1806696"/>
                <a:gd name="connsiteY275" fmla="*/ 159298 h 257321"/>
                <a:gd name="connsiteX276" fmla="*/ 92036 w 1806696"/>
                <a:gd name="connsiteY276" fmla="*/ 5879 h 257321"/>
                <a:gd name="connsiteX277" fmla="*/ 84541 w 1806696"/>
                <a:gd name="connsiteY277" fmla="*/ 8846 h 257321"/>
                <a:gd name="connsiteX278" fmla="*/ 88287 w 1806696"/>
                <a:gd name="connsiteY278" fmla="*/ 11657 h 257321"/>
                <a:gd name="connsiteX279" fmla="*/ 96408 w 1806696"/>
                <a:gd name="connsiteY279" fmla="*/ 8534 h 257321"/>
                <a:gd name="connsiteX280" fmla="*/ 92036 w 1806696"/>
                <a:gd name="connsiteY280" fmla="*/ 5879 h 257321"/>
                <a:gd name="connsiteX281" fmla="*/ 408410 w 1806696"/>
                <a:gd name="connsiteY281" fmla="*/ 49354 h 257321"/>
                <a:gd name="connsiteX282" fmla="*/ 388767 w 1806696"/>
                <a:gd name="connsiteY282" fmla="*/ 60001 h 257321"/>
                <a:gd name="connsiteX283" fmla="*/ 389134 w 1806696"/>
                <a:gd name="connsiteY283" fmla="*/ 197132 h 257321"/>
                <a:gd name="connsiteX284" fmla="*/ 408042 w 1806696"/>
                <a:gd name="connsiteY284" fmla="*/ 207780 h 257321"/>
                <a:gd name="connsiteX285" fmla="*/ 419975 w 1806696"/>
                <a:gd name="connsiteY285" fmla="*/ 193278 h 257321"/>
                <a:gd name="connsiteX286" fmla="*/ 420341 w 1806696"/>
                <a:gd name="connsiteY286" fmla="*/ 131963 h 257321"/>
                <a:gd name="connsiteX287" fmla="*/ 419791 w 1806696"/>
                <a:gd name="connsiteY287" fmla="*/ 64040 h 257321"/>
                <a:gd name="connsiteX288" fmla="*/ 408410 w 1806696"/>
                <a:gd name="connsiteY288" fmla="*/ 49354 h 257321"/>
                <a:gd name="connsiteX289" fmla="*/ 594761 w 1806696"/>
                <a:gd name="connsiteY289" fmla="*/ 74783 h 257321"/>
                <a:gd name="connsiteX290" fmla="*/ 586953 w 1806696"/>
                <a:gd name="connsiteY290" fmla="*/ 79780 h 257321"/>
                <a:gd name="connsiteX291" fmla="*/ 593200 w 1806696"/>
                <a:gd name="connsiteY291" fmla="*/ 86963 h 257321"/>
                <a:gd name="connsiteX292" fmla="*/ 601320 w 1806696"/>
                <a:gd name="connsiteY292" fmla="*/ 79311 h 257321"/>
                <a:gd name="connsiteX293" fmla="*/ 594761 w 1806696"/>
                <a:gd name="connsiteY293" fmla="*/ 74783 h 257321"/>
                <a:gd name="connsiteX294" fmla="*/ 181201 w 1806696"/>
                <a:gd name="connsiteY294" fmla="*/ 14624 h 257321"/>
                <a:gd name="connsiteX295" fmla="*/ 176516 w 1806696"/>
                <a:gd name="connsiteY295" fmla="*/ 18060 h 257321"/>
                <a:gd name="connsiteX296" fmla="*/ 180576 w 1806696"/>
                <a:gd name="connsiteY296" fmla="*/ 20402 h 257321"/>
                <a:gd name="connsiteX297" fmla="*/ 183699 w 1806696"/>
                <a:gd name="connsiteY297" fmla="*/ 17903 h 257321"/>
                <a:gd name="connsiteX298" fmla="*/ 181201 w 1806696"/>
                <a:gd name="connsiteY298" fmla="*/ 14624 h 257321"/>
                <a:gd name="connsiteX299" fmla="*/ 141733 w 1806696"/>
                <a:gd name="connsiteY299" fmla="*/ 3459 h 257321"/>
                <a:gd name="connsiteX300" fmla="*/ 182294 w 1806696"/>
                <a:gd name="connsiteY300" fmla="*/ 10564 h 257321"/>
                <a:gd name="connsiteX301" fmla="*/ 200252 w 1806696"/>
                <a:gd name="connsiteY301" fmla="*/ 17123 h 257321"/>
                <a:gd name="connsiteX302" fmla="*/ 234450 w 1806696"/>
                <a:gd name="connsiteY302" fmla="*/ 56006 h 257321"/>
                <a:gd name="connsiteX303" fmla="*/ 237417 w 1806696"/>
                <a:gd name="connsiteY303" fmla="*/ 80054 h 257321"/>
                <a:gd name="connsiteX304" fmla="*/ 237886 w 1806696"/>
                <a:gd name="connsiteY304" fmla="*/ 108630 h 257321"/>
                <a:gd name="connsiteX305" fmla="*/ 232889 w 1806696"/>
                <a:gd name="connsiteY305" fmla="*/ 113315 h 257321"/>
                <a:gd name="connsiteX306" fmla="*/ 142943 w 1806696"/>
                <a:gd name="connsiteY306" fmla="*/ 113315 h 257321"/>
                <a:gd name="connsiteX307" fmla="*/ 137790 w 1806696"/>
                <a:gd name="connsiteY307" fmla="*/ 108006 h 257321"/>
                <a:gd name="connsiteX308" fmla="*/ 136853 w 1806696"/>
                <a:gd name="connsiteY308" fmla="*/ 55225 h 257321"/>
                <a:gd name="connsiteX309" fmla="*/ 126703 w 1806696"/>
                <a:gd name="connsiteY309" fmla="*/ 44762 h 257321"/>
                <a:gd name="connsiteX310" fmla="*/ 106246 w 1806696"/>
                <a:gd name="connsiteY310" fmla="*/ 48666 h 257321"/>
                <a:gd name="connsiteX311" fmla="*/ 102654 w 1806696"/>
                <a:gd name="connsiteY311" fmla="*/ 60534 h 257321"/>
                <a:gd name="connsiteX312" fmla="*/ 102654 w 1806696"/>
                <a:gd name="connsiteY312" fmla="*/ 155946 h 257321"/>
                <a:gd name="connsiteX313" fmla="*/ 103435 w 1806696"/>
                <a:gd name="connsiteY313" fmla="*/ 201231 h 257321"/>
                <a:gd name="connsiteX314" fmla="*/ 121705 w 1806696"/>
                <a:gd name="connsiteY314" fmla="*/ 213099 h 257321"/>
                <a:gd name="connsiteX315" fmla="*/ 136696 w 1806696"/>
                <a:gd name="connsiteY315" fmla="*/ 200450 h 257321"/>
                <a:gd name="connsiteX316" fmla="*/ 137634 w 1806696"/>
                <a:gd name="connsiteY316" fmla="*/ 161411 h 257321"/>
                <a:gd name="connsiteX317" fmla="*/ 147940 w 1806696"/>
                <a:gd name="connsiteY317" fmla="*/ 152042 h 257321"/>
                <a:gd name="connsiteX318" fmla="*/ 231483 w 1806696"/>
                <a:gd name="connsiteY318" fmla="*/ 151886 h 257321"/>
                <a:gd name="connsiteX319" fmla="*/ 237729 w 1806696"/>
                <a:gd name="connsiteY319" fmla="*/ 158132 h 257321"/>
                <a:gd name="connsiteX320" fmla="*/ 237886 w 1806696"/>
                <a:gd name="connsiteY320" fmla="*/ 173435 h 257321"/>
                <a:gd name="connsiteX321" fmla="*/ 230858 w 1806696"/>
                <a:gd name="connsiteY321" fmla="*/ 213255 h 257321"/>
                <a:gd name="connsiteX322" fmla="*/ 186198 w 1806696"/>
                <a:gd name="connsiteY322" fmla="*/ 245111 h 257321"/>
                <a:gd name="connsiteX323" fmla="*/ 100468 w 1806696"/>
                <a:gd name="connsiteY323" fmla="*/ 253856 h 257321"/>
                <a:gd name="connsiteX324" fmla="*/ 46126 w 1806696"/>
                <a:gd name="connsiteY324" fmla="*/ 243550 h 257321"/>
                <a:gd name="connsiteX325" fmla="*/ 3495 w 1806696"/>
                <a:gd name="connsiteY325" fmla="*/ 187333 h 257321"/>
                <a:gd name="connsiteX326" fmla="*/ 1933 w 1806696"/>
                <a:gd name="connsiteY326" fmla="*/ 133303 h 257321"/>
                <a:gd name="connsiteX327" fmla="*/ 59 w 1806696"/>
                <a:gd name="connsiteY327" fmla="*/ 124558 h 257321"/>
                <a:gd name="connsiteX328" fmla="*/ 1464 w 1806696"/>
                <a:gd name="connsiteY328" fmla="*/ 63657 h 257321"/>
                <a:gd name="connsiteX329" fmla="*/ 4744 w 1806696"/>
                <a:gd name="connsiteY329" fmla="*/ 54600 h 257321"/>
                <a:gd name="connsiteX330" fmla="*/ 45033 w 1806696"/>
                <a:gd name="connsiteY330" fmla="*/ 15249 h 257321"/>
                <a:gd name="connsiteX331" fmla="*/ 100468 w 1806696"/>
                <a:gd name="connsiteY331" fmla="*/ 3381 h 257321"/>
                <a:gd name="connsiteX332" fmla="*/ 141733 w 1806696"/>
                <a:gd name="connsiteY332" fmla="*/ 3459 h 257321"/>
                <a:gd name="connsiteX333" fmla="*/ 1682587 w 1806696"/>
                <a:gd name="connsiteY333" fmla="*/ 221402 h 257321"/>
                <a:gd name="connsiteX334" fmla="*/ 1675033 w 1806696"/>
                <a:gd name="connsiteY334" fmla="*/ 226360 h 257321"/>
                <a:gd name="connsiteX335" fmla="*/ 1660823 w 1806696"/>
                <a:gd name="connsiteY335" fmla="*/ 238853 h 257321"/>
                <a:gd name="connsiteX336" fmla="*/ 1672377 w 1806696"/>
                <a:gd name="connsiteY336" fmla="*/ 240727 h 257321"/>
                <a:gd name="connsiteX337" fmla="*/ 1690024 w 1806696"/>
                <a:gd name="connsiteY337" fmla="*/ 243694 h 257321"/>
                <a:gd name="connsiteX338" fmla="*/ 1700798 w 1806696"/>
                <a:gd name="connsiteY338" fmla="*/ 244630 h 257321"/>
                <a:gd name="connsiteX339" fmla="*/ 1697363 w 1806696"/>
                <a:gd name="connsiteY339" fmla="*/ 240258 h 257321"/>
                <a:gd name="connsiteX340" fmla="*/ 1696738 w 1806696"/>
                <a:gd name="connsiteY340" fmla="*/ 238228 h 257321"/>
                <a:gd name="connsiteX341" fmla="*/ 1690649 w 1806696"/>
                <a:gd name="connsiteY341" fmla="*/ 228703 h 257321"/>
                <a:gd name="connsiteX342" fmla="*/ 1689087 w 1806696"/>
                <a:gd name="connsiteY342" fmla="*/ 227453 h 257321"/>
                <a:gd name="connsiteX343" fmla="*/ 1682587 w 1806696"/>
                <a:gd name="connsiteY343" fmla="*/ 221402 h 257321"/>
                <a:gd name="connsiteX344" fmla="*/ 1707357 w 1806696"/>
                <a:gd name="connsiteY344" fmla="*/ 222300 h 257321"/>
                <a:gd name="connsiteX345" fmla="*/ 1699861 w 1806696"/>
                <a:gd name="connsiteY345" fmla="*/ 227453 h 257321"/>
                <a:gd name="connsiteX346" fmla="*/ 1704390 w 1806696"/>
                <a:gd name="connsiteY346" fmla="*/ 233075 h 257321"/>
                <a:gd name="connsiteX347" fmla="*/ 1708607 w 1806696"/>
                <a:gd name="connsiteY347" fmla="*/ 231357 h 257321"/>
                <a:gd name="connsiteX348" fmla="*/ 1708450 w 1806696"/>
                <a:gd name="connsiteY348" fmla="*/ 228234 h 257321"/>
                <a:gd name="connsiteX349" fmla="*/ 1707357 w 1806696"/>
                <a:gd name="connsiteY349" fmla="*/ 222300 h 257321"/>
                <a:gd name="connsiteX350" fmla="*/ 462748 w 1806696"/>
                <a:gd name="connsiteY350" fmla="*/ 42745 h 257321"/>
                <a:gd name="connsiteX351" fmla="*/ 459076 w 1806696"/>
                <a:gd name="connsiteY351" fmla="*/ 42745 h 257321"/>
                <a:gd name="connsiteX352" fmla="*/ 454854 w 1806696"/>
                <a:gd name="connsiteY352" fmla="*/ 52658 h 257321"/>
                <a:gd name="connsiteX353" fmla="*/ 450448 w 1806696"/>
                <a:gd name="connsiteY353" fmla="*/ 57798 h 257321"/>
                <a:gd name="connsiteX354" fmla="*/ 432641 w 1806696"/>
                <a:gd name="connsiteY354" fmla="*/ 64224 h 257321"/>
                <a:gd name="connsiteX355" fmla="*/ 428052 w 1806696"/>
                <a:gd name="connsiteY355" fmla="*/ 83866 h 257321"/>
                <a:gd name="connsiteX356" fmla="*/ 444023 w 1806696"/>
                <a:gd name="connsiteY356" fmla="*/ 94146 h 257321"/>
                <a:gd name="connsiteX357" fmla="*/ 449162 w 1806696"/>
                <a:gd name="connsiteY357" fmla="*/ 89741 h 257321"/>
                <a:gd name="connsiteX358" fmla="*/ 458893 w 1806696"/>
                <a:gd name="connsiteY358" fmla="*/ 70282 h 257321"/>
                <a:gd name="connsiteX359" fmla="*/ 460728 w 1806696"/>
                <a:gd name="connsiteY359" fmla="*/ 68813 h 257321"/>
                <a:gd name="connsiteX360" fmla="*/ 464584 w 1806696"/>
                <a:gd name="connsiteY360" fmla="*/ 60552 h 257321"/>
                <a:gd name="connsiteX361" fmla="*/ 465685 w 1806696"/>
                <a:gd name="connsiteY361" fmla="*/ 54310 h 257321"/>
                <a:gd name="connsiteX362" fmla="*/ 462748 w 1806696"/>
                <a:gd name="connsiteY362" fmla="*/ 42745 h 257321"/>
                <a:gd name="connsiteX363" fmla="*/ 1775441 w 1806696"/>
                <a:gd name="connsiteY363" fmla="*/ 228078 h 257321"/>
                <a:gd name="connsiteX364" fmla="*/ 1767790 w 1806696"/>
                <a:gd name="connsiteY364" fmla="*/ 233075 h 257321"/>
                <a:gd name="connsiteX365" fmla="*/ 1768258 w 1806696"/>
                <a:gd name="connsiteY365" fmla="*/ 236042 h 257321"/>
                <a:gd name="connsiteX366" fmla="*/ 1772786 w 1806696"/>
                <a:gd name="connsiteY366" fmla="*/ 231201 h 257321"/>
                <a:gd name="connsiteX367" fmla="*/ 1775441 w 1806696"/>
                <a:gd name="connsiteY367" fmla="*/ 228078 h 257321"/>
                <a:gd name="connsiteX368" fmla="*/ 787614 w 1806696"/>
                <a:gd name="connsiteY368" fmla="*/ 82591 h 257321"/>
                <a:gd name="connsiteX369" fmla="*/ 779338 w 1806696"/>
                <a:gd name="connsiteY369" fmla="*/ 89774 h 257321"/>
                <a:gd name="connsiteX370" fmla="*/ 787614 w 1806696"/>
                <a:gd name="connsiteY370" fmla="*/ 82591 h 257321"/>
                <a:gd name="connsiteX371" fmla="*/ 1507225 w 1806696"/>
                <a:gd name="connsiteY371" fmla="*/ 176944 h 257321"/>
                <a:gd name="connsiteX372" fmla="*/ 1504414 w 1806696"/>
                <a:gd name="connsiteY372" fmla="*/ 180224 h 257321"/>
                <a:gd name="connsiteX373" fmla="*/ 1506132 w 1806696"/>
                <a:gd name="connsiteY373" fmla="*/ 181941 h 257321"/>
                <a:gd name="connsiteX374" fmla="*/ 1508943 w 1806696"/>
                <a:gd name="connsiteY374" fmla="*/ 178506 h 257321"/>
                <a:gd name="connsiteX375" fmla="*/ 1507225 w 1806696"/>
                <a:gd name="connsiteY375" fmla="*/ 176944 h 257321"/>
                <a:gd name="connsiteX376" fmla="*/ 1777841 w 1806696"/>
                <a:gd name="connsiteY376" fmla="*/ 215234 h 257321"/>
                <a:gd name="connsiteX377" fmla="*/ 1766853 w 1806696"/>
                <a:gd name="connsiteY377" fmla="*/ 220270 h 257321"/>
                <a:gd name="connsiteX378" fmla="*/ 1784498 w 1806696"/>
                <a:gd name="connsiteY378" fmla="*/ 225892 h 257321"/>
                <a:gd name="connsiteX379" fmla="*/ 1787309 w 1806696"/>
                <a:gd name="connsiteY379" fmla="*/ 225736 h 257321"/>
                <a:gd name="connsiteX380" fmla="*/ 1787309 w 1806696"/>
                <a:gd name="connsiteY380" fmla="*/ 223081 h 257321"/>
                <a:gd name="connsiteX381" fmla="*/ 1777841 w 1806696"/>
                <a:gd name="connsiteY381" fmla="*/ 215234 h 257321"/>
                <a:gd name="connsiteX382" fmla="*/ 1630996 w 1806696"/>
                <a:gd name="connsiteY382" fmla="*/ 193411 h 257321"/>
                <a:gd name="connsiteX383" fmla="*/ 1629435 w 1806696"/>
                <a:gd name="connsiteY383" fmla="*/ 193724 h 257321"/>
                <a:gd name="connsiteX384" fmla="*/ 1628342 w 1806696"/>
                <a:gd name="connsiteY384" fmla="*/ 197471 h 257321"/>
                <a:gd name="connsiteX385" fmla="*/ 1625063 w 1806696"/>
                <a:gd name="connsiteY385" fmla="*/ 199033 h 257321"/>
                <a:gd name="connsiteX386" fmla="*/ 1619285 w 1806696"/>
                <a:gd name="connsiteY386" fmla="*/ 200126 h 257321"/>
                <a:gd name="connsiteX387" fmla="*/ 1607574 w 1806696"/>
                <a:gd name="connsiteY387" fmla="*/ 207465 h 257321"/>
                <a:gd name="connsiteX388" fmla="*/ 1607417 w 1806696"/>
                <a:gd name="connsiteY388" fmla="*/ 207465 h 257321"/>
                <a:gd name="connsiteX389" fmla="*/ 1601795 w 1806696"/>
                <a:gd name="connsiteY389" fmla="*/ 197627 h 257321"/>
                <a:gd name="connsiteX390" fmla="*/ 1597110 w 1806696"/>
                <a:gd name="connsiteY390" fmla="*/ 211057 h 257321"/>
                <a:gd name="connsiteX391" fmla="*/ 1600390 w 1806696"/>
                <a:gd name="connsiteY391" fmla="*/ 211681 h 257321"/>
                <a:gd name="connsiteX392" fmla="*/ 1607574 w 1806696"/>
                <a:gd name="connsiteY392" fmla="*/ 207465 h 257321"/>
                <a:gd name="connsiteX393" fmla="*/ 1607574 w 1806696"/>
                <a:gd name="connsiteY393" fmla="*/ 207621 h 257321"/>
                <a:gd name="connsiteX394" fmla="*/ 1607729 w 1806696"/>
                <a:gd name="connsiteY394" fmla="*/ 207621 h 257321"/>
                <a:gd name="connsiteX395" fmla="*/ 1613039 w 1806696"/>
                <a:gd name="connsiteY395" fmla="*/ 213087 h 257321"/>
                <a:gd name="connsiteX396" fmla="*/ 1625375 w 1806696"/>
                <a:gd name="connsiteY396" fmla="*/ 215117 h 257321"/>
                <a:gd name="connsiteX397" fmla="*/ 1631778 w 1806696"/>
                <a:gd name="connsiteY397" fmla="*/ 201844 h 257321"/>
                <a:gd name="connsiteX398" fmla="*/ 1633963 w 1806696"/>
                <a:gd name="connsiteY398" fmla="*/ 194192 h 257321"/>
                <a:gd name="connsiteX399" fmla="*/ 1630996 w 1806696"/>
                <a:gd name="connsiteY399" fmla="*/ 193411 h 257321"/>
                <a:gd name="connsiteX400" fmla="*/ 461462 w 1806696"/>
                <a:gd name="connsiteY400" fmla="*/ 24938 h 257321"/>
                <a:gd name="connsiteX401" fmla="*/ 457057 w 1806696"/>
                <a:gd name="connsiteY401" fmla="*/ 30813 h 257321"/>
                <a:gd name="connsiteX402" fmla="*/ 460177 w 1806696"/>
                <a:gd name="connsiteY402" fmla="*/ 34301 h 257321"/>
                <a:gd name="connsiteX403" fmla="*/ 463666 w 1806696"/>
                <a:gd name="connsiteY403" fmla="*/ 29711 h 257321"/>
                <a:gd name="connsiteX404" fmla="*/ 461462 w 1806696"/>
                <a:gd name="connsiteY404" fmla="*/ 24938 h 257321"/>
                <a:gd name="connsiteX405" fmla="*/ 1258445 w 1806696"/>
                <a:gd name="connsiteY405" fmla="*/ 137867 h 257321"/>
                <a:gd name="connsiteX406" fmla="*/ 1254854 w 1806696"/>
                <a:gd name="connsiteY406" fmla="*/ 141147 h 257321"/>
                <a:gd name="connsiteX407" fmla="*/ 1260476 w 1806696"/>
                <a:gd name="connsiteY407" fmla="*/ 146768 h 257321"/>
                <a:gd name="connsiteX408" fmla="*/ 1262193 w 1806696"/>
                <a:gd name="connsiteY408" fmla="*/ 143957 h 257321"/>
                <a:gd name="connsiteX409" fmla="*/ 1258445 w 1806696"/>
                <a:gd name="connsiteY409" fmla="*/ 137867 h 257321"/>
                <a:gd name="connsiteX410" fmla="*/ 386748 w 1806696"/>
                <a:gd name="connsiteY410" fmla="*/ 11904 h 257321"/>
                <a:gd name="connsiteX411" fmla="*/ 380139 w 1806696"/>
                <a:gd name="connsiteY411" fmla="*/ 19247 h 257321"/>
                <a:gd name="connsiteX412" fmla="*/ 390787 w 1806696"/>
                <a:gd name="connsiteY412" fmla="*/ 24571 h 257321"/>
                <a:gd name="connsiteX413" fmla="*/ 393172 w 1806696"/>
                <a:gd name="connsiteY413" fmla="*/ 21634 h 257321"/>
                <a:gd name="connsiteX414" fmla="*/ 386748 w 1806696"/>
                <a:gd name="connsiteY414" fmla="*/ 11904 h 257321"/>
                <a:gd name="connsiteX415" fmla="*/ 714689 w 1806696"/>
                <a:gd name="connsiteY415" fmla="*/ 58855 h 257321"/>
                <a:gd name="connsiteX416" fmla="*/ 715158 w 1806696"/>
                <a:gd name="connsiteY416" fmla="*/ 66507 h 257321"/>
                <a:gd name="connsiteX417" fmla="*/ 721092 w 1806696"/>
                <a:gd name="connsiteY417" fmla="*/ 70254 h 257321"/>
                <a:gd name="connsiteX418" fmla="*/ 725776 w 1806696"/>
                <a:gd name="connsiteY418" fmla="*/ 70567 h 257321"/>
                <a:gd name="connsiteX419" fmla="*/ 726869 w 1806696"/>
                <a:gd name="connsiteY419" fmla="*/ 63539 h 257321"/>
                <a:gd name="connsiteX420" fmla="*/ 721560 w 1806696"/>
                <a:gd name="connsiteY420" fmla="*/ 61041 h 257321"/>
                <a:gd name="connsiteX421" fmla="*/ 714689 w 1806696"/>
                <a:gd name="connsiteY421" fmla="*/ 58855 h 257321"/>
                <a:gd name="connsiteX422" fmla="*/ 480371 w 1806696"/>
                <a:gd name="connsiteY422" fmla="*/ 23286 h 257321"/>
                <a:gd name="connsiteX423" fmla="*/ 487530 w 1806696"/>
                <a:gd name="connsiteY423" fmla="*/ 29895 h 257321"/>
                <a:gd name="connsiteX424" fmla="*/ 489734 w 1806696"/>
                <a:gd name="connsiteY424" fmla="*/ 27876 h 257321"/>
                <a:gd name="connsiteX425" fmla="*/ 480371 w 1806696"/>
                <a:gd name="connsiteY425" fmla="*/ 23286 h 257321"/>
                <a:gd name="connsiteX426" fmla="*/ 808071 w 1806696"/>
                <a:gd name="connsiteY426" fmla="*/ 70254 h 257321"/>
                <a:gd name="connsiteX427" fmla="*/ 804947 w 1806696"/>
                <a:gd name="connsiteY427" fmla="*/ 71972 h 257321"/>
                <a:gd name="connsiteX428" fmla="*/ 797140 w 1806696"/>
                <a:gd name="connsiteY428" fmla="*/ 78999 h 257321"/>
                <a:gd name="connsiteX429" fmla="*/ 799794 w 1806696"/>
                <a:gd name="connsiteY429" fmla="*/ 88056 h 257321"/>
                <a:gd name="connsiteX430" fmla="*/ 806821 w 1806696"/>
                <a:gd name="connsiteY430" fmla="*/ 84152 h 257321"/>
                <a:gd name="connsiteX431" fmla="*/ 808852 w 1806696"/>
                <a:gd name="connsiteY431" fmla="*/ 73690 h 257321"/>
                <a:gd name="connsiteX432" fmla="*/ 808071 w 1806696"/>
                <a:gd name="connsiteY432" fmla="*/ 70254 h 257321"/>
                <a:gd name="connsiteX433" fmla="*/ 1222373 w 1806696"/>
                <a:gd name="connsiteY433" fmla="*/ 129435 h 257321"/>
                <a:gd name="connsiteX434" fmla="*/ 1219094 w 1806696"/>
                <a:gd name="connsiteY434" fmla="*/ 133807 h 257321"/>
                <a:gd name="connsiteX435" fmla="*/ 1220656 w 1806696"/>
                <a:gd name="connsiteY435" fmla="*/ 144426 h 257321"/>
                <a:gd name="connsiteX436" fmla="*/ 1226589 w 1806696"/>
                <a:gd name="connsiteY436" fmla="*/ 135369 h 257321"/>
                <a:gd name="connsiteX437" fmla="*/ 1222373 w 1806696"/>
                <a:gd name="connsiteY437" fmla="*/ 129435 h 257321"/>
                <a:gd name="connsiteX438" fmla="*/ 1769819 w 1806696"/>
                <a:gd name="connsiteY438" fmla="*/ 205435 h 257321"/>
                <a:gd name="connsiteX439" fmla="*/ 1766384 w 1806696"/>
                <a:gd name="connsiteY439" fmla="*/ 208246 h 257321"/>
                <a:gd name="connsiteX440" fmla="*/ 1770288 w 1806696"/>
                <a:gd name="connsiteY440" fmla="*/ 210276 h 257321"/>
                <a:gd name="connsiteX441" fmla="*/ 1772942 w 1806696"/>
                <a:gd name="connsiteY441" fmla="*/ 207465 h 257321"/>
                <a:gd name="connsiteX442" fmla="*/ 1769819 w 1806696"/>
                <a:gd name="connsiteY442" fmla="*/ 205435 h 257321"/>
                <a:gd name="connsiteX443" fmla="*/ 1714852 w 1806696"/>
                <a:gd name="connsiteY443" fmla="*/ 196847 h 257321"/>
                <a:gd name="connsiteX444" fmla="*/ 1712979 w 1806696"/>
                <a:gd name="connsiteY444" fmla="*/ 207778 h 257321"/>
                <a:gd name="connsiteX445" fmla="*/ 1720943 w 1806696"/>
                <a:gd name="connsiteY445" fmla="*/ 223237 h 257321"/>
                <a:gd name="connsiteX446" fmla="*/ 1729531 w 1806696"/>
                <a:gd name="connsiteY446" fmla="*/ 219489 h 257321"/>
                <a:gd name="connsiteX447" fmla="*/ 1726408 w 1806696"/>
                <a:gd name="connsiteY447" fmla="*/ 210432 h 257321"/>
                <a:gd name="connsiteX448" fmla="*/ 1722504 w 1806696"/>
                <a:gd name="connsiteY448" fmla="*/ 207153 h 257321"/>
                <a:gd name="connsiteX449" fmla="*/ 1726565 w 1806696"/>
                <a:gd name="connsiteY449" fmla="*/ 206060 h 257321"/>
                <a:gd name="connsiteX450" fmla="*/ 1729063 w 1806696"/>
                <a:gd name="connsiteY450" fmla="*/ 204498 h 257321"/>
                <a:gd name="connsiteX451" fmla="*/ 1727033 w 1806696"/>
                <a:gd name="connsiteY451" fmla="*/ 202156 h 257321"/>
                <a:gd name="connsiteX452" fmla="*/ 1714852 w 1806696"/>
                <a:gd name="connsiteY452" fmla="*/ 196847 h 257321"/>
                <a:gd name="connsiteX453" fmla="*/ 441820 w 1806696"/>
                <a:gd name="connsiteY453" fmla="*/ 10436 h 257321"/>
                <a:gd name="connsiteX454" fmla="*/ 493772 w 1806696"/>
                <a:gd name="connsiteY454" fmla="*/ 25306 h 257321"/>
                <a:gd name="connsiteX455" fmla="*/ 531221 w 1806696"/>
                <a:gd name="connsiteY455" fmla="*/ 74504 h 257321"/>
                <a:gd name="connsiteX456" fmla="*/ 532322 w 1806696"/>
                <a:gd name="connsiteY456" fmla="*/ 85885 h 257321"/>
                <a:gd name="connsiteX457" fmla="*/ 532139 w 1806696"/>
                <a:gd name="connsiteY457" fmla="*/ 166292 h 257321"/>
                <a:gd name="connsiteX458" fmla="*/ 530670 w 1806696"/>
                <a:gd name="connsiteY458" fmla="*/ 177857 h 257321"/>
                <a:gd name="connsiteX459" fmla="*/ 530670 w 1806696"/>
                <a:gd name="connsiteY459" fmla="*/ 178958 h 257321"/>
                <a:gd name="connsiteX460" fmla="*/ 527366 w 1806696"/>
                <a:gd name="connsiteY460" fmla="*/ 196031 h 257321"/>
                <a:gd name="connsiteX461" fmla="*/ 511579 w 1806696"/>
                <a:gd name="connsiteY461" fmla="*/ 220079 h 257321"/>
                <a:gd name="connsiteX462" fmla="*/ 456690 w 1806696"/>
                <a:gd name="connsiteY462" fmla="*/ 244862 h 257321"/>
                <a:gd name="connsiteX463" fmla="*/ 335898 w 1806696"/>
                <a:gd name="connsiteY463" fmla="*/ 242843 h 257321"/>
                <a:gd name="connsiteX464" fmla="*/ 286883 w 1806696"/>
                <a:gd name="connsiteY464" fmla="*/ 214389 h 257321"/>
                <a:gd name="connsiteX465" fmla="*/ 281192 w 1806696"/>
                <a:gd name="connsiteY465" fmla="*/ 208331 h 257321"/>
                <a:gd name="connsiteX466" fmla="*/ 274400 w 1806696"/>
                <a:gd name="connsiteY466" fmla="*/ 159499 h 257321"/>
                <a:gd name="connsiteX467" fmla="*/ 275684 w 1806696"/>
                <a:gd name="connsiteY467" fmla="*/ 158581 h 257321"/>
                <a:gd name="connsiteX468" fmla="*/ 275318 w 1806696"/>
                <a:gd name="connsiteY468" fmla="*/ 155828 h 257321"/>
                <a:gd name="connsiteX469" fmla="*/ 275501 w 1806696"/>
                <a:gd name="connsiteY469" fmla="*/ 93963 h 257321"/>
                <a:gd name="connsiteX470" fmla="*/ 289086 w 1806696"/>
                <a:gd name="connsiteY470" fmla="*/ 44948 h 257321"/>
                <a:gd name="connsiteX471" fmla="*/ 329289 w 1806696"/>
                <a:gd name="connsiteY471" fmla="*/ 17963 h 257321"/>
                <a:gd name="connsiteX472" fmla="*/ 441820 w 1806696"/>
                <a:gd name="connsiteY472" fmla="*/ 10436 h 257321"/>
                <a:gd name="connsiteX473" fmla="*/ 1149916 w 1806696"/>
                <a:gd name="connsiteY473" fmla="*/ 106804 h 257321"/>
                <a:gd name="connsiteX474" fmla="*/ 1128432 w 1806696"/>
                <a:gd name="connsiteY474" fmla="*/ 116517 h 257321"/>
                <a:gd name="connsiteX475" fmla="*/ 1129366 w 1806696"/>
                <a:gd name="connsiteY475" fmla="*/ 105869 h 257321"/>
                <a:gd name="connsiteX476" fmla="*/ 1118905 w 1806696"/>
                <a:gd name="connsiteY476" fmla="*/ 112034 h 257321"/>
                <a:gd name="connsiteX477" fmla="*/ 1130860 w 1806696"/>
                <a:gd name="connsiteY477" fmla="*/ 131650 h 257321"/>
                <a:gd name="connsiteX478" fmla="*/ 1134783 w 1806696"/>
                <a:gd name="connsiteY478" fmla="*/ 119880 h 257321"/>
                <a:gd name="connsiteX479" fmla="*/ 1149916 w 1806696"/>
                <a:gd name="connsiteY479" fmla="*/ 106804 h 257321"/>
                <a:gd name="connsiteX480" fmla="*/ 1725939 w 1806696"/>
                <a:gd name="connsiteY480" fmla="*/ 185037 h 257321"/>
                <a:gd name="connsiteX481" fmla="*/ 1721723 w 1806696"/>
                <a:gd name="connsiteY481" fmla="*/ 187165 h 257321"/>
                <a:gd name="connsiteX482" fmla="*/ 1717039 w 1806696"/>
                <a:gd name="connsiteY482" fmla="*/ 192474 h 257321"/>
                <a:gd name="connsiteX483" fmla="*/ 1723754 w 1806696"/>
                <a:gd name="connsiteY483" fmla="*/ 195129 h 257321"/>
                <a:gd name="connsiteX484" fmla="*/ 1728282 w 1806696"/>
                <a:gd name="connsiteY484" fmla="*/ 191693 h 257321"/>
                <a:gd name="connsiteX485" fmla="*/ 1730624 w 1806696"/>
                <a:gd name="connsiteY485" fmla="*/ 186072 h 257321"/>
                <a:gd name="connsiteX486" fmla="*/ 1725939 w 1806696"/>
                <a:gd name="connsiteY486" fmla="*/ 185037 h 257321"/>
                <a:gd name="connsiteX487" fmla="*/ 794095 w 1806696"/>
                <a:gd name="connsiteY487" fmla="*/ 46382 h 257321"/>
                <a:gd name="connsiteX488" fmla="*/ 787146 w 1806696"/>
                <a:gd name="connsiteY488" fmla="*/ 45581 h 257321"/>
                <a:gd name="connsiteX489" fmla="*/ 777932 w 1806696"/>
                <a:gd name="connsiteY489" fmla="*/ 54639 h 257321"/>
                <a:gd name="connsiteX490" fmla="*/ 775903 w 1806696"/>
                <a:gd name="connsiteY490" fmla="*/ 58074 h 257321"/>
                <a:gd name="connsiteX491" fmla="*/ 773560 w 1806696"/>
                <a:gd name="connsiteY491" fmla="*/ 61666 h 257321"/>
                <a:gd name="connsiteX492" fmla="*/ 779806 w 1806696"/>
                <a:gd name="connsiteY492" fmla="*/ 62446 h 257321"/>
                <a:gd name="connsiteX493" fmla="*/ 791362 w 1806696"/>
                <a:gd name="connsiteY493" fmla="*/ 57606 h 257321"/>
                <a:gd name="connsiteX494" fmla="*/ 796827 w 1806696"/>
                <a:gd name="connsiteY494" fmla="*/ 53389 h 257321"/>
                <a:gd name="connsiteX495" fmla="*/ 794095 w 1806696"/>
                <a:gd name="connsiteY495" fmla="*/ 46382 h 257321"/>
                <a:gd name="connsiteX496" fmla="*/ 1463814 w 1806696"/>
                <a:gd name="connsiteY496" fmla="*/ 138217 h 257321"/>
                <a:gd name="connsiteX497" fmla="*/ 1462877 w 1806696"/>
                <a:gd name="connsiteY497" fmla="*/ 142277 h 257321"/>
                <a:gd name="connsiteX498" fmla="*/ 1452102 w 1806696"/>
                <a:gd name="connsiteY498" fmla="*/ 144620 h 257321"/>
                <a:gd name="connsiteX499" fmla="*/ 1449760 w 1806696"/>
                <a:gd name="connsiteY499" fmla="*/ 144464 h 257321"/>
                <a:gd name="connsiteX500" fmla="*/ 1449135 w 1806696"/>
                <a:gd name="connsiteY500" fmla="*/ 146181 h 257321"/>
                <a:gd name="connsiteX501" fmla="*/ 1448823 w 1806696"/>
                <a:gd name="connsiteY501" fmla="*/ 166170 h 257321"/>
                <a:gd name="connsiteX502" fmla="*/ 1451946 w 1806696"/>
                <a:gd name="connsiteY502" fmla="*/ 173197 h 257321"/>
                <a:gd name="connsiteX503" fmla="*/ 1457724 w 1806696"/>
                <a:gd name="connsiteY503" fmla="*/ 174758 h 257321"/>
                <a:gd name="connsiteX504" fmla="*/ 1457880 w 1806696"/>
                <a:gd name="connsiteY504" fmla="*/ 168200 h 257321"/>
                <a:gd name="connsiteX505" fmla="*/ 1457411 w 1806696"/>
                <a:gd name="connsiteY505" fmla="*/ 164764 h 257321"/>
                <a:gd name="connsiteX506" fmla="*/ 1458036 w 1806696"/>
                <a:gd name="connsiteY506" fmla="*/ 159767 h 257321"/>
                <a:gd name="connsiteX507" fmla="*/ 1460691 w 1806696"/>
                <a:gd name="connsiteY507" fmla="*/ 163515 h 257321"/>
                <a:gd name="connsiteX508" fmla="*/ 1462252 w 1806696"/>
                <a:gd name="connsiteY508" fmla="*/ 165389 h 257321"/>
                <a:gd name="connsiteX509" fmla="*/ 1471153 w 1806696"/>
                <a:gd name="connsiteY509" fmla="*/ 164608 h 257321"/>
                <a:gd name="connsiteX510" fmla="*/ 1473651 w 1806696"/>
                <a:gd name="connsiteY510" fmla="*/ 159142 h 257321"/>
                <a:gd name="connsiteX511" fmla="*/ 1471778 w 1806696"/>
                <a:gd name="connsiteY511" fmla="*/ 149929 h 257321"/>
                <a:gd name="connsiteX512" fmla="*/ 1471309 w 1806696"/>
                <a:gd name="connsiteY512" fmla="*/ 141965 h 257321"/>
                <a:gd name="connsiteX513" fmla="*/ 1463814 w 1806696"/>
                <a:gd name="connsiteY513" fmla="*/ 138217 h 257321"/>
                <a:gd name="connsiteX514" fmla="*/ 721873 w 1806696"/>
                <a:gd name="connsiteY514" fmla="*/ 24969 h 257321"/>
                <a:gd name="connsiteX515" fmla="*/ 718280 w 1806696"/>
                <a:gd name="connsiteY515" fmla="*/ 38086 h 257321"/>
                <a:gd name="connsiteX516" fmla="*/ 724371 w 1806696"/>
                <a:gd name="connsiteY516" fmla="*/ 42771 h 257321"/>
                <a:gd name="connsiteX517" fmla="*/ 735302 w 1806696"/>
                <a:gd name="connsiteY517" fmla="*/ 34963 h 257321"/>
                <a:gd name="connsiteX518" fmla="*/ 721873 w 1806696"/>
                <a:gd name="connsiteY518" fmla="*/ 24969 h 257321"/>
                <a:gd name="connsiteX519" fmla="*/ 634581 w 1806696"/>
                <a:gd name="connsiteY519" fmla="*/ 10915 h 257321"/>
                <a:gd name="connsiteX520" fmla="*/ 608659 w 1806696"/>
                <a:gd name="connsiteY520" fmla="*/ 10915 h 257321"/>
                <a:gd name="connsiteX521" fmla="*/ 622870 w 1806696"/>
                <a:gd name="connsiteY521" fmla="*/ 28717 h 257321"/>
                <a:gd name="connsiteX522" fmla="*/ 628647 w 1806696"/>
                <a:gd name="connsiteY522" fmla="*/ 25750 h 257321"/>
                <a:gd name="connsiteX523" fmla="*/ 634581 w 1806696"/>
                <a:gd name="connsiteY523" fmla="*/ 10915 h 257321"/>
                <a:gd name="connsiteX524" fmla="*/ 1335587 w 1806696"/>
                <a:gd name="connsiteY524" fmla="*/ 107573 h 257321"/>
                <a:gd name="connsiteX525" fmla="*/ 1342146 w 1806696"/>
                <a:gd name="connsiteY525" fmla="*/ 113663 h 257321"/>
                <a:gd name="connsiteX526" fmla="*/ 1342145 w 1806696"/>
                <a:gd name="connsiteY526" fmla="*/ 144426 h 257321"/>
                <a:gd name="connsiteX527" fmla="*/ 1337305 w 1806696"/>
                <a:gd name="connsiteY527" fmla="*/ 149423 h 257321"/>
                <a:gd name="connsiteX528" fmla="*/ 1265941 w 1806696"/>
                <a:gd name="connsiteY528" fmla="*/ 149579 h 257321"/>
                <a:gd name="connsiteX529" fmla="*/ 1222373 w 1806696"/>
                <a:gd name="connsiteY529" fmla="*/ 149735 h 257321"/>
                <a:gd name="connsiteX530" fmla="*/ 1216283 w 1806696"/>
                <a:gd name="connsiteY530" fmla="*/ 143801 h 257321"/>
                <a:gd name="connsiteX531" fmla="*/ 1216284 w 1806696"/>
                <a:gd name="connsiteY531" fmla="*/ 113819 h 257321"/>
                <a:gd name="connsiteX532" fmla="*/ 1222842 w 1806696"/>
                <a:gd name="connsiteY532" fmla="*/ 107573 h 257321"/>
                <a:gd name="connsiteX533" fmla="*/ 1279215 w 1806696"/>
                <a:gd name="connsiteY533" fmla="*/ 107729 h 257321"/>
                <a:gd name="connsiteX534" fmla="*/ 1335587 w 1806696"/>
                <a:gd name="connsiteY534" fmla="*/ 107573 h 257321"/>
                <a:gd name="connsiteX535" fmla="*/ 916210 w 1806696"/>
                <a:gd name="connsiteY535" fmla="*/ 46781 h 257321"/>
                <a:gd name="connsiteX536" fmla="*/ 914857 w 1806696"/>
                <a:gd name="connsiteY536" fmla="*/ 65921 h 257321"/>
                <a:gd name="connsiteX537" fmla="*/ 891270 w 1806696"/>
                <a:gd name="connsiteY537" fmla="*/ 66694 h 257321"/>
                <a:gd name="connsiteX538" fmla="*/ 880637 w 1806696"/>
                <a:gd name="connsiteY538" fmla="*/ 67661 h 257321"/>
                <a:gd name="connsiteX539" fmla="*/ 865556 w 1806696"/>
                <a:gd name="connsiteY539" fmla="*/ 86221 h 257321"/>
                <a:gd name="connsiteX540" fmla="*/ 910217 w 1806696"/>
                <a:gd name="connsiteY540" fmla="*/ 90667 h 257321"/>
                <a:gd name="connsiteX541" fmla="*/ 914470 w 1806696"/>
                <a:gd name="connsiteY541" fmla="*/ 101881 h 257321"/>
                <a:gd name="connsiteX542" fmla="*/ 941731 w 1806696"/>
                <a:gd name="connsiteY542" fmla="*/ 94728 h 257321"/>
                <a:gd name="connsiteX543" fmla="*/ 925877 w 1806696"/>
                <a:gd name="connsiteY543" fmla="*/ 76748 h 257321"/>
                <a:gd name="connsiteX544" fmla="*/ 934189 w 1806696"/>
                <a:gd name="connsiteY544" fmla="*/ 82934 h 257321"/>
                <a:gd name="connsiteX545" fmla="*/ 929743 w 1806696"/>
                <a:gd name="connsiteY545" fmla="*/ 59347 h 257321"/>
                <a:gd name="connsiteX546" fmla="*/ 916210 w 1806696"/>
                <a:gd name="connsiteY546" fmla="*/ 46781 h 257321"/>
                <a:gd name="connsiteX547" fmla="*/ 1147674 w 1806696"/>
                <a:gd name="connsiteY547" fmla="*/ 65330 h 257321"/>
                <a:gd name="connsiteX548" fmla="*/ 1145058 w 1806696"/>
                <a:gd name="connsiteY548" fmla="*/ 66077 h 257321"/>
                <a:gd name="connsiteX549" fmla="*/ 1148047 w 1806696"/>
                <a:gd name="connsiteY549" fmla="*/ 78594 h 257321"/>
                <a:gd name="connsiteX550" fmla="*/ 1138893 w 1806696"/>
                <a:gd name="connsiteY550" fmla="*/ 85319 h 257321"/>
                <a:gd name="connsiteX551" fmla="*/ 1140202 w 1806696"/>
                <a:gd name="connsiteY551" fmla="*/ 88682 h 257321"/>
                <a:gd name="connsiteX552" fmla="*/ 1163927 w 1806696"/>
                <a:gd name="connsiteY552" fmla="*/ 86441 h 257321"/>
                <a:gd name="connsiteX553" fmla="*/ 1147674 w 1806696"/>
                <a:gd name="connsiteY553" fmla="*/ 65330 h 257321"/>
                <a:gd name="connsiteX554" fmla="*/ 821500 w 1806696"/>
                <a:gd name="connsiteY554" fmla="*/ 10758 h 257321"/>
                <a:gd name="connsiteX555" fmla="*/ 806353 w 1806696"/>
                <a:gd name="connsiteY555" fmla="*/ 13257 h 257321"/>
                <a:gd name="connsiteX556" fmla="*/ 797140 w 1806696"/>
                <a:gd name="connsiteY556" fmla="*/ 15131 h 257321"/>
                <a:gd name="connsiteX557" fmla="*/ 798545 w 1806696"/>
                <a:gd name="connsiteY557" fmla="*/ 18254 h 257321"/>
                <a:gd name="connsiteX558" fmla="*/ 806977 w 1806696"/>
                <a:gd name="connsiteY558" fmla="*/ 39179 h 257321"/>
                <a:gd name="connsiteX559" fmla="*/ 814005 w 1806696"/>
                <a:gd name="connsiteY559" fmla="*/ 47768 h 257321"/>
                <a:gd name="connsiteX560" fmla="*/ 821500 w 1806696"/>
                <a:gd name="connsiteY560" fmla="*/ 10758 h 257321"/>
                <a:gd name="connsiteX561" fmla="*/ 904416 w 1806696"/>
                <a:gd name="connsiteY561" fmla="*/ 21647 h 257321"/>
                <a:gd name="connsiteX562" fmla="*/ 900936 w 1806696"/>
                <a:gd name="connsiteY562" fmla="*/ 24934 h 257321"/>
                <a:gd name="connsiteX563" fmla="*/ 910990 w 1806696"/>
                <a:gd name="connsiteY563" fmla="*/ 40208 h 257321"/>
                <a:gd name="connsiteX564" fmla="*/ 914276 w 1806696"/>
                <a:gd name="connsiteY564" fmla="*/ 39628 h 257321"/>
                <a:gd name="connsiteX565" fmla="*/ 913310 w 1806696"/>
                <a:gd name="connsiteY565" fmla="*/ 28221 h 257321"/>
                <a:gd name="connsiteX566" fmla="*/ 904416 w 1806696"/>
                <a:gd name="connsiteY566" fmla="*/ 21647 h 257321"/>
                <a:gd name="connsiteX567" fmla="*/ 821187 w 1806696"/>
                <a:gd name="connsiteY567" fmla="*/ 7792 h 257321"/>
                <a:gd name="connsiteX568" fmla="*/ 824780 w 1806696"/>
                <a:gd name="connsiteY568" fmla="*/ 11539 h 257321"/>
                <a:gd name="connsiteX569" fmla="*/ 814785 w 1806696"/>
                <a:gd name="connsiteY569" fmla="*/ 57137 h 257321"/>
                <a:gd name="connsiteX570" fmla="*/ 814473 w 1806696"/>
                <a:gd name="connsiteY570" fmla="*/ 58543 h 257321"/>
                <a:gd name="connsiteX571" fmla="*/ 801356 w 1806696"/>
                <a:gd name="connsiteY571" fmla="*/ 123348 h 257321"/>
                <a:gd name="connsiteX572" fmla="*/ 776995 w 1806696"/>
                <a:gd name="connsiteY572" fmla="*/ 239684 h 257321"/>
                <a:gd name="connsiteX573" fmla="*/ 776059 w 1806696"/>
                <a:gd name="connsiteY573" fmla="*/ 242339 h 257321"/>
                <a:gd name="connsiteX574" fmla="*/ 768094 w 1806696"/>
                <a:gd name="connsiteY574" fmla="*/ 249679 h 257321"/>
                <a:gd name="connsiteX575" fmla="*/ 630521 w 1806696"/>
                <a:gd name="connsiteY575" fmla="*/ 249678 h 257321"/>
                <a:gd name="connsiteX576" fmla="*/ 622557 w 1806696"/>
                <a:gd name="connsiteY576" fmla="*/ 242027 h 257321"/>
                <a:gd name="connsiteX577" fmla="*/ 600540 w 1806696"/>
                <a:gd name="connsiteY577" fmla="*/ 151456 h 257321"/>
                <a:gd name="connsiteX578" fmla="*/ 567902 w 1806696"/>
                <a:gd name="connsiteY578" fmla="*/ 14350 h 257321"/>
                <a:gd name="connsiteX579" fmla="*/ 573056 w 1806696"/>
                <a:gd name="connsiteY579" fmla="*/ 7635 h 257321"/>
                <a:gd name="connsiteX580" fmla="*/ 665032 w 1806696"/>
                <a:gd name="connsiteY580" fmla="*/ 7635 h 257321"/>
                <a:gd name="connsiteX581" fmla="*/ 672995 w 1806696"/>
                <a:gd name="connsiteY581" fmla="*/ 14506 h 257321"/>
                <a:gd name="connsiteX582" fmla="*/ 696263 w 1806696"/>
                <a:gd name="connsiteY582" fmla="*/ 168009 h 257321"/>
                <a:gd name="connsiteX583" fmla="*/ 697669 w 1806696"/>
                <a:gd name="connsiteY583" fmla="*/ 172069 h 257321"/>
                <a:gd name="connsiteX584" fmla="*/ 704383 w 1806696"/>
                <a:gd name="connsiteY584" fmla="*/ 118194 h 257321"/>
                <a:gd name="connsiteX585" fmla="*/ 713753 w 1806696"/>
                <a:gd name="connsiteY585" fmla="*/ 52609 h 257321"/>
                <a:gd name="connsiteX586" fmla="*/ 718593 w 1806696"/>
                <a:gd name="connsiteY586" fmla="*/ 13257 h 257321"/>
                <a:gd name="connsiteX587" fmla="*/ 724214 w 1806696"/>
                <a:gd name="connsiteY587" fmla="*/ 7792 h 257321"/>
                <a:gd name="connsiteX588" fmla="*/ 792767 w 1806696"/>
                <a:gd name="connsiteY588" fmla="*/ 8104 h 257321"/>
                <a:gd name="connsiteX589" fmla="*/ 821187 w 1806696"/>
                <a:gd name="connsiteY589" fmla="*/ 7792 h 257321"/>
                <a:gd name="connsiteX590" fmla="*/ 1490048 w 1806696"/>
                <a:gd name="connsiteY590" fmla="*/ 101677 h 257321"/>
                <a:gd name="connsiteX591" fmla="*/ 1487705 w 1806696"/>
                <a:gd name="connsiteY591" fmla="*/ 106361 h 257321"/>
                <a:gd name="connsiteX592" fmla="*/ 1490204 w 1806696"/>
                <a:gd name="connsiteY592" fmla="*/ 108391 h 257321"/>
                <a:gd name="connsiteX593" fmla="*/ 1493640 w 1806696"/>
                <a:gd name="connsiteY593" fmla="*/ 105424 h 257321"/>
                <a:gd name="connsiteX594" fmla="*/ 1490048 w 1806696"/>
                <a:gd name="connsiteY594" fmla="*/ 101677 h 257321"/>
                <a:gd name="connsiteX595" fmla="*/ 1008870 w 1806696"/>
                <a:gd name="connsiteY595" fmla="*/ 23670 h 257321"/>
                <a:gd name="connsiteX596" fmla="*/ 993364 w 1806696"/>
                <a:gd name="connsiteY596" fmla="*/ 31516 h 257321"/>
                <a:gd name="connsiteX597" fmla="*/ 1009056 w 1806696"/>
                <a:gd name="connsiteY597" fmla="*/ 37121 h 257321"/>
                <a:gd name="connsiteX598" fmla="*/ 1008870 w 1806696"/>
                <a:gd name="connsiteY598" fmla="*/ 23670 h 257321"/>
                <a:gd name="connsiteX599" fmla="*/ 1139454 w 1806696"/>
                <a:gd name="connsiteY599" fmla="*/ 35066 h 257321"/>
                <a:gd name="connsiteX600" fmla="*/ 1130487 w 1806696"/>
                <a:gd name="connsiteY600" fmla="*/ 41231 h 257321"/>
                <a:gd name="connsiteX601" fmla="*/ 1129739 w 1806696"/>
                <a:gd name="connsiteY601" fmla="*/ 74671 h 257321"/>
                <a:gd name="connsiteX602" fmla="*/ 1132356 w 1806696"/>
                <a:gd name="connsiteY602" fmla="*/ 74857 h 257321"/>
                <a:gd name="connsiteX603" fmla="*/ 1142256 w 1806696"/>
                <a:gd name="connsiteY603" fmla="*/ 55055 h 257321"/>
                <a:gd name="connsiteX604" fmla="*/ 1144311 w 1806696"/>
                <a:gd name="connsiteY604" fmla="*/ 43846 h 257321"/>
                <a:gd name="connsiteX605" fmla="*/ 1139454 w 1806696"/>
                <a:gd name="connsiteY605" fmla="*/ 35066 h 257321"/>
                <a:gd name="connsiteX606" fmla="*/ 1082102 w 1806696"/>
                <a:gd name="connsiteY606" fmla="*/ 24231 h 257321"/>
                <a:gd name="connsiteX607" fmla="*/ 1056134 w 1806696"/>
                <a:gd name="connsiteY607" fmla="*/ 31516 h 257321"/>
                <a:gd name="connsiteX608" fmla="*/ 1076497 w 1806696"/>
                <a:gd name="connsiteY608" fmla="*/ 36373 h 257321"/>
                <a:gd name="connsiteX609" fmla="*/ 1082102 w 1806696"/>
                <a:gd name="connsiteY609" fmla="*/ 24231 h 257321"/>
                <a:gd name="connsiteX610" fmla="*/ 948304 w 1806696"/>
                <a:gd name="connsiteY610" fmla="*/ 1154 h 257321"/>
                <a:gd name="connsiteX611" fmla="*/ 947724 w 1806696"/>
                <a:gd name="connsiteY611" fmla="*/ 257321 h 257321"/>
                <a:gd name="connsiteX612" fmla="*/ 874063 w 1806696"/>
                <a:gd name="connsiteY612" fmla="*/ 255001 h 257321"/>
                <a:gd name="connsiteX613" fmla="*/ 872516 w 1806696"/>
                <a:gd name="connsiteY613" fmla="*/ 241854 h 257321"/>
                <a:gd name="connsiteX614" fmla="*/ 859563 w 1806696"/>
                <a:gd name="connsiteY614" fmla="*/ 227354 h 257321"/>
                <a:gd name="connsiteX615" fmla="*/ 860337 w 1806696"/>
                <a:gd name="connsiteY615" fmla="*/ 45041 h 257321"/>
                <a:gd name="connsiteX616" fmla="*/ 860337 w 1806696"/>
                <a:gd name="connsiteY616" fmla="*/ 7534 h 257321"/>
                <a:gd name="connsiteX617" fmla="*/ 866910 w 1806696"/>
                <a:gd name="connsiteY617" fmla="*/ 767 h 257321"/>
                <a:gd name="connsiteX618" fmla="*/ 902290 w 1806696"/>
                <a:gd name="connsiteY618" fmla="*/ 1734 h 257321"/>
                <a:gd name="connsiteX619" fmla="*/ 928776 w 1806696"/>
                <a:gd name="connsiteY619" fmla="*/ 961 h 257321"/>
                <a:gd name="connsiteX620" fmla="*/ 948304 w 1806696"/>
                <a:gd name="connsiteY620" fmla="*/ 1154 h 257321"/>
                <a:gd name="connsiteX621" fmla="*/ 1439044 w 1806696"/>
                <a:gd name="connsiteY621" fmla="*/ 69118 h 257321"/>
                <a:gd name="connsiteX622" fmla="*/ 1436174 w 1806696"/>
                <a:gd name="connsiteY622" fmla="*/ 69821 h 257321"/>
                <a:gd name="connsiteX623" fmla="*/ 1429459 w 1806696"/>
                <a:gd name="connsiteY623" fmla="*/ 74818 h 257321"/>
                <a:gd name="connsiteX624" fmla="*/ 1449916 w 1806696"/>
                <a:gd name="connsiteY624" fmla="*/ 83562 h 257321"/>
                <a:gd name="connsiteX625" fmla="*/ 1455226 w 1806696"/>
                <a:gd name="connsiteY625" fmla="*/ 86842 h 257321"/>
                <a:gd name="connsiteX626" fmla="*/ 1465063 w 1806696"/>
                <a:gd name="connsiteY626" fmla="*/ 91370 h 257321"/>
                <a:gd name="connsiteX627" fmla="*/ 1469748 w 1806696"/>
                <a:gd name="connsiteY627" fmla="*/ 94806 h 257321"/>
                <a:gd name="connsiteX628" fmla="*/ 1481303 w 1806696"/>
                <a:gd name="connsiteY628" fmla="*/ 104019 h 257321"/>
                <a:gd name="connsiteX629" fmla="*/ 1473808 w 1806696"/>
                <a:gd name="connsiteY629" fmla="*/ 92151 h 257321"/>
                <a:gd name="connsiteX630" fmla="*/ 1470997 w 1806696"/>
                <a:gd name="connsiteY630" fmla="*/ 89028 h 257321"/>
                <a:gd name="connsiteX631" fmla="*/ 1467093 w 1806696"/>
                <a:gd name="connsiteY631" fmla="*/ 82782 h 257321"/>
                <a:gd name="connsiteX632" fmla="*/ 1459441 w 1806696"/>
                <a:gd name="connsiteY632" fmla="*/ 81845 h 257321"/>
                <a:gd name="connsiteX633" fmla="*/ 1441796 w 1806696"/>
                <a:gd name="connsiteY633" fmla="*/ 71694 h 257321"/>
                <a:gd name="connsiteX634" fmla="*/ 1439044 w 1806696"/>
                <a:gd name="connsiteY634" fmla="*/ 69118 h 257321"/>
                <a:gd name="connsiteX635" fmla="*/ 1145805 w 1806696"/>
                <a:gd name="connsiteY635" fmla="*/ 24978 h 257321"/>
                <a:gd name="connsiteX636" fmla="*/ 1143565 w 1806696"/>
                <a:gd name="connsiteY636" fmla="*/ 28527 h 257321"/>
                <a:gd name="connsiteX637" fmla="*/ 1153839 w 1806696"/>
                <a:gd name="connsiteY637" fmla="*/ 43846 h 257321"/>
                <a:gd name="connsiteX638" fmla="*/ 1158323 w 1806696"/>
                <a:gd name="connsiteY638" fmla="*/ 42725 h 257321"/>
                <a:gd name="connsiteX639" fmla="*/ 1160751 w 1806696"/>
                <a:gd name="connsiteY639" fmla="*/ 29835 h 257321"/>
                <a:gd name="connsiteX640" fmla="*/ 1145805 w 1806696"/>
                <a:gd name="connsiteY640" fmla="*/ 24978 h 257321"/>
                <a:gd name="connsiteX641" fmla="*/ 1138893 w 1806696"/>
                <a:gd name="connsiteY641" fmla="*/ 10780 h 257321"/>
                <a:gd name="connsiteX642" fmla="*/ 1135532 w 1806696"/>
                <a:gd name="connsiteY642" fmla="*/ 25912 h 257321"/>
                <a:gd name="connsiteX643" fmla="*/ 1152904 w 1806696"/>
                <a:gd name="connsiteY643" fmla="*/ 16945 h 257321"/>
                <a:gd name="connsiteX644" fmla="*/ 1181674 w 1806696"/>
                <a:gd name="connsiteY644" fmla="*/ 58791 h 257321"/>
                <a:gd name="connsiteX645" fmla="*/ 1180180 w 1806696"/>
                <a:gd name="connsiteY645" fmla="*/ 213662 h 257321"/>
                <a:gd name="connsiteX646" fmla="*/ 1160937 w 1806696"/>
                <a:gd name="connsiteY646" fmla="*/ 242431 h 257321"/>
                <a:gd name="connsiteX647" fmla="*/ 1151784 w 1806696"/>
                <a:gd name="connsiteY647" fmla="*/ 243366 h 257321"/>
                <a:gd name="connsiteX648" fmla="*/ 1144125 w 1806696"/>
                <a:gd name="connsiteY648" fmla="*/ 244860 h 257321"/>
                <a:gd name="connsiteX649" fmla="*/ 1116289 w 1806696"/>
                <a:gd name="connsiteY649" fmla="*/ 251585 h 257321"/>
                <a:gd name="connsiteX650" fmla="*/ 1084530 w 1806696"/>
                <a:gd name="connsiteY650" fmla="*/ 248597 h 257321"/>
                <a:gd name="connsiteX651" fmla="*/ 1076684 w 1806696"/>
                <a:gd name="connsiteY651" fmla="*/ 244299 h 257321"/>
                <a:gd name="connsiteX652" fmla="*/ 1059310 w 1806696"/>
                <a:gd name="connsiteY652" fmla="*/ 250465 h 257321"/>
                <a:gd name="connsiteX653" fmla="*/ 1074442 w 1806696"/>
                <a:gd name="connsiteY653" fmla="*/ 229354 h 257321"/>
                <a:gd name="connsiteX654" fmla="*/ 1074069 w 1806696"/>
                <a:gd name="connsiteY654" fmla="*/ 224124 h 257321"/>
                <a:gd name="connsiteX655" fmla="*/ 1080421 w 1806696"/>
                <a:gd name="connsiteY655" fmla="*/ 211047 h 257321"/>
                <a:gd name="connsiteX656" fmla="*/ 1087706 w 1806696"/>
                <a:gd name="connsiteY656" fmla="*/ 225057 h 257321"/>
                <a:gd name="connsiteX657" fmla="*/ 1099289 w 1806696"/>
                <a:gd name="connsiteY657" fmla="*/ 199464 h 257321"/>
                <a:gd name="connsiteX658" fmla="*/ 1096487 w 1806696"/>
                <a:gd name="connsiteY658" fmla="*/ 191805 h 257321"/>
                <a:gd name="connsiteX659" fmla="*/ 1096860 w 1806696"/>
                <a:gd name="connsiteY659" fmla="*/ 64023 h 257321"/>
                <a:gd name="connsiteX660" fmla="*/ 1071826 w 1806696"/>
                <a:gd name="connsiteY660" fmla="*/ 47022 h 257321"/>
                <a:gd name="connsiteX661" fmla="*/ 1068651 w 1806696"/>
                <a:gd name="connsiteY661" fmla="*/ 54308 h 257321"/>
                <a:gd name="connsiteX662" fmla="*/ 1068276 w 1806696"/>
                <a:gd name="connsiteY662" fmla="*/ 118759 h 257321"/>
                <a:gd name="connsiteX663" fmla="*/ 1067343 w 1806696"/>
                <a:gd name="connsiteY663" fmla="*/ 128847 h 257321"/>
                <a:gd name="connsiteX664" fmla="*/ 1067156 w 1806696"/>
                <a:gd name="connsiteY664" fmla="*/ 128847 h 257321"/>
                <a:gd name="connsiteX665" fmla="*/ 1056134 w 1806696"/>
                <a:gd name="connsiteY665" fmla="*/ 139496 h 257321"/>
                <a:gd name="connsiteX666" fmla="*/ 1067156 w 1806696"/>
                <a:gd name="connsiteY666" fmla="*/ 128847 h 257321"/>
                <a:gd name="connsiteX667" fmla="*/ 1067904 w 1806696"/>
                <a:gd name="connsiteY667" fmla="*/ 190870 h 257321"/>
                <a:gd name="connsiteX668" fmla="*/ 1063793 w 1806696"/>
                <a:gd name="connsiteY668" fmla="*/ 218706 h 257321"/>
                <a:gd name="connsiteX669" fmla="*/ 1065101 w 1806696"/>
                <a:gd name="connsiteY669" fmla="*/ 223002 h 257321"/>
                <a:gd name="connsiteX670" fmla="*/ 1061178 w 1806696"/>
                <a:gd name="connsiteY670" fmla="*/ 230102 h 257321"/>
                <a:gd name="connsiteX671" fmla="*/ 1041562 w 1806696"/>
                <a:gd name="connsiteY671" fmla="*/ 242805 h 257321"/>
                <a:gd name="connsiteX672" fmla="*/ 1054826 w 1806696"/>
                <a:gd name="connsiteY672" fmla="*/ 252333 h 257321"/>
                <a:gd name="connsiteX673" fmla="*/ 982902 w 1806696"/>
                <a:gd name="connsiteY673" fmla="*/ 252146 h 257321"/>
                <a:gd name="connsiteX674" fmla="*/ 983463 w 1806696"/>
                <a:gd name="connsiteY674" fmla="*/ 63836 h 257321"/>
                <a:gd name="connsiteX675" fmla="*/ 993364 w 1806696"/>
                <a:gd name="connsiteY675" fmla="*/ 62154 h 257321"/>
                <a:gd name="connsiteX676" fmla="*/ 999156 w 1806696"/>
                <a:gd name="connsiteY676" fmla="*/ 55803 h 257321"/>
                <a:gd name="connsiteX677" fmla="*/ 997100 w 1806696"/>
                <a:gd name="connsiteY677" fmla="*/ 51132 h 257321"/>
                <a:gd name="connsiteX678" fmla="*/ 990935 w 1806696"/>
                <a:gd name="connsiteY678" fmla="*/ 56550 h 257321"/>
                <a:gd name="connsiteX679" fmla="*/ 985144 w 1806696"/>
                <a:gd name="connsiteY679" fmla="*/ 61033 h 257321"/>
                <a:gd name="connsiteX680" fmla="*/ 983276 w 1806696"/>
                <a:gd name="connsiteY680" fmla="*/ 4989 h 257321"/>
                <a:gd name="connsiteX681" fmla="*/ 1138893 w 1806696"/>
                <a:gd name="connsiteY681" fmla="*/ 10780 h 257321"/>
                <a:gd name="connsiteX682" fmla="*/ 1419309 w 1806696"/>
                <a:gd name="connsiteY682" fmla="*/ 43899 h 257321"/>
                <a:gd name="connsiteX683" fmla="*/ 1407285 w 1806696"/>
                <a:gd name="connsiteY683" fmla="*/ 53424 h 257321"/>
                <a:gd name="connsiteX684" fmla="*/ 1404943 w 1806696"/>
                <a:gd name="connsiteY684" fmla="*/ 57484 h 257321"/>
                <a:gd name="connsiteX685" fmla="*/ 1402288 w 1806696"/>
                <a:gd name="connsiteY685" fmla="*/ 62325 h 257321"/>
                <a:gd name="connsiteX686" fmla="*/ 1409159 w 1806696"/>
                <a:gd name="connsiteY686" fmla="*/ 61857 h 257321"/>
                <a:gd name="connsiteX687" fmla="*/ 1418685 w 1806696"/>
                <a:gd name="connsiteY687" fmla="*/ 57796 h 257321"/>
                <a:gd name="connsiteX688" fmla="*/ 1424618 w 1806696"/>
                <a:gd name="connsiteY688" fmla="*/ 51082 h 257321"/>
                <a:gd name="connsiteX689" fmla="*/ 1419309 w 1806696"/>
                <a:gd name="connsiteY689" fmla="*/ 43899 h 257321"/>
                <a:gd name="connsiteX690" fmla="*/ 1447886 w 1806696"/>
                <a:gd name="connsiteY690" fmla="*/ 32031 h 257321"/>
                <a:gd name="connsiteX691" fmla="*/ 1435549 w 1806696"/>
                <a:gd name="connsiteY691" fmla="*/ 39526 h 257321"/>
                <a:gd name="connsiteX692" fmla="*/ 1443358 w 1806696"/>
                <a:gd name="connsiteY692" fmla="*/ 48115 h 257321"/>
                <a:gd name="connsiteX693" fmla="*/ 1453663 w 1806696"/>
                <a:gd name="connsiteY693" fmla="*/ 41868 h 257321"/>
                <a:gd name="connsiteX694" fmla="*/ 1447886 w 1806696"/>
                <a:gd name="connsiteY694" fmla="*/ 32031 h 257321"/>
                <a:gd name="connsiteX695" fmla="*/ 1657543 w 1806696"/>
                <a:gd name="connsiteY695" fmla="*/ 59272 h 257321"/>
                <a:gd name="connsiteX696" fmla="*/ 1654577 w 1806696"/>
                <a:gd name="connsiteY696" fmla="*/ 62552 h 257321"/>
                <a:gd name="connsiteX697" fmla="*/ 1663790 w 1806696"/>
                <a:gd name="connsiteY697" fmla="*/ 71609 h 257321"/>
                <a:gd name="connsiteX698" fmla="*/ 1666132 w 1806696"/>
                <a:gd name="connsiteY698" fmla="*/ 67861 h 257321"/>
                <a:gd name="connsiteX699" fmla="*/ 1657543 w 1806696"/>
                <a:gd name="connsiteY699" fmla="*/ 59272 h 257321"/>
                <a:gd name="connsiteX700" fmla="*/ 1759045 w 1806696"/>
                <a:gd name="connsiteY700" fmla="*/ 65050 h 257321"/>
                <a:gd name="connsiteX701" fmla="*/ 1757327 w 1806696"/>
                <a:gd name="connsiteY701" fmla="*/ 66456 h 257321"/>
                <a:gd name="connsiteX702" fmla="*/ 1759982 w 1806696"/>
                <a:gd name="connsiteY702" fmla="*/ 70047 h 257321"/>
                <a:gd name="connsiteX703" fmla="*/ 1762636 w 1806696"/>
                <a:gd name="connsiteY703" fmla="*/ 68329 h 257321"/>
                <a:gd name="connsiteX704" fmla="*/ 1759045 w 1806696"/>
                <a:gd name="connsiteY704" fmla="*/ 65050 h 257321"/>
                <a:gd name="connsiteX705" fmla="*/ 1778720 w 1806696"/>
                <a:gd name="connsiteY705" fmla="*/ 67236 h 257321"/>
                <a:gd name="connsiteX706" fmla="*/ 1770913 w 1806696"/>
                <a:gd name="connsiteY706" fmla="*/ 68954 h 257321"/>
                <a:gd name="connsiteX707" fmla="*/ 1765291 w 1806696"/>
                <a:gd name="connsiteY707" fmla="*/ 73795 h 257321"/>
                <a:gd name="connsiteX708" fmla="*/ 1767164 w 1806696"/>
                <a:gd name="connsiteY708" fmla="*/ 78011 h 257321"/>
                <a:gd name="connsiteX709" fmla="*/ 1777003 w 1806696"/>
                <a:gd name="connsiteY709" fmla="*/ 91441 h 257321"/>
                <a:gd name="connsiteX710" fmla="*/ 1775909 w 1806696"/>
                <a:gd name="connsiteY710" fmla="*/ 94564 h 257321"/>
                <a:gd name="connsiteX711" fmla="*/ 1759357 w 1806696"/>
                <a:gd name="connsiteY711" fmla="*/ 95813 h 257321"/>
                <a:gd name="connsiteX712" fmla="*/ 1746240 w 1806696"/>
                <a:gd name="connsiteY712" fmla="*/ 95813 h 257321"/>
                <a:gd name="connsiteX713" fmla="*/ 1739994 w 1806696"/>
                <a:gd name="connsiteY713" fmla="*/ 98936 h 257321"/>
                <a:gd name="connsiteX714" fmla="*/ 1735933 w 1806696"/>
                <a:gd name="connsiteY714" fmla="*/ 92221 h 257321"/>
                <a:gd name="connsiteX715" fmla="*/ 1732186 w 1806696"/>
                <a:gd name="connsiteY715" fmla="*/ 87381 h 257321"/>
                <a:gd name="connsiteX716" fmla="*/ 1727345 w 1806696"/>
                <a:gd name="connsiteY716" fmla="*/ 93002 h 257321"/>
                <a:gd name="connsiteX717" fmla="*/ 1727970 w 1806696"/>
                <a:gd name="connsiteY717" fmla="*/ 100810 h 257321"/>
                <a:gd name="connsiteX718" fmla="*/ 1733592 w 1806696"/>
                <a:gd name="connsiteY718" fmla="*/ 100029 h 257321"/>
                <a:gd name="connsiteX719" fmla="*/ 1736558 w 1806696"/>
                <a:gd name="connsiteY719" fmla="*/ 102059 h 257321"/>
                <a:gd name="connsiteX720" fmla="*/ 1745146 w 1806696"/>
                <a:gd name="connsiteY720" fmla="*/ 113459 h 257321"/>
                <a:gd name="connsiteX721" fmla="*/ 1760137 w 1806696"/>
                <a:gd name="connsiteY721" fmla="*/ 105495 h 257321"/>
                <a:gd name="connsiteX722" fmla="*/ 1767321 w 1806696"/>
                <a:gd name="connsiteY722" fmla="*/ 107525 h 257321"/>
                <a:gd name="connsiteX723" fmla="*/ 1769507 w 1806696"/>
                <a:gd name="connsiteY723" fmla="*/ 113303 h 257321"/>
                <a:gd name="connsiteX724" fmla="*/ 1766853 w 1806696"/>
                <a:gd name="connsiteY724" fmla="*/ 117675 h 257321"/>
                <a:gd name="connsiteX725" fmla="*/ 1760762 w 1806696"/>
                <a:gd name="connsiteY725" fmla="*/ 116426 h 257321"/>
                <a:gd name="connsiteX726" fmla="*/ 1769195 w 1806696"/>
                <a:gd name="connsiteY726" fmla="*/ 122360 h 257321"/>
                <a:gd name="connsiteX727" fmla="*/ 1774660 w 1806696"/>
                <a:gd name="connsiteY727" fmla="*/ 112366 h 257321"/>
                <a:gd name="connsiteX728" fmla="*/ 1776847 w 1806696"/>
                <a:gd name="connsiteY728" fmla="*/ 107525 h 257321"/>
                <a:gd name="connsiteX729" fmla="*/ 1782936 w 1806696"/>
                <a:gd name="connsiteY729" fmla="*/ 104089 h 257321"/>
                <a:gd name="connsiteX730" fmla="*/ 1792775 w 1806696"/>
                <a:gd name="connsiteY730" fmla="*/ 106119 h 257321"/>
                <a:gd name="connsiteX731" fmla="*/ 1796990 w 1806696"/>
                <a:gd name="connsiteY731" fmla="*/ 108930 h 257321"/>
                <a:gd name="connsiteX732" fmla="*/ 1800426 w 1806696"/>
                <a:gd name="connsiteY732" fmla="*/ 104714 h 257321"/>
                <a:gd name="connsiteX733" fmla="*/ 1799958 w 1806696"/>
                <a:gd name="connsiteY733" fmla="*/ 97062 h 257321"/>
                <a:gd name="connsiteX734" fmla="*/ 1795429 w 1806696"/>
                <a:gd name="connsiteY734" fmla="*/ 92065 h 257321"/>
                <a:gd name="connsiteX735" fmla="*/ 1791056 w 1806696"/>
                <a:gd name="connsiteY735" fmla="*/ 95657 h 257321"/>
                <a:gd name="connsiteX736" fmla="*/ 1786372 w 1806696"/>
                <a:gd name="connsiteY736" fmla="*/ 100029 h 257321"/>
                <a:gd name="connsiteX737" fmla="*/ 1782780 w 1806696"/>
                <a:gd name="connsiteY737" fmla="*/ 99249 h 257321"/>
                <a:gd name="connsiteX738" fmla="*/ 1781844 w 1806696"/>
                <a:gd name="connsiteY738" fmla="*/ 94876 h 257321"/>
                <a:gd name="connsiteX739" fmla="*/ 1787153 w 1806696"/>
                <a:gd name="connsiteY739" fmla="*/ 86600 h 257321"/>
                <a:gd name="connsiteX740" fmla="*/ 1786997 w 1806696"/>
                <a:gd name="connsiteY740" fmla="*/ 69891 h 257321"/>
                <a:gd name="connsiteX741" fmla="*/ 1778720 w 1806696"/>
                <a:gd name="connsiteY741" fmla="*/ 67236 h 257321"/>
                <a:gd name="connsiteX742" fmla="*/ 1598985 w 1806696"/>
                <a:gd name="connsiteY742" fmla="*/ 33038 h 257321"/>
                <a:gd name="connsiteX743" fmla="*/ 1591958 w 1806696"/>
                <a:gd name="connsiteY743" fmla="*/ 37879 h 257321"/>
                <a:gd name="connsiteX744" fmla="*/ 1596017 w 1806696"/>
                <a:gd name="connsiteY744" fmla="*/ 40534 h 257321"/>
                <a:gd name="connsiteX745" fmla="*/ 1601796 w 1806696"/>
                <a:gd name="connsiteY745" fmla="*/ 35536 h 257321"/>
                <a:gd name="connsiteX746" fmla="*/ 1598985 w 1806696"/>
                <a:gd name="connsiteY746" fmla="*/ 33038 h 257321"/>
                <a:gd name="connsiteX747" fmla="*/ 1746239 w 1806696"/>
                <a:gd name="connsiteY747" fmla="*/ 50684 h 257321"/>
                <a:gd name="connsiteX748" fmla="*/ 1743585 w 1806696"/>
                <a:gd name="connsiteY748" fmla="*/ 51777 h 257321"/>
                <a:gd name="connsiteX749" fmla="*/ 1747021 w 1806696"/>
                <a:gd name="connsiteY749" fmla="*/ 55525 h 257321"/>
                <a:gd name="connsiteX750" fmla="*/ 1749832 w 1806696"/>
                <a:gd name="connsiteY750" fmla="*/ 53495 h 257321"/>
                <a:gd name="connsiteX751" fmla="*/ 1746239 w 1806696"/>
                <a:gd name="connsiteY751" fmla="*/ 50684 h 257321"/>
                <a:gd name="connsiteX752" fmla="*/ 1757951 w 1806696"/>
                <a:gd name="connsiteY752" fmla="*/ 49903 h 257321"/>
                <a:gd name="connsiteX753" fmla="*/ 1754984 w 1806696"/>
                <a:gd name="connsiteY753" fmla="*/ 56618 h 257321"/>
                <a:gd name="connsiteX754" fmla="*/ 1758107 w 1806696"/>
                <a:gd name="connsiteY754" fmla="*/ 57242 h 257321"/>
                <a:gd name="connsiteX755" fmla="*/ 1757951 w 1806696"/>
                <a:gd name="connsiteY755" fmla="*/ 49903 h 257321"/>
                <a:gd name="connsiteX756" fmla="*/ 1698613 w 1806696"/>
                <a:gd name="connsiteY756" fmla="*/ 41002 h 257321"/>
                <a:gd name="connsiteX757" fmla="*/ 1673315 w 1806696"/>
                <a:gd name="connsiteY757" fmla="*/ 59897 h 257321"/>
                <a:gd name="connsiteX758" fmla="*/ 1673315 w 1806696"/>
                <a:gd name="connsiteY758" fmla="*/ 90191 h 257321"/>
                <a:gd name="connsiteX759" fmla="*/ 1674408 w 1806696"/>
                <a:gd name="connsiteY759" fmla="*/ 120330 h 257321"/>
                <a:gd name="connsiteX760" fmla="*/ 1695802 w 1806696"/>
                <a:gd name="connsiteY760" fmla="*/ 132198 h 257321"/>
                <a:gd name="connsiteX761" fmla="*/ 1710324 w 1806696"/>
                <a:gd name="connsiteY761" fmla="*/ 117831 h 257321"/>
                <a:gd name="connsiteX762" fmla="*/ 1710324 w 1806696"/>
                <a:gd name="connsiteY762" fmla="*/ 55212 h 257321"/>
                <a:gd name="connsiteX763" fmla="*/ 1698613 w 1806696"/>
                <a:gd name="connsiteY763" fmla="*/ 41002 h 257321"/>
                <a:gd name="connsiteX764" fmla="*/ 1732673 w 1806696"/>
                <a:gd name="connsiteY764" fmla="*/ 37332 h 257321"/>
                <a:gd name="connsiteX765" fmla="*/ 1729688 w 1806696"/>
                <a:gd name="connsiteY765" fmla="*/ 42876 h 257321"/>
                <a:gd name="connsiteX766" fmla="*/ 1727345 w 1806696"/>
                <a:gd name="connsiteY766" fmla="*/ 45531 h 257321"/>
                <a:gd name="connsiteX767" fmla="*/ 1727969 w 1806696"/>
                <a:gd name="connsiteY767" fmla="*/ 53182 h 257321"/>
                <a:gd name="connsiteX768" fmla="*/ 1734060 w 1806696"/>
                <a:gd name="connsiteY768" fmla="*/ 51465 h 257321"/>
                <a:gd name="connsiteX769" fmla="*/ 1741711 w 1806696"/>
                <a:gd name="connsiteY769" fmla="*/ 46780 h 257321"/>
                <a:gd name="connsiteX770" fmla="*/ 1737651 w 1806696"/>
                <a:gd name="connsiteY770" fmla="*/ 41627 h 257321"/>
                <a:gd name="connsiteX771" fmla="*/ 1732673 w 1806696"/>
                <a:gd name="connsiteY771" fmla="*/ 37332 h 257321"/>
                <a:gd name="connsiteX772" fmla="*/ 1529711 w 1806696"/>
                <a:gd name="connsiteY772" fmla="*/ 7826 h 257321"/>
                <a:gd name="connsiteX773" fmla="*/ 1538769 w 1806696"/>
                <a:gd name="connsiteY773" fmla="*/ 16259 h 257321"/>
                <a:gd name="connsiteX774" fmla="*/ 1540799 w 1806696"/>
                <a:gd name="connsiteY774" fmla="*/ 36872 h 257321"/>
                <a:gd name="connsiteX775" fmla="*/ 1540798 w 1806696"/>
                <a:gd name="connsiteY775" fmla="*/ 64043 h 257321"/>
                <a:gd name="connsiteX776" fmla="*/ 1540798 w 1806696"/>
                <a:gd name="connsiteY776" fmla="*/ 102457 h 257321"/>
                <a:gd name="connsiteX777" fmla="*/ 1540798 w 1806696"/>
                <a:gd name="connsiteY777" fmla="*/ 138217 h 257321"/>
                <a:gd name="connsiteX778" fmla="*/ 1540799 w 1806696"/>
                <a:gd name="connsiteY778" fmla="*/ 169917 h 257321"/>
                <a:gd name="connsiteX779" fmla="*/ 1540955 w 1806696"/>
                <a:gd name="connsiteY779" fmla="*/ 229413 h 257321"/>
                <a:gd name="connsiteX780" fmla="*/ 1538925 w 1806696"/>
                <a:gd name="connsiteY780" fmla="*/ 236752 h 257321"/>
                <a:gd name="connsiteX781" fmla="*/ 1538456 w 1806696"/>
                <a:gd name="connsiteY781" fmla="*/ 239563 h 257321"/>
                <a:gd name="connsiteX782" fmla="*/ 1538456 w 1806696"/>
                <a:gd name="connsiteY782" fmla="*/ 247527 h 257321"/>
                <a:gd name="connsiteX783" fmla="*/ 1535177 w 1806696"/>
                <a:gd name="connsiteY783" fmla="*/ 249870 h 257321"/>
                <a:gd name="connsiteX784" fmla="*/ 1446636 w 1806696"/>
                <a:gd name="connsiteY784" fmla="*/ 249869 h 257321"/>
                <a:gd name="connsiteX785" fmla="*/ 1442733 w 1806696"/>
                <a:gd name="connsiteY785" fmla="*/ 245653 h 257321"/>
                <a:gd name="connsiteX786" fmla="*/ 1442420 w 1806696"/>
                <a:gd name="connsiteY786" fmla="*/ 233473 h 257321"/>
                <a:gd name="connsiteX787" fmla="*/ 1442576 w 1806696"/>
                <a:gd name="connsiteY787" fmla="*/ 228945 h 257321"/>
                <a:gd name="connsiteX788" fmla="*/ 1442421 w 1806696"/>
                <a:gd name="connsiteY788" fmla="*/ 213329 h 257321"/>
                <a:gd name="connsiteX789" fmla="*/ 1442420 w 1806696"/>
                <a:gd name="connsiteY789" fmla="*/ 193653 h 257321"/>
                <a:gd name="connsiteX790" fmla="*/ 1440703 w 1806696"/>
                <a:gd name="connsiteY790" fmla="*/ 186470 h 257321"/>
                <a:gd name="connsiteX791" fmla="*/ 1440703 w 1806696"/>
                <a:gd name="connsiteY791" fmla="*/ 152428 h 257321"/>
                <a:gd name="connsiteX792" fmla="*/ 1442421 w 1806696"/>
                <a:gd name="connsiteY792" fmla="*/ 145245 h 257321"/>
                <a:gd name="connsiteX793" fmla="*/ 1442421 w 1806696"/>
                <a:gd name="connsiteY793" fmla="*/ 124319 h 257321"/>
                <a:gd name="connsiteX794" fmla="*/ 1442576 w 1806696"/>
                <a:gd name="connsiteY794" fmla="*/ 114794 h 257321"/>
                <a:gd name="connsiteX795" fmla="*/ 1442576 w 1806696"/>
                <a:gd name="connsiteY795" fmla="*/ 108079 h 257321"/>
                <a:gd name="connsiteX796" fmla="*/ 1442108 w 1806696"/>
                <a:gd name="connsiteY796" fmla="*/ 94806 h 257321"/>
                <a:gd name="connsiteX797" fmla="*/ 1426024 w 1806696"/>
                <a:gd name="connsiteY797" fmla="*/ 77160 h 257321"/>
                <a:gd name="connsiteX798" fmla="*/ 1416967 w 1806696"/>
                <a:gd name="connsiteY798" fmla="*/ 75755 h 257321"/>
                <a:gd name="connsiteX799" fmla="*/ 1381363 w 1806696"/>
                <a:gd name="connsiteY799" fmla="*/ 75130 h 257321"/>
                <a:gd name="connsiteX800" fmla="*/ 1376835 w 1806696"/>
                <a:gd name="connsiteY800" fmla="*/ 69977 h 257321"/>
                <a:gd name="connsiteX801" fmla="*/ 1376835 w 1806696"/>
                <a:gd name="connsiteY801" fmla="*/ 52956 h 257321"/>
                <a:gd name="connsiteX802" fmla="*/ 1384018 w 1806696"/>
                <a:gd name="connsiteY802" fmla="*/ 45929 h 257321"/>
                <a:gd name="connsiteX803" fmla="*/ 1401195 w 1806696"/>
                <a:gd name="connsiteY803" fmla="*/ 42025 h 257321"/>
                <a:gd name="connsiteX804" fmla="*/ 1413063 w 1806696"/>
                <a:gd name="connsiteY804" fmla="*/ 37809 h 257321"/>
                <a:gd name="connsiteX805" fmla="*/ 1449135 w 1806696"/>
                <a:gd name="connsiteY805" fmla="*/ 25472 h 257321"/>
                <a:gd name="connsiteX806" fmla="*/ 1458661 w 1806696"/>
                <a:gd name="connsiteY806" fmla="*/ 22818 h 257321"/>
                <a:gd name="connsiteX807" fmla="*/ 1468499 w 1806696"/>
                <a:gd name="connsiteY807" fmla="*/ 17508 h 257321"/>
                <a:gd name="connsiteX808" fmla="*/ 1502228 w 1806696"/>
                <a:gd name="connsiteY808" fmla="*/ 7826 h 257321"/>
                <a:gd name="connsiteX809" fmla="*/ 1508630 w 1806696"/>
                <a:gd name="connsiteY809" fmla="*/ 7670 h 257321"/>
                <a:gd name="connsiteX810" fmla="*/ 1529711 w 1806696"/>
                <a:gd name="connsiteY810" fmla="*/ 7826 h 257321"/>
                <a:gd name="connsiteX811" fmla="*/ 1772162 w 1806696"/>
                <a:gd name="connsiteY811" fmla="*/ 40534 h 257321"/>
                <a:gd name="connsiteX812" fmla="*/ 1769039 w 1806696"/>
                <a:gd name="connsiteY812" fmla="*/ 45999 h 257321"/>
                <a:gd name="connsiteX813" fmla="*/ 1771381 w 1806696"/>
                <a:gd name="connsiteY813" fmla="*/ 50059 h 257321"/>
                <a:gd name="connsiteX814" fmla="*/ 1776690 w 1806696"/>
                <a:gd name="connsiteY814" fmla="*/ 45218 h 257321"/>
                <a:gd name="connsiteX815" fmla="*/ 1772162 w 1806696"/>
                <a:gd name="connsiteY815" fmla="*/ 40534 h 257321"/>
                <a:gd name="connsiteX816" fmla="*/ 1670816 w 1806696"/>
                <a:gd name="connsiteY816" fmla="*/ 13675 h 257321"/>
                <a:gd name="connsiteX817" fmla="*/ 1665508 w 1806696"/>
                <a:gd name="connsiteY817" fmla="*/ 19765 h 257321"/>
                <a:gd name="connsiteX818" fmla="*/ 1677687 w 1806696"/>
                <a:gd name="connsiteY818" fmla="*/ 37723 h 257321"/>
                <a:gd name="connsiteX819" fmla="*/ 1682840 w 1806696"/>
                <a:gd name="connsiteY819" fmla="*/ 38035 h 257321"/>
                <a:gd name="connsiteX820" fmla="*/ 1682529 w 1806696"/>
                <a:gd name="connsiteY820" fmla="*/ 34131 h 257321"/>
                <a:gd name="connsiteX821" fmla="*/ 1682685 w 1806696"/>
                <a:gd name="connsiteY821" fmla="*/ 27572 h 257321"/>
                <a:gd name="connsiteX822" fmla="*/ 1682684 w 1806696"/>
                <a:gd name="connsiteY822" fmla="*/ 19296 h 257321"/>
                <a:gd name="connsiteX823" fmla="*/ 1676282 w 1806696"/>
                <a:gd name="connsiteY823" fmla="*/ 22263 h 257321"/>
                <a:gd name="connsiteX824" fmla="*/ 1673627 w 1806696"/>
                <a:gd name="connsiteY824" fmla="*/ 17735 h 257321"/>
                <a:gd name="connsiteX825" fmla="*/ 1670816 w 1806696"/>
                <a:gd name="connsiteY825" fmla="*/ 13675 h 257321"/>
                <a:gd name="connsiteX826" fmla="*/ 1714598 w 1806696"/>
                <a:gd name="connsiteY826" fmla="*/ 3661 h 257321"/>
                <a:gd name="connsiteX827" fmla="*/ 1753891 w 1806696"/>
                <a:gd name="connsiteY827" fmla="*/ 10395 h 257321"/>
                <a:gd name="connsiteX828" fmla="*/ 1761856 w 1806696"/>
                <a:gd name="connsiteY828" fmla="*/ 13206 h 257321"/>
                <a:gd name="connsiteX829" fmla="*/ 1771537 w 1806696"/>
                <a:gd name="connsiteY829" fmla="*/ 20389 h 257321"/>
                <a:gd name="connsiteX830" fmla="*/ 1773410 w 1806696"/>
                <a:gd name="connsiteY830" fmla="*/ 21482 h 257321"/>
                <a:gd name="connsiteX831" fmla="*/ 1770912 w 1806696"/>
                <a:gd name="connsiteY831" fmla="*/ 21639 h 257321"/>
                <a:gd name="connsiteX832" fmla="*/ 1778565 w 1806696"/>
                <a:gd name="connsiteY832" fmla="*/ 29447 h 257321"/>
                <a:gd name="connsiteX833" fmla="*/ 1781688 w 1806696"/>
                <a:gd name="connsiteY833" fmla="*/ 27416 h 257321"/>
                <a:gd name="connsiteX834" fmla="*/ 1780907 w 1806696"/>
                <a:gd name="connsiteY834" fmla="*/ 26636 h 257321"/>
                <a:gd name="connsiteX835" fmla="*/ 1782468 w 1806696"/>
                <a:gd name="connsiteY835" fmla="*/ 26480 h 257321"/>
                <a:gd name="connsiteX836" fmla="*/ 1791212 w 1806696"/>
                <a:gd name="connsiteY836" fmla="*/ 47404 h 257321"/>
                <a:gd name="connsiteX837" fmla="*/ 1790588 w 1806696"/>
                <a:gd name="connsiteY837" fmla="*/ 54275 h 257321"/>
                <a:gd name="connsiteX838" fmla="*/ 1790276 w 1806696"/>
                <a:gd name="connsiteY838" fmla="*/ 55993 h 257321"/>
                <a:gd name="connsiteX839" fmla="*/ 1801676 w 1806696"/>
                <a:gd name="connsiteY839" fmla="*/ 64426 h 257321"/>
                <a:gd name="connsiteX840" fmla="*/ 1801675 w 1806696"/>
                <a:gd name="connsiteY840" fmla="*/ 63801 h 257321"/>
                <a:gd name="connsiteX841" fmla="*/ 1804486 w 1806696"/>
                <a:gd name="connsiteY841" fmla="*/ 64113 h 257321"/>
                <a:gd name="connsiteX842" fmla="*/ 1806204 w 1806696"/>
                <a:gd name="connsiteY842" fmla="*/ 105026 h 257321"/>
                <a:gd name="connsiteX843" fmla="*/ 1804642 w 1806696"/>
                <a:gd name="connsiteY843" fmla="*/ 114708 h 257321"/>
                <a:gd name="connsiteX844" fmla="*/ 1803237 w 1806696"/>
                <a:gd name="connsiteY844" fmla="*/ 117207 h 257321"/>
                <a:gd name="connsiteX845" fmla="*/ 1801988 w 1806696"/>
                <a:gd name="connsiteY845" fmla="*/ 116113 h 257321"/>
                <a:gd name="connsiteX846" fmla="*/ 1794648 w 1806696"/>
                <a:gd name="connsiteY846" fmla="*/ 118768 h 257321"/>
                <a:gd name="connsiteX847" fmla="*/ 1789495 w 1806696"/>
                <a:gd name="connsiteY847" fmla="*/ 119549 h 257321"/>
                <a:gd name="connsiteX848" fmla="*/ 1788870 w 1806696"/>
                <a:gd name="connsiteY848" fmla="*/ 124078 h 257321"/>
                <a:gd name="connsiteX849" fmla="*/ 1791994 w 1806696"/>
                <a:gd name="connsiteY849" fmla="*/ 128606 h 257321"/>
                <a:gd name="connsiteX850" fmla="*/ 1794961 w 1806696"/>
                <a:gd name="connsiteY850" fmla="*/ 127981 h 257321"/>
                <a:gd name="connsiteX851" fmla="*/ 1795586 w 1806696"/>
                <a:gd name="connsiteY851" fmla="*/ 128294 h 257321"/>
                <a:gd name="connsiteX852" fmla="*/ 1806672 w 1806696"/>
                <a:gd name="connsiteY852" fmla="*/ 139849 h 257321"/>
                <a:gd name="connsiteX853" fmla="*/ 1805423 w 1806696"/>
                <a:gd name="connsiteY853" fmla="*/ 197940 h 257321"/>
                <a:gd name="connsiteX854" fmla="*/ 1786372 w 1806696"/>
                <a:gd name="connsiteY854" fmla="*/ 230576 h 257321"/>
                <a:gd name="connsiteX855" fmla="*/ 1729688 w 1806696"/>
                <a:gd name="connsiteY855" fmla="*/ 251814 h 257321"/>
                <a:gd name="connsiteX856" fmla="*/ 1642396 w 1806696"/>
                <a:gd name="connsiteY856" fmla="*/ 250565 h 257321"/>
                <a:gd name="connsiteX857" fmla="*/ 1615538 w 1806696"/>
                <a:gd name="connsiteY857" fmla="*/ 242132 h 257321"/>
                <a:gd name="connsiteX858" fmla="*/ 1588991 w 1806696"/>
                <a:gd name="connsiteY858" fmla="*/ 222768 h 257321"/>
                <a:gd name="connsiteX859" fmla="*/ 1586805 w 1806696"/>
                <a:gd name="connsiteY859" fmla="*/ 219333 h 257321"/>
                <a:gd name="connsiteX860" fmla="*/ 1586805 w 1806696"/>
                <a:gd name="connsiteY860" fmla="*/ 219021 h 257321"/>
                <a:gd name="connsiteX861" fmla="*/ 1577904 w 1806696"/>
                <a:gd name="connsiteY861" fmla="*/ 189351 h 257321"/>
                <a:gd name="connsiteX862" fmla="*/ 1582276 w 1806696"/>
                <a:gd name="connsiteY862" fmla="*/ 184667 h 257321"/>
                <a:gd name="connsiteX863" fmla="*/ 1589616 w 1806696"/>
                <a:gd name="connsiteY863" fmla="*/ 184666 h 257321"/>
                <a:gd name="connsiteX864" fmla="*/ 1590084 w 1806696"/>
                <a:gd name="connsiteY864" fmla="*/ 184510 h 257321"/>
                <a:gd name="connsiteX865" fmla="*/ 1597111 w 1806696"/>
                <a:gd name="connsiteY865" fmla="*/ 184042 h 257321"/>
                <a:gd name="connsiteX866" fmla="*/ 1660978 w 1806696"/>
                <a:gd name="connsiteY866" fmla="*/ 183886 h 257321"/>
                <a:gd name="connsiteX867" fmla="*/ 1667225 w 1806696"/>
                <a:gd name="connsiteY867" fmla="*/ 184510 h 257321"/>
                <a:gd name="connsiteX868" fmla="*/ 1669254 w 1806696"/>
                <a:gd name="connsiteY868" fmla="*/ 184510 h 257321"/>
                <a:gd name="connsiteX869" fmla="*/ 1673627 w 1806696"/>
                <a:gd name="connsiteY869" fmla="*/ 190444 h 257321"/>
                <a:gd name="connsiteX870" fmla="*/ 1674252 w 1806696"/>
                <a:gd name="connsiteY870" fmla="*/ 192318 h 257321"/>
                <a:gd name="connsiteX871" fmla="*/ 1675501 w 1806696"/>
                <a:gd name="connsiteY871" fmla="*/ 200438 h 257321"/>
                <a:gd name="connsiteX872" fmla="*/ 1688774 w 1806696"/>
                <a:gd name="connsiteY872" fmla="*/ 214024 h 257321"/>
                <a:gd name="connsiteX873" fmla="*/ 1708919 w 1806696"/>
                <a:gd name="connsiteY873" fmla="*/ 191381 h 257321"/>
                <a:gd name="connsiteX874" fmla="*/ 1708919 w 1806696"/>
                <a:gd name="connsiteY874" fmla="*/ 157964 h 257321"/>
                <a:gd name="connsiteX875" fmla="*/ 1601015 w 1806696"/>
                <a:gd name="connsiteY875" fmla="*/ 159057 h 257321"/>
                <a:gd name="connsiteX876" fmla="*/ 1580089 w 1806696"/>
                <a:gd name="connsiteY876" fmla="*/ 136570 h 257321"/>
                <a:gd name="connsiteX877" fmla="*/ 1575873 w 1806696"/>
                <a:gd name="connsiteY877" fmla="*/ 98468 h 257321"/>
                <a:gd name="connsiteX878" fmla="*/ 1576030 w 1806696"/>
                <a:gd name="connsiteY878" fmla="*/ 67549 h 257321"/>
                <a:gd name="connsiteX879" fmla="*/ 1582901 w 1806696"/>
                <a:gd name="connsiteY879" fmla="*/ 39284 h 257321"/>
                <a:gd name="connsiteX880" fmla="*/ 1593675 w 1806696"/>
                <a:gd name="connsiteY880" fmla="*/ 27729 h 257321"/>
                <a:gd name="connsiteX881" fmla="*/ 1674721 w 1806696"/>
                <a:gd name="connsiteY881" fmla="*/ 3368 h 257321"/>
                <a:gd name="connsiteX882" fmla="*/ 1714598 w 1806696"/>
                <a:gd name="connsiteY882" fmla="*/ 3661 h 25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06696" h="257321">
                  <a:moveTo>
                    <a:pt x="95530" y="240641"/>
                  </a:moveTo>
                  <a:cubicBezTo>
                    <a:pt x="92817" y="239138"/>
                    <a:pt x="89616" y="238865"/>
                    <a:pt x="87507" y="240895"/>
                  </a:cubicBezTo>
                  <a:cubicBezTo>
                    <a:pt x="83291" y="244799"/>
                    <a:pt x="78762" y="245424"/>
                    <a:pt x="73922" y="246829"/>
                  </a:cubicBezTo>
                  <a:cubicBezTo>
                    <a:pt x="81729" y="249171"/>
                    <a:pt x="89537" y="250264"/>
                    <a:pt x="97501" y="250264"/>
                  </a:cubicBezTo>
                  <a:cubicBezTo>
                    <a:pt x="99219" y="250265"/>
                    <a:pt x="100937" y="250264"/>
                    <a:pt x="100624" y="247766"/>
                  </a:cubicBezTo>
                  <a:cubicBezTo>
                    <a:pt x="100468" y="244877"/>
                    <a:pt x="98243" y="242144"/>
                    <a:pt x="95530" y="240641"/>
                  </a:cubicBezTo>
                  <a:close/>
                  <a:moveTo>
                    <a:pt x="136696" y="230120"/>
                  </a:moveTo>
                  <a:cubicBezTo>
                    <a:pt x="134198" y="230432"/>
                    <a:pt x="136072" y="233087"/>
                    <a:pt x="135291" y="234180"/>
                  </a:cubicBezTo>
                  <a:cubicBezTo>
                    <a:pt x="132949" y="237616"/>
                    <a:pt x="134511" y="241832"/>
                    <a:pt x="132324" y="244955"/>
                  </a:cubicBezTo>
                  <a:cubicBezTo>
                    <a:pt x="128264" y="250577"/>
                    <a:pt x="130294" y="251982"/>
                    <a:pt x="136228" y="251358"/>
                  </a:cubicBezTo>
                  <a:cubicBezTo>
                    <a:pt x="138102" y="251045"/>
                    <a:pt x="139976" y="250733"/>
                    <a:pt x="141849" y="250576"/>
                  </a:cubicBezTo>
                  <a:cubicBezTo>
                    <a:pt x="145441" y="250264"/>
                    <a:pt x="149501" y="250889"/>
                    <a:pt x="152312" y="249328"/>
                  </a:cubicBezTo>
                  <a:cubicBezTo>
                    <a:pt x="156840" y="246673"/>
                    <a:pt x="150126" y="242925"/>
                    <a:pt x="152156" y="239021"/>
                  </a:cubicBezTo>
                  <a:cubicBezTo>
                    <a:pt x="153093" y="237460"/>
                    <a:pt x="152468" y="234805"/>
                    <a:pt x="150282" y="234336"/>
                  </a:cubicBezTo>
                  <a:cubicBezTo>
                    <a:pt x="147940" y="233868"/>
                    <a:pt x="147471" y="236523"/>
                    <a:pt x="146846" y="238240"/>
                  </a:cubicBezTo>
                  <a:cubicBezTo>
                    <a:pt x="146222" y="239489"/>
                    <a:pt x="146534" y="241051"/>
                    <a:pt x="145910" y="242300"/>
                  </a:cubicBezTo>
                  <a:cubicBezTo>
                    <a:pt x="144972" y="244018"/>
                    <a:pt x="143255" y="244487"/>
                    <a:pt x="141538" y="243862"/>
                  </a:cubicBezTo>
                  <a:cubicBezTo>
                    <a:pt x="139195" y="242925"/>
                    <a:pt x="140288" y="241364"/>
                    <a:pt x="141225" y="239958"/>
                  </a:cubicBezTo>
                  <a:cubicBezTo>
                    <a:pt x="141694" y="239177"/>
                    <a:pt x="142630" y="238552"/>
                    <a:pt x="143098" y="237772"/>
                  </a:cubicBezTo>
                  <a:cubicBezTo>
                    <a:pt x="144348" y="235898"/>
                    <a:pt x="143255" y="234180"/>
                    <a:pt x="142318" y="232619"/>
                  </a:cubicBezTo>
                  <a:cubicBezTo>
                    <a:pt x="141069" y="230745"/>
                    <a:pt x="138726" y="229808"/>
                    <a:pt x="136696" y="230120"/>
                  </a:cubicBezTo>
                  <a:close/>
                  <a:moveTo>
                    <a:pt x="224671" y="199162"/>
                  </a:moveTo>
                  <a:cubicBezTo>
                    <a:pt x="222895" y="199475"/>
                    <a:pt x="220943" y="200216"/>
                    <a:pt x="218991" y="200294"/>
                  </a:cubicBezTo>
                  <a:cubicBezTo>
                    <a:pt x="226486" y="206853"/>
                    <a:pt x="226330" y="207946"/>
                    <a:pt x="218991" y="211381"/>
                  </a:cubicBezTo>
                  <a:cubicBezTo>
                    <a:pt x="221958" y="209664"/>
                    <a:pt x="225237" y="216222"/>
                    <a:pt x="227892" y="211069"/>
                  </a:cubicBezTo>
                  <a:cubicBezTo>
                    <a:pt x="229609" y="207790"/>
                    <a:pt x="231951" y="203730"/>
                    <a:pt x="229297" y="200607"/>
                  </a:cubicBezTo>
                  <a:cubicBezTo>
                    <a:pt x="228048" y="198967"/>
                    <a:pt x="226448" y="198850"/>
                    <a:pt x="224671" y="199162"/>
                  </a:cubicBezTo>
                  <a:close/>
                  <a:moveTo>
                    <a:pt x="321395" y="212186"/>
                  </a:moveTo>
                  <a:cubicBezTo>
                    <a:pt x="316438" y="216224"/>
                    <a:pt x="313134" y="214939"/>
                    <a:pt x="308912" y="212002"/>
                  </a:cubicBezTo>
                  <a:cubicBezTo>
                    <a:pt x="306893" y="210534"/>
                    <a:pt x="303955" y="209983"/>
                    <a:pt x="302120" y="212002"/>
                  </a:cubicBezTo>
                  <a:cubicBezTo>
                    <a:pt x="300283" y="214021"/>
                    <a:pt x="297530" y="216591"/>
                    <a:pt x="300835" y="219712"/>
                  </a:cubicBezTo>
                  <a:cubicBezTo>
                    <a:pt x="303772" y="224118"/>
                    <a:pt x="308728" y="225954"/>
                    <a:pt x="312584" y="229258"/>
                  </a:cubicBezTo>
                  <a:cubicBezTo>
                    <a:pt x="320110" y="235683"/>
                    <a:pt x="323047" y="234582"/>
                    <a:pt x="329839" y="226137"/>
                  </a:cubicBezTo>
                  <a:cubicBezTo>
                    <a:pt x="334979" y="223751"/>
                    <a:pt x="335897" y="219712"/>
                    <a:pt x="332960" y="215306"/>
                  </a:cubicBezTo>
                  <a:cubicBezTo>
                    <a:pt x="330207" y="211084"/>
                    <a:pt x="325066" y="209248"/>
                    <a:pt x="321395" y="212186"/>
                  </a:cubicBezTo>
                  <a:close/>
                  <a:moveTo>
                    <a:pt x="72672" y="171874"/>
                  </a:moveTo>
                  <a:cubicBezTo>
                    <a:pt x="69706" y="171249"/>
                    <a:pt x="67363" y="174997"/>
                    <a:pt x="67363" y="177339"/>
                  </a:cubicBezTo>
                  <a:cubicBezTo>
                    <a:pt x="67206" y="180931"/>
                    <a:pt x="70174" y="182961"/>
                    <a:pt x="74858" y="183273"/>
                  </a:cubicBezTo>
                  <a:cubicBezTo>
                    <a:pt x="76732" y="182649"/>
                    <a:pt x="81105" y="182336"/>
                    <a:pt x="80636" y="179525"/>
                  </a:cubicBezTo>
                  <a:cubicBezTo>
                    <a:pt x="80167" y="175934"/>
                    <a:pt x="76420" y="172655"/>
                    <a:pt x="72672" y="171874"/>
                  </a:cubicBezTo>
                  <a:close/>
                  <a:moveTo>
                    <a:pt x="225861" y="186552"/>
                  </a:moveTo>
                  <a:cubicBezTo>
                    <a:pt x="225393" y="185303"/>
                    <a:pt x="208840" y="183273"/>
                    <a:pt x="208059" y="184366"/>
                  </a:cubicBezTo>
                  <a:cubicBezTo>
                    <a:pt x="207123" y="185772"/>
                    <a:pt x="206342" y="187490"/>
                    <a:pt x="206343" y="188895"/>
                  </a:cubicBezTo>
                  <a:cubicBezTo>
                    <a:pt x="206498" y="192643"/>
                    <a:pt x="216024" y="199201"/>
                    <a:pt x="219303" y="197483"/>
                  </a:cubicBezTo>
                  <a:cubicBezTo>
                    <a:pt x="223363" y="195141"/>
                    <a:pt x="227423" y="196078"/>
                    <a:pt x="233358" y="194985"/>
                  </a:cubicBezTo>
                  <a:cubicBezTo>
                    <a:pt x="230078" y="191862"/>
                    <a:pt x="226799" y="190144"/>
                    <a:pt x="225861" y="186552"/>
                  </a:cubicBezTo>
                  <a:close/>
                  <a:moveTo>
                    <a:pt x="442853" y="212209"/>
                  </a:moveTo>
                  <a:cubicBezTo>
                    <a:pt x="439572" y="212323"/>
                    <a:pt x="436221" y="214664"/>
                    <a:pt x="433192" y="219345"/>
                  </a:cubicBezTo>
                  <a:cubicBezTo>
                    <a:pt x="439984" y="217142"/>
                    <a:pt x="446043" y="222466"/>
                    <a:pt x="452101" y="218427"/>
                  </a:cubicBezTo>
                  <a:cubicBezTo>
                    <a:pt x="449347" y="214205"/>
                    <a:pt x="446135" y="212094"/>
                    <a:pt x="442853" y="212209"/>
                  </a:cubicBezTo>
                  <a:close/>
                  <a:moveTo>
                    <a:pt x="385096" y="177490"/>
                  </a:moveTo>
                  <a:cubicBezTo>
                    <a:pt x="378487" y="178040"/>
                    <a:pt x="378303" y="182997"/>
                    <a:pt x="378671" y="187587"/>
                  </a:cubicBezTo>
                  <a:cubicBezTo>
                    <a:pt x="378854" y="189789"/>
                    <a:pt x="380506" y="187219"/>
                    <a:pt x="381424" y="186852"/>
                  </a:cubicBezTo>
                  <a:cubicBezTo>
                    <a:pt x="383076" y="184098"/>
                    <a:pt x="386197" y="181712"/>
                    <a:pt x="385096" y="177490"/>
                  </a:cubicBezTo>
                  <a:close/>
                  <a:moveTo>
                    <a:pt x="428787" y="176870"/>
                  </a:moveTo>
                  <a:cubicBezTo>
                    <a:pt x="425344" y="178408"/>
                    <a:pt x="423555" y="182263"/>
                    <a:pt x="423278" y="188504"/>
                  </a:cubicBezTo>
                  <a:cubicBezTo>
                    <a:pt x="420893" y="195297"/>
                    <a:pt x="426033" y="196582"/>
                    <a:pt x="431357" y="197867"/>
                  </a:cubicBezTo>
                  <a:cubicBezTo>
                    <a:pt x="437598" y="199335"/>
                    <a:pt x="442004" y="197316"/>
                    <a:pt x="446043" y="192543"/>
                  </a:cubicBezTo>
                  <a:cubicBezTo>
                    <a:pt x="447878" y="190340"/>
                    <a:pt x="453019" y="191809"/>
                    <a:pt x="452284" y="186485"/>
                  </a:cubicBezTo>
                  <a:cubicBezTo>
                    <a:pt x="451733" y="181528"/>
                    <a:pt x="447327" y="180611"/>
                    <a:pt x="444206" y="179142"/>
                  </a:cubicBezTo>
                  <a:cubicBezTo>
                    <a:pt x="437323" y="176113"/>
                    <a:pt x="432228" y="175333"/>
                    <a:pt x="428787" y="176870"/>
                  </a:cubicBezTo>
                  <a:close/>
                  <a:moveTo>
                    <a:pt x="646390" y="198420"/>
                  </a:moveTo>
                  <a:cubicBezTo>
                    <a:pt x="644731" y="198928"/>
                    <a:pt x="643638" y="200567"/>
                    <a:pt x="643326" y="204081"/>
                  </a:cubicBezTo>
                  <a:cubicBezTo>
                    <a:pt x="643170" y="206423"/>
                    <a:pt x="641140" y="207672"/>
                    <a:pt x="639735" y="209234"/>
                  </a:cubicBezTo>
                  <a:cubicBezTo>
                    <a:pt x="635206" y="214543"/>
                    <a:pt x="635518" y="217823"/>
                    <a:pt x="640827" y="222820"/>
                  </a:cubicBezTo>
                  <a:cubicBezTo>
                    <a:pt x="642701" y="224693"/>
                    <a:pt x="643326" y="227192"/>
                    <a:pt x="644106" y="229690"/>
                  </a:cubicBezTo>
                  <a:cubicBezTo>
                    <a:pt x="645044" y="232501"/>
                    <a:pt x="646450" y="235468"/>
                    <a:pt x="650822" y="233751"/>
                  </a:cubicBezTo>
                  <a:cubicBezTo>
                    <a:pt x="656599" y="231408"/>
                    <a:pt x="658629" y="224225"/>
                    <a:pt x="654569" y="219384"/>
                  </a:cubicBezTo>
                  <a:cubicBezTo>
                    <a:pt x="653632" y="218291"/>
                    <a:pt x="652851" y="217198"/>
                    <a:pt x="650821" y="215012"/>
                  </a:cubicBezTo>
                  <a:cubicBezTo>
                    <a:pt x="658785" y="215949"/>
                    <a:pt x="659254" y="210639"/>
                    <a:pt x="659722" y="205955"/>
                  </a:cubicBezTo>
                  <a:cubicBezTo>
                    <a:pt x="660347" y="200958"/>
                    <a:pt x="655975" y="200958"/>
                    <a:pt x="652852" y="199552"/>
                  </a:cubicBezTo>
                  <a:cubicBezTo>
                    <a:pt x="650275" y="198537"/>
                    <a:pt x="648050" y="197913"/>
                    <a:pt x="646390" y="198420"/>
                  </a:cubicBezTo>
                  <a:close/>
                  <a:moveTo>
                    <a:pt x="283165" y="143092"/>
                  </a:moveTo>
                  <a:cubicBezTo>
                    <a:pt x="282340" y="142381"/>
                    <a:pt x="281467" y="142335"/>
                    <a:pt x="280458" y="144813"/>
                  </a:cubicBezTo>
                  <a:cubicBezTo>
                    <a:pt x="279356" y="147751"/>
                    <a:pt x="276970" y="152156"/>
                    <a:pt x="279907" y="153992"/>
                  </a:cubicBezTo>
                  <a:cubicBezTo>
                    <a:pt x="282844" y="156011"/>
                    <a:pt x="284129" y="152340"/>
                    <a:pt x="284496" y="149403"/>
                  </a:cubicBezTo>
                  <a:cubicBezTo>
                    <a:pt x="284680" y="149036"/>
                    <a:pt x="285231" y="148668"/>
                    <a:pt x="285598" y="148301"/>
                  </a:cubicBezTo>
                  <a:cubicBezTo>
                    <a:pt x="285597" y="147383"/>
                    <a:pt x="285781" y="146466"/>
                    <a:pt x="285598" y="145364"/>
                  </a:cubicBezTo>
                  <a:cubicBezTo>
                    <a:pt x="284772" y="145180"/>
                    <a:pt x="283991" y="143804"/>
                    <a:pt x="283165" y="143092"/>
                  </a:cubicBezTo>
                  <a:close/>
                  <a:moveTo>
                    <a:pt x="723434" y="205642"/>
                  </a:moveTo>
                  <a:cubicBezTo>
                    <a:pt x="722341" y="208141"/>
                    <a:pt x="718750" y="209078"/>
                    <a:pt x="720780" y="212357"/>
                  </a:cubicBezTo>
                  <a:cubicBezTo>
                    <a:pt x="721560" y="213450"/>
                    <a:pt x="722809" y="213450"/>
                    <a:pt x="723903" y="212826"/>
                  </a:cubicBezTo>
                  <a:cubicBezTo>
                    <a:pt x="727182" y="210639"/>
                    <a:pt x="724684" y="208609"/>
                    <a:pt x="723434" y="205642"/>
                  </a:cubicBezTo>
                  <a:close/>
                  <a:moveTo>
                    <a:pt x="613187" y="188309"/>
                  </a:moveTo>
                  <a:cubicBezTo>
                    <a:pt x="612876" y="188621"/>
                    <a:pt x="612407" y="188778"/>
                    <a:pt x="612095" y="188934"/>
                  </a:cubicBezTo>
                  <a:cubicBezTo>
                    <a:pt x="612563" y="191120"/>
                    <a:pt x="612876" y="193306"/>
                    <a:pt x="613500" y="195492"/>
                  </a:cubicBezTo>
                  <a:cubicBezTo>
                    <a:pt x="613968" y="197054"/>
                    <a:pt x="615062" y="198615"/>
                    <a:pt x="617091" y="197678"/>
                  </a:cubicBezTo>
                  <a:cubicBezTo>
                    <a:pt x="619278" y="196585"/>
                    <a:pt x="618184" y="195024"/>
                    <a:pt x="617092" y="193774"/>
                  </a:cubicBezTo>
                  <a:cubicBezTo>
                    <a:pt x="615687" y="191901"/>
                    <a:pt x="614437" y="190183"/>
                    <a:pt x="613187" y="188309"/>
                  </a:cubicBezTo>
                  <a:close/>
                  <a:moveTo>
                    <a:pt x="889336" y="203961"/>
                  </a:moveTo>
                  <a:cubicBezTo>
                    <a:pt x="887789" y="202608"/>
                    <a:pt x="882763" y="202221"/>
                    <a:pt x="881603" y="203574"/>
                  </a:cubicBezTo>
                  <a:cubicBezTo>
                    <a:pt x="880056" y="205121"/>
                    <a:pt x="879670" y="209568"/>
                    <a:pt x="880830" y="211695"/>
                  </a:cubicBezTo>
                  <a:cubicBezTo>
                    <a:pt x="883343" y="216141"/>
                    <a:pt x="886630" y="220201"/>
                    <a:pt x="890303" y="223487"/>
                  </a:cubicBezTo>
                  <a:cubicBezTo>
                    <a:pt x="892430" y="225421"/>
                    <a:pt x="896490" y="227548"/>
                    <a:pt x="899004" y="226775"/>
                  </a:cubicBezTo>
                  <a:cubicBezTo>
                    <a:pt x="903837" y="225421"/>
                    <a:pt x="908283" y="222134"/>
                    <a:pt x="911183" y="220394"/>
                  </a:cubicBezTo>
                  <a:cubicBezTo>
                    <a:pt x="913117" y="212468"/>
                    <a:pt x="906930" y="205314"/>
                    <a:pt x="901516" y="207441"/>
                  </a:cubicBezTo>
                  <a:cubicBezTo>
                    <a:pt x="895523" y="209955"/>
                    <a:pt x="893010" y="207441"/>
                    <a:pt x="889336" y="203961"/>
                  </a:cubicBezTo>
                  <a:close/>
                  <a:moveTo>
                    <a:pt x="710629" y="175192"/>
                  </a:moveTo>
                  <a:cubicBezTo>
                    <a:pt x="705788" y="175192"/>
                    <a:pt x="703602" y="178627"/>
                    <a:pt x="704695" y="182844"/>
                  </a:cubicBezTo>
                  <a:cubicBezTo>
                    <a:pt x="705944" y="187997"/>
                    <a:pt x="705632" y="190963"/>
                    <a:pt x="699542" y="191432"/>
                  </a:cubicBezTo>
                  <a:cubicBezTo>
                    <a:pt x="696731" y="191744"/>
                    <a:pt x="696420" y="194087"/>
                    <a:pt x="696106" y="196741"/>
                  </a:cubicBezTo>
                  <a:cubicBezTo>
                    <a:pt x="695638" y="202519"/>
                    <a:pt x="699543" y="205174"/>
                    <a:pt x="703134" y="208141"/>
                  </a:cubicBezTo>
                  <a:cubicBezTo>
                    <a:pt x="704851" y="209702"/>
                    <a:pt x="704851" y="214075"/>
                    <a:pt x="708287" y="212201"/>
                  </a:cubicBezTo>
                  <a:cubicBezTo>
                    <a:pt x="710785" y="210795"/>
                    <a:pt x="713128" y="208453"/>
                    <a:pt x="712035" y="204549"/>
                  </a:cubicBezTo>
                  <a:cubicBezTo>
                    <a:pt x="710473" y="198771"/>
                    <a:pt x="714689" y="197054"/>
                    <a:pt x="719061" y="196429"/>
                  </a:cubicBezTo>
                  <a:cubicBezTo>
                    <a:pt x="721404" y="196117"/>
                    <a:pt x="723903" y="197210"/>
                    <a:pt x="724527" y="193774"/>
                  </a:cubicBezTo>
                  <a:cubicBezTo>
                    <a:pt x="728274" y="191588"/>
                    <a:pt x="729524" y="188465"/>
                    <a:pt x="727806" y="184249"/>
                  </a:cubicBezTo>
                  <a:cubicBezTo>
                    <a:pt x="724059" y="185342"/>
                    <a:pt x="727494" y="190964"/>
                    <a:pt x="722810" y="190964"/>
                  </a:cubicBezTo>
                  <a:cubicBezTo>
                    <a:pt x="720779" y="188309"/>
                    <a:pt x="719374" y="185967"/>
                    <a:pt x="719530" y="182063"/>
                  </a:cubicBezTo>
                  <a:cubicBezTo>
                    <a:pt x="719687" y="176597"/>
                    <a:pt x="715157" y="175192"/>
                    <a:pt x="710629" y="175192"/>
                  </a:cubicBezTo>
                  <a:close/>
                  <a:moveTo>
                    <a:pt x="742485" y="173162"/>
                  </a:moveTo>
                  <a:cubicBezTo>
                    <a:pt x="740767" y="173006"/>
                    <a:pt x="739830" y="172537"/>
                    <a:pt x="739362" y="172850"/>
                  </a:cubicBezTo>
                  <a:cubicBezTo>
                    <a:pt x="736708" y="174411"/>
                    <a:pt x="734365" y="176441"/>
                    <a:pt x="732804" y="179096"/>
                  </a:cubicBezTo>
                  <a:cubicBezTo>
                    <a:pt x="732178" y="179877"/>
                    <a:pt x="732960" y="181126"/>
                    <a:pt x="734052" y="180969"/>
                  </a:cubicBezTo>
                  <a:cubicBezTo>
                    <a:pt x="737020" y="180345"/>
                    <a:pt x="737332" y="183468"/>
                    <a:pt x="738894" y="184093"/>
                  </a:cubicBezTo>
                  <a:cubicBezTo>
                    <a:pt x="743109" y="185810"/>
                    <a:pt x="747170" y="190651"/>
                    <a:pt x="751854" y="188153"/>
                  </a:cubicBezTo>
                  <a:cubicBezTo>
                    <a:pt x="754041" y="187060"/>
                    <a:pt x="755445" y="185030"/>
                    <a:pt x="758257" y="185342"/>
                  </a:cubicBezTo>
                  <a:cubicBezTo>
                    <a:pt x="759975" y="185498"/>
                    <a:pt x="761693" y="185030"/>
                    <a:pt x="762317" y="183156"/>
                  </a:cubicBezTo>
                  <a:cubicBezTo>
                    <a:pt x="762942" y="181282"/>
                    <a:pt x="761380" y="180033"/>
                    <a:pt x="759975" y="179252"/>
                  </a:cubicBezTo>
                  <a:cubicBezTo>
                    <a:pt x="754509" y="175348"/>
                    <a:pt x="747013" y="176753"/>
                    <a:pt x="742485" y="173162"/>
                  </a:cubicBezTo>
                  <a:close/>
                  <a:moveTo>
                    <a:pt x="84384" y="69279"/>
                  </a:moveTo>
                  <a:cubicBezTo>
                    <a:pt x="82823" y="67717"/>
                    <a:pt x="82041" y="69123"/>
                    <a:pt x="81261" y="70372"/>
                  </a:cubicBezTo>
                  <a:cubicBezTo>
                    <a:pt x="78137" y="75213"/>
                    <a:pt x="74390" y="78961"/>
                    <a:pt x="69236" y="81928"/>
                  </a:cubicBezTo>
                  <a:cubicBezTo>
                    <a:pt x="66739" y="83333"/>
                    <a:pt x="63303" y="86925"/>
                    <a:pt x="63928" y="89892"/>
                  </a:cubicBezTo>
                  <a:cubicBezTo>
                    <a:pt x="64864" y="94108"/>
                    <a:pt x="70486" y="93952"/>
                    <a:pt x="73921" y="95826"/>
                  </a:cubicBezTo>
                  <a:cubicBezTo>
                    <a:pt x="75014" y="96450"/>
                    <a:pt x="80167" y="94108"/>
                    <a:pt x="80792" y="90985"/>
                  </a:cubicBezTo>
                  <a:cubicBezTo>
                    <a:pt x="82198" y="83021"/>
                    <a:pt x="87038" y="82396"/>
                    <a:pt x="93441" y="84114"/>
                  </a:cubicBezTo>
                  <a:cubicBezTo>
                    <a:pt x="97501" y="85207"/>
                    <a:pt x="99375" y="83957"/>
                    <a:pt x="99531" y="79273"/>
                  </a:cubicBezTo>
                  <a:cubicBezTo>
                    <a:pt x="99843" y="73807"/>
                    <a:pt x="97189" y="72246"/>
                    <a:pt x="92660" y="71934"/>
                  </a:cubicBezTo>
                  <a:cubicBezTo>
                    <a:pt x="92348" y="72402"/>
                    <a:pt x="92035" y="72714"/>
                    <a:pt x="92036" y="73183"/>
                  </a:cubicBezTo>
                  <a:cubicBezTo>
                    <a:pt x="91567" y="75681"/>
                    <a:pt x="93285" y="79898"/>
                    <a:pt x="88131" y="78336"/>
                  </a:cubicBezTo>
                  <a:cubicBezTo>
                    <a:pt x="85789" y="77555"/>
                    <a:pt x="81260" y="76774"/>
                    <a:pt x="85946" y="72558"/>
                  </a:cubicBezTo>
                  <a:cubicBezTo>
                    <a:pt x="87351" y="71153"/>
                    <a:pt x="85321" y="70216"/>
                    <a:pt x="84384" y="69279"/>
                  </a:cubicBezTo>
                  <a:close/>
                  <a:moveTo>
                    <a:pt x="997660" y="194420"/>
                  </a:moveTo>
                  <a:cubicBezTo>
                    <a:pt x="994858" y="200959"/>
                    <a:pt x="990375" y="207123"/>
                    <a:pt x="989815" y="213662"/>
                  </a:cubicBezTo>
                  <a:cubicBezTo>
                    <a:pt x="989254" y="219453"/>
                    <a:pt x="992990" y="225431"/>
                    <a:pt x="994858" y="231410"/>
                  </a:cubicBezTo>
                  <a:cubicBezTo>
                    <a:pt x="995793" y="231970"/>
                    <a:pt x="996726" y="232344"/>
                    <a:pt x="997660" y="232904"/>
                  </a:cubicBezTo>
                  <a:cubicBezTo>
                    <a:pt x="996166" y="220948"/>
                    <a:pt x="1002517" y="220014"/>
                    <a:pt x="1009430" y="222629"/>
                  </a:cubicBezTo>
                  <a:cubicBezTo>
                    <a:pt x="1015782" y="225057"/>
                    <a:pt x="1016529" y="221135"/>
                    <a:pt x="1018771" y="216838"/>
                  </a:cubicBezTo>
                  <a:cubicBezTo>
                    <a:pt x="1015222" y="215343"/>
                    <a:pt x="1012232" y="214035"/>
                    <a:pt x="1008309" y="212168"/>
                  </a:cubicBezTo>
                  <a:cubicBezTo>
                    <a:pt x="1010737" y="207871"/>
                    <a:pt x="1012792" y="204321"/>
                    <a:pt x="1015782" y="199464"/>
                  </a:cubicBezTo>
                  <a:cubicBezTo>
                    <a:pt x="1009617" y="197783"/>
                    <a:pt x="1004012" y="196288"/>
                    <a:pt x="997660" y="194420"/>
                  </a:cubicBezTo>
                  <a:close/>
                  <a:moveTo>
                    <a:pt x="215087" y="81928"/>
                  </a:moveTo>
                  <a:cubicBezTo>
                    <a:pt x="202282" y="80210"/>
                    <a:pt x="211651" y="89111"/>
                    <a:pt x="209934" y="92390"/>
                  </a:cubicBezTo>
                  <a:cubicBezTo>
                    <a:pt x="208215" y="95826"/>
                    <a:pt x="212588" y="96606"/>
                    <a:pt x="215868" y="96919"/>
                  </a:cubicBezTo>
                  <a:cubicBezTo>
                    <a:pt x="222427" y="97543"/>
                    <a:pt x="221802" y="92546"/>
                    <a:pt x="221958" y="88955"/>
                  </a:cubicBezTo>
                  <a:cubicBezTo>
                    <a:pt x="222114" y="84270"/>
                    <a:pt x="218054" y="83177"/>
                    <a:pt x="215087" y="81928"/>
                  </a:cubicBezTo>
                  <a:close/>
                  <a:moveTo>
                    <a:pt x="633644" y="133966"/>
                  </a:moveTo>
                  <a:cubicBezTo>
                    <a:pt x="633488" y="133966"/>
                    <a:pt x="633176" y="133966"/>
                    <a:pt x="633020" y="133966"/>
                  </a:cubicBezTo>
                  <a:cubicBezTo>
                    <a:pt x="625993" y="136465"/>
                    <a:pt x="626305" y="143804"/>
                    <a:pt x="624431" y="149114"/>
                  </a:cubicBezTo>
                  <a:cubicBezTo>
                    <a:pt x="622869" y="153642"/>
                    <a:pt x="627710" y="150519"/>
                    <a:pt x="629428" y="151300"/>
                  </a:cubicBezTo>
                  <a:cubicBezTo>
                    <a:pt x="630521" y="151768"/>
                    <a:pt x="631301" y="153174"/>
                    <a:pt x="632239" y="154267"/>
                  </a:cubicBezTo>
                  <a:cubicBezTo>
                    <a:pt x="633644" y="155985"/>
                    <a:pt x="636142" y="157546"/>
                    <a:pt x="637548" y="156453"/>
                  </a:cubicBezTo>
                  <a:cubicBezTo>
                    <a:pt x="639266" y="155360"/>
                    <a:pt x="639735" y="152549"/>
                    <a:pt x="638641" y="150207"/>
                  </a:cubicBezTo>
                  <a:cubicBezTo>
                    <a:pt x="637548" y="148020"/>
                    <a:pt x="636767" y="145678"/>
                    <a:pt x="638017" y="143492"/>
                  </a:cubicBezTo>
                  <a:cubicBezTo>
                    <a:pt x="640203" y="139588"/>
                    <a:pt x="637861" y="134279"/>
                    <a:pt x="633644" y="133966"/>
                  </a:cubicBezTo>
                  <a:close/>
                  <a:moveTo>
                    <a:pt x="437966" y="102407"/>
                  </a:moveTo>
                  <a:cubicBezTo>
                    <a:pt x="436451" y="102224"/>
                    <a:pt x="434661" y="104610"/>
                    <a:pt x="431173" y="109383"/>
                  </a:cubicBezTo>
                  <a:cubicBezTo>
                    <a:pt x="431907" y="112321"/>
                    <a:pt x="436313" y="110852"/>
                    <a:pt x="437047" y="114523"/>
                  </a:cubicBezTo>
                  <a:cubicBezTo>
                    <a:pt x="437598" y="117093"/>
                    <a:pt x="440168" y="120949"/>
                    <a:pt x="443472" y="119296"/>
                  </a:cubicBezTo>
                  <a:cubicBezTo>
                    <a:pt x="448061" y="117093"/>
                    <a:pt x="444390" y="113606"/>
                    <a:pt x="443106" y="110852"/>
                  </a:cubicBezTo>
                  <a:cubicBezTo>
                    <a:pt x="440720" y="105345"/>
                    <a:pt x="439480" y="102591"/>
                    <a:pt x="437966" y="102407"/>
                  </a:cubicBezTo>
                  <a:close/>
                  <a:moveTo>
                    <a:pt x="451182" y="103692"/>
                  </a:moveTo>
                  <a:cubicBezTo>
                    <a:pt x="449714" y="104610"/>
                    <a:pt x="448429" y="105712"/>
                    <a:pt x="448796" y="107547"/>
                  </a:cubicBezTo>
                  <a:cubicBezTo>
                    <a:pt x="449162" y="109750"/>
                    <a:pt x="450265" y="111953"/>
                    <a:pt x="453018" y="111402"/>
                  </a:cubicBezTo>
                  <a:cubicBezTo>
                    <a:pt x="454670" y="111035"/>
                    <a:pt x="455772" y="109383"/>
                    <a:pt x="454854" y="107547"/>
                  </a:cubicBezTo>
                  <a:cubicBezTo>
                    <a:pt x="454119" y="105895"/>
                    <a:pt x="453568" y="103876"/>
                    <a:pt x="451182" y="103692"/>
                  </a:cubicBezTo>
                  <a:close/>
                  <a:moveTo>
                    <a:pt x="756696" y="146303"/>
                  </a:moveTo>
                  <a:cubicBezTo>
                    <a:pt x="752792" y="150831"/>
                    <a:pt x="753572" y="154891"/>
                    <a:pt x="755290" y="158795"/>
                  </a:cubicBezTo>
                  <a:cubicBezTo>
                    <a:pt x="756383" y="161294"/>
                    <a:pt x="758569" y="161294"/>
                    <a:pt x="762161" y="160045"/>
                  </a:cubicBezTo>
                  <a:cubicBezTo>
                    <a:pt x="754977" y="157390"/>
                    <a:pt x="758256" y="151456"/>
                    <a:pt x="756696" y="146303"/>
                  </a:cubicBezTo>
                  <a:close/>
                  <a:moveTo>
                    <a:pt x="768759" y="142672"/>
                  </a:moveTo>
                  <a:cubicBezTo>
                    <a:pt x="766846" y="142828"/>
                    <a:pt x="764972" y="144038"/>
                    <a:pt x="763098" y="145210"/>
                  </a:cubicBezTo>
                  <a:cubicBezTo>
                    <a:pt x="758569" y="148020"/>
                    <a:pt x="761692" y="150831"/>
                    <a:pt x="763879" y="153798"/>
                  </a:cubicBezTo>
                  <a:cubicBezTo>
                    <a:pt x="765284" y="155672"/>
                    <a:pt x="766533" y="156453"/>
                    <a:pt x="768719" y="157078"/>
                  </a:cubicBezTo>
                  <a:cubicBezTo>
                    <a:pt x="772779" y="158327"/>
                    <a:pt x="777464" y="159108"/>
                    <a:pt x="778245" y="165042"/>
                  </a:cubicBezTo>
                  <a:cubicBezTo>
                    <a:pt x="778713" y="167852"/>
                    <a:pt x="783710" y="170195"/>
                    <a:pt x="784491" y="167540"/>
                  </a:cubicBezTo>
                  <a:cubicBezTo>
                    <a:pt x="786209" y="162074"/>
                    <a:pt x="793861" y="159888"/>
                    <a:pt x="791050" y="152393"/>
                  </a:cubicBezTo>
                  <a:cubicBezTo>
                    <a:pt x="784959" y="152237"/>
                    <a:pt x="778089" y="151768"/>
                    <a:pt x="774653" y="146459"/>
                  </a:cubicBezTo>
                  <a:cubicBezTo>
                    <a:pt x="772623" y="143414"/>
                    <a:pt x="770671" y="142516"/>
                    <a:pt x="768759" y="142672"/>
                  </a:cubicBezTo>
                  <a:close/>
                  <a:moveTo>
                    <a:pt x="82509" y="44138"/>
                  </a:moveTo>
                  <a:cubicBezTo>
                    <a:pt x="75483" y="42888"/>
                    <a:pt x="77513" y="48978"/>
                    <a:pt x="76420" y="51789"/>
                  </a:cubicBezTo>
                  <a:cubicBezTo>
                    <a:pt x="75171" y="55381"/>
                    <a:pt x="79699" y="57411"/>
                    <a:pt x="81573" y="57099"/>
                  </a:cubicBezTo>
                  <a:cubicBezTo>
                    <a:pt x="87975" y="55849"/>
                    <a:pt x="81729" y="49135"/>
                    <a:pt x="85477" y="46636"/>
                  </a:cubicBezTo>
                  <a:cubicBezTo>
                    <a:pt x="85789" y="43669"/>
                    <a:pt x="84228" y="44450"/>
                    <a:pt x="82509" y="44138"/>
                  </a:cubicBezTo>
                  <a:close/>
                  <a:moveTo>
                    <a:pt x="37381" y="31020"/>
                  </a:moveTo>
                  <a:cubicBezTo>
                    <a:pt x="35038" y="33831"/>
                    <a:pt x="31759" y="35549"/>
                    <a:pt x="29729" y="38048"/>
                  </a:cubicBezTo>
                  <a:cubicBezTo>
                    <a:pt x="26919" y="41639"/>
                    <a:pt x="19892" y="45075"/>
                    <a:pt x="26293" y="51321"/>
                  </a:cubicBezTo>
                  <a:cubicBezTo>
                    <a:pt x="26294" y="53507"/>
                    <a:pt x="26293" y="55693"/>
                    <a:pt x="26606" y="57723"/>
                  </a:cubicBezTo>
                  <a:cubicBezTo>
                    <a:pt x="26918" y="59753"/>
                    <a:pt x="35351" y="65063"/>
                    <a:pt x="37068" y="64594"/>
                  </a:cubicBezTo>
                  <a:cubicBezTo>
                    <a:pt x="39567" y="63813"/>
                    <a:pt x="44876" y="54288"/>
                    <a:pt x="44408" y="51165"/>
                  </a:cubicBezTo>
                  <a:cubicBezTo>
                    <a:pt x="45032" y="48978"/>
                    <a:pt x="47843" y="46792"/>
                    <a:pt x="43315" y="45075"/>
                  </a:cubicBezTo>
                  <a:cubicBezTo>
                    <a:pt x="40504" y="44138"/>
                    <a:pt x="38318" y="41795"/>
                    <a:pt x="40035" y="37735"/>
                  </a:cubicBezTo>
                  <a:cubicBezTo>
                    <a:pt x="40972" y="35705"/>
                    <a:pt x="39411" y="33363"/>
                    <a:pt x="37381" y="31020"/>
                  </a:cubicBezTo>
                  <a:close/>
                  <a:moveTo>
                    <a:pt x="198690" y="44918"/>
                  </a:moveTo>
                  <a:cubicBezTo>
                    <a:pt x="197598" y="44606"/>
                    <a:pt x="196661" y="45855"/>
                    <a:pt x="196505" y="47105"/>
                  </a:cubicBezTo>
                  <a:cubicBezTo>
                    <a:pt x="196504" y="48510"/>
                    <a:pt x="197129" y="49759"/>
                    <a:pt x="198378" y="50540"/>
                  </a:cubicBezTo>
                  <a:cubicBezTo>
                    <a:pt x="199627" y="50540"/>
                    <a:pt x="200252" y="50072"/>
                    <a:pt x="200408" y="48978"/>
                  </a:cubicBezTo>
                  <a:cubicBezTo>
                    <a:pt x="200565" y="47261"/>
                    <a:pt x="200408" y="45543"/>
                    <a:pt x="198690" y="44918"/>
                  </a:cubicBezTo>
                  <a:close/>
                  <a:moveTo>
                    <a:pt x="45189" y="18372"/>
                  </a:moveTo>
                  <a:cubicBezTo>
                    <a:pt x="40816" y="18528"/>
                    <a:pt x="38474" y="20714"/>
                    <a:pt x="35820" y="21963"/>
                  </a:cubicBezTo>
                  <a:cubicBezTo>
                    <a:pt x="34883" y="22276"/>
                    <a:pt x="33633" y="23057"/>
                    <a:pt x="34727" y="24462"/>
                  </a:cubicBezTo>
                  <a:cubicBezTo>
                    <a:pt x="35663" y="25555"/>
                    <a:pt x="36757" y="25867"/>
                    <a:pt x="37850" y="25087"/>
                  </a:cubicBezTo>
                  <a:cubicBezTo>
                    <a:pt x="40036" y="23213"/>
                    <a:pt x="42222" y="21027"/>
                    <a:pt x="45189" y="18372"/>
                  </a:cubicBezTo>
                  <a:close/>
                  <a:moveTo>
                    <a:pt x="384912" y="66794"/>
                  </a:moveTo>
                  <a:cubicBezTo>
                    <a:pt x="377385" y="66794"/>
                    <a:pt x="372980" y="75789"/>
                    <a:pt x="364719" y="73953"/>
                  </a:cubicBezTo>
                  <a:cubicBezTo>
                    <a:pt x="363800" y="73769"/>
                    <a:pt x="363250" y="76340"/>
                    <a:pt x="363984" y="76340"/>
                  </a:cubicBezTo>
                  <a:cubicBezTo>
                    <a:pt x="371511" y="75422"/>
                    <a:pt x="370777" y="84968"/>
                    <a:pt x="376651" y="85885"/>
                  </a:cubicBezTo>
                  <a:cubicBezTo>
                    <a:pt x="375366" y="89741"/>
                    <a:pt x="378119" y="92494"/>
                    <a:pt x="380506" y="93963"/>
                  </a:cubicBezTo>
                  <a:cubicBezTo>
                    <a:pt x="383260" y="95615"/>
                    <a:pt x="381057" y="92678"/>
                    <a:pt x="381424" y="91943"/>
                  </a:cubicBezTo>
                  <a:cubicBezTo>
                    <a:pt x="382525" y="91760"/>
                    <a:pt x="383627" y="91760"/>
                    <a:pt x="384728" y="91760"/>
                  </a:cubicBezTo>
                  <a:cubicBezTo>
                    <a:pt x="384912" y="83499"/>
                    <a:pt x="384912" y="75055"/>
                    <a:pt x="384912" y="66794"/>
                  </a:cubicBezTo>
                  <a:close/>
                  <a:moveTo>
                    <a:pt x="299549" y="51740"/>
                  </a:moveTo>
                  <a:cubicBezTo>
                    <a:pt x="293675" y="51006"/>
                    <a:pt x="288718" y="50823"/>
                    <a:pt x="294410" y="58900"/>
                  </a:cubicBezTo>
                  <a:cubicBezTo>
                    <a:pt x="295694" y="60552"/>
                    <a:pt x="295694" y="63122"/>
                    <a:pt x="295878" y="65325"/>
                  </a:cubicBezTo>
                  <a:cubicBezTo>
                    <a:pt x="296062" y="69180"/>
                    <a:pt x="296612" y="72117"/>
                    <a:pt x="290371" y="71750"/>
                  </a:cubicBezTo>
                  <a:cubicBezTo>
                    <a:pt x="283946" y="71200"/>
                    <a:pt x="279724" y="75238"/>
                    <a:pt x="279724" y="82398"/>
                  </a:cubicBezTo>
                  <a:cubicBezTo>
                    <a:pt x="279540" y="89006"/>
                    <a:pt x="279356" y="95798"/>
                    <a:pt x="279356" y="102407"/>
                  </a:cubicBezTo>
                  <a:cubicBezTo>
                    <a:pt x="279356" y="104427"/>
                    <a:pt x="278071" y="107364"/>
                    <a:pt x="280642" y="108282"/>
                  </a:cubicBezTo>
                  <a:cubicBezTo>
                    <a:pt x="282844" y="109016"/>
                    <a:pt x="283945" y="105895"/>
                    <a:pt x="285965" y="104977"/>
                  </a:cubicBezTo>
                  <a:cubicBezTo>
                    <a:pt x="287801" y="101490"/>
                    <a:pt x="291105" y="99654"/>
                    <a:pt x="294409" y="97451"/>
                  </a:cubicBezTo>
                  <a:cubicBezTo>
                    <a:pt x="298081" y="95064"/>
                    <a:pt x="299550" y="92678"/>
                    <a:pt x="301201" y="99654"/>
                  </a:cubicBezTo>
                  <a:cubicBezTo>
                    <a:pt x="302487" y="105895"/>
                    <a:pt x="306893" y="106079"/>
                    <a:pt x="311298" y="101306"/>
                  </a:cubicBezTo>
                  <a:cubicBezTo>
                    <a:pt x="313318" y="99103"/>
                    <a:pt x="315887" y="97451"/>
                    <a:pt x="318274" y="95432"/>
                  </a:cubicBezTo>
                  <a:cubicBezTo>
                    <a:pt x="321027" y="95064"/>
                    <a:pt x="323598" y="94697"/>
                    <a:pt x="326352" y="94147"/>
                  </a:cubicBezTo>
                  <a:cubicBezTo>
                    <a:pt x="328187" y="93779"/>
                    <a:pt x="330757" y="93779"/>
                    <a:pt x="330574" y="91393"/>
                  </a:cubicBezTo>
                  <a:cubicBezTo>
                    <a:pt x="330390" y="89006"/>
                    <a:pt x="327820" y="88089"/>
                    <a:pt x="325801" y="87354"/>
                  </a:cubicBezTo>
                  <a:cubicBezTo>
                    <a:pt x="323230" y="86436"/>
                    <a:pt x="322312" y="89924"/>
                    <a:pt x="320110" y="89924"/>
                  </a:cubicBezTo>
                  <a:cubicBezTo>
                    <a:pt x="319927" y="85885"/>
                    <a:pt x="316071" y="85702"/>
                    <a:pt x="313685" y="84233"/>
                  </a:cubicBezTo>
                  <a:cubicBezTo>
                    <a:pt x="310748" y="82398"/>
                    <a:pt x="308728" y="80745"/>
                    <a:pt x="310197" y="77257"/>
                  </a:cubicBezTo>
                  <a:cubicBezTo>
                    <a:pt x="313501" y="75605"/>
                    <a:pt x="313868" y="82581"/>
                    <a:pt x="316989" y="79460"/>
                  </a:cubicBezTo>
                  <a:cubicBezTo>
                    <a:pt x="319743" y="76523"/>
                    <a:pt x="314235" y="75972"/>
                    <a:pt x="314419" y="73402"/>
                  </a:cubicBezTo>
                  <a:cubicBezTo>
                    <a:pt x="314602" y="72301"/>
                    <a:pt x="313868" y="71199"/>
                    <a:pt x="313685" y="70098"/>
                  </a:cubicBezTo>
                  <a:cubicBezTo>
                    <a:pt x="312399" y="61286"/>
                    <a:pt x="308912" y="54311"/>
                    <a:pt x="299549" y="51740"/>
                  </a:cubicBezTo>
                  <a:close/>
                  <a:moveTo>
                    <a:pt x="1662852" y="244162"/>
                  </a:moveTo>
                  <a:cubicBezTo>
                    <a:pt x="1661603" y="244475"/>
                    <a:pt x="1660979" y="246192"/>
                    <a:pt x="1661447" y="247754"/>
                  </a:cubicBezTo>
                  <a:cubicBezTo>
                    <a:pt x="1662696" y="251970"/>
                    <a:pt x="1665663" y="250408"/>
                    <a:pt x="1669879" y="250252"/>
                  </a:cubicBezTo>
                  <a:cubicBezTo>
                    <a:pt x="1667068" y="247285"/>
                    <a:pt x="1667069" y="243381"/>
                    <a:pt x="1662852" y="244162"/>
                  </a:cubicBezTo>
                  <a:close/>
                  <a:moveTo>
                    <a:pt x="527183" y="78910"/>
                  </a:moveTo>
                  <a:cubicBezTo>
                    <a:pt x="522961" y="79644"/>
                    <a:pt x="520207" y="82765"/>
                    <a:pt x="516902" y="85151"/>
                  </a:cubicBezTo>
                  <a:cubicBezTo>
                    <a:pt x="513964" y="87170"/>
                    <a:pt x="510660" y="88823"/>
                    <a:pt x="512129" y="92311"/>
                  </a:cubicBezTo>
                  <a:cubicBezTo>
                    <a:pt x="513231" y="94881"/>
                    <a:pt x="518188" y="98552"/>
                    <a:pt x="518921" y="98002"/>
                  </a:cubicBezTo>
                  <a:cubicBezTo>
                    <a:pt x="521859" y="96166"/>
                    <a:pt x="527733" y="97634"/>
                    <a:pt x="527917" y="91760"/>
                  </a:cubicBezTo>
                  <a:cubicBezTo>
                    <a:pt x="529569" y="87354"/>
                    <a:pt x="530487" y="82948"/>
                    <a:pt x="527183" y="78910"/>
                  </a:cubicBezTo>
                  <a:close/>
                  <a:moveTo>
                    <a:pt x="133105" y="21651"/>
                  </a:moveTo>
                  <a:cubicBezTo>
                    <a:pt x="131543" y="22432"/>
                    <a:pt x="129201" y="23213"/>
                    <a:pt x="130137" y="25087"/>
                  </a:cubicBezTo>
                  <a:cubicBezTo>
                    <a:pt x="132012" y="28678"/>
                    <a:pt x="133885" y="32738"/>
                    <a:pt x="138882" y="33363"/>
                  </a:cubicBezTo>
                  <a:cubicBezTo>
                    <a:pt x="141225" y="33675"/>
                    <a:pt x="141069" y="31958"/>
                    <a:pt x="140913" y="30708"/>
                  </a:cubicBezTo>
                  <a:cubicBezTo>
                    <a:pt x="140444" y="25867"/>
                    <a:pt x="137165" y="23525"/>
                    <a:pt x="133105" y="21651"/>
                  </a:cubicBezTo>
                  <a:close/>
                  <a:moveTo>
                    <a:pt x="177766" y="26961"/>
                  </a:moveTo>
                  <a:cubicBezTo>
                    <a:pt x="171363" y="27429"/>
                    <a:pt x="164180" y="33988"/>
                    <a:pt x="163243" y="40390"/>
                  </a:cubicBezTo>
                  <a:cubicBezTo>
                    <a:pt x="163087" y="41795"/>
                    <a:pt x="162306" y="44294"/>
                    <a:pt x="164023" y="43825"/>
                  </a:cubicBezTo>
                  <a:cubicBezTo>
                    <a:pt x="169645" y="42108"/>
                    <a:pt x="168084" y="46480"/>
                    <a:pt x="168083" y="50696"/>
                  </a:cubicBezTo>
                  <a:cubicBezTo>
                    <a:pt x="171519" y="46636"/>
                    <a:pt x="173705" y="42888"/>
                    <a:pt x="178234" y="46324"/>
                  </a:cubicBezTo>
                  <a:cubicBezTo>
                    <a:pt x="179015" y="46948"/>
                    <a:pt x="180576" y="45543"/>
                    <a:pt x="180733" y="44450"/>
                  </a:cubicBezTo>
                  <a:cubicBezTo>
                    <a:pt x="181045" y="40546"/>
                    <a:pt x="187915" y="37111"/>
                    <a:pt x="181669" y="32582"/>
                  </a:cubicBezTo>
                  <a:cubicBezTo>
                    <a:pt x="181044" y="31957"/>
                    <a:pt x="181201" y="30240"/>
                    <a:pt x="180888" y="29147"/>
                  </a:cubicBezTo>
                  <a:cubicBezTo>
                    <a:pt x="180420" y="27585"/>
                    <a:pt x="179483" y="26804"/>
                    <a:pt x="177766" y="26961"/>
                  </a:cubicBezTo>
                  <a:close/>
                  <a:moveTo>
                    <a:pt x="1647081" y="231435"/>
                  </a:moveTo>
                  <a:cubicBezTo>
                    <a:pt x="1643215" y="231084"/>
                    <a:pt x="1639429" y="231357"/>
                    <a:pt x="1638804" y="232606"/>
                  </a:cubicBezTo>
                  <a:cubicBezTo>
                    <a:pt x="1636774" y="236667"/>
                    <a:pt x="1634744" y="237760"/>
                    <a:pt x="1631465" y="234168"/>
                  </a:cubicBezTo>
                  <a:cubicBezTo>
                    <a:pt x="1630684" y="233231"/>
                    <a:pt x="1629591" y="232450"/>
                    <a:pt x="1628499" y="233856"/>
                  </a:cubicBezTo>
                  <a:cubicBezTo>
                    <a:pt x="1628030" y="234480"/>
                    <a:pt x="1627874" y="235261"/>
                    <a:pt x="1627874" y="235886"/>
                  </a:cubicBezTo>
                  <a:cubicBezTo>
                    <a:pt x="1627717" y="237603"/>
                    <a:pt x="1629123" y="237135"/>
                    <a:pt x="1630216" y="237447"/>
                  </a:cubicBezTo>
                  <a:cubicBezTo>
                    <a:pt x="1634120" y="238853"/>
                    <a:pt x="1638960" y="239165"/>
                    <a:pt x="1639585" y="244943"/>
                  </a:cubicBezTo>
                  <a:cubicBezTo>
                    <a:pt x="1639897" y="246817"/>
                    <a:pt x="1642240" y="248378"/>
                    <a:pt x="1643177" y="247441"/>
                  </a:cubicBezTo>
                  <a:cubicBezTo>
                    <a:pt x="1646769" y="243537"/>
                    <a:pt x="1648018" y="237135"/>
                    <a:pt x="1655201" y="237760"/>
                  </a:cubicBezTo>
                  <a:cubicBezTo>
                    <a:pt x="1655513" y="237916"/>
                    <a:pt x="1655982" y="236823"/>
                    <a:pt x="1656606" y="236042"/>
                  </a:cubicBezTo>
                  <a:cubicBezTo>
                    <a:pt x="1656294" y="235261"/>
                    <a:pt x="1656138" y="234480"/>
                    <a:pt x="1655825" y="234012"/>
                  </a:cubicBezTo>
                  <a:cubicBezTo>
                    <a:pt x="1654888" y="232763"/>
                    <a:pt x="1650946" y="231787"/>
                    <a:pt x="1647081" y="231435"/>
                  </a:cubicBezTo>
                  <a:close/>
                  <a:moveTo>
                    <a:pt x="1150289" y="159298"/>
                  </a:moveTo>
                  <a:cubicBezTo>
                    <a:pt x="1143377" y="162101"/>
                    <a:pt x="1136278" y="165090"/>
                    <a:pt x="1127498" y="168826"/>
                  </a:cubicBezTo>
                  <a:cubicBezTo>
                    <a:pt x="1129366" y="171068"/>
                    <a:pt x="1130674" y="174057"/>
                    <a:pt x="1133102" y="175738"/>
                  </a:cubicBezTo>
                  <a:cubicBezTo>
                    <a:pt x="1139081" y="179848"/>
                    <a:pt x="1144124" y="176859"/>
                    <a:pt x="1147674" y="171815"/>
                  </a:cubicBezTo>
                  <a:cubicBezTo>
                    <a:pt x="1150102" y="168266"/>
                    <a:pt x="1151410" y="163969"/>
                    <a:pt x="1153465" y="160046"/>
                  </a:cubicBezTo>
                  <a:cubicBezTo>
                    <a:pt x="1152344" y="159859"/>
                    <a:pt x="1151410" y="159485"/>
                    <a:pt x="1150289" y="159298"/>
                  </a:cubicBezTo>
                  <a:close/>
                  <a:moveTo>
                    <a:pt x="92036" y="5879"/>
                  </a:moveTo>
                  <a:cubicBezTo>
                    <a:pt x="89693" y="6816"/>
                    <a:pt x="85789" y="5723"/>
                    <a:pt x="84541" y="8846"/>
                  </a:cubicBezTo>
                  <a:cubicBezTo>
                    <a:pt x="83759" y="10408"/>
                    <a:pt x="87039" y="12594"/>
                    <a:pt x="88287" y="11657"/>
                  </a:cubicBezTo>
                  <a:cubicBezTo>
                    <a:pt x="90786" y="9627"/>
                    <a:pt x="95471" y="12906"/>
                    <a:pt x="96408" y="8534"/>
                  </a:cubicBezTo>
                  <a:cubicBezTo>
                    <a:pt x="97032" y="6035"/>
                    <a:pt x="94378" y="5879"/>
                    <a:pt x="92036" y="5879"/>
                  </a:cubicBezTo>
                  <a:close/>
                  <a:moveTo>
                    <a:pt x="408410" y="49354"/>
                  </a:moveTo>
                  <a:cubicBezTo>
                    <a:pt x="396844" y="48252"/>
                    <a:pt x="392071" y="50455"/>
                    <a:pt x="388767" y="60001"/>
                  </a:cubicBezTo>
                  <a:cubicBezTo>
                    <a:pt x="388216" y="105712"/>
                    <a:pt x="387482" y="151422"/>
                    <a:pt x="389134" y="197132"/>
                  </a:cubicBezTo>
                  <a:cubicBezTo>
                    <a:pt x="392623" y="206311"/>
                    <a:pt x="397395" y="208881"/>
                    <a:pt x="408042" y="207780"/>
                  </a:cubicBezTo>
                  <a:cubicBezTo>
                    <a:pt x="416854" y="206862"/>
                    <a:pt x="419791" y="200804"/>
                    <a:pt x="419975" y="193278"/>
                  </a:cubicBezTo>
                  <a:cubicBezTo>
                    <a:pt x="420342" y="172900"/>
                    <a:pt x="420342" y="152523"/>
                    <a:pt x="420341" y="131963"/>
                  </a:cubicBezTo>
                  <a:cubicBezTo>
                    <a:pt x="420341" y="109383"/>
                    <a:pt x="420158" y="86620"/>
                    <a:pt x="419791" y="64040"/>
                  </a:cubicBezTo>
                  <a:cubicBezTo>
                    <a:pt x="419607" y="56697"/>
                    <a:pt x="417772" y="50272"/>
                    <a:pt x="408410" y="49354"/>
                  </a:cubicBezTo>
                  <a:close/>
                  <a:moveTo>
                    <a:pt x="594761" y="74783"/>
                  </a:moveTo>
                  <a:cubicBezTo>
                    <a:pt x="594136" y="79311"/>
                    <a:pt x="586798" y="73690"/>
                    <a:pt x="586953" y="79780"/>
                  </a:cubicBezTo>
                  <a:cubicBezTo>
                    <a:pt x="586954" y="83372"/>
                    <a:pt x="589452" y="87275"/>
                    <a:pt x="593200" y="86963"/>
                  </a:cubicBezTo>
                  <a:cubicBezTo>
                    <a:pt x="597104" y="86651"/>
                    <a:pt x="600695" y="83371"/>
                    <a:pt x="601320" y="79311"/>
                  </a:cubicBezTo>
                  <a:cubicBezTo>
                    <a:pt x="601789" y="76032"/>
                    <a:pt x="598041" y="75095"/>
                    <a:pt x="594761" y="74783"/>
                  </a:cubicBezTo>
                  <a:close/>
                  <a:moveTo>
                    <a:pt x="181201" y="14624"/>
                  </a:moveTo>
                  <a:cubicBezTo>
                    <a:pt x="179015" y="14780"/>
                    <a:pt x="176828" y="15873"/>
                    <a:pt x="176516" y="18060"/>
                  </a:cubicBezTo>
                  <a:cubicBezTo>
                    <a:pt x="176204" y="21183"/>
                    <a:pt x="179171" y="19777"/>
                    <a:pt x="180576" y="20402"/>
                  </a:cubicBezTo>
                  <a:cubicBezTo>
                    <a:pt x="182450" y="21026"/>
                    <a:pt x="183856" y="20714"/>
                    <a:pt x="183699" y="17903"/>
                  </a:cubicBezTo>
                  <a:cubicBezTo>
                    <a:pt x="183231" y="16654"/>
                    <a:pt x="183543" y="14468"/>
                    <a:pt x="181201" y="14624"/>
                  </a:cubicBezTo>
                  <a:close/>
                  <a:moveTo>
                    <a:pt x="141733" y="3459"/>
                  </a:moveTo>
                  <a:cubicBezTo>
                    <a:pt x="155396" y="4474"/>
                    <a:pt x="168943" y="6660"/>
                    <a:pt x="182294" y="10564"/>
                  </a:cubicBezTo>
                  <a:cubicBezTo>
                    <a:pt x="188384" y="12438"/>
                    <a:pt x="194318" y="14937"/>
                    <a:pt x="200252" y="17123"/>
                  </a:cubicBezTo>
                  <a:cubicBezTo>
                    <a:pt x="217429" y="25087"/>
                    <a:pt x="231015" y="36174"/>
                    <a:pt x="234450" y="56006"/>
                  </a:cubicBezTo>
                  <a:cubicBezTo>
                    <a:pt x="235700" y="63970"/>
                    <a:pt x="236949" y="72090"/>
                    <a:pt x="237417" y="80054"/>
                  </a:cubicBezTo>
                  <a:cubicBezTo>
                    <a:pt x="238042" y="89579"/>
                    <a:pt x="237573" y="99105"/>
                    <a:pt x="237886" y="108630"/>
                  </a:cubicBezTo>
                  <a:cubicBezTo>
                    <a:pt x="237885" y="112378"/>
                    <a:pt x="236480" y="113315"/>
                    <a:pt x="232889" y="113315"/>
                  </a:cubicBezTo>
                  <a:cubicBezTo>
                    <a:pt x="202907" y="113159"/>
                    <a:pt x="172925" y="113159"/>
                    <a:pt x="142943" y="113315"/>
                  </a:cubicBezTo>
                  <a:cubicBezTo>
                    <a:pt x="138726" y="113315"/>
                    <a:pt x="137789" y="111910"/>
                    <a:pt x="137790" y="108006"/>
                  </a:cubicBezTo>
                  <a:cubicBezTo>
                    <a:pt x="137477" y="90360"/>
                    <a:pt x="139039" y="72714"/>
                    <a:pt x="136853" y="55225"/>
                  </a:cubicBezTo>
                  <a:cubicBezTo>
                    <a:pt x="136072" y="49291"/>
                    <a:pt x="133729" y="44762"/>
                    <a:pt x="126703" y="44762"/>
                  </a:cubicBezTo>
                  <a:cubicBezTo>
                    <a:pt x="119206" y="42420"/>
                    <a:pt x="112024" y="42420"/>
                    <a:pt x="106246" y="48666"/>
                  </a:cubicBezTo>
                  <a:cubicBezTo>
                    <a:pt x="102810" y="51946"/>
                    <a:pt x="102810" y="56474"/>
                    <a:pt x="102654" y="60534"/>
                  </a:cubicBezTo>
                  <a:cubicBezTo>
                    <a:pt x="101874" y="92234"/>
                    <a:pt x="101873" y="124090"/>
                    <a:pt x="102654" y="155946"/>
                  </a:cubicBezTo>
                  <a:cubicBezTo>
                    <a:pt x="102030" y="171093"/>
                    <a:pt x="100936" y="186240"/>
                    <a:pt x="103435" y="201231"/>
                  </a:cubicBezTo>
                  <a:cubicBezTo>
                    <a:pt x="104997" y="211069"/>
                    <a:pt x="109056" y="213412"/>
                    <a:pt x="121705" y="213099"/>
                  </a:cubicBezTo>
                  <a:cubicBezTo>
                    <a:pt x="131387" y="212787"/>
                    <a:pt x="135291" y="209664"/>
                    <a:pt x="136696" y="200450"/>
                  </a:cubicBezTo>
                  <a:cubicBezTo>
                    <a:pt x="138726" y="187490"/>
                    <a:pt x="137946" y="174372"/>
                    <a:pt x="137634" y="161411"/>
                  </a:cubicBezTo>
                  <a:cubicBezTo>
                    <a:pt x="138101" y="152042"/>
                    <a:pt x="138101" y="152042"/>
                    <a:pt x="147940" y="152042"/>
                  </a:cubicBezTo>
                  <a:cubicBezTo>
                    <a:pt x="175736" y="152042"/>
                    <a:pt x="203687" y="152198"/>
                    <a:pt x="231483" y="151886"/>
                  </a:cubicBezTo>
                  <a:cubicBezTo>
                    <a:pt x="236324" y="151730"/>
                    <a:pt x="238198" y="153135"/>
                    <a:pt x="237729" y="158132"/>
                  </a:cubicBezTo>
                  <a:cubicBezTo>
                    <a:pt x="237261" y="162973"/>
                    <a:pt x="237730" y="167970"/>
                    <a:pt x="237886" y="173435"/>
                  </a:cubicBezTo>
                  <a:cubicBezTo>
                    <a:pt x="239291" y="187490"/>
                    <a:pt x="238510" y="200919"/>
                    <a:pt x="230858" y="213255"/>
                  </a:cubicBezTo>
                  <a:cubicBezTo>
                    <a:pt x="220552" y="230432"/>
                    <a:pt x="203844" y="238396"/>
                    <a:pt x="186198" y="245111"/>
                  </a:cubicBezTo>
                  <a:cubicBezTo>
                    <a:pt x="158246" y="254324"/>
                    <a:pt x="129513" y="255730"/>
                    <a:pt x="100468" y="253856"/>
                  </a:cubicBezTo>
                  <a:cubicBezTo>
                    <a:pt x="81886" y="252763"/>
                    <a:pt x="63772" y="249640"/>
                    <a:pt x="46126" y="243550"/>
                  </a:cubicBezTo>
                  <a:cubicBezTo>
                    <a:pt x="19266" y="234180"/>
                    <a:pt x="5838" y="215285"/>
                    <a:pt x="3495" y="187333"/>
                  </a:cubicBezTo>
                  <a:cubicBezTo>
                    <a:pt x="1934" y="169375"/>
                    <a:pt x="3027" y="151261"/>
                    <a:pt x="1933" y="133303"/>
                  </a:cubicBezTo>
                  <a:cubicBezTo>
                    <a:pt x="-97" y="130805"/>
                    <a:pt x="60" y="127682"/>
                    <a:pt x="59" y="124558"/>
                  </a:cubicBezTo>
                  <a:cubicBezTo>
                    <a:pt x="372" y="104258"/>
                    <a:pt x="-878" y="83958"/>
                    <a:pt x="1464" y="63657"/>
                  </a:cubicBezTo>
                  <a:cubicBezTo>
                    <a:pt x="1933" y="60378"/>
                    <a:pt x="2089" y="57099"/>
                    <a:pt x="4744" y="54600"/>
                  </a:cubicBezTo>
                  <a:cubicBezTo>
                    <a:pt x="10990" y="34143"/>
                    <a:pt x="26449" y="23056"/>
                    <a:pt x="45033" y="15249"/>
                  </a:cubicBezTo>
                  <a:cubicBezTo>
                    <a:pt x="62835" y="7753"/>
                    <a:pt x="81417" y="4474"/>
                    <a:pt x="100468" y="3381"/>
                  </a:cubicBezTo>
                  <a:cubicBezTo>
                    <a:pt x="114288" y="2600"/>
                    <a:pt x="128069" y="2444"/>
                    <a:pt x="141733" y="3459"/>
                  </a:cubicBezTo>
                  <a:close/>
                  <a:moveTo>
                    <a:pt x="1682587" y="221402"/>
                  </a:moveTo>
                  <a:cubicBezTo>
                    <a:pt x="1680654" y="221246"/>
                    <a:pt x="1678546" y="222925"/>
                    <a:pt x="1675033" y="226360"/>
                  </a:cubicBezTo>
                  <a:cubicBezTo>
                    <a:pt x="1663945" y="226360"/>
                    <a:pt x="1658480" y="231045"/>
                    <a:pt x="1660823" y="238853"/>
                  </a:cubicBezTo>
                  <a:cubicBezTo>
                    <a:pt x="1664414" y="241039"/>
                    <a:pt x="1668006" y="241195"/>
                    <a:pt x="1672377" y="240727"/>
                  </a:cubicBezTo>
                  <a:cubicBezTo>
                    <a:pt x="1677999" y="240258"/>
                    <a:pt x="1684871" y="236511"/>
                    <a:pt x="1690024" y="243694"/>
                  </a:cubicBezTo>
                  <a:cubicBezTo>
                    <a:pt x="1691898" y="246348"/>
                    <a:pt x="1698144" y="247129"/>
                    <a:pt x="1700798" y="244630"/>
                  </a:cubicBezTo>
                  <a:cubicBezTo>
                    <a:pt x="1703453" y="242288"/>
                    <a:pt x="1696738" y="243381"/>
                    <a:pt x="1697363" y="240258"/>
                  </a:cubicBezTo>
                  <a:cubicBezTo>
                    <a:pt x="1697363" y="239634"/>
                    <a:pt x="1696426" y="238540"/>
                    <a:pt x="1696738" y="238228"/>
                  </a:cubicBezTo>
                  <a:cubicBezTo>
                    <a:pt x="1701267" y="230889"/>
                    <a:pt x="1696739" y="229327"/>
                    <a:pt x="1690649" y="228703"/>
                  </a:cubicBezTo>
                  <a:cubicBezTo>
                    <a:pt x="1690023" y="228702"/>
                    <a:pt x="1689399" y="227922"/>
                    <a:pt x="1689087" y="227453"/>
                  </a:cubicBezTo>
                  <a:cubicBezTo>
                    <a:pt x="1686276" y="223549"/>
                    <a:pt x="1684519" y="221558"/>
                    <a:pt x="1682587" y="221402"/>
                  </a:cubicBezTo>
                  <a:close/>
                  <a:moveTo>
                    <a:pt x="1707357" y="222300"/>
                  </a:moveTo>
                  <a:cubicBezTo>
                    <a:pt x="1702516" y="219958"/>
                    <a:pt x="1700642" y="222925"/>
                    <a:pt x="1699861" y="227453"/>
                  </a:cubicBezTo>
                  <a:cubicBezTo>
                    <a:pt x="1699080" y="231045"/>
                    <a:pt x="1701735" y="232138"/>
                    <a:pt x="1704390" y="233075"/>
                  </a:cubicBezTo>
                  <a:cubicBezTo>
                    <a:pt x="1705952" y="233700"/>
                    <a:pt x="1707513" y="232763"/>
                    <a:pt x="1708607" y="231357"/>
                  </a:cubicBezTo>
                  <a:cubicBezTo>
                    <a:pt x="1709387" y="230264"/>
                    <a:pt x="1709387" y="228390"/>
                    <a:pt x="1708450" y="228234"/>
                  </a:cubicBezTo>
                  <a:cubicBezTo>
                    <a:pt x="1700174" y="227297"/>
                    <a:pt x="1709543" y="224174"/>
                    <a:pt x="1707357" y="222300"/>
                  </a:cubicBezTo>
                  <a:close/>
                  <a:moveTo>
                    <a:pt x="462748" y="42745"/>
                  </a:moveTo>
                  <a:cubicBezTo>
                    <a:pt x="462197" y="41460"/>
                    <a:pt x="459627" y="41460"/>
                    <a:pt x="459076" y="42745"/>
                  </a:cubicBezTo>
                  <a:cubicBezTo>
                    <a:pt x="457424" y="45866"/>
                    <a:pt x="453018" y="47885"/>
                    <a:pt x="454854" y="52658"/>
                  </a:cubicBezTo>
                  <a:cubicBezTo>
                    <a:pt x="456322" y="56513"/>
                    <a:pt x="453569" y="57798"/>
                    <a:pt x="450448" y="57798"/>
                  </a:cubicBezTo>
                  <a:cubicBezTo>
                    <a:pt x="443655" y="57798"/>
                    <a:pt x="437781" y="61653"/>
                    <a:pt x="432641" y="64224"/>
                  </a:cubicBezTo>
                  <a:cubicBezTo>
                    <a:pt x="426767" y="67344"/>
                    <a:pt x="422728" y="76156"/>
                    <a:pt x="428052" y="83866"/>
                  </a:cubicBezTo>
                  <a:cubicBezTo>
                    <a:pt x="431540" y="88823"/>
                    <a:pt x="435211" y="94697"/>
                    <a:pt x="444023" y="94146"/>
                  </a:cubicBezTo>
                  <a:cubicBezTo>
                    <a:pt x="447144" y="95615"/>
                    <a:pt x="448796" y="94513"/>
                    <a:pt x="449162" y="89741"/>
                  </a:cubicBezTo>
                  <a:cubicBezTo>
                    <a:pt x="449897" y="82214"/>
                    <a:pt x="458341" y="78175"/>
                    <a:pt x="458893" y="70282"/>
                  </a:cubicBezTo>
                  <a:cubicBezTo>
                    <a:pt x="458892" y="69731"/>
                    <a:pt x="460178" y="68813"/>
                    <a:pt x="460728" y="68813"/>
                  </a:cubicBezTo>
                  <a:cubicBezTo>
                    <a:pt x="471376" y="70098"/>
                    <a:pt x="466970" y="64774"/>
                    <a:pt x="464584" y="60552"/>
                  </a:cubicBezTo>
                  <a:cubicBezTo>
                    <a:pt x="463665" y="58349"/>
                    <a:pt x="464767" y="56514"/>
                    <a:pt x="465685" y="54310"/>
                  </a:cubicBezTo>
                  <a:cubicBezTo>
                    <a:pt x="467337" y="50088"/>
                    <a:pt x="464583" y="46417"/>
                    <a:pt x="462748" y="42745"/>
                  </a:cubicBezTo>
                  <a:close/>
                  <a:moveTo>
                    <a:pt x="1775441" y="228078"/>
                  </a:moveTo>
                  <a:cubicBezTo>
                    <a:pt x="1770756" y="226516"/>
                    <a:pt x="1769663" y="230577"/>
                    <a:pt x="1767790" y="233075"/>
                  </a:cubicBezTo>
                  <a:cubicBezTo>
                    <a:pt x="1767008" y="234168"/>
                    <a:pt x="1767009" y="235730"/>
                    <a:pt x="1768258" y="236042"/>
                  </a:cubicBezTo>
                  <a:cubicBezTo>
                    <a:pt x="1772474" y="237135"/>
                    <a:pt x="1769820" y="231826"/>
                    <a:pt x="1772786" y="231201"/>
                  </a:cubicBezTo>
                  <a:cubicBezTo>
                    <a:pt x="1773880" y="231045"/>
                    <a:pt x="1775441" y="230264"/>
                    <a:pt x="1775441" y="228078"/>
                  </a:cubicBezTo>
                  <a:close/>
                  <a:moveTo>
                    <a:pt x="787614" y="82591"/>
                  </a:moveTo>
                  <a:cubicBezTo>
                    <a:pt x="784335" y="85245"/>
                    <a:pt x="781368" y="86026"/>
                    <a:pt x="779338" y="89774"/>
                  </a:cubicBezTo>
                  <a:cubicBezTo>
                    <a:pt x="783242" y="88525"/>
                    <a:pt x="786677" y="88681"/>
                    <a:pt x="787614" y="82591"/>
                  </a:cubicBezTo>
                  <a:close/>
                  <a:moveTo>
                    <a:pt x="1507225" y="176944"/>
                  </a:moveTo>
                  <a:cubicBezTo>
                    <a:pt x="1505507" y="177413"/>
                    <a:pt x="1504259" y="178350"/>
                    <a:pt x="1504414" y="180224"/>
                  </a:cubicBezTo>
                  <a:cubicBezTo>
                    <a:pt x="1504414" y="181160"/>
                    <a:pt x="1504883" y="181941"/>
                    <a:pt x="1506132" y="181941"/>
                  </a:cubicBezTo>
                  <a:cubicBezTo>
                    <a:pt x="1507849" y="181473"/>
                    <a:pt x="1508786" y="180224"/>
                    <a:pt x="1508943" y="178506"/>
                  </a:cubicBezTo>
                  <a:cubicBezTo>
                    <a:pt x="1508943" y="177725"/>
                    <a:pt x="1508474" y="176632"/>
                    <a:pt x="1507225" y="176944"/>
                  </a:cubicBezTo>
                  <a:close/>
                  <a:moveTo>
                    <a:pt x="1777841" y="215234"/>
                  </a:moveTo>
                  <a:cubicBezTo>
                    <a:pt x="1774661" y="214766"/>
                    <a:pt x="1771225" y="216444"/>
                    <a:pt x="1766853" y="220270"/>
                  </a:cubicBezTo>
                  <a:cubicBezTo>
                    <a:pt x="1774192" y="217772"/>
                    <a:pt x="1778876" y="223393"/>
                    <a:pt x="1784498" y="225892"/>
                  </a:cubicBezTo>
                  <a:cubicBezTo>
                    <a:pt x="1785747" y="226360"/>
                    <a:pt x="1786371" y="226516"/>
                    <a:pt x="1787309" y="225736"/>
                  </a:cubicBezTo>
                  <a:cubicBezTo>
                    <a:pt x="1788245" y="224799"/>
                    <a:pt x="1788090" y="224174"/>
                    <a:pt x="1787309" y="223081"/>
                  </a:cubicBezTo>
                  <a:cubicBezTo>
                    <a:pt x="1783951" y="218318"/>
                    <a:pt x="1781023" y="215702"/>
                    <a:pt x="1777841" y="215234"/>
                  </a:cubicBezTo>
                  <a:close/>
                  <a:moveTo>
                    <a:pt x="1630996" y="193411"/>
                  </a:moveTo>
                  <a:cubicBezTo>
                    <a:pt x="1630372" y="193411"/>
                    <a:pt x="1629904" y="193567"/>
                    <a:pt x="1629435" y="193724"/>
                  </a:cubicBezTo>
                  <a:cubicBezTo>
                    <a:pt x="1628186" y="194192"/>
                    <a:pt x="1628186" y="194816"/>
                    <a:pt x="1628342" y="197471"/>
                  </a:cubicBezTo>
                  <a:cubicBezTo>
                    <a:pt x="1628342" y="199657"/>
                    <a:pt x="1626780" y="200594"/>
                    <a:pt x="1625063" y="199033"/>
                  </a:cubicBezTo>
                  <a:cubicBezTo>
                    <a:pt x="1622408" y="196690"/>
                    <a:pt x="1620222" y="198096"/>
                    <a:pt x="1619285" y="200126"/>
                  </a:cubicBezTo>
                  <a:cubicBezTo>
                    <a:pt x="1616787" y="205123"/>
                    <a:pt x="1611790" y="205591"/>
                    <a:pt x="1607574" y="207465"/>
                  </a:cubicBezTo>
                  <a:cubicBezTo>
                    <a:pt x="1607574" y="207465"/>
                    <a:pt x="1607417" y="207465"/>
                    <a:pt x="1607417" y="207465"/>
                  </a:cubicBezTo>
                  <a:cubicBezTo>
                    <a:pt x="1606792" y="203561"/>
                    <a:pt x="1603982" y="200750"/>
                    <a:pt x="1601795" y="197627"/>
                  </a:cubicBezTo>
                  <a:cubicBezTo>
                    <a:pt x="1597423" y="200126"/>
                    <a:pt x="1594924" y="206684"/>
                    <a:pt x="1597110" y="211057"/>
                  </a:cubicBezTo>
                  <a:cubicBezTo>
                    <a:pt x="1597423" y="211682"/>
                    <a:pt x="1599297" y="211525"/>
                    <a:pt x="1600390" y="211681"/>
                  </a:cubicBezTo>
                  <a:cubicBezTo>
                    <a:pt x="1602576" y="209964"/>
                    <a:pt x="1604606" y="207778"/>
                    <a:pt x="1607574" y="207465"/>
                  </a:cubicBezTo>
                  <a:cubicBezTo>
                    <a:pt x="1607574" y="207621"/>
                    <a:pt x="1607574" y="207621"/>
                    <a:pt x="1607574" y="207621"/>
                  </a:cubicBezTo>
                  <a:cubicBezTo>
                    <a:pt x="1607574" y="207621"/>
                    <a:pt x="1607729" y="207621"/>
                    <a:pt x="1607729" y="207621"/>
                  </a:cubicBezTo>
                  <a:cubicBezTo>
                    <a:pt x="1609447" y="209495"/>
                    <a:pt x="1611321" y="211213"/>
                    <a:pt x="1613039" y="213087"/>
                  </a:cubicBezTo>
                  <a:cubicBezTo>
                    <a:pt x="1616318" y="218709"/>
                    <a:pt x="1622877" y="216991"/>
                    <a:pt x="1625375" y="215117"/>
                  </a:cubicBezTo>
                  <a:cubicBezTo>
                    <a:pt x="1629123" y="212774"/>
                    <a:pt x="1634120" y="208402"/>
                    <a:pt x="1631778" y="201844"/>
                  </a:cubicBezTo>
                  <a:cubicBezTo>
                    <a:pt x="1631309" y="198877"/>
                    <a:pt x="1632714" y="196378"/>
                    <a:pt x="1633963" y="194192"/>
                  </a:cubicBezTo>
                  <a:cubicBezTo>
                    <a:pt x="1632714" y="192786"/>
                    <a:pt x="1631934" y="193255"/>
                    <a:pt x="1630996" y="193411"/>
                  </a:cubicBezTo>
                  <a:close/>
                  <a:moveTo>
                    <a:pt x="461462" y="24938"/>
                  </a:moveTo>
                  <a:cubicBezTo>
                    <a:pt x="457975" y="25122"/>
                    <a:pt x="457240" y="27692"/>
                    <a:pt x="457057" y="30813"/>
                  </a:cubicBezTo>
                  <a:cubicBezTo>
                    <a:pt x="456873" y="33383"/>
                    <a:pt x="457607" y="34668"/>
                    <a:pt x="460177" y="34301"/>
                  </a:cubicBezTo>
                  <a:cubicBezTo>
                    <a:pt x="463482" y="34117"/>
                    <a:pt x="464400" y="32465"/>
                    <a:pt x="463666" y="29711"/>
                  </a:cubicBezTo>
                  <a:cubicBezTo>
                    <a:pt x="463665" y="27508"/>
                    <a:pt x="464584" y="24938"/>
                    <a:pt x="461462" y="24938"/>
                  </a:cubicBezTo>
                  <a:close/>
                  <a:moveTo>
                    <a:pt x="1258445" y="137867"/>
                  </a:moveTo>
                  <a:cubicBezTo>
                    <a:pt x="1256103" y="137555"/>
                    <a:pt x="1254542" y="139273"/>
                    <a:pt x="1254854" y="141147"/>
                  </a:cubicBezTo>
                  <a:cubicBezTo>
                    <a:pt x="1255323" y="143957"/>
                    <a:pt x="1257353" y="146144"/>
                    <a:pt x="1260476" y="146768"/>
                  </a:cubicBezTo>
                  <a:cubicBezTo>
                    <a:pt x="1261881" y="146925"/>
                    <a:pt x="1262662" y="145987"/>
                    <a:pt x="1262193" y="143957"/>
                  </a:cubicBezTo>
                  <a:cubicBezTo>
                    <a:pt x="1260788" y="142552"/>
                    <a:pt x="1262662" y="138336"/>
                    <a:pt x="1258445" y="137867"/>
                  </a:cubicBezTo>
                  <a:close/>
                  <a:moveTo>
                    <a:pt x="386748" y="11904"/>
                  </a:moveTo>
                  <a:cubicBezTo>
                    <a:pt x="383627" y="13189"/>
                    <a:pt x="379589" y="16310"/>
                    <a:pt x="380139" y="19247"/>
                  </a:cubicBezTo>
                  <a:cubicBezTo>
                    <a:pt x="381241" y="23286"/>
                    <a:pt x="387481" y="21634"/>
                    <a:pt x="390787" y="24571"/>
                  </a:cubicBezTo>
                  <a:cubicBezTo>
                    <a:pt x="392438" y="26040"/>
                    <a:pt x="393172" y="23286"/>
                    <a:pt x="393172" y="21634"/>
                  </a:cubicBezTo>
                  <a:cubicBezTo>
                    <a:pt x="393172" y="16677"/>
                    <a:pt x="389317" y="10803"/>
                    <a:pt x="386748" y="11904"/>
                  </a:cubicBezTo>
                  <a:close/>
                  <a:moveTo>
                    <a:pt x="714689" y="58855"/>
                  </a:moveTo>
                  <a:cubicBezTo>
                    <a:pt x="715626" y="61978"/>
                    <a:pt x="713909" y="66975"/>
                    <a:pt x="715158" y="66507"/>
                  </a:cubicBezTo>
                  <a:cubicBezTo>
                    <a:pt x="719998" y="64477"/>
                    <a:pt x="719842" y="68380"/>
                    <a:pt x="721092" y="70254"/>
                  </a:cubicBezTo>
                  <a:cubicBezTo>
                    <a:pt x="722810" y="72597"/>
                    <a:pt x="724058" y="71816"/>
                    <a:pt x="725776" y="70567"/>
                  </a:cubicBezTo>
                  <a:cubicBezTo>
                    <a:pt x="728275" y="68537"/>
                    <a:pt x="727807" y="66194"/>
                    <a:pt x="726869" y="63539"/>
                  </a:cubicBezTo>
                  <a:cubicBezTo>
                    <a:pt x="725933" y="60885"/>
                    <a:pt x="724214" y="59323"/>
                    <a:pt x="721560" y="61041"/>
                  </a:cubicBezTo>
                  <a:cubicBezTo>
                    <a:pt x="718750" y="62915"/>
                    <a:pt x="717500" y="60260"/>
                    <a:pt x="714689" y="58855"/>
                  </a:cubicBezTo>
                  <a:close/>
                  <a:moveTo>
                    <a:pt x="480371" y="23286"/>
                  </a:moveTo>
                  <a:cubicBezTo>
                    <a:pt x="482206" y="27692"/>
                    <a:pt x="482941" y="30813"/>
                    <a:pt x="487530" y="29895"/>
                  </a:cubicBezTo>
                  <a:cubicBezTo>
                    <a:pt x="488632" y="29528"/>
                    <a:pt x="490284" y="28977"/>
                    <a:pt x="489734" y="27876"/>
                  </a:cubicBezTo>
                  <a:cubicBezTo>
                    <a:pt x="488081" y="24571"/>
                    <a:pt x="484777" y="24388"/>
                    <a:pt x="480371" y="23286"/>
                  </a:cubicBezTo>
                  <a:close/>
                  <a:moveTo>
                    <a:pt x="808071" y="70254"/>
                  </a:moveTo>
                  <a:cubicBezTo>
                    <a:pt x="806040" y="69317"/>
                    <a:pt x="805885" y="71035"/>
                    <a:pt x="804947" y="71972"/>
                  </a:cubicBezTo>
                  <a:cubicBezTo>
                    <a:pt x="802605" y="74471"/>
                    <a:pt x="799325" y="76032"/>
                    <a:pt x="797140" y="78999"/>
                  </a:cubicBezTo>
                  <a:cubicBezTo>
                    <a:pt x="792611" y="85089"/>
                    <a:pt x="792767" y="85245"/>
                    <a:pt x="799794" y="88056"/>
                  </a:cubicBezTo>
                  <a:cubicBezTo>
                    <a:pt x="804479" y="89930"/>
                    <a:pt x="805885" y="87588"/>
                    <a:pt x="806821" y="84152"/>
                  </a:cubicBezTo>
                  <a:cubicBezTo>
                    <a:pt x="807759" y="80717"/>
                    <a:pt x="808226" y="77125"/>
                    <a:pt x="808852" y="73690"/>
                  </a:cubicBezTo>
                  <a:cubicBezTo>
                    <a:pt x="809008" y="72441"/>
                    <a:pt x="810100" y="71035"/>
                    <a:pt x="808071" y="70254"/>
                  </a:cubicBezTo>
                  <a:close/>
                  <a:moveTo>
                    <a:pt x="1222373" y="129435"/>
                  </a:moveTo>
                  <a:cubicBezTo>
                    <a:pt x="1218313" y="128654"/>
                    <a:pt x="1219094" y="131777"/>
                    <a:pt x="1219094" y="133807"/>
                  </a:cubicBezTo>
                  <a:cubicBezTo>
                    <a:pt x="1219095" y="136774"/>
                    <a:pt x="1218470" y="139741"/>
                    <a:pt x="1220656" y="144426"/>
                  </a:cubicBezTo>
                  <a:cubicBezTo>
                    <a:pt x="1221593" y="139585"/>
                    <a:pt x="1225965" y="139429"/>
                    <a:pt x="1226589" y="135369"/>
                  </a:cubicBezTo>
                  <a:cubicBezTo>
                    <a:pt x="1227215" y="131777"/>
                    <a:pt x="1225965" y="130216"/>
                    <a:pt x="1222373" y="129435"/>
                  </a:cubicBezTo>
                  <a:close/>
                  <a:moveTo>
                    <a:pt x="1769819" y="205435"/>
                  </a:moveTo>
                  <a:cubicBezTo>
                    <a:pt x="1768258" y="205748"/>
                    <a:pt x="1766071" y="206060"/>
                    <a:pt x="1766384" y="208246"/>
                  </a:cubicBezTo>
                  <a:cubicBezTo>
                    <a:pt x="1766696" y="209808"/>
                    <a:pt x="1768570" y="210744"/>
                    <a:pt x="1770288" y="210276"/>
                  </a:cubicBezTo>
                  <a:cubicBezTo>
                    <a:pt x="1771537" y="209964"/>
                    <a:pt x="1772942" y="209339"/>
                    <a:pt x="1772942" y="207465"/>
                  </a:cubicBezTo>
                  <a:cubicBezTo>
                    <a:pt x="1772474" y="206060"/>
                    <a:pt x="1771381" y="205123"/>
                    <a:pt x="1769819" y="205435"/>
                  </a:cubicBezTo>
                  <a:close/>
                  <a:moveTo>
                    <a:pt x="1714852" y="196847"/>
                  </a:moveTo>
                  <a:cubicBezTo>
                    <a:pt x="1713135" y="200750"/>
                    <a:pt x="1714228" y="204655"/>
                    <a:pt x="1712979" y="207778"/>
                  </a:cubicBezTo>
                  <a:cubicBezTo>
                    <a:pt x="1709700" y="216366"/>
                    <a:pt x="1711886" y="220895"/>
                    <a:pt x="1720943" y="223237"/>
                  </a:cubicBezTo>
                  <a:cubicBezTo>
                    <a:pt x="1725627" y="224486"/>
                    <a:pt x="1728594" y="222456"/>
                    <a:pt x="1729531" y="219489"/>
                  </a:cubicBezTo>
                  <a:cubicBezTo>
                    <a:pt x="1730468" y="216678"/>
                    <a:pt x="1732186" y="211682"/>
                    <a:pt x="1726408" y="210432"/>
                  </a:cubicBezTo>
                  <a:cubicBezTo>
                    <a:pt x="1724534" y="210120"/>
                    <a:pt x="1722192" y="209339"/>
                    <a:pt x="1722504" y="207153"/>
                  </a:cubicBezTo>
                  <a:cubicBezTo>
                    <a:pt x="1722816" y="204810"/>
                    <a:pt x="1725003" y="205904"/>
                    <a:pt x="1726565" y="206060"/>
                  </a:cubicBezTo>
                  <a:cubicBezTo>
                    <a:pt x="1727813" y="206216"/>
                    <a:pt x="1729063" y="206216"/>
                    <a:pt x="1729063" y="204498"/>
                  </a:cubicBezTo>
                  <a:cubicBezTo>
                    <a:pt x="1729062" y="203093"/>
                    <a:pt x="1727813" y="201687"/>
                    <a:pt x="1727033" y="202156"/>
                  </a:cubicBezTo>
                  <a:cubicBezTo>
                    <a:pt x="1720943" y="205279"/>
                    <a:pt x="1719225" y="198408"/>
                    <a:pt x="1714852" y="196847"/>
                  </a:cubicBezTo>
                  <a:close/>
                  <a:moveTo>
                    <a:pt x="441820" y="10436"/>
                  </a:moveTo>
                  <a:cubicBezTo>
                    <a:pt x="459994" y="12639"/>
                    <a:pt x="477617" y="16861"/>
                    <a:pt x="493772" y="25306"/>
                  </a:cubicBezTo>
                  <a:cubicBezTo>
                    <a:pt x="513781" y="35769"/>
                    <a:pt x="530119" y="49538"/>
                    <a:pt x="531221" y="74504"/>
                  </a:cubicBezTo>
                  <a:cubicBezTo>
                    <a:pt x="533424" y="78175"/>
                    <a:pt x="532689" y="82214"/>
                    <a:pt x="532322" y="85885"/>
                  </a:cubicBezTo>
                  <a:cubicBezTo>
                    <a:pt x="532322" y="112688"/>
                    <a:pt x="532323" y="139490"/>
                    <a:pt x="532139" y="166292"/>
                  </a:cubicBezTo>
                  <a:cubicBezTo>
                    <a:pt x="532139" y="170147"/>
                    <a:pt x="532323" y="174185"/>
                    <a:pt x="530670" y="177857"/>
                  </a:cubicBezTo>
                  <a:cubicBezTo>
                    <a:pt x="531038" y="178224"/>
                    <a:pt x="531038" y="178591"/>
                    <a:pt x="530670" y="178958"/>
                  </a:cubicBezTo>
                  <a:cubicBezTo>
                    <a:pt x="530854" y="184833"/>
                    <a:pt x="530120" y="190707"/>
                    <a:pt x="527366" y="196031"/>
                  </a:cubicBezTo>
                  <a:cubicBezTo>
                    <a:pt x="525347" y="206311"/>
                    <a:pt x="518738" y="213471"/>
                    <a:pt x="511579" y="220079"/>
                  </a:cubicBezTo>
                  <a:cubicBezTo>
                    <a:pt x="496158" y="234398"/>
                    <a:pt x="477067" y="241374"/>
                    <a:pt x="456690" y="244862"/>
                  </a:cubicBezTo>
                  <a:cubicBezTo>
                    <a:pt x="416303" y="252021"/>
                    <a:pt x="375917" y="251104"/>
                    <a:pt x="335898" y="242843"/>
                  </a:cubicBezTo>
                  <a:cubicBezTo>
                    <a:pt x="316438" y="238804"/>
                    <a:pt x="299549" y="230176"/>
                    <a:pt x="286883" y="214389"/>
                  </a:cubicBezTo>
                  <a:cubicBezTo>
                    <a:pt x="284496" y="212736"/>
                    <a:pt x="282293" y="211084"/>
                    <a:pt x="281192" y="208331"/>
                  </a:cubicBezTo>
                  <a:cubicBezTo>
                    <a:pt x="274583" y="192727"/>
                    <a:pt x="270912" y="176572"/>
                    <a:pt x="274400" y="159499"/>
                  </a:cubicBezTo>
                  <a:cubicBezTo>
                    <a:pt x="274767" y="159132"/>
                    <a:pt x="275134" y="158949"/>
                    <a:pt x="275684" y="158581"/>
                  </a:cubicBezTo>
                  <a:cubicBezTo>
                    <a:pt x="275684" y="157664"/>
                    <a:pt x="275501" y="156746"/>
                    <a:pt x="275318" y="155828"/>
                  </a:cubicBezTo>
                  <a:cubicBezTo>
                    <a:pt x="275318" y="135267"/>
                    <a:pt x="275134" y="114523"/>
                    <a:pt x="275501" y="93963"/>
                  </a:cubicBezTo>
                  <a:cubicBezTo>
                    <a:pt x="275868" y="76523"/>
                    <a:pt x="277887" y="59451"/>
                    <a:pt x="289086" y="44948"/>
                  </a:cubicBezTo>
                  <a:cubicBezTo>
                    <a:pt x="298999" y="30629"/>
                    <a:pt x="313685" y="23286"/>
                    <a:pt x="329289" y="17963"/>
                  </a:cubicBezTo>
                  <a:cubicBezTo>
                    <a:pt x="366187" y="5663"/>
                    <a:pt x="403820" y="6030"/>
                    <a:pt x="441820" y="10436"/>
                  </a:cubicBezTo>
                  <a:close/>
                  <a:moveTo>
                    <a:pt x="1149916" y="106804"/>
                  </a:moveTo>
                  <a:cubicBezTo>
                    <a:pt x="1143190" y="109792"/>
                    <a:pt x="1136652" y="112781"/>
                    <a:pt x="1128432" y="116517"/>
                  </a:cubicBezTo>
                  <a:cubicBezTo>
                    <a:pt x="1128805" y="111661"/>
                    <a:pt x="1129180" y="108671"/>
                    <a:pt x="1129366" y="105869"/>
                  </a:cubicBezTo>
                  <a:cubicBezTo>
                    <a:pt x="1120772" y="100638"/>
                    <a:pt x="1120586" y="108111"/>
                    <a:pt x="1118905" y="112034"/>
                  </a:cubicBezTo>
                  <a:cubicBezTo>
                    <a:pt x="1122827" y="118386"/>
                    <a:pt x="1126377" y="124177"/>
                    <a:pt x="1130860" y="131650"/>
                  </a:cubicBezTo>
                  <a:cubicBezTo>
                    <a:pt x="1132729" y="126045"/>
                    <a:pt x="1133849" y="122870"/>
                    <a:pt x="1134783" y="119880"/>
                  </a:cubicBezTo>
                  <a:cubicBezTo>
                    <a:pt x="1148422" y="123056"/>
                    <a:pt x="1150850" y="120814"/>
                    <a:pt x="1149916" y="106804"/>
                  </a:cubicBezTo>
                  <a:close/>
                  <a:moveTo>
                    <a:pt x="1725939" y="185037"/>
                  </a:moveTo>
                  <a:cubicBezTo>
                    <a:pt x="1724534" y="185486"/>
                    <a:pt x="1723206" y="186462"/>
                    <a:pt x="1721723" y="187165"/>
                  </a:cubicBezTo>
                  <a:cubicBezTo>
                    <a:pt x="1719225" y="188414"/>
                    <a:pt x="1716414" y="189663"/>
                    <a:pt x="1717039" y="192474"/>
                  </a:cubicBezTo>
                  <a:cubicBezTo>
                    <a:pt x="1717664" y="195441"/>
                    <a:pt x="1721411" y="194348"/>
                    <a:pt x="1723754" y="195129"/>
                  </a:cubicBezTo>
                  <a:cubicBezTo>
                    <a:pt x="1727189" y="196222"/>
                    <a:pt x="1727658" y="194036"/>
                    <a:pt x="1728282" y="191693"/>
                  </a:cubicBezTo>
                  <a:cubicBezTo>
                    <a:pt x="1728906" y="189663"/>
                    <a:pt x="1729999" y="187789"/>
                    <a:pt x="1730624" y="186072"/>
                  </a:cubicBezTo>
                  <a:cubicBezTo>
                    <a:pt x="1728828" y="184666"/>
                    <a:pt x="1727345" y="184588"/>
                    <a:pt x="1725939" y="185037"/>
                  </a:cubicBezTo>
                  <a:close/>
                  <a:moveTo>
                    <a:pt x="794095" y="46382"/>
                  </a:moveTo>
                  <a:cubicBezTo>
                    <a:pt x="792455" y="45269"/>
                    <a:pt x="790113" y="45191"/>
                    <a:pt x="787146" y="45581"/>
                  </a:cubicBezTo>
                  <a:cubicBezTo>
                    <a:pt x="780743" y="46362"/>
                    <a:pt x="778869" y="49642"/>
                    <a:pt x="777932" y="54639"/>
                  </a:cubicBezTo>
                  <a:cubicBezTo>
                    <a:pt x="777620" y="56044"/>
                    <a:pt x="777464" y="57293"/>
                    <a:pt x="775903" y="58074"/>
                  </a:cubicBezTo>
                  <a:cubicBezTo>
                    <a:pt x="774497" y="58855"/>
                    <a:pt x="771687" y="59167"/>
                    <a:pt x="773560" y="61666"/>
                  </a:cubicBezTo>
                  <a:cubicBezTo>
                    <a:pt x="775122" y="63852"/>
                    <a:pt x="777464" y="64164"/>
                    <a:pt x="779806" y="62446"/>
                  </a:cubicBezTo>
                  <a:cubicBezTo>
                    <a:pt x="783398" y="60104"/>
                    <a:pt x="786990" y="58386"/>
                    <a:pt x="791362" y="57606"/>
                  </a:cubicBezTo>
                  <a:cubicBezTo>
                    <a:pt x="793704" y="57137"/>
                    <a:pt x="796671" y="55732"/>
                    <a:pt x="796827" y="53389"/>
                  </a:cubicBezTo>
                  <a:cubicBezTo>
                    <a:pt x="796672" y="49642"/>
                    <a:pt x="795734" y="47495"/>
                    <a:pt x="794095" y="46382"/>
                  </a:cubicBezTo>
                  <a:close/>
                  <a:moveTo>
                    <a:pt x="1463814" y="138217"/>
                  </a:moveTo>
                  <a:cubicBezTo>
                    <a:pt x="1461784" y="138530"/>
                    <a:pt x="1460847" y="140404"/>
                    <a:pt x="1462877" y="142277"/>
                  </a:cubicBezTo>
                  <a:cubicBezTo>
                    <a:pt x="1459753" y="145244"/>
                    <a:pt x="1457567" y="152272"/>
                    <a:pt x="1452102" y="144620"/>
                  </a:cubicBezTo>
                  <a:cubicBezTo>
                    <a:pt x="1451477" y="143839"/>
                    <a:pt x="1450540" y="143527"/>
                    <a:pt x="1449760" y="144464"/>
                  </a:cubicBezTo>
                  <a:cubicBezTo>
                    <a:pt x="1449447" y="144932"/>
                    <a:pt x="1448979" y="145869"/>
                    <a:pt x="1449135" y="146181"/>
                  </a:cubicBezTo>
                  <a:cubicBezTo>
                    <a:pt x="1453819" y="152896"/>
                    <a:pt x="1452570" y="159455"/>
                    <a:pt x="1448823" y="166170"/>
                  </a:cubicBezTo>
                  <a:cubicBezTo>
                    <a:pt x="1447105" y="169136"/>
                    <a:pt x="1449760" y="171635"/>
                    <a:pt x="1451946" y="173197"/>
                  </a:cubicBezTo>
                  <a:cubicBezTo>
                    <a:pt x="1453508" y="174446"/>
                    <a:pt x="1455849" y="176164"/>
                    <a:pt x="1457724" y="174758"/>
                  </a:cubicBezTo>
                  <a:cubicBezTo>
                    <a:pt x="1459910" y="173040"/>
                    <a:pt x="1458348" y="170386"/>
                    <a:pt x="1457880" y="168200"/>
                  </a:cubicBezTo>
                  <a:cubicBezTo>
                    <a:pt x="1457567" y="167106"/>
                    <a:pt x="1457255" y="165857"/>
                    <a:pt x="1457411" y="164764"/>
                  </a:cubicBezTo>
                  <a:cubicBezTo>
                    <a:pt x="1457568" y="163046"/>
                    <a:pt x="1455694" y="160548"/>
                    <a:pt x="1458036" y="159767"/>
                  </a:cubicBezTo>
                  <a:cubicBezTo>
                    <a:pt x="1460690" y="158986"/>
                    <a:pt x="1460534" y="161797"/>
                    <a:pt x="1460691" y="163515"/>
                  </a:cubicBezTo>
                  <a:cubicBezTo>
                    <a:pt x="1460847" y="164608"/>
                    <a:pt x="1462096" y="165701"/>
                    <a:pt x="1462252" y="165389"/>
                  </a:cubicBezTo>
                  <a:cubicBezTo>
                    <a:pt x="1465063" y="160236"/>
                    <a:pt x="1468187" y="164764"/>
                    <a:pt x="1471153" y="164608"/>
                  </a:cubicBezTo>
                  <a:cubicBezTo>
                    <a:pt x="1473651" y="164608"/>
                    <a:pt x="1474901" y="162578"/>
                    <a:pt x="1473651" y="159142"/>
                  </a:cubicBezTo>
                  <a:cubicBezTo>
                    <a:pt x="1472402" y="156175"/>
                    <a:pt x="1469904" y="152428"/>
                    <a:pt x="1471778" y="149929"/>
                  </a:cubicBezTo>
                  <a:cubicBezTo>
                    <a:pt x="1474588" y="146494"/>
                    <a:pt x="1472715" y="144464"/>
                    <a:pt x="1471309" y="141965"/>
                  </a:cubicBezTo>
                  <a:cubicBezTo>
                    <a:pt x="1470216" y="138061"/>
                    <a:pt x="1466937" y="137749"/>
                    <a:pt x="1463814" y="138217"/>
                  </a:cubicBezTo>
                  <a:close/>
                  <a:moveTo>
                    <a:pt x="721873" y="24969"/>
                  </a:moveTo>
                  <a:cubicBezTo>
                    <a:pt x="717343" y="27155"/>
                    <a:pt x="719842" y="33714"/>
                    <a:pt x="718280" y="38086"/>
                  </a:cubicBezTo>
                  <a:cubicBezTo>
                    <a:pt x="716563" y="44645"/>
                    <a:pt x="722341" y="42458"/>
                    <a:pt x="724371" y="42771"/>
                  </a:cubicBezTo>
                  <a:cubicBezTo>
                    <a:pt x="729524" y="43864"/>
                    <a:pt x="735146" y="39179"/>
                    <a:pt x="735302" y="34963"/>
                  </a:cubicBezTo>
                  <a:cubicBezTo>
                    <a:pt x="735458" y="30903"/>
                    <a:pt x="726089" y="22939"/>
                    <a:pt x="721873" y="24969"/>
                  </a:cubicBezTo>
                  <a:close/>
                  <a:moveTo>
                    <a:pt x="634581" y="10915"/>
                  </a:moveTo>
                  <a:cubicBezTo>
                    <a:pt x="625212" y="10915"/>
                    <a:pt x="616780" y="10915"/>
                    <a:pt x="608659" y="10915"/>
                  </a:cubicBezTo>
                  <a:cubicBezTo>
                    <a:pt x="609596" y="20284"/>
                    <a:pt x="611002" y="28404"/>
                    <a:pt x="622870" y="28717"/>
                  </a:cubicBezTo>
                  <a:cubicBezTo>
                    <a:pt x="626149" y="28873"/>
                    <a:pt x="628335" y="28404"/>
                    <a:pt x="628647" y="25750"/>
                  </a:cubicBezTo>
                  <a:cubicBezTo>
                    <a:pt x="629584" y="20596"/>
                    <a:pt x="631614" y="15912"/>
                    <a:pt x="634581" y="10915"/>
                  </a:cubicBezTo>
                  <a:close/>
                  <a:moveTo>
                    <a:pt x="1335587" y="107573"/>
                  </a:moveTo>
                  <a:cubicBezTo>
                    <a:pt x="1340428" y="107573"/>
                    <a:pt x="1342458" y="108510"/>
                    <a:pt x="1342146" y="113663"/>
                  </a:cubicBezTo>
                  <a:cubicBezTo>
                    <a:pt x="1341834" y="123969"/>
                    <a:pt x="1341990" y="134120"/>
                    <a:pt x="1342145" y="144426"/>
                  </a:cubicBezTo>
                  <a:cubicBezTo>
                    <a:pt x="1342145" y="148018"/>
                    <a:pt x="1341053" y="149423"/>
                    <a:pt x="1337305" y="149423"/>
                  </a:cubicBezTo>
                  <a:cubicBezTo>
                    <a:pt x="1313569" y="149423"/>
                    <a:pt x="1289677" y="149579"/>
                    <a:pt x="1265941" y="149579"/>
                  </a:cubicBezTo>
                  <a:cubicBezTo>
                    <a:pt x="1251419" y="149579"/>
                    <a:pt x="1236896" y="149423"/>
                    <a:pt x="1222373" y="149735"/>
                  </a:cubicBezTo>
                  <a:cubicBezTo>
                    <a:pt x="1217845" y="149891"/>
                    <a:pt x="1216127" y="148642"/>
                    <a:pt x="1216283" y="143801"/>
                  </a:cubicBezTo>
                  <a:cubicBezTo>
                    <a:pt x="1216752" y="133807"/>
                    <a:pt x="1216752" y="123813"/>
                    <a:pt x="1216284" y="113819"/>
                  </a:cubicBezTo>
                  <a:cubicBezTo>
                    <a:pt x="1216127" y="108510"/>
                    <a:pt x="1218001" y="107573"/>
                    <a:pt x="1222842" y="107573"/>
                  </a:cubicBezTo>
                  <a:cubicBezTo>
                    <a:pt x="1241581" y="107885"/>
                    <a:pt x="1260476" y="107729"/>
                    <a:pt x="1279215" y="107729"/>
                  </a:cubicBezTo>
                  <a:cubicBezTo>
                    <a:pt x="1297954" y="107729"/>
                    <a:pt x="1316849" y="107885"/>
                    <a:pt x="1335587" y="107573"/>
                  </a:cubicBezTo>
                  <a:close/>
                  <a:moveTo>
                    <a:pt x="916210" y="46781"/>
                  </a:moveTo>
                  <a:cubicBezTo>
                    <a:pt x="915630" y="54707"/>
                    <a:pt x="915243" y="60894"/>
                    <a:pt x="914857" y="65921"/>
                  </a:cubicBezTo>
                  <a:cubicBezTo>
                    <a:pt x="905770" y="66307"/>
                    <a:pt x="898423" y="66501"/>
                    <a:pt x="891270" y="66694"/>
                  </a:cubicBezTo>
                  <a:cubicBezTo>
                    <a:pt x="887596" y="66887"/>
                    <a:pt x="882570" y="65727"/>
                    <a:pt x="880637" y="67661"/>
                  </a:cubicBezTo>
                  <a:cubicBezTo>
                    <a:pt x="875223" y="72881"/>
                    <a:pt x="870776" y="79647"/>
                    <a:pt x="865556" y="86221"/>
                  </a:cubicBezTo>
                  <a:cubicBezTo>
                    <a:pt x="879476" y="100914"/>
                    <a:pt x="895137" y="100141"/>
                    <a:pt x="910217" y="90667"/>
                  </a:cubicBezTo>
                  <a:cubicBezTo>
                    <a:pt x="912150" y="95888"/>
                    <a:pt x="913697" y="99754"/>
                    <a:pt x="914470" y="101881"/>
                  </a:cubicBezTo>
                  <a:cubicBezTo>
                    <a:pt x="924136" y="99368"/>
                    <a:pt x="932450" y="97241"/>
                    <a:pt x="941731" y="94728"/>
                  </a:cubicBezTo>
                  <a:cubicBezTo>
                    <a:pt x="936123" y="89508"/>
                    <a:pt x="925876" y="87961"/>
                    <a:pt x="925877" y="76748"/>
                  </a:cubicBezTo>
                  <a:cubicBezTo>
                    <a:pt x="928390" y="78681"/>
                    <a:pt x="930323" y="80034"/>
                    <a:pt x="934189" y="82934"/>
                  </a:cubicBezTo>
                  <a:cubicBezTo>
                    <a:pt x="932257" y="73461"/>
                    <a:pt x="929357" y="66307"/>
                    <a:pt x="929743" y="59347"/>
                  </a:cubicBezTo>
                  <a:cubicBezTo>
                    <a:pt x="930517" y="47167"/>
                    <a:pt x="920270" y="51808"/>
                    <a:pt x="916210" y="46781"/>
                  </a:cubicBezTo>
                  <a:close/>
                  <a:moveTo>
                    <a:pt x="1147674" y="65330"/>
                  </a:moveTo>
                  <a:cubicBezTo>
                    <a:pt x="1146740" y="65517"/>
                    <a:pt x="1145992" y="65890"/>
                    <a:pt x="1145058" y="66077"/>
                  </a:cubicBezTo>
                  <a:cubicBezTo>
                    <a:pt x="1146179" y="70374"/>
                    <a:pt x="1147113" y="74484"/>
                    <a:pt x="1148047" y="78594"/>
                  </a:cubicBezTo>
                  <a:cubicBezTo>
                    <a:pt x="1145246" y="80649"/>
                    <a:pt x="1142069" y="83078"/>
                    <a:pt x="1138893" y="85319"/>
                  </a:cubicBezTo>
                  <a:cubicBezTo>
                    <a:pt x="1139267" y="86440"/>
                    <a:pt x="1139828" y="87561"/>
                    <a:pt x="1140202" y="88682"/>
                  </a:cubicBezTo>
                  <a:cubicBezTo>
                    <a:pt x="1147861" y="84759"/>
                    <a:pt x="1155147" y="98210"/>
                    <a:pt x="1163927" y="86441"/>
                  </a:cubicBezTo>
                  <a:cubicBezTo>
                    <a:pt x="1158696" y="79715"/>
                    <a:pt x="1153092" y="72429"/>
                    <a:pt x="1147674" y="65330"/>
                  </a:cubicBezTo>
                  <a:close/>
                  <a:moveTo>
                    <a:pt x="821500" y="10758"/>
                  </a:moveTo>
                  <a:cubicBezTo>
                    <a:pt x="816191" y="12008"/>
                    <a:pt x="810725" y="7948"/>
                    <a:pt x="806353" y="13257"/>
                  </a:cubicBezTo>
                  <a:cubicBezTo>
                    <a:pt x="802293" y="9197"/>
                    <a:pt x="799950" y="12945"/>
                    <a:pt x="797140" y="15131"/>
                  </a:cubicBezTo>
                  <a:cubicBezTo>
                    <a:pt x="797608" y="16068"/>
                    <a:pt x="797921" y="17317"/>
                    <a:pt x="798545" y="18254"/>
                  </a:cubicBezTo>
                  <a:cubicBezTo>
                    <a:pt x="803230" y="24500"/>
                    <a:pt x="807290" y="30903"/>
                    <a:pt x="806977" y="39179"/>
                  </a:cubicBezTo>
                  <a:cubicBezTo>
                    <a:pt x="806822" y="43551"/>
                    <a:pt x="808070" y="47924"/>
                    <a:pt x="814005" y="47768"/>
                  </a:cubicBezTo>
                  <a:cubicBezTo>
                    <a:pt x="816347" y="35744"/>
                    <a:pt x="818846" y="23563"/>
                    <a:pt x="821500" y="10758"/>
                  </a:cubicBezTo>
                  <a:close/>
                  <a:moveTo>
                    <a:pt x="904416" y="21647"/>
                  </a:moveTo>
                  <a:cubicBezTo>
                    <a:pt x="903257" y="22807"/>
                    <a:pt x="902097" y="23774"/>
                    <a:pt x="900936" y="24934"/>
                  </a:cubicBezTo>
                  <a:cubicBezTo>
                    <a:pt x="904224" y="29961"/>
                    <a:pt x="907703" y="35181"/>
                    <a:pt x="910990" y="40208"/>
                  </a:cubicBezTo>
                  <a:cubicBezTo>
                    <a:pt x="911957" y="40014"/>
                    <a:pt x="913116" y="39821"/>
                    <a:pt x="914276" y="39628"/>
                  </a:cubicBezTo>
                  <a:cubicBezTo>
                    <a:pt x="914084" y="35761"/>
                    <a:pt x="915050" y="31314"/>
                    <a:pt x="913310" y="28221"/>
                  </a:cubicBezTo>
                  <a:cubicBezTo>
                    <a:pt x="911763" y="25321"/>
                    <a:pt x="907510" y="23774"/>
                    <a:pt x="904416" y="21647"/>
                  </a:cubicBezTo>
                  <a:close/>
                  <a:moveTo>
                    <a:pt x="821187" y="7792"/>
                  </a:moveTo>
                  <a:cubicBezTo>
                    <a:pt x="823687" y="7792"/>
                    <a:pt x="825560" y="7635"/>
                    <a:pt x="824780" y="11539"/>
                  </a:cubicBezTo>
                  <a:cubicBezTo>
                    <a:pt x="821344" y="26687"/>
                    <a:pt x="818065" y="41990"/>
                    <a:pt x="814785" y="57137"/>
                  </a:cubicBezTo>
                  <a:cubicBezTo>
                    <a:pt x="814629" y="57606"/>
                    <a:pt x="814629" y="58074"/>
                    <a:pt x="814473" y="58543"/>
                  </a:cubicBezTo>
                  <a:cubicBezTo>
                    <a:pt x="810101" y="80092"/>
                    <a:pt x="805884" y="101798"/>
                    <a:pt x="801356" y="123348"/>
                  </a:cubicBezTo>
                  <a:cubicBezTo>
                    <a:pt x="793236" y="162075"/>
                    <a:pt x="785116" y="200958"/>
                    <a:pt x="776995" y="239684"/>
                  </a:cubicBezTo>
                  <a:cubicBezTo>
                    <a:pt x="776839" y="240622"/>
                    <a:pt x="776371" y="241402"/>
                    <a:pt x="776059" y="242339"/>
                  </a:cubicBezTo>
                  <a:cubicBezTo>
                    <a:pt x="776683" y="248273"/>
                    <a:pt x="773716" y="249679"/>
                    <a:pt x="768094" y="249679"/>
                  </a:cubicBezTo>
                  <a:cubicBezTo>
                    <a:pt x="722184" y="249366"/>
                    <a:pt x="676431" y="249366"/>
                    <a:pt x="630521" y="249678"/>
                  </a:cubicBezTo>
                  <a:cubicBezTo>
                    <a:pt x="624275" y="249835"/>
                    <a:pt x="621933" y="247961"/>
                    <a:pt x="622557" y="242027"/>
                  </a:cubicBezTo>
                  <a:cubicBezTo>
                    <a:pt x="615218" y="211733"/>
                    <a:pt x="607723" y="181594"/>
                    <a:pt x="600540" y="151456"/>
                  </a:cubicBezTo>
                  <a:cubicBezTo>
                    <a:pt x="589608" y="105702"/>
                    <a:pt x="578989" y="59948"/>
                    <a:pt x="567902" y="14350"/>
                  </a:cubicBezTo>
                  <a:cubicBezTo>
                    <a:pt x="566653" y="9197"/>
                    <a:pt x="567122" y="7635"/>
                    <a:pt x="573056" y="7635"/>
                  </a:cubicBezTo>
                  <a:cubicBezTo>
                    <a:pt x="603662" y="7948"/>
                    <a:pt x="634425" y="7948"/>
                    <a:pt x="665032" y="7635"/>
                  </a:cubicBezTo>
                  <a:cubicBezTo>
                    <a:pt x="670340" y="7635"/>
                    <a:pt x="672059" y="9353"/>
                    <a:pt x="672995" y="14506"/>
                  </a:cubicBezTo>
                  <a:cubicBezTo>
                    <a:pt x="681585" y="65570"/>
                    <a:pt x="690641" y="116477"/>
                    <a:pt x="696263" y="168009"/>
                  </a:cubicBezTo>
                  <a:cubicBezTo>
                    <a:pt x="696263" y="168945"/>
                    <a:pt x="696732" y="169726"/>
                    <a:pt x="697669" y="172069"/>
                  </a:cubicBezTo>
                  <a:cubicBezTo>
                    <a:pt x="700010" y="153017"/>
                    <a:pt x="702041" y="135684"/>
                    <a:pt x="704383" y="118194"/>
                  </a:cubicBezTo>
                  <a:cubicBezTo>
                    <a:pt x="707350" y="96332"/>
                    <a:pt x="710786" y="74471"/>
                    <a:pt x="713753" y="52609"/>
                  </a:cubicBezTo>
                  <a:cubicBezTo>
                    <a:pt x="715470" y="39491"/>
                    <a:pt x="717031" y="26374"/>
                    <a:pt x="718593" y="13257"/>
                  </a:cubicBezTo>
                  <a:cubicBezTo>
                    <a:pt x="718905" y="9822"/>
                    <a:pt x="720155" y="7792"/>
                    <a:pt x="724214" y="7792"/>
                  </a:cubicBezTo>
                  <a:cubicBezTo>
                    <a:pt x="747170" y="8104"/>
                    <a:pt x="769969" y="8104"/>
                    <a:pt x="792767" y="8104"/>
                  </a:cubicBezTo>
                  <a:cubicBezTo>
                    <a:pt x="802293" y="7948"/>
                    <a:pt x="811662" y="7948"/>
                    <a:pt x="821187" y="7792"/>
                  </a:cubicBezTo>
                  <a:close/>
                  <a:moveTo>
                    <a:pt x="1490048" y="101677"/>
                  </a:moveTo>
                  <a:cubicBezTo>
                    <a:pt x="1487862" y="102145"/>
                    <a:pt x="1487862" y="104644"/>
                    <a:pt x="1487705" y="106361"/>
                  </a:cubicBezTo>
                  <a:cubicBezTo>
                    <a:pt x="1487393" y="107923"/>
                    <a:pt x="1488331" y="109172"/>
                    <a:pt x="1490204" y="108391"/>
                  </a:cubicBezTo>
                  <a:cubicBezTo>
                    <a:pt x="1491453" y="107767"/>
                    <a:pt x="1493484" y="107454"/>
                    <a:pt x="1493640" y="105424"/>
                  </a:cubicBezTo>
                  <a:cubicBezTo>
                    <a:pt x="1492078" y="104487"/>
                    <a:pt x="1492390" y="101208"/>
                    <a:pt x="1490048" y="101677"/>
                  </a:cubicBezTo>
                  <a:close/>
                  <a:moveTo>
                    <a:pt x="1008870" y="23670"/>
                  </a:moveTo>
                  <a:cubicBezTo>
                    <a:pt x="1004013" y="26098"/>
                    <a:pt x="1000089" y="28154"/>
                    <a:pt x="993364" y="31516"/>
                  </a:cubicBezTo>
                  <a:cubicBezTo>
                    <a:pt x="1000089" y="34132"/>
                    <a:pt x="1000650" y="43286"/>
                    <a:pt x="1009056" y="37121"/>
                  </a:cubicBezTo>
                  <a:cubicBezTo>
                    <a:pt x="1016529" y="31703"/>
                    <a:pt x="1008870" y="28527"/>
                    <a:pt x="1008870" y="23670"/>
                  </a:cubicBezTo>
                  <a:close/>
                  <a:moveTo>
                    <a:pt x="1139454" y="35066"/>
                  </a:moveTo>
                  <a:cubicBezTo>
                    <a:pt x="1136839" y="36748"/>
                    <a:pt x="1133850" y="38802"/>
                    <a:pt x="1130487" y="41231"/>
                  </a:cubicBezTo>
                  <a:cubicBezTo>
                    <a:pt x="1130113" y="51879"/>
                    <a:pt x="1129740" y="63275"/>
                    <a:pt x="1129739" y="74671"/>
                  </a:cubicBezTo>
                  <a:cubicBezTo>
                    <a:pt x="1130673" y="74857"/>
                    <a:pt x="1131421" y="74857"/>
                    <a:pt x="1132356" y="74857"/>
                  </a:cubicBezTo>
                  <a:cubicBezTo>
                    <a:pt x="1135531" y="68132"/>
                    <a:pt x="1137772" y="60660"/>
                    <a:pt x="1142256" y="55055"/>
                  </a:cubicBezTo>
                  <a:cubicBezTo>
                    <a:pt x="1146366" y="50011"/>
                    <a:pt x="1147674" y="48890"/>
                    <a:pt x="1144311" y="43846"/>
                  </a:cubicBezTo>
                  <a:cubicBezTo>
                    <a:pt x="1142256" y="40857"/>
                    <a:pt x="1140762" y="37308"/>
                    <a:pt x="1139454" y="35066"/>
                  </a:cubicBezTo>
                  <a:close/>
                  <a:moveTo>
                    <a:pt x="1082102" y="24231"/>
                  </a:moveTo>
                  <a:cubicBezTo>
                    <a:pt x="1072948" y="26659"/>
                    <a:pt x="1064541" y="29088"/>
                    <a:pt x="1056134" y="31516"/>
                  </a:cubicBezTo>
                  <a:cubicBezTo>
                    <a:pt x="1063046" y="34318"/>
                    <a:pt x="1069772" y="36373"/>
                    <a:pt x="1076497" y="36373"/>
                  </a:cubicBezTo>
                  <a:cubicBezTo>
                    <a:pt x="1083036" y="36561"/>
                    <a:pt x="1085278" y="32264"/>
                    <a:pt x="1082102" y="24231"/>
                  </a:cubicBezTo>
                  <a:close/>
                  <a:moveTo>
                    <a:pt x="948304" y="1154"/>
                  </a:moveTo>
                  <a:cubicBezTo>
                    <a:pt x="948110" y="86801"/>
                    <a:pt x="947917" y="171288"/>
                    <a:pt x="947724" y="257321"/>
                  </a:cubicBezTo>
                  <a:cubicBezTo>
                    <a:pt x="922590" y="256548"/>
                    <a:pt x="898617" y="255774"/>
                    <a:pt x="874063" y="255001"/>
                  </a:cubicBezTo>
                  <a:cubicBezTo>
                    <a:pt x="873483" y="249395"/>
                    <a:pt x="872904" y="245528"/>
                    <a:pt x="872516" y="241854"/>
                  </a:cubicBezTo>
                  <a:cubicBezTo>
                    <a:pt x="864784" y="240308"/>
                    <a:pt x="859370" y="237215"/>
                    <a:pt x="859563" y="227354"/>
                  </a:cubicBezTo>
                  <a:cubicBezTo>
                    <a:pt x="860143" y="166648"/>
                    <a:pt x="860142" y="105747"/>
                    <a:pt x="860337" y="45041"/>
                  </a:cubicBezTo>
                  <a:cubicBezTo>
                    <a:pt x="860337" y="32474"/>
                    <a:pt x="860529" y="20101"/>
                    <a:pt x="860337" y="7534"/>
                  </a:cubicBezTo>
                  <a:cubicBezTo>
                    <a:pt x="860143" y="2700"/>
                    <a:pt x="861689" y="574"/>
                    <a:pt x="866910" y="767"/>
                  </a:cubicBezTo>
                  <a:cubicBezTo>
                    <a:pt x="878703" y="1154"/>
                    <a:pt x="891463" y="-1746"/>
                    <a:pt x="902290" y="1734"/>
                  </a:cubicBezTo>
                  <a:cubicBezTo>
                    <a:pt x="912150" y="4828"/>
                    <a:pt x="920077" y="961"/>
                    <a:pt x="928776" y="961"/>
                  </a:cubicBezTo>
                  <a:cubicBezTo>
                    <a:pt x="934770" y="961"/>
                    <a:pt x="940957" y="961"/>
                    <a:pt x="948304" y="1154"/>
                  </a:cubicBezTo>
                  <a:close/>
                  <a:moveTo>
                    <a:pt x="1439044" y="69118"/>
                  </a:moveTo>
                  <a:cubicBezTo>
                    <a:pt x="1438243" y="69079"/>
                    <a:pt x="1437424" y="69587"/>
                    <a:pt x="1436174" y="69821"/>
                  </a:cubicBezTo>
                  <a:cubicBezTo>
                    <a:pt x="1433051" y="70445"/>
                    <a:pt x="1432270" y="73256"/>
                    <a:pt x="1429459" y="74818"/>
                  </a:cubicBezTo>
                  <a:cubicBezTo>
                    <a:pt x="1436799" y="77941"/>
                    <a:pt x="1442420" y="82938"/>
                    <a:pt x="1449916" y="83562"/>
                  </a:cubicBezTo>
                  <a:cubicBezTo>
                    <a:pt x="1452102" y="83719"/>
                    <a:pt x="1454288" y="84812"/>
                    <a:pt x="1455226" y="86842"/>
                  </a:cubicBezTo>
                  <a:cubicBezTo>
                    <a:pt x="1457255" y="91370"/>
                    <a:pt x="1458973" y="95118"/>
                    <a:pt x="1465063" y="91370"/>
                  </a:cubicBezTo>
                  <a:cubicBezTo>
                    <a:pt x="1467249" y="90121"/>
                    <a:pt x="1469279" y="93088"/>
                    <a:pt x="1469748" y="94806"/>
                  </a:cubicBezTo>
                  <a:cubicBezTo>
                    <a:pt x="1471310" y="100896"/>
                    <a:pt x="1475837" y="102770"/>
                    <a:pt x="1481303" y="104019"/>
                  </a:cubicBezTo>
                  <a:cubicBezTo>
                    <a:pt x="1480678" y="98710"/>
                    <a:pt x="1481615" y="92776"/>
                    <a:pt x="1473808" y="92151"/>
                  </a:cubicBezTo>
                  <a:cubicBezTo>
                    <a:pt x="1472090" y="91995"/>
                    <a:pt x="1469903" y="90277"/>
                    <a:pt x="1470997" y="89028"/>
                  </a:cubicBezTo>
                  <a:cubicBezTo>
                    <a:pt x="1476774" y="82469"/>
                    <a:pt x="1469123" y="84187"/>
                    <a:pt x="1467093" y="82782"/>
                  </a:cubicBezTo>
                  <a:cubicBezTo>
                    <a:pt x="1464751" y="81064"/>
                    <a:pt x="1462096" y="81689"/>
                    <a:pt x="1459441" y="81845"/>
                  </a:cubicBezTo>
                  <a:cubicBezTo>
                    <a:pt x="1451477" y="82157"/>
                    <a:pt x="1445231" y="77316"/>
                    <a:pt x="1441796" y="71694"/>
                  </a:cubicBezTo>
                  <a:cubicBezTo>
                    <a:pt x="1440624" y="69743"/>
                    <a:pt x="1439843" y="69157"/>
                    <a:pt x="1439044" y="69118"/>
                  </a:cubicBezTo>
                  <a:close/>
                  <a:moveTo>
                    <a:pt x="1145805" y="24978"/>
                  </a:moveTo>
                  <a:cubicBezTo>
                    <a:pt x="1145058" y="26285"/>
                    <a:pt x="1144124" y="27406"/>
                    <a:pt x="1143565" y="28527"/>
                  </a:cubicBezTo>
                  <a:cubicBezTo>
                    <a:pt x="1146926" y="33572"/>
                    <a:pt x="1150476" y="38802"/>
                    <a:pt x="1153839" y="43846"/>
                  </a:cubicBezTo>
                  <a:cubicBezTo>
                    <a:pt x="1155333" y="43472"/>
                    <a:pt x="1156828" y="43099"/>
                    <a:pt x="1158323" y="42725"/>
                  </a:cubicBezTo>
                  <a:cubicBezTo>
                    <a:pt x="1159256" y="38242"/>
                    <a:pt x="1162432" y="31143"/>
                    <a:pt x="1160751" y="29835"/>
                  </a:cubicBezTo>
                  <a:cubicBezTo>
                    <a:pt x="1157014" y="26659"/>
                    <a:pt x="1150850" y="26473"/>
                    <a:pt x="1145805" y="24978"/>
                  </a:cubicBezTo>
                  <a:close/>
                  <a:moveTo>
                    <a:pt x="1138893" y="10780"/>
                  </a:moveTo>
                  <a:cubicBezTo>
                    <a:pt x="1137773" y="15637"/>
                    <a:pt x="1137025" y="19373"/>
                    <a:pt x="1135532" y="25912"/>
                  </a:cubicBezTo>
                  <a:cubicBezTo>
                    <a:pt x="1142629" y="22176"/>
                    <a:pt x="1147301" y="19747"/>
                    <a:pt x="1152904" y="16945"/>
                  </a:cubicBezTo>
                  <a:cubicBezTo>
                    <a:pt x="1171400" y="24043"/>
                    <a:pt x="1181488" y="38428"/>
                    <a:pt x="1181674" y="58791"/>
                  </a:cubicBezTo>
                  <a:cubicBezTo>
                    <a:pt x="1181488" y="110540"/>
                    <a:pt x="1181114" y="162101"/>
                    <a:pt x="1180180" y="213662"/>
                  </a:cubicBezTo>
                  <a:cubicBezTo>
                    <a:pt x="1179806" y="226552"/>
                    <a:pt x="1172707" y="236640"/>
                    <a:pt x="1160937" y="242431"/>
                  </a:cubicBezTo>
                  <a:cubicBezTo>
                    <a:pt x="1158322" y="243739"/>
                    <a:pt x="1154773" y="242992"/>
                    <a:pt x="1151784" y="243366"/>
                  </a:cubicBezTo>
                  <a:cubicBezTo>
                    <a:pt x="1149168" y="243740"/>
                    <a:pt x="1145805" y="243365"/>
                    <a:pt x="1144125" y="244860"/>
                  </a:cubicBezTo>
                  <a:cubicBezTo>
                    <a:pt x="1136092" y="252520"/>
                    <a:pt x="1126004" y="251772"/>
                    <a:pt x="1116289" y="251585"/>
                  </a:cubicBezTo>
                  <a:cubicBezTo>
                    <a:pt x="1105641" y="251586"/>
                    <a:pt x="1094991" y="249904"/>
                    <a:pt x="1084530" y="248597"/>
                  </a:cubicBezTo>
                  <a:cubicBezTo>
                    <a:pt x="1082102" y="248223"/>
                    <a:pt x="1079672" y="245981"/>
                    <a:pt x="1076684" y="244299"/>
                  </a:cubicBezTo>
                  <a:cubicBezTo>
                    <a:pt x="1074442" y="252333"/>
                    <a:pt x="1068277" y="252520"/>
                    <a:pt x="1059310" y="250465"/>
                  </a:cubicBezTo>
                  <a:cubicBezTo>
                    <a:pt x="1067716" y="244673"/>
                    <a:pt x="1075003" y="239443"/>
                    <a:pt x="1074442" y="229354"/>
                  </a:cubicBezTo>
                  <a:cubicBezTo>
                    <a:pt x="1074255" y="227673"/>
                    <a:pt x="1074815" y="225618"/>
                    <a:pt x="1074069" y="224124"/>
                  </a:cubicBezTo>
                  <a:cubicBezTo>
                    <a:pt x="1068837" y="213475"/>
                    <a:pt x="1070146" y="211420"/>
                    <a:pt x="1080421" y="211047"/>
                  </a:cubicBezTo>
                  <a:cubicBezTo>
                    <a:pt x="1083036" y="216090"/>
                    <a:pt x="1085464" y="220574"/>
                    <a:pt x="1087706" y="225057"/>
                  </a:cubicBezTo>
                  <a:cubicBezTo>
                    <a:pt x="1100596" y="223003"/>
                    <a:pt x="1106200" y="209926"/>
                    <a:pt x="1099289" y="199464"/>
                  </a:cubicBezTo>
                  <a:cubicBezTo>
                    <a:pt x="1097794" y="197222"/>
                    <a:pt x="1096486" y="194420"/>
                    <a:pt x="1096487" y="191805"/>
                  </a:cubicBezTo>
                  <a:cubicBezTo>
                    <a:pt x="1096486" y="149210"/>
                    <a:pt x="1097047" y="106616"/>
                    <a:pt x="1096860" y="64023"/>
                  </a:cubicBezTo>
                  <a:cubicBezTo>
                    <a:pt x="1096673" y="51132"/>
                    <a:pt x="1083596" y="42539"/>
                    <a:pt x="1071826" y="47022"/>
                  </a:cubicBezTo>
                  <a:cubicBezTo>
                    <a:pt x="1070146" y="47582"/>
                    <a:pt x="1068651" y="51693"/>
                    <a:pt x="1068651" y="54308"/>
                  </a:cubicBezTo>
                  <a:cubicBezTo>
                    <a:pt x="1068277" y="75792"/>
                    <a:pt x="1068464" y="97275"/>
                    <a:pt x="1068276" y="118759"/>
                  </a:cubicBezTo>
                  <a:cubicBezTo>
                    <a:pt x="1068277" y="122122"/>
                    <a:pt x="1067716" y="125485"/>
                    <a:pt x="1067343" y="128847"/>
                  </a:cubicBezTo>
                  <a:cubicBezTo>
                    <a:pt x="1067343" y="128847"/>
                    <a:pt x="1067156" y="128847"/>
                    <a:pt x="1067156" y="128847"/>
                  </a:cubicBezTo>
                  <a:cubicBezTo>
                    <a:pt x="1056134" y="124924"/>
                    <a:pt x="1059123" y="134265"/>
                    <a:pt x="1056134" y="139496"/>
                  </a:cubicBezTo>
                  <a:cubicBezTo>
                    <a:pt x="1067530" y="142112"/>
                    <a:pt x="1066222" y="134452"/>
                    <a:pt x="1067156" y="128847"/>
                  </a:cubicBezTo>
                  <a:cubicBezTo>
                    <a:pt x="1067343" y="149584"/>
                    <a:pt x="1068091" y="170134"/>
                    <a:pt x="1067904" y="190870"/>
                  </a:cubicBezTo>
                  <a:cubicBezTo>
                    <a:pt x="1067716" y="200211"/>
                    <a:pt x="1070706" y="210112"/>
                    <a:pt x="1063793" y="218706"/>
                  </a:cubicBezTo>
                  <a:cubicBezTo>
                    <a:pt x="1063233" y="219266"/>
                    <a:pt x="1065475" y="221882"/>
                    <a:pt x="1065101" y="223002"/>
                  </a:cubicBezTo>
                  <a:cubicBezTo>
                    <a:pt x="1064354" y="225618"/>
                    <a:pt x="1063233" y="228794"/>
                    <a:pt x="1061178" y="230102"/>
                  </a:cubicBezTo>
                  <a:cubicBezTo>
                    <a:pt x="1054826" y="234211"/>
                    <a:pt x="1048101" y="237761"/>
                    <a:pt x="1041562" y="242805"/>
                  </a:cubicBezTo>
                  <a:cubicBezTo>
                    <a:pt x="1049034" y="242244"/>
                    <a:pt x="1054639" y="242619"/>
                    <a:pt x="1054826" y="252333"/>
                  </a:cubicBezTo>
                  <a:cubicBezTo>
                    <a:pt x="1031474" y="252146"/>
                    <a:pt x="1007935" y="252146"/>
                    <a:pt x="982902" y="252146"/>
                  </a:cubicBezTo>
                  <a:cubicBezTo>
                    <a:pt x="983090" y="189189"/>
                    <a:pt x="983275" y="126979"/>
                    <a:pt x="983463" y="63836"/>
                  </a:cubicBezTo>
                  <a:cubicBezTo>
                    <a:pt x="987012" y="63275"/>
                    <a:pt x="990562" y="63462"/>
                    <a:pt x="993364" y="62154"/>
                  </a:cubicBezTo>
                  <a:cubicBezTo>
                    <a:pt x="995793" y="61033"/>
                    <a:pt x="997847" y="58231"/>
                    <a:pt x="999156" y="55803"/>
                  </a:cubicBezTo>
                  <a:cubicBezTo>
                    <a:pt x="999716" y="54868"/>
                    <a:pt x="997848" y="52814"/>
                    <a:pt x="997100" y="51132"/>
                  </a:cubicBezTo>
                  <a:cubicBezTo>
                    <a:pt x="995045" y="53000"/>
                    <a:pt x="992990" y="54868"/>
                    <a:pt x="990935" y="56550"/>
                  </a:cubicBezTo>
                  <a:cubicBezTo>
                    <a:pt x="989814" y="57484"/>
                    <a:pt x="988507" y="58418"/>
                    <a:pt x="985144" y="61033"/>
                  </a:cubicBezTo>
                  <a:cubicBezTo>
                    <a:pt x="981968" y="41605"/>
                    <a:pt x="984210" y="24044"/>
                    <a:pt x="983276" y="4989"/>
                  </a:cubicBezTo>
                  <a:cubicBezTo>
                    <a:pt x="1035958" y="6483"/>
                    <a:pt x="1087706" y="2747"/>
                    <a:pt x="1138893" y="10780"/>
                  </a:cubicBezTo>
                  <a:close/>
                  <a:moveTo>
                    <a:pt x="1419309" y="43899"/>
                  </a:moveTo>
                  <a:cubicBezTo>
                    <a:pt x="1414625" y="43430"/>
                    <a:pt x="1407754" y="49052"/>
                    <a:pt x="1407285" y="53424"/>
                  </a:cubicBezTo>
                  <a:cubicBezTo>
                    <a:pt x="1406504" y="54830"/>
                    <a:pt x="1405879" y="56235"/>
                    <a:pt x="1404943" y="57484"/>
                  </a:cubicBezTo>
                  <a:cubicBezTo>
                    <a:pt x="1403694" y="59046"/>
                    <a:pt x="1399321" y="58889"/>
                    <a:pt x="1402288" y="62325"/>
                  </a:cubicBezTo>
                  <a:cubicBezTo>
                    <a:pt x="1404474" y="64824"/>
                    <a:pt x="1406817" y="63418"/>
                    <a:pt x="1409159" y="61857"/>
                  </a:cubicBezTo>
                  <a:cubicBezTo>
                    <a:pt x="1411970" y="59983"/>
                    <a:pt x="1414937" y="57953"/>
                    <a:pt x="1418685" y="57796"/>
                  </a:cubicBezTo>
                  <a:cubicBezTo>
                    <a:pt x="1421964" y="56703"/>
                    <a:pt x="1425712" y="56235"/>
                    <a:pt x="1424618" y="51082"/>
                  </a:cubicBezTo>
                  <a:cubicBezTo>
                    <a:pt x="1423994" y="47802"/>
                    <a:pt x="1423369" y="44367"/>
                    <a:pt x="1419309" y="43899"/>
                  </a:cubicBezTo>
                  <a:close/>
                  <a:moveTo>
                    <a:pt x="1447886" y="32031"/>
                  </a:moveTo>
                  <a:cubicBezTo>
                    <a:pt x="1443669" y="32812"/>
                    <a:pt x="1436018" y="31718"/>
                    <a:pt x="1435549" y="39526"/>
                  </a:cubicBezTo>
                  <a:cubicBezTo>
                    <a:pt x="1435237" y="44367"/>
                    <a:pt x="1437111" y="47959"/>
                    <a:pt x="1443358" y="48115"/>
                  </a:cubicBezTo>
                  <a:cubicBezTo>
                    <a:pt x="1446480" y="45772"/>
                    <a:pt x="1454132" y="48740"/>
                    <a:pt x="1453663" y="41868"/>
                  </a:cubicBezTo>
                  <a:cubicBezTo>
                    <a:pt x="1453507" y="38745"/>
                    <a:pt x="1453820" y="30781"/>
                    <a:pt x="1447886" y="32031"/>
                  </a:cubicBezTo>
                  <a:close/>
                  <a:moveTo>
                    <a:pt x="1657543" y="59272"/>
                  </a:moveTo>
                  <a:cubicBezTo>
                    <a:pt x="1655513" y="59428"/>
                    <a:pt x="1654577" y="60678"/>
                    <a:pt x="1654577" y="62552"/>
                  </a:cubicBezTo>
                  <a:cubicBezTo>
                    <a:pt x="1654576" y="64894"/>
                    <a:pt x="1661760" y="71921"/>
                    <a:pt x="1663790" y="71609"/>
                  </a:cubicBezTo>
                  <a:cubicBezTo>
                    <a:pt x="1665820" y="71296"/>
                    <a:pt x="1666288" y="69579"/>
                    <a:pt x="1666132" y="67861"/>
                  </a:cubicBezTo>
                  <a:cubicBezTo>
                    <a:pt x="1665351" y="63020"/>
                    <a:pt x="1661603" y="60834"/>
                    <a:pt x="1657543" y="59272"/>
                  </a:cubicBezTo>
                  <a:close/>
                  <a:moveTo>
                    <a:pt x="1759045" y="65050"/>
                  </a:moveTo>
                  <a:cubicBezTo>
                    <a:pt x="1758263" y="64582"/>
                    <a:pt x="1757327" y="65206"/>
                    <a:pt x="1757327" y="66456"/>
                  </a:cubicBezTo>
                  <a:cubicBezTo>
                    <a:pt x="1757483" y="68173"/>
                    <a:pt x="1758264" y="69579"/>
                    <a:pt x="1759982" y="70047"/>
                  </a:cubicBezTo>
                  <a:cubicBezTo>
                    <a:pt x="1761386" y="70360"/>
                    <a:pt x="1762480" y="69422"/>
                    <a:pt x="1762636" y="68329"/>
                  </a:cubicBezTo>
                  <a:cubicBezTo>
                    <a:pt x="1763104" y="65519"/>
                    <a:pt x="1760450" y="65987"/>
                    <a:pt x="1759045" y="65050"/>
                  </a:cubicBezTo>
                  <a:close/>
                  <a:moveTo>
                    <a:pt x="1778720" y="67236"/>
                  </a:moveTo>
                  <a:cubicBezTo>
                    <a:pt x="1775910" y="70516"/>
                    <a:pt x="1773411" y="69735"/>
                    <a:pt x="1770913" y="68954"/>
                  </a:cubicBezTo>
                  <a:cubicBezTo>
                    <a:pt x="1766228" y="67549"/>
                    <a:pt x="1767321" y="72390"/>
                    <a:pt x="1765291" y="73795"/>
                  </a:cubicBezTo>
                  <a:cubicBezTo>
                    <a:pt x="1763105" y="75357"/>
                    <a:pt x="1765760" y="77387"/>
                    <a:pt x="1767164" y="78011"/>
                  </a:cubicBezTo>
                  <a:cubicBezTo>
                    <a:pt x="1773255" y="80666"/>
                    <a:pt x="1773411" y="87225"/>
                    <a:pt x="1777003" y="91441"/>
                  </a:cubicBezTo>
                  <a:cubicBezTo>
                    <a:pt x="1778564" y="93315"/>
                    <a:pt x="1776690" y="93627"/>
                    <a:pt x="1775909" y="94564"/>
                  </a:cubicBezTo>
                  <a:cubicBezTo>
                    <a:pt x="1770756" y="100810"/>
                    <a:pt x="1765291" y="99092"/>
                    <a:pt x="1759357" y="95813"/>
                  </a:cubicBezTo>
                  <a:cubicBezTo>
                    <a:pt x="1755141" y="93471"/>
                    <a:pt x="1750144" y="91128"/>
                    <a:pt x="1746240" y="95813"/>
                  </a:cubicBezTo>
                  <a:cubicBezTo>
                    <a:pt x="1744366" y="97999"/>
                    <a:pt x="1742335" y="99873"/>
                    <a:pt x="1739994" y="98936"/>
                  </a:cubicBezTo>
                  <a:cubicBezTo>
                    <a:pt x="1737495" y="97999"/>
                    <a:pt x="1735309" y="95657"/>
                    <a:pt x="1735933" y="92221"/>
                  </a:cubicBezTo>
                  <a:cubicBezTo>
                    <a:pt x="1736402" y="89098"/>
                    <a:pt x="1734840" y="87224"/>
                    <a:pt x="1732186" y="87381"/>
                  </a:cubicBezTo>
                  <a:cubicBezTo>
                    <a:pt x="1729218" y="87693"/>
                    <a:pt x="1728594" y="90660"/>
                    <a:pt x="1727345" y="93002"/>
                  </a:cubicBezTo>
                  <a:cubicBezTo>
                    <a:pt x="1725940" y="95969"/>
                    <a:pt x="1725940" y="98624"/>
                    <a:pt x="1727970" y="100810"/>
                  </a:cubicBezTo>
                  <a:cubicBezTo>
                    <a:pt x="1729843" y="102840"/>
                    <a:pt x="1731717" y="101279"/>
                    <a:pt x="1733592" y="100029"/>
                  </a:cubicBezTo>
                  <a:cubicBezTo>
                    <a:pt x="1735622" y="98780"/>
                    <a:pt x="1737183" y="98468"/>
                    <a:pt x="1736558" y="102059"/>
                  </a:cubicBezTo>
                  <a:cubicBezTo>
                    <a:pt x="1735309" y="109086"/>
                    <a:pt x="1738119" y="112366"/>
                    <a:pt x="1745146" y="113459"/>
                  </a:cubicBezTo>
                  <a:cubicBezTo>
                    <a:pt x="1752330" y="114552"/>
                    <a:pt x="1755922" y="109086"/>
                    <a:pt x="1760137" y="105495"/>
                  </a:cubicBezTo>
                  <a:cubicBezTo>
                    <a:pt x="1764354" y="102059"/>
                    <a:pt x="1766071" y="103933"/>
                    <a:pt x="1767321" y="107525"/>
                  </a:cubicBezTo>
                  <a:cubicBezTo>
                    <a:pt x="1767946" y="109555"/>
                    <a:pt x="1768101" y="111429"/>
                    <a:pt x="1769507" y="113303"/>
                  </a:cubicBezTo>
                  <a:cubicBezTo>
                    <a:pt x="1771693" y="116270"/>
                    <a:pt x="1769820" y="117675"/>
                    <a:pt x="1766853" y="117675"/>
                  </a:cubicBezTo>
                  <a:cubicBezTo>
                    <a:pt x="1764822" y="117675"/>
                    <a:pt x="1762949" y="116894"/>
                    <a:pt x="1760762" y="116426"/>
                  </a:cubicBezTo>
                  <a:cubicBezTo>
                    <a:pt x="1761543" y="121891"/>
                    <a:pt x="1765604" y="124077"/>
                    <a:pt x="1769195" y="122360"/>
                  </a:cubicBezTo>
                  <a:cubicBezTo>
                    <a:pt x="1772942" y="121111"/>
                    <a:pt x="1777784" y="118300"/>
                    <a:pt x="1774660" y="112366"/>
                  </a:cubicBezTo>
                  <a:cubicBezTo>
                    <a:pt x="1773255" y="109711"/>
                    <a:pt x="1774504" y="108149"/>
                    <a:pt x="1776847" y="107525"/>
                  </a:cubicBezTo>
                  <a:cubicBezTo>
                    <a:pt x="1779189" y="106900"/>
                    <a:pt x="1781062" y="105651"/>
                    <a:pt x="1782936" y="104089"/>
                  </a:cubicBezTo>
                  <a:cubicBezTo>
                    <a:pt x="1786840" y="100966"/>
                    <a:pt x="1790589" y="99873"/>
                    <a:pt x="1792775" y="106119"/>
                  </a:cubicBezTo>
                  <a:cubicBezTo>
                    <a:pt x="1793399" y="107993"/>
                    <a:pt x="1794648" y="109867"/>
                    <a:pt x="1796990" y="108930"/>
                  </a:cubicBezTo>
                  <a:cubicBezTo>
                    <a:pt x="1798864" y="108306"/>
                    <a:pt x="1800114" y="106900"/>
                    <a:pt x="1800426" y="104714"/>
                  </a:cubicBezTo>
                  <a:cubicBezTo>
                    <a:pt x="1800738" y="102215"/>
                    <a:pt x="1800739" y="99717"/>
                    <a:pt x="1799958" y="97062"/>
                  </a:cubicBezTo>
                  <a:cubicBezTo>
                    <a:pt x="1799177" y="94564"/>
                    <a:pt x="1797459" y="92690"/>
                    <a:pt x="1795429" y="92065"/>
                  </a:cubicBezTo>
                  <a:cubicBezTo>
                    <a:pt x="1793243" y="91441"/>
                    <a:pt x="1792306" y="94095"/>
                    <a:pt x="1791056" y="95657"/>
                  </a:cubicBezTo>
                  <a:cubicBezTo>
                    <a:pt x="1789651" y="97375"/>
                    <a:pt x="1788090" y="98780"/>
                    <a:pt x="1786372" y="100029"/>
                  </a:cubicBezTo>
                  <a:cubicBezTo>
                    <a:pt x="1785123" y="100966"/>
                    <a:pt x="1783717" y="100654"/>
                    <a:pt x="1782780" y="99249"/>
                  </a:cubicBezTo>
                  <a:cubicBezTo>
                    <a:pt x="1781843" y="97843"/>
                    <a:pt x="1780907" y="95189"/>
                    <a:pt x="1781844" y="94876"/>
                  </a:cubicBezTo>
                  <a:cubicBezTo>
                    <a:pt x="1786684" y="93627"/>
                    <a:pt x="1785435" y="89098"/>
                    <a:pt x="1787153" y="86600"/>
                  </a:cubicBezTo>
                  <a:cubicBezTo>
                    <a:pt x="1791369" y="80510"/>
                    <a:pt x="1787309" y="75356"/>
                    <a:pt x="1786997" y="69891"/>
                  </a:cubicBezTo>
                  <a:cubicBezTo>
                    <a:pt x="1786841" y="67549"/>
                    <a:pt x="1780750" y="64894"/>
                    <a:pt x="1778720" y="67236"/>
                  </a:cubicBezTo>
                  <a:close/>
                  <a:moveTo>
                    <a:pt x="1598985" y="33038"/>
                  </a:moveTo>
                  <a:cubicBezTo>
                    <a:pt x="1596331" y="34287"/>
                    <a:pt x="1592270" y="33819"/>
                    <a:pt x="1591958" y="37879"/>
                  </a:cubicBezTo>
                  <a:cubicBezTo>
                    <a:pt x="1591801" y="40690"/>
                    <a:pt x="1594144" y="40690"/>
                    <a:pt x="1596017" y="40534"/>
                  </a:cubicBezTo>
                  <a:cubicBezTo>
                    <a:pt x="1599141" y="40065"/>
                    <a:pt x="1601171" y="38347"/>
                    <a:pt x="1601796" y="35536"/>
                  </a:cubicBezTo>
                  <a:cubicBezTo>
                    <a:pt x="1601639" y="33351"/>
                    <a:pt x="1600390" y="32257"/>
                    <a:pt x="1598985" y="33038"/>
                  </a:cubicBezTo>
                  <a:close/>
                  <a:moveTo>
                    <a:pt x="1746239" y="50684"/>
                  </a:moveTo>
                  <a:cubicBezTo>
                    <a:pt x="1745147" y="50371"/>
                    <a:pt x="1743585" y="50059"/>
                    <a:pt x="1743585" y="51777"/>
                  </a:cubicBezTo>
                  <a:cubicBezTo>
                    <a:pt x="1743585" y="53807"/>
                    <a:pt x="1744678" y="55368"/>
                    <a:pt x="1747021" y="55525"/>
                  </a:cubicBezTo>
                  <a:cubicBezTo>
                    <a:pt x="1748113" y="55056"/>
                    <a:pt x="1750143" y="55837"/>
                    <a:pt x="1749832" y="53495"/>
                  </a:cubicBezTo>
                  <a:cubicBezTo>
                    <a:pt x="1749519" y="51464"/>
                    <a:pt x="1747958" y="50996"/>
                    <a:pt x="1746239" y="50684"/>
                  </a:cubicBezTo>
                  <a:close/>
                  <a:moveTo>
                    <a:pt x="1757951" y="49903"/>
                  </a:moveTo>
                  <a:cubicBezTo>
                    <a:pt x="1756234" y="52558"/>
                    <a:pt x="1753891" y="53963"/>
                    <a:pt x="1754984" y="56618"/>
                  </a:cubicBezTo>
                  <a:cubicBezTo>
                    <a:pt x="1755453" y="57711"/>
                    <a:pt x="1757326" y="58023"/>
                    <a:pt x="1758107" y="57242"/>
                  </a:cubicBezTo>
                  <a:cubicBezTo>
                    <a:pt x="1759981" y="55369"/>
                    <a:pt x="1759045" y="53026"/>
                    <a:pt x="1757951" y="49903"/>
                  </a:cubicBezTo>
                  <a:close/>
                  <a:moveTo>
                    <a:pt x="1698613" y="41002"/>
                  </a:moveTo>
                  <a:cubicBezTo>
                    <a:pt x="1684246" y="37723"/>
                    <a:pt x="1673940" y="45218"/>
                    <a:pt x="1673315" y="59897"/>
                  </a:cubicBezTo>
                  <a:cubicBezTo>
                    <a:pt x="1673003" y="68954"/>
                    <a:pt x="1673315" y="78011"/>
                    <a:pt x="1673315" y="90191"/>
                  </a:cubicBezTo>
                  <a:cubicBezTo>
                    <a:pt x="1674096" y="97999"/>
                    <a:pt x="1671910" y="109243"/>
                    <a:pt x="1674408" y="120330"/>
                  </a:cubicBezTo>
                  <a:cubicBezTo>
                    <a:pt x="1676438" y="129075"/>
                    <a:pt x="1684402" y="133135"/>
                    <a:pt x="1695802" y="132198"/>
                  </a:cubicBezTo>
                  <a:cubicBezTo>
                    <a:pt x="1704858" y="131417"/>
                    <a:pt x="1709855" y="126888"/>
                    <a:pt x="1710324" y="117831"/>
                  </a:cubicBezTo>
                  <a:cubicBezTo>
                    <a:pt x="1711417" y="96906"/>
                    <a:pt x="1711417" y="75981"/>
                    <a:pt x="1710324" y="55212"/>
                  </a:cubicBezTo>
                  <a:cubicBezTo>
                    <a:pt x="1709856" y="47248"/>
                    <a:pt x="1705639" y="42564"/>
                    <a:pt x="1698613" y="41002"/>
                  </a:cubicBezTo>
                  <a:close/>
                  <a:moveTo>
                    <a:pt x="1732673" y="37332"/>
                  </a:moveTo>
                  <a:cubicBezTo>
                    <a:pt x="1731678" y="37489"/>
                    <a:pt x="1731014" y="39284"/>
                    <a:pt x="1729688" y="42876"/>
                  </a:cubicBezTo>
                  <a:cubicBezTo>
                    <a:pt x="1729375" y="43969"/>
                    <a:pt x="1728282" y="44750"/>
                    <a:pt x="1727345" y="45531"/>
                  </a:cubicBezTo>
                  <a:cubicBezTo>
                    <a:pt x="1724378" y="48341"/>
                    <a:pt x="1724847" y="50684"/>
                    <a:pt x="1727969" y="53182"/>
                  </a:cubicBezTo>
                  <a:cubicBezTo>
                    <a:pt x="1731093" y="55837"/>
                    <a:pt x="1732498" y="55056"/>
                    <a:pt x="1734060" y="51465"/>
                  </a:cubicBezTo>
                  <a:cubicBezTo>
                    <a:pt x="1735152" y="48654"/>
                    <a:pt x="1738432" y="48185"/>
                    <a:pt x="1741711" y="46780"/>
                  </a:cubicBezTo>
                  <a:cubicBezTo>
                    <a:pt x="1739993" y="44594"/>
                    <a:pt x="1738900" y="43032"/>
                    <a:pt x="1737651" y="41627"/>
                  </a:cubicBezTo>
                  <a:cubicBezTo>
                    <a:pt x="1734996" y="38660"/>
                    <a:pt x="1733669" y="37176"/>
                    <a:pt x="1732673" y="37332"/>
                  </a:cubicBezTo>
                  <a:close/>
                  <a:moveTo>
                    <a:pt x="1529711" y="7826"/>
                  </a:moveTo>
                  <a:cubicBezTo>
                    <a:pt x="1536426" y="7202"/>
                    <a:pt x="1540018" y="8763"/>
                    <a:pt x="1538769" y="16259"/>
                  </a:cubicBezTo>
                  <a:cubicBezTo>
                    <a:pt x="1542359" y="22817"/>
                    <a:pt x="1540330" y="29688"/>
                    <a:pt x="1540799" y="36872"/>
                  </a:cubicBezTo>
                  <a:cubicBezTo>
                    <a:pt x="1540955" y="45929"/>
                    <a:pt x="1541111" y="54986"/>
                    <a:pt x="1540798" y="64043"/>
                  </a:cubicBezTo>
                  <a:cubicBezTo>
                    <a:pt x="1541111" y="76848"/>
                    <a:pt x="1541111" y="89653"/>
                    <a:pt x="1540798" y="102457"/>
                  </a:cubicBezTo>
                  <a:cubicBezTo>
                    <a:pt x="1541111" y="114481"/>
                    <a:pt x="1541111" y="126349"/>
                    <a:pt x="1540798" y="138217"/>
                  </a:cubicBezTo>
                  <a:cubicBezTo>
                    <a:pt x="1541111" y="148836"/>
                    <a:pt x="1541111" y="159299"/>
                    <a:pt x="1540799" y="169917"/>
                  </a:cubicBezTo>
                  <a:cubicBezTo>
                    <a:pt x="1541267" y="189749"/>
                    <a:pt x="1540955" y="209581"/>
                    <a:pt x="1540955" y="229413"/>
                  </a:cubicBezTo>
                  <a:cubicBezTo>
                    <a:pt x="1540955" y="232068"/>
                    <a:pt x="1540799" y="234566"/>
                    <a:pt x="1538925" y="236752"/>
                  </a:cubicBezTo>
                  <a:cubicBezTo>
                    <a:pt x="1538768" y="237689"/>
                    <a:pt x="1538613" y="238626"/>
                    <a:pt x="1538456" y="239563"/>
                  </a:cubicBezTo>
                  <a:cubicBezTo>
                    <a:pt x="1538456" y="242218"/>
                    <a:pt x="1538300" y="244873"/>
                    <a:pt x="1538456" y="247527"/>
                  </a:cubicBezTo>
                  <a:cubicBezTo>
                    <a:pt x="1538612" y="250338"/>
                    <a:pt x="1536739" y="249870"/>
                    <a:pt x="1535177" y="249870"/>
                  </a:cubicBezTo>
                  <a:cubicBezTo>
                    <a:pt x="1505664" y="249870"/>
                    <a:pt x="1476150" y="249713"/>
                    <a:pt x="1446636" y="249869"/>
                  </a:cubicBezTo>
                  <a:cubicBezTo>
                    <a:pt x="1443357" y="249869"/>
                    <a:pt x="1442733" y="248620"/>
                    <a:pt x="1442733" y="245653"/>
                  </a:cubicBezTo>
                  <a:cubicBezTo>
                    <a:pt x="1442732" y="241593"/>
                    <a:pt x="1442576" y="237533"/>
                    <a:pt x="1442420" y="233473"/>
                  </a:cubicBezTo>
                  <a:cubicBezTo>
                    <a:pt x="1442420" y="231911"/>
                    <a:pt x="1442576" y="230506"/>
                    <a:pt x="1442576" y="228945"/>
                  </a:cubicBezTo>
                  <a:cubicBezTo>
                    <a:pt x="1441952" y="223791"/>
                    <a:pt x="1442421" y="218482"/>
                    <a:pt x="1442421" y="213329"/>
                  </a:cubicBezTo>
                  <a:cubicBezTo>
                    <a:pt x="1442420" y="206770"/>
                    <a:pt x="1442421" y="200212"/>
                    <a:pt x="1442420" y="193653"/>
                  </a:cubicBezTo>
                  <a:cubicBezTo>
                    <a:pt x="1441015" y="191467"/>
                    <a:pt x="1440703" y="188969"/>
                    <a:pt x="1440703" y="186470"/>
                  </a:cubicBezTo>
                  <a:cubicBezTo>
                    <a:pt x="1440546" y="175070"/>
                    <a:pt x="1440546" y="163827"/>
                    <a:pt x="1440703" y="152428"/>
                  </a:cubicBezTo>
                  <a:cubicBezTo>
                    <a:pt x="1440703" y="149929"/>
                    <a:pt x="1440858" y="147431"/>
                    <a:pt x="1442421" y="145245"/>
                  </a:cubicBezTo>
                  <a:cubicBezTo>
                    <a:pt x="1442421" y="138374"/>
                    <a:pt x="1442421" y="131346"/>
                    <a:pt x="1442421" y="124319"/>
                  </a:cubicBezTo>
                  <a:cubicBezTo>
                    <a:pt x="1442420" y="121196"/>
                    <a:pt x="1442420" y="117917"/>
                    <a:pt x="1442576" y="114794"/>
                  </a:cubicBezTo>
                  <a:cubicBezTo>
                    <a:pt x="1442577" y="112451"/>
                    <a:pt x="1442576" y="110265"/>
                    <a:pt x="1442576" y="108079"/>
                  </a:cubicBezTo>
                  <a:cubicBezTo>
                    <a:pt x="1444138" y="103551"/>
                    <a:pt x="1440859" y="99334"/>
                    <a:pt x="1442108" y="94806"/>
                  </a:cubicBezTo>
                  <a:cubicBezTo>
                    <a:pt x="1441015" y="83094"/>
                    <a:pt x="1438204" y="79971"/>
                    <a:pt x="1426024" y="77160"/>
                  </a:cubicBezTo>
                  <a:cubicBezTo>
                    <a:pt x="1423057" y="76535"/>
                    <a:pt x="1419934" y="76223"/>
                    <a:pt x="1416967" y="75755"/>
                  </a:cubicBezTo>
                  <a:cubicBezTo>
                    <a:pt x="1405100" y="75442"/>
                    <a:pt x="1393232" y="75130"/>
                    <a:pt x="1381363" y="75130"/>
                  </a:cubicBezTo>
                  <a:cubicBezTo>
                    <a:pt x="1377303" y="75130"/>
                    <a:pt x="1376679" y="73412"/>
                    <a:pt x="1376835" y="69977"/>
                  </a:cubicBezTo>
                  <a:cubicBezTo>
                    <a:pt x="1377147" y="64355"/>
                    <a:pt x="1377460" y="58577"/>
                    <a:pt x="1376835" y="52956"/>
                  </a:cubicBezTo>
                  <a:cubicBezTo>
                    <a:pt x="1376367" y="47178"/>
                    <a:pt x="1378709" y="45304"/>
                    <a:pt x="1384018" y="45929"/>
                  </a:cubicBezTo>
                  <a:cubicBezTo>
                    <a:pt x="1389639" y="44367"/>
                    <a:pt x="1395730" y="44367"/>
                    <a:pt x="1401195" y="42025"/>
                  </a:cubicBezTo>
                  <a:cubicBezTo>
                    <a:pt x="1404630" y="39370"/>
                    <a:pt x="1409003" y="38745"/>
                    <a:pt x="1413063" y="37809"/>
                  </a:cubicBezTo>
                  <a:cubicBezTo>
                    <a:pt x="1425556" y="34841"/>
                    <a:pt x="1437580" y="30782"/>
                    <a:pt x="1449135" y="25472"/>
                  </a:cubicBezTo>
                  <a:cubicBezTo>
                    <a:pt x="1452259" y="24067"/>
                    <a:pt x="1455382" y="22974"/>
                    <a:pt x="1458661" y="22818"/>
                  </a:cubicBezTo>
                  <a:cubicBezTo>
                    <a:pt x="1461940" y="21100"/>
                    <a:pt x="1465844" y="20007"/>
                    <a:pt x="1468499" y="17508"/>
                  </a:cubicBezTo>
                  <a:cubicBezTo>
                    <a:pt x="1478180" y="8451"/>
                    <a:pt x="1489579" y="6421"/>
                    <a:pt x="1502228" y="7826"/>
                  </a:cubicBezTo>
                  <a:cubicBezTo>
                    <a:pt x="1504414" y="7983"/>
                    <a:pt x="1506444" y="7670"/>
                    <a:pt x="1508630" y="7670"/>
                  </a:cubicBezTo>
                  <a:cubicBezTo>
                    <a:pt x="1515657" y="7826"/>
                    <a:pt x="1522685" y="8295"/>
                    <a:pt x="1529711" y="7826"/>
                  </a:cubicBezTo>
                  <a:close/>
                  <a:moveTo>
                    <a:pt x="1772162" y="40534"/>
                  </a:moveTo>
                  <a:cubicBezTo>
                    <a:pt x="1768570" y="41002"/>
                    <a:pt x="1769351" y="43813"/>
                    <a:pt x="1769039" y="45999"/>
                  </a:cubicBezTo>
                  <a:cubicBezTo>
                    <a:pt x="1768726" y="48029"/>
                    <a:pt x="1769039" y="50528"/>
                    <a:pt x="1771381" y="50059"/>
                  </a:cubicBezTo>
                  <a:cubicBezTo>
                    <a:pt x="1773410" y="49434"/>
                    <a:pt x="1776221" y="47248"/>
                    <a:pt x="1776690" y="45218"/>
                  </a:cubicBezTo>
                  <a:cubicBezTo>
                    <a:pt x="1777314" y="42876"/>
                    <a:pt x="1774348" y="41471"/>
                    <a:pt x="1772162" y="40534"/>
                  </a:cubicBezTo>
                  <a:close/>
                  <a:moveTo>
                    <a:pt x="1670816" y="13675"/>
                  </a:moveTo>
                  <a:cubicBezTo>
                    <a:pt x="1667849" y="14455"/>
                    <a:pt x="1663633" y="14924"/>
                    <a:pt x="1665508" y="19765"/>
                  </a:cubicBezTo>
                  <a:cubicBezTo>
                    <a:pt x="1668162" y="26636"/>
                    <a:pt x="1673159" y="32101"/>
                    <a:pt x="1677687" y="37723"/>
                  </a:cubicBezTo>
                  <a:cubicBezTo>
                    <a:pt x="1678936" y="39128"/>
                    <a:pt x="1680967" y="39441"/>
                    <a:pt x="1682840" y="38035"/>
                  </a:cubicBezTo>
                  <a:cubicBezTo>
                    <a:pt x="1684714" y="36630"/>
                    <a:pt x="1683777" y="35693"/>
                    <a:pt x="1682529" y="34131"/>
                  </a:cubicBezTo>
                  <a:cubicBezTo>
                    <a:pt x="1680810" y="32101"/>
                    <a:pt x="1681279" y="29759"/>
                    <a:pt x="1682685" y="27572"/>
                  </a:cubicBezTo>
                  <a:cubicBezTo>
                    <a:pt x="1684402" y="24762"/>
                    <a:pt x="1684558" y="21951"/>
                    <a:pt x="1682684" y="19296"/>
                  </a:cubicBezTo>
                  <a:cubicBezTo>
                    <a:pt x="1679561" y="18516"/>
                    <a:pt x="1679874" y="24449"/>
                    <a:pt x="1676282" y="22263"/>
                  </a:cubicBezTo>
                  <a:cubicBezTo>
                    <a:pt x="1674565" y="21326"/>
                    <a:pt x="1673315" y="19765"/>
                    <a:pt x="1673627" y="17735"/>
                  </a:cubicBezTo>
                  <a:cubicBezTo>
                    <a:pt x="1674096" y="15236"/>
                    <a:pt x="1674720" y="12582"/>
                    <a:pt x="1670816" y="13675"/>
                  </a:cubicBezTo>
                  <a:close/>
                  <a:moveTo>
                    <a:pt x="1714598" y="3661"/>
                  </a:moveTo>
                  <a:cubicBezTo>
                    <a:pt x="1727814" y="4618"/>
                    <a:pt x="1740930" y="6648"/>
                    <a:pt x="1753891" y="10395"/>
                  </a:cubicBezTo>
                  <a:cubicBezTo>
                    <a:pt x="1756546" y="11176"/>
                    <a:pt x="1759201" y="12269"/>
                    <a:pt x="1761856" y="13206"/>
                  </a:cubicBezTo>
                  <a:cubicBezTo>
                    <a:pt x="1765291" y="15236"/>
                    <a:pt x="1769039" y="17110"/>
                    <a:pt x="1771537" y="20389"/>
                  </a:cubicBezTo>
                  <a:cubicBezTo>
                    <a:pt x="1772317" y="20545"/>
                    <a:pt x="1772787" y="21014"/>
                    <a:pt x="1773410" y="21482"/>
                  </a:cubicBezTo>
                  <a:cubicBezTo>
                    <a:pt x="1772631" y="21483"/>
                    <a:pt x="1771850" y="21483"/>
                    <a:pt x="1770912" y="21639"/>
                  </a:cubicBezTo>
                  <a:cubicBezTo>
                    <a:pt x="1772786" y="24762"/>
                    <a:pt x="1776847" y="25543"/>
                    <a:pt x="1778565" y="29447"/>
                  </a:cubicBezTo>
                  <a:cubicBezTo>
                    <a:pt x="1779969" y="32570"/>
                    <a:pt x="1780595" y="28197"/>
                    <a:pt x="1781688" y="27416"/>
                  </a:cubicBezTo>
                  <a:cubicBezTo>
                    <a:pt x="1781375" y="27104"/>
                    <a:pt x="1781063" y="26948"/>
                    <a:pt x="1780907" y="26636"/>
                  </a:cubicBezTo>
                  <a:cubicBezTo>
                    <a:pt x="1781375" y="26636"/>
                    <a:pt x="1781843" y="26636"/>
                    <a:pt x="1782468" y="26480"/>
                  </a:cubicBezTo>
                  <a:cubicBezTo>
                    <a:pt x="1790120" y="29446"/>
                    <a:pt x="1794336" y="39128"/>
                    <a:pt x="1791212" y="47404"/>
                  </a:cubicBezTo>
                  <a:cubicBezTo>
                    <a:pt x="1790276" y="49747"/>
                    <a:pt x="1789027" y="51933"/>
                    <a:pt x="1790588" y="54275"/>
                  </a:cubicBezTo>
                  <a:cubicBezTo>
                    <a:pt x="1790588" y="54900"/>
                    <a:pt x="1790432" y="55368"/>
                    <a:pt x="1790276" y="55993"/>
                  </a:cubicBezTo>
                  <a:cubicBezTo>
                    <a:pt x="1793086" y="60209"/>
                    <a:pt x="1792618" y="68642"/>
                    <a:pt x="1801676" y="64426"/>
                  </a:cubicBezTo>
                  <a:cubicBezTo>
                    <a:pt x="1801675" y="64113"/>
                    <a:pt x="1801675" y="63957"/>
                    <a:pt x="1801675" y="63801"/>
                  </a:cubicBezTo>
                  <a:cubicBezTo>
                    <a:pt x="1802612" y="63957"/>
                    <a:pt x="1803549" y="64113"/>
                    <a:pt x="1804486" y="64113"/>
                  </a:cubicBezTo>
                  <a:cubicBezTo>
                    <a:pt x="1806360" y="77699"/>
                    <a:pt x="1806204" y="91441"/>
                    <a:pt x="1806204" y="105026"/>
                  </a:cubicBezTo>
                  <a:cubicBezTo>
                    <a:pt x="1806203" y="108306"/>
                    <a:pt x="1806829" y="111741"/>
                    <a:pt x="1804642" y="114708"/>
                  </a:cubicBezTo>
                  <a:cubicBezTo>
                    <a:pt x="1804173" y="115489"/>
                    <a:pt x="1803706" y="116426"/>
                    <a:pt x="1803237" y="117207"/>
                  </a:cubicBezTo>
                  <a:cubicBezTo>
                    <a:pt x="1802924" y="116738"/>
                    <a:pt x="1802456" y="116426"/>
                    <a:pt x="1801988" y="116113"/>
                  </a:cubicBezTo>
                  <a:cubicBezTo>
                    <a:pt x="1799801" y="117831"/>
                    <a:pt x="1800270" y="125951"/>
                    <a:pt x="1794648" y="118768"/>
                  </a:cubicBezTo>
                  <a:cubicBezTo>
                    <a:pt x="1793399" y="117207"/>
                    <a:pt x="1790900" y="118456"/>
                    <a:pt x="1789495" y="119549"/>
                  </a:cubicBezTo>
                  <a:cubicBezTo>
                    <a:pt x="1788089" y="120642"/>
                    <a:pt x="1787934" y="122516"/>
                    <a:pt x="1788870" y="124078"/>
                  </a:cubicBezTo>
                  <a:cubicBezTo>
                    <a:pt x="1789807" y="125639"/>
                    <a:pt x="1790901" y="127045"/>
                    <a:pt x="1791994" y="128606"/>
                  </a:cubicBezTo>
                  <a:cubicBezTo>
                    <a:pt x="1792931" y="128450"/>
                    <a:pt x="1794024" y="128294"/>
                    <a:pt x="1794961" y="127981"/>
                  </a:cubicBezTo>
                  <a:cubicBezTo>
                    <a:pt x="1795273" y="128138"/>
                    <a:pt x="1795429" y="128294"/>
                    <a:pt x="1795586" y="128294"/>
                  </a:cubicBezTo>
                  <a:cubicBezTo>
                    <a:pt x="1806048" y="129231"/>
                    <a:pt x="1805891" y="129231"/>
                    <a:pt x="1806672" y="139849"/>
                  </a:cubicBezTo>
                  <a:cubicBezTo>
                    <a:pt x="1806828" y="159213"/>
                    <a:pt x="1806204" y="178576"/>
                    <a:pt x="1805423" y="197940"/>
                  </a:cubicBezTo>
                  <a:cubicBezTo>
                    <a:pt x="1805267" y="212462"/>
                    <a:pt x="1796835" y="222144"/>
                    <a:pt x="1786372" y="230576"/>
                  </a:cubicBezTo>
                  <a:cubicBezTo>
                    <a:pt x="1769820" y="243850"/>
                    <a:pt x="1750144" y="248847"/>
                    <a:pt x="1729688" y="251814"/>
                  </a:cubicBezTo>
                  <a:cubicBezTo>
                    <a:pt x="1700642" y="256030"/>
                    <a:pt x="1671441" y="254624"/>
                    <a:pt x="1642396" y="250565"/>
                  </a:cubicBezTo>
                  <a:cubicBezTo>
                    <a:pt x="1633339" y="247910"/>
                    <a:pt x="1624125" y="245880"/>
                    <a:pt x="1615538" y="242132"/>
                  </a:cubicBezTo>
                  <a:cubicBezTo>
                    <a:pt x="1605231" y="237603"/>
                    <a:pt x="1596174" y="231513"/>
                    <a:pt x="1588991" y="222768"/>
                  </a:cubicBezTo>
                  <a:cubicBezTo>
                    <a:pt x="1587585" y="221988"/>
                    <a:pt x="1586960" y="220895"/>
                    <a:pt x="1586805" y="219333"/>
                  </a:cubicBezTo>
                  <a:cubicBezTo>
                    <a:pt x="1586805" y="219333"/>
                    <a:pt x="1586805" y="219177"/>
                    <a:pt x="1586805" y="219021"/>
                  </a:cubicBezTo>
                  <a:cubicBezTo>
                    <a:pt x="1580559" y="210120"/>
                    <a:pt x="1578684" y="199970"/>
                    <a:pt x="1577904" y="189351"/>
                  </a:cubicBezTo>
                  <a:cubicBezTo>
                    <a:pt x="1577591" y="185916"/>
                    <a:pt x="1578841" y="184666"/>
                    <a:pt x="1582276" y="184667"/>
                  </a:cubicBezTo>
                  <a:cubicBezTo>
                    <a:pt x="1584775" y="184666"/>
                    <a:pt x="1587116" y="184666"/>
                    <a:pt x="1589616" y="184666"/>
                  </a:cubicBezTo>
                  <a:cubicBezTo>
                    <a:pt x="1589772" y="184510"/>
                    <a:pt x="1589927" y="184510"/>
                    <a:pt x="1590084" y="184510"/>
                  </a:cubicBezTo>
                  <a:cubicBezTo>
                    <a:pt x="1592426" y="183886"/>
                    <a:pt x="1594769" y="184042"/>
                    <a:pt x="1597111" y="184042"/>
                  </a:cubicBezTo>
                  <a:cubicBezTo>
                    <a:pt x="1618348" y="184042"/>
                    <a:pt x="1639741" y="184198"/>
                    <a:pt x="1660978" y="183886"/>
                  </a:cubicBezTo>
                  <a:cubicBezTo>
                    <a:pt x="1663321" y="183886"/>
                    <a:pt x="1665351" y="184042"/>
                    <a:pt x="1667225" y="184510"/>
                  </a:cubicBezTo>
                  <a:cubicBezTo>
                    <a:pt x="1667849" y="184510"/>
                    <a:pt x="1668630" y="184510"/>
                    <a:pt x="1669254" y="184510"/>
                  </a:cubicBezTo>
                  <a:cubicBezTo>
                    <a:pt x="1674876" y="184510"/>
                    <a:pt x="1674096" y="187477"/>
                    <a:pt x="1673627" y="190444"/>
                  </a:cubicBezTo>
                  <a:cubicBezTo>
                    <a:pt x="1673784" y="191069"/>
                    <a:pt x="1674096" y="191693"/>
                    <a:pt x="1674252" y="192318"/>
                  </a:cubicBezTo>
                  <a:cubicBezTo>
                    <a:pt x="1675501" y="194816"/>
                    <a:pt x="1675501" y="197627"/>
                    <a:pt x="1675501" y="200438"/>
                  </a:cubicBezTo>
                  <a:cubicBezTo>
                    <a:pt x="1675969" y="209808"/>
                    <a:pt x="1678624" y="212618"/>
                    <a:pt x="1688774" y="214024"/>
                  </a:cubicBezTo>
                  <a:cubicBezTo>
                    <a:pt x="1707357" y="213868"/>
                    <a:pt x="1710324" y="210432"/>
                    <a:pt x="1708919" y="191381"/>
                  </a:cubicBezTo>
                  <a:cubicBezTo>
                    <a:pt x="1708138" y="180138"/>
                    <a:pt x="1708606" y="168738"/>
                    <a:pt x="1708919" y="157964"/>
                  </a:cubicBezTo>
                  <a:cubicBezTo>
                    <a:pt x="1673159" y="177015"/>
                    <a:pt x="1637243" y="175453"/>
                    <a:pt x="1601015" y="159057"/>
                  </a:cubicBezTo>
                  <a:cubicBezTo>
                    <a:pt x="1592114" y="153435"/>
                    <a:pt x="1583681" y="147345"/>
                    <a:pt x="1580089" y="136570"/>
                  </a:cubicBezTo>
                  <a:cubicBezTo>
                    <a:pt x="1576342" y="124077"/>
                    <a:pt x="1575249" y="111429"/>
                    <a:pt x="1575873" y="98468"/>
                  </a:cubicBezTo>
                  <a:cubicBezTo>
                    <a:pt x="1575718" y="88161"/>
                    <a:pt x="1575405" y="77855"/>
                    <a:pt x="1576030" y="67549"/>
                  </a:cubicBezTo>
                  <a:cubicBezTo>
                    <a:pt x="1578060" y="58023"/>
                    <a:pt x="1577279" y="47873"/>
                    <a:pt x="1582901" y="39284"/>
                  </a:cubicBezTo>
                  <a:cubicBezTo>
                    <a:pt x="1585711" y="34756"/>
                    <a:pt x="1588366" y="29915"/>
                    <a:pt x="1593675" y="27729"/>
                  </a:cubicBezTo>
                  <a:cubicBezTo>
                    <a:pt x="1617568" y="9146"/>
                    <a:pt x="1645676" y="4618"/>
                    <a:pt x="1674721" y="3368"/>
                  </a:cubicBezTo>
                  <a:cubicBezTo>
                    <a:pt x="1688072" y="2822"/>
                    <a:pt x="1701384" y="2705"/>
                    <a:pt x="1714598" y="3661"/>
                  </a:cubicBezTo>
                  <a:close/>
                </a:path>
              </a:pathLst>
            </a:custGeom>
            <a:solidFill>
              <a:schemeClr val="accent1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277">
              <a:extLst>
                <a:ext uri="{FF2B5EF4-FFF2-40B4-BE49-F238E27FC236}">
                  <a16:creationId xmlns:a16="http://schemas.microsoft.com/office/drawing/2014/main" id="{D18120CA-968A-402F-8A91-E8DFB45BFD4B}"/>
                </a:ext>
              </a:extLst>
            </p:cNvPr>
            <p:cNvGrpSpPr/>
            <p:nvPr/>
          </p:nvGrpSpPr>
          <p:grpSpPr>
            <a:xfrm>
              <a:off x="2594237" y="1896386"/>
              <a:ext cx="5025399" cy="984360"/>
              <a:chOff x="2594237" y="1896386"/>
              <a:chExt cx="5025399" cy="984360"/>
            </a:xfrm>
            <a:solidFill>
              <a:schemeClr val="accent3"/>
            </a:solidFill>
          </p:grpSpPr>
          <p:sp>
            <p:nvSpPr>
              <p:cNvPr id="88" name="Freeform: Shape 278">
                <a:extLst>
                  <a:ext uri="{FF2B5EF4-FFF2-40B4-BE49-F238E27FC236}">
                    <a16:creationId xmlns:a16="http://schemas.microsoft.com/office/drawing/2014/main" id="{D95F8121-0A9D-4A9B-8B24-0E0CF2B92C08}"/>
                  </a:ext>
                </a:extLst>
              </p:cNvPr>
              <p:cNvSpPr/>
              <p:nvPr/>
            </p:nvSpPr>
            <p:spPr>
              <a:xfrm>
                <a:off x="2669302" y="1953352"/>
                <a:ext cx="1488049" cy="869775"/>
              </a:xfrm>
              <a:custGeom>
                <a:avLst/>
                <a:gdLst>
                  <a:gd name="connsiteX0" fmla="*/ 927808 w 1207061"/>
                  <a:gd name="connsiteY0" fmla="*/ 678633 h 705535"/>
                  <a:gd name="connsiteX1" fmla="*/ 922200 w 1207061"/>
                  <a:gd name="connsiteY1" fmla="*/ 680697 h 705535"/>
                  <a:gd name="connsiteX2" fmla="*/ 934035 w 1207061"/>
                  <a:gd name="connsiteY2" fmla="*/ 679871 h 705535"/>
                  <a:gd name="connsiteX3" fmla="*/ 927808 w 1207061"/>
                  <a:gd name="connsiteY3" fmla="*/ 678633 h 705535"/>
                  <a:gd name="connsiteX4" fmla="*/ 1085686 w 1207061"/>
                  <a:gd name="connsiteY4" fmla="*/ 668311 h 705535"/>
                  <a:gd name="connsiteX5" fmla="*/ 1084859 w 1207061"/>
                  <a:gd name="connsiteY5" fmla="*/ 679871 h 705535"/>
                  <a:gd name="connsiteX6" fmla="*/ 1086236 w 1207061"/>
                  <a:gd name="connsiteY6" fmla="*/ 691431 h 705535"/>
                  <a:gd name="connsiteX7" fmla="*/ 1093667 w 1207061"/>
                  <a:gd name="connsiteY7" fmla="*/ 689504 h 705535"/>
                  <a:gd name="connsiteX8" fmla="*/ 1099447 w 1207061"/>
                  <a:gd name="connsiteY8" fmla="*/ 674642 h 705535"/>
                  <a:gd name="connsiteX9" fmla="*/ 1085686 w 1207061"/>
                  <a:gd name="connsiteY9" fmla="*/ 668311 h 705535"/>
                  <a:gd name="connsiteX10" fmla="*/ 10096 w 1207061"/>
                  <a:gd name="connsiteY10" fmla="*/ 574184 h 705535"/>
                  <a:gd name="connsiteX11" fmla="*/ 8720 w 1207061"/>
                  <a:gd name="connsiteY11" fmla="*/ 593725 h 705535"/>
                  <a:gd name="connsiteX12" fmla="*/ 17802 w 1207061"/>
                  <a:gd name="connsiteY12" fmla="*/ 582991 h 705535"/>
                  <a:gd name="connsiteX13" fmla="*/ 10096 w 1207061"/>
                  <a:gd name="connsiteY13" fmla="*/ 574184 h 705535"/>
                  <a:gd name="connsiteX14" fmla="*/ 85783 w 1207061"/>
                  <a:gd name="connsiteY14" fmla="*/ 13546 h 705535"/>
                  <a:gd name="connsiteX15" fmla="*/ 79178 w 1207061"/>
                  <a:gd name="connsiteY15" fmla="*/ 28408 h 705535"/>
                  <a:gd name="connsiteX16" fmla="*/ 86334 w 1207061"/>
                  <a:gd name="connsiteY16" fmla="*/ 34739 h 705535"/>
                  <a:gd name="connsiteX17" fmla="*/ 95417 w 1207061"/>
                  <a:gd name="connsiteY17" fmla="*/ 23454 h 705535"/>
                  <a:gd name="connsiteX18" fmla="*/ 85783 w 1207061"/>
                  <a:gd name="connsiteY18" fmla="*/ 13546 h 705535"/>
                  <a:gd name="connsiteX19" fmla="*/ 449910 w 1207061"/>
                  <a:gd name="connsiteY19" fmla="*/ 5289 h 705535"/>
                  <a:gd name="connsiteX20" fmla="*/ 441378 w 1207061"/>
                  <a:gd name="connsiteY20" fmla="*/ 7491 h 705535"/>
                  <a:gd name="connsiteX21" fmla="*/ 436423 w 1207061"/>
                  <a:gd name="connsiteY21" fmla="*/ 12170 h 705535"/>
                  <a:gd name="connsiteX22" fmla="*/ 446607 w 1207061"/>
                  <a:gd name="connsiteY22" fmla="*/ 24280 h 705535"/>
                  <a:gd name="connsiteX23" fmla="*/ 464221 w 1207061"/>
                  <a:gd name="connsiteY23" fmla="*/ 17674 h 705535"/>
                  <a:gd name="connsiteX24" fmla="*/ 449910 w 1207061"/>
                  <a:gd name="connsiteY24" fmla="*/ 5289 h 705535"/>
                  <a:gd name="connsiteX25" fmla="*/ 257250 w 1207061"/>
                  <a:gd name="connsiteY25" fmla="*/ 1436 h 705535"/>
                  <a:gd name="connsiteX26" fmla="*/ 460368 w 1207061"/>
                  <a:gd name="connsiteY26" fmla="*/ 1436 h 705535"/>
                  <a:gd name="connsiteX27" fmla="*/ 474955 w 1207061"/>
                  <a:gd name="connsiteY27" fmla="*/ 3913 h 705535"/>
                  <a:gd name="connsiteX28" fmla="*/ 466973 w 1207061"/>
                  <a:gd name="connsiteY28" fmla="*/ 5014 h 705535"/>
                  <a:gd name="connsiteX29" fmla="*/ 477708 w 1207061"/>
                  <a:gd name="connsiteY29" fmla="*/ 18500 h 705535"/>
                  <a:gd name="connsiteX30" fmla="*/ 487065 w 1207061"/>
                  <a:gd name="connsiteY30" fmla="*/ 43821 h 705535"/>
                  <a:gd name="connsiteX31" fmla="*/ 408901 w 1207061"/>
                  <a:gd name="connsiteY31" fmla="*/ 44372 h 705535"/>
                  <a:gd name="connsiteX32" fmla="*/ 397066 w 1207061"/>
                  <a:gd name="connsiteY32" fmla="*/ 39968 h 705535"/>
                  <a:gd name="connsiteX33" fmla="*/ 392937 w 1207061"/>
                  <a:gd name="connsiteY33" fmla="*/ 43546 h 705535"/>
                  <a:gd name="connsiteX34" fmla="*/ 110003 w 1207061"/>
                  <a:gd name="connsiteY34" fmla="*/ 43821 h 705535"/>
                  <a:gd name="connsiteX35" fmla="*/ 101747 w 1207061"/>
                  <a:gd name="connsiteY35" fmla="*/ 39968 h 705535"/>
                  <a:gd name="connsiteX36" fmla="*/ 43123 w 1207061"/>
                  <a:gd name="connsiteY36" fmla="*/ 96114 h 705535"/>
                  <a:gd name="connsiteX37" fmla="*/ 43674 w 1207061"/>
                  <a:gd name="connsiteY37" fmla="*/ 335011 h 705535"/>
                  <a:gd name="connsiteX38" fmla="*/ 43674 w 1207061"/>
                  <a:gd name="connsiteY38" fmla="*/ 605009 h 705535"/>
                  <a:gd name="connsiteX39" fmla="*/ 101747 w 1207061"/>
                  <a:gd name="connsiteY39" fmla="*/ 662256 h 705535"/>
                  <a:gd name="connsiteX40" fmla="*/ 260553 w 1207061"/>
                  <a:gd name="connsiteY40" fmla="*/ 661431 h 705535"/>
                  <a:gd name="connsiteX41" fmla="*/ 291654 w 1207061"/>
                  <a:gd name="connsiteY41" fmla="*/ 673265 h 705535"/>
                  <a:gd name="connsiteX42" fmla="*/ 293856 w 1207061"/>
                  <a:gd name="connsiteY42" fmla="*/ 662807 h 705535"/>
                  <a:gd name="connsiteX43" fmla="*/ 315874 w 1207061"/>
                  <a:gd name="connsiteY43" fmla="*/ 662532 h 705535"/>
                  <a:gd name="connsiteX44" fmla="*/ 327433 w 1207061"/>
                  <a:gd name="connsiteY44" fmla="*/ 668862 h 705535"/>
                  <a:gd name="connsiteX45" fmla="*/ 337066 w 1207061"/>
                  <a:gd name="connsiteY45" fmla="*/ 690054 h 705535"/>
                  <a:gd name="connsiteX46" fmla="*/ 344222 w 1207061"/>
                  <a:gd name="connsiteY46" fmla="*/ 694183 h 705535"/>
                  <a:gd name="connsiteX47" fmla="*/ 346424 w 1207061"/>
                  <a:gd name="connsiteY47" fmla="*/ 687577 h 705535"/>
                  <a:gd name="connsiteX48" fmla="*/ 351653 w 1207061"/>
                  <a:gd name="connsiteY48" fmla="*/ 681247 h 705535"/>
                  <a:gd name="connsiteX49" fmla="*/ 370919 w 1207061"/>
                  <a:gd name="connsiteY49" fmla="*/ 668036 h 705535"/>
                  <a:gd name="connsiteX50" fmla="*/ 384956 w 1207061"/>
                  <a:gd name="connsiteY50" fmla="*/ 661706 h 705535"/>
                  <a:gd name="connsiteX51" fmla="*/ 671743 w 1207061"/>
                  <a:gd name="connsiteY51" fmla="*/ 661981 h 705535"/>
                  <a:gd name="connsiteX52" fmla="*/ 683853 w 1207061"/>
                  <a:gd name="connsiteY52" fmla="*/ 669963 h 705535"/>
                  <a:gd name="connsiteX53" fmla="*/ 693211 w 1207061"/>
                  <a:gd name="connsiteY53" fmla="*/ 668311 h 705535"/>
                  <a:gd name="connsiteX54" fmla="*/ 705321 w 1207061"/>
                  <a:gd name="connsiteY54" fmla="*/ 661981 h 705535"/>
                  <a:gd name="connsiteX55" fmla="*/ 811559 w 1207061"/>
                  <a:gd name="connsiteY55" fmla="*/ 662256 h 705535"/>
                  <a:gd name="connsiteX56" fmla="*/ 815962 w 1207061"/>
                  <a:gd name="connsiteY56" fmla="*/ 670788 h 705535"/>
                  <a:gd name="connsiteX57" fmla="*/ 824494 w 1207061"/>
                  <a:gd name="connsiteY57" fmla="*/ 663357 h 705535"/>
                  <a:gd name="connsiteX58" fmla="*/ 833301 w 1207061"/>
                  <a:gd name="connsiteY58" fmla="*/ 673541 h 705535"/>
                  <a:gd name="connsiteX59" fmla="*/ 847613 w 1207061"/>
                  <a:gd name="connsiteY59" fmla="*/ 661981 h 705535"/>
                  <a:gd name="connsiteX60" fmla="*/ 901834 w 1207061"/>
                  <a:gd name="connsiteY60" fmla="*/ 662256 h 705535"/>
                  <a:gd name="connsiteX61" fmla="*/ 910916 w 1207061"/>
                  <a:gd name="connsiteY61" fmla="*/ 669412 h 705535"/>
                  <a:gd name="connsiteX62" fmla="*/ 919448 w 1207061"/>
                  <a:gd name="connsiteY62" fmla="*/ 679596 h 705535"/>
                  <a:gd name="connsiteX63" fmla="*/ 918622 w 1207061"/>
                  <a:gd name="connsiteY63" fmla="*/ 662256 h 705535"/>
                  <a:gd name="connsiteX64" fmla="*/ 962934 w 1207061"/>
                  <a:gd name="connsiteY64" fmla="*/ 666385 h 705535"/>
                  <a:gd name="connsiteX65" fmla="*/ 975870 w 1207061"/>
                  <a:gd name="connsiteY65" fmla="*/ 665284 h 705535"/>
                  <a:gd name="connsiteX66" fmla="*/ 987154 w 1207061"/>
                  <a:gd name="connsiteY66" fmla="*/ 661981 h 705535"/>
                  <a:gd name="connsiteX67" fmla="*/ 1196602 w 1207061"/>
                  <a:gd name="connsiteY67" fmla="*/ 661706 h 705535"/>
                  <a:gd name="connsiteX68" fmla="*/ 1205685 w 1207061"/>
                  <a:gd name="connsiteY68" fmla="*/ 671339 h 705535"/>
                  <a:gd name="connsiteX69" fmla="*/ 1172932 w 1207061"/>
                  <a:gd name="connsiteY69" fmla="*/ 704366 h 705535"/>
                  <a:gd name="connsiteX70" fmla="*/ 1022108 w 1207061"/>
                  <a:gd name="connsiteY70" fmla="*/ 704366 h 705535"/>
                  <a:gd name="connsiteX71" fmla="*/ 1001466 w 1207061"/>
                  <a:gd name="connsiteY71" fmla="*/ 682073 h 705535"/>
                  <a:gd name="connsiteX72" fmla="*/ 1000089 w 1207061"/>
                  <a:gd name="connsiteY72" fmla="*/ 676843 h 705535"/>
                  <a:gd name="connsiteX73" fmla="*/ 998163 w 1207061"/>
                  <a:gd name="connsiteY73" fmla="*/ 681247 h 705535"/>
                  <a:gd name="connsiteX74" fmla="*/ 996512 w 1207061"/>
                  <a:gd name="connsiteY74" fmla="*/ 688678 h 705535"/>
                  <a:gd name="connsiteX75" fmla="*/ 991833 w 1207061"/>
                  <a:gd name="connsiteY75" fmla="*/ 684550 h 705535"/>
                  <a:gd name="connsiteX76" fmla="*/ 983026 w 1207061"/>
                  <a:gd name="connsiteY76" fmla="*/ 689779 h 705535"/>
                  <a:gd name="connsiteX77" fmla="*/ 980824 w 1207061"/>
                  <a:gd name="connsiteY77" fmla="*/ 698586 h 705535"/>
                  <a:gd name="connsiteX78" fmla="*/ 978071 w 1207061"/>
                  <a:gd name="connsiteY78" fmla="*/ 701889 h 705535"/>
                  <a:gd name="connsiteX79" fmla="*/ 975044 w 1207061"/>
                  <a:gd name="connsiteY79" fmla="*/ 699963 h 705535"/>
                  <a:gd name="connsiteX80" fmla="*/ 961283 w 1207061"/>
                  <a:gd name="connsiteY80" fmla="*/ 697210 h 705535"/>
                  <a:gd name="connsiteX81" fmla="*/ 926604 w 1207061"/>
                  <a:gd name="connsiteY81" fmla="*/ 704366 h 705535"/>
                  <a:gd name="connsiteX82" fmla="*/ 851191 w 1207061"/>
                  <a:gd name="connsiteY82" fmla="*/ 704091 h 705535"/>
                  <a:gd name="connsiteX83" fmla="*/ 842934 w 1207061"/>
                  <a:gd name="connsiteY83" fmla="*/ 697485 h 705535"/>
                  <a:gd name="connsiteX84" fmla="*/ 838806 w 1207061"/>
                  <a:gd name="connsiteY84" fmla="*/ 694733 h 705535"/>
                  <a:gd name="connsiteX85" fmla="*/ 807155 w 1207061"/>
                  <a:gd name="connsiteY85" fmla="*/ 699137 h 705535"/>
                  <a:gd name="connsiteX86" fmla="*/ 664037 w 1207061"/>
                  <a:gd name="connsiteY86" fmla="*/ 704091 h 705535"/>
                  <a:gd name="connsiteX87" fmla="*/ 519542 w 1207061"/>
                  <a:gd name="connsiteY87" fmla="*/ 704366 h 705535"/>
                  <a:gd name="connsiteX88" fmla="*/ 500001 w 1207061"/>
                  <a:gd name="connsiteY88" fmla="*/ 701614 h 705535"/>
                  <a:gd name="connsiteX89" fmla="*/ 482662 w 1207061"/>
                  <a:gd name="connsiteY89" fmla="*/ 704642 h 705535"/>
                  <a:gd name="connsiteX90" fmla="*/ 395965 w 1207061"/>
                  <a:gd name="connsiteY90" fmla="*/ 704366 h 705535"/>
                  <a:gd name="connsiteX91" fmla="*/ 375873 w 1207061"/>
                  <a:gd name="connsiteY91" fmla="*/ 697210 h 705535"/>
                  <a:gd name="connsiteX92" fmla="*/ 368442 w 1207061"/>
                  <a:gd name="connsiteY92" fmla="*/ 696660 h 705535"/>
                  <a:gd name="connsiteX93" fmla="*/ 351653 w 1207061"/>
                  <a:gd name="connsiteY93" fmla="*/ 704091 h 705535"/>
                  <a:gd name="connsiteX94" fmla="*/ 96518 w 1207061"/>
                  <a:gd name="connsiteY94" fmla="*/ 704366 h 705535"/>
                  <a:gd name="connsiteX95" fmla="*/ 2114 w 1207061"/>
                  <a:gd name="connsiteY95" fmla="*/ 632257 h 705535"/>
                  <a:gd name="connsiteX96" fmla="*/ 1564 w 1207061"/>
                  <a:gd name="connsiteY96" fmla="*/ 620972 h 705535"/>
                  <a:gd name="connsiteX97" fmla="*/ 1564 w 1207061"/>
                  <a:gd name="connsiteY97" fmla="*/ 158316 h 705535"/>
                  <a:gd name="connsiteX98" fmla="*/ 2665 w 1207061"/>
                  <a:gd name="connsiteY98" fmla="*/ 145930 h 705535"/>
                  <a:gd name="connsiteX99" fmla="*/ 738 w 1207061"/>
                  <a:gd name="connsiteY99" fmla="*/ 88408 h 705535"/>
                  <a:gd name="connsiteX100" fmla="*/ 15601 w 1207061"/>
                  <a:gd name="connsiteY100" fmla="*/ 81252 h 705535"/>
                  <a:gd name="connsiteX101" fmla="*/ 9546 w 1207061"/>
                  <a:gd name="connsiteY101" fmla="*/ 70793 h 705535"/>
                  <a:gd name="connsiteX102" fmla="*/ 5417 w 1207061"/>
                  <a:gd name="connsiteY102" fmla="*/ 68041 h 705535"/>
                  <a:gd name="connsiteX103" fmla="*/ 27986 w 1207061"/>
                  <a:gd name="connsiteY103" fmla="*/ 30060 h 705535"/>
                  <a:gd name="connsiteX104" fmla="*/ 26610 w 1207061"/>
                  <a:gd name="connsiteY104" fmla="*/ 41619 h 705535"/>
                  <a:gd name="connsiteX105" fmla="*/ 31289 w 1207061"/>
                  <a:gd name="connsiteY105" fmla="*/ 25381 h 705535"/>
                  <a:gd name="connsiteX106" fmla="*/ 77251 w 1207061"/>
                  <a:gd name="connsiteY106" fmla="*/ 4464 h 705535"/>
                  <a:gd name="connsiteX107" fmla="*/ 157618 w 1207061"/>
                  <a:gd name="connsiteY107" fmla="*/ 3363 h 705535"/>
                  <a:gd name="connsiteX108" fmla="*/ 191471 w 1207061"/>
                  <a:gd name="connsiteY108" fmla="*/ 3363 h 705535"/>
                  <a:gd name="connsiteX109" fmla="*/ 194499 w 1207061"/>
                  <a:gd name="connsiteY109" fmla="*/ 10794 h 705535"/>
                  <a:gd name="connsiteX110" fmla="*/ 182939 w 1207061"/>
                  <a:gd name="connsiteY110" fmla="*/ 16298 h 705535"/>
                  <a:gd name="connsiteX111" fmla="*/ 170829 w 1207061"/>
                  <a:gd name="connsiteY111" fmla="*/ 14096 h 705535"/>
                  <a:gd name="connsiteX112" fmla="*/ 166700 w 1207061"/>
                  <a:gd name="connsiteY112" fmla="*/ 17950 h 705535"/>
                  <a:gd name="connsiteX113" fmla="*/ 171104 w 1207061"/>
                  <a:gd name="connsiteY113" fmla="*/ 21528 h 705535"/>
                  <a:gd name="connsiteX114" fmla="*/ 187893 w 1207061"/>
                  <a:gd name="connsiteY114" fmla="*/ 17399 h 705535"/>
                  <a:gd name="connsiteX115" fmla="*/ 207434 w 1207061"/>
                  <a:gd name="connsiteY115" fmla="*/ 9693 h 705535"/>
                  <a:gd name="connsiteX116" fmla="*/ 214865 w 1207061"/>
                  <a:gd name="connsiteY116" fmla="*/ 14922 h 705535"/>
                  <a:gd name="connsiteX117" fmla="*/ 222847 w 1207061"/>
                  <a:gd name="connsiteY117" fmla="*/ 13822 h 705535"/>
                  <a:gd name="connsiteX118" fmla="*/ 224498 w 1207061"/>
                  <a:gd name="connsiteY118" fmla="*/ 12721 h 705535"/>
                  <a:gd name="connsiteX119" fmla="*/ 245140 w 1207061"/>
                  <a:gd name="connsiteY119" fmla="*/ 3087 h 705535"/>
                  <a:gd name="connsiteX120" fmla="*/ 257250 w 1207061"/>
                  <a:gd name="connsiteY120" fmla="*/ 1436 h 705535"/>
                  <a:gd name="connsiteX121" fmla="*/ 863439 w 1207061"/>
                  <a:gd name="connsiteY121" fmla="*/ 954 h 705535"/>
                  <a:gd name="connsiteX122" fmla="*/ 875411 w 1207061"/>
                  <a:gd name="connsiteY122" fmla="*/ 1436 h 705535"/>
                  <a:gd name="connsiteX123" fmla="*/ 1072199 w 1207061"/>
                  <a:gd name="connsiteY123" fmla="*/ 1161 h 705535"/>
                  <a:gd name="connsiteX124" fmla="*/ 1080731 w 1207061"/>
                  <a:gd name="connsiteY124" fmla="*/ 2536 h 705535"/>
                  <a:gd name="connsiteX125" fmla="*/ 1166877 w 1207061"/>
                  <a:gd name="connsiteY125" fmla="*/ 1436 h 705535"/>
                  <a:gd name="connsiteX126" fmla="*/ 1172657 w 1207061"/>
                  <a:gd name="connsiteY126" fmla="*/ 3087 h 705535"/>
                  <a:gd name="connsiteX127" fmla="*/ 1183391 w 1207061"/>
                  <a:gd name="connsiteY127" fmla="*/ 2812 h 705535"/>
                  <a:gd name="connsiteX128" fmla="*/ 1195501 w 1207061"/>
                  <a:gd name="connsiteY128" fmla="*/ 8316 h 705535"/>
                  <a:gd name="connsiteX129" fmla="*/ 1204583 w 1207061"/>
                  <a:gd name="connsiteY129" fmla="*/ 5014 h 705535"/>
                  <a:gd name="connsiteX130" fmla="*/ 1206510 w 1207061"/>
                  <a:gd name="connsiteY130" fmla="*/ 12995 h 705535"/>
                  <a:gd name="connsiteX131" fmla="*/ 1207061 w 1207061"/>
                  <a:gd name="connsiteY131" fmla="*/ 40518 h 705535"/>
                  <a:gd name="connsiteX132" fmla="*/ 1196051 w 1207061"/>
                  <a:gd name="connsiteY132" fmla="*/ 43820 h 705535"/>
                  <a:gd name="connsiteX133" fmla="*/ 1124492 w 1207061"/>
                  <a:gd name="connsiteY133" fmla="*/ 44371 h 705535"/>
                  <a:gd name="connsiteX134" fmla="*/ 1108529 w 1207061"/>
                  <a:gd name="connsiteY134" fmla="*/ 39967 h 705535"/>
                  <a:gd name="connsiteX135" fmla="*/ 1084584 w 1207061"/>
                  <a:gd name="connsiteY135" fmla="*/ 44371 h 705535"/>
                  <a:gd name="connsiteX136" fmla="*/ 1020731 w 1207061"/>
                  <a:gd name="connsiteY136" fmla="*/ 44646 h 705535"/>
                  <a:gd name="connsiteX137" fmla="*/ 910365 w 1207061"/>
                  <a:gd name="connsiteY137" fmla="*/ 43545 h 705535"/>
                  <a:gd name="connsiteX138" fmla="*/ 885319 w 1207061"/>
                  <a:gd name="connsiteY138" fmla="*/ 42719 h 705535"/>
                  <a:gd name="connsiteX139" fmla="*/ 883117 w 1207061"/>
                  <a:gd name="connsiteY139" fmla="*/ 43270 h 705535"/>
                  <a:gd name="connsiteX140" fmla="*/ 883943 w 1207061"/>
                  <a:gd name="connsiteY140" fmla="*/ 39417 h 705535"/>
                  <a:gd name="connsiteX141" fmla="*/ 899356 w 1207061"/>
                  <a:gd name="connsiteY141" fmla="*/ 24555 h 705535"/>
                  <a:gd name="connsiteX142" fmla="*/ 879264 w 1207061"/>
                  <a:gd name="connsiteY142" fmla="*/ 9968 h 705535"/>
                  <a:gd name="connsiteX143" fmla="*/ 851466 w 1207061"/>
                  <a:gd name="connsiteY143" fmla="*/ 3362 h 705535"/>
                  <a:gd name="connsiteX144" fmla="*/ 863439 w 1207061"/>
                  <a:gd name="connsiteY144" fmla="*/ 954 h 705535"/>
                  <a:gd name="connsiteX145" fmla="*/ 489232 w 1207061"/>
                  <a:gd name="connsiteY145" fmla="*/ 25 h 705535"/>
                  <a:gd name="connsiteX146" fmla="*/ 494351 w 1207061"/>
                  <a:gd name="connsiteY146" fmla="*/ 4608 h 705535"/>
                  <a:gd name="connsiteX147" fmla="*/ 494496 w 1207061"/>
                  <a:gd name="connsiteY147" fmla="*/ 4463 h 705535"/>
                  <a:gd name="connsiteX148" fmla="*/ 507432 w 1207061"/>
                  <a:gd name="connsiteY148" fmla="*/ 1436 h 705535"/>
                  <a:gd name="connsiteX149" fmla="*/ 503854 w 1207061"/>
                  <a:gd name="connsiteY149" fmla="*/ 11894 h 705535"/>
                  <a:gd name="connsiteX150" fmla="*/ 514037 w 1207061"/>
                  <a:gd name="connsiteY150" fmla="*/ 14371 h 705535"/>
                  <a:gd name="connsiteX151" fmla="*/ 520918 w 1207061"/>
                  <a:gd name="connsiteY151" fmla="*/ 20151 h 705535"/>
                  <a:gd name="connsiteX152" fmla="*/ 530551 w 1207061"/>
                  <a:gd name="connsiteY152" fmla="*/ 2536 h 705535"/>
                  <a:gd name="connsiteX153" fmla="*/ 556698 w 1207061"/>
                  <a:gd name="connsiteY153" fmla="*/ 4188 h 705535"/>
                  <a:gd name="connsiteX154" fmla="*/ 561686 w 1207061"/>
                  <a:gd name="connsiteY154" fmla="*/ 954 h 705535"/>
                  <a:gd name="connsiteX155" fmla="*/ 567707 w 1207061"/>
                  <a:gd name="connsiteY155" fmla="*/ 1436 h 705535"/>
                  <a:gd name="connsiteX156" fmla="*/ 805779 w 1207061"/>
                  <a:gd name="connsiteY156" fmla="*/ 1436 h 705535"/>
                  <a:gd name="connsiteX157" fmla="*/ 836879 w 1207061"/>
                  <a:gd name="connsiteY157" fmla="*/ 1711 h 705535"/>
                  <a:gd name="connsiteX158" fmla="*/ 837705 w 1207061"/>
                  <a:gd name="connsiteY158" fmla="*/ 2261 h 705535"/>
                  <a:gd name="connsiteX159" fmla="*/ 836053 w 1207061"/>
                  <a:gd name="connsiteY159" fmla="*/ 5014 h 705535"/>
                  <a:gd name="connsiteX160" fmla="*/ 856696 w 1207061"/>
                  <a:gd name="connsiteY160" fmla="*/ 19876 h 705535"/>
                  <a:gd name="connsiteX161" fmla="*/ 865503 w 1207061"/>
                  <a:gd name="connsiteY161" fmla="*/ 23729 h 705535"/>
                  <a:gd name="connsiteX162" fmla="*/ 864677 w 1207061"/>
                  <a:gd name="connsiteY162" fmla="*/ 27857 h 705535"/>
                  <a:gd name="connsiteX163" fmla="*/ 855595 w 1207061"/>
                  <a:gd name="connsiteY163" fmla="*/ 27857 h 705535"/>
                  <a:gd name="connsiteX164" fmla="*/ 841008 w 1207061"/>
                  <a:gd name="connsiteY164" fmla="*/ 29784 h 705535"/>
                  <a:gd name="connsiteX165" fmla="*/ 850916 w 1207061"/>
                  <a:gd name="connsiteY165" fmla="*/ 34738 h 705535"/>
                  <a:gd name="connsiteX166" fmla="*/ 855595 w 1207061"/>
                  <a:gd name="connsiteY166" fmla="*/ 38591 h 705535"/>
                  <a:gd name="connsiteX167" fmla="*/ 850365 w 1207061"/>
                  <a:gd name="connsiteY167" fmla="*/ 43270 h 705535"/>
                  <a:gd name="connsiteX168" fmla="*/ 841558 w 1207061"/>
                  <a:gd name="connsiteY168" fmla="*/ 43545 h 705535"/>
                  <a:gd name="connsiteX169" fmla="*/ 507707 w 1207061"/>
                  <a:gd name="connsiteY169" fmla="*/ 43545 h 705535"/>
                  <a:gd name="connsiteX170" fmla="*/ 497799 w 1207061"/>
                  <a:gd name="connsiteY170" fmla="*/ 43270 h 705535"/>
                  <a:gd name="connsiteX171" fmla="*/ 491744 w 1207061"/>
                  <a:gd name="connsiteY171" fmla="*/ 40243 h 705535"/>
                  <a:gd name="connsiteX172" fmla="*/ 496423 w 1207061"/>
                  <a:gd name="connsiteY172" fmla="*/ 35013 h 705535"/>
                  <a:gd name="connsiteX173" fmla="*/ 494239 w 1207061"/>
                  <a:gd name="connsiteY173" fmla="*/ 4995 h 705535"/>
                  <a:gd name="connsiteX174" fmla="*/ 494221 w 1207061"/>
                  <a:gd name="connsiteY174" fmla="*/ 5014 h 705535"/>
                  <a:gd name="connsiteX175" fmla="*/ 491744 w 1207061"/>
                  <a:gd name="connsiteY175" fmla="*/ 5014 h 705535"/>
                  <a:gd name="connsiteX176" fmla="*/ 480460 w 1207061"/>
                  <a:gd name="connsiteY176" fmla="*/ 4738 h 705535"/>
                  <a:gd name="connsiteX177" fmla="*/ 482111 w 1207061"/>
                  <a:gd name="connsiteY177" fmla="*/ 885 h 705535"/>
                  <a:gd name="connsiteX178" fmla="*/ 489232 w 1207061"/>
                  <a:gd name="connsiteY178" fmla="*/ 25 h 70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207061" h="705535">
                    <a:moveTo>
                      <a:pt x="927808" y="678633"/>
                    </a:moveTo>
                    <a:cubicBezTo>
                      <a:pt x="925847" y="679321"/>
                      <a:pt x="923989" y="680559"/>
                      <a:pt x="922200" y="680697"/>
                    </a:cubicBezTo>
                    <a:cubicBezTo>
                      <a:pt x="925778" y="682073"/>
                      <a:pt x="929631" y="682073"/>
                      <a:pt x="934035" y="679871"/>
                    </a:cubicBezTo>
                    <a:cubicBezTo>
                      <a:pt x="931833" y="677807"/>
                      <a:pt x="929769" y="677944"/>
                      <a:pt x="927808" y="678633"/>
                    </a:cubicBezTo>
                    <a:close/>
                    <a:moveTo>
                      <a:pt x="1085686" y="668311"/>
                    </a:moveTo>
                    <a:cubicBezTo>
                      <a:pt x="1078805" y="670513"/>
                      <a:pt x="1084585" y="676018"/>
                      <a:pt x="1084859" y="679871"/>
                    </a:cubicBezTo>
                    <a:cubicBezTo>
                      <a:pt x="1085410" y="683724"/>
                      <a:pt x="1085686" y="687853"/>
                      <a:pt x="1086236" y="691431"/>
                    </a:cubicBezTo>
                    <a:cubicBezTo>
                      <a:pt x="1089539" y="692532"/>
                      <a:pt x="1091465" y="690054"/>
                      <a:pt x="1093667" y="689504"/>
                    </a:cubicBezTo>
                    <a:cubicBezTo>
                      <a:pt x="1104401" y="686476"/>
                      <a:pt x="1106328" y="682898"/>
                      <a:pt x="1099447" y="674642"/>
                    </a:cubicBezTo>
                    <a:cubicBezTo>
                      <a:pt x="1096144" y="670788"/>
                      <a:pt x="1090639" y="666660"/>
                      <a:pt x="1085686" y="668311"/>
                    </a:cubicBezTo>
                    <a:close/>
                    <a:moveTo>
                      <a:pt x="10096" y="574184"/>
                    </a:moveTo>
                    <a:cubicBezTo>
                      <a:pt x="4591" y="578312"/>
                      <a:pt x="8720" y="586294"/>
                      <a:pt x="8720" y="593725"/>
                    </a:cubicBezTo>
                    <a:cubicBezTo>
                      <a:pt x="13123" y="590147"/>
                      <a:pt x="21380" y="590697"/>
                      <a:pt x="17802" y="582991"/>
                    </a:cubicBezTo>
                    <a:cubicBezTo>
                      <a:pt x="16426" y="579688"/>
                      <a:pt x="13949" y="571432"/>
                      <a:pt x="10096" y="574184"/>
                    </a:cubicBezTo>
                    <a:close/>
                    <a:moveTo>
                      <a:pt x="85783" y="13546"/>
                    </a:moveTo>
                    <a:cubicBezTo>
                      <a:pt x="78077" y="14647"/>
                      <a:pt x="83031" y="23730"/>
                      <a:pt x="79178" y="28408"/>
                    </a:cubicBezTo>
                    <a:cubicBezTo>
                      <a:pt x="78077" y="29509"/>
                      <a:pt x="81105" y="34188"/>
                      <a:pt x="86334" y="34739"/>
                    </a:cubicBezTo>
                    <a:cubicBezTo>
                      <a:pt x="88261" y="30335"/>
                      <a:pt x="96518" y="30610"/>
                      <a:pt x="95417" y="23454"/>
                    </a:cubicBezTo>
                    <a:cubicBezTo>
                      <a:pt x="94591" y="18225"/>
                      <a:pt x="90738" y="12995"/>
                      <a:pt x="85783" y="13546"/>
                    </a:cubicBezTo>
                    <a:close/>
                    <a:moveTo>
                      <a:pt x="449910" y="5289"/>
                    </a:moveTo>
                    <a:cubicBezTo>
                      <a:pt x="447432" y="7491"/>
                      <a:pt x="444955" y="9968"/>
                      <a:pt x="441378" y="7491"/>
                    </a:cubicBezTo>
                    <a:cubicBezTo>
                      <a:pt x="440277" y="9968"/>
                      <a:pt x="435047" y="9968"/>
                      <a:pt x="436423" y="12170"/>
                    </a:cubicBezTo>
                    <a:cubicBezTo>
                      <a:pt x="439451" y="16574"/>
                      <a:pt x="440827" y="23454"/>
                      <a:pt x="446607" y="24280"/>
                    </a:cubicBezTo>
                    <a:cubicBezTo>
                      <a:pt x="452387" y="25105"/>
                      <a:pt x="460919" y="28959"/>
                      <a:pt x="464221" y="17674"/>
                    </a:cubicBezTo>
                    <a:cubicBezTo>
                      <a:pt x="455139" y="18500"/>
                      <a:pt x="452662" y="11620"/>
                      <a:pt x="449910" y="5289"/>
                    </a:cubicBezTo>
                    <a:close/>
                    <a:moveTo>
                      <a:pt x="257250" y="1436"/>
                    </a:moveTo>
                    <a:cubicBezTo>
                      <a:pt x="324956" y="1436"/>
                      <a:pt x="392662" y="1436"/>
                      <a:pt x="460368" y="1436"/>
                    </a:cubicBezTo>
                    <a:cubicBezTo>
                      <a:pt x="465322" y="1436"/>
                      <a:pt x="470276" y="1436"/>
                      <a:pt x="474955" y="3913"/>
                    </a:cubicBezTo>
                    <a:cubicBezTo>
                      <a:pt x="472753" y="8592"/>
                      <a:pt x="469175" y="2537"/>
                      <a:pt x="466973" y="5014"/>
                    </a:cubicBezTo>
                    <a:cubicBezTo>
                      <a:pt x="466699" y="12445"/>
                      <a:pt x="473304" y="15197"/>
                      <a:pt x="477708" y="18500"/>
                    </a:cubicBezTo>
                    <a:cubicBezTo>
                      <a:pt x="486515" y="25381"/>
                      <a:pt x="479634" y="35840"/>
                      <a:pt x="487065" y="43821"/>
                    </a:cubicBezTo>
                    <a:cubicBezTo>
                      <a:pt x="459542" y="43821"/>
                      <a:pt x="434221" y="43271"/>
                      <a:pt x="408901" y="44372"/>
                    </a:cubicBezTo>
                    <a:cubicBezTo>
                      <a:pt x="403121" y="44647"/>
                      <a:pt x="402570" y="36665"/>
                      <a:pt x="397066" y="39968"/>
                    </a:cubicBezTo>
                    <a:cubicBezTo>
                      <a:pt x="398167" y="44372"/>
                      <a:pt x="395414" y="43546"/>
                      <a:pt x="392937" y="43546"/>
                    </a:cubicBezTo>
                    <a:cubicBezTo>
                      <a:pt x="298534" y="43546"/>
                      <a:pt x="204407" y="43821"/>
                      <a:pt x="110003" y="43821"/>
                    </a:cubicBezTo>
                    <a:cubicBezTo>
                      <a:pt x="106701" y="43821"/>
                      <a:pt x="103123" y="44096"/>
                      <a:pt x="101747" y="39968"/>
                    </a:cubicBezTo>
                    <a:cubicBezTo>
                      <a:pt x="75050" y="42170"/>
                      <a:pt x="42298" y="67491"/>
                      <a:pt x="43123" y="96114"/>
                    </a:cubicBezTo>
                    <a:cubicBezTo>
                      <a:pt x="45050" y="175655"/>
                      <a:pt x="43674" y="255471"/>
                      <a:pt x="43674" y="335011"/>
                    </a:cubicBezTo>
                    <a:cubicBezTo>
                      <a:pt x="43674" y="425010"/>
                      <a:pt x="43674" y="515010"/>
                      <a:pt x="43674" y="605009"/>
                    </a:cubicBezTo>
                    <a:cubicBezTo>
                      <a:pt x="43949" y="640238"/>
                      <a:pt x="65967" y="662256"/>
                      <a:pt x="101747" y="662256"/>
                    </a:cubicBezTo>
                    <a:cubicBezTo>
                      <a:pt x="154590" y="662256"/>
                      <a:pt x="207709" y="662807"/>
                      <a:pt x="260553" y="661431"/>
                    </a:cubicBezTo>
                    <a:cubicBezTo>
                      <a:pt x="273764" y="661155"/>
                      <a:pt x="282296" y="666935"/>
                      <a:pt x="291654" y="673265"/>
                    </a:cubicBezTo>
                    <a:cubicBezTo>
                      <a:pt x="295232" y="669963"/>
                      <a:pt x="290553" y="666385"/>
                      <a:pt x="293856" y="662807"/>
                    </a:cubicBezTo>
                    <a:cubicBezTo>
                      <a:pt x="301837" y="679871"/>
                      <a:pt x="308167" y="665559"/>
                      <a:pt x="315874" y="662532"/>
                    </a:cubicBezTo>
                    <a:cubicBezTo>
                      <a:pt x="320277" y="660880"/>
                      <a:pt x="327158" y="662532"/>
                      <a:pt x="327433" y="668862"/>
                    </a:cubicBezTo>
                    <a:cubicBezTo>
                      <a:pt x="327709" y="677669"/>
                      <a:pt x="335415" y="682348"/>
                      <a:pt x="337066" y="690054"/>
                    </a:cubicBezTo>
                    <a:cubicBezTo>
                      <a:pt x="337892" y="694183"/>
                      <a:pt x="340094" y="695008"/>
                      <a:pt x="344222" y="694183"/>
                    </a:cubicBezTo>
                    <a:cubicBezTo>
                      <a:pt x="349451" y="693082"/>
                      <a:pt x="348075" y="691155"/>
                      <a:pt x="346424" y="687577"/>
                    </a:cubicBezTo>
                    <a:cubicBezTo>
                      <a:pt x="344497" y="683174"/>
                      <a:pt x="348075" y="682348"/>
                      <a:pt x="351653" y="681247"/>
                    </a:cubicBezTo>
                    <a:cubicBezTo>
                      <a:pt x="359360" y="679045"/>
                      <a:pt x="367892" y="678495"/>
                      <a:pt x="370919" y="668036"/>
                    </a:cubicBezTo>
                    <a:cubicBezTo>
                      <a:pt x="372295" y="662807"/>
                      <a:pt x="379176" y="661706"/>
                      <a:pt x="384956" y="661706"/>
                    </a:cubicBezTo>
                    <a:cubicBezTo>
                      <a:pt x="480460" y="661706"/>
                      <a:pt x="576239" y="661706"/>
                      <a:pt x="671743" y="661981"/>
                    </a:cubicBezTo>
                    <a:cubicBezTo>
                      <a:pt x="676147" y="662256"/>
                      <a:pt x="684128" y="658954"/>
                      <a:pt x="683853" y="669963"/>
                    </a:cubicBezTo>
                    <a:cubicBezTo>
                      <a:pt x="683578" y="673816"/>
                      <a:pt x="691284" y="672165"/>
                      <a:pt x="693211" y="668311"/>
                    </a:cubicBezTo>
                    <a:cubicBezTo>
                      <a:pt x="695963" y="662532"/>
                      <a:pt x="699816" y="661981"/>
                      <a:pt x="705321" y="661981"/>
                    </a:cubicBezTo>
                    <a:cubicBezTo>
                      <a:pt x="740825" y="662256"/>
                      <a:pt x="776054" y="662532"/>
                      <a:pt x="811559" y="662256"/>
                    </a:cubicBezTo>
                    <a:cubicBezTo>
                      <a:pt x="820641" y="662256"/>
                      <a:pt x="811008" y="669412"/>
                      <a:pt x="815962" y="670788"/>
                    </a:cubicBezTo>
                    <a:cubicBezTo>
                      <a:pt x="820091" y="670238"/>
                      <a:pt x="818164" y="663633"/>
                      <a:pt x="824494" y="663357"/>
                    </a:cubicBezTo>
                    <a:cubicBezTo>
                      <a:pt x="827522" y="665284"/>
                      <a:pt x="825044" y="674091"/>
                      <a:pt x="833301" y="673541"/>
                    </a:cubicBezTo>
                    <a:cubicBezTo>
                      <a:pt x="832201" y="662807"/>
                      <a:pt x="838531" y="661706"/>
                      <a:pt x="847613" y="661981"/>
                    </a:cubicBezTo>
                    <a:cubicBezTo>
                      <a:pt x="865779" y="662807"/>
                      <a:pt x="883668" y="662256"/>
                      <a:pt x="901834" y="662256"/>
                    </a:cubicBezTo>
                    <a:cubicBezTo>
                      <a:pt x="906788" y="662256"/>
                      <a:pt x="912017" y="660605"/>
                      <a:pt x="910916" y="669412"/>
                    </a:cubicBezTo>
                    <a:cubicBezTo>
                      <a:pt x="910641" y="672990"/>
                      <a:pt x="913668" y="678770"/>
                      <a:pt x="919448" y="679596"/>
                    </a:cubicBezTo>
                    <a:cubicBezTo>
                      <a:pt x="917246" y="674091"/>
                      <a:pt x="924677" y="668311"/>
                      <a:pt x="918622" y="662256"/>
                    </a:cubicBezTo>
                    <a:cubicBezTo>
                      <a:pt x="933209" y="669687"/>
                      <a:pt x="948897" y="655651"/>
                      <a:pt x="962934" y="666385"/>
                    </a:cubicBezTo>
                    <a:cubicBezTo>
                      <a:pt x="965686" y="668311"/>
                      <a:pt x="972567" y="669412"/>
                      <a:pt x="975870" y="665284"/>
                    </a:cubicBezTo>
                    <a:cubicBezTo>
                      <a:pt x="979172" y="661155"/>
                      <a:pt x="983301" y="661981"/>
                      <a:pt x="987154" y="661981"/>
                    </a:cubicBezTo>
                    <a:cubicBezTo>
                      <a:pt x="1057062" y="661706"/>
                      <a:pt x="1126694" y="661981"/>
                      <a:pt x="1196602" y="661706"/>
                    </a:cubicBezTo>
                    <a:cubicBezTo>
                      <a:pt x="1204033" y="661706"/>
                      <a:pt x="1206510" y="663082"/>
                      <a:pt x="1205685" y="671339"/>
                    </a:cubicBezTo>
                    <a:cubicBezTo>
                      <a:pt x="1205960" y="704366"/>
                      <a:pt x="1206235" y="704366"/>
                      <a:pt x="1172932" y="704366"/>
                    </a:cubicBezTo>
                    <a:cubicBezTo>
                      <a:pt x="1122841" y="704366"/>
                      <a:pt x="1072475" y="704366"/>
                      <a:pt x="1022108" y="704366"/>
                    </a:cubicBezTo>
                    <a:cubicBezTo>
                      <a:pt x="1007246" y="704642"/>
                      <a:pt x="1000640" y="697210"/>
                      <a:pt x="1001466" y="682073"/>
                    </a:cubicBezTo>
                    <a:cubicBezTo>
                      <a:pt x="1001466" y="680146"/>
                      <a:pt x="1005044" y="677119"/>
                      <a:pt x="1000089" y="676843"/>
                    </a:cubicBezTo>
                    <a:cubicBezTo>
                      <a:pt x="997613" y="676843"/>
                      <a:pt x="996787" y="679045"/>
                      <a:pt x="998163" y="681247"/>
                    </a:cubicBezTo>
                    <a:cubicBezTo>
                      <a:pt x="1000365" y="684550"/>
                      <a:pt x="999539" y="687302"/>
                      <a:pt x="996512" y="688678"/>
                    </a:cubicBezTo>
                    <a:cubicBezTo>
                      <a:pt x="992658" y="690605"/>
                      <a:pt x="994035" y="685375"/>
                      <a:pt x="991833" y="684550"/>
                    </a:cubicBezTo>
                    <a:cubicBezTo>
                      <a:pt x="986604" y="682623"/>
                      <a:pt x="980824" y="678220"/>
                      <a:pt x="983026" y="689779"/>
                    </a:cubicBezTo>
                    <a:cubicBezTo>
                      <a:pt x="983301" y="691706"/>
                      <a:pt x="980273" y="695284"/>
                      <a:pt x="980824" y="698586"/>
                    </a:cubicBezTo>
                    <a:cubicBezTo>
                      <a:pt x="981099" y="700513"/>
                      <a:pt x="980273" y="702164"/>
                      <a:pt x="978071" y="701889"/>
                    </a:cubicBezTo>
                    <a:cubicBezTo>
                      <a:pt x="976970" y="701614"/>
                      <a:pt x="975044" y="700788"/>
                      <a:pt x="975044" y="699963"/>
                    </a:cubicBezTo>
                    <a:cubicBezTo>
                      <a:pt x="973118" y="685926"/>
                      <a:pt x="964585" y="695008"/>
                      <a:pt x="961283" y="697210"/>
                    </a:cubicBezTo>
                    <a:cubicBezTo>
                      <a:pt x="950549" y="704642"/>
                      <a:pt x="938714" y="704366"/>
                      <a:pt x="926604" y="704366"/>
                    </a:cubicBezTo>
                    <a:cubicBezTo>
                      <a:pt x="901558" y="704091"/>
                      <a:pt x="876237" y="704366"/>
                      <a:pt x="851191" y="704091"/>
                    </a:cubicBezTo>
                    <a:cubicBezTo>
                      <a:pt x="847613" y="704091"/>
                      <a:pt x="839356" y="707944"/>
                      <a:pt x="842934" y="697485"/>
                    </a:cubicBezTo>
                    <a:cubicBezTo>
                      <a:pt x="844586" y="692806"/>
                      <a:pt x="840732" y="694183"/>
                      <a:pt x="838806" y="694733"/>
                    </a:cubicBezTo>
                    <a:cubicBezTo>
                      <a:pt x="828347" y="697210"/>
                      <a:pt x="817063" y="696660"/>
                      <a:pt x="807155" y="699137"/>
                    </a:cubicBezTo>
                    <a:cubicBezTo>
                      <a:pt x="759816" y="710972"/>
                      <a:pt x="711651" y="702440"/>
                      <a:pt x="664037" y="704091"/>
                    </a:cubicBezTo>
                    <a:cubicBezTo>
                      <a:pt x="615872" y="705742"/>
                      <a:pt x="567707" y="704366"/>
                      <a:pt x="519542" y="704366"/>
                    </a:cubicBezTo>
                    <a:cubicBezTo>
                      <a:pt x="512937" y="704366"/>
                      <a:pt x="505781" y="705192"/>
                      <a:pt x="500001" y="701614"/>
                    </a:cubicBezTo>
                    <a:cubicBezTo>
                      <a:pt x="492845" y="697210"/>
                      <a:pt x="488992" y="704916"/>
                      <a:pt x="482662" y="704642"/>
                    </a:cubicBezTo>
                    <a:cubicBezTo>
                      <a:pt x="453763" y="703816"/>
                      <a:pt x="424864" y="704366"/>
                      <a:pt x="395965" y="704366"/>
                    </a:cubicBezTo>
                    <a:cubicBezTo>
                      <a:pt x="388259" y="704366"/>
                      <a:pt x="382479" y="699963"/>
                      <a:pt x="375873" y="697210"/>
                    </a:cubicBezTo>
                    <a:cubicBezTo>
                      <a:pt x="373396" y="696109"/>
                      <a:pt x="368717" y="693632"/>
                      <a:pt x="368442" y="696660"/>
                    </a:cubicBezTo>
                    <a:cubicBezTo>
                      <a:pt x="367066" y="709595"/>
                      <a:pt x="357433" y="704091"/>
                      <a:pt x="351653" y="704091"/>
                    </a:cubicBezTo>
                    <a:cubicBezTo>
                      <a:pt x="266608" y="704642"/>
                      <a:pt x="181563" y="704642"/>
                      <a:pt x="96518" y="704366"/>
                    </a:cubicBezTo>
                    <a:cubicBezTo>
                      <a:pt x="51655" y="704091"/>
                      <a:pt x="10922" y="672715"/>
                      <a:pt x="2114" y="632257"/>
                    </a:cubicBezTo>
                    <a:cubicBezTo>
                      <a:pt x="1289" y="628403"/>
                      <a:pt x="1564" y="624825"/>
                      <a:pt x="1564" y="620972"/>
                    </a:cubicBezTo>
                    <a:cubicBezTo>
                      <a:pt x="1564" y="466845"/>
                      <a:pt x="1564" y="312443"/>
                      <a:pt x="1564" y="158316"/>
                    </a:cubicBezTo>
                    <a:cubicBezTo>
                      <a:pt x="1564" y="154187"/>
                      <a:pt x="738" y="150059"/>
                      <a:pt x="2665" y="145930"/>
                    </a:cubicBezTo>
                    <a:cubicBezTo>
                      <a:pt x="-2289" y="126940"/>
                      <a:pt x="1289" y="107674"/>
                      <a:pt x="738" y="88408"/>
                    </a:cubicBezTo>
                    <a:cubicBezTo>
                      <a:pt x="8995" y="93637"/>
                      <a:pt x="11197" y="83729"/>
                      <a:pt x="15601" y="81252"/>
                    </a:cubicBezTo>
                    <a:cubicBezTo>
                      <a:pt x="18903" y="79325"/>
                      <a:pt x="13399" y="73545"/>
                      <a:pt x="9546" y="70793"/>
                    </a:cubicBezTo>
                    <a:cubicBezTo>
                      <a:pt x="8169" y="69693"/>
                      <a:pt x="6793" y="68867"/>
                      <a:pt x="5417" y="68041"/>
                    </a:cubicBezTo>
                    <a:cubicBezTo>
                      <a:pt x="6243" y="51252"/>
                      <a:pt x="17252" y="40794"/>
                      <a:pt x="27986" y="30060"/>
                    </a:cubicBezTo>
                    <a:cubicBezTo>
                      <a:pt x="29637" y="33913"/>
                      <a:pt x="23582" y="36941"/>
                      <a:pt x="26610" y="41619"/>
                    </a:cubicBezTo>
                    <a:cubicBezTo>
                      <a:pt x="32114" y="36941"/>
                      <a:pt x="36518" y="32537"/>
                      <a:pt x="31289" y="25381"/>
                    </a:cubicBezTo>
                    <a:cubicBezTo>
                      <a:pt x="46426" y="17674"/>
                      <a:pt x="58811" y="4739"/>
                      <a:pt x="77251" y="4464"/>
                    </a:cubicBezTo>
                    <a:cubicBezTo>
                      <a:pt x="103949" y="1986"/>
                      <a:pt x="130921" y="3913"/>
                      <a:pt x="157618" y="3363"/>
                    </a:cubicBezTo>
                    <a:cubicBezTo>
                      <a:pt x="168902" y="3087"/>
                      <a:pt x="180187" y="3363"/>
                      <a:pt x="191471" y="3363"/>
                    </a:cubicBezTo>
                    <a:cubicBezTo>
                      <a:pt x="196150" y="4188"/>
                      <a:pt x="196425" y="7491"/>
                      <a:pt x="194499" y="10794"/>
                    </a:cubicBezTo>
                    <a:cubicBezTo>
                      <a:pt x="192021" y="15197"/>
                      <a:pt x="188168" y="17124"/>
                      <a:pt x="182939" y="16298"/>
                    </a:cubicBezTo>
                    <a:cubicBezTo>
                      <a:pt x="178810" y="15748"/>
                      <a:pt x="175232" y="12995"/>
                      <a:pt x="170829" y="14096"/>
                    </a:cubicBezTo>
                    <a:cubicBezTo>
                      <a:pt x="168902" y="14647"/>
                      <a:pt x="166700" y="15473"/>
                      <a:pt x="166700" y="17950"/>
                    </a:cubicBezTo>
                    <a:cubicBezTo>
                      <a:pt x="166700" y="20702"/>
                      <a:pt x="168902" y="21253"/>
                      <a:pt x="171104" y="21528"/>
                    </a:cubicBezTo>
                    <a:cubicBezTo>
                      <a:pt x="177159" y="22353"/>
                      <a:pt x="182663" y="20427"/>
                      <a:pt x="187893" y="17399"/>
                    </a:cubicBezTo>
                    <a:cubicBezTo>
                      <a:pt x="193948" y="13822"/>
                      <a:pt x="200003" y="9968"/>
                      <a:pt x="207434" y="9693"/>
                    </a:cubicBezTo>
                    <a:cubicBezTo>
                      <a:pt x="211287" y="9418"/>
                      <a:pt x="212939" y="12445"/>
                      <a:pt x="214865" y="14922"/>
                    </a:cubicBezTo>
                    <a:cubicBezTo>
                      <a:pt x="217067" y="16574"/>
                      <a:pt x="221195" y="15748"/>
                      <a:pt x="222847" y="13822"/>
                    </a:cubicBezTo>
                    <a:cubicBezTo>
                      <a:pt x="223397" y="13546"/>
                      <a:pt x="224223" y="12721"/>
                      <a:pt x="224498" y="12721"/>
                    </a:cubicBezTo>
                    <a:cubicBezTo>
                      <a:pt x="236608" y="20152"/>
                      <a:pt x="239636" y="9143"/>
                      <a:pt x="245140" y="3087"/>
                    </a:cubicBezTo>
                    <a:cubicBezTo>
                      <a:pt x="248993" y="60"/>
                      <a:pt x="253122" y="1436"/>
                      <a:pt x="257250" y="1436"/>
                    </a:cubicBezTo>
                    <a:close/>
                    <a:moveTo>
                      <a:pt x="863439" y="954"/>
                    </a:moveTo>
                    <a:cubicBezTo>
                      <a:pt x="867429" y="954"/>
                      <a:pt x="871420" y="1436"/>
                      <a:pt x="875411" y="1436"/>
                    </a:cubicBezTo>
                    <a:cubicBezTo>
                      <a:pt x="940915" y="1161"/>
                      <a:pt x="1006694" y="1161"/>
                      <a:pt x="1072199" y="1161"/>
                    </a:cubicBezTo>
                    <a:cubicBezTo>
                      <a:pt x="1075226" y="1161"/>
                      <a:pt x="1077979" y="1986"/>
                      <a:pt x="1080731" y="2536"/>
                    </a:cubicBezTo>
                    <a:cubicBezTo>
                      <a:pt x="1109354" y="-491"/>
                      <a:pt x="1138253" y="2262"/>
                      <a:pt x="1166877" y="1436"/>
                    </a:cubicBezTo>
                    <a:cubicBezTo>
                      <a:pt x="1168804" y="1436"/>
                      <a:pt x="1171281" y="1711"/>
                      <a:pt x="1172657" y="3087"/>
                    </a:cubicBezTo>
                    <a:cubicBezTo>
                      <a:pt x="1176510" y="6940"/>
                      <a:pt x="1178437" y="12995"/>
                      <a:pt x="1183391" y="2812"/>
                    </a:cubicBezTo>
                    <a:cubicBezTo>
                      <a:pt x="1185868" y="-2417"/>
                      <a:pt x="1193024" y="2262"/>
                      <a:pt x="1195501" y="8316"/>
                    </a:cubicBezTo>
                    <a:cubicBezTo>
                      <a:pt x="1197978" y="5839"/>
                      <a:pt x="1198253" y="-2142"/>
                      <a:pt x="1204583" y="5014"/>
                    </a:cubicBezTo>
                    <a:cubicBezTo>
                      <a:pt x="1207061" y="7766"/>
                      <a:pt x="1206510" y="10243"/>
                      <a:pt x="1206510" y="12995"/>
                    </a:cubicBezTo>
                    <a:cubicBezTo>
                      <a:pt x="1206785" y="22077"/>
                      <a:pt x="1207061" y="31435"/>
                      <a:pt x="1207061" y="40518"/>
                    </a:cubicBezTo>
                    <a:cubicBezTo>
                      <a:pt x="1204583" y="45747"/>
                      <a:pt x="1199904" y="43820"/>
                      <a:pt x="1196051" y="43820"/>
                    </a:cubicBezTo>
                    <a:cubicBezTo>
                      <a:pt x="1172107" y="44096"/>
                      <a:pt x="1148162" y="43545"/>
                      <a:pt x="1124492" y="44371"/>
                    </a:cubicBezTo>
                    <a:cubicBezTo>
                      <a:pt x="1118437" y="44371"/>
                      <a:pt x="1113483" y="41619"/>
                      <a:pt x="1108529" y="39967"/>
                    </a:cubicBezTo>
                    <a:cubicBezTo>
                      <a:pt x="1099171" y="36940"/>
                      <a:pt x="1093116" y="44921"/>
                      <a:pt x="1084584" y="44371"/>
                    </a:cubicBezTo>
                    <a:cubicBezTo>
                      <a:pt x="1063392" y="43270"/>
                      <a:pt x="1041924" y="44371"/>
                      <a:pt x="1020731" y="44646"/>
                    </a:cubicBezTo>
                    <a:cubicBezTo>
                      <a:pt x="983851" y="42444"/>
                      <a:pt x="947245" y="44096"/>
                      <a:pt x="910365" y="43545"/>
                    </a:cubicBezTo>
                    <a:cubicBezTo>
                      <a:pt x="901833" y="43545"/>
                      <a:pt x="893576" y="42995"/>
                      <a:pt x="885319" y="42719"/>
                    </a:cubicBezTo>
                    <a:cubicBezTo>
                      <a:pt x="884494" y="42995"/>
                      <a:pt x="883668" y="43545"/>
                      <a:pt x="883117" y="43270"/>
                    </a:cubicBezTo>
                    <a:cubicBezTo>
                      <a:pt x="880090" y="41344"/>
                      <a:pt x="882016" y="40518"/>
                      <a:pt x="883943" y="39417"/>
                    </a:cubicBezTo>
                    <a:cubicBezTo>
                      <a:pt x="890549" y="36114"/>
                      <a:pt x="895503" y="30610"/>
                      <a:pt x="899356" y="24555"/>
                    </a:cubicBezTo>
                    <a:cubicBezTo>
                      <a:pt x="895778" y="15197"/>
                      <a:pt x="889723" y="9693"/>
                      <a:pt x="879264" y="9968"/>
                    </a:cubicBezTo>
                    <a:cubicBezTo>
                      <a:pt x="871283" y="2812"/>
                      <a:pt x="860824" y="5289"/>
                      <a:pt x="851466" y="3362"/>
                    </a:cubicBezTo>
                    <a:cubicBezTo>
                      <a:pt x="855457" y="1436"/>
                      <a:pt x="859448" y="954"/>
                      <a:pt x="863439" y="954"/>
                    </a:cubicBezTo>
                    <a:close/>
                    <a:moveTo>
                      <a:pt x="489232" y="25"/>
                    </a:moveTo>
                    <a:lnTo>
                      <a:pt x="494351" y="4608"/>
                    </a:lnTo>
                    <a:lnTo>
                      <a:pt x="494496" y="4463"/>
                    </a:lnTo>
                    <a:cubicBezTo>
                      <a:pt x="498074" y="610"/>
                      <a:pt x="502478" y="610"/>
                      <a:pt x="507432" y="1436"/>
                    </a:cubicBezTo>
                    <a:cubicBezTo>
                      <a:pt x="508533" y="6115"/>
                      <a:pt x="501101" y="7491"/>
                      <a:pt x="503854" y="11894"/>
                    </a:cubicBezTo>
                    <a:cubicBezTo>
                      <a:pt x="506056" y="15747"/>
                      <a:pt x="511560" y="15472"/>
                      <a:pt x="514037" y="14371"/>
                    </a:cubicBezTo>
                    <a:cubicBezTo>
                      <a:pt x="521469" y="11068"/>
                      <a:pt x="515964" y="20426"/>
                      <a:pt x="520918" y="20151"/>
                    </a:cubicBezTo>
                    <a:cubicBezTo>
                      <a:pt x="530826" y="19600"/>
                      <a:pt x="535505" y="11619"/>
                      <a:pt x="530551" y="2536"/>
                    </a:cubicBezTo>
                    <a:cubicBezTo>
                      <a:pt x="539633" y="-2418"/>
                      <a:pt x="547890" y="4188"/>
                      <a:pt x="556698" y="4188"/>
                    </a:cubicBezTo>
                    <a:cubicBezTo>
                      <a:pt x="557936" y="1711"/>
                      <a:pt x="559725" y="1023"/>
                      <a:pt x="561686" y="954"/>
                    </a:cubicBezTo>
                    <a:cubicBezTo>
                      <a:pt x="563647" y="885"/>
                      <a:pt x="565780" y="1436"/>
                      <a:pt x="567707" y="1436"/>
                    </a:cubicBezTo>
                    <a:cubicBezTo>
                      <a:pt x="646972" y="1436"/>
                      <a:pt x="726513" y="1436"/>
                      <a:pt x="805779" y="1436"/>
                    </a:cubicBezTo>
                    <a:cubicBezTo>
                      <a:pt x="816237" y="1436"/>
                      <a:pt x="826420" y="1436"/>
                      <a:pt x="836879" y="1711"/>
                    </a:cubicBezTo>
                    <a:cubicBezTo>
                      <a:pt x="837154" y="1711"/>
                      <a:pt x="837705" y="1986"/>
                      <a:pt x="837705" y="2261"/>
                    </a:cubicBezTo>
                    <a:cubicBezTo>
                      <a:pt x="838255" y="3913"/>
                      <a:pt x="837154" y="4463"/>
                      <a:pt x="836053" y="5014"/>
                    </a:cubicBezTo>
                    <a:cubicBezTo>
                      <a:pt x="839907" y="14371"/>
                      <a:pt x="846787" y="19876"/>
                      <a:pt x="856696" y="19876"/>
                    </a:cubicBezTo>
                    <a:cubicBezTo>
                      <a:pt x="860549" y="19876"/>
                      <a:pt x="862751" y="22077"/>
                      <a:pt x="865503" y="23729"/>
                    </a:cubicBezTo>
                    <a:cubicBezTo>
                      <a:pt x="866879" y="24555"/>
                      <a:pt x="866054" y="26481"/>
                      <a:pt x="864677" y="27857"/>
                    </a:cubicBezTo>
                    <a:cubicBezTo>
                      <a:pt x="861650" y="30885"/>
                      <a:pt x="858623" y="29234"/>
                      <a:pt x="855595" y="27857"/>
                    </a:cubicBezTo>
                    <a:cubicBezTo>
                      <a:pt x="850365" y="25105"/>
                      <a:pt x="845687" y="26756"/>
                      <a:pt x="841008" y="29784"/>
                    </a:cubicBezTo>
                    <a:cubicBezTo>
                      <a:pt x="843760" y="32811"/>
                      <a:pt x="847062" y="34187"/>
                      <a:pt x="850916" y="34738"/>
                    </a:cubicBezTo>
                    <a:cubicBezTo>
                      <a:pt x="852843" y="35013"/>
                      <a:pt x="856421" y="34463"/>
                      <a:pt x="855595" y="38591"/>
                    </a:cubicBezTo>
                    <a:cubicBezTo>
                      <a:pt x="855045" y="41068"/>
                      <a:pt x="853118" y="42995"/>
                      <a:pt x="850365" y="43270"/>
                    </a:cubicBezTo>
                    <a:cubicBezTo>
                      <a:pt x="847338" y="43545"/>
                      <a:pt x="844586" y="43545"/>
                      <a:pt x="841558" y="43545"/>
                    </a:cubicBezTo>
                    <a:cubicBezTo>
                      <a:pt x="730366" y="43545"/>
                      <a:pt x="618899" y="43545"/>
                      <a:pt x="507707" y="43545"/>
                    </a:cubicBezTo>
                    <a:cubicBezTo>
                      <a:pt x="504404" y="43545"/>
                      <a:pt x="501101" y="43545"/>
                      <a:pt x="497799" y="43270"/>
                    </a:cubicBezTo>
                    <a:cubicBezTo>
                      <a:pt x="495322" y="42995"/>
                      <a:pt x="492019" y="43545"/>
                      <a:pt x="491744" y="40243"/>
                    </a:cubicBezTo>
                    <a:cubicBezTo>
                      <a:pt x="491469" y="37766"/>
                      <a:pt x="494221" y="36114"/>
                      <a:pt x="496423" y="35013"/>
                    </a:cubicBezTo>
                    <a:lnTo>
                      <a:pt x="494239" y="4995"/>
                    </a:lnTo>
                    <a:lnTo>
                      <a:pt x="494221" y="5014"/>
                    </a:lnTo>
                    <a:cubicBezTo>
                      <a:pt x="493395" y="5014"/>
                      <a:pt x="492294" y="4738"/>
                      <a:pt x="491744" y="5014"/>
                    </a:cubicBezTo>
                    <a:cubicBezTo>
                      <a:pt x="487891" y="6665"/>
                      <a:pt x="484038" y="10793"/>
                      <a:pt x="480460" y="4738"/>
                    </a:cubicBezTo>
                    <a:cubicBezTo>
                      <a:pt x="479359" y="2812"/>
                      <a:pt x="480735" y="1160"/>
                      <a:pt x="482111" y="885"/>
                    </a:cubicBezTo>
                    <a:cubicBezTo>
                      <a:pt x="484451" y="610"/>
                      <a:pt x="486996" y="-147"/>
                      <a:pt x="489232" y="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9" name="Graphic 35">
                <a:extLst>
                  <a:ext uri="{FF2B5EF4-FFF2-40B4-BE49-F238E27FC236}">
                    <a16:creationId xmlns:a16="http://schemas.microsoft.com/office/drawing/2014/main" id="{EEE90390-AE4C-40B0-965B-7632B314182E}"/>
                  </a:ext>
                </a:extLst>
              </p:cNvPr>
              <p:cNvGrpSpPr/>
              <p:nvPr/>
            </p:nvGrpSpPr>
            <p:grpSpPr>
              <a:xfrm>
                <a:off x="6056221" y="1953258"/>
                <a:ext cx="1488372" cy="868750"/>
                <a:chOff x="8777801" y="2476826"/>
                <a:chExt cx="3249206" cy="1896531"/>
              </a:xfrm>
              <a:grpFill/>
            </p:grpSpPr>
            <p:sp>
              <p:nvSpPr>
                <p:cNvPr id="119" name="Freeform: Shape 309">
                  <a:extLst>
                    <a:ext uri="{FF2B5EF4-FFF2-40B4-BE49-F238E27FC236}">
                      <a16:creationId xmlns:a16="http://schemas.microsoft.com/office/drawing/2014/main" id="{1962E66D-B295-471A-85AB-D14F98534384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Freeform: Shape 310">
                  <a:extLst>
                    <a:ext uri="{FF2B5EF4-FFF2-40B4-BE49-F238E27FC236}">
                      <a16:creationId xmlns:a16="http://schemas.microsoft.com/office/drawing/2014/main" id="{0CB0E377-1B1D-4960-AD77-293AAAACCAD3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1" name="Freeform: Shape 311">
                  <a:extLst>
                    <a:ext uri="{FF2B5EF4-FFF2-40B4-BE49-F238E27FC236}">
                      <a16:creationId xmlns:a16="http://schemas.microsoft.com/office/drawing/2014/main" id="{C1D67FFC-D31D-4E54-B56A-A3ACCE719457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Freeform: Shape 312">
                  <a:extLst>
                    <a:ext uri="{FF2B5EF4-FFF2-40B4-BE49-F238E27FC236}">
                      <a16:creationId xmlns:a16="http://schemas.microsoft.com/office/drawing/2014/main" id="{5493CC3D-A3F5-4B00-8B5D-B77BE7188048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3" name="Freeform: Shape 313">
                  <a:extLst>
                    <a:ext uri="{FF2B5EF4-FFF2-40B4-BE49-F238E27FC236}">
                      <a16:creationId xmlns:a16="http://schemas.microsoft.com/office/drawing/2014/main" id="{17B5C00C-0DA1-4D95-B8F7-0E8DCBFFF12C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0" name="Freeform: Shape 280">
                <a:extLst>
                  <a:ext uri="{FF2B5EF4-FFF2-40B4-BE49-F238E27FC236}">
                    <a16:creationId xmlns:a16="http://schemas.microsoft.com/office/drawing/2014/main" id="{2EA085C5-0396-4A76-86A5-11E8ED46245E}"/>
                  </a:ext>
                </a:extLst>
              </p:cNvPr>
              <p:cNvSpPr/>
              <p:nvPr/>
            </p:nvSpPr>
            <p:spPr>
              <a:xfrm>
                <a:off x="4154331" y="2768299"/>
                <a:ext cx="1906049" cy="53709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1" name="Graphic 35">
                <a:extLst>
                  <a:ext uri="{FF2B5EF4-FFF2-40B4-BE49-F238E27FC236}">
                    <a16:creationId xmlns:a16="http://schemas.microsoft.com/office/drawing/2014/main" id="{917344FF-B152-45BE-9469-A1011C586236}"/>
                  </a:ext>
                </a:extLst>
              </p:cNvPr>
              <p:cNvGrpSpPr/>
              <p:nvPr/>
            </p:nvGrpSpPr>
            <p:grpSpPr>
              <a:xfrm>
                <a:off x="2594237" y="1896386"/>
                <a:ext cx="1562525" cy="984073"/>
                <a:chOff x="-59" y="2352663"/>
                <a:chExt cx="3411086" cy="2148287"/>
              </a:xfrm>
              <a:grpFill/>
            </p:grpSpPr>
            <p:sp>
              <p:nvSpPr>
                <p:cNvPr id="106" name="Freeform: Shape 296">
                  <a:extLst>
                    <a:ext uri="{FF2B5EF4-FFF2-40B4-BE49-F238E27FC236}">
                      <a16:creationId xmlns:a16="http://schemas.microsoft.com/office/drawing/2014/main" id="{E872F7A6-DE74-476A-9B21-18F9874CF96B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7" name="Freeform: Shape 297">
                  <a:extLst>
                    <a:ext uri="{FF2B5EF4-FFF2-40B4-BE49-F238E27FC236}">
                      <a16:creationId xmlns:a16="http://schemas.microsoft.com/office/drawing/2014/main" id="{55AA7BFD-196E-4C7F-9DFD-1BCD2A86EE8B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8" name="Freeform: Shape 298">
                  <a:extLst>
                    <a:ext uri="{FF2B5EF4-FFF2-40B4-BE49-F238E27FC236}">
                      <a16:creationId xmlns:a16="http://schemas.microsoft.com/office/drawing/2014/main" id="{51D2A3FC-E32C-468C-A6BF-80433B456289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9" name="Freeform: Shape 299">
                  <a:extLst>
                    <a:ext uri="{FF2B5EF4-FFF2-40B4-BE49-F238E27FC236}">
                      <a16:creationId xmlns:a16="http://schemas.microsoft.com/office/drawing/2014/main" id="{FABD9005-3104-4F85-B4C4-627467FD7175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0" name="Freeform: Shape 300">
                  <a:extLst>
                    <a:ext uri="{FF2B5EF4-FFF2-40B4-BE49-F238E27FC236}">
                      <a16:creationId xmlns:a16="http://schemas.microsoft.com/office/drawing/2014/main" id="{706968A9-4A58-4889-9F98-C4359260FB07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1" name="Freeform: Shape 301">
                  <a:extLst>
                    <a:ext uri="{FF2B5EF4-FFF2-40B4-BE49-F238E27FC236}">
                      <a16:creationId xmlns:a16="http://schemas.microsoft.com/office/drawing/2014/main" id="{7BBD57EB-E0D5-4DA5-AB8A-D691ACCB4BC0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2" name="Freeform: Shape 302">
                  <a:extLst>
                    <a:ext uri="{FF2B5EF4-FFF2-40B4-BE49-F238E27FC236}">
                      <a16:creationId xmlns:a16="http://schemas.microsoft.com/office/drawing/2014/main" id="{6A881E23-1B85-401E-B0A4-C4E64EB21242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3" name="Freeform: Shape 303">
                  <a:extLst>
                    <a:ext uri="{FF2B5EF4-FFF2-40B4-BE49-F238E27FC236}">
                      <a16:creationId xmlns:a16="http://schemas.microsoft.com/office/drawing/2014/main" id="{1D44F131-FED2-4A0F-B59E-E1FA3B7CC63B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Freeform: Shape 304">
                  <a:extLst>
                    <a:ext uri="{FF2B5EF4-FFF2-40B4-BE49-F238E27FC236}">
                      <a16:creationId xmlns:a16="http://schemas.microsoft.com/office/drawing/2014/main" id="{CFF20C56-468C-428A-A3D7-A83216638762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5" name="Freeform: Shape 305">
                  <a:extLst>
                    <a:ext uri="{FF2B5EF4-FFF2-40B4-BE49-F238E27FC236}">
                      <a16:creationId xmlns:a16="http://schemas.microsoft.com/office/drawing/2014/main" id="{E834A1A7-D336-4FAE-8FDE-4FA3D4E71898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Freeform: Shape 306">
                  <a:extLst>
                    <a:ext uri="{FF2B5EF4-FFF2-40B4-BE49-F238E27FC236}">
                      <a16:creationId xmlns:a16="http://schemas.microsoft.com/office/drawing/2014/main" id="{6BFD41E1-4235-4E51-9189-F3771623B440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7" name="Freeform: Shape 307">
                  <a:extLst>
                    <a:ext uri="{FF2B5EF4-FFF2-40B4-BE49-F238E27FC236}">
                      <a16:creationId xmlns:a16="http://schemas.microsoft.com/office/drawing/2014/main" id="{99C5A406-6C8E-4EB0-A829-97240431BFD7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8" name="Freeform: Shape 308">
                  <a:extLst>
                    <a:ext uri="{FF2B5EF4-FFF2-40B4-BE49-F238E27FC236}">
                      <a16:creationId xmlns:a16="http://schemas.microsoft.com/office/drawing/2014/main" id="{6A09F496-8CA4-4FDC-962B-516A527CC0C0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2" name="Graphic 35">
                <a:extLst>
                  <a:ext uri="{FF2B5EF4-FFF2-40B4-BE49-F238E27FC236}">
                    <a16:creationId xmlns:a16="http://schemas.microsoft.com/office/drawing/2014/main" id="{2B567A1A-25AD-492F-B21D-7CA037EDB7E1}"/>
                  </a:ext>
                </a:extLst>
              </p:cNvPr>
              <p:cNvGrpSpPr/>
              <p:nvPr/>
            </p:nvGrpSpPr>
            <p:grpSpPr>
              <a:xfrm>
                <a:off x="6056605" y="1896386"/>
                <a:ext cx="1563031" cy="983753"/>
                <a:chOff x="8778522" y="2352659"/>
                <a:chExt cx="3412189" cy="2147590"/>
              </a:xfrm>
              <a:grpFill/>
            </p:grpSpPr>
            <p:sp>
              <p:nvSpPr>
                <p:cNvPr id="94" name="Freeform: Shape 284">
                  <a:extLst>
                    <a:ext uri="{FF2B5EF4-FFF2-40B4-BE49-F238E27FC236}">
                      <a16:creationId xmlns:a16="http://schemas.microsoft.com/office/drawing/2014/main" id="{53BF9E84-EF12-4564-B6EA-0072E274B22A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5" name="Freeform: Shape 285">
                  <a:extLst>
                    <a:ext uri="{FF2B5EF4-FFF2-40B4-BE49-F238E27FC236}">
                      <a16:creationId xmlns:a16="http://schemas.microsoft.com/office/drawing/2014/main" id="{7FF0935C-56B1-40F1-960F-E048A6F6B5CD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Freeform: Shape 286">
                  <a:extLst>
                    <a:ext uri="{FF2B5EF4-FFF2-40B4-BE49-F238E27FC236}">
                      <a16:creationId xmlns:a16="http://schemas.microsoft.com/office/drawing/2014/main" id="{F8035C80-2DCA-4CDB-8B1F-3632C3B9690A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7" name="Freeform: Shape 287">
                  <a:extLst>
                    <a:ext uri="{FF2B5EF4-FFF2-40B4-BE49-F238E27FC236}">
                      <a16:creationId xmlns:a16="http://schemas.microsoft.com/office/drawing/2014/main" id="{36685A63-4809-4325-BB15-308BDF132DDF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Freeform: Shape 288">
                  <a:extLst>
                    <a:ext uri="{FF2B5EF4-FFF2-40B4-BE49-F238E27FC236}">
                      <a16:creationId xmlns:a16="http://schemas.microsoft.com/office/drawing/2014/main" id="{267D8CFF-0345-4EE8-A163-3E4EA8E01102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9" name="Freeform: Shape 289">
                  <a:extLst>
                    <a:ext uri="{FF2B5EF4-FFF2-40B4-BE49-F238E27FC236}">
                      <a16:creationId xmlns:a16="http://schemas.microsoft.com/office/drawing/2014/main" id="{6F314B76-20CD-4829-BA3B-6D61D82DF9BD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0" name="Freeform: Shape 290">
                  <a:extLst>
                    <a:ext uri="{FF2B5EF4-FFF2-40B4-BE49-F238E27FC236}">
                      <a16:creationId xmlns:a16="http://schemas.microsoft.com/office/drawing/2014/main" id="{4B9F1FFC-A658-448C-B611-B3EEF978572C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1" name="Freeform: Shape 291">
                  <a:extLst>
                    <a:ext uri="{FF2B5EF4-FFF2-40B4-BE49-F238E27FC236}">
                      <a16:creationId xmlns:a16="http://schemas.microsoft.com/office/drawing/2014/main" id="{F7E1222D-F7F5-48E7-BE72-A49670DE787A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Freeform: Shape 292">
                  <a:extLst>
                    <a:ext uri="{FF2B5EF4-FFF2-40B4-BE49-F238E27FC236}">
                      <a16:creationId xmlns:a16="http://schemas.microsoft.com/office/drawing/2014/main" id="{F5E78C0C-41F8-4C79-8ADB-576AECA676ED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3" name="Freeform: Shape 293">
                  <a:extLst>
                    <a:ext uri="{FF2B5EF4-FFF2-40B4-BE49-F238E27FC236}">
                      <a16:creationId xmlns:a16="http://schemas.microsoft.com/office/drawing/2014/main" id="{32F139CF-EAC2-4BE4-AE89-50D053A7996A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Freeform: Shape 294">
                  <a:extLst>
                    <a:ext uri="{FF2B5EF4-FFF2-40B4-BE49-F238E27FC236}">
                      <a16:creationId xmlns:a16="http://schemas.microsoft.com/office/drawing/2014/main" id="{106F5512-090C-44AC-8B24-AACE4C4E2A6F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5" name="Freeform: Shape 295">
                  <a:extLst>
                    <a:ext uri="{FF2B5EF4-FFF2-40B4-BE49-F238E27FC236}">
                      <a16:creationId xmlns:a16="http://schemas.microsoft.com/office/drawing/2014/main" id="{2F7CD9EF-8629-47AB-9B10-319BC33A803F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3" name="Freeform: Shape 283">
                <a:extLst>
                  <a:ext uri="{FF2B5EF4-FFF2-40B4-BE49-F238E27FC236}">
                    <a16:creationId xmlns:a16="http://schemas.microsoft.com/office/drawing/2014/main" id="{677D409C-88CA-4A87-9817-55A82E805FAB}"/>
                  </a:ext>
                </a:extLst>
              </p:cNvPr>
              <p:cNvSpPr/>
              <p:nvPr/>
            </p:nvSpPr>
            <p:spPr>
              <a:xfrm>
                <a:off x="4164501" y="2834323"/>
                <a:ext cx="2028478" cy="46423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5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6D114-EE2F-43C6-AB09-67524140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/>
          <a:lstStyle/>
          <a:p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Nivel 1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1F164-ED36-4B7D-8EEC-12188DA0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565"/>
            <a:ext cx="10515600" cy="512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b="1" dirty="0"/>
              <a:t>Investigación sobre lengua y literatura</a:t>
            </a:r>
          </a:p>
          <a:p>
            <a:pPr marL="0" indent="0">
              <a:buNone/>
            </a:pPr>
            <a:r>
              <a:rPr lang="es-MX" sz="1400" b="1" dirty="0"/>
              <a:t>OA 24: </a:t>
            </a:r>
            <a:r>
              <a:rPr lang="es-MX" sz="1400" dirty="0"/>
              <a:t>Realizar investigaciones sobre diversos temas para complementar sus lecturas o responder interrogantes relacionadas con el lenguaje y la literatura:</a:t>
            </a:r>
          </a:p>
          <a:p>
            <a:pPr marL="0" indent="0">
              <a:buNone/>
            </a:pPr>
            <a:r>
              <a:rPr lang="es-MX" sz="1400" dirty="0"/>
              <a:t>• Delimitando el tema de investigación.</a:t>
            </a:r>
          </a:p>
          <a:p>
            <a:pPr marL="0" indent="0">
              <a:buNone/>
            </a:pPr>
            <a:r>
              <a:rPr lang="es-MX" sz="1400" dirty="0"/>
              <a:t>• Descartando las páginas de internet que no aportan información útil para sus propósitos y, si es necesario, usando otras palabras clave para refinar la búsqueda.</a:t>
            </a:r>
          </a:p>
          <a:p>
            <a:pPr marL="0" indent="0">
              <a:buNone/>
            </a:pPr>
            <a:r>
              <a:rPr lang="es-MX" sz="1400" dirty="0"/>
              <a:t>• Usando los organizadores y la estructura textual para encontrar información de manera eficiente.</a:t>
            </a:r>
          </a:p>
          <a:p>
            <a:pPr marL="0" indent="0">
              <a:buNone/>
            </a:pPr>
            <a:r>
              <a:rPr lang="es-MX" sz="1400" dirty="0"/>
              <a:t>• Evaluando si los textos entregan suficiente información para responder una determinada pregunta o cumplir un propósito.</a:t>
            </a:r>
          </a:p>
          <a:p>
            <a:pPr marL="0" indent="0">
              <a:buNone/>
            </a:pPr>
            <a:r>
              <a:rPr lang="es-MX" sz="1400" dirty="0"/>
              <a:t>• Evaluando la validez y confiabilidad de las fuentes consultadas.</a:t>
            </a:r>
          </a:p>
          <a:p>
            <a:pPr marL="0" indent="0">
              <a:buNone/>
            </a:pPr>
            <a:r>
              <a:rPr lang="es-MX" sz="1400" dirty="0"/>
              <a:t>• Jerarquizando la información encontrada en las fuentes investigadas.</a:t>
            </a:r>
          </a:p>
          <a:p>
            <a:pPr marL="0" indent="0">
              <a:buNone/>
            </a:pPr>
            <a:r>
              <a:rPr lang="es-MX" sz="1400" dirty="0"/>
              <a:t>• Registrando la información bibliográfica de las fuentes consultadas.</a:t>
            </a:r>
          </a:p>
          <a:p>
            <a:pPr marL="0" indent="0">
              <a:buNone/>
            </a:pPr>
            <a:r>
              <a:rPr lang="es-MX" sz="1400" dirty="0"/>
              <a:t>• Elaborando un texto oral o escrito bien estructurado que comunique sus hallazgos.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263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C9BFF-46CE-4987-9B72-D97CCF9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priorizados Nivel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EC3D1-81DF-4342-B177-93292C1A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900" b="1" dirty="0"/>
              <a:t>Escritura</a:t>
            </a:r>
          </a:p>
          <a:p>
            <a:pPr marL="0" indent="0">
              <a:buNone/>
            </a:pPr>
            <a:r>
              <a:rPr lang="es-MX" sz="1400" b="1" dirty="0"/>
              <a:t>OA 15: </a:t>
            </a:r>
            <a:r>
              <a:rPr lang="es-MX" sz="1400" dirty="0"/>
              <a:t>Planificar, escribir, revisar, reescribir y editar sus textos en función del contexto, el destinatario y el propósito:</a:t>
            </a:r>
          </a:p>
          <a:p>
            <a:pPr marL="0" indent="0">
              <a:buNone/>
            </a:pPr>
            <a:r>
              <a:rPr lang="es-MX" sz="1400" dirty="0"/>
              <a:t>• Recopilando información e ideas y organizándolas antes de escribir.</a:t>
            </a:r>
          </a:p>
          <a:p>
            <a:pPr marL="0" indent="0">
              <a:buNone/>
            </a:pPr>
            <a:r>
              <a:rPr lang="es-MX" sz="1400" dirty="0"/>
              <a:t>• Adecuando el registro, específicamente el vocabulario (uso de términos técnicos, frases hechas, palabras propias de las redes sociales, términos y expresiones propios del lenguaje hablado), el uso de la persona gramatical y la estructura del texto, al género discursivo, contexto y destinatario.</a:t>
            </a:r>
          </a:p>
          <a:p>
            <a:pPr marL="0" indent="0">
              <a:buNone/>
            </a:pPr>
            <a:r>
              <a:rPr lang="es-MX" sz="1400" dirty="0"/>
              <a:t>• Considerando los conocimientos e intereses del lector al incluir la información.</a:t>
            </a:r>
          </a:p>
          <a:p>
            <a:pPr marL="0" indent="0">
              <a:buNone/>
            </a:pPr>
            <a:r>
              <a:rPr lang="es-MX" sz="1400" dirty="0"/>
              <a:t>• Asegurando la coherencia y la cohesión del texto.</a:t>
            </a:r>
          </a:p>
          <a:p>
            <a:pPr marL="0" indent="0">
              <a:buNone/>
            </a:pPr>
            <a:r>
              <a:rPr lang="es-MX" sz="1400" dirty="0"/>
              <a:t>• Cuidando la organización a nivel oracional y textual.</a:t>
            </a:r>
          </a:p>
          <a:p>
            <a:pPr marL="0" indent="0">
              <a:buNone/>
            </a:pPr>
            <a:r>
              <a:rPr lang="es-MX" sz="1400" dirty="0"/>
              <a:t>• Usando conectores adecuados para unir las secciones que componen el texto y relacionando las ideas dentro de cada párrafo.</a:t>
            </a:r>
          </a:p>
          <a:p>
            <a:pPr marL="0" indent="0">
              <a:buNone/>
            </a:pPr>
            <a:r>
              <a:rPr lang="es-MX" sz="1400" dirty="0"/>
              <a:t>• Usando un vocabulario variado y preciso.</a:t>
            </a:r>
          </a:p>
          <a:p>
            <a:pPr marL="0" indent="0">
              <a:buNone/>
            </a:pPr>
            <a:r>
              <a:rPr lang="es-MX" sz="1400" dirty="0"/>
              <a:t>• Reconociendo y corrigiendo usos inadecuados, especialmente de pronombres personales y reflejos, conjugaciones verbales, participios irregulares, conectores, y concordancia sujeto-verbo, artículo-sustantivo y sustantivo-adjetivo.</a:t>
            </a:r>
          </a:p>
          <a:p>
            <a:pPr marL="0" indent="0">
              <a:buNone/>
            </a:pPr>
            <a:r>
              <a:rPr lang="es-MX" sz="1400" dirty="0"/>
              <a:t>• Corrigiendo la ortografía y mejorando la presentación.</a:t>
            </a:r>
          </a:p>
          <a:p>
            <a:pPr marL="0" indent="0">
              <a:buNone/>
            </a:pPr>
            <a:r>
              <a:rPr lang="es-MX" sz="1400" dirty="0"/>
              <a:t>• Usando eficazmente las herramientas del procesador de textos.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65454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969E0-66DC-4CE3-92AE-5A653D77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41"/>
            <a:ext cx="10515600" cy="587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900" b="1" dirty="0"/>
              <a:t>Comunicación oral</a:t>
            </a:r>
          </a:p>
          <a:p>
            <a:pPr marL="0" indent="0">
              <a:buNone/>
            </a:pPr>
            <a:r>
              <a:rPr lang="es-MX" sz="1400" dirty="0"/>
              <a:t>OA 21: Dialogar constructivamente para debatir o explorar ideas:</a:t>
            </a:r>
          </a:p>
          <a:p>
            <a:pPr marL="0" indent="0">
              <a:buNone/>
            </a:pPr>
            <a:r>
              <a:rPr lang="es-MX" sz="1400" dirty="0"/>
              <a:t>• Manteniendo el foco.</a:t>
            </a:r>
          </a:p>
          <a:p>
            <a:pPr marL="0" indent="0">
              <a:buNone/>
            </a:pPr>
            <a:r>
              <a:rPr lang="es-MX" sz="1400" dirty="0"/>
              <a:t>• Demostrando comprensión de lo dicho por el interlocutor.</a:t>
            </a:r>
          </a:p>
          <a:p>
            <a:pPr marL="0" indent="0">
              <a:buNone/>
            </a:pPr>
            <a:r>
              <a:rPr lang="es-MX" sz="1400" dirty="0"/>
              <a:t>• Fundamentando su postura de manera pertinente y usando información que permita cumplir los propósitos establecidos.</a:t>
            </a:r>
          </a:p>
          <a:p>
            <a:pPr marL="0" indent="0">
              <a:buNone/>
            </a:pPr>
            <a:r>
              <a:rPr lang="es-MX" sz="1400" dirty="0"/>
              <a:t>• Distinguiendo afirmaciones basadas en evidencias de aquellas que no lo están.</a:t>
            </a:r>
          </a:p>
          <a:p>
            <a:pPr marL="0" indent="0">
              <a:buNone/>
            </a:pPr>
            <a:r>
              <a:rPr lang="es-MX" sz="1400" dirty="0"/>
              <a:t>• Formulando preguntas o comentarios que estimulen o hagan avanzar la discusión o profundicen un aspecto del tema.</a:t>
            </a:r>
          </a:p>
          <a:p>
            <a:pPr marL="0" indent="0">
              <a:buNone/>
            </a:pPr>
            <a:r>
              <a:rPr lang="es-MX" sz="1400" dirty="0"/>
              <a:t>• Negociando acuerdos con los interlocutores.</a:t>
            </a:r>
          </a:p>
          <a:p>
            <a:pPr marL="0" indent="0">
              <a:buNone/>
            </a:pPr>
            <a:r>
              <a:rPr lang="es-MX" sz="1400" dirty="0"/>
              <a:t>• Reformulando sus comentarios para desarrollarlos mejor.</a:t>
            </a:r>
          </a:p>
          <a:p>
            <a:pPr marL="0" indent="0">
              <a:buNone/>
            </a:pPr>
            <a:r>
              <a:rPr lang="es-MX" sz="1400" dirty="0"/>
              <a:t>• Considerando al interlocutor para la toma de turnos.</a:t>
            </a:r>
          </a:p>
          <a:p>
            <a:endParaRPr lang="es-MX" sz="1400" dirty="0"/>
          </a:p>
          <a:p>
            <a:pPr marL="0" indent="0">
              <a:buNone/>
            </a:pPr>
            <a:r>
              <a:rPr lang="es-MX" sz="1400" dirty="0"/>
              <a:t>OA 22: Expresarse frente a una audiencia de manera clara y adecuada a la situación para comunicar temas de su interés:</a:t>
            </a:r>
          </a:p>
          <a:p>
            <a:pPr marL="0" indent="0">
              <a:buNone/>
            </a:pPr>
            <a:r>
              <a:rPr lang="es-MX" sz="1400" dirty="0"/>
              <a:t>• Presentando información fidedigna y que denota una investigación previa.</a:t>
            </a:r>
          </a:p>
          <a:p>
            <a:pPr marL="0" indent="0">
              <a:buNone/>
            </a:pPr>
            <a:r>
              <a:rPr lang="es-MX" sz="1400" dirty="0"/>
              <a:t>• Siguiendo una progresión temática clara.</a:t>
            </a:r>
          </a:p>
          <a:p>
            <a:pPr marL="0" indent="0">
              <a:buNone/>
            </a:pPr>
            <a:r>
              <a:rPr lang="es-MX" sz="1400" dirty="0"/>
              <a:t>• Relacionando la información ya dicha con la que están explicando.</a:t>
            </a:r>
          </a:p>
          <a:p>
            <a:pPr marL="0" indent="0">
              <a:buNone/>
            </a:pPr>
            <a:r>
              <a:rPr lang="es-MX" sz="1400" dirty="0"/>
              <a:t>• Usando un vocabulario que denota dominio del tema.</a:t>
            </a:r>
          </a:p>
          <a:p>
            <a:pPr marL="0" indent="0">
              <a:buNone/>
            </a:pPr>
            <a:r>
              <a:rPr lang="es-MX" sz="1400" dirty="0"/>
              <a:t>• Usando conectores adecuados para hilar la presentación.</a:t>
            </a:r>
          </a:p>
          <a:p>
            <a:pPr marL="0" indent="0">
              <a:buNone/>
            </a:pPr>
            <a:r>
              <a:rPr lang="es-MX" sz="1400" dirty="0"/>
              <a:t>• Usando material visual que se relacione directamente con lo que se explica y destaque solo lo más relevante.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2083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la </a:t>
            </a:r>
            <a:r>
              <a:rPr lang="en-US" dirty="0" err="1"/>
              <a:t>evaluación</a:t>
            </a:r>
            <a:endParaRPr lang="en-US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APROBADO</a:t>
            </a:r>
            <a:endParaRPr kumimoji="0" lang="ko-KR" altLang="en-US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779859" y="1736105"/>
            <a:ext cx="4516479" cy="4474100"/>
            <a:chOff x="6682151" y="1722454"/>
            <a:chExt cx="4516479" cy="447410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22454"/>
              <a:ext cx="2581733" cy="561587"/>
              <a:chOff x="8899011" y="1672757"/>
              <a:chExt cx="2581733" cy="56158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40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1672757"/>
                <a:ext cx="178245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Prueba</a:t>
                </a:r>
                <a:r>
                  <a:rPr lang="en-US" altLang="ko-KR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s </a:t>
                </a:r>
                <a:r>
                  <a:rPr lang="en-US" altLang="ko-KR" sz="16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parciales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02124"/>
              <a:ext cx="2479944" cy="555420"/>
              <a:chOff x="8900664" y="2555712"/>
              <a:chExt cx="2479944" cy="5554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20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2555712"/>
                <a:ext cx="1682324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Tareas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y/o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trabajos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del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periodo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681794"/>
              <a:ext cx="2297965" cy="555420"/>
              <a:chOff x="8900664" y="3438667"/>
              <a:chExt cx="2297965" cy="5554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3438667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Controles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lectura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41134"/>
              <a:ext cx="2731000" cy="555420"/>
              <a:chOff x="8900664" y="5204578"/>
              <a:chExt cx="2731000" cy="5554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5204578"/>
                <a:ext cx="193337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Asistencia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61465"/>
              <a:ext cx="2297965" cy="555420"/>
              <a:chOff x="8900664" y="4321622"/>
              <a:chExt cx="2297965" cy="5554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4321622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Participación</a:t>
                </a:r>
                <a:endPara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En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024337" cy="507832"/>
              <a:chOff x="2175371" y="1780370"/>
              <a:chExt cx="5040560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Cumbres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Borrascosas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–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Emilly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Bronte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26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Marzo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50882"/>
              <a:ext cx="3024336" cy="469702"/>
              <a:chOff x="2175371" y="1780370"/>
              <a:chExt cx="5040560" cy="469702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Rebeldes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–Susan E. Hinton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30 de Abril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898785" y="3470232"/>
            <a:ext cx="5904180" cy="940173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572000" y="1150882"/>
              <a:ext cx="3024336" cy="469702"/>
              <a:chOff x="2175371" y="1780370"/>
              <a:chExt cx="5040560" cy="469702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Otra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Vuelta de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tuerca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–Henry James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28 de Mayo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516130" y="4479650"/>
            <a:ext cx="5904180" cy="926958"/>
            <a:chOff x="3642255" y="1088543"/>
            <a:chExt cx="4428135" cy="69521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88543"/>
              <a:ext cx="3714414" cy="695219"/>
              <a:chOff x="4614006" y="1094197"/>
              <a:chExt cx="3714414" cy="69521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94197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1999" y="1150882"/>
              <a:ext cx="3311327" cy="469809"/>
              <a:chOff x="2175370" y="1780370"/>
              <a:chExt cx="5518879" cy="469809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0" y="1780370"/>
                <a:ext cx="5518879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Las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chicas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alambre- Jordi Sierra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Fabre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0" y="1996263"/>
                <a:ext cx="5328856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25 de Junio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163110" y="5475856"/>
            <a:ext cx="5904180" cy="940173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457985" y="1150882"/>
              <a:ext cx="3510394" cy="469702"/>
              <a:chOff x="1985347" y="1780370"/>
              <a:chExt cx="5850657" cy="469702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1985347" y="1780370"/>
                <a:ext cx="5850657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Santa María de las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flores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Negras – H. Rivera L.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27 de Agosto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024337" cy="507832"/>
              <a:chOff x="2175371" y="1780370"/>
              <a:chExt cx="5040560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Hamlet-William Shakespeare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24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Septiembre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365908" y="1150882"/>
              <a:ext cx="3555282" cy="504091"/>
              <a:chOff x="1831883" y="1780370"/>
              <a:chExt cx="5925470" cy="504091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1831883" y="1780370"/>
                <a:ext cx="592547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Relato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un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naúfrago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-Gabriel García Márquez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1985346" y="2030545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29 de Octubre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3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83764-E0BB-4B97-89E3-5DCCE285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</a:t>
            </a:r>
          </a:p>
        </p:txBody>
      </p:sp>
      <p:sp>
        <p:nvSpPr>
          <p:cNvPr id="6" name="Google Shape;685;p26">
            <a:extLst>
              <a:ext uri="{FF2B5EF4-FFF2-40B4-BE49-F238E27FC236}">
                <a16:creationId xmlns:a16="http://schemas.microsoft.com/office/drawing/2014/main" id="{05A028CE-68C9-492C-BE55-A58279484FC6}"/>
              </a:ext>
            </a:extLst>
          </p:cNvPr>
          <p:cNvSpPr/>
          <p:nvPr/>
        </p:nvSpPr>
        <p:spPr>
          <a:xfrm>
            <a:off x="2227262" y="3205162"/>
            <a:ext cx="2374900" cy="3197225"/>
          </a:xfrm>
          <a:custGeom>
            <a:avLst/>
            <a:gdLst/>
            <a:ahLst/>
            <a:cxnLst/>
            <a:rect l="l" t="t" r="r" b="b"/>
            <a:pathLst>
              <a:path w="635" h="854" extrusionOk="0">
                <a:moveTo>
                  <a:pt x="501" y="714"/>
                </a:moveTo>
                <a:cubicBezTo>
                  <a:pt x="494" y="672"/>
                  <a:pt x="510" y="628"/>
                  <a:pt x="545" y="593"/>
                </a:cubicBezTo>
                <a:cubicBezTo>
                  <a:pt x="559" y="580"/>
                  <a:pt x="574" y="566"/>
                  <a:pt x="589" y="554"/>
                </a:cubicBezTo>
                <a:cubicBezTo>
                  <a:pt x="580" y="550"/>
                  <a:pt x="571" y="547"/>
                  <a:pt x="562" y="543"/>
                </a:cubicBezTo>
                <a:cubicBezTo>
                  <a:pt x="514" y="525"/>
                  <a:pt x="501" y="476"/>
                  <a:pt x="536" y="441"/>
                </a:cubicBezTo>
                <a:cubicBezTo>
                  <a:pt x="608" y="371"/>
                  <a:pt x="634" y="283"/>
                  <a:pt x="631" y="186"/>
                </a:cubicBezTo>
                <a:cubicBezTo>
                  <a:pt x="627" y="85"/>
                  <a:pt x="567" y="31"/>
                  <a:pt x="474" y="8"/>
                </a:cubicBezTo>
                <a:cubicBezTo>
                  <a:pt x="454" y="3"/>
                  <a:pt x="434" y="0"/>
                  <a:pt x="415" y="0"/>
                </a:cubicBezTo>
                <a:cubicBezTo>
                  <a:pt x="396" y="0"/>
                  <a:pt x="376" y="3"/>
                  <a:pt x="356" y="8"/>
                </a:cubicBezTo>
                <a:cubicBezTo>
                  <a:pt x="262" y="31"/>
                  <a:pt x="203" y="85"/>
                  <a:pt x="199" y="186"/>
                </a:cubicBezTo>
                <a:cubicBezTo>
                  <a:pt x="195" y="283"/>
                  <a:pt x="222" y="369"/>
                  <a:pt x="294" y="441"/>
                </a:cubicBezTo>
                <a:cubicBezTo>
                  <a:pt x="329" y="476"/>
                  <a:pt x="315" y="525"/>
                  <a:pt x="268" y="543"/>
                </a:cubicBezTo>
                <a:cubicBezTo>
                  <a:pt x="242" y="553"/>
                  <a:pt x="217" y="562"/>
                  <a:pt x="192" y="574"/>
                </a:cubicBezTo>
                <a:cubicBezTo>
                  <a:pt x="136" y="600"/>
                  <a:pt x="84" y="630"/>
                  <a:pt x="40" y="674"/>
                </a:cubicBezTo>
                <a:cubicBezTo>
                  <a:pt x="0" y="713"/>
                  <a:pt x="1" y="771"/>
                  <a:pt x="71" y="804"/>
                </a:cubicBezTo>
                <a:cubicBezTo>
                  <a:pt x="95" y="815"/>
                  <a:pt x="120" y="823"/>
                  <a:pt x="145" y="829"/>
                </a:cubicBezTo>
                <a:cubicBezTo>
                  <a:pt x="227" y="849"/>
                  <a:pt x="310" y="852"/>
                  <a:pt x="415" y="854"/>
                </a:cubicBezTo>
                <a:cubicBezTo>
                  <a:pt x="498" y="852"/>
                  <a:pt x="568" y="850"/>
                  <a:pt x="635" y="839"/>
                </a:cubicBezTo>
                <a:cubicBezTo>
                  <a:pt x="621" y="834"/>
                  <a:pt x="608" y="829"/>
                  <a:pt x="596" y="823"/>
                </a:cubicBezTo>
                <a:cubicBezTo>
                  <a:pt x="543" y="798"/>
                  <a:pt x="509" y="759"/>
                  <a:pt x="501" y="714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83;p26">
            <a:extLst>
              <a:ext uri="{FF2B5EF4-FFF2-40B4-BE49-F238E27FC236}">
                <a16:creationId xmlns:a16="http://schemas.microsoft.com/office/drawing/2014/main" id="{60717C50-918C-4BD4-BAAC-9ACAB123DE87}"/>
              </a:ext>
            </a:extLst>
          </p:cNvPr>
          <p:cNvSpPr/>
          <p:nvPr/>
        </p:nvSpPr>
        <p:spPr>
          <a:xfrm>
            <a:off x="4183062" y="2251075"/>
            <a:ext cx="4021137" cy="4151312"/>
          </a:xfrm>
          <a:custGeom>
            <a:avLst/>
            <a:gdLst/>
            <a:ahLst/>
            <a:cxnLst/>
            <a:rect l="l" t="t" r="r" b="b"/>
            <a:pathLst>
              <a:path w="1075" h="1109" extrusionOk="0">
                <a:moveTo>
                  <a:pt x="984" y="1044"/>
                </a:moveTo>
                <a:cubicBezTo>
                  <a:pt x="954" y="1058"/>
                  <a:pt x="921" y="1069"/>
                  <a:pt x="888" y="1077"/>
                </a:cubicBezTo>
                <a:cubicBezTo>
                  <a:pt x="782" y="1102"/>
                  <a:pt x="674" y="1106"/>
                  <a:pt x="538" y="1109"/>
                </a:cubicBezTo>
                <a:cubicBezTo>
                  <a:pt x="403" y="1106"/>
                  <a:pt x="294" y="1102"/>
                  <a:pt x="188" y="1077"/>
                </a:cubicBezTo>
                <a:cubicBezTo>
                  <a:pt x="155" y="1069"/>
                  <a:pt x="123" y="1058"/>
                  <a:pt x="92" y="1044"/>
                </a:cubicBezTo>
                <a:cubicBezTo>
                  <a:pt x="1" y="1001"/>
                  <a:pt x="0" y="927"/>
                  <a:pt x="52" y="875"/>
                </a:cubicBezTo>
                <a:cubicBezTo>
                  <a:pt x="108" y="818"/>
                  <a:pt x="177" y="779"/>
                  <a:pt x="249" y="745"/>
                </a:cubicBezTo>
                <a:cubicBezTo>
                  <a:pt x="281" y="730"/>
                  <a:pt x="315" y="718"/>
                  <a:pt x="348" y="705"/>
                </a:cubicBezTo>
                <a:cubicBezTo>
                  <a:pt x="409" y="681"/>
                  <a:pt x="426" y="619"/>
                  <a:pt x="381" y="573"/>
                </a:cubicBezTo>
                <a:cubicBezTo>
                  <a:pt x="288" y="479"/>
                  <a:pt x="253" y="367"/>
                  <a:pt x="258" y="242"/>
                </a:cubicBezTo>
                <a:cubicBezTo>
                  <a:pt x="263" y="110"/>
                  <a:pt x="340" y="40"/>
                  <a:pt x="462" y="10"/>
                </a:cubicBezTo>
                <a:cubicBezTo>
                  <a:pt x="488" y="4"/>
                  <a:pt x="513" y="1"/>
                  <a:pt x="538" y="0"/>
                </a:cubicBezTo>
                <a:cubicBezTo>
                  <a:pt x="563" y="1"/>
                  <a:pt x="589" y="4"/>
                  <a:pt x="615" y="10"/>
                </a:cubicBezTo>
                <a:cubicBezTo>
                  <a:pt x="736" y="40"/>
                  <a:pt x="814" y="110"/>
                  <a:pt x="819" y="242"/>
                </a:cubicBezTo>
                <a:cubicBezTo>
                  <a:pt x="823" y="367"/>
                  <a:pt x="789" y="481"/>
                  <a:pt x="696" y="573"/>
                </a:cubicBezTo>
                <a:cubicBezTo>
                  <a:pt x="650" y="618"/>
                  <a:pt x="668" y="681"/>
                  <a:pt x="729" y="705"/>
                </a:cubicBezTo>
                <a:cubicBezTo>
                  <a:pt x="762" y="718"/>
                  <a:pt x="795" y="730"/>
                  <a:pt x="828" y="745"/>
                </a:cubicBezTo>
                <a:cubicBezTo>
                  <a:pt x="900" y="779"/>
                  <a:pt x="968" y="818"/>
                  <a:pt x="1025" y="875"/>
                </a:cubicBezTo>
                <a:cubicBezTo>
                  <a:pt x="1060" y="910"/>
                  <a:pt x="1075" y="1001"/>
                  <a:pt x="984" y="104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84;p26">
            <a:extLst>
              <a:ext uri="{FF2B5EF4-FFF2-40B4-BE49-F238E27FC236}">
                <a16:creationId xmlns:a16="http://schemas.microsoft.com/office/drawing/2014/main" id="{D07DC962-DEAC-4DA5-8A28-E98A047C9C2E}"/>
              </a:ext>
            </a:extLst>
          </p:cNvPr>
          <p:cNvSpPr/>
          <p:nvPr/>
        </p:nvSpPr>
        <p:spPr>
          <a:xfrm>
            <a:off x="7793037" y="3516312"/>
            <a:ext cx="2173287" cy="2886075"/>
          </a:xfrm>
          <a:custGeom>
            <a:avLst/>
            <a:gdLst/>
            <a:ahLst/>
            <a:cxnLst/>
            <a:rect l="l" t="t" r="r" b="b"/>
            <a:pathLst>
              <a:path w="581" h="771" extrusionOk="0">
                <a:moveTo>
                  <a:pt x="546" y="608"/>
                </a:moveTo>
                <a:cubicBezTo>
                  <a:pt x="507" y="569"/>
                  <a:pt x="459" y="541"/>
                  <a:pt x="409" y="518"/>
                </a:cubicBezTo>
                <a:cubicBezTo>
                  <a:pt x="387" y="508"/>
                  <a:pt x="363" y="499"/>
                  <a:pt x="340" y="490"/>
                </a:cubicBezTo>
                <a:cubicBezTo>
                  <a:pt x="298" y="473"/>
                  <a:pt x="285" y="430"/>
                  <a:pt x="317" y="398"/>
                </a:cubicBezTo>
                <a:cubicBezTo>
                  <a:pt x="382" y="334"/>
                  <a:pt x="406" y="255"/>
                  <a:pt x="403" y="168"/>
                </a:cubicBezTo>
                <a:cubicBezTo>
                  <a:pt x="399" y="76"/>
                  <a:pt x="345" y="28"/>
                  <a:pt x="261" y="7"/>
                </a:cubicBezTo>
                <a:cubicBezTo>
                  <a:pt x="243" y="2"/>
                  <a:pt x="225" y="0"/>
                  <a:pt x="208" y="0"/>
                </a:cubicBezTo>
                <a:cubicBezTo>
                  <a:pt x="190" y="0"/>
                  <a:pt x="173" y="2"/>
                  <a:pt x="154" y="7"/>
                </a:cubicBezTo>
                <a:cubicBezTo>
                  <a:pt x="70" y="28"/>
                  <a:pt x="16" y="76"/>
                  <a:pt x="13" y="168"/>
                </a:cubicBezTo>
                <a:cubicBezTo>
                  <a:pt x="9" y="255"/>
                  <a:pt x="34" y="333"/>
                  <a:pt x="98" y="398"/>
                </a:cubicBezTo>
                <a:cubicBezTo>
                  <a:pt x="130" y="430"/>
                  <a:pt x="118" y="473"/>
                  <a:pt x="75" y="490"/>
                </a:cubicBezTo>
                <a:cubicBezTo>
                  <a:pt x="73" y="491"/>
                  <a:pt x="72" y="491"/>
                  <a:pt x="70" y="492"/>
                </a:cubicBezTo>
                <a:cubicBezTo>
                  <a:pt x="77" y="498"/>
                  <a:pt x="83" y="504"/>
                  <a:pt x="89" y="510"/>
                </a:cubicBezTo>
                <a:cubicBezTo>
                  <a:pt x="119" y="540"/>
                  <a:pt x="133" y="588"/>
                  <a:pt x="125" y="632"/>
                </a:cubicBezTo>
                <a:cubicBezTo>
                  <a:pt x="117" y="679"/>
                  <a:pt x="86" y="717"/>
                  <a:pt x="38" y="740"/>
                </a:cubicBezTo>
                <a:cubicBezTo>
                  <a:pt x="26" y="746"/>
                  <a:pt x="13" y="751"/>
                  <a:pt x="0" y="756"/>
                </a:cubicBezTo>
                <a:cubicBezTo>
                  <a:pt x="63" y="767"/>
                  <a:pt x="128" y="769"/>
                  <a:pt x="208" y="771"/>
                </a:cubicBezTo>
                <a:cubicBezTo>
                  <a:pt x="302" y="769"/>
                  <a:pt x="377" y="766"/>
                  <a:pt x="451" y="749"/>
                </a:cubicBezTo>
                <a:cubicBezTo>
                  <a:pt x="474" y="743"/>
                  <a:pt x="497" y="736"/>
                  <a:pt x="518" y="726"/>
                </a:cubicBezTo>
                <a:cubicBezTo>
                  <a:pt x="581" y="696"/>
                  <a:pt x="570" y="632"/>
                  <a:pt x="546" y="608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89;p26">
            <a:extLst>
              <a:ext uri="{FF2B5EF4-FFF2-40B4-BE49-F238E27FC236}">
                <a16:creationId xmlns:a16="http://schemas.microsoft.com/office/drawing/2014/main" id="{2236CD0D-0AA3-424C-BAF3-68BC202007B7}"/>
              </a:ext>
            </a:extLst>
          </p:cNvPr>
          <p:cNvSpPr/>
          <p:nvPr/>
        </p:nvSpPr>
        <p:spPr>
          <a:xfrm>
            <a:off x="3286125" y="3538537"/>
            <a:ext cx="971550" cy="1149350"/>
          </a:xfrm>
          <a:custGeom>
            <a:avLst/>
            <a:gdLst/>
            <a:ahLst/>
            <a:cxnLst/>
            <a:rect l="l" t="t" r="r" b="b"/>
            <a:pathLst>
              <a:path w="260" h="307" extrusionOk="0">
                <a:moveTo>
                  <a:pt x="101" y="264"/>
                </a:moveTo>
                <a:cubicBezTo>
                  <a:pt x="92" y="264"/>
                  <a:pt x="89" y="261"/>
                  <a:pt x="87" y="253"/>
                </a:cubicBezTo>
                <a:cubicBezTo>
                  <a:pt x="85" y="243"/>
                  <a:pt x="87" y="231"/>
                  <a:pt x="82" y="222"/>
                </a:cubicBezTo>
                <a:cubicBezTo>
                  <a:pt x="73" y="205"/>
                  <a:pt x="66" y="193"/>
                  <a:pt x="58" y="176"/>
                </a:cubicBezTo>
                <a:cubicBezTo>
                  <a:pt x="48" y="157"/>
                  <a:pt x="41" y="134"/>
                  <a:pt x="46" y="114"/>
                </a:cubicBezTo>
                <a:cubicBezTo>
                  <a:pt x="53" y="87"/>
                  <a:pt x="83" y="57"/>
                  <a:pt x="127" y="57"/>
                </a:cubicBezTo>
                <a:cubicBezTo>
                  <a:pt x="172" y="57"/>
                  <a:pt x="202" y="87"/>
                  <a:pt x="209" y="114"/>
                </a:cubicBezTo>
                <a:cubicBezTo>
                  <a:pt x="214" y="134"/>
                  <a:pt x="207" y="157"/>
                  <a:pt x="197" y="176"/>
                </a:cubicBezTo>
                <a:cubicBezTo>
                  <a:pt x="189" y="193"/>
                  <a:pt x="182" y="205"/>
                  <a:pt x="173" y="222"/>
                </a:cubicBezTo>
                <a:cubicBezTo>
                  <a:pt x="168" y="231"/>
                  <a:pt x="170" y="243"/>
                  <a:pt x="168" y="253"/>
                </a:cubicBezTo>
                <a:cubicBezTo>
                  <a:pt x="166" y="261"/>
                  <a:pt x="163" y="264"/>
                  <a:pt x="154" y="264"/>
                </a:cubicBezTo>
                <a:cubicBezTo>
                  <a:pt x="153" y="264"/>
                  <a:pt x="102" y="264"/>
                  <a:pt x="101" y="264"/>
                </a:cubicBezTo>
                <a:close/>
                <a:moveTo>
                  <a:pt x="131" y="86"/>
                </a:moveTo>
                <a:cubicBezTo>
                  <a:pt x="100" y="86"/>
                  <a:pt x="79" y="107"/>
                  <a:pt x="74" y="125"/>
                </a:cubicBezTo>
                <a:moveTo>
                  <a:pt x="127" y="0"/>
                </a:moveTo>
                <a:cubicBezTo>
                  <a:pt x="127" y="33"/>
                  <a:pt x="127" y="33"/>
                  <a:pt x="127" y="33"/>
                </a:cubicBezTo>
                <a:moveTo>
                  <a:pt x="33" y="40"/>
                </a:moveTo>
                <a:cubicBezTo>
                  <a:pt x="53" y="60"/>
                  <a:pt x="53" y="60"/>
                  <a:pt x="53" y="60"/>
                </a:cubicBezTo>
                <a:moveTo>
                  <a:pt x="224" y="40"/>
                </a:moveTo>
                <a:cubicBezTo>
                  <a:pt x="204" y="60"/>
                  <a:pt x="204" y="60"/>
                  <a:pt x="204" y="60"/>
                </a:cubicBezTo>
                <a:moveTo>
                  <a:pt x="0" y="135"/>
                </a:moveTo>
                <a:cubicBezTo>
                  <a:pt x="23" y="135"/>
                  <a:pt x="23" y="135"/>
                  <a:pt x="23" y="135"/>
                </a:cubicBezTo>
                <a:moveTo>
                  <a:pt x="94" y="286"/>
                </a:moveTo>
                <a:cubicBezTo>
                  <a:pt x="163" y="286"/>
                  <a:pt x="163" y="286"/>
                  <a:pt x="163" y="286"/>
                </a:cubicBezTo>
                <a:moveTo>
                  <a:pt x="106" y="307"/>
                </a:moveTo>
                <a:cubicBezTo>
                  <a:pt x="150" y="307"/>
                  <a:pt x="150" y="307"/>
                  <a:pt x="150" y="307"/>
                </a:cubicBezTo>
                <a:moveTo>
                  <a:pt x="232" y="130"/>
                </a:moveTo>
                <a:cubicBezTo>
                  <a:pt x="260" y="130"/>
                  <a:pt x="260" y="130"/>
                  <a:pt x="260" y="130"/>
                </a:cubicBezTo>
              </a:path>
            </a:pathLst>
          </a:custGeom>
          <a:noFill/>
          <a:ln w="444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87;p26">
            <a:extLst>
              <a:ext uri="{FF2B5EF4-FFF2-40B4-BE49-F238E27FC236}">
                <a16:creationId xmlns:a16="http://schemas.microsoft.com/office/drawing/2014/main" id="{033997D0-BDE5-4017-8213-C2B740815F14}"/>
              </a:ext>
            </a:extLst>
          </p:cNvPr>
          <p:cNvSpPr/>
          <p:nvPr/>
        </p:nvSpPr>
        <p:spPr>
          <a:xfrm>
            <a:off x="5619750" y="2670175"/>
            <a:ext cx="1163637" cy="1370012"/>
          </a:xfrm>
          <a:custGeom>
            <a:avLst/>
            <a:gdLst/>
            <a:ahLst/>
            <a:cxnLst/>
            <a:rect l="l" t="t" r="r" b="b"/>
            <a:pathLst>
              <a:path w="311" h="366" extrusionOk="0">
                <a:moveTo>
                  <a:pt x="121" y="315"/>
                </a:moveTo>
                <a:cubicBezTo>
                  <a:pt x="110" y="315"/>
                  <a:pt x="106" y="312"/>
                  <a:pt x="104" y="302"/>
                </a:cubicBezTo>
                <a:cubicBezTo>
                  <a:pt x="101" y="290"/>
                  <a:pt x="104" y="275"/>
                  <a:pt x="98" y="264"/>
                </a:cubicBezTo>
                <a:cubicBezTo>
                  <a:pt x="87" y="244"/>
                  <a:pt x="79" y="230"/>
                  <a:pt x="69" y="210"/>
                </a:cubicBezTo>
                <a:cubicBezTo>
                  <a:pt x="57" y="187"/>
                  <a:pt x="49" y="160"/>
                  <a:pt x="55" y="135"/>
                </a:cubicBezTo>
                <a:cubicBezTo>
                  <a:pt x="63" y="103"/>
                  <a:pt x="99" y="68"/>
                  <a:pt x="152" y="68"/>
                </a:cubicBezTo>
                <a:cubicBezTo>
                  <a:pt x="206" y="68"/>
                  <a:pt x="241" y="103"/>
                  <a:pt x="249" y="135"/>
                </a:cubicBezTo>
                <a:cubicBezTo>
                  <a:pt x="255" y="160"/>
                  <a:pt x="247" y="187"/>
                  <a:pt x="236" y="210"/>
                </a:cubicBezTo>
                <a:cubicBezTo>
                  <a:pt x="225" y="230"/>
                  <a:pt x="218" y="244"/>
                  <a:pt x="206" y="264"/>
                </a:cubicBezTo>
                <a:cubicBezTo>
                  <a:pt x="200" y="275"/>
                  <a:pt x="203" y="290"/>
                  <a:pt x="201" y="302"/>
                </a:cubicBezTo>
                <a:cubicBezTo>
                  <a:pt x="199" y="312"/>
                  <a:pt x="195" y="315"/>
                  <a:pt x="183" y="315"/>
                </a:cubicBezTo>
                <a:cubicBezTo>
                  <a:pt x="182" y="315"/>
                  <a:pt x="122" y="315"/>
                  <a:pt x="121" y="315"/>
                </a:cubicBezTo>
                <a:close/>
                <a:moveTo>
                  <a:pt x="156" y="102"/>
                </a:moveTo>
                <a:cubicBezTo>
                  <a:pt x="119" y="102"/>
                  <a:pt x="94" y="127"/>
                  <a:pt x="89" y="149"/>
                </a:cubicBezTo>
                <a:moveTo>
                  <a:pt x="152" y="0"/>
                </a:moveTo>
                <a:cubicBezTo>
                  <a:pt x="152" y="40"/>
                  <a:pt x="152" y="40"/>
                  <a:pt x="152" y="40"/>
                </a:cubicBezTo>
                <a:moveTo>
                  <a:pt x="39" y="48"/>
                </a:moveTo>
                <a:cubicBezTo>
                  <a:pt x="63" y="72"/>
                  <a:pt x="63" y="72"/>
                  <a:pt x="63" y="72"/>
                </a:cubicBezTo>
                <a:moveTo>
                  <a:pt x="267" y="48"/>
                </a:moveTo>
                <a:cubicBezTo>
                  <a:pt x="243" y="72"/>
                  <a:pt x="243" y="72"/>
                  <a:pt x="243" y="72"/>
                </a:cubicBezTo>
                <a:moveTo>
                  <a:pt x="0" y="160"/>
                </a:moveTo>
                <a:cubicBezTo>
                  <a:pt x="28" y="160"/>
                  <a:pt x="28" y="160"/>
                  <a:pt x="28" y="160"/>
                </a:cubicBezTo>
                <a:moveTo>
                  <a:pt x="112" y="341"/>
                </a:moveTo>
                <a:cubicBezTo>
                  <a:pt x="194" y="341"/>
                  <a:pt x="194" y="341"/>
                  <a:pt x="194" y="341"/>
                </a:cubicBezTo>
                <a:moveTo>
                  <a:pt x="127" y="366"/>
                </a:moveTo>
                <a:cubicBezTo>
                  <a:pt x="180" y="366"/>
                  <a:pt x="180" y="366"/>
                  <a:pt x="180" y="366"/>
                </a:cubicBezTo>
                <a:moveTo>
                  <a:pt x="277" y="155"/>
                </a:moveTo>
                <a:cubicBezTo>
                  <a:pt x="311" y="155"/>
                  <a:pt x="311" y="155"/>
                  <a:pt x="311" y="155"/>
                </a:cubicBezTo>
              </a:path>
            </a:pathLst>
          </a:custGeom>
          <a:noFill/>
          <a:ln w="523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88;p26">
            <a:extLst>
              <a:ext uri="{FF2B5EF4-FFF2-40B4-BE49-F238E27FC236}">
                <a16:creationId xmlns:a16="http://schemas.microsoft.com/office/drawing/2014/main" id="{C3043931-E0A0-4C95-86B4-DD9C09A228C9}"/>
              </a:ext>
            </a:extLst>
          </p:cNvPr>
          <p:cNvSpPr/>
          <p:nvPr/>
        </p:nvSpPr>
        <p:spPr>
          <a:xfrm>
            <a:off x="8129587" y="3819525"/>
            <a:ext cx="901700" cy="1058862"/>
          </a:xfrm>
          <a:custGeom>
            <a:avLst/>
            <a:gdLst/>
            <a:ahLst/>
            <a:cxnLst/>
            <a:rect l="l" t="t" r="r" b="b"/>
            <a:pathLst>
              <a:path w="241" h="283" extrusionOk="0">
                <a:moveTo>
                  <a:pt x="94" y="244"/>
                </a:moveTo>
                <a:cubicBezTo>
                  <a:pt x="85" y="244"/>
                  <a:pt x="82" y="241"/>
                  <a:pt x="80" y="234"/>
                </a:cubicBezTo>
                <a:cubicBezTo>
                  <a:pt x="78" y="225"/>
                  <a:pt x="81" y="213"/>
                  <a:pt x="76" y="205"/>
                </a:cubicBezTo>
                <a:cubicBezTo>
                  <a:pt x="67" y="189"/>
                  <a:pt x="61" y="178"/>
                  <a:pt x="53" y="162"/>
                </a:cubicBezTo>
                <a:cubicBezTo>
                  <a:pt x="44" y="145"/>
                  <a:pt x="38" y="124"/>
                  <a:pt x="43" y="105"/>
                </a:cubicBezTo>
                <a:cubicBezTo>
                  <a:pt x="49" y="80"/>
                  <a:pt x="76" y="52"/>
                  <a:pt x="118" y="52"/>
                </a:cubicBezTo>
                <a:cubicBezTo>
                  <a:pt x="159" y="52"/>
                  <a:pt x="187" y="80"/>
                  <a:pt x="193" y="105"/>
                </a:cubicBezTo>
                <a:cubicBezTo>
                  <a:pt x="198" y="124"/>
                  <a:pt x="192" y="145"/>
                  <a:pt x="183" y="162"/>
                </a:cubicBezTo>
                <a:cubicBezTo>
                  <a:pt x="174" y="178"/>
                  <a:pt x="169" y="189"/>
                  <a:pt x="160" y="205"/>
                </a:cubicBezTo>
                <a:cubicBezTo>
                  <a:pt x="155" y="213"/>
                  <a:pt x="158" y="225"/>
                  <a:pt x="155" y="234"/>
                </a:cubicBezTo>
                <a:cubicBezTo>
                  <a:pt x="154" y="241"/>
                  <a:pt x="151" y="244"/>
                  <a:pt x="142" y="244"/>
                </a:cubicBezTo>
                <a:cubicBezTo>
                  <a:pt x="141" y="244"/>
                  <a:pt x="95" y="244"/>
                  <a:pt x="94" y="244"/>
                </a:cubicBezTo>
                <a:close/>
                <a:moveTo>
                  <a:pt x="121" y="79"/>
                </a:moveTo>
                <a:cubicBezTo>
                  <a:pt x="92" y="79"/>
                  <a:pt x="73" y="98"/>
                  <a:pt x="68" y="116"/>
                </a:cubicBezTo>
                <a:moveTo>
                  <a:pt x="118" y="0"/>
                </a:moveTo>
                <a:cubicBezTo>
                  <a:pt x="118" y="31"/>
                  <a:pt x="118" y="31"/>
                  <a:pt x="118" y="31"/>
                </a:cubicBezTo>
                <a:moveTo>
                  <a:pt x="30" y="37"/>
                </a:moveTo>
                <a:cubicBezTo>
                  <a:pt x="49" y="55"/>
                  <a:pt x="49" y="55"/>
                  <a:pt x="49" y="55"/>
                </a:cubicBezTo>
                <a:moveTo>
                  <a:pt x="207" y="37"/>
                </a:moveTo>
                <a:cubicBezTo>
                  <a:pt x="188" y="55"/>
                  <a:pt x="188" y="55"/>
                  <a:pt x="188" y="55"/>
                </a:cubicBezTo>
                <a:moveTo>
                  <a:pt x="0" y="124"/>
                </a:moveTo>
                <a:cubicBezTo>
                  <a:pt x="21" y="124"/>
                  <a:pt x="21" y="124"/>
                  <a:pt x="21" y="124"/>
                </a:cubicBezTo>
                <a:moveTo>
                  <a:pt x="87" y="264"/>
                </a:moveTo>
                <a:cubicBezTo>
                  <a:pt x="151" y="264"/>
                  <a:pt x="151" y="264"/>
                  <a:pt x="151" y="264"/>
                </a:cubicBezTo>
                <a:moveTo>
                  <a:pt x="98" y="283"/>
                </a:moveTo>
                <a:cubicBezTo>
                  <a:pt x="139" y="283"/>
                  <a:pt x="139" y="283"/>
                  <a:pt x="139" y="283"/>
                </a:cubicBezTo>
                <a:moveTo>
                  <a:pt x="215" y="120"/>
                </a:moveTo>
                <a:cubicBezTo>
                  <a:pt x="241" y="120"/>
                  <a:pt x="241" y="120"/>
                  <a:pt x="241" y="120"/>
                </a:cubicBezTo>
              </a:path>
            </a:pathLst>
          </a:custGeom>
          <a:noFill/>
          <a:ln w="39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31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5"/>
            <a:ext cx="5570380" cy="326676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3917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GRACIAS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33310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1867" dirty="0">
                <a:solidFill>
                  <a:schemeClr val="bg1"/>
                </a:solidFill>
                <a:cs typeface="Arial" pitchFamily="34" charset="0"/>
              </a:rPr>
              <a:t>Juntos educamos y aprendemos en una época de cambios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802437"/>
            <a:ext cx="6042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INTRODUCCIÓN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57D5F-8F2E-4B4A-BFB6-D3C09677877F}"/>
              </a:ext>
            </a:extLst>
          </p:cNvPr>
          <p:cNvSpPr/>
          <p:nvPr/>
        </p:nvSpPr>
        <p:spPr>
          <a:xfrm rot="20630386">
            <a:off x="3551868" y="4068944"/>
            <a:ext cx="32194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PANDEMIA</a:t>
            </a:r>
            <a:endParaRPr kumimoji="0" lang="ko-KR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AAF40"/>
                </a:solidFill>
                <a:effectLst/>
                <a:uLnTx/>
                <a:uFillTx/>
                <a:latin typeface="Arial"/>
                <a:cs typeface="+mn-cs"/>
              </a:rPr>
              <a:t>COVID-19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AAF4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B725AA51-EDF6-4F4E-9E56-272B9B9F186A}"/>
              </a:ext>
            </a:extLst>
          </p:cNvPr>
          <p:cNvGrpSpPr/>
          <p:nvPr/>
        </p:nvGrpSpPr>
        <p:grpSpPr>
          <a:xfrm>
            <a:off x="6868051" y="524154"/>
            <a:ext cx="1890541" cy="1500125"/>
            <a:chOff x="6852767" y="2332267"/>
            <a:chExt cx="1536312" cy="1219048"/>
          </a:xfrm>
        </p:grpSpPr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1540BEA7-2BC0-413A-9FB7-EC0C1F2B8F8F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3">
              <a:extLst>
                <a:ext uri="{FF2B5EF4-FFF2-40B4-BE49-F238E27FC236}">
                  <a16:creationId xmlns:a16="http://schemas.microsoft.com/office/drawing/2014/main" id="{E1602478-11C3-4252-A10F-7DEA85789338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id="{BE82BA47-34E3-4AEE-ADC4-33DD6B09E6D9}"/>
              </a:ext>
            </a:extLst>
          </p:cNvPr>
          <p:cNvGrpSpPr/>
          <p:nvPr/>
        </p:nvGrpSpPr>
        <p:grpSpPr>
          <a:xfrm>
            <a:off x="9088211" y="559660"/>
            <a:ext cx="2760519" cy="1392256"/>
            <a:chOff x="5714789" y="4152439"/>
            <a:chExt cx="2760519" cy="139225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E39F714-1E0C-45F0-884D-DC21161AFA56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20F042F3-592E-4206-8ECF-1D3D09750EEA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Arrow: Up-Down 61">
              <a:extLst>
                <a:ext uri="{FF2B5EF4-FFF2-40B4-BE49-F238E27FC236}">
                  <a16:creationId xmlns:a16="http://schemas.microsoft.com/office/drawing/2014/main" id="{F497E68D-7D41-49A7-93EA-0668ECDF78BC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F623E48E-4CB7-4FBB-8DAD-040EACEA4E95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m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Graphic 82">
            <a:extLst>
              <a:ext uri="{FF2B5EF4-FFF2-40B4-BE49-F238E27FC236}">
                <a16:creationId xmlns:a16="http://schemas.microsoft.com/office/drawing/2014/main" id="{7C551261-8EC0-4467-9F01-4EC75125EC8C}"/>
              </a:ext>
            </a:extLst>
          </p:cNvPr>
          <p:cNvGrpSpPr/>
          <p:nvPr/>
        </p:nvGrpSpPr>
        <p:grpSpPr>
          <a:xfrm>
            <a:off x="7319592" y="2465655"/>
            <a:ext cx="1049880" cy="1533327"/>
            <a:chOff x="3450274" y="4170970"/>
            <a:chExt cx="1474646" cy="2153688"/>
          </a:xfrm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F18D1D02-45EA-4EB9-89A4-F977F78500FA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11D272B0-1C80-4510-9E3E-5B32ADECFF9F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2B693F69-712F-4F69-BCF4-C7803E2B79F3}"/>
                </a:ext>
              </a:extLst>
            </p:cNvPr>
            <p:cNvSpPr/>
            <p:nvPr/>
          </p:nvSpPr>
          <p:spPr>
            <a:xfrm>
              <a:off x="3515077" y="5142586"/>
              <a:ext cx="1024994" cy="109904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EDDDA16E-AA85-4AA8-99BA-188BF3D22BCC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53C1277C-4CA3-4A07-A5EF-0A001B34251D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0">
              <a:extLst>
                <a:ext uri="{FF2B5EF4-FFF2-40B4-BE49-F238E27FC236}">
                  <a16:creationId xmlns:a16="http://schemas.microsoft.com/office/drawing/2014/main" id="{7507ACB2-C658-4745-9F59-D77724B086E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1">
              <a:extLst>
                <a:ext uri="{FF2B5EF4-FFF2-40B4-BE49-F238E27FC236}">
                  <a16:creationId xmlns:a16="http://schemas.microsoft.com/office/drawing/2014/main" id="{11C0A519-AD06-4F2A-82D4-162D5D3E1BA3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C70ADE4-E2D4-47D1-82BF-D06869C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1" y="2435748"/>
            <a:ext cx="804742" cy="1652159"/>
          </a:xfrm>
          <a:prstGeom prst="rect">
            <a:avLst/>
          </a:prstGeom>
        </p:spPr>
      </p:pic>
      <p:sp>
        <p:nvSpPr>
          <p:cNvPr id="32" name="Freeform: Shape 331">
            <a:extLst>
              <a:ext uri="{FF2B5EF4-FFF2-40B4-BE49-F238E27FC236}">
                <a16:creationId xmlns:a16="http://schemas.microsoft.com/office/drawing/2014/main" id="{65F9533A-9EE7-4067-9303-F8A72CE34697}"/>
              </a:ext>
            </a:extLst>
          </p:cNvPr>
          <p:cNvSpPr/>
          <p:nvPr/>
        </p:nvSpPr>
        <p:spPr>
          <a:xfrm>
            <a:off x="10631058" y="4392109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AE9777-175A-41C1-B8E3-27D4B7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36" y="5212726"/>
            <a:ext cx="570635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Adecuarnos</a:t>
            </a:r>
            <a:r>
              <a:rPr lang="en-US" dirty="0"/>
              <a:t> al </a:t>
            </a:r>
            <a:r>
              <a:rPr lang="en-US" dirty="0" err="1"/>
              <a:t>contexto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¿Qué involucra en lo académico?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25">
            <a:extLst>
              <a:ext uri="{FF2B5EF4-FFF2-40B4-BE49-F238E27FC236}">
                <a16:creationId xmlns:a16="http://schemas.microsoft.com/office/drawing/2014/main" id="{618B4ED0-5C1B-489C-81C4-336A95FE8E0C}"/>
              </a:ext>
            </a:extLst>
          </p:cNvPr>
          <p:cNvSpPr txBox="1"/>
          <p:nvPr/>
        </p:nvSpPr>
        <p:spPr>
          <a:xfrm>
            <a:off x="6375183" y="2283230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Adecuación curricular-Plan priorizado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125">
            <a:extLst>
              <a:ext uri="{FF2B5EF4-FFF2-40B4-BE49-F238E27FC236}">
                <a16:creationId xmlns:a16="http://schemas.microsoft.com/office/drawing/2014/main" id="{BD2D7DA2-2168-4C90-82A2-D4D135112919}"/>
              </a:ext>
            </a:extLst>
          </p:cNvPr>
          <p:cNvSpPr txBox="1"/>
          <p:nvPr/>
        </p:nvSpPr>
        <p:spPr>
          <a:xfrm>
            <a:off x="6375183" y="274910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Flexibilización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125">
            <a:extLst>
              <a:ext uri="{FF2B5EF4-FFF2-40B4-BE49-F238E27FC236}">
                <a16:creationId xmlns:a16="http://schemas.microsoft.com/office/drawing/2014/main" id="{D6D5FAC1-2D9F-4291-8BBC-581FF8809AAA}"/>
              </a:ext>
            </a:extLst>
          </p:cNvPr>
          <p:cNvSpPr txBox="1"/>
          <p:nvPr/>
        </p:nvSpPr>
        <p:spPr>
          <a:xfrm>
            <a:off x="6375183" y="322197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Autonomía y responsabilidad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941033" y="490592"/>
            <a:ext cx="103417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Cómo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es el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curriculo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vigente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NM1?  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271023" y="1310940"/>
            <a:ext cx="5926681" cy="780396"/>
            <a:chOff x="1220390" y="1180244"/>
            <a:chExt cx="5926681" cy="780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2045367" y="1683641"/>
              <a:ext cx="4385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7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Objetivos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1966048" y="1325175"/>
              <a:ext cx="51810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1. La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libertad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literario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narrativa-lírica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220390" y="1180244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285040" y="2346342"/>
            <a:ext cx="5997693" cy="879502"/>
            <a:chOff x="1228698" y="1232713"/>
            <a:chExt cx="5997693" cy="8795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045367" y="1835216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9 Objetivos de Aprendizaje 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1966049" y="1430126"/>
              <a:ext cx="52603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2.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Ciudadanos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opinion (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argumentativo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228698" y="123271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317221" y="3501302"/>
            <a:ext cx="5880483" cy="1066960"/>
            <a:chOff x="1345906" y="1092339"/>
            <a:chExt cx="5880483" cy="10669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140568" y="18823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7 Objetivos de Aprendizaje.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124685" y="1227663"/>
              <a:ext cx="510170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3.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Relaciones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humanas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teatro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la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literatura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género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dramático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345906" y="109233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290039" y="4614965"/>
            <a:ext cx="6167919" cy="932095"/>
            <a:chOff x="1326410" y="1077869"/>
            <a:chExt cx="6078371" cy="932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136322" y="1733504"/>
              <a:ext cx="4442248" cy="2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6 Objetivos de 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136322" y="1286749"/>
              <a:ext cx="5268459" cy="33883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4.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Comunicación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Sociedad (MMC)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326410" y="107786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88974" y="160689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02B2-0D16-4FB3-B03B-27E274A8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6" y="361203"/>
            <a:ext cx="10515600" cy="643357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es la priorización curricular?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32105B71-6E58-481F-93D0-BB9E5CFF4038}"/>
              </a:ext>
            </a:extLst>
          </p:cNvPr>
          <p:cNvGrpSpPr/>
          <p:nvPr/>
        </p:nvGrpSpPr>
        <p:grpSpPr>
          <a:xfrm>
            <a:off x="197952" y="3070507"/>
            <a:ext cx="5368661" cy="4285808"/>
            <a:chOff x="481157" y="2167303"/>
            <a:chExt cx="4949776" cy="3951413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53AB9F23-3B17-4612-80AB-3B9476759D08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20000"/>
                  </a:sysClr>
                </a:gs>
                <a:gs pos="27000">
                  <a:sysClr val="window" lastClr="FFFFFF">
                    <a:alpha val="80000"/>
                  </a:sysClr>
                </a:gs>
                <a:gs pos="100000">
                  <a:srgbClr val="435E71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7B2C1B3-8890-4888-B545-0878A95A2399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6DCBCB35-F08D-4A3E-8744-7C1B6878BC7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8FA1ADAC-0843-40F7-B534-13F0B59F716A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238FC9FE-DCA0-4833-83B0-4A97DA00FA61}"/>
                </a:ext>
              </a:extLst>
            </p:cNvPr>
            <p:cNvGrpSpPr/>
            <p:nvPr/>
          </p:nvGrpSpPr>
          <p:grpSpPr>
            <a:xfrm>
              <a:off x="830010" y="3642996"/>
              <a:ext cx="194604" cy="1727022"/>
              <a:chOff x="1093356" y="2490394"/>
              <a:chExt cx="230413" cy="1802702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24808BC6-CC4F-4D9D-9F13-3208A5274D47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0E8299C7-0784-4F9B-BB73-8AF1DA684F2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5FD3BD78-2771-417C-8AAA-5D8FE42BA83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92AFB18A-ECD7-4440-9646-670E8AA1399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D20B8E9-B593-4869-A212-B035FF7859EB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D86F2A8-2570-42E2-BCBC-D43FD13F6AEA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Diagonal Stripe 21">
              <a:extLst>
                <a:ext uri="{FF2B5EF4-FFF2-40B4-BE49-F238E27FC236}">
                  <a16:creationId xmlns:a16="http://schemas.microsoft.com/office/drawing/2014/main" id="{8CA471EB-31B9-447E-A331-5CE33C4E7923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C6ACD995-2DEF-4F16-A5D4-F83ED35E01A9}"/>
              </a:ext>
            </a:extLst>
          </p:cNvPr>
          <p:cNvGrpSpPr/>
          <p:nvPr/>
        </p:nvGrpSpPr>
        <p:grpSpPr>
          <a:xfrm>
            <a:off x="1536360" y="5156064"/>
            <a:ext cx="3097626" cy="1701936"/>
            <a:chOff x="-548507" y="477868"/>
            <a:chExt cx="11570449" cy="6357177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7044CD24-3CAD-481E-AF8C-543A642B9BF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AF4852A2-6817-4169-B678-6D27CE61A7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95635FE2-A9D9-4494-AEE7-98997166314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8F424954-21C2-42D3-9EEC-03CA3F5745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8EE84D6E-D8E5-4CCB-94BF-00A731D33B0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C077CECF-F73E-4E36-953B-BCAB04E660A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13">
                <a:extLst>
                  <a:ext uri="{FF2B5EF4-FFF2-40B4-BE49-F238E27FC236}">
                    <a16:creationId xmlns:a16="http://schemas.microsoft.com/office/drawing/2014/main" id="{6F383EAE-9E63-47AA-9828-18816B4364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48227B82-50ED-4CE9-8C46-812C21C5EBD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D77B7595-967D-49F8-8615-E464373580A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5FD41254-5E1F-4470-BA66-A882CE8012A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id="{C688EFF7-6ED9-4E65-BD33-3E2E129F051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2897661-AD10-4766-BF2E-51E58C1F71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600FF91-F8A5-458C-B9B2-D9666ECA76BE}"/>
              </a:ext>
            </a:extLst>
          </p:cNvPr>
          <p:cNvSpPr/>
          <p:nvPr/>
        </p:nvSpPr>
        <p:spPr>
          <a:xfrm>
            <a:off x="4962617" y="2237173"/>
            <a:ext cx="6187736" cy="1434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Es un </a:t>
            </a:r>
            <a:r>
              <a:rPr lang="es-MX" b="1" dirty="0"/>
              <a:t>marco de actuación pedagógica </a:t>
            </a:r>
            <a:r>
              <a:rPr lang="es-MX" dirty="0"/>
              <a:t>que </a:t>
            </a:r>
            <a:r>
              <a:rPr lang="es-MX" b="1" dirty="0"/>
              <a:t>determina</a:t>
            </a:r>
            <a:r>
              <a:rPr lang="es-MX" dirty="0"/>
              <a:t> los </a:t>
            </a:r>
            <a:r>
              <a:rPr lang="es-MX" b="1" dirty="0"/>
              <a:t>objetivos de aprendizaje esenciales </a:t>
            </a:r>
            <a:r>
              <a:rPr lang="es-MX" dirty="0"/>
              <a:t>procurando que puedan ser </a:t>
            </a:r>
            <a:r>
              <a:rPr lang="es-MX" b="1" dirty="0"/>
              <a:t>cumplidos </a:t>
            </a:r>
            <a:r>
              <a:rPr lang="es-MX" dirty="0"/>
              <a:t>con el máximo de realización posible en las circunstancias en que se encuentra el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42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EF4BD-6505-4EA6-84AD-9DF535D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¿Qué implica para la asignatura?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63DDCF-95EC-42C2-A989-1815E0C4F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8239" y="3153876"/>
            <a:ext cx="3078747" cy="1694835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35F9D6A8-0EA7-434A-8B81-18402EFB7699}"/>
              </a:ext>
            </a:extLst>
          </p:cNvPr>
          <p:cNvSpPr/>
          <p:nvPr/>
        </p:nvSpPr>
        <p:spPr>
          <a:xfrm>
            <a:off x="301841" y="5379867"/>
            <a:ext cx="11691891" cy="110828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FFE943-5E5A-4C7B-B974-48B4C8F9706E}"/>
              </a:ext>
            </a:extLst>
          </p:cNvPr>
          <p:cNvSpPr/>
          <p:nvPr/>
        </p:nvSpPr>
        <p:spPr>
          <a:xfrm>
            <a:off x="4856086" y="1606859"/>
            <a:ext cx="6453696" cy="798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Una selección de Objetivos según las Bases curriculares vigentes en dos niveles: Nivel 1 (Objetivos esenciales) Nivel 2 (Objetivos integradores)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5E1ED3-1506-4E6A-AE6C-C1FEE980FC4F}"/>
              </a:ext>
            </a:extLst>
          </p:cNvPr>
          <p:cNvSpPr/>
          <p:nvPr/>
        </p:nvSpPr>
        <p:spPr>
          <a:xfrm>
            <a:off x="4856086" y="2556769"/>
            <a:ext cx="6497714" cy="872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Organización de los Objetivos en base a:</a:t>
            </a:r>
          </a:p>
          <a:p>
            <a:r>
              <a:rPr lang="es-CL" dirty="0"/>
              <a:t>a. Conocimientos y habilidades propias de cada eje.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88385A5-21F3-433A-AEAA-96C01EA3D736}"/>
              </a:ext>
            </a:extLst>
          </p:cNvPr>
          <p:cNvSpPr/>
          <p:nvPr/>
        </p:nvSpPr>
        <p:spPr>
          <a:xfrm>
            <a:off x="4856086" y="3692773"/>
            <a:ext cx="6497714" cy="1694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b. Ejes de Lengua y Literatura</a:t>
            </a:r>
          </a:p>
          <a:p>
            <a:r>
              <a:rPr lang="es-CL" dirty="0"/>
              <a:t>b.1 Lectura</a:t>
            </a:r>
          </a:p>
          <a:p>
            <a:r>
              <a:rPr lang="es-CL" dirty="0"/>
              <a:t>b.2 Escritura</a:t>
            </a:r>
          </a:p>
          <a:p>
            <a:r>
              <a:rPr lang="es-CL" dirty="0"/>
              <a:t>b.3 Comunicación oral</a:t>
            </a:r>
          </a:p>
          <a:p>
            <a:r>
              <a:rPr lang="es-CL" dirty="0"/>
              <a:t>b.4 Investigación sobre Lengua y Literatura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87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31515-2B33-4E34-A8EB-00C498A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se concreta o representa?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D825B-5291-4989-B4F5-C9917433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400" dirty="0"/>
              <a:t>NIVEL 1 </a:t>
            </a:r>
          </a:p>
          <a:p>
            <a:pPr marL="0" indent="0">
              <a:buNone/>
            </a:pPr>
            <a:r>
              <a:rPr lang="es-MX" sz="1400" b="1" dirty="0"/>
              <a:t>Lectura </a:t>
            </a:r>
          </a:p>
          <a:p>
            <a:pPr marL="0" indent="0">
              <a:buNone/>
            </a:pPr>
            <a:r>
              <a:rPr lang="es-MX" sz="1400" b="1" dirty="0"/>
              <a:t>OA 8</a:t>
            </a:r>
            <a:r>
              <a:rPr lang="es-MX" sz="1400" dirty="0"/>
              <a:t>: Formular una interpretación de los textos literarios leídos o vistos, que sea coherente con su análisis, considerando: </a:t>
            </a:r>
          </a:p>
          <a:p>
            <a:pPr marL="0" indent="0">
              <a:buNone/>
            </a:pPr>
            <a:r>
              <a:rPr lang="es-MX" sz="1400" dirty="0"/>
              <a:t>• Una hipótesis sobre el sentido de la obra, que muestre un punto de vista personal, histórico, social o universal. </a:t>
            </a:r>
          </a:p>
          <a:p>
            <a:pPr marL="0" indent="0">
              <a:buNone/>
            </a:pPr>
            <a:r>
              <a:rPr lang="es-MX" sz="1400" dirty="0"/>
              <a:t>• Una crítica de la obra sustentada en citas o ejemplos. </a:t>
            </a:r>
          </a:p>
          <a:p>
            <a:pPr marL="0" indent="0">
              <a:buNone/>
            </a:pPr>
            <a:r>
              <a:rPr lang="es-MX" sz="1400" dirty="0"/>
              <a:t>• La presencia o alusión a personajes, temas o símbolos de algún mito, leyenda, cuento folclórico o texto sagrado. </a:t>
            </a:r>
          </a:p>
          <a:p>
            <a:pPr marL="0" indent="0">
              <a:buNone/>
            </a:pPr>
            <a:r>
              <a:rPr lang="es-MX" sz="1400" dirty="0"/>
              <a:t>• La relación de la obra con la visión de mundo y el contexto histórico en el que se ambienta y/o en el que fue creada, ejemplificando dicha relación.</a:t>
            </a:r>
          </a:p>
          <a:p>
            <a:pPr marL="0" indent="0">
              <a:buNone/>
            </a:pPr>
            <a:r>
              <a:rPr lang="es-MX" sz="1400" b="1" dirty="0"/>
              <a:t>OA 10: </a:t>
            </a:r>
            <a:r>
              <a:rPr lang="es-MX" sz="1400" dirty="0"/>
              <a:t>Analizar y evaluar textos de los medios de comunicación, como noticias, reportajes, cartas al director, propaganda o crónicas, considerando:</a:t>
            </a:r>
          </a:p>
          <a:p>
            <a:pPr marL="0" indent="0">
              <a:buNone/>
            </a:pPr>
            <a:r>
              <a:rPr lang="es-MX" sz="1400" dirty="0"/>
              <a:t>• Los propósitos explícitos e implícitos del texto.</a:t>
            </a:r>
          </a:p>
          <a:p>
            <a:pPr marL="0" indent="0">
              <a:buNone/>
            </a:pPr>
            <a:r>
              <a:rPr lang="es-MX" sz="1400" dirty="0"/>
              <a:t>• Las estrategias de persuasión utilizadas en el texto (uso del humor, presencia de estereotipos, apelación a los sentimientos, etc.) y evaluándolas.</a:t>
            </a:r>
          </a:p>
          <a:p>
            <a:pPr marL="0" indent="0">
              <a:buNone/>
            </a:pPr>
            <a:r>
              <a:rPr lang="es-MX" sz="1400" dirty="0"/>
              <a:t>• La veracidad y consistencia de la información.</a:t>
            </a:r>
          </a:p>
          <a:p>
            <a:pPr marL="0" indent="0">
              <a:buNone/>
            </a:pPr>
            <a:r>
              <a:rPr lang="es-MX" sz="1400" dirty="0"/>
              <a:t>• Los efectos causados por recursos no lingüísticos presentes en el texto, como diseño, imágenes, disposición gráfica y efectos de audio.</a:t>
            </a:r>
          </a:p>
          <a:p>
            <a:pPr marL="0" indent="0">
              <a:buNone/>
            </a:pPr>
            <a:r>
              <a:rPr lang="es-MX" sz="1400" dirty="0"/>
              <a:t>• Similitudes y diferencias en la forma en que distintas fuentes presentan un mismo hecho.</a:t>
            </a:r>
          </a:p>
          <a:p>
            <a:pPr marL="0" indent="0">
              <a:buNone/>
            </a:pPr>
            <a:r>
              <a:rPr lang="es-MX" sz="1400" dirty="0"/>
              <a:t>• Qué elementos del texto influyen en las propias opiniones, percepción de sí mismo y</a:t>
            </a:r>
          </a:p>
          <a:p>
            <a:pPr marL="0" indent="0">
              <a:buNone/>
            </a:pPr>
            <a:r>
              <a:rPr lang="es-MX" sz="1400" dirty="0"/>
              <a:t>opciones que tomamos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8799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97A9-C641-4C6C-8ED3-C7C28B0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es-CL" sz="2400" b="1" dirty="0"/>
              <a:t>Nivel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9236F-2FD2-45D4-AF33-0CFBACEF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400" b="1" dirty="0"/>
              <a:t>Escritura </a:t>
            </a:r>
          </a:p>
          <a:p>
            <a:pPr marL="0" indent="0">
              <a:buNone/>
            </a:pPr>
            <a:r>
              <a:rPr lang="es-MX" sz="1400" b="1" dirty="0"/>
              <a:t>OA 12: </a:t>
            </a:r>
            <a:r>
              <a:rPr lang="es-MX" sz="1400" dirty="0"/>
              <a:t>Aplicar flexiblemente y creativamente las habilidades de escritura adquiridas en clases como medio de expresión personal y cuando se enfrentan a nuevos géneros: </a:t>
            </a:r>
          </a:p>
          <a:p>
            <a:pPr marL="0" indent="0">
              <a:buNone/>
            </a:pPr>
            <a:r>
              <a:rPr lang="es-MX" sz="1400" dirty="0"/>
              <a:t>• Investigando las características del género antes de escribir. </a:t>
            </a:r>
          </a:p>
          <a:p>
            <a:pPr marL="0" indent="0">
              <a:buNone/>
            </a:pPr>
            <a:r>
              <a:rPr lang="es-MX" sz="1400" dirty="0"/>
              <a:t>• Adecuando el texto a los propósitos de escritura y a la situación.</a:t>
            </a:r>
          </a:p>
          <a:p>
            <a:pPr marL="0" indent="0">
              <a:buNone/>
            </a:pPr>
            <a:r>
              <a:rPr lang="es-MX" sz="1400" b="1" dirty="0"/>
              <a:t>Comunicación oral</a:t>
            </a:r>
          </a:p>
          <a:p>
            <a:pPr marL="0" indent="0">
              <a:buNone/>
            </a:pPr>
            <a:r>
              <a:rPr lang="es-MX" sz="1400" b="1" dirty="0"/>
              <a:t>OA 19</a:t>
            </a:r>
            <a:r>
              <a:rPr lang="es-MX" sz="1400" dirty="0"/>
              <a:t>: Comprender, comparar y evaluar textos orales y audiovisuales, tales </a:t>
            </a:r>
            <a:r>
              <a:rPr lang="es-MX" sz="1400" dirty="0" err="1"/>
              <a:t>comoexposiciones</a:t>
            </a:r>
            <a:r>
              <a:rPr lang="es-MX" sz="1400" dirty="0"/>
              <a:t>, discursos, documentales, noticias, reportajes, etc., considerando:</a:t>
            </a:r>
          </a:p>
          <a:p>
            <a:pPr marL="0" indent="0">
              <a:buNone/>
            </a:pPr>
            <a:r>
              <a:rPr lang="es-MX" sz="1400" dirty="0"/>
              <a:t>• Su postura personal frente a lo escuchado y argumentos que la sustenten.</a:t>
            </a:r>
          </a:p>
          <a:p>
            <a:pPr marL="0" indent="0">
              <a:buNone/>
            </a:pPr>
            <a:r>
              <a:rPr lang="es-MX" sz="1400" dirty="0"/>
              <a:t>• Una ordenación de la información en términos de su relevancia.</a:t>
            </a:r>
          </a:p>
          <a:p>
            <a:pPr marL="0" indent="0">
              <a:buNone/>
            </a:pPr>
            <a:r>
              <a:rPr lang="es-MX" sz="1400" dirty="0"/>
              <a:t>• El contexto en el que se enmarcan los textos.</a:t>
            </a:r>
          </a:p>
          <a:p>
            <a:pPr marL="0" indent="0">
              <a:buNone/>
            </a:pPr>
            <a:r>
              <a:rPr lang="es-MX" sz="1400" dirty="0"/>
              <a:t>• El uso de estereotipos, clichés y generalizaciones.</a:t>
            </a:r>
          </a:p>
          <a:p>
            <a:pPr marL="0" indent="0">
              <a:buNone/>
            </a:pPr>
            <a:r>
              <a:rPr lang="es-MX" sz="1400" dirty="0"/>
              <a:t>• Los hechos y las opiniones expresadas y su valor argumentativo.</a:t>
            </a:r>
          </a:p>
          <a:p>
            <a:pPr marL="0" indent="0">
              <a:buNone/>
            </a:pPr>
            <a:r>
              <a:rPr lang="es-MX" sz="1400" dirty="0"/>
              <a:t>• Diferentes puntos de vista expresados en los textos.</a:t>
            </a:r>
          </a:p>
          <a:p>
            <a:pPr marL="0" indent="0">
              <a:buNone/>
            </a:pPr>
            <a:r>
              <a:rPr lang="es-MX" sz="1400" dirty="0"/>
              <a:t>• La contribución de imágenes y sonido al significado del texto.</a:t>
            </a:r>
          </a:p>
          <a:p>
            <a:pPr marL="0" indent="0">
              <a:buNone/>
            </a:pPr>
            <a:r>
              <a:rPr lang="es-MX" sz="1400" dirty="0"/>
              <a:t>• Las relaciones que se establecen entre imágenes, texto y sonido.</a:t>
            </a:r>
          </a:p>
          <a:p>
            <a:pPr marL="0" indent="0">
              <a:buNone/>
            </a:pPr>
            <a:r>
              <a:rPr lang="es-MX" sz="1400" dirty="0"/>
              <a:t>• Relaciones entre lo escuchado y los temas y obras estudiados durante el curso.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938019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1347</Words>
  <Application>Microsoft Office PowerPoint</Application>
  <PresentationFormat>Panorámica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Tema de Office</vt:lpstr>
      <vt:lpstr>Contents Slide Master</vt:lpstr>
      <vt:lpstr>1_Contents Slide Master</vt:lpstr>
      <vt:lpstr>https://www.freeppt7.com</vt:lpstr>
      <vt:lpstr>Presentación Lengua y Literatura NM1 2021 </vt:lpstr>
      <vt:lpstr>Presentación de PowerPoint</vt:lpstr>
      <vt:lpstr>Presentación de PowerPoint</vt:lpstr>
      <vt:lpstr>Presentación de PowerPoint</vt:lpstr>
      <vt:lpstr>Presentación de PowerPoint</vt:lpstr>
      <vt:lpstr>¿Qué es la priorización curricular?</vt:lpstr>
      <vt:lpstr>¿Qué implica para la asignatura?</vt:lpstr>
      <vt:lpstr>¿Cómo se concreta o representa?</vt:lpstr>
      <vt:lpstr>Nivel 1</vt:lpstr>
      <vt:lpstr>Nivel 1</vt:lpstr>
      <vt:lpstr>Objetivos priorizados Nivel 2</vt:lpstr>
      <vt:lpstr>Presentación de PowerPoint</vt:lpstr>
      <vt:lpstr>Presentación de PowerPoint</vt:lpstr>
      <vt:lpstr>Presentación de PowerPoint</vt:lpstr>
      <vt:lpstr>Presentación de PowerPoint</vt:lpstr>
      <vt:lpstr>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de evaluación, calificación y promoción de estudiantes de 1° básico a 4° año medio.</dc:title>
  <dc:creator>Hernán González Parra</dc:creator>
  <cp:lastModifiedBy>Hernán González Parra</cp:lastModifiedBy>
  <cp:revision>78</cp:revision>
  <dcterms:created xsi:type="dcterms:W3CDTF">2020-08-28T02:46:09Z</dcterms:created>
  <dcterms:modified xsi:type="dcterms:W3CDTF">2021-03-05T01:19:31Z</dcterms:modified>
</cp:coreProperties>
</file>