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3" r:id="rId2"/>
    <p:sldId id="259" r:id="rId3"/>
    <p:sldId id="257" r:id="rId4"/>
    <p:sldId id="258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F7DC923-173C-47E5-976F-FFE11E73CCFF}" type="datetimeFigureOut">
              <a:rPr lang="es-CL" smtClean="0">
                <a:solidFill>
                  <a:srgbClr val="AD84C6">
                    <a:lumMod val="50000"/>
                  </a:srgbClr>
                </a:solidFill>
              </a:rPr>
              <a:pPr/>
              <a:t>27-02-2021</a:t>
            </a:fld>
            <a:endParaRPr lang="es-CL">
              <a:solidFill>
                <a:srgbClr val="AD84C6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CL">
              <a:solidFill>
                <a:srgbClr val="AD84C6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3E5ACD8-A270-44A4-8D10-334E4CF24FB0}" type="slidenum">
              <a:rPr lang="es-CL" smtClean="0">
                <a:solidFill>
                  <a:srgbClr val="AD84C6">
                    <a:lumMod val="50000"/>
                  </a:srgbClr>
                </a:solidFill>
              </a:rPr>
              <a:pPr/>
              <a:t>‹Nº›</a:t>
            </a:fld>
            <a:endParaRPr lang="es-CL">
              <a:solidFill>
                <a:srgbClr val="AD84C6">
                  <a:lumMod val="50000"/>
                </a:srgbClr>
              </a:solidFill>
            </a:endParaRPr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8440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C923-173C-47E5-976F-FFE11E73CCFF}" type="datetimeFigureOut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27-02-2021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ACD8-A270-44A4-8D10-334E4CF24FB0}" type="slidenum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46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C923-173C-47E5-976F-FFE11E73CCFF}" type="datetimeFigureOut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27-02-2021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ACD8-A270-44A4-8D10-334E4CF24FB0}" type="slidenum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48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C923-173C-47E5-976F-FFE11E73CCFF}" type="datetimeFigureOut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27-02-2021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ACD8-A270-44A4-8D10-334E4CF24FB0}" type="slidenum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9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F7DC923-173C-47E5-976F-FFE11E73CCFF}" type="datetimeFigureOut">
              <a:rPr lang="es-CL" smtClean="0">
                <a:solidFill>
                  <a:srgbClr val="DCD8DC"/>
                </a:solidFill>
              </a:rPr>
              <a:pPr/>
              <a:t>27-02-2021</a:t>
            </a:fld>
            <a:endParaRPr lang="es-CL">
              <a:solidFill>
                <a:srgbClr val="DCD8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s-CL">
              <a:solidFill>
                <a:srgbClr val="DCD8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3E5ACD8-A270-44A4-8D10-334E4CF24FB0}" type="slidenum">
              <a:rPr lang="es-CL" smtClean="0">
                <a:solidFill>
                  <a:srgbClr val="DCD8DC"/>
                </a:solidFill>
              </a:rPr>
              <a:pPr/>
              <a:t>‹Nº›</a:t>
            </a:fld>
            <a:endParaRPr lang="es-CL">
              <a:solidFill>
                <a:srgbClr val="DCD8DC"/>
              </a:solidFill>
            </a:endParaRP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9914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C923-173C-47E5-976F-FFE11E73CCFF}" type="datetimeFigureOut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27-02-2021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ACD8-A270-44A4-8D10-334E4CF24FB0}" type="slidenum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1072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C923-173C-47E5-976F-FFE11E73CCFF}" type="datetimeFigureOut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27-02-2021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ACD8-A270-44A4-8D10-334E4CF24FB0}" type="slidenum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199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C923-173C-47E5-976F-FFE11E73CCFF}" type="datetimeFigureOut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27-02-2021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ACD8-A270-44A4-8D10-334E4CF24FB0}" type="slidenum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038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DC923-173C-47E5-976F-FFE11E73CCFF}" type="datetimeFigureOut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27-02-2021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5ACD8-A270-44A4-8D10-334E4CF24FB0}" type="slidenum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714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2F7DC923-173C-47E5-976F-FFE11E73CCFF}" type="datetimeFigureOut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27-02-2021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3E5ACD8-A270-44A4-8D10-334E4CF24FB0}" type="slidenum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946041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2F7DC923-173C-47E5-976F-FFE11E73CCFF}" type="datetimeFigureOut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27-02-2021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3E5ACD8-A270-44A4-8D10-334E4CF24FB0}" type="slidenum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42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F7DC923-173C-47E5-976F-FFE11E73CCFF}" type="datetimeFigureOut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27-02-2021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3E5ACD8-A270-44A4-8D10-334E4CF24FB0}" type="slidenum">
              <a:rPr lang="es-CL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063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aWEjwY4fK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41" y="0"/>
            <a:ext cx="119449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8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52120" y="0"/>
            <a:ext cx="40559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 ITC" panose="03070402050302030203" pitchFamily="66" charset="0"/>
              </a:rPr>
              <a:t>4</a:t>
            </a:r>
            <a:r>
              <a:rPr lang="es-E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 ITC" panose="03070402050302030203" pitchFamily="66" charset="0"/>
              </a:rPr>
              <a:t>° </a:t>
            </a:r>
            <a:r>
              <a:rPr lang="es-ES" sz="8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adley Hand ITC" panose="03070402050302030203" pitchFamily="66" charset="0"/>
              </a:rPr>
              <a:t>Básico</a:t>
            </a:r>
            <a:endParaRPr lang="es-ES" sz="8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720082" y="5814124"/>
            <a:ext cx="7471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adley Hand ITC" panose="03070402050302030203" pitchFamily="66" charset="0"/>
              </a:rPr>
              <a:t>Profesora Jessica Aguirre.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05" y="1777285"/>
            <a:ext cx="4268222" cy="428977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2906332" y="1106894"/>
            <a:ext cx="680172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CL" sz="4000" b="1" dirty="0" smtClean="0">
                <a:ln w="12700">
                  <a:solidFill>
                    <a:srgbClr val="AD84C6"/>
                  </a:solidFill>
                  <a:prstDash val="solid"/>
                </a:ln>
                <a:solidFill>
                  <a:srgbClr val="AD84C6">
                    <a:lumMod val="75000"/>
                  </a:srgbClr>
                </a:solidFill>
                <a:effectLst>
                  <a:outerShdw dist="38100" dir="2640000" algn="bl" rotWithShape="0">
                    <a:srgbClr val="AD84C6"/>
                  </a:outerShdw>
                </a:effectLst>
                <a:latin typeface="Bradley Hand ITC" panose="03070402050302030203" pitchFamily="66" charset="0"/>
              </a:rPr>
              <a:t>Salmos </a:t>
            </a:r>
            <a:r>
              <a:rPr lang="es-CL" sz="4000" b="1" dirty="0">
                <a:ln w="12700">
                  <a:solidFill>
                    <a:srgbClr val="AD84C6"/>
                  </a:solidFill>
                  <a:prstDash val="solid"/>
                </a:ln>
                <a:solidFill>
                  <a:srgbClr val="AD84C6">
                    <a:lumMod val="75000"/>
                  </a:srgbClr>
                </a:solidFill>
                <a:effectLst>
                  <a:outerShdw dist="38100" dir="2640000" algn="bl" rotWithShape="0">
                    <a:srgbClr val="AD84C6"/>
                  </a:outerShdw>
                </a:effectLst>
                <a:latin typeface="Bradley Hand ITC" panose="03070402050302030203" pitchFamily="66" charset="0"/>
              </a:rPr>
              <a:t>139:4 </a:t>
            </a:r>
          </a:p>
          <a:p>
            <a:pPr lvl="0" algn="ctr"/>
            <a:r>
              <a:rPr lang="es-CL" sz="4000" b="1" dirty="0" smtClean="0">
                <a:ln w="12700">
                  <a:solidFill>
                    <a:srgbClr val="AD84C6"/>
                  </a:solidFill>
                  <a:prstDash val="solid"/>
                </a:ln>
                <a:solidFill>
                  <a:srgbClr val="AD84C6">
                    <a:lumMod val="75000"/>
                  </a:srgbClr>
                </a:solidFill>
                <a:effectLst>
                  <a:outerShdw dist="38100" dir="2640000" algn="bl" rotWithShape="0">
                    <a:srgbClr val="AD84C6"/>
                  </a:outerShdw>
                </a:effectLst>
                <a:latin typeface="Bradley Hand ITC" panose="03070402050302030203" pitchFamily="66" charset="0"/>
              </a:rPr>
              <a:t>Dios </a:t>
            </a:r>
            <a:r>
              <a:rPr lang="es-CL" sz="4000" b="1" dirty="0">
                <a:ln w="12700">
                  <a:solidFill>
                    <a:srgbClr val="AD84C6"/>
                  </a:solidFill>
                  <a:prstDash val="solid"/>
                </a:ln>
                <a:solidFill>
                  <a:srgbClr val="AD84C6">
                    <a:lumMod val="75000"/>
                  </a:srgbClr>
                </a:solidFill>
                <a:effectLst>
                  <a:outerShdw dist="38100" dir="2640000" algn="bl" rotWithShape="0">
                    <a:srgbClr val="AD84C6"/>
                  </a:outerShdw>
                </a:effectLst>
                <a:latin typeface="Bradley Hand ITC" panose="03070402050302030203" pitchFamily="66" charset="0"/>
              </a:rPr>
              <a:t>sabe todas las cosas, y sabe también por lo que hemos pasado, pero no ha estado excepto de nuestro sufrimiento. </a:t>
            </a:r>
            <a:endParaRPr lang="es-ES" sz="4000" b="1" dirty="0">
              <a:ln w="12700">
                <a:solidFill>
                  <a:srgbClr val="AD84C6"/>
                </a:solidFill>
                <a:prstDash val="solid"/>
              </a:ln>
              <a:solidFill>
                <a:srgbClr val="AD84C6">
                  <a:lumMod val="75000"/>
                </a:srgbClr>
              </a:solidFill>
              <a:effectLst>
                <a:outerShdw dist="38100" dir="2640000" algn="bl" rotWithShape="0">
                  <a:srgbClr val="AD84C6"/>
                </a:outerShdw>
              </a:effectLst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10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7426" y="1146220"/>
            <a:ext cx="3580327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adley Hand ITC" panose="03070402050302030203" pitchFamily="66" charset="0"/>
              </a:rPr>
              <a:t>Sabemos que es un año diferente, pero quiero darte la bienvenida.</a:t>
            </a:r>
          </a:p>
        </p:txBody>
      </p:sp>
      <p:pic>
        <p:nvPicPr>
          <p:cNvPr id="1026" name="Picture 2" descr="SEGUNDA MODIFICACIÓN DEL PROTOCOLO COVID – 19 – CEIP Los Milla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89" y="1146220"/>
            <a:ext cx="4842456" cy="484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0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48678" y="696988"/>
            <a:ext cx="7327206" cy="64633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adley Hand ITC" panose="03070402050302030203" pitchFamily="66" charset="0"/>
              </a:rPr>
              <a:t>Sabemos que </a:t>
            </a:r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adley Hand ITC" panose="03070402050302030203" pitchFamily="66" charset="0"/>
              </a:rPr>
              <a:t>el</a:t>
            </a:r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adley Hand ITC" panose="03070402050302030203" pitchFamily="66" charset="0"/>
              </a:rPr>
              <a:t>año </a:t>
            </a:r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adley Hand ITC" panose="03070402050302030203" pitchFamily="66" charset="0"/>
              </a:rPr>
              <a:t>pasado</a:t>
            </a:r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adley Hand ITC" panose="03070402050302030203" pitchFamily="66" charset="0"/>
              </a:rPr>
              <a:t> no fue fácil por esa razón queremos que disfrutemos este año que compartiremos y veras a tus compañeros.</a:t>
            </a:r>
          </a:p>
          <a:p>
            <a:pPr algn="ctr"/>
            <a:r>
              <a:rPr lang="es-ES" sz="40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Bradley Hand ITC" panose="03070402050302030203" pitchFamily="66" charset="0"/>
              </a:rPr>
              <a:t>Este año será semipresencial, algunos días tendrás que venir y otros días nos veremos desde casa.</a:t>
            </a:r>
            <a:endParaRPr lang="es-ES" sz="4000" b="1" dirty="0" smtClean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radley Hand ITC" panose="03070402050302030203" pitchFamily="66" charset="0"/>
            </a:endParaRPr>
          </a:p>
          <a:p>
            <a:pPr algn="ctr"/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Bradley Hand ITC" panose="03070402050302030203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9607" y="1481070"/>
            <a:ext cx="5282393" cy="52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45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372" y="938857"/>
            <a:ext cx="9749973" cy="571951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747901" y="0"/>
            <a:ext cx="6284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radley Hand ITC" panose="03070402050302030203" pitchFamily="66" charset="0"/>
              </a:rPr>
              <a:t>Así fue el año pasado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02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20" y="927279"/>
            <a:ext cx="9910048" cy="568144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996306" y="16828"/>
            <a:ext cx="111956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adley Hand ITC" panose="03070402050302030203" pitchFamily="66" charset="0"/>
              </a:rPr>
              <a:t>Igual lo disfrutamos y reímos juntos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radley Hand ITC" panose="03070402050302030203" pitchFamily="66" charset="0"/>
              </a:rPr>
              <a:t> </a:t>
            </a:r>
            <a:r>
              <a:rPr lang="es-E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Bradley Hand ITC" panose="03070402050302030203" pitchFamily="66" charset="0"/>
              </a:rPr>
              <a:t>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83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15740" y="337836"/>
            <a:ext cx="112085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adley Hand ITC" panose="03070402050302030203" pitchFamily="66" charset="0"/>
              </a:rPr>
              <a:t>Cosas que debes considerar para clases</a:t>
            </a:r>
          </a:p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adley Hand ITC" panose="03070402050302030203" pitchFamily="66" charset="0"/>
              </a:rPr>
              <a:t> presenciales y remotas.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radley Hand ITC" panose="03070402050302030203" pitchFamily="66" charset="0"/>
            </a:endParaRPr>
          </a:p>
        </p:txBody>
      </p:sp>
      <p:pic>
        <p:nvPicPr>
          <p:cNvPr id="6" name="TaWEjwY4fK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66122" y="2039982"/>
            <a:ext cx="7983004" cy="449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6141102" y="337836"/>
            <a:ext cx="3577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adley Hand ITC" panose="03070402050302030203" pitchFamily="66" charset="0"/>
              </a:rPr>
              <a:t>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radley Hand ITC" panose="03070402050302030203" pitchFamily="66" charset="0"/>
            </a:endParaRPr>
          </a:p>
        </p:txBody>
      </p:sp>
      <p:pic>
        <p:nvPicPr>
          <p:cNvPr id="5" name="Imagen 4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490" y="1584101"/>
            <a:ext cx="10289013" cy="3750733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2898232" y="337836"/>
            <a:ext cx="6843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adley Hand ITC" panose="03070402050302030203" pitchFamily="66" charset="0"/>
              </a:rPr>
              <a:t>Horario de clases 2021.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radley Hand ITC" panose="03070402050302030203" pitchFamily="66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94566" y="5538754"/>
            <a:ext cx="9050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adley Hand ITC" panose="03070402050302030203" pitchFamily="66" charset="0"/>
              </a:rPr>
              <a:t>Entrada 09:00 – Salida 13:00.</a:t>
            </a:r>
            <a:endParaRPr lang="es-E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478124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405</TotalTime>
  <Words>123</Words>
  <Application>Microsoft Office PowerPoint</Application>
  <PresentationFormat>Panorámica</PresentationFormat>
  <Paragraphs>14</Paragraphs>
  <Slides>8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Gill Sans MT</vt:lpstr>
      <vt:lpstr>Impact</vt:lpstr>
      <vt:lpstr>Badge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 Judith</dc:creator>
  <cp:lastModifiedBy>Cuenta Microsoft</cp:lastModifiedBy>
  <cp:revision>15</cp:revision>
  <dcterms:created xsi:type="dcterms:W3CDTF">2020-06-30T15:10:59Z</dcterms:created>
  <dcterms:modified xsi:type="dcterms:W3CDTF">2021-02-28T01:22:06Z</dcterms:modified>
</cp:coreProperties>
</file>