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1"/>
  </p:notesMasterIdLst>
  <p:sldIdLst>
    <p:sldId id="300" r:id="rId4"/>
    <p:sldId id="256" r:id="rId5"/>
    <p:sldId id="262" r:id="rId6"/>
    <p:sldId id="388" r:id="rId7"/>
    <p:sldId id="302" r:id="rId8"/>
    <p:sldId id="283" r:id="rId9"/>
    <p:sldId id="273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23358-D758-451D-9420-9ECC6304361C}" v="30" dt="2020-07-08T19:31:33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270" autoAdjust="0"/>
  </p:normalViewPr>
  <p:slideViewPr>
    <p:cSldViewPr>
      <p:cViewPr varScale="1">
        <p:scale>
          <a:sx n="114" d="100"/>
          <a:sy n="114" d="100"/>
        </p:scale>
        <p:origin x="432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37AE2-B209-4162-9DA0-FA6FCEE7D60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11053CC-CFA0-4B47-B4A8-96C449E0C47F}">
      <dgm:prSet/>
      <dgm:spPr/>
      <dgm:t>
        <a:bodyPr/>
        <a:lstStyle/>
        <a:p>
          <a:r>
            <a:rPr lang="en-US" b="1" baseline="0" dirty="0"/>
            <a:t>RETOALIMENTACIÓN PERSONALIZADA</a:t>
          </a:r>
        </a:p>
        <a:p>
          <a:r>
            <a:rPr lang="en-US" b="1" baseline="0" dirty="0"/>
            <a:t>ACTIVIDAD DE APRENDIZAJE</a:t>
          </a:r>
          <a:endParaRPr lang="es-CL" dirty="0"/>
        </a:p>
      </dgm:t>
    </dgm:pt>
    <dgm:pt modelId="{7F1E2C8F-DFA2-434B-B1DD-DB6F6A415C0C}" type="parTrans" cxnId="{34ED530A-D147-4917-875D-BA2129D4999E}">
      <dgm:prSet/>
      <dgm:spPr/>
      <dgm:t>
        <a:bodyPr/>
        <a:lstStyle/>
        <a:p>
          <a:endParaRPr lang="es-CL"/>
        </a:p>
      </dgm:t>
    </dgm:pt>
    <dgm:pt modelId="{F65BF336-265F-440C-BA77-2AF63DDFA37B}" type="sibTrans" cxnId="{34ED530A-D147-4917-875D-BA2129D4999E}">
      <dgm:prSet/>
      <dgm:spPr/>
      <dgm:t>
        <a:bodyPr/>
        <a:lstStyle/>
        <a:p>
          <a:endParaRPr lang="es-CL"/>
        </a:p>
      </dgm:t>
    </dgm:pt>
    <dgm:pt modelId="{2501BCB9-6249-4C2A-90FC-611894C4416F}" type="pres">
      <dgm:prSet presAssocID="{E6537AE2-B209-4162-9DA0-FA6FCEE7D607}" presName="Name0" presStyleCnt="0">
        <dgm:presLayoutVars>
          <dgm:dir/>
          <dgm:animLvl val="lvl"/>
          <dgm:resizeHandles val="exact"/>
        </dgm:presLayoutVars>
      </dgm:prSet>
      <dgm:spPr/>
    </dgm:pt>
    <dgm:pt modelId="{D1886CEF-0C1F-4BDB-BFB2-43A0A9945A4A}" type="pres">
      <dgm:prSet presAssocID="{811053CC-CFA0-4B47-B4A8-96C449E0C47F}" presName="linNode" presStyleCnt="0"/>
      <dgm:spPr/>
    </dgm:pt>
    <dgm:pt modelId="{A085034B-3B75-44C4-B08B-33D6B6316752}" type="pres">
      <dgm:prSet presAssocID="{811053CC-CFA0-4B47-B4A8-96C449E0C47F}" presName="parentText" presStyleLbl="node1" presStyleIdx="0" presStyleCnt="1" custScaleX="146591">
        <dgm:presLayoutVars>
          <dgm:chMax val="1"/>
          <dgm:bulletEnabled val="1"/>
        </dgm:presLayoutVars>
      </dgm:prSet>
      <dgm:spPr/>
    </dgm:pt>
  </dgm:ptLst>
  <dgm:cxnLst>
    <dgm:cxn modelId="{34ED530A-D147-4917-875D-BA2129D4999E}" srcId="{E6537AE2-B209-4162-9DA0-FA6FCEE7D607}" destId="{811053CC-CFA0-4B47-B4A8-96C449E0C47F}" srcOrd="0" destOrd="0" parTransId="{7F1E2C8F-DFA2-434B-B1DD-DB6F6A415C0C}" sibTransId="{F65BF336-265F-440C-BA77-2AF63DDFA37B}"/>
    <dgm:cxn modelId="{1B874512-9A35-4852-A72F-13F4B6526C3F}" type="presOf" srcId="{E6537AE2-B209-4162-9DA0-FA6FCEE7D607}" destId="{2501BCB9-6249-4C2A-90FC-611894C4416F}" srcOrd="0" destOrd="0" presId="urn:microsoft.com/office/officeart/2005/8/layout/vList5"/>
    <dgm:cxn modelId="{1C75CCCF-BD93-4E42-B2D7-2FFE13CB76AD}" type="presOf" srcId="{811053CC-CFA0-4B47-B4A8-96C449E0C47F}" destId="{A085034B-3B75-44C4-B08B-33D6B6316752}" srcOrd="0" destOrd="0" presId="urn:microsoft.com/office/officeart/2005/8/layout/vList5"/>
    <dgm:cxn modelId="{A0E067EA-AF38-4A9B-8E2C-03239BCABA0C}" type="presParOf" srcId="{2501BCB9-6249-4C2A-90FC-611894C4416F}" destId="{D1886CEF-0C1F-4BDB-BFB2-43A0A9945A4A}" srcOrd="0" destOrd="0" presId="urn:microsoft.com/office/officeart/2005/8/layout/vList5"/>
    <dgm:cxn modelId="{5F6C4F7A-89E8-4A9D-B135-332763238A12}" type="presParOf" srcId="{D1886CEF-0C1F-4BDB-BFB2-43A0A9945A4A}" destId="{A085034B-3B75-44C4-B08B-33D6B631675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6D2E1-DD36-4215-8128-0710FAC98230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C5C05DD-EE7E-4C9F-BD23-0DE8A83667D4}">
      <dgm:prSet/>
      <dgm:spPr/>
      <dgm:t>
        <a:bodyPr/>
        <a:lstStyle/>
        <a:p>
          <a:r>
            <a:rPr lang="es-CL" dirty="0"/>
            <a:t>Análisis de textos bajo metodología Cornell</a:t>
          </a:r>
        </a:p>
      </dgm:t>
    </dgm:pt>
    <dgm:pt modelId="{7338936A-B71D-4FEF-850F-831557745F89}" type="parTrans" cxnId="{F720A44E-49A3-435F-A91A-36CE85E46D78}">
      <dgm:prSet/>
      <dgm:spPr/>
      <dgm:t>
        <a:bodyPr/>
        <a:lstStyle/>
        <a:p>
          <a:endParaRPr lang="es-CL"/>
        </a:p>
      </dgm:t>
    </dgm:pt>
    <dgm:pt modelId="{48FF614E-68F5-42D3-8A77-DF02C7070943}" type="sibTrans" cxnId="{F720A44E-49A3-435F-A91A-36CE85E46D78}">
      <dgm:prSet/>
      <dgm:spPr/>
      <dgm:t>
        <a:bodyPr/>
        <a:lstStyle/>
        <a:p>
          <a:endParaRPr lang="es-CL"/>
        </a:p>
      </dgm:t>
    </dgm:pt>
    <dgm:pt modelId="{A616731B-B9AD-4B51-8444-8251784BE12E}" type="pres">
      <dgm:prSet presAssocID="{5916D2E1-DD36-4215-8128-0710FAC98230}" presName="linear" presStyleCnt="0">
        <dgm:presLayoutVars>
          <dgm:animLvl val="lvl"/>
          <dgm:resizeHandles val="exact"/>
        </dgm:presLayoutVars>
      </dgm:prSet>
      <dgm:spPr/>
    </dgm:pt>
    <dgm:pt modelId="{EC3FC1B1-DD36-4113-96E8-678FF0525181}" type="pres">
      <dgm:prSet presAssocID="{FC5C05DD-EE7E-4C9F-BD23-0DE8A83667D4}" presName="parentText" presStyleLbl="node1" presStyleIdx="0" presStyleCnt="1" custScaleX="79167">
        <dgm:presLayoutVars>
          <dgm:chMax val="0"/>
          <dgm:bulletEnabled val="1"/>
        </dgm:presLayoutVars>
      </dgm:prSet>
      <dgm:spPr/>
    </dgm:pt>
  </dgm:ptLst>
  <dgm:cxnLst>
    <dgm:cxn modelId="{F720A44E-49A3-435F-A91A-36CE85E46D78}" srcId="{5916D2E1-DD36-4215-8128-0710FAC98230}" destId="{FC5C05DD-EE7E-4C9F-BD23-0DE8A83667D4}" srcOrd="0" destOrd="0" parTransId="{7338936A-B71D-4FEF-850F-831557745F89}" sibTransId="{48FF614E-68F5-42D3-8A77-DF02C7070943}"/>
    <dgm:cxn modelId="{C513B5AA-7E77-432B-9F00-F01B526B91E6}" type="presOf" srcId="{5916D2E1-DD36-4215-8128-0710FAC98230}" destId="{A616731B-B9AD-4B51-8444-8251784BE12E}" srcOrd="0" destOrd="0" presId="urn:microsoft.com/office/officeart/2005/8/layout/vList2"/>
    <dgm:cxn modelId="{182696ED-AB03-4781-8545-0A3A72F5AC65}" type="presOf" srcId="{FC5C05DD-EE7E-4C9F-BD23-0DE8A83667D4}" destId="{EC3FC1B1-DD36-4113-96E8-678FF0525181}" srcOrd="0" destOrd="0" presId="urn:microsoft.com/office/officeart/2005/8/layout/vList2"/>
    <dgm:cxn modelId="{B4D5B645-10FB-440B-BA56-B4AA80821EAB}" type="presParOf" srcId="{A616731B-B9AD-4B51-8444-8251784BE12E}" destId="{EC3FC1B1-DD36-4113-96E8-678FF05251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BCE5E8-7D74-435A-BE83-6147A7FC0C7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CL"/>
        </a:p>
      </dgm:t>
    </dgm:pt>
    <dgm:pt modelId="{CEDF165D-E548-43CA-8529-BD69F3E69E80}">
      <dgm:prSet/>
      <dgm:spPr/>
      <dgm:t>
        <a:bodyPr/>
        <a:lstStyle/>
        <a:p>
          <a:r>
            <a:rPr lang="es-MX" b="1" dirty="0"/>
            <a:t>1.- El título de la ficha hace mención a la temática de la que trata la ficha y, por lo tanto, articula toda la ficha resumen.</a:t>
          </a:r>
          <a:endParaRPr lang="es-CL" dirty="0"/>
        </a:p>
      </dgm:t>
    </dgm:pt>
    <dgm:pt modelId="{992AEBA2-933F-4116-8687-D72974CA26D0}" type="parTrans" cxnId="{4E1952FE-9C47-4A3E-9493-E733CC3D2426}">
      <dgm:prSet/>
      <dgm:spPr/>
      <dgm:t>
        <a:bodyPr/>
        <a:lstStyle/>
        <a:p>
          <a:endParaRPr lang="es-CL"/>
        </a:p>
      </dgm:t>
    </dgm:pt>
    <dgm:pt modelId="{75FE8D4A-6FB0-49ED-9F82-53FB72369F1E}" type="sibTrans" cxnId="{4E1952FE-9C47-4A3E-9493-E733CC3D2426}">
      <dgm:prSet/>
      <dgm:spPr/>
      <dgm:t>
        <a:bodyPr/>
        <a:lstStyle/>
        <a:p>
          <a:endParaRPr lang="es-CL"/>
        </a:p>
      </dgm:t>
    </dgm:pt>
    <dgm:pt modelId="{6582455D-79D4-46F6-BE14-E6683A3EF96A}">
      <dgm:prSet/>
      <dgm:spPr/>
      <dgm:t>
        <a:bodyPr/>
        <a:lstStyle/>
        <a:p>
          <a:r>
            <a:rPr lang="es-MX" b="1"/>
            <a:t>2. Las palabras y/o preguntas claves deben dar respuesta al título de la ficha.</a:t>
          </a:r>
          <a:endParaRPr lang="es-CL"/>
        </a:p>
      </dgm:t>
    </dgm:pt>
    <dgm:pt modelId="{AC64A17F-C9BA-48A1-B28B-004E9E7C32D7}" type="parTrans" cxnId="{3A6BCE87-106A-4FE2-AF27-13124C74DB55}">
      <dgm:prSet/>
      <dgm:spPr/>
      <dgm:t>
        <a:bodyPr/>
        <a:lstStyle/>
        <a:p>
          <a:endParaRPr lang="es-CL"/>
        </a:p>
      </dgm:t>
    </dgm:pt>
    <dgm:pt modelId="{3F5C569F-7512-4B41-9E77-66F785D3A418}" type="sibTrans" cxnId="{3A6BCE87-106A-4FE2-AF27-13124C74DB55}">
      <dgm:prSet/>
      <dgm:spPr/>
      <dgm:t>
        <a:bodyPr/>
        <a:lstStyle/>
        <a:p>
          <a:endParaRPr lang="es-CL"/>
        </a:p>
      </dgm:t>
    </dgm:pt>
    <dgm:pt modelId="{2432F2DB-AD01-4107-B2AF-82CFC97A2D9F}">
      <dgm:prSet/>
      <dgm:spPr/>
      <dgm:t>
        <a:bodyPr/>
        <a:lstStyle/>
        <a:p>
          <a:r>
            <a:rPr lang="es-MX" b="1"/>
            <a:t>3. Las notas y/o apuntes son un texto continuo que da respuesta al a pregunta y/o palabra clave.</a:t>
          </a:r>
          <a:endParaRPr lang="es-CL"/>
        </a:p>
      </dgm:t>
    </dgm:pt>
    <dgm:pt modelId="{024769B3-B1BD-403A-BAFF-2B12A6E5D777}" type="parTrans" cxnId="{41AA914E-1C21-45F6-80A9-3F72C48D5B68}">
      <dgm:prSet/>
      <dgm:spPr/>
      <dgm:t>
        <a:bodyPr/>
        <a:lstStyle/>
        <a:p>
          <a:endParaRPr lang="es-CL"/>
        </a:p>
      </dgm:t>
    </dgm:pt>
    <dgm:pt modelId="{D3F40F9D-ED65-4032-AF85-E7530AD1E674}" type="sibTrans" cxnId="{41AA914E-1C21-45F6-80A9-3F72C48D5B68}">
      <dgm:prSet/>
      <dgm:spPr/>
      <dgm:t>
        <a:bodyPr/>
        <a:lstStyle/>
        <a:p>
          <a:endParaRPr lang="es-CL"/>
        </a:p>
      </dgm:t>
    </dgm:pt>
    <dgm:pt modelId="{E68C520F-EF3E-4FC0-A8F8-312CFBB53173}">
      <dgm:prSet/>
      <dgm:spPr/>
      <dgm:t>
        <a:bodyPr/>
        <a:lstStyle/>
        <a:p>
          <a:r>
            <a:rPr lang="es-MX" b="1"/>
            <a:t>4. Cada respuesta a la pregunta y/o palabra clave debe terminar con un ejemplo; es decir, un situación concreta que grafique la situación descrita.</a:t>
          </a:r>
          <a:endParaRPr lang="es-CL"/>
        </a:p>
      </dgm:t>
    </dgm:pt>
    <dgm:pt modelId="{C867609D-6FED-4CF2-A274-08B29AF1EF05}" type="parTrans" cxnId="{2909C39C-5A4E-4101-A38A-D695FF238454}">
      <dgm:prSet/>
      <dgm:spPr/>
      <dgm:t>
        <a:bodyPr/>
        <a:lstStyle/>
        <a:p>
          <a:endParaRPr lang="es-CL"/>
        </a:p>
      </dgm:t>
    </dgm:pt>
    <dgm:pt modelId="{4A3A8084-AA33-4B46-87DF-4CC117284B0B}" type="sibTrans" cxnId="{2909C39C-5A4E-4101-A38A-D695FF238454}">
      <dgm:prSet/>
      <dgm:spPr/>
      <dgm:t>
        <a:bodyPr/>
        <a:lstStyle/>
        <a:p>
          <a:endParaRPr lang="es-CL"/>
        </a:p>
      </dgm:t>
    </dgm:pt>
    <dgm:pt modelId="{6876E541-2488-44D3-BDE9-06BA0810A92B}">
      <dgm:prSet/>
      <dgm:spPr/>
      <dgm:t>
        <a:bodyPr/>
        <a:lstStyle/>
        <a:p>
          <a:r>
            <a:rPr lang="es-MX" b="1"/>
            <a:t>5. Las referencias deben ir en cada nota o apuntes.</a:t>
          </a:r>
          <a:endParaRPr lang="es-CL"/>
        </a:p>
      </dgm:t>
    </dgm:pt>
    <dgm:pt modelId="{2BB3403D-D0E2-49E9-9F92-F4CDC5F61ED2}" type="parTrans" cxnId="{1EB25E08-43EB-45F2-978F-7E1FB55542B4}">
      <dgm:prSet/>
      <dgm:spPr/>
      <dgm:t>
        <a:bodyPr/>
        <a:lstStyle/>
        <a:p>
          <a:endParaRPr lang="es-CL"/>
        </a:p>
      </dgm:t>
    </dgm:pt>
    <dgm:pt modelId="{35D02D20-E334-44B8-A2BE-7BEF0749D65E}" type="sibTrans" cxnId="{1EB25E08-43EB-45F2-978F-7E1FB55542B4}">
      <dgm:prSet/>
      <dgm:spPr/>
      <dgm:t>
        <a:bodyPr/>
        <a:lstStyle/>
        <a:p>
          <a:endParaRPr lang="es-CL"/>
        </a:p>
      </dgm:t>
    </dgm:pt>
    <dgm:pt modelId="{744EC399-1155-41DF-A78A-004DDB7FC5D1}">
      <dgm:prSet/>
      <dgm:spPr/>
      <dgm:t>
        <a:bodyPr/>
        <a:lstStyle/>
        <a:p>
          <a:r>
            <a:rPr lang="es-MX" b="1"/>
            <a:t>6. En el resumen con sus propias palabras deben ligarse las tres palabras claves y/o preguntas como un continuo. No deben agregarse elementos que no se hayan desarrollado en el apartado anterior.</a:t>
          </a:r>
          <a:endParaRPr lang="es-CL"/>
        </a:p>
      </dgm:t>
    </dgm:pt>
    <dgm:pt modelId="{B8F06FEF-F7CA-4E0F-A892-CCDB03C70E88}" type="parTrans" cxnId="{66894A46-3DE0-45B8-B7F6-A2EE2D4B3A75}">
      <dgm:prSet/>
      <dgm:spPr/>
      <dgm:t>
        <a:bodyPr/>
        <a:lstStyle/>
        <a:p>
          <a:endParaRPr lang="es-CL"/>
        </a:p>
      </dgm:t>
    </dgm:pt>
    <dgm:pt modelId="{B02DCC3C-A64F-4356-80B6-1470EDE40B77}" type="sibTrans" cxnId="{66894A46-3DE0-45B8-B7F6-A2EE2D4B3A75}">
      <dgm:prSet/>
      <dgm:spPr/>
      <dgm:t>
        <a:bodyPr/>
        <a:lstStyle/>
        <a:p>
          <a:endParaRPr lang="es-CL"/>
        </a:p>
      </dgm:t>
    </dgm:pt>
    <dgm:pt modelId="{A886BDEB-B1AF-4178-9CE2-42D5A5DC9629}">
      <dgm:prSet/>
      <dgm:spPr/>
      <dgm:t>
        <a:bodyPr/>
        <a:lstStyle/>
        <a:p>
          <a:r>
            <a:rPr lang="es-MX" b="1"/>
            <a:t>7. Recuerde que las notas y/o apuntes deben ser un parafraseo. No una copia textual del texto</a:t>
          </a:r>
          <a:endParaRPr lang="es-CL"/>
        </a:p>
      </dgm:t>
    </dgm:pt>
    <dgm:pt modelId="{A2280389-8E76-4680-B9DA-6D071F108165}" type="parTrans" cxnId="{D77F2CF4-0418-42F1-9DD5-E4C885F80482}">
      <dgm:prSet/>
      <dgm:spPr/>
      <dgm:t>
        <a:bodyPr/>
        <a:lstStyle/>
        <a:p>
          <a:endParaRPr lang="es-CL"/>
        </a:p>
      </dgm:t>
    </dgm:pt>
    <dgm:pt modelId="{5D668364-BFF9-4243-85FD-535655AC1729}" type="sibTrans" cxnId="{D77F2CF4-0418-42F1-9DD5-E4C885F80482}">
      <dgm:prSet/>
      <dgm:spPr/>
      <dgm:t>
        <a:bodyPr/>
        <a:lstStyle/>
        <a:p>
          <a:endParaRPr lang="es-CL"/>
        </a:p>
      </dgm:t>
    </dgm:pt>
    <dgm:pt modelId="{73B2FE2F-730C-47E2-8128-9D20778BBBA4}" type="pres">
      <dgm:prSet presAssocID="{B7BCE5E8-7D74-435A-BE83-6147A7FC0C73}" presName="linear" presStyleCnt="0">
        <dgm:presLayoutVars>
          <dgm:animLvl val="lvl"/>
          <dgm:resizeHandles val="exact"/>
        </dgm:presLayoutVars>
      </dgm:prSet>
      <dgm:spPr/>
    </dgm:pt>
    <dgm:pt modelId="{D24EA5E7-6EF1-4A0B-AB8F-A4647DD7DAC7}" type="pres">
      <dgm:prSet presAssocID="{CEDF165D-E548-43CA-8529-BD69F3E69E8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274AF88-F51D-4BD8-951A-1998F423DDF6}" type="pres">
      <dgm:prSet presAssocID="{75FE8D4A-6FB0-49ED-9F82-53FB72369F1E}" presName="spacer" presStyleCnt="0"/>
      <dgm:spPr/>
    </dgm:pt>
    <dgm:pt modelId="{1954F9D6-ED9E-42CD-8534-706B0C561A12}" type="pres">
      <dgm:prSet presAssocID="{6582455D-79D4-46F6-BE14-E6683A3EF96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987573F-6D16-465F-ADB4-D01567781A37}" type="pres">
      <dgm:prSet presAssocID="{3F5C569F-7512-4B41-9E77-66F785D3A418}" presName="spacer" presStyleCnt="0"/>
      <dgm:spPr/>
    </dgm:pt>
    <dgm:pt modelId="{E5E9E6F2-B935-439A-B138-EEBAEF912230}" type="pres">
      <dgm:prSet presAssocID="{2432F2DB-AD01-4107-B2AF-82CFC97A2D9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7B0A97B-2D1E-41A8-B05F-B7BF5AC2FF10}" type="pres">
      <dgm:prSet presAssocID="{D3F40F9D-ED65-4032-AF85-E7530AD1E674}" presName="spacer" presStyleCnt="0"/>
      <dgm:spPr/>
    </dgm:pt>
    <dgm:pt modelId="{A562F927-685B-4F82-992F-68A362A09EE5}" type="pres">
      <dgm:prSet presAssocID="{E68C520F-EF3E-4FC0-A8F8-312CFBB5317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6261D4E-1E10-4197-92A0-4F65E4E3F38D}" type="pres">
      <dgm:prSet presAssocID="{4A3A8084-AA33-4B46-87DF-4CC117284B0B}" presName="spacer" presStyleCnt="0"/>
      <dgm:spPr/>
    </dgm:pt>
    <dgm:pt modelId="{02EB60B8-D21D-4BE5-9AA7-56B3D32260C9}" type="pres">
      <dgm:prSet presAssocID="{6876E541-2488-44D3-BDE9-06BA0810A92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844F4D1-FA42-44A3-AD90-BAAAB94C423C}" type="pres">
      <dgm:prSet presAssocID="{35D02D20-E334-44B8-A2BE-7BEF0749D65E}" presName="spacer" presStyleCnt="0"/>
      <dgm:spPr/>
    </dgm:pt>
    <dgm:pt modelId="{27ED7139-6A9E-4C27-A95E-E6702761D159}" type="pres">
      <dgm:prSet presAssocID="{744EC399-1155-41DF-A78A-004DDB7FC5D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B27BEBB-ED13-4965-81B8-A6AADD72B873}" type="pres">
      <dgm:prSet presAssocID="{B02DCC3C-A64F-4356-80B6-1470EDE40B77}" presName="spacer" presStyleCnt="0"/>
      <dgm:spPr/>
    </dgm:pt>
    <dgm:pt modelId="{F13F36E4-B9A7-4F4C-BAE6-A9490D6634ED}" type="pres">
      <dgm:prSet presAssocID="{A886BDEB-B1AF-4178-9CE2-42D5A5DC962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EB25E08-43EB-45F2-978F-7E1FB55542B4}" srcId="{B7BCE5E8-7D74-435A-BE83-6147A7FC0C73}" destId="{6876E541-2488-44D3-BDE9-06BA0810A92B}" srcOrd="4" destOrd="0" parTransId="{2BB3403D-D0E2-49E9-9F92-F4CDC5F61ED2}" sibTransId="{35D02D20-E334-44B8-A2BE-7BEF0749D65E}"/>
    <dgm:cxn modelId="{310BDE2C-3AF8-437A-971C-339E4F738461}" type="presOf" srcId="{6876E541-2488-44D3-BDE9-06BA0810A92B}" destId="{02EB60B8-D21D-4BE5-9AA7-56B3D32260C9}" srcOrd="0" destOrd="0" presId="urn:microsoft.com/office/officeart/2005/8/layout/vList2"/>
    <dgm:cxn modelId="{69BA0036-F97C-4DFF-AC13-DA555F9846BC}" type="presOf" srcId="{B7BCE5E8-7D74-435A-BE83-6147A7FC0C73}" destId="{73B2FE2F-730C-47E2-8128-9D20778BBBA4}" srcOrd="0" destOrd="0" presId="urn:microsoft.com/office/officeart/2005/8/layout/vList2"/>
    <dgm:cxn modelId="{66894A46-3DE0-45B8-B7F6-A2EE2D4B3A75}" srcId="{B7BCE5E8-7D74-435A-BE83-6147A7FC0C73}" destId="{744EC399-1155-41DF-A78A-004DDB7FC5D1}" srcOrd="5" destOrd="0" parTransId="{B8F06FEF-F7CA-4E0F-A892-CCDB03C70E88}" sibTransId="{B02DCC3C-A64F-4356-80B6-1470EDE40B77}"/>
    <dgm:cxn modelId="{41AA914E-1C21-45F6-80A9-3F72C48D5B68}" srcId="{B7BCE5E8-7D74-435A-BE83-6147A7FC0C73}" destId="{2432F2DB-AD01-4107-B2AF-82CFC97A2D9F}" srcOrd="2" destOrd="0" parTransId="{024769B3-B1BD-403A-BAFF-2B12A6E5D777}" sibTransId="{D3F40F9D-ED65-4032-AF85-E7530AD1E674}"/>
    <dgm:cxn modelId="{4179AF7D-F200-407C-9E0D-9C5110C1ABA3}" type="presOf" srcId="{CEDF165D-E548-43CA-8529-BD69F3E69E80}" destId="{D24EA5E7-6EF1-4A0B-AB8F-A4647DD7DAC7}" srcOrd="0" destOrd="0" presId="urn:microsoft.com/office/officeart/2005/8/layout/vList2"/>
    <dgm:cxn modelId="{3B8DF37D-17BA-43CA-9730-6136A9FA0A5F}" type="presOf" srcId="{A886BDEB-B1AF-4178-9CE2-42D5A5DC9629}" destId="{F13F36E4-B9A7-4F4C-BAE6-A9490D6634ED}" srcOrd="0" destOrd="0" presId="urn:microsoft.com/office/officeart/2005/8/layout/vList2"/>
    <dgm:cxn modelId="{3A6BCE87-106A-4FE2-AF27-13124C74DB55}" srcId="{B7BCE5E8-7D74-435A-BE83-6147A7FC0C73}" destId="{6582455D-79D4-46F6-BE14-E6683A3EF96A}" srcOrd="1" destOrd="0" parTransId="{AC64A17F-C9BA-48A1-B28B-004E9E7C32D7}" sibTransId="{3F5C569F-7512-4B41-9E77-66F785D3A418}"/>
    <dgm:cxn modelId="{AB834899-7F8A-49BC-9BBB-E832D50B91DE}" type="presOf" srcId="{E68C520F-EF3E-4FC0-A8F8-312CFBB53173}" destId="{A562F927-685B-4F82-992F-68A362A09EE5}" srcOrd="0" destOrd="0" presId="urn:microsoft.com/office/officeart/2005/8/layout/vList2"/>
    <dgm:cxn modelId="{2909C39C-5A4E-4101-A38A-D695FF238454}" srcId="{B7BCE5E8-7D74-435A-BE83-6147A7FC0C73}" destId="{E68C520F-EF3E-4FC0-A8F8-312CFBB53173}" srcOrd="3" destOrd="0" parTransId="{C867609D-6FED-4CF2-A274-08B29AF1EF05}" sibTransId="{4A3A8084-AA33-4B46-87DF-4CC117284B0B}"/>
    <dgm:cxn modelId="{40D741B7-FF0B-477A-BE39-7D4CC4BA33AC}" type="presOf" srcId="{744EC399-1155-41DF-A78A-004DDB7FC5D1}" destId="{27ED7139-6A9E-4C27-A95E-E6702761D159}" srcOrd="0" destOrd="0" presId="urn:microsoft.com/office/officeart/2005/8/layout/vList2"/>
    <dgm:cxn modelId="{CCBB3AB8-B562-4C8A-B19C-E1F64328BAC7}" type="presOf" srcId="{2432F2DB-AD01-4107-B2AF-82CFC97A2D9F}" destId="{E5E9E6F2-B935-439A-B138-EEBAEF912230}" srcOrd="0" destOrd="0" presId="urn:microsoft.com/office/officeart/2005/8/layout/vList2"/>
    <dgm:cxn modelId="{D77F2CF4-0418-42F1-9DD5-E4C885F80482}" srcId="{B7BCE5E8-7D74-435A-BE83-6147A7FC0C73}" destId="{A886BDEB-B1AF-4178-9CE2-42D5A5DC9629}" srcOrd="6" destOrd="0" parTransId="{A2280389-8E76-4680-B9DA-6D071F108165}" sibTransId="{5D668364-BFF9-4243-85FD-535655AC1729}"/>
    <dgm:cxn modelId="{4E1952FE-9C47-4A3E-9493-E733CC3D2426}" srcId="{B7BCE5E8-7D74-435A-BE83-6147A7FC0C73}" destId="{CEDF165D-E548-43CA-8529-BD69F3E69E80}" srcOrd="0" destOrd="0" parTransId="{992AEBA2-933F-4116-8687-D72974CA26D0}" sibTransId="{75FE8D4A-6FB0-49ED-9F82-53FB72369F1E}"/>
    <dgm:cxn modelId="{CD799DFE-4825-4174-9D55-5A44ADD75D46}" type="presOf" srcId="{6582455D-79D4-46F6-BE14-E6683A3EF96A}" destId="{1954F9D6-ED9E-42CD-8534-706B0C561A12}" srcOrd="0" destOrd="0" presId="urn:microsoft.com/office/officeart/2005/8/layout/vList2"/>
    <dgm:cxn modelId="{650323A8-4560-46AE-87CC-3967CE0BCB80}" type="presParOf" srcId="{73B2FE2F-730C-47E2-8128-9D20778BBBA4}" destId="{D24EA5E7-6EF1-4A0B-AB8F-A4647DD7DAC7}" srcOrd="0" destOrd="0" presId="urn:microsoft.com/office/officeart/2005/8/layout/vList2"/>
    <dgm:cxn modelId="{AA955C06-618A-4187-AE48-2C3524BE8717}" type="presParOf" srcId="{73B2FE2F-730C-47E2-8128-9D20778BBBA4}" destId="{B274AF88-F51D-4BD8-951A-1998F423DDF6}" srcOrd="1" destOrd="0" presId="urn:microsoft.com/office/officeart/2005/8/layout/vList2"/>
    <dgm:cxn modelId="{37D0970E-799F-4EE3-A490-DFB50478B1C8}" type="presParOf" srcId="{73B2FE2F-730C-47E2-8128-9D20778BBBA4}" destId="{1954F9D6-ED9E-42CD-8534-706B0C561A12}" srcOrd="2" destOrd="0" presId="urn:microsoft.com/office/officeart/2005/8/layout/vList2"/>
    <dgm:cxn modelId="{0269E89B-0581-4F86-B7E5-A264C727F95A}" type="presParOf" srcId="{73B2FE2F-730C-47E2-8128-9D20778BBBA4}" destId="{7987573F-6D16-465F-ADB4-D01567781A37}" srcOrd="3" destOrd="0" presId="urn:microsoft.com/office/officeart/2005/8/layout/vList2"/>
    <dgm:cxn modelId="{C8770CD3-103E-45A4-B4E3-D856608212F1}" type="presParOf" srcId="{73B2FE2F-730C-47E2-8128-9D20778BBBA4}" destId="{E5E9E6F2-B935-439A-B138-EEBAEF912230}" srcOrd="4" destOrd="0" presId="urn:microsoft.com/office/officeart/2005/8/layout/vList2"/>
    <dgm:cxn modelId="{057F022C-2E28-4D53-89A2-FC5620CF2AC8}" type="presParOf" srcId="{73B2FE2F-730C-47E2-8128-9D20778BBBA4}" destId="{D7B0A97B-2D1E-41A8-B05F-B7BF5AC2FF10}" srcOrd="5" destOrd="0" presId="urn:microsoft.com/office/officeart/2005/8/layout/vList2"/>
    <dgm:cxn modelId="{8EA7CB36-E885-4B61-A15C-92233BC4179A}" type="presParOf" srcId="{73B2FE2F-730C-47E2-8128-9D20778BBBA4}" destId="{A562F927-685B-4F82-992F-68A362A09EE5}" srcOrd="6" destOrd="0" presId="urn:microsoft.com/office/officeart/2005/8/layout/vList2"/>
    <dgm:cxn modelId="{FBC6FAD4-F77C-4664-A2EB-5C1A8C187C8B}" type="presParOf" srcId="{73B2FE2F-730C-47E2-8128-9D20778BBBA4}" destId="{16261D4E-1E10-4197-92A0-4F65E4E3F38D}" srcOrd="7" destOrd="0" presId="urn:microsoft.com/office/officeart/2005/8/layout/vList2"/>
    <dgm:cxn modelId="{99CBC555-C0D7-4A89-B11A-1DC7219072EF}" type="presParOf" srcId="{73B2FE2F-730C-47E2-8128-9D20778BBBA4}" destId="{02EB60B8-D21D-4BE5-9AA7-56B3D32260C9}" srcOrd="8" destOrd="0" presId="urn:microsoft.com/office/officeart/2005/8/layout/vList2"/>
    <dgm:cxn modelId="{451A8E88-8731-4DC9-AB3F-9CCE4DAC503B}" type="presParOf" srcId="{73B2FE2F-730C-47E2-8128-9D20778BBBA4}" destId="{5844F4D1-FA42-44A3-AD90-BAAAB94C423C}" srcOrd="9" destOrd="0" presId="urn:microsoft.com/office/officeart/2005/8/layout/vList2"/>
    <dgm:cxn modelId="{7E4C818A-E9FF-4D94-A779-AA06451D0B8A}" type="presParOf" srcId="{73B2FE2F-730C-47E2-8128-9D20778BBBA4}" destId="{27ED7139-6A9E-4C27-A95E-E6702761D159}" srcOrd="10" destOrd="0" presId="urn:microsoft.com/office/officeart/2005/8/layout/vList2"/>
    <dgm:cxn modelId="{EE62F0CF-8E50-43D0-B585-00DBD61C0B3F}" type="presParOf" srcId="{73B2FE2F-730C-47E2-8128-9D20778BBBA4}" destId="{2B27BEBB-ED13-4965-81B8-A6AADD72B873}" srcOrd="11" destOrd="0" presId="urn:microsoft.com/office/officeart/2005/8/layout/vList2"/>
    <dgm:cxn modelId="{D3EF7725-8DC3-455E-92FD-BF44B0DAD589}" type="presParOf" srcId="{73B2FE2F-730C-47E2-8128-9D20778BBBA4}" destId="{F13F36E4-B9A7-4F4C-BAE6-A9490D6634E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5034B-3B75-44C4-B08B-33D6B6316752}">
      <dsp:nvSpPr>
        <dsp:cNvPr id="0" name=""/>
        <dsp:cNvSpPr/>
      </dsp:nvSpPr>
      <dsp:spPr>
        <a:xfrm>
          <a:off x="2159229" y="0"/>
          <a:ext cx="4825541" cy="5040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baseline="0" dirty="0"/>
            <a:t>RETOALIMENTACIÓN PERSONALIZADA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baseline="0" dirty="0"/>
            <a:t>ACTIVIDAD DE APRENDIZAJE</a:t>
          </a:r>
          <a:endParaRPr lang="es-CL" sz="1200" kern="1200" dirty="0"/>
        </a:p>
      </dsp:txBody>
      <dsp:txXfrm>
        <a:off x="2183835" y="24606"/>
        <a:ext cx="4776329" cy="454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FC1B1-DD36-4113-96E8-678FF0525181}">
      <dsp:nvSpPr>
        <dsp:cNvPr id="0" name=""/>
        <dsp:cNvSpPr/>
      </dsp:nvSpPr>
      <dsp:spPr>
        <a:xfrm>
          <a:off x="720068" y="5477"/>
          <a:ext cx="5472631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Análisis de textos bajo metodología Cornell</a:t>
          </a:r>
        </a:p>
      </dsp:txBody>
      <dsp:txXfrm>
        <a:off x="736060" y="21469"/>
        <a:ext cx="5440647" cy="295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EA5E7-6EF1-4A0B-AB8F-A4647DD7DAC7}">
      <dsp:nvSpPr>
        <dsp:cNvPr id="0" name=""/>
        <dsp:cNvSpPr/>
      </dsp:nvSpPr>
      <dsp:spPr>
        <a:xfrm>
          <a:off x="0" y="75193"/>
          <a:ext cx="7632848" cy="4633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1.- El título de la ficha hace mención a la temática de la que trata la ficha y, por lo tanto, articula toda la ficha resumen.</a:t>
          </a:r>
          <a:endParaRPr lang="es-CL" sz="1200" kern="1200" dirty="0"/>
        </a:p>
      </dsp:txBody>
      <dsp:txXfrm>
        <a:off x="22617" y="97810"/>
        <a:ext cx="7587614" cy="418085"/>
      </dsp:txXfrm>
    </dsp:sp>
    <dsp:sp modelId="{1954F9D6-ED9E-42CD-8534-706B0C561A12}">
      <dsp:nvSpPr>
        <dsp:cNvPr id="0" name=""/>
        <dsp:cNvSpPr/>
      </dsp:nvSpPr>
      <dsp:spPr>
        <a:xfrm>
          <a:off x="0" y="573073"/>
          <a:ext cx="7632848" cy="4633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/>
            <a:t>2. Las palabras y/o preguntas claves deben dar respuesta al título de la ficha.</a:t>
          </a:r>
          <a:endParaRPr lang="es-CL" sz="1200" kern="1200"/>
        </a:p>
      </dsp:txBody>
      <dsp:txXfrm>
        <a:off x="22617" y="595690"/>
        <a:ext cx="7587614" cy="418085"/>
      </dsp:txXfrm>
    </dsp:sp>
    <dsp:sp modelId="{E5E9E6F2-B935-439A-B138-EEBAEF912230}">
      <dsp:nvSpPr>
        <dsp:cNvPr id="0" name=""/>
        <dsp:cNvSpPr/>
      </dsp:nvSpPr>
      <dsp:spPr>
        <a:xfrm>
          <a:off x="0" y="1070953"/>
          <a:ext cx="7632848" cy="4633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/>
            <a:t>3. Las notas y/o apuntes son un texto continuo que da respuesta al a pregunta y/o palabra clave.</a:t>
          </a:r>
          <a:endParaRPr lang="es-CL" sz="1200" kern="1200"/>
        </a:p>
      </dsp:txBody>
      <dsp:txXfrm>
        <a:off x="22617" y="1093570"/>
        <a:ext cx="7587614" cy="418085"/>
      </dsp:txXfrm>
    </dsp:sp>
    <dsp:sp modelId="{A562F927-685B-4F82-992F-68A362A09EE5}">
      <dsp:nvSpPr>
        <dsp:cNvPr id="0" name=""/>
        <dsp:cNvSpPr/>
      </dsp:nvSpPr>
      <dsp:spPr>
        <a:xfrm>
          <a:off x="0" y="1568833"/>
          <a:ext cx="7632848" cy="4633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/>
            <a:t>4. Cada respuesta a la pregunta y/o palabra clave debe terminar con un ejemplo; es decir, un situación concreta que grafique la situación descrita.</a:t>
          </a:r>
          <a:endParaRPr lang="es-CL" sz="1200" kern="1200"/>
        </a:p>
      </dsp:txBody>
      <dsp:txXfrm>
        <a:off x="22617" y="1591450"/>
        <a:ext cx="7587614" cy="418085"/>
      </dsp:txXfrm>
    </dsp:sp>
    <dsp:sp modelId="{02EB60B8-D21D-4BE5-9AA7-56B3D32260C9}">
      <dsp:nvSpPr>
        <dsp:cNvPr id="0" name=""/>
        <dsp:cNvSpPr/>
      </dsp:nvSpPr>
      <dsp:spPr>
        <a:xfrm>
          <a:off x="0" y="2066713"/>
          <a:ext cx="7632848" cy="4633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/>
            <a:t>5. Las referencias deben ir en cada nota o apuntes.</a:t>
          </a:r>
          <a:endParaRPr lang="es-CL" sz="1200" kern="1200"/>
        </a:p>
      </dsp:txBody>
      <dsp:txXfrm>
        <a:off x="22617" y="2089330"/>
        <a:ext cx="7587614" cy="418085"/>
      </dsp:txXfrm>
    </dsp:sp>
    <dsp:sp modelId="{27ED7139-6A9E-4C27-A95E-E6702761D159}">
      <dsp:nvSpPr>
        <dsp:cNvPr id="0" name=""/>
        <dsp:cNvSpPr/>
      </dsp:nvSpPr>
      <dsp:spPr>
        <a:xfrm>
          <a:off x="0" y="2564593"/>
          <a:ext cx="7632848" cy="4633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/>
            <a:t>6. En el resumen con sus propias palabras deben ligarse las tres palabras claves y/o preguntas como un continuo. No deben agregarse elementos que no se hayan desarrollado en el apartado anterior.</a:t>
          </a:r>
          <a:endParaRPr lang="es-CL" sz="1200" kern="1200"/>
        </a:p>
      </dsp:txBody>
      <dsp:txXfrm>
        <a:off x="22617" y="2587210"/>
        <a:ext cx="7587614" cy="418085"/>
      </dsp:txXfrm>
    </dsp:sp>
    <dsp:sp modelId="{F13F36E4-B9A7-4F4C-BAE6-A9490D6634ED}">
      <dsp:nvSpPr>
        <dsp:cNvPr id="0" name=""/>
        <dsp:cNvSpPr/>
      </dsp:nvSpPr>
      <dsp:spPr>
        <a:xfrm>
          <a:off x="0" y="3062473"/>
          <a:ext cx="7632848" cy="4633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/>
            <a:t>7. Recuerde que las notas y/o apuntes deben ser un parafraseo. No una copia textual del texto</a:t>
          </a:r>
          <a:endParaRPr lang="es-CL" sz="1200" kern="1200"/>
        </a:p>
      </dsp:txBody>
      <dsp:txXfrm>
        <a:off x="22617" y="3085090"/>
        <a:ext cx="7587614" cy="418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2020-11-13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97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4095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0E9FC1C-8929-45C7-953A-CDC7383FF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 dirty="0"/>
              <a:t>Buenos días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C92BB4-1F6E-4A7A-8313-75A805ABAA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dirty="0"/>
              <a:t>Esperaremos unos 5 minutos antes de empezar.</a:t>
            </a:r>
          </a:p>
        </p:txBody>
      </p:sp>
      <p:pic>
        <p:nvPicPr>
          <p:cNvPr id="2050" name="Picture 2" descr="En Cinco Minutos A Doce En El Reloj De Línea Ovalada Fotos, Retratos,  Imágenes Y Fotografía De Archivo Libres De Derecho. Image 21346472.">
            <a:extLst>
              <a:ext uri="{FF2B5EF4-FFF2-40B4-BE49-F238E27FC236}">
                <a16:creationId xmlns:a16="http://schemas.microsoft.com/office/drawing/2014/main" id="{FEF93425-41BB-46DC-B8F5-C4059C2E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45" y="1580753"/>
            <a:ext cx="3681611" cy="30792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8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D318CEF-68AD-4FA8-8B85-7081E843D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517930"/>
              </p:ext>
            </p:extLst>
          </p:nvPr>
        </p:nvGraphicFramePr>
        <p:xfrm>
          <a:off x="-108520" y="339502"/>
          <a:ext cx="9144000" cy="50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B45CCE3-37CE-400A-9FFA-71A405111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597145"/>
              </p:ext>
            </p:extLst>
          </p:nvPr>
        </p:nvGraphicFramePr>
        <p:xfrm>
          <a:off x="2915816" y="867717"/>
          <a:ext cx="6912768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Metodología</a:t>
            </a:r>
            <a:r>
              <a:rPr lang="en-US" altLang="ko-KR" dirty="0"/>
              <a:t> Cornell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3A3C522-A721-46F8-B659-15CBF5570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 b="1" dirty="0"/>
              <a:t>Aspectos a considerar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403D581-43D5-4251-A22A-D86E975FF73D}"/>
              </a:ext>
            </a:extLst>
          </p:cNvPr>
          <p:cNvGraphicFramePr/>
          <p:nvPr/>
        </p:nvGraphicFramePr>
        <p:xfrm>
          <a:off x="827584" y="1280923"/>
          <a:ext cx="7632848" cy="360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4EA5E7-6EF1-4A0B-AB8F-A4647DD7D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24EA5E7-6EF1-4A0B-AB8F-A4647DD7D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54F9D6-ED9E-42CD-8534-706B0C561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1954F9D6-ED9E-42CD-8534-706B0C561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E9E6F2-B935-439A-B138-EEBAEF912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E5E9E6F2-B935-439A-B138-EEBAEF912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2F927-685B-4F82-992F-68A362A09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A562F927-685B-4F82-992F-68A362A09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EB60B8-D21D-4BE5-9AA7-56B3D3226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02EB60B8-D21D-4BE5-9AA7-56B3D3226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ED7139-6A9E-4C27-A95E-E6702761D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27ED7139-6A9E-4C27-A95E-E6702761D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3F36E4-B9A7-4F4C-BAE6-A9490D663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F13F36E4-B9A7-4F4C-BAE6-A9490D663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1EE22F4-7845-43FB-BEC4-2861FF8FA78A}"/>
              </a:ext>
            </a:extLst>
          </p:cNvPr>
          <p:cNvSpPr/>
          <p:nvPr/>
        </p:nvSpPr>
        <p:spPr>
          <a:xfrm>
            <a:off x="4139952" y="627534"/>
            <a:ext cx="223224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Dificultades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CA90CA7-981B-4E89-9719-7F52BC10BA9F}"/>
              </a:ext>
            </a:extLst>
          </p:cNvPr>
          <p:cNvSpPr/>
          <p:nvPr/>
        </p:nvSpPr>
        <p:spPr>
          <a:xfrm>
            <a:off x="4211960" y="1419622"/>
            <a:ext cx="223224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Ventajas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EF335B1-8D34-4C0F-BB2D-B382591CDA18}"/>
              </a:ext>
            </a:extLst>
          </p:cNvPr>
          <p:cNvSpPr/>
          <p:nvPr/>
        </p:nvSpPr>
        <p:spPr>
          <a:xfrm>
            <a:off x="4215653" y="2283718"/>
            <a:ext cx="223224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Proceso</a:t>
            </a:r>
          </a:p>
        </p:txBody>
      </p:sp>
    </p:spTree>
    <p:extLst>
      <p:ext uri="{BB962C8B-B14F-4D97-AF65-F5344CB8AC3E}">
        <p14:creationId xmlns:p14="http://schemas.microsoft.com/office/powerpoint/2010/main" val="315396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797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 PARCIAL</a:t>
            </a:r>
            <a:endParaRPr lang="ko-KR" altLang="en-US" b="1" dirty="0">
              <a:solidFill>
                <a:srgbClr val="797B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6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arallelogram 15"/>
          <p:cNvSpPr/>
          <p:nvPr/>
        </p:nvSpPr>
        <p:spPr>
          <a:xfrm rot="162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9"/>
          <p:cNvSpPr/>
          <p:nvPr/>
        </p:nvSpPr>
        <p:spPr>
          <a:xfrm>
            <a:off x="8134981" y="3136132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96119" y="4394793"/>
            <a:ext cx="8136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L" altLang="ko-KR" sz="1200" dirty="0">
                <a:solidFill>
                  <a:schemeClr val="bg1"/>
                </a:solidFill>
                <a:cs typeface="Arial" pitchFamily="34" charset="0"/>
              </a:rPr>
              <a:t>Medio de envío: Buzón de tareas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9C8A8EF-75FF-4612-B7AB-2863CEFB5524}"/>
              </a:ext>
            </a:extLst>
          </p:cNvPr>
          <p:cNvSpPr/>
          <p:nvPr/>
        </p:nvSpPr>
        <p:spPr>
          <a:xfrm>
            <a:off x="1475656" y="1923678"/>
            <a:ext cx="2376264" cy="10828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r>
              <a:rPr lang="es-CL" sz="2000" b="1" dirty="0"/>
              <a:t>19 de noviembre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2912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Gracias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Espero hayas podido aclarar parte </a:t>
            </a:r>
            <a:r>
              <a:rPr lang="en-US" altLang="ko-KR"/>
              <a:t>de sus </a:t>
            </a:r>
            <a:r>
              <a:rPr lang="en-US" altLang="ko-KR" dirty="0"/>
              <a:t>inquietudes</a:t>
            </a:r>
          </a:p>
        </p:txBody>
      </p:sp>
    </p:spTree>
    <p:extLst>
      <p:ext uri="{BB962C8B-B14F-4D97-AF65-F5344CB8AC3E}">
        <p14:creationId xmlns:p14="http://schemas.microsoft.com/office/powerpoint/2010/main" val="1471999237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www.freeppt7.com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223</Words>
  <Application>Microsoft Office PowerPoint</Application>
  <PresentationFormat>Presentación en pantalla (16:9)</PresentationFormat>
  <Paragraphs>24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1-https://www.freeppt7.com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LIBROS Y CLASE</dc:title>
  <dc:creator>Líder de Plantillas</dc:creator>
  <cp:lastModifiedBy>Hernán González Parra</cp:lastModifiedBy>
  <cp:revision>106</cp:revision>
  <dcterms:created xsi:type="dcterms:W3CDTF">2016-12-05T23:26:54Z</dcterms:created>
  <dcterms:modified xsi:type="dcterms:W3CDTF">2020-11-13T15:09:03Z</dcterms:modified>
</cp:coreProperties>
</file>