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8BEAE-6FEC-41A4-BBC4-015367974885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1F3DF-3791-4854-9665-C9E367DFAA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8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907A3-A364-4BAD-9E75-5372800F2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4FB326-0F4D-4D3F-A105-6F5558258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05ABD-E96D-4CEB-8C4E-7FB314AE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DABDF-01DB-448E-9AB8-26A88E7D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023113-74CE-4164-8F51-D6FCF6B5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41959-2586-4B89-AD73-ADC28E75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7AD124-9FC0-4984-BD28-E5417F907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9F38C-B1E1-4404-AF6C-EE1B2A9B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F11DA-A9B4-43E7-B6C8-8F50497F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D448C4-ABF3-440D-B946-52F170D8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2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474FC0-0248-43E3-9446-0AFBDE33A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5397F3-C242-4D12-90C3-3DB0DB905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C192B2-3D41-4B9A-BDB3-D2A17156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7EB5E3-5791-4337-A5D7-6007B2B6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13635E-6643-4605-99CA-C2E25254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5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61D1C-59BB-4A0B-BDCE-981935BE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D6B678-EE21-4798-AC5E-946B0670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3AB5A8-877F-49CB-9365-C44914AB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24398A-DEA0-4285-AB16-8709465D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1C102-02DB-4EFD-A3F4-E29490D5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1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820B2-E947-456F-80B1-4A97DC9C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CC40D9-EC79-4DB3-AC6D-D6561C3A7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867A-1806-4A7F-87DC-98F505E8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C143A7-E0EE-4312-895B-2FD64D16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517D1B-297B-4BA3-BFBE-919D891F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8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0A727-F141-45E7-9ADE-3B71E236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2D992F-538B-45AB-914E-1599F5387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69308F-1B25-4B76-B75C-DA3995DB1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55517-44EF-4669-9260-EA441630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9CD9B-B4D0-4F90-A57E-5B91A705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8C3035-2EFA-4FA2-8AB2-0B86E11C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FA027-DBBD-4931-8EBE-BAFF266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035274-1EDA-48EA-AA05-5DBB4B00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FD0D85-2F3D-4358-B3BB-60BC29A6F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C15B23-4D3B-4232-91A2-AE09452EC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CCC01F-1B03-419D-AE28-47D635684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0438D4-4A91-4C85-AA6C-3F2C14FA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500B19-50EC-4A49-9466-3C11B438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376EA3-4CF2-489B-8001-C174E5EE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272F2-B4F9-4ABA-8AE7-0B903DD8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01E154-4038-415F-BE69-6D5399DD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40EE54-6ABE-4D90-9A69-1D120E30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1A5D1D-B089-4326-8D94-23DCB899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0649EA-CFCA-45EE-A012-05F94FED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1A74F0-88D6-42A1-9CED-FA2A74E7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AB2AFF-E756-453A-AA1C-EFF601FF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3512F-37CF-49D0-B288-A10FC388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8EBFFD-5D40-4A81-A3DC-85E08200E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B5FE1D-71E4-4201-8384-201683DD3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6A071-7174-4EDD-B601-281BCA24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EFD7AC-FF21-403C-B17A-895282CD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EF3671-5B3A-4A55-A182-F569B071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A77EF-6E07-4CEF-9BDD-03E8A05A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BFC26C-DCB8-4381-824A-A065F4686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209F2B-2048-4FE4-8A6D-A5AF8F3BE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09407C-0325-4BC4-A47E-1CB14772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FBA006-B914-4280-95ED-4B9885CC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64CFE4-F52F-4C8E-9B05-A5EE5804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5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58F44C-331A-43A5-BEEB-52DC32E0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57FC30-CEAA-4716-8AE4-D0385D41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D0871-9A1E-4997-9837-D15131613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17FA6-E057-43F6-A063-38C422DD9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728C63-39F9-449F-B132-3C55D1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ven underrated benefits of travelling you should know | Candor Blog">
            <a:extLst>
              <a:ext uri="{FF2B5EF4-FFF2-40B4-BE49-F238E27FC236}">
                <a16:creationId xmlns:a16="http://schemas.microsoft.com/office/drawing/2014/main" id="{6450E9C5-CBD4-40AC-98FF-BEA3E25AC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r="28665"/>
          <a:stretch/>
        </p:blipFill>
        <p:spPr bwMode="auto"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2B05363-D529-4F8A-A3A3-7854FED2C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194857"/>
            <a:ext cx="5808448" cy="911117"/>
          </a:xfrm>
        </p:spPr>
        <p:txBody>
          <a:bodyPr>
            <a:normAutofit/>
          </a:bodyPr>
          <a:lstStyle/>
          <a:p>
            <a:pPr algn="l"/>
            <a:r>
              <a:rPr lang="es-MX" sz="2000"/>
              <a:t>Daniel Salinas Lagos</a:t>
            </a:r>
          </a:p>
          <a:p>
            <a:pPr algn="l"/>
            <a:r>
              <a:rPr lang="es-MX" sz="2000"/>
              <a:t>Colegio Cristiano Emmanuel</a:t>
            </a:r>
            <a:endParaRPr lang="es-CL" sz="2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36D1E4-2A70-4F7D-93F4-FCF94F836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797442"/>
            <a:ext cx="6270964" cy="2390459"/>
          </a:xfrm>
        </p:spPr>
        <p:txBody>
          <a:bodyPr>
            <a:normAutofit/>
          </a:bodyPr>
          <a:lstStyle/>
          <a:p>
            <a:pPr algn="l"/>
            <a:r>
              <a:rPr lang="es-MX" sz="5400"/>
              <a:t>Going to</a:t>
            </a:r>
            <a:endParaRPr lang="es-CL" sz="5400"/>
          </a:p>
        </p:txBody>
      </p:sp>
      <p:sp>
        <p:nvSpPr>
          <p:cNvPr id="1028" name="Freeform: Shape 134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136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stralia's best beaches: 10 places with superb sand 'n' surf | CNN Travel">
            <a:extLst>
              <a:ext uri="{FF2B5EF4-FFF2-40B4-BE49-F238E27FC236}">
                <a16:creationId xmlns:a16="http://schemas.microsoft.com/office/drawing/2014/main" id="{276C1F8E-D060-4091-B102-BF459EB7F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469AC-567F-4FCF-9B68-8B850B78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s-MX" sz="3600"/>
              <a:t>How to abbreviate our sentences</a:t>
            </a:r>
            <a:endParaRPr lang="es-CL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205C01-6043-484C-9670-BAA15C20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r>
              <a:rPr lang="es-MX" sz="2000" dirty="0" err="1"/>
              <a:t>We</a:t>
            </a:r>
            <a:r>
              <a:rPr lang="es-MX" sz="2000" dirty="0"/>
              <a:t> </a:t>
            </a:r>
            <a:r>
              <a:rPr lang="es-MX" sz="2000" dirty="0" err="1"/>
              <a:t>have</a:t>
            </a:r>
            <a:r>
              <a:rPr lang="es-MX" sz="2000" dirty="0"/>
              <a:t> </a:t>
            </a:r>
            <a:r>
              <a:rPr lang="es-MX" sz="2000" dirty="0" err="1"/>
              <a:t>been</a:t>
            </a:r>
            <a:r>
              <a:rPr lang="es-MX" sz="2000" dirty="0"/>
              <a:t> </a:t>
            </a:r>
            <a:r>
              <a:rPr lang="es-MX" sz="2000" dirty="0" err="1"/>
              <a:t>learning</a:t>
            </a:r>
            <a:r>
              <a:rPr lang="es-MX" sz="2000" dirty="0"/>
              <a:t> </a:t>
            </a:r>
            <a:r>
              <a:rPr lang="es-MX" sz="2000" dirty="0" err="1"/>
              <a:t>how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use “</a:t>
            </a:r>
            <a:r>
              <a:rPr lang="es-MX" sz="2000" dirty="0" err="1"/>
              <a:t>going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” </a:t>
            </a:r>
            <a:r>
              <a:rPr lang="es-MX" sz="2000" dirty="0" err="1"/>
              <a:t>correctly</a:t>
            </a:r>
            <a:r>
              <a:rPr lang="es-MX" sz="2000" dirty="0"/>
              <a:t>.</a:t>
            </a:r>
          </a:p>
          <a:p>
            <a:r>
              <a:rPr lang="es-MX" sz="2000" dirty="0" err="1"/>
              <a:t>Now</a:t>
            </a:r>
            <a:r>
              <a:rPr lang="es-MX" sz="2000" dirty="0"/>
              <a:t>, </a:t>
            </a:r>
            <a:r>
              <a:rPr lang="es-MX" sz="2000" dirty="0" err="1"/>
              <a:t>we</a:t>
            </a:r>
            <a:r>
              <a:rPr lang="es-MX" sz="2000" dirty="0"/>
              <a:t> are </a:t>
            </a:r>
            <a:r>
              <a:rPr lang="es-MX" sz="2000" dirty="0" err="1"/>
              <a:t>going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learn</a:t>
            </a:r>
            <a:r>
              <a:rPr lang="es-MX" sz="2000" dirty="0"/>
              <a:t> </a:t>
            </a:r>
            <a:r>
              <a:rPr lang="es-MX" sz="2000" dirty="0" err="1"/>
              <a:t>how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make</a:t>
            </a:r>
            <a:r>
              <a:rPr lang="es-MX" sz="2000" dirty="0"/>
              <a:t> </a:t>
            </a:r>
            <a:r>
              <a:rPr lang="es-MX" sz="2000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sentences</a:t>
            </a:r>
            <a:r>
              <a:rPr lang="es-MX" sz="2000" dirty="0"/>
              <a:t> a </a:t>
            </a:r>
            <a:r>
              <a:rPr lang="es-MX" sz="2000" dirty="0" err="1"/>
              <a:t>little</a:t>
            </a:r>
            <a:r>
              <a:rPr lang="es-MX" sz="2000" dirty="0"/>
              <a:t> bit </a:t>
            </a:r>
            <a:r>
              <a:rPr lang="es-MX" sz="2000" dirty="0" err="1"/>
              <a:t>shorter</a:t>
            </a:r>
            <a:r>
              <a:rPr lang="es-MX" sz="2000" dirty="0"/>
              <a:t>.</a:t>
            </a:r>
          </a:p>
          <a:p>
            <a:r>
              <a:rPr lang="es-MX" sz="2000" dirty="0" err="1"/>
              <a:t>For</a:t>
            </a:r>
            <a:r>
              <a:rPr lang="es-MX" sz="2000" dirty="0"/>
              <a:t> </a:t>
            </a:r>
            <a:r>
              <a:rPr lang="es-MX" sz="2000" dirty="0" err="1"/>
              <a:t>this</a:t>
            </a:r>
            <a:r>
              <a:rPr lang="es-MX" sz="2000" dirty="0"/>
              <a:t>, </a:t>
            </a:r>
            <a:r>
              <a:rPr lang="es-MX" sz="2000" dirty="0" err="1"/>
              <a:t>we</a:t>
            </a:r>
            <a:r>
              <a:rPr lang="es-MX" sz="2000" dirty="0"/>
              <a:t> </a:t>
            </a:r>
            <a:r>
              <a:rPr lang="es-MX" sz="2000" dirty="0" err="1"/>
              <a:t>eliminate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“</a:t>
            </a:r>
            <a:r>
              <a:rPr lang="es-MX" sz="2000" dirty="0" err="1"/>
              <a:t>going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” </a:t>
            </a:r>
            <a:r>
              <a:rPr lang="es-MX" sz="2000" dirty="0" err="1"/>
              <a:t>from</a:t>
            </a:r>
            <a:r>
              <a:rPr lang="es-MX" sz="2000" dirty="0"/>
              <a:t> </a:t>
            </a:r>
            <a:r>
              <a:rPr lang="es-MX" sz="2000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sentence</a:t>
            </a:r>
            <a:r>
              <a:rPr lang="es-MX" sz="2000" dirty="0"/>
              <a:t> and, </a:t>
            </a:r>
            <a:r>
              <a:rPr lang="es-MX" sz="2000" dirty="0" err="1"/>
              <a:t>instead</a:t>
            </a:r>
            <a:r>
              <a:rPr lang="es-MX" sz="2000" dirty="0"/>
              <a:t>, </a:t>
            </a:r>
            <a:r>
              <a:rPr lang="es-MX" sz="2000" dirty="0" err="1"/>
              <a:t>we</a:t>
            </a:r>
            <a:r>
              <a:rPr lang="es-MX" sz="2000" dirty="0"/>
              <a:t> </a:t>
            </a:r>
            <a:r>
              <a:rPr lang="es-MX" sz="2000" dirty="0" err="1"/>
              <a:t>add</a:t>
            </a:r>
            <a:r>
              <a:rPr lang="es-MX" sz="2000" dirty="0"/>
              <a:t> “-</a:t>
            </a:r>
            <a:r>
              <a:rPr lang="es-MX" sz="2000" dirty="0" err="1"/>
              <a:t>ing</a:t>
            </a:r>
            <a:r>
              <a:rPr lang="es-MX" sz="2000" dirty="0"/>
              <a:t>” at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end</a:t>
            </a:r>
            <a:r>
              <a:rPr lang="es-MX" sz="2000" dirty="0"/>
              <a:t> </a:t>
            </a:r>
            <a:r>
              <a:rPr lang="es-MX" sz="2000" dirty="0" err="1"/>
              <a:t>of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verb</a:t>
            </a:r>
            <a:r>
              <a:rPr lang="es-MX" sz="2000" dirty="0"/>
              <a:t> </a:t>
            </a:r>
            <a:r>
              <a:rPr lang="es-MX" sz="2000" dirty="0" err="1"/>
              <a:t>we</a:t>
            </a:r>
            <a:r>
              <a:rPr lang="es-MX" sz="2000" dirty="0"/>
              <a:t> </a:t>
            </a:r>
            <a:r>
              <a:rPr lang="es-MX" sz="2000" dirty="0" err="1"/>
              <a:t>will</a:t>
            </a:r>
            <a:r>
              <a:rPr lang="es-MX" sz="2000" dirty="0"/>
              <a:t> use.</a:t>
            </a:r>
          </a:p>
          <a:p>
            <a:r>
              <a:rPr lang="es-MX" sz="2000" dirty="0" err="1"/>
              <a:t>E.g</a:t>
            </a:r>
            <a:r>
              <a:rPr lang="es-MX" sz="2000" dirty="0"/>
              <a:t>.</a:t>
            </a:r>
          </a:p>
          <a:p>
            <a:pPr marL="0" indent="0">
              <a:buNone/>
            </a:pPr>
            <a:r>
              <a:rPr lang="es-MX" sz="2000" dirty="0"/>
              <a:t>         I am </a:t>
            </a:r>
            <a:r>
              <a:rPr lang="es-MX" sz="2000" dirty="0" err="1">
                <a:solidFill>
                  <a:srgbClr val="FF0000"/>
                </a:solidFill>
              </a:rPr>
              <a:t>going</a:t>
            </a:r>
            <a:r>
              <a:rPr lang="es-MX" sz="2000" dirty="0">
                <a:solidFill>
                  <a:srgbClr val="FF0000"/>
                </a:solidFill>
              </a:rPr>
              <a:t> </a:t>
            </a:r>
            <a:r>
              <a:rPr lang="es-MX" sz="2000" dirty="0" err="1">
                <a:solidFill>
                  <a:srgbClr val="FF0000"/>
                </a:solidFill>
              </a:rPr>
              <a:t>to</a:t>
            </a:r>
            <a:r>
              <a:rPr lang="es-MX" sz="2000" dirty="0">
                <a:solidFill>
                  <a:srgbClr val="FF0000"/>
                </a:solidFill>
              </a:rPr>
              <a:t> </a:t>
            </a:r>
            <a:r>
              <a:rPr lang="es-MX" sz="2000" dirty="0" err="1">
                <a:solidFill>
                  <a:schemeClr val="accent1"/>
                </a:solidFill>
              </a:rPr>
              <a:t>travel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beach</a:t>
            </a:r>
            <a:r>
              <a:rPr lang="es-MX" sz="2000" dirty="0"/>
              <a:t> </a:t>
            </a:r>
            <a:r>
              <a:rPr lang="es-MX" sz="2000" dirty="0" err="1"/>
              <a:t>by</a:t>
            </a:r>
            <a:r>
              <a:rPr lang="es-MX" sz="2000" dirty="0"/>
              <a:t> car.</a:t>
            </a:r>
          </a:p>
          <a:p>
            <a:pPr marL="0" indent="0">
              <a:buNone/>
            </a:pPr>
            <a:r>
              <a:rPr lang="es-MX" sz="2000" dirty="0"/>
              <a:t>         </a:t>
            </a:r>
            <a:r>
              <a:rPr lang="es-MX" sz="2000" dirty="0" err="1"/>
              <a:t>I’m</a:t>
            </a:r>
            <a:r>
              <a:rPr lang="es-MX" sz="2000" dirty="0"/>
              <a:t> </a:t>
            </a:r>
            <a:r>
              <a:rPr lang="es-MX" sz="2000" dirty="0">
                <a:solidFill>
                  <a:schemeClr val="accent1"/>
                </a:solidFill>
              </a:rPr>
              <a:t>travell</a:t>
            </a:r>
            <a:r>
              <a:rPr lang="es-MX" sz="2000" dirty="0">
                <a:solidFill>
                  <a:srgbClr val="FF0000"/>
                </a:solidFill>
              </a:rPr>
              <a:t>ing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beach</a:t>
            </a:r>
            <a:r>
              <a:rPr lang="es-MX" sz="2000" dirty="0"/>
              <a:t> </a:t>
            </a:r>
            <a:r>
              <a:rPr lang="es-MX" sz="2000" dirty="0" err="1"/>
              <a:t>by</a:t>
            </a:r>
            <a:r>
              <a:rPr lang="es-MX" sz="2000" dirty="0"/>
              <a:t> car.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een Park - Wikipedia, la enciclopedia libre">
            <a:extLst>
              <a:ext uri="{FF2B5EF4-FFF2-40B4-BE49-F238E27FC236}">
                <a16:creationId xmlns:a16="http://schemas.microsoft.com/office/drawing/2014/main" id="{09F437BA-7C87-4F7F-AB81-6AA723803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" b="9823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E4759C-6CA5-4A48-A78D-B6281551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s-MX" sz="3600"/>
              <a:t>More examples</a:t>
            </a:r>
            <a:endParaRPr lang="es-CL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78647-F396-4F5A-AF3F-0890882F5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r>
              <a:rPr lang="es-MX" sz="2000" dirty="0"/>
              <a:t>Sofia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>
                <a:solidFill>
                  <a:srgbClr val="FF0000"/>
                </a:solidFill>
              </a:rPr>
              <a:t>going</a:t>
            </a:r>
            <a:r>
              <a:rPr lang="es-MX" sz="2000" dirty="0">
                <a:solidFill>
                  <a:srgbClr val="FF0000"/>
                </a:solidFill>
              </a:rPr>
              <a:t> </a:t>
            </a:r>
            <a:r>
              <a:rPr lang="es-MX" sz="2000" dirty="0" err="1">
                <a:solidFill>
                  <a:srgbClr val="FF0000"/>
                </a:solidFill>
              </a:rPr>
              <a:t>to</a:t>
            </a:r>
            <a:r>
              <a:rPr lang="es-MX" sz="2000" dirty="0"/>
              <a:t> </a:t>
            </a:r>
            <a:r>
              <a:rPr lang="es-MX" sz="2000" dirty="0" err="1">
                <a:solidFill>
                  <a:schemeClr val="accent1"/>
                </a:solidFill>
              </a:rPr>
              <a:t>spend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day</a:t>
            </a:r>
            <a:r>
              <a:rPr lang="es-MX" sz="2000" dirty="0"/>
              <a:t> in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park</a:t>
            </a:r>
            <a:r>
              <a:rPr lang="es-MX" sz="2000" dirty="0"/>
              <a:t>.</a:t>
            </a:r>
          </a:p>
          <a:p>
            <a:r>
              <a:rPr lang="es-MX" sz="2000" dirty="0"/>
              <a:t>Sofia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>
                <a:solidFill>
                  <a:schemeClr val="accent1"/>
                </a:solidFill>
              </a:rPr>
              <a:t>spend</a:t>
            </a:r>
            <a:r>
              <a:rPr lang="es-MX" sz="2000" dirty="0" err="1">
                <a:solidFill>
                  <a:srgbClr val="FF0000"/>
                </a:solidFill>
              </a:rPr>
              <a:t>ing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day</a:t>
            </a:r>
            <a:r>
              <a:rPr lang="es-MX" sz="2000" dirty="0"/>
              <a:t> in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park</a:t>
            </a:r>
            <a:r>
              <a:rPr lang="es-MX" sz="2000" dirty="0"/>
              <a:t>.</a:t>
            </a:r>
          </a:p>
          <a:p>
            <a:endParaRPr lang="es-MX" sz="2000" dirty="0"/>
          </a:p>
          <a:p>
            <a:r>
              <a:rPr lang="es-MX" sz="2000" dirty="0"/>
              <a:t>Pablo and Zach are </a:t>
            </a:r>
            <a:r>
              <a:rPr lang="es-MX" sz="2000" dirty="0" err="1">
                <a:solidFill>
                  <a:srgbClr val="FF0000"/>
                </a:solidFill>
              </a:rPr>
              <a:t>going</a:t>
            </a:r>
            <a:r>
              <a:rPr lang="es-MX" sz="2000" dirty="0">
                <a:solidFill>
                  <a:srgbClr val="FF0000"/>
                </a:solidFill>
              </a:rPr>
              <a:t> </a:t>
            </a:r>
            <a:r>
              <a:rPr lang="es-MX" sz="2000" dirty="0" err="1">
                <a:solidFill>
                  <a:srgbClr val="FF0000"/>
                </a:solidFill>
              </a:rPr>
              <a:t>to</a:t>
            </a:r>
            <a:r>
              <a:rPr lang="es-MX" sz="2000" dirty="0"/>
              <a:t> </a:t>
            </a:r>
            <a:r>
              <a:rPr lang="es-MX" sz="2000" dirty="0" err="1">
                <a:solidFill>
                  <a:schemeClr val="accent1"/>
                </a:solidFill>
              </a:rPr>
              <a:t>go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cinema.</a:t>
            </a:r>
          </a:p>
          <a:p>
            <a:r>
              <a:rPr lang="es-MX" sz="2000" dirty="0"/>
              <a:t>Pablo and Zach are </a:t>
            </a:r>
            <a:r>
              <a:rPr lang="es-MX" sz="2000" dirty="0" err="1">
                <a:solidFill>
                  <a:schemeClr val="accent1"/>
                </a:solidFill>
              </a:rPr>
              <a:t>go</a:t>
            </a:r>
            <a:r>
              <a:rPr lang="es-MX" sz="2000" dirty="0" err="1">
                <a:solidFill>
                  <a:srgbClr val="FF0000"/>
                </a:solidFill>
              </a:rPr>
              <a:t>ing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cinema.</a:t>
            </a:r>
          </a:p>
          <a:p>
            <a:endParaRPr lang="es-MX" sz="2000" dirty="0"/>
          </a:p>
          <a:p>
            <a:r>
              <a:rPr lang="es-MX" sz="2000" dirty="0" err="1"/>
              <a:t>I’m</a:t>
            </a:r>
            <a:r>
              <a:rPr lang="es-MX" sz="2000" dirty="0"/>
              <a:t> </a:t>
            </a:r>
            <a:r>
              <a:rPr lang="es-MX" sz="2000" dirty="0" err="1"/>
              <a:t>not</a:t>
            </a:r>
            <a:r>
              <a:rPr lang="es-MX" sz="2000" dirty="0"/>
              <a:t> </a:t>
            </a:r>
            <a:r>
              <a:rPr lang="es-MX" sz="2000" dirty="0" err="1">
                <a:solidFill>
                  <a:srgbClr val="FF0000"/>
                </a:solidFill>
              </a:rPr>
              <a:t>going</a:t>
            </a:r>
            <a:r>
              <a:rPr lang="es-MX" sz="2000" dirty="0">
                <a:solidFill>
                  <a:srgbClr val="FF0000"/>
                </a:solidFill>
              </a:rPr>
              <a:t> </a:t>
            </a:r>
            <a:r>
              <a:rPr lang="es-MX" sz="2000" dirty="0" err="1">
                <a:solidFill>
                  <a:srgbClr val="FF0000"/>
                </a:solidFill>
              </a:rPr>
              <a:t>to</a:t>
            </a:r>
            <a:r>
              <a:rPr lang="es-MX" sz="2000" dirty="0"/>
              <a:t> </a:t>
            </a:r>
            <a:r>
              <a:rPr lang="es-MX" sz="2000" dirty="0" err="1">
                <a:solidFill>
                  <a:schemeClr val="accent1"/>
                </a:solidFill>
              </a:rPr>
              <a:t>arrive</a:t>
            </a:r>
            <a:r>
              <a:rPr lang="es-MX" sz="2000" dirty="0"/>
              <a:t> home </a:t>
            </a:r>
            <a:r>
              <a:rPr lang="es-MX" sz="2000" dirty="0" err="1"/>
              <a:t>until</a:t>
            </a:r>
            <a:r>
              <a:rPr lang="es-MX" sz="2000" dirty="0"/>
              <a:t> Friday.</a:t>
            </a:r>
          </a:p>
          <a:p>
            <a:r>
              <a:rPr lang="es-MX" sz="2000" dirty="0" err="1"/>
              <a:t>I’m</a:t>
            </a:r>
            <a:r>
              <a:rPr lang="es-MX" sz="2000" dirty="0"/>
              <a:t> </a:t>
            </a:r>
            <a:r>
              <a:rPr lang="es-MX" sz="2000" dirty="0" err="1"/>
              <a:t>not</a:t>
            </a:r>
            <a:r>
              <a:rPr lang="es-MX" sz="2000" dirty="0"/>
              <a:t> </a:t>
            </a:r>
            <a:r>
              <a:rPr lang="es-MX" sz="2000" dirty="0" err="1">
                <a:solidFill>
                  <a:schemeClr val="accent1"/>
                </a:solidFill>
              </a:rPr>
              <a:t>arriv</a:t>
            </a:r>
            <a:r>
              <a:rPr lang="es-MX" sz="2000" dirty="0" err="1">
                <a:solidFill>
                  <a:srgbClr val="FF0000"/>
                </a:solidFill>
              </a:rPr>
              <a:t>ing</a:t>
            </a:r>
            <a:r>
              <a:rPr lang="es-MX" sz="2000" dirty="0"/>
              <a:t> home </a:t>
            </a:r>
            <a:r>
              <a:rPr lang="es-MX" sz="2000" dirty="0" err="1"/>
              <a:t>until</a:t>
            </a:r>
            <a:r>
              <a:rPr lang="es-MX" sz="2000" dirty="0"/>
              <a:t> Friday.</a:t>
            </a:r>
            <a:endParaRPr lang="es-CL" sz="20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0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write real estate ads that sell (real life advertisement examples)">
            <a:extLst>
              <a:ext uri="{FF2B5EF4-FFF2-40B4-BE49-F238E27FC236}">
                <a16:creationId xmlns:a16="http://schemas.microsoft.com/office/drawing/2014/main" id="{E10574EB-F4D2-4047-A955-3AD440E5F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3" b="9867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38604D-4ECC-45D2-AFA0-0868516D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s-MX" sz="3600"/>
              <a:t>Activity: Writing a letter</a:t>
            </a:r>
            <a:endParaRPr lang="es-CL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1EF5B-F78E-4BB1-89BA-121A3C07B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r>
              <a:rPr lang="es-MX" sz="2000" dirty="0" err="1"/>
              <a:t>You</a:t>
            </a:r>
            <a:r>
              <a:rPr lang="es-MX" sz="2000" dirty="0"/>
              <a:t> are </a:t>
            </a:r>
            <a:r>
              <a:rPr lang="es-MX" sz="2000" dirty="0" err="1"/>
              <a:t>going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write</a:t>
            </a:r>
            <a:r>
              <a:rPr lang="es-MX" sz="2000" dirty="0"/>
              <a:t> a </a:t>
            </a:r>
            <a:r>
              <a:rPr lang="es-MX" sz="2000" dirty="0" err="1"/>
              <a:t>letter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some</a:t>
            </a:r>
            <a:r>
              <a:rPr lang="es-MX" sz="2000" dirty="0"/>
              <a:t> </a:t>
            </a:r>
            <a:r>
              <a:rPr lang="es-MX" sz="2000" dirty="0" err="1"/>
              <a:t>friend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tell</a:t>
            </a:r>
            <a:r>
              <a:rPr lang="es-MX" sz="2000" dirty="0"/>
              <a:t> </a:t>
            </a:r>
            <a:r>
              <a:rPr lang="es-MX" sz="2000" dirty="0" err="1"/>
              <a:t>him</a:t>
            </a:r>
            <a:r>
              <a:rPr lang="es-MX" sz="2000" dirty="0"/>
              <a:t> </a:t>
            </a:r>
            <a:r>
              <a:rPr lang="es-MX" sz="2000" dirty="0" err="1"/>
              <a:t>or</a:t>
            </a:r>
            <a:r>
              <a:rPr lang="es-MX" sz="2000" dirty="0"/>
              <a:t> </a:t>
            </a:r>
            <a:r>
              <a:rPr lang="es-MX" sz="2000" dirty="0" err="1"/>
              <a:t>her</a:t>
            </a:r>
            <a:r>
              <a:rPr lang="es-MX" sz="2000" dirty="0"/>
              <a:t> </a:t>
            </a:r>
            <a:r>
              <a:rPr lang="es-MX" sz="2000" dirty="0" err="1"/>
              <a:t>your</a:t>
            </a:r>
            <a:r>
              <a:rPr lang="es-MX" sz="2000" dirty="0"/>
              <a:t> </a:t>
            </a:r>
            <a:r>
              <a:rPr lang="es-MX" sz="2000" dirty="0" err="1"/>
              <a:t>plans</a:t>
            </a:r>
            <a:r>
              <a:rPr lang="es-MX" sz="2000" dirty="0"/>
              <a:t> </a:t>
            </a:r>
            <a:r>
              <a:rPr lang="es-MX" sz="2000" dirty="0" err="1"/>
              <a:t>for</a:t>
            </a:r>
            <a:r>
              <a:rPr lang="es-MX" sz="2000" dirty="0"/>
              <a:t> </a:t>
            </a:r>
            <a:r>
              <a:rPr lang="es-MX" sz="2000" dirty="0" err="1"/>
              <a:t>this</a:t>
            </a:r>
            <a:r>
              <a:rPr lang="es-MX" sz="2000" dirty="0"/>
              <a:t> </a:t>
            </a:r>
            <a:r>
              <a:rPr lang="es-MX" sz="2000" dirty="0" err="1"/>
              <a:t>week</a:t>
            </a:r>
            <a:r>
              <a:rPr lang="es-MX" sz="2000" dirty="0"/>
              <a:t> (at </a:t>
            </a:r>
            <a:r>
              <a:rPr lang="es-MX" sz="2000" dirty="0" err="1"/>
              <a:t>least</a:t>
            </a:r>
            <a:r>
              <a:rPr lang="es-MX" sz="2000" dirty="0"/>
              <a:t> 3 </a:t>
            </a:r>
            <a:r>
              <a:rPr lang="es-MX" sz="2000" dirty="0" err="1"/>
              <a:t>activities</a:t>
            </a:r>
            <a:r>
              <a:rPr lang="es-MX" sz="2000" dirty="0"/>
              <a:t> </a:t>
            </a:r>
            <a:r>
              <a:rPr lang="es-MX" sz="2000" dirty="0" err="1"/>
              <a:t>you</a:t>
            </a:r>
            <a:r>
              <a:rPr lang="es-MX" sz="2000" dirty="0"/>
              <a:t> are </a:t>
            </a:r>
            <a:r>
              <a:rPr lang="es-MX" sz="2000" dirty="0" err="1"/>
              <a:t>planning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do </a:t>
            </a:r>
            <a:r>
              <a:rPr lang="es-MX" sz="2000" dirty="0" err="1"/>
              <a:t>this</a:t>
            </a:r>
            <a:r>
              <a:rPr lang="es-MX" sz="2000" dirty="0"/>
              <a:t> </a:t>
            </a:r>
            <a:r>
              <a:rPr lang="es-MX" sz="2000" dirty="0" err="1"/>
              <a:t>week</a:t>
            </a:r>
            <a:r>
              <a:rPr lang="es-MX" sz="2000" dirty="0"/>
              <a:t>).</a:t>
            </a:r>
          </a:p>
          <a:p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accomplish</a:t>
            </a:r>
            <a:r>
              <a:rPr lang="es-MX" sz="2000" dirty="0"/>
              <a:t> </a:t>
            </a:r>
            <a:r>
              <a:rPr lang="es-MX" sz="2000" dirty="0" err="1"/>
              <a:t>this</a:t>
            </a:r>
            <a:r>
              <a:rPr lang="es-MX" sz="2000" dirty="0"/>
              <a:t>, </a:t>
            </a:r>
            <a:r>
              <a:rPr lang="es-MX" sz="2000" dirty="0" err="1"/>
              <a:t>you</a:t>
            </a:r>
            <a:r>
              <a:rPr lang="es-MX" sz="2000" dirty="0"/>
              <a:t> are </a:t>
            </a:r>
            <a:r>
              <a:rPr lang="es-MX" sz="2000" dirty="0" err="1"/>
              <a:t>going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use “</a:t>
            </a:r>
            <a:r>
              <a:rPr lang="es-MX" sz="2000" dirty="0" err="1"/>
              <a:t>going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” (</a:t>
            </a:r>
            <a:r>
              <a:rPr lang="es-MX" sz="2000" dirty="0" err="1"/>
              <a:t>including</a:t>
            </a:r>
            <a:r>
              <a:rPr lang="es-MX" sz="2000" dirty="0"/>
              <a:t> </a:t>
            </a:r>
            <a:r>
              <a:rPr lang="es-MX" sz="2000" dirty="0" err="1"/>
              <a:t>what</a:t>
            </a:r>
            <a:r>
              <a:rPr lang="es-MX" sz="2000" dirty="0"/>
              <a:t> </a:t>
            </a:r>
            <a:r>
              <a:rPr lang="es-MX" sz="2000" dirty="0" err="1"/>
              <a:t>we</a:t>
            </a:r>
            <a:r>
              <a:rPr lang="es-MX" sz="2000" dirty="0"/>
              <a:t> </a:t>
            </a:r>
            <a:r>
              <a:rPr lang="es-MX" sz="2000" dirty="0" err="1"/>
              <a:t>learned</a:t>
            </a:r>
            <a:r>
              <a:rPr lang="es-MX" sz="2000" dirty="0"/>
              <a:t> </a:t>
            </a:r>
            <a:r>
              <a:rPr lang="es-MX" sz="2000" dirty="0" err="1"/>
              <a:t>today</a:t>
            </a:r>
            <a:r>
              <a:rPr lang="es-MX" sz="2000" dirty="0"/>
              <a:t>).</a:t>
            </a:r>
          </a:p>
          <a:p>
            <a:r>
              <a:rPr lang="es-MX" sz="2000" dirty="0"/>
              <a:t>In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next</a:t>
            </a:r>
            <a:r>
              <a:rPr lang="es-MX" sz="2000" dirty="0"/>
              <a:t> </a:t>
            </a:r>
            <a:r>
              <a:rPr lang="es-MX" sz="2000" dirty="0" err="1"/>
              <a:t>slide</a:t>
            </a:r>
            <a:r>
              <a:rPr lang="es-MX" sz="2000" dirty="0"/>
              <a:t>, I </a:t>
            </a:r>
            <a:r>
              <a:rPr lang="es-MX" sz="2000" dirty="0" err="1"/>
              <a:t>will</a:t>
            </a:r>
            <a:r>
              <a:rPr lang="es-MX" sz="2000" dirty="0"/>
              <a:t> show </a:t>
            </a:r>
            <a:r>
              <a:rPr lang="es-MX" sz="2000" dirty="0" err="1"/>
              <a:t>you</a:t>
            </a:r>
            <a:r>
              <a:rPr lang="es-MX" sz="2000" dirty="0"/>
              <a:t> </a:t>
            </a:r>
            <a:r>
              <a:rPr lang="es-MX" sz="2000" dirty="0" err="1"/>
              <a:t>an</a:t>
            </a:r>
            <a:r>
              <a:rPr lang="es-MX" sz="2000" dirty="0"/>
              <a:t> </a:t>
            </a:r>
            <a:r>
              <a:rPr lang="es-MX" sz="2000" dirty="0" err="1"/>
              <a:t>example</a:t>
            </a:r>
            <a:r>
              <a:rPr lang="es-MX" sz="2000" dirty="0"/>
              <a:t> </a:t>
            </a:r>
            <a:r>
              <a:rPr lang="es-MX" sz="2000" dirty="0" err="1"/>
              <a:t>of</a:t>
            </a:r>
            <a:r>
              <a:rPr lang="es-MX" sz="2000" dirty="0"/>
              <a:t> </a:t>
            </a:r>
            <a:r>
              <a:rPr lang="es-MX" sz="2000" dirty="0" err="1"/>
              <a:t>what</a:t>
            </a:r>
            <a:r>
              <a:rPr lang="es-MX" sz="2000" dirty="0"/>
              <a:t> </a:t>
            </a:r>
            <a:r>
              <a:rPr lang="es-MX" sz="2000" dirty="0" err="1"/>
              <a:t>you</a:t>
            </a:r>
            <a:r>
              <a:rPr lang="es-MX" sz="2000" dirty="0"/>
              <a:t> </a:t>
            </a:r>
            <a:r>
              <a:rPr lang="es-MX" sz="2000" dirty="0" err="1"/>
              <a:t>have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do. </a:t>
            </a:r>
            <a:endParaRPr lang="es-CL" sz="20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6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C9E4D6-3963-4E2C-A592-FC69EDA2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57" y="-132522"/>
            <a:ext cx="7070271" cy="68674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6653057-F32D-4D3B-9B5D-DA72B2EE035C}"/>
              </a:ext>
            </a:extLst>
          </p:cNvPr>
          <p:cNvSpPr/>
          <p:nvPr/>
        </p:nvSpPr>
        <p:spPr>
          <a:xfrm>
            <a:off x="4028661" y="2277645"/>
            <a:ext cx="4863548" cy="2413624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3486B1-CDA5-4AF9-8B04-590826B6138C}"/>
              </a:ext>
            </a:extLst>
          </p:cNvPr>
          <p:cNvSpPr txBox="1"/>
          <p:nvPr/>
        </p:nvSpPr>
        <p:spPr>
          <a:xfrm>
            <a:off x="4207251" y="2433183"/>
            <a:ext cx="4412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I’m</a:t>
            </a:r>
            <a:r>
              <a:rPr lang="es-MX" dirty="0"/>
              <a:t> </a:t>
            </a:r>
            <a:r>
              <a:rPr lang="es-MX" dirty="0" err="1"/>
              <a:t>writing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tell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plans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week</a:t>
            </a:r>
            <a:r>
              <a:rPr lang="es-MX" dirty="0"/>
              <a:t>.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Monday</a:t>
            </a:r>
            <a:r>
              <a:rPr lang="es-MX" dirty="0"/>
              <a:t>, </a:t>
            </a:r>
            <a:r>
              <a:rPr lang="es-MX" dirty="0" err="1"/>
              <a:t>I’m</a:t>
            </a:r>
            <a:r>
              <a:rPr lang="es-MX" dirty="0"/>
              <a:t> travelling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. </a:t>
            </a:r>
            <a:r>
              <a:rPr lang="es-MX" dirty="0" err="1"/>
              <a:t>We</a:t>
            </a:r>
            <a:r>
              <a:rPr lang="es-MX" dirty="0"/>
              <a:t> are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stay</a:t>
            </a:r>
            <a:r>
              <a:rPr lang="es-MX" dirty="0"/>
              <a:t> </a:t>
            </a:r>
            <a:r>
              <a:rPr lang="es-MX" dirty="0" err="1"/>
              <a:t>there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whole</a:t>
            </a:r>
            <a:r>
              <a:rPr lang="es-MX" dirty="0"/>
              <a:t> </a:t>
            </a:r>
            <a:r>
              <a:rPr lang="es-MX" dirty="0" err="1"/>
              <a:t>week</a:t>
            </a:r>
            <a:r>
              <a:rPr lang="es-MX" dirty="0"/>
              <a:t> </a:t>
            </a:r>
            <a:r>
              <a:rPr lang="es-MX" dirty="0" err="1"/>
              <a:t>because</a:t>
            </a:r>
            <a:r>
              <a:rPr lang="es-MX" dirty="0"/>
              <a:t> </a:t>
            </a:r>
            <a:r>
              <a:rPr lang="es-MX" dirty="0" err="1"/>
              <a:t>we</a:t>
            </a:r>
            <a:r>
              <a:rPr lang="es-MX" dirty="0"/>
              <a:t> are </a:t>
            </a:r>
            <a:r>
              <a:rPr lang="es-MX" dirty="0" err="1"/>
              <a:t>visiting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grandparents</a:t>
            </a:r>
            <a:r>
              <a:rPr lang="es-MX" dirty="0"/>
              <a:t>. </a:t>
            </a:r>
            <a:r>
              <a:rPr lang="es-MX" dirty="0" err="1"/>
              <a:t>There</a:t>
            </a:r>
            <a:r>
              <a:rPr lang="es-MX" dirty="0"/>
              <a:t>, </a:t>
            </a:r>
            <a:r>
              <a:rPr lang="es-MX" dirty="0" err="1"/>
              <a:t>we</a:t>
            </a:r>
            <a:r>
              <a:rPr lang="es-MX" dirty="0"/>
              <a:t> are </a:t>
            </a:r>
            <a:r>
              <a:rPr lang="es-MX" dirty="0" err="1"/>
              <a:t>celebrating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grandfather</a:t>
            </a:r>
            <a:r>
              <a:rPr lang="es-MX" dirty="0"/>
              <a:t> </a:t>
            </a:r>
            <a:r>
              <a:rPr lang="es-MX" dirty="0" err="1"/>
              <a:t>birthday</a:t>
            </a:r>
            <a:r>
              <a:rPr lang="es-MX" dirty="0"/>
              <a:t>. </a:t>
            </a:r>
            <a:r>
              <a:rPr lang="es-MX" dirty="0" err="1"/>
              <a:t>We</a:t>
            </a:r>
            <a:r>
              <a:rPr lang="es-MX" dirty="0"/>
              <a:t> are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eat</a:t>
            </a:r>
            <a:r>
              <a:rPr lang="es-MX" dirty="0"/>
              <a:t> completos and </a:t>
            </a:r>
            <a:r>
              <a:rPr lang="es-MX" dirty="0" err="1"/>
              <a:t>play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games</a:t>
            </a:r>
            <a:r>
              <a:rPr lang="es-MX" dirty="0"/>
              <a:t>. I hope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great</a:t>
            </a:r>
            <a:r>
              <a:rPr lang="es-MX" dirty="0"/>
              <a:t> </a:t>
            </a:r>
            <a:r>
              <a:rPr lang="es-MX" dirty="0" err="1"/>
              <a:t>week</a:t>
            </a:r>
            <a:r>
              <a:rPr lang="es-MX" dirty="0"/>
              <a:t> </a:t>
            </a:r>
            <a:r>
              <a:rPr lang="es-MX" dirty="0" err="1"/>
              <a:t>too</a:t>
            </a:r>
            <a:r>
              <a:rPr lang="es-MX" dirty="0"/>
              <a:t>.</a:t>
            </a:r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4F10B1-4889-485A-A652-4D6F0C9F920D}"/>
              </a:ext>
            </a:extLst>
          </p:cNvPr>
          <p:cNvSpPr/>
          <p:nvPr/>
        </p:nvSpPr>
        <p:spPr>
          <a:xfrm>
            <a:off x="4028661" y="1908313"/>
            <a:ext cx="1881809" cy="369332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31830B-3525-4978-953E-D6F2B11D798D}"/>
              </a:ext>
            </a:extLst>
          </p:cNvPr>
          <p:cNvSpPr txBox="1"/>
          <p:nvPr/>
        </p:nvSpPr>
        <p:spPr>
          <a:xfrm>
            <a:off x="4151717" y="1919836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Dear</a:t>
            </a:r>
            <a:r>
              <a:rPr lang="es-MX" dirty="0"/>
              <a:t> Thomas,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036436-44FA-4BA0-991D-9B476768426E}"/>
              </a:ext>
            </a:extLst>
          </p:cNvPr>
          <p:cNvSpPr/>
          <p:nvPr/>
        </p:nvSpPr>
        <p:spPr>
          <a:xfrm>
            <a:off x="3610903" y="4697262"/>
            <a:ext cx="1881809" cy="369332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E8301C-CBEC-4156-96DD-61EB29F4FE8F}"/>
              </a:ext>
            </a:extLst>
          </p:cNvPr>
          <p:cNvSpPr txBox="1"/>
          <p:nvPr/>
        </p:nvSpPr>
        <p:spPr>
          <a:xfrm>
            <a:off x="3711238" y="4741507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Regards</a:t>
            </a:r>
            <a:r>
              <a:rPr lang="es-MX" dirty="0"/>
              <a:t>,</a:t>
            </a:r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742815-5ABA-48C3-AE25-77DC8791E135}"/>
              </a:ext>
            </a:extLst>
          </p:cNvPr>
          <p:cNvSpPr/>
          <p:nvPr/>
        </p:nvSpPr>
        <p:spPr>
          <a:xfrm>
            <a:off x="3610903" y="284239"/>
            <a:ext cx="1881809" cy="369332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18EF7D4-FBA5-4333-98F4-DD078F0847AC}"/>
              </a:ext>
            </a:extLst>
          </p:cNvPr>
          <p:cNvSpPr/>
          <p:nvPr/>
        </p:nvSpPr>
        <p:spPr>
          <a:xfrm>
            <a:off x="3677793" y="5206333"/>
            <a:ext cx="3425372" cy="1367428"/>
          </a:xfrm>
          <a:prstGeom prst="rect">
            <a:avLst/>
          </a:prstGeom>
          <a:solidFill>
            <a:srgbClr val="F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717CC1-D24E-4A9B-BA54-3D9022B00A8B}"/>
              </a:ext>
            </a:extLst>
          </p:cNvPr>
          <p:cNvSpPr txBox="1"/>
          <p:nvPr/>
        </p:nvSpPr>
        <p:spPr>
          <a:xfrm>
            <a:off x="4081669" y="5182546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Daniel</a:t>
            </a:r>
            <a:endParaRPr lang="es-C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B74A00B-9C7D-444E-B5B8-698FD5122891}"/>
              </a:ext>
            </a:extLst>
          </p:cNvPr>
          <p:cNvSpPr txBox="1"/>
          <p:nvPr/>
        </p:nvSpPr>
        <p:spPr>
          <a:xfrm>
            <a:off x="3670853" y="231118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November</a:t>
            </a:r>
            <a:r>
              <a:rPr lang="es-MX" dirty="0"/>
              <a:t> 12, 2020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9698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314</Words>
  <Application>Microsoft Office PowerPoint</Application>
  <PresentationFormat>Panorámica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Going to</vt:lpstr>
      <vt:lpstr>How to abbreviate our sentences</vt:lpstr>
      <vt:lpstr>More examples</vt:lpstr>
      <vt:lpstr>Activity: Writing a letter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to</dc:title>
  <dc:creator>Daniel Sb</dc:creator>
  <cp:lastModifiedBy>Daniel Sb</cp:lastModifiedBy>
  <cp:revision>4</cp:revision>
  <dcterms:created xsi:type="dcterms:W3CDTF">2020-11-13T18:23:01Z</dcterms:created>
  <dcterms:modified xsi:type="dcterms:W3CDTF">2020-11-13T19:00:47Z</dcterms:modified>
</cp:coreProperties>
</file>