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16AE0D-D62E-4A05-A85F-5DF0215AACC2}"/>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A4D4931D-A24B-4D35-81B4-9D18528249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ACE25755-489C-4ED1-90CB-43BF94F7ADAE}"/>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5" name="Marcador de pie de página 4">
            <a:extLst>
              <a:ext uri="{FF2B5EF4-FFF2-40B4-BE49-F238E27FC236}">
                <a16:creationId xmlns:a16="http://schemas.microsoft.com/office/drawing/2014/main" id="{12D23AD5-C9D9-45C2-9E39-681B298B56D7}"/>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3A550B9-7C46-4DC2-8A5A-2B758316A950}"/>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2963755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E19764-7CD4-44A5-B5EE-45D93687C66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A0F32E31-5036-406B-8F62-5C819355B19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921CFFED-1311-4391-9AD2-3A091C3C7DBB}"/>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5" name="Marcador de pie de página 4">
            <a:extLst>
              <a:ext uri="{FF2B5EF4-FFF2-40B4-BE49-F238E27FC236}">
                <a16:creationId xmlns:a16="http://schemas.microsoft.com/office/drawing/2014/main" id="{4F3F46D8-7A74-4986-B6A2-00C88F6B349E}"/>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6742B855-5AA3-4FFF-9C8B-51F2F4D86915}"/>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412043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C3844C7-97F1-427D-A617-6847B41D58C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9B5F9ACF-F1EC-44C2-BF55-2B3320B179E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B9CEDA7-6D64-4F36-BB11-201F2ED7298A}"/>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5" name="Marcador de pie de página 4">
            <a:extLst>
              <a:ext uri="{FF2B5EF4-FFF2-40B4-BE49-F238E27FC236}">
                <a16:creationId xmlns:a16="http://schemas.microsoft.com/office/drawing/2014/main" id="{2B3C5E8B-1CFB-44F6-BDC2-77DBF722A526}"/>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3EDC4E1B-4031-474F-B6FB-BC13CA6122DD}"/>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1219731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A6A748-D23B-47FF-922B-FAAE1D1FDA6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DB3A4E09-CEA6-41DF-8F2D-74C3D0164E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690A93E-1BDF-4769-ADA2-7EA274B8E7EB}"/>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5" name="Marcador de pie de página 4">
            <a:extLst>
              <a:ext uri="{FF2B5EF4-FFF2-40B4-BE49-F238E27FC236}">
                <a16:creationId xmlns:a16="http://schemas.microsoft.com/office/drawing/2014/main" id="{FCDC4AEA-FA18-427A-A234-A3228A514FA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AAC34870-BF30-4AD7-A956-5DC5BD0B82E6}"/>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763049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84E4C1-151E-413C-854B-CB72F2DB5CD8}"/>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34B8C01A-C5FD-4308-8768-D5B92FBE9C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02DB0B23-E272-4BA3-8277-23DBEC68F079}"/>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5" name="Marcador de pie de página 4">
            <a:extLst>
              <a:ext uri="{FF2B5EF4-FFF2-40B4-BE49-F238E27FC236}">
                <a16:creationId xmlns:a16="http://schemas.microsoft.com/office/drawing/2014/main" id="{3710C21C-F3FB-42E4-A8CE-148B2B216DBD}"/>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77BC08CF-B252-45A2-9E23-8999ADB33280}"/>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3866477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5701B7-F6BE-4369-AF86-698681E78B9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3F25CB5-989D-4A7B-96BE-D10AA48C490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10C96426-B7A5-4A2C-A49F-33613DB2C66F}"/>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E8BB66D3-4C1F-438B-AC87-78B4D0F329EF}"/>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6" name="Marcador de pie de página 5">
            <a:extLst>
              <a:ext uri="{FF2B5EF4-FFF2-40B4-BE49-F238E27FC236}">
                <a16:creationId xmlns:a16="http://schemas.microsoft.com/office/drawing/2014/main" id="{59B54523-98E1-4942-95E3-4728402289E9}"/>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29BF0A5F-0898-4D5C-A988-25C70356DDA6}"/>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116813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C2C250-499C-4A3D-90D9-7D0FF32E237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5195949-EA61-4474-92B5-C969DC9E93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0F6A4990-6F0D-4A66-89B9-E23AEC201AF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6A6C076A-DC7D-4836-8E6F-8A8D7A635F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1157D71-7D2D-44EB-808F-6EA7A2D42E4C}"/>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594EC8C6-28CD-4F0C-A8C4-703F1EC2B820}"/>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8" name="Marcador de pie de página 7">
            <a:extLst>
              <a:ext uri="{FF2B5EF4-FFF2-40B4-BE49-F238E27FC236}">
                <a16:creationId xmlns:a16="http://schemas.microsoft.com/office/drawing/2014/main" id="{A28085D6-DDBD-48ED-83B0-72C7856AB6F6}"/>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E1DE6E8F-63FF-40C3-9849-F4AC983E8A83}"/>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732945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4C0288-F8B5-465F-8DA7-1966A79BB2AA}"/>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D2FBBA07-8B29-4A5A-97A1-6E97BAE86428}"/>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4" name="Marcador de pie de página 3">
            <a:extLst>
              <a:ext uri="{FF2B5EF4-FFF2-40B4-BE49-F238E27FC236}">
                <a16:creationId xmlns:a16="http://schemas.microsoft.com/office/drawing/2014/main" id="{547242DF-E1C4-44A4-9C6D-049039AABC12}"/>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60F87E2A-90FD-4082-A6D0-78633EA3F72C}"/>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3171313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ED25D82C-CBB3-4E4C-84ED-26644AEB9149}"/>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3" name="Marcador de pie de página 2">
            <a:extLst>
              <a:ext uri="{FF2B5EF4-FFF2-40B4-BE49-F238E27FC236}">
                <a16:creationId xmlns:a16="http://schemas.microsoft.com/office/drawing/2014/main" id="{9C906CF6-9F13-4986-9303-13A37D63EA3D}"/>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55A3AD7B-DF1E-43BD-B3B5-E9ECBB7163B1}"/>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333591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C79156-40BB-4926-A97B-04E4B293695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4CF581C-E34D-4469-A6DF-EA5B688988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AB1CC082-41AF-4461-BC36-77DCB98931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93D2708-BFD9-448F-BA34-FCC99FE9242A}"/>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6" name="Marcador de pie de página 5">
            <a:extLst>
              <a:ext uri="{FF2B5EF4-FFF2-40B4-BE49-F238E27FC236}">
                <a16:creationId xmlns:a16="http://schemas.microsoft.com/office/drawing/2014/main" id="{33378769-CF16-4ABD-9C5E-59ADB49E77C5}"/>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7894057A-131D-4A8C-BC99-5C22431FF681}"/>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85032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0AADB7-603F-4ADE-8088-9C911E31278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E8EBA18A-F95F-4513-840C-EA5CDBBB0A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10FEDD8B-797A-4768-B514-6365EBAD72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05E6F93-A7EB-40CB-A8AF-3F491405B9DE}"/>
              </a:ext>
            </a:extLst>
          </p:cNvPr>
          <p:cNvSpPr>
            <a:spLocks noGrp="1"/>
          </p:cNvSpPr>
          <p:nvPr>
            <p:ph type="dt" sz="half" idx="10"/>
          </p:nvPr>
        </p:nvSpPr>
        <p:spPr/>
        <p:txBody>
          <a:bodyPr/>
          <a:lstStyle/>
          <a:p>
            <a:fld id="{185D46D4-C389-449E-BF9F-3C104ABB2A13}" type="datetimeFigureOut">
              <a:rPr lang="es-CL" smtClean="0"/>
              <a:t>13-11-2020</a:t>
            </a:fld>
            <a:endParaRPr lang="es-CL"/>
          </a:p>
        </p:txBody>
      </p:sp>
      <p:sp>
        <p:nvSpPr>
          <p:cNvPr id="6" name="Marcador de pie de página 5">
            <a:extLst>
              <a:ext uri="{FF2B5EF4-FFF2-40B4-BE49-F238E27FC236}">
                <a16:creationId xmlns:a16="http://schemas.microsoft.com/office/drawing/2014/main" id="{6B2A3756-A2F8-4C2C-80A0-365D2C8B933C}"/>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3005F3D-30EA-40E8-A3BB-44641E869327}"/>
              </a:ext>
            </a:extLst>
          </p:cNvPr>
          <p:cNvSpPr>
            <a:spLocks noGrp="1"/>
          </p:cNvSpPr>
          <p:nvPr>
            <p:ph type="sldNum" sz="quarter" idx="12"/>
          </p:nvPr>
        </p:nvSpPr>
        <p:spPr/>
        <p:txBody>
          <a:bodyPr/>
          <a:lstStyle/>
          <a:p>
            <a:fld id="{B2B10142-97D7-4B3E-83F4-505A5AC1B85C}" type="slidenum">
              <a:rPr lang="es-CL" smtClean="0"/>
              <a:t>‹Nº›</a:t>
            </a:fld>
            <a:endParaRPr lang="es-CL"/>
          </a:p>
        </p:txBody>
      </p:sp>
    </p:spTree>
    <p:extLst>
      <p:ext uri="{BB962C8B-B14F-4D97-AF65-F5344CB8AC3E}">
        <p14:creationId xmlns:p14="http://schemas.microsoft.com/office/powerpoint/2010/main" val="922472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0922F33-8B8B-48A1-AA2B-40534B443B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883F4C57-4D3E-49DF-82A0-4762D1F5EA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712AB507-9613-4231-8203-1E459BFC8A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D46D4-C389-449E-BF9F-3C104ABB2A13}" type="datetimeFigureOut">
              <a:rPr lang="es-CL" smtClean="0"/>
              <a:t>13-11-2020</a:t>
            </a:fld>
            <a:endParaRPr lang="es-CL"/>
          </a:p>
        </p:txBody>
      </p:sp>
      <p:sp>
        <p:nvSpPr>
          <p:cNvPr id="5" name="Marcador de pie de página 4">
            <a:extLst>
              <a:ext uri="{FF2B5EF4-FFF2-40B4-BE49-F238E27FC236}">
                <a16:creationId xmlns:a16="http://schemas.microsoft.com/office/drawing/2014/main" id="{A9AC48BD-CF69-4CA3-BD29-7FD2BDFE65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6F41CE47-AF49-4B7C-9DF9-F747BAD168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B10142-97D7-4B3E-83F4-505A5AC1B85C}" type="slidenum">
              <a:rPr lang="es-CL" smtClean="0"/>
              <a:t>‹Nº›</a:t>
            </a:fld>
            <a:endParaRPr lang="es-CL"/>
          </a:p>
        </p:txBody>
      </p:sp>
    </p:spTree>
    <p:extLst>
      <p:ext uri="{BB962C8B-B14F-4D97-AF65-F5344CB8AC3E}">
        <p14:creationId xmlns:p14="http://schemas.microsoft.com/office/powerpoint/2010/main" val="2635336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3 most celebrated Portuguese traditions - Discover Walks Lisbon">
            <a:extLst>
              <a:ext uri="{FF2B5EF4-FFF2-40B4-BE49-F238E27FC236}">
                <a16:creationId xmlns:a16="http://schemas.microsoft.com/office/drawing/2014/main" id="{D15AFA3D-0036-401C-8052-995EBC5DDDA0}"/>
              </a:ext>
            </a:extLst>
          </p:cNvPr>
          <p:cNvPicPr>
            <a:picLocks noChangeAspect="1" noChangeArrowheads="1"/>
          </p:cNvPicPr>
          <p:nvPr/>
        </p:nvPicPr>
        <p:blipFill rotWithShape="1">
          <a:blip r:embed="rId2">
            <a:alphaModFix amt="35000"/>
            <a:extLst>
              <a:ext uri="{28A0092B-C50C-407E-A947-70E740481C1C}">
                <a14:useLocalDpi xmlns:a14="http://schemas.microsoft.com/office/drawing/2010/main" val="0"/>
              </a:ext>
            </a:extLst>
          </a:blip>
          <a:srcRect t="15413"/>
          <a:stretch/>
        </p:blipFill>
        <p:spPr bwMode="auto">
          <a:xfrm>
            <a:off x="20" y="1"/>
            <a:ext cx="1219198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a:extLst>
              <a:ext uri="{FF2B5EF4-FFF2-40B4-BE49-F238E27FC236}">
                <a16:creationId xmlns:a16="http://schemas.microsoft.com/office/drawing/2014/main" id="{9FA71DE8-FF68-433F-BA1D-C8EDE51319C1}"/>
              </a:ext>
            </a:extLst>
          </p:cNvPr>
          <p:cNvSpPr>
            <a:spLocks noGrp="1"/>
          </p:cNvSpPr>
          <p:nvPr>
            <p:ph type="title"/>
          </p:nvPr>
        </p:nvSpPr>
        <p:spPr>
          <a:xfrm>
            <a:off x="838201" y="1065862"/>
            <a:ext cx="3313164" cy="4726276"/>
          </a:xfrm>
        </p:spPr>
        <p:txBody>
          <a:bodyPr>
            <a:normAutofit/>
          </a:bodyPr>
          <a:lstStyle/>
          <a:p>
            <a:pPr algn="r"/>
            <a:r>
              <a:rPr lang="es-MX" sz="4000">
                <a:solidFill>
                  <a:srgbClr val="FFFFFF"/>
                </a:solidFill>
              </a:rPr>
              <a:t>Activity:</a:t>
            </a:r>
            <a:endParaRPr lang="es-CL" sz="4000">
              <a:solidFill>
                <a:srgbClr val="FFFFFF"/>
              </a:solidFill>
            </a:endParaRPr>
          </a:p>
        </p:txBody>
      </p:sp>
      <p:cxnSp>
        <p:nvCxnSpPr>
          <p:cNvPr id="75" name="Straight Connector 74">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Marcador de contenido 2">
            <a:extLst>
              <a:ext uri="{FF2B5EF4-FFF2-40B4-BE49-F238E27FC236}">
                <a16:creationId xmlns:a16="http://schemas.microsoft.com/office/drawing/2014/main" id="{D875008F-A24E-4522-B5D8-48DC0A980F82}"/>
              </a:ext>
            </a:extLst>
          </p:cNvPr>
          <p:cNvSpPr>
            <a:spLocks noGrp="1"/>
          </p:cNvSpPr>
          <p:nvPr>
            <p:ph idx="1"/>
          </p:nvPr>
        </p:nvSpPr>
        <p:spPr>
          <a:xfrm>
            <a:off x="5155379" y="1065862"/>
            <a:ext cx="5744685" cy="4726276"/>
          </a:xfrm>
        </p:spPr>
        <p:txBody>
          <a:bodyPr anchor="ctr">
            <a:normAutofit/>
          </a:bodyPr>
          <a:lstStyle/>
          <a:p>
            <a:pPr marL="514350" indent="-514350">
              <a:buFont typeface="+mj-lt"/>
              <a:buAutoNum type="arabicPeriod"/>
            </a:pPr>
            <a:r>
              <a:rPr lang="es-MX" sz="2000" dirty="0" err="1">
                <a:solidFill>
                  <a:srgbClr val="FFFFFF"/>
                </a:solidFill>
              </a:rPr>
              <a:t>Choose</a:t>
            </a:r>
            <a:r>
              <a:rPr lang="es-MX" sz="2000" dirty="0">
                <a:solidFill>
                  <a:srgbClr val="FFFFFF"/>
                </a:solidFill>
              </a:rPr>
              <a:t> </a:t>
            </a:r>
            <a:r>
              <a:rPr lang="es-MX" sz="2000" dirty="0" err="1">
                <a:solidFill>
                  <a:srgbClr val="FFFFFF"/>
                </a:solidFill>
              </a:rPr>
              <a:t>any</a:t>
            </a:r>
            <a:r>
              <a:rPr lang="es-MX" sz="2000" dirty="0">
                <a:solidFill>
                  <a:srgbClr val="FFFFFF"/>
                </a:solidFill>
              </a:rPr>
              <a:t> </a:t>
            </a:r>
            <a:r>
              <a:rPr lang="es-MX" sz="2000" dirty="0" err="1">
                <a:solidFill>
                  <a:srgbClr val="FFFFFF"/>
                </a:solidFill>
              </a:rPr>
              <a:t>tradition</a:t>
            </a:r>
            <a:r>
              <a:rPr lang="es-MX" sz="2000" dirty="0">
                <a:solidFill>
                  <a:srgbClr val="FFFFFF"/>
                </a:solidFill>
              </a:rPr>
              <a:t> </a:t>
            </a:r>
            <a:r>
              <a:rPr lang="es-MX" sz="2000" dirty="0" err="1">
                <a:solidFill>
                  <a:srgbClr val="FFFFFF"/>
                </a:solidFill>
              </a:rPr>
              <a:t>you</a:t>
            </a:r>
            <a:r>
              <a:rPr lang="es-MX" sz="2000" dirty="0">
                <a:solidFill>
                  <a:srgbClr val="FFFFFF"/>
                </a:solidFill>
              </a:rPr>
              <a:t> </a:t>
            </a:r>
            <a:r>
              <a:rPr lang="es-MX" sz="2000" dirty="0" err="1">
                <a:solidFill>
                  <a:srgbClr val="FFFFFF"/>
                </a:solidFill>
              </a:rPr>
              <a:t>might</a:t>
            </a:r>
            <a:r>
              <a:rPr lang="es-MX" sz="2000" dirty="0">
                <a:solidFill>
                  <a:srgbClr val="FFFFFF"/>
                </a:solidFill>
              </a:rPr>
              <a:t> </a:t>
            </a:r>
            <a:r>
              <a:rPr lang="es-MX" sz="2000" dirty="0" err="1">
                <a:solidFill>
                  <a:srgbClr val="FFFFFF"/>
                </a:solidFill>
              </a:rPr>
              <a:t>like</a:t>
            </a:r>
            <a:r>
              <a:rPr lang="es-MX" sz="2000" dirty="0">
                <a:solidFill>
                  <a:srgbClr val="FFFFFF"/>
                </a:solidFill>
              </a:rPr>
              <a:t>.</a:t>
            </a:r>
          </a:p>
          <a:p>
            <a:pPr marL="514350" indent="-514350">
              <a:buFont typeface="+mj-lt"/>
              <a:buAutoNum type="arabicPeriod"/>
            </a:pPr>
            <a:r>
              <a:rPr lang="es-MX" sz="2000" dirty="0" err="1">
                <a:solidFill>
                  <a:srgbClr val="FFFFFF"/>
                </a:solidFill>
              </a:rPr>
              <a:t>Answer</a:t>
            </a:r>
            <a:r>
              <a:rPr lang="es-MX" sz="2000" dirty="0">
                <a:solidFill>
                  <a:srgbClr val="FFFFFF"/>
                </a:solidFill>
              </a:rPr>
              <a:t> </a:t>
            </a:r>
            <a:r>
              <a:rPr lang="es-MX" sz="2000" dirty="0" err="1">
                <a:solidFill>
                  <a:srgbClr val="FFFFFF"/>
                </a:solidFill>
              </a:rPr>
              <a:t>the</a:t>
            </a:r>
            <a:r>
              <a:rPr lang="es-MX" sz="2000" dirty="0">
                <a:solidFill>
                  <a:srgbClr val="FFFFFF"/>
                </a:solidFill>
              </a:rPr>
              <a:t> </a:t>
            </a:r>
            <a:r>
              <a:rPr lang="es-MX" sz="2000" dirty="0" err="1">
                <a:solidFill>
                  <a:srgbClr val="FFFFFF"/>
                </a:solidFill>
              </a:rPr>
              <a:t>following</a:t>
            </a:r>
            <a:r>
              <a:rPr lang="es-MX" sz="2000" dirty="0">
                <a:solidFill>
                  <a:srgbClr val="FFFFFF"/>
                </a:solidFill>
              </a:rPr>
              <a:t> </a:t>
            </a:r>
            <a:r>
              <a:rPr lang="es-MX" sz="2000" dirty="0" err="1">
                <a:solidFill>
                  <a:srgbClr val="FFFFFF"/>
                </a:solidFill>
              </a:rPr>
              <a:t>questions</a:t>
            </a:r>
            <a:r>
              <a:rPr lang="es-MX" sz="2000" dirty="0">
                <a:solidFill>
                  <a:srgbClr val="FFFFFF"/>
                </a:solidFill>
              </a:rPr>
              <a:t>:</a:t>
            </a:r>
          </a:p>
          <a:p>
            <a:pPr marL="0" indent="0">
              <a:buNone/>
            </a:pPr>
            <a:r>
              <a:rPr lang="es-CL" sz="2000" dirty="0">
                <a:solidFill>
                  <a:srgbClr val="FFFFFF"/>
                </a:solidFill>
              </a:rPr>
              <a:t>         a) </a:t>
            </a:r>
            <a:r>
              <a:rPr lang="es-CL" sz="2000" dirty="0" err="1">
                <a:solidFill>
                  <a:srgbClr val="FFFFFF"/>
                </a:solidFill>
              </a:rPr>
              <a:t>What</a:t>
            </a:r>
            <a:r>
              <a:rPr lang="es-CL" sz="2000" dirty="0">
                <a:solidFill>
                  <a:srgbClr val="FFFFFF"/>
                </a:solidFill>
              </a:rPr>
              <a:t> </a:t>
            </a:r>
            <a:r>
              <a:rPr lang="es-CL" sz="2000" dirty="0" err="1">
                <a:solidFill>
                  <a:srgbClr val="FFFFFF"/>
                </a:solidFill>
              </a:rPr>
              <a:t>is</a:t>
            </a:r>
            <a:r>
              <a:rPr lang="es-CL" sz="2000" dirty="0">
                <a:solidFill>
                  <a:srgbClr val="FFFFFF"/>
                </a:solidFill>
              </a:rPr>
              <a:t> </a:t>
            </a:r>
            <a:r>
              <a:rPr lang="es-CL" sz="2000" dirty="0" err="1">
                <a:solidFill>
                  <a:srgbClr val="FFFFFF"/>
                </a:solidFill>
              </a:rPr>
              <a:t>the</a:t>
            </a:r>
            <a:r>
              <a:rPr lang="es-CL" sz="2000" dirty="0">
                <a:solidFill>
                  <a:srgbClr val="FFFFFF"/>
                </a:solidFill>
              </a:rPr>
              <a:t> </a:t>
            </a:r>
            <a:r>
              <a:rPr lang="es-CL" sz="2000" dirty="0" err="1">
                <a:solidFill>
                  <a:srgbClr val="FFFFFF"/>
                </a:solidFill>
              </a:rPr>
              <a:t>name</a:t>
            </a:r>
            <a:r>
              <a:rPr lang="es-CL" sz="2000" dirty="0">
                <a:solidFill>
                  <a:srgbClr val="FFFFFF"/>
                </a:solidFill>
              </a:rPr>
              <a:t> </a:t>
            </a:r>
            <a:r>
              <a:rPr lang="es-CL" sz="2000" dirty="0" err="1">
                <a:solidFill>
                  <a:srgbClr val="FFFFFF"/>
                </a:solidFill>
              </a:rPr>
              <a:t>of</a:t>
            </a:r>
            <a:r>
              <a:rPr lang="es-CL" sz="2000" dirty="0">
                <a:solidFill>
                  <a:srgbClr val="FFFFFF"/>
                </a:solidFill>
              </a:rPr>
              <a:t> </a:t>
            </a:r>
            <a:r>
              <a:rPr lang="es-CL" sz="2000" dirty="0" err="1">
                <a:solidFill>
                  <a:srgbClr val="FFFFFF"/>
                </a:solidFill>
              </a:rPr>
              <a:t>the</a:t>
            </a:r>
            <a:r>
              <a:rPr lang="es-CL" sz="2000" dirty="0">
                <a:solidFill>
                  <a:srgbClr val="FFFFFF"/>
                </a:solidFill>
              </a:rPr>
              <a:t> </a:t>
            </a:r>
            <a:r>
              <a:rPr lang="es-CL" sz="2000" dirty="0" err="1">
                <a:solidFill>
                  <a:srgbClr val="FFFFFF"/>
                </a:solidFill>
              </a:rPr>
              <a:t>tradition</a:t>
            </a:r>
            <a:r>
              <a:rPr lang="es-CL" sz="2000" dirty="0">
                <a:solidFill>
                  <a:srgbClr val="FFFFFF"/>
                </a:solidFill>
              </a:rPr>
              <a:t>?</a:t>
            </a:r>
          </a:p>
          <a:p>
            <a:pPr marL="0" indent="0">
              <a:buNone/>
            </a:pPr>
            <a:r>
              <a:rPr lang="es-CL" sz="2000" dirty="0">
                <a:solidFill>
                  <a:srgbClr val="FFFFFF"/>
                </a:solidFill>
              </a:rPr>
              <a:t>         b) </a:t>
            </a:r>
            <a:r>
              <a:rPr lang="es-CL" sz="2000" dirty="0" err="1">
                <a:solidFill>
                  <a:srgbClr val="FFFFFF"/>
                </a:solidFill>
              </a:rPr>
              <a:t>Where</a:t>
            </a:r>
            <a:r>
              <a:rPr lang="es-CL" sz="2000" dirty="0">
                <a:solidFill>
                  <a:srgbClr val="FFFFFF"/>
                </a:solidFill>
              </a:rPr>
              <a:t> </a:t>
            </a:r>
            <a:r>
              <a:rPr lang="es-CL" sz="2000" dirty="0" err="1">
                <a:solidFill>
                  <a:srgbClr val="FFFFFF"/>
                </a:solidFill>
              </a:rPr>
              <a:t>does</a:t>
            </a:r>
            <a:r>
              <a:rPr lang="es-CL" sz="2000" dirty="0">
                <a:solidFill>
                  <a:srgbClr val="FFFFFF"/>
                </a:solidFill>
              </a:rPr>
              <a:t> </a:t>
            </a:r>
            <a:r>
              <a:rPr lang="es-CL" sz="2000" dirty="0" err="1">
                <a:solidFill>
                  <a:srgbClr val="FFFFFF"/>
                </a:solidFill>
              </a:rPr>
              <a:t>this</a:t>
            </a:r>
            <a:r>
              <a:rPr lang="es-CL" sz="2000" dirty="0">
                <a:solidFill>
                  <a:srgbClr val="FFFFFF"/>
                </a:solidFill>
              </a:rPr>
              <a:t> </a:t>
            </a:r>
            <a:r>
              <a:rPr lang="es-CL" sz="2000" dirty="0" err="1">
                <a:solidFill>
                  <a:srgbClr val="FFFFFF"/>
                </a:solidFill>
              </a:rPr>
              <a:t>tradition</a:t>
            </a:r>
            <a:r>
              <a:rPr lang="es-CL" sz="2000" dirty="0">
                <a:solidFill>
                  <a:srgbClr val="FFFFFF"/>
                </a:solidFill>
              </a:rPr>
              <a:t> </a:t>
            </a:r>
            <a:r>
              <a:rPr lang="es-CL" sz="2000" dirty="0" err="1">
                <a:solidFill>
                  <a:srgbClr val="FFFFFF"/>
                </a:solidFill>
              </a:rPr>
              <a:t>celebrate</a:t>
            </a:r>
            <a:r>
              <a:rPr lang="es-CL" sz="2000" dirty="0">
                <a:solidFill>
                  <a:srgbClr val="FFFFFF"/>
                </a:solidFill>
              </a:rPr>
              <a:t>?</a:t>
            </a:r>
          </a:p>
          <a:p>
            <a:pPr marL="0" indent="0">
              <a:buNone/>
            </a:pPr>
            <a:r>
              <a:rPr lang="es-CL" sz="2000" dirty="0">
                <a:solidFill>
                  <a:srgbClr val="FFFFFF"/>
                </a:solidFill>
              </a:rPr>
              <a:t>         c) </a:t>
            </a:r>
            <a:r>
              <a:rPr lang="es-CL" sz="2000" dirty="0" err="1">
                <a:solidFill>
                  <a:srgbClr val="FFFFFF"/>
                </a:solidFill>
              </a:rPr>
              <a:t>When</a:t>
            </a:r>
            <a:r>
              <a:rPr lang="es-CL" sz="2000" dirty="0">
                <a:solidFill>
                  <a:srgbClr val="FFFFFF"/>
                </a:solidFill>
              </a:rPr>
              <a:t> </a:t>
            </a:r>
            <a:r>
              <a:rPr lang="es-CL" sz="2000" dirty="0" err="1">
                <a:solidFill>
                  <a:srgbClr val="FFFFFF"/>
                </a:solidFill>
              </a:rPr>
              <a:t>does</a:t>
            </a:r>
            <a:r>
              <a:rPr lang="es-CL" sz="2000" dirty="0">
                <a:solidFill>
                  <a:srgbClr val="FFFFFF"/>
                </a:solidFill>
              </a:rPr>
              <a:t> </a:t>
            </a:r>
            <a:r>
              <a:rPr lang="es-CL" sz="2000" dirty="0" err="1">
                <a:solidFill>
                  <a:srgbClr val="FFFFFF"/>
                </a:solidFill>
              </a:rPr>
              <a:t>this</a:t>
            </a:r>
            <a:r>
              <a:rPr lang="es-CL" sz="2000" dirty="0">
                <a:solidFill>
                  <a:srgbClr val="FFFFFF"/>
                </a:solidFill>
              </a:rPr>
              <a:t> </a:t>
            </a:r>
            <a:r>
              <a:rPr lang="es-CL" sz="2000" dirty="0" err="1">
                <a:solidFill>
                  <a:srgbClr val="FFFFFF"/>
                </a:solidFill>
              </a:rPr>
              <a:t>tradition</a:t>
            </a:r>
            <a:r>
              <a:rPr lang="es-CL" sz="2000" dirty="0">
                <a:solidFill>
                  <a:srgbClr val="FFFFFF"/>
                </a:solidFill>
              </a:rPr>
              <a:t> </a:t>
            </a:r>
            <a:r>
              <a:rPr lang="es-CL" sz="2000" dirty="0" err="1">
                <a:solidFill>
                  <a:srgbClr val="FFFFFF"/>
                </a:solidFill>
              </a:rPr>
              <a:t>celebrate</a:t>
            </a:r>
            <a:r>
              <a:rPr lang="es-CL" sz="2000" dirty="0">
                <a:solidFill>
                  <a:srgbClr val="FFFFFF"/>
                </a:solidFill>
              </a:rPr>
              <a:t>? </a:t>
            </a:r>
          </a:p>
          <a:p>
            <a:pPr marL="0" indent="0">
              <a:buNone/>
            </a:pPr>
            <a:r>
              <a:rPr lang="es-CL" sz="2000" dirty="0">
                <a:solidFill>
                  <a:srgbClr val="FFFFFF"/>
                </a:solidFill>
              </a:rPr>
              <a:t>         d) </a:t>
            </a:r>
            <a:r>
              <a:rPr lang="es-CL" sz="2000" dirty="0" err="1">
                <a:solidFill>
                  <a:srgbClr val="FFFFFF"/>
                </a:solidFill>
              </a:rPr>
              <a:t>Why</a:t>
            </a:r>
            <a:r>
              <a:rPr lang="es-CL" sz="2000" dirty="0">
                <a:solidFill>
                  <a:srgbClr val="FFFFFF"/>
                </a:solidFill>
              </a:rPr>
              <a:t> </a:t>
            </a:r>
            <a:r>
              <a:rPr lang="es-CL" sz="2000" dirty="0" err="1">
                <a:solidFill>
                  <a:srgbClr val="FFFFFF"/>
                </a:solidFill>
              </a:rPr>
              <a:t>does</a:t>
            </a:r>
            <a:r>
              <a:rPr lang="es-CL" sz="2000" dirty="0">
                <a:solidFill>
                  <a:srgbClr val="FFFFFF"/>
                </a:solidFill>
              </a:rPr>
              <a:t> </a:t>
            </a:r>
            <a:r>
              <a:rPr lang="es-CL" sz="2000" dirty="0" err="1">
                <a:solidFill>
                  <a:srgbClr val="FFFFFF"/>
                </a:solidFill>
              </a:rPr>
              <a:t>it</a:t>
            </a:r>
            <a:r>
              <a:rPr lang="es-CL" sz="2000" dirty="0">
                <a:solidFill>
                  <a:srgbClr val="FFFFFF"/>
                </a:solidFill>
              </a:rPr>
              <a:t> </a:t>
            </a:r>
            <a:r>
              <a:rPr lang="es-CL" sz="2000" dirty="0" err="1">
                <a:solidFill>
                  <a:srgbClr val="FFFFFF"/>
                </a:solidFill>
              </a:rPr>
              <a:t>celebrate</a:t>
            </a:r>
            <a:r>
              <a:rPr lang="es-CL" sz="2000" dirty="0">
                <a:solidFill>
                  <a:srgbClr val="FFFFFF"/>
                </a:solidFill>
              </a:rPr>
              <a:t>?</a:t>
            </a:r>
          </a:p>
          <a:p>
            <a:pPr marL="0" indent="0">
              <a:buNone/>
            </a:pPr>
            <a:r>
              <a:rPr lang="es-CL" sz="2000" dirty="0">
                <a:solidFill>
                  <a:srgbClr val="FFFFFF"/>
                </a:solidFill>
              </a:rPr>
              <a:t>         e) </a:t>
            </a:r>
            <a:r>
              <a:rPr lang="es-CL" sz="2000" dirty="0" err="1">
                <a:solidFill>
                  <a:srgbClr val="FFFFFF"/>
                </a:solidFill>
              </a:rPr>
              <a:t>What</a:t>
            </a:r>
            <a:r>
              <a:rPr lang="es-CL" sz="2000" dirty="0">
                <a:solidFill>
                  <a:srgbClr val="FFFFFF"/>
                </a:solidFill>
              </a:rPr>
              <a:t> do </a:t>
            </a:r>
            <a:r>
              <a:rPr lang="es-CL" sz="2000" dirty="0" err="1">
                <a:solidFill>
                  <a:srgbClr val="FFFFFF"/>
                </a:solidFill>
              </a:rPr>
              <a:t>people</a:t>
            </a:r>
            <a:r>
              <a:rPr lang="es-CL" sz="2000" dirty="0">
                <a:solidFill>
                  <a:srgbClr val="FFFFFF"/>
                </a:solidFill>
              </a:rPr>
              <a:t> do </a:t>
            </a:r>
            <a:r>
              <a:rPr lang="es-CL" sz="2000" dirty="0" err="1">
                <a:solidFill>
                  <a:srgbClr val="FFFFFF"/>
                </a:solidFill>
              </a:rPr>
              <a:t>during</a:t>
            </a:r>
            <a:r>
              <a:rPr lang="es-CL" sz="2000" dirty="0">
                <a:solidFill>
                  <a:srgbClr val="FFFFFF"/>
                </a:solidFill>
              </a:rPr>
              <a:t> </a:t>
            </a:r>
            <a:r>
              <a:rPr lang="es-CL" sz="2000" dirty="0" err="1">
                <a:solidFill>
                  <a:srgbClr val="FFFFFF"/>
                </a:solidFill>
              </a:rPr>
              <a:t>this</a:t>
            </a:r>
            <a:r>
              <a:rPr lang="es-CL" sz="2000" dirty="0">
                <a:solidFill>
                  <a:srgbClr val="FFFFFF"/>
                </a:solidFill>
              </a:rPr>
              <a:t> </a:t>
            </a:r>
            <a:r>
              <a:rPr lang="es-CL" sz="2000" dirty="0" err="1">
                <a:solidFill>
                  <a:srgbClr val="FFFFFF"/>
                </a:solidFill>
              </a:rPr>
              <a:t>tradition</a:t>
            </a:r>
            <a:r>
              <a:rPr lang="es-CL" sz="2000" dirty="0">
                <a:solidFill>
                  <a:srgbClr val="FFFFFF"/>
                </a:solidFill>
              </a:rPr>
              <a:t>?</a:t>
            </a:r>
          </a:p>
        </p:txBody>
      </p:sp>
    </p:spTree>
    <p:extLst>
      <p:ext uri="{BB962C8B-B14F-4D97-AF65-F5344CB8AC3E}">
        <p14:creationId xmlns:p14="http://schemas.microsoft.com/office/powerpoint/2010/main" val="417913739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F56F5174-31D9-4DBB-AAB7-A1FD7BDB1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a16="http://schemas.microsoft.com/office/drawing/2014/main" id="{AE113210-7872-481A-ADE6-3A05CCAF5E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ítulo 1">
            <a:extLst>
              <a:ext uri="{FF2B5EF4-FFF2-40B4-BE49-F238E27FC236}">
                <a16:creationId xmlns:a16="http://schemas.microsoft.com/office/drawing/2014/main" id="{4EB17B46-33E5-4EA0-AE0D-8CC48361BCE7}"/>
              </a:ext>
            </a:extLst>
          </p:cNvPr>
          <p:cNvSpPr>
            <a:spLocks noGrp="1"/>
          </p:cNvSpPr>
          <p:nvPr>
            <p:ph type="title"/>
          </p:nvPr>
        </p:nvSpPr>
        <p:spPr>
          <a:xfrm>
            <a:off x="6094105" y="802955"/>
            <a:ext cx="4977976" cy="1454051"/>
          </a:xfrm>
        </p:spPr>
        <p:txBody>
          <a:bodyPr>
            <a:normAutofit/>
          </a:bodyPr>
          <a:lstStyle/>
          <a:p>
            <a:r>
              <a:rPr lang="es-MX">
                <a:solidFill>
                  <a:srgbClr val="000000"/>
                </a:solidFill>
              </a:rPr>
              <a:t>Example:</a:t>
            </a:r>
            <a:endParaRPr lang="es-CL">
              <a:solidFill>
                <a:srgbClr val="000000"/>
              </a:solidFill>
            </a:endParaRPr>
          </a:p>
        </p:txBody>
      </p:sp>
      <p:sp>
        <p:nvSpPr>
          <p:cNvPr id="75" name="Freeform 62">
            <a:extLst>
              <a:ext uri="{FF2B5EF4-FFF2-40B4-BE49-F238E27FC236}">
                <a16:creationId xmlns:a16="http://schemas.microsoft.com/office/drawing/2014/main" id="{F9A95BEE-6BB1-4A28-A8E6-A34B2E42EF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4" name="Picture 2" descr="2020 Pingxi Sky Lantern Festival &gt; Taiwan Tourism Events">
            <a:extLst>
              <a:ext uri="{FF2B5EF4-FFF2-40B4-BE49-F238E27FC236}">
                <a16:creationId xmlns:a16="http://schemas.microsoft.com/office/drawing/2014/main" id="{E5F9B14B-8AEF-4EDC-8AAC-1EC5E3A4F39F}"/>
              </a:ext>
            </a:extLst>
          </p:cNvPr>
          <p:cNvPicPr>
            <a:picLocks noChangeAspect="1" noChangeArrowheads="1"/>
          </p:cNvPicPr>
          <p:nvPr/>
        </p:nvPicPr>
        <p:blipFill rotWithShape="1">
          <a:blip r:embed="rId3">
            <a:alphaModFix/>
            <a:extLst>
              <a:ext uri="{28A0092B-C50C-407E-A947-70E740481C1C}">
                <a14:useLocalDpi xmlns:a14="http://schemas.microsoft.com/office/drawing/2010/main" val="0"/>
              </a:ext>
            </a:extLst>
          </a:blip>
          <a:srcRect l="21755" r="14711" b="2"/>
          <a:stretch/>
        </p:blipFill>
        <p:spPr bwMode="auto">
          <a:xfrm>
            <a:off x="20" y="907231"/>
            <a:ext cx="4838021" cy="5063738"/>
          </a:xfrm>
          <a:custGeom>
            <a:avLst/>
            <a:gdLst/>
            <a:ahLst/>
            <a:cxnLst/>
            <a:rect l="l" t="t" r="r" b="b"/>
            <a:pathLst>
              <a:path w="4838041" h="5063738">
                <a:moveTo>
                  <a:pt x="2306172" y="0"/>
                </a:moveTo>
                <a:cubicBezTo>
                  <a:pt x="3704485" y="0"/>
                  <a:pt x="4838041" y="1133556"/>
                  <a:pt x="4838041" y="2531869"/>
                </a:cubicBezTo>
                <a:cubicBezTo>
                  <a:pt x="4838041" y="3930182"/>
                  <a:pt x="3704485" y="5063738"/>
                  <a:pt x="2306172" y="5063738"/>
                </a:cubicBezTo>
                <a:cubicBezTo>
                  <a:pt x="1344832" y="5063738"/>
                  <a:pt x="508631" y="4527956"/>
                  <a:pt x="79886" y="3738709"/>
                </a:cubicBezTo>
                <a:lnTo>
                  <a:pt x="0" y="3572876"/>
                </a:lnTo>
                <a:lnTo>
                  <a:pt x="0" y="1490863"/>
                </a:lnTo>
                <a:lnTo>
                  <a:pt x="79886" y="1325030"/>
                </a:lnTo>
                <a:cubicBezTo>
                  <a:pt x="508631" y="535783"/>
                  <a:pt x="1344832" y="0"/>
                  <a:pt x="2306172" y="0"/>
                </a:cubicBezTo>
                <a:close/>
              </a:path>
            </a:pathLst>
          </a:custGeom>
          <a:noFill/>
          <a:effectLst>
            <a:softEdge rad="0"/>
          </a:effectLst>
          <a:extLst>
            <a:ext uri="{909E8E84-426E-40DD-AFC4-6F175D3DCCD1}">
              <a14:hiddenFill xmlns:a14="http://schemas.microsoft.com/office/drawing/2010/main">
                <a:solidFill>
                  <a:srgbClr val="FFFFFF"/>
                </a:solidFill>
              </a14:hiddenFill>
            </a:ext>
          </a:extLst>
        </p:spPr>
      </p:pic>
      <p:sp>
        <p:nvSpPr>
          <p:cNvPr id="3" name="Marcador de contenido 2">
            <a:extLst>
              <a:ext uri="{FF2B5EF4-FFF2-40B4-BE49-F238E27FC236}">
                <a16:creationId xmlns:a16="http://schemas.microsoft.com/office/drawing/2014/main" id="{BEF276B2-38BB-4408-BC45-D01DCAF79AA9}"/>
              </a:ext>
            </a:extLst>
          </p:cNvPr>
          <p:cNvSpPr>
            <a:spLocks noGrp="1"/>
          </p:cNvSpPr>
          <p:nvPr>
            <p:ph idx="1"/>
          </p:nvPr>
        </p:nvSpPr>
        <p:spPr>
          <a:xfrm>
            <a:off x="6090574" y="2421682"/>
            <a:ext cx="4977578" cy="3639289"/>
          </a:xfrm>
        </p:spPr>
        <p:txBody>
          <a:bodyPr anchor="ctr">
            <a:normAutofit/>
          </a:bodyPr>
          <a:lstStyle/>
          <a:p>
            <a:r>
              <a:rPr lang="es-MX" sz="2000">
                <a:solidFill>
                  <a:srgbClr val="000000"/>
                </a:solidFill>
              </a:rPr>
              <a:t>The Pingxi Latern Festival is a tradition celebrated in </a:t>
            </a:r>
            <a:r>
              <a:rPr lang="en-US" sz="2000">
                <a:solidFill>
                  <a:srgbClr val="000000"/>
                </a:solidFill>
                <a:latin typeface="ProximaNova-Regular"/>
              </a:rPr>
              <a:t>t</a:t>
            </a:r>
            <a:r>
              <a:rPr lang="en-US" sz="2000" b="0" i="0">
                <a:solidFill>
                  <a:srgbClr val="000000"/>
                </a:solidFill>
                <a:effectLst/>
                <a:latin typeface="ProximaNova-Regular"/>
              </a:rPr>
              <a:t>he small hillside town of </a:t>
            </a:r>
            <a:r>
              <a:rPr lang="en-US" sz="2000" b="0" i="0" u="none" strike="noStrike">
                <a:solidFill>
                  <a:srgbClr val="000000"/>
                </a:solidFill>
                <a:effectLst/>
                <a:latin typeface="ProximaNova-Regular"/>
              </a:rPr>
              <a:t>Pingxi</a:t>
            </a:r>
            <a:r>
              <a:rPr lang="en-US" sz="2000" b="0" i="0">
                <a:solidFill>
                  <a:srgbClr val="000000"/>
                </a:solidFill>
                <a:effectLst/>
                <a:latin typeface="ProximaNova-Regular"/>
              </a:rPr>
              <a:t>, Taiwan. Around the time of the first full moon sky lanterns are released to the heavens. These were once used as signals for villagers to let their families know they were safe and sound but now carry people’s wishes and hopes for the new year into the night sky.</a:t>
            </a:r>
            <a:endParaRPr lang="es-CL" sz="2000">
              <a:solidFill>
                <a:srgbClr val="000000"/>
              </a:solidFill>
            </a:endParaRPr>
          </a:p>
        </p:txBody>
      </p:sp>
    </p:spTree>
    <p:extLst>
      <p:ext uri="{BB962C8B-B14F-4D97-AF65-F5344CB8AC3E}">
        <p14:creationId xmlns:p14="http://schemas.microsoft.com/office/powerpoint/2010/main" val="175494870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132</Words>
  <Application>Microsoft Office PowerPoint</Application>
  <PresentationFormat>Panorámica</PresentationFormat>
  <Paragraphs>10</Paragraphs>
  <Slides>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vt:i4>
      </vt:variant>
    </vt:vector>
  </HeadingPairs>
  <TitlesOfParts>
    <vt:vector size="7" baseType="lpstr">
      <vt:lpstr>Arial</vt:lpstr>
      <vt:lpstr>Calibri</vt:lpstr>
      <vt:lpstr>Calibri Light</vt:lpstr>
      <vt:lpstr>ProximaNova-Regular</vt:lpstr>
      <vt:lpstr>Tema de Office</vt:lpstr>
      <vt:lpstr>Activity:</vt:lpstr>
      <vt:lpstr>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Activity:</dc:title>
  <dc:creator>Daniel Sb</dc:creator>
  <cp:lastModifiedBy>Daniel Sb</cp:lastModifiedBy>
  <cp:revision>1</cp:revision>
  <dcterms:created xsi:type="dcterms:W3CDTF">2020-11-13T15:51:37Z</dcterms:created>
  <dcterms:modified xsi:type="dcterms:W3CDTF">2020-11-13T16:26:13Z</dcterms:modified>
</cp:coreProperties>
</file>