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D8D9DD-D2DA-4421-9ED7-7F5B01BD01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74E23D-0156-4DD3-8279-1DB9A4C5F4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674858-576C-4A35-9D29-E97820BF2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25D39-7A9E-4A3D-AFAA-B5CA8330D489}" type="datetimeFigureOut">
              <a:rPr lang="es-CL" smtClean="0"/>
              <a:t>23-10-2020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9CB3F8-E747-442C-A507-FA63D9E66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A0E1D7-111D-4E37-AA5D-32035AEF9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19E3-784A-4D56-B8F4-46C997ACC05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182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04EB69-660B-499F-96F9-5BD99FE2E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FE31794-0532-450C-BD62-13459EC0E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C360D4-640A-48A7-B6F6-23513FE1D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25D39-7A9E-4A3D-AFAA-B5CA8330D489}" type="datetimeFigureOut">
              <a:rPr lang="es-CL" smtClean="0"/>
              <a:t>23-10-2020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896A1-21E2-4CCC-9DB2-7D2762F58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41A393-DCD3-4CA1-805E-2834AA03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19E3-784A-4D56-B8F4-46C997ACC05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519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F3B31D2-8C90-47FE-9072-7D9444C0F7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EECAE2-34F0-40D3-B724-33E61B534E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7BD17A-4010-4E74-92D3-891561D9E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25D39-7A9E-4A3D-AFAA-B5CA8330D489}" type="datetimeFigureOut">
              <a:rPr lang="es-CL" smtClean="0"/>
              <a:t>23-10-2020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BF510B-231C-459E-AE9B-A74DB2DBB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14E7A4-C19E-4330-B569-2CDB4F88F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19E3-784A-4D56-B8F4-46C997ACC05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29847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D1D60C-B871-4592-B97F-4C4CE1514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3A03DC-42D0-4A94-8107-1B955F803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B09786-AB3D-4CA1-8A82-21CFFBE45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25D39-7A9E-4A3D-AFAA-B5CA8330D489}" type="datetimeFigureOut">
              <a:rPr lang="es-CL" smtClean="0"/>
              <a:t>23-10-2020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C33A05-4934-4911-8902-A5E1A47B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55E6DF-8E03-4C87-B2D7-E12EC4E7F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19E3-784A-4D56-B8F4-46C997ACC05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7617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A3B94E-4330-4383-9491-842A49BD2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5566DD-1B4E-4506-B5D1-43B68E28F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8554B2-03D5-4CEE-83BB-FC857908B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25D39-7A9E-4A3D-AFAA-B5CA8330D489}" type="datetimeFigureOut">
              <a:rPr lang="es-CL" smtClean="0"/>
              <a:t>23-10-2020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9DDC31-C672-419F-935A-E7FA30C6B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271A06-C119-4ED0-AA02-05592118D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19E3-784A-4D56-B8F4-46C997ACC05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7685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5961BF-5F2B-46F4-9B1E-1BDA8C851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A20D25-67FE-4E86-BE1E-9B5EF3950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5600096-4DFF-43CC-B02F-032152DB1D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8BC7BD-8A4F-448B-A249-B4CA2CEA2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25D39-7A9E-4A3D-AFAA-B5CA8330D489}" type="datetimeFigureOut">
              <a:rPr lang="es-CL" smtClean="0"/>
              <a:t>23-10-2020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624280-641B-4E72-A079-0960B77C7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FDD0F1D-7C22-42F7-93E6-ABC6F54BA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19E3-784A-4D56-B8F4-46C997ACC05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9925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DC67A9-2D28-45C2-AEC2-522419067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91A63F-7332-448F-A686-D0E5D330F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CA81626-162E-48F7-A3EF-F741CADF8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ADF1F94-9AB4-4052-A43B-200220882D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B1C052E-F8B1-4827-9133-BD91036DF9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B599FEF-B544-49A2-BBE7-E920DCDF7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25D39-7A9E-4A3D-AFAA-B5CA8330D489}" type="datetimeFigureOut">
              <a:rPr lang="es-CL" smtClean="0"/>
              <a:t>23-10-2020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4C4B5F2-99A6-47B9-AE75-3E0D8AFA9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86AA283-C414-42F6-AF05-B75DE2B76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19E3-784A-4D56-B8F4-46C997ACC05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22967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FBD8F5-A1F9-4A81-ABB6-07787E829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6F1472F-4551-4923-8AD4-8DD69DB90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25D39-7A9E-4A3D-AFAA-B5CA8330D489}" type="datetimeFigureOut">
              <a:rPr lang="es-CL" smtClean="0"/>
              <a:t>23-10-2020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691AE74-A4F8-41E2-83D2-38C79C337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977F935-39FD-4D73-9036-7D09C456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19E3-784A-4D56-B8F4-46C997ACC05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3217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3FA807F-C40D-4B68-8573-CF1A36EF3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25D39-7A9E-4A3D-AFAA-B5CA8330D489}" type="datetimeFigureOut">
              <a:rPr lang="es-CL" smtClean="0"/>
              <a:t>23-10-2020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3672BF8-2757-4D7E-9D65-D0E72CEA7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9DE33F8-6915-40DF-91BB-3F7BEB4FF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19E3-784A-4D56-B8F4-46C997ACC05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70984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A9E2EE-6C5C-41B2-840D-AE9406D19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B64238-E0ED-486D-B3D1-2730FBF47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FBBB5E4-4ADB-464D-9507-826B21D97F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B7F8214-500F-4536-AD5F-8288E27A0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25D39-7A9E-4A3D-AFAA-B5CA8330D489}" type="datetimeFigureOut">
              <a:rPr lang="es-CL" smtClean="0"/>
              <a:t>23-10-2020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D97027-203A-4218-A83B-967458B60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0FF2D8F-22D3-4C42-B9B6-AA1F0081B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19E3-784A-4D56-B8F4-46C997ACC05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4145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171C1C-4649-4BFF-B115-89C40C61B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CC529FD-8F31-4E51-B2EC-6FBBCAFC0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25C7158-F715-4C8E-AB82-53EF8BE506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AFA10F-8266-4F44-9662-5FF67C92B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25D39-7A9E-4A3D-AFAA-B5CA8330D489}" type="datetimeFigureOut">
              <a:rPr lang="es-CL" smtClean="0"/>
              <a:t>23-10-2020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46AF575-4BE8-4325-AF7C-1948A14B2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EC43C19-81CD-400F-BBE4-9693B7C10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F19E3-784A-4D56-B8F4-46C997ACC05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449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1C51A56-C5D4-4417-A0CD-F4459E556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8E074D-331C-45CC-BBA0-37E32645F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55922A-E487-4869-BCBB-F3C38EB825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25D39-7A9E-4A3D-AFAA-B5CA8330D489}" type="datetimeFigureOut">
              <a:rPr lang="es-CL" smtClean="0"/>
              <a:t>23-10-2020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D42873-E5F2-48E2-B051-06DCC778A2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4D7843-A5B7-4DE0-94EF-DB1D3D734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F19E3-784A-4D56-B8F4-46C997ACC05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5758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Traveler Do's &amp; Don'ts: The Unspoken Rules of Art Gallery Etiquette |  Coconuts Travel">
            <a:extLst>
              <a:ext uri="{FF2B5EF4-FFF2-40B4-BE49-F238E27FC236}">
                <a16:creationId xmlns:a16="http://schemas.microsoft.com/office/drawing/2014/main" id="{33230A93-F256-495B-BE02-396252DBA6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" y="1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2FDF9E7-D092-46FA-A062-A5CA315F5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s-CL">
                <a:solidFill>
                  <a:srgbClr val="FFFFFF"/>
                </a:solidFill>
              </a:rPr>
              <a:t>Going to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B58A98A-0854-470C-B198-63C179FC7F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es-CL" sz="1700">
                <a:solidFill>
                  <a:srgbClr val="FFFFFF"/>
                </a:solidFill>
              </a:rPr>
              <a:t>Daniel Salinas Lagos</a:t>
            </a:r>
          </a:p>
          <a:p>
            <a:r>
              <a:rPr lang="es-CL" sz="1700">
                <a:solidFill>
                  <a:srgbClr val="FFFFFF"/>
                </a:solidFill>
              </a:rPr>
              <a:t>NM1</a:t>
            </a:r>
          </a:p>
          <a:p>
            <a:r>
              <a:rPr lang="es-CL" sz="1700">
                <a:solidFill>
                  <a:srgbClr val="FFFFFF"/>
                </a:solidFill>
              </a:rPr>
              <a:t>Colegio Cristiano Emmanuel</a:t>
            </a:r>
          </a:p>
        </p:txBody>
      </p:sp>
    </p:spTree>
    <p:extLst>
      <p:ext uri="{BB962C8B-B14F-4D97-AF65-F5344CB8AC3E}">
        <p14:creationId xmlns:p14="http://schemas.microsoft.com/office/powerpoint/2010/main" val="31553272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Smaller Contemporary Art Galleries In Vienna Worth A Visit – Moe Vienna">
            <a:extLst>
              <a:ext uri="{FF2B5EF4-FFF2-40B4-BE49-F238E27FC236}">
                <a16:creationId xmlns:a16="http://schemas.microsoft.com/office/drawing/2014/main" id="{C5CA3C6F-C280-451F-9A9D-C81FCD7DD5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27DAF13-FCB6-4A8B-85F8-94C461635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CL">
                <a:solidFill>
                  <a:srgbClr val="FFFFFF"/>
                </a:solidFill>
              </a:rPr>
              <a:t>Why do we use “going to”?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595404-91B0-4C5C-BE78-8F7F3EA5B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s-CL" sz="2200" dirty="0" err="1">
                <a:solidFill>
                  <a:srgbClr val="FFFFFF"/>
                </a:solidFill>
              </a:rPr>
              <a:t>We</a:t>
            </a:r>
            <a:r>
              <a:rPr lang="es-CL" sz="2200" dirty="0">
                <a:solidFill>
                  <a:srgbClr val="FFFFFF"/>
                </a:solidFill>
              </a:rPr>
              <a:t> use “going to” to </a:t>
            </a:r>
            <a:r>
              <a:rPr lang="es-CL" sz="2200" dirty="0" err="1">
                <a:solidFill>
                  <a:srgbClr val="FFFFFF"/>
                </a:solidFill>
              </a:rPr>
              <a:t>talk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about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our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future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plans</a:t>
            </a:r>
            <a:r>
              <a:rPr lang="es-CL" sz="2200" dirty="0">
                <a:solidFill>
                  <a:srgbClr val="FFFFFF"/>
                </a:solidFill>
              </a:rPr>
              <a:t> and </a:t>
            </a:r>
            <a:r>
              <a:rPr lang="es-CL" sz="2200" dirty="0" err="1">
                <a:solidFill>
                  <a:srgbClr val="FFFFFF"/>
                </a:solidFill>
              </a:rPr>
              <a:t>intentions</a:t>
            </a:r>
            <a:r>
              <a:rPr lang="es-CL" sz="2200" dirty="0">
                <a:solidFill>
                  <a:srgbClr val="FFFFFF"/>
                </a:solidFill>
              </a:rPr>
              <a:t>. (</a:t>
            </a:r>
            <a:r>
              <a:rPr lang="es-CL" sz="2200" dirty="0" err="1">
                <a:solidFill>
                  <a:srgbClr val="FFFFFF"/>
                </a:solidFill>
              </a:rPr>
              <a:t>Usually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the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decision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about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the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future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plans</a:t>
            </a:r>
            <a:r>
              <a:rPr lang="es-CL" sz="2200" dirty="0">
                <a:solidFill>
                  <a:srgbClr val="FFFFFF"/>
                </a:solidFill>
              </a:rPr>
              <a:t> has </a:t>
            </a:r>
            <a:r>
              <a:rPr lang="es-CL" sz="2200" dirty="0" err="1">
                <a:solidFill>
                  <a:srgbClr val="FFFFFF"/>
                </a:solidFill>
              </a:rPr>
              <a:t>already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been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made</a:t>
            </a:r>
            <a:r>
              <a:rPr lang="es-CL" sz="2200" dirty="0">
                <a:solidFill>
                  <a:srgbClr val="FFFFFF"/>
                </a:solidFill>
              </a:rPr>
              <a:t>)</a:t>
            </a:r>
          </a:p>
          <a:p>
            <a:r>
              <a:rPr lang="es-CL" sz="2200" dirty="0">
                <a:solidFill>
                  <a:srgbClr val="FFFFFF"/>
                </a:solidFill>
              </a:rPr>
              <a:t>                      </a:t>
            </a:r>
            <a:r>
              <a:rPr lang="es-CL" sz="2200" dirty="0" err="1">
                <a:solidFill>
                  <a:srgbClr val="FFFFFF"/>
                </a:solidFill>
              </a:rPr>
              <a:t>For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example</a:t>
            </a:r>
            <a:r>
              <a:rPr lang="es-CL" sz="2200" dirty="0">
                <a:solidFill>
                  <a:srgbClr val="FFFFFF"/>
                </a:solidFill>
              </a:rPr>
              <a:t>,</a:t>
            </a:r>
          </a:p>
          <a:p>
            <a:pPr marL="0" indent="0">
              <a:buNone/>
            </a:pPr>
            <a:r>
              <a:rPr lang="es-CL" sz="2200" dirty="0">
                <a:solidFill>
                  <a:srgbClr val="FFFFFF"/>
                </a:solidFill>
              </a:rPr>
              <a:t>                                  </a:t>
            </a:r>
            <a:r>
              <a:rPr lang="es-CL" sz="2200" dirty="0" err="1">
                <a:solidFill>
                  <a:srgbClr val="FFFFFF"/>
                </a:solidFill>
              </a:rPr>
              <a:t>I’m</a:t>
            </a:r>
            <a:r>
              <a:rPr lang="es-CL" sz="2200" dirty="0">
                <a:solidFill>
                  <a:srgbClr val="FFFFFF"/>
                </a:solidFill>
              </a:rPr>
              <a:t> going to </a:t>
            </a:r>
            <a:r>
              <a:rPr lang="es-CL" sz="2200" dirty="0" err="1">
                <a:solidFill>
                  <a:srgbClr val="FFFFFF"/>
                </a:solidFill>
              </a:rPr>
              <a:t>go</a:t>
            </a:r>
            <a:r>
              <a:rPr lang="es-CL" sz="2200" dirty="0">
                <a:solidFill>
                  <a:srgbClr val="FFFFFF"/>
                </a:solidFill>
              </a:rPr>
              <a:t> to a </a:t>
            </a:r>
            <a:r>
              <a:rPr lang="es-CL" sz="2200" dirty="0" err="1">
                <a:solidFill>
                  <a:srgbClr val="FFFFFF"/>
                </a:solidFill>
              </a:rPr>
              <a:t>concert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this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weekend</a:t>
            </a:r>
            <a:r>
              <a:rPr lang="es-CL" sz="2200" dirty="0">
                <a:solidFill>
                  <a:srgbClr val="FFFFFF"/>
                </a:solidFill>
              </a:rPr>
              <a:t>.</a:t>
            </a:r>
          </a:p>
          <a:p>
            <a:pPr marL="0" indent="0">
              <a:buNone/>
            </a:pPr>
            <a:r>
              <a:rPr lang="es-CL" sz="2200" dirty="0">
                <a:solidFill>
                  <a:srgbClr val="FFFFFF"/>
                </a:solidFill>
              </a:rPr>
              <a:t>                                  </a:t>
            </a:r>
            <a:r>
              <a:rPr lang="es-CL" sz="2200" dirty="0" err="1">
                <a:solidFill>
                  <a:srgbClr val="FFFFFF"/>
                </a:solidFill>
              </a:rPr>
              <a:t>I’m</a:t>
            </a:r>
            <a:r>
              <a:rPr lang="es-CL" sz="2200" dirty="0">
                <a:solidFill>
                  <a:srgbClr val="FFFFFF"/>
                </a:solidFill>
              </a:rPr>
              <a:t> going to </a:t>
            </a:r>
            <a:r>
              <a:rPr lang="es-CL" sz="2200" dirty="0" err="1">
                <a:solidFill>
                  <a:srgbClr val="FFFFFF"/>
                </a:solidFill>
              </a:rPr>
              <a:t>visit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an</a:t>
            </a:r>
            <a:r>
              <a:rPr lang="es-CL" sz="2200" dirty="0">
                <a:solidFill>
                  <a:srgbClr val="FFFFFF"/>
                </a:solidFill>
              </a:rPr>
              <a:t> art </a:t>
            </a:r>
            <a:r>
              <a:rPr lang="es-CL" sz="2200" dirty="0" err="1">
                <a:solidFill>
                  <a:srgbClr val="FFFFFF"/>
                </a:solidFill>
              </a:rPr>
              <a:t>gallery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now</a:t>
            </a:r>
            <a:r>
              <a:rPr lang="es-CL" sz="2200" dirty="0">
                <a:solidFill>
                  <a:srgbClr val="FFFFFF"/>
                </a:solidFill>
              </a:rPr>
              <a:t>.</a:t>
            </a:r>
          </a:p>
          <a:p>
            <a:pPr marL="0" indent="0">
              <a:buNone/>
            </a:pPr>
            <a:r>
              <a:rPr lang="es-CL" sz="2200" dirty="0">
                <a:solidFill>
                  <a:srgbClr val="FFFFFF"/>
                </a:solidFill>
              </a:rPr>
              <a:t>                                  </a:t>
            </a:r>
            <a:r>
              <a:rPr lang="es-CL" sz="2200" dirty="0" err="1">
                <a:solidFill>
                  <a:srgbClr val="FFFFFF"/>
                </a:solidFill>
              </a:rPr>
              <a:t>I’m</a:t>
            </a:r>
            <a:r>
              <a:rPr lang="es-CL" sz="2200" dirty="0">
                <a:solidFill>
                  <a:srgbClr val="FFFFFF"/>
                </a:solidFill>
              </a:rPr>
              <a:t> going to </a:t>
            </a:r>
            <a:r>
              <a:rPr lang="es-CL" sz="2200" dirty="0" err="1">
                <a:solidFill>
                  <a:srgbClr val="FFFFFF"/>
                </a:solidFill>
              </a:rPr>
              <a:t>write</a:t>
            </a:r>
            <a:r>
              <a:rPr lang="es-CL" sz="2200" dirty="0">
                <a:solidFill>
                  <a:srgbClr val="FFFFFF"/>
                </a:solidFill>
              </a:rPr>
              <a:t> a new </a:t>
            </a:r>
            <a:r>
              <a:rPr lang="es-CL" sz="2200" dirty="0" err="1">
                <a:solidFill>
                  <a:srgbClr val="FFFFFF"/>
                </a:solidFill>
              </a:rPr>
              <a:t>song</a:t>
            </a:r>
            <a:r>
              <a:rPr lang="es-CL" sz="2200" dirty="0">
                <a:solidFill>
                  <a:srgbClr val="FFFFFF"/>
                </a:solidFill>
              </a:rPr>
              <a:t>.</a:t>
            </a:r>
          </a:p>
          <a:p>
            <a:pPr marL="0" indent="0">
              <a:buNone/>
            </a:pPr>
            <a:r>
              <a:rPr lang="es-CL" sz="2200" dirty="0">
                <a:solidFill>
                  <a:srgbClr val="FFFFFF"/>
                </a:solidFill>
              </a:rPr>
              <a:t>        </a:t>
            </a:r>
          </a:p>
          <a:p>
            <a:pPr marL="0" indent="0">
              <a:buNone/>
            </a:pPr>
            <a:r>
              <a:rPr lang="es-CL" sz="2200" dirty="0">
                <a:solidFill>
                  <a:srgbClr val="FFFFFF"/>
                </a:solidFill>
              </a:rPr>
              <a:t>                          </a:t>
            </a:r>
            <a:r>
              <a:rPr lang="es-CL" sz="2200" dirty="0" err="1">
                <a:solidFill>
                  <a:srgbClr val="FFFFFF"/>
                </a:solidFill>
              </a:rPr>
              <a:t>You</a:t>
            </a:r>
            <a:r>
              <a:rPr lang="es-CL" sz="2200" dirty="0">
                <a:solidFill>
                  <a:srgbClr val="FFFFFF"/>
                </a:solidFill>
              </a:rPr>
              <a:t> can </a:t>
            </a:r>
            <a:r>
              <a:rPr lang="es-CL" sz="2200" dirty="0" err="1">
                <a:solidFill>
                  <a:srgbClr val="FFFFFF"/>
                </a:solidFill>
              </a:rPr>
              <a:t>also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talk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about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other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people’s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future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plans</a:t>
            </a:r>
            <a:r>
              <a:rPr lang="es-CL" sz="2200" dirty="0">
                <a:solidFill>
                  <a:srgbClr val="FFFFFF"/>
                </a:solidFill>
              </a:rPr>
              <a:t>. </a:t>
            </a:r>
            <a:r>
              <a:rPr lang="es-CL" sz="2200" dirty="0" err="1">
                <a:solidFill>
                  <a:srgbClr val="FFFFFF"/>
                </a:solidFill>
              </a:rPr>
              <a:t>For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example</a:t>
            </a:r>
            <a:r>
              <a:rPr lang="es-CL" sz="2200" dirty="0">
                <a:solidFill>
                  <a:srgbClr val="FFFFFF"/>
                </a:solidFill>
              </a:rPr>
              <a:t>,</a:t>
            </a:r>
          </a:p>
          <a:p>
            <a:pPr marL="0" indent="0">
              <a:buNone/>
            </a:pPr>
            <a:r>
              <a:rPr lang="es-CL" sz="2200" dirty="0">
                <a:solidFill>
                  <a:srgbClr val="FFFFFF"/>
                </a:solidFill>
              </a:rPr>
              <a:t>                                             Sabrina (</a:t>
            </a:r>
            <a:r>
              <a:rPr lang="es-CL" sz="2200" dirty="0" err="1">
                <a:solidFill>
                  <a:srgbClr val="FFFFFF"/>
                </a:solidFill>
              </a:rPr>
              <a:t>she</a:t>
            </a:r>
            <a:r>
              <a:rPr lang="es-CL" sz="2200" dirty="0">
                <a:solidFill>
                  <a:srgbClr val="FFFFFF"/>
                </a:solidFill>
              </a:rPr>
              <a:t>) </a:t>
            </a:r>
            <a:r>
              <a:rPr lang="es-CL" sz="2200" dirty="0" err="1">
                <a:solidFill>
                  <a:srgbClr val="FFFFFF"/>
                </a:solidFill>
              </a:rPr>
              <a:t>is</a:t>
            </a:r>
            <a:r>
              <a:rPr lang="es-CL" sz="2200" dirty="0">
                <a:solidFill>
                  <a:srgbClr val="FFFFFF"/>
                </a:solidFill>
              </a:rPr>
              <a:t> going to </a:t>
            </a:r>
            <a:r>
              <a:rPr lang="es-CL" sz="2200" dirty="0" err="1">
                <a:solidFill>
                  <a:srgbClr val="FFFFFF"/>
                </a:solidFill>
              </a:rPr>
              <a:t>watch</a:t>
            </a:r>
            <a:r>
              <a:rPr lang="es-CL" sz="2200" dirty="0">
                <a:solidFill>
                  <a:srgbClr val="FFFFFF"/>
                </a:solidFill>
              </a:rPr>
              <a:t> a </a:t>
            </a:r>
            <a:r>
              <a:rPr lang="es-CL" sz="2200" dirty="0" err="1">
                <a:solidFill>
                  <a:srgbClr val="FFFFFF"/>
                </a:solidFill>
              </a:rPr>
              <a:t>movie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tonight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with</a:t>
            </a:r>
            <a:r>
              <a:rPr lang="es-CL" sz="2200" dirty="0">
                <a:solidFill>
                  <a:srgbClr val="FFFFFF"/>
                </a:solidFill>
              </a:rPr>
              <a:t> me.</a:t>
            </a:r>
          </a:p>
          <a:p>
            <a:pPr marL="0" indent="0">
              <a:buNone/>
            </a:pPr>
            <a:r>
              <a:rPr lang="es-CL" sz="2200" dirty="0">
                <a:solidFill>
                  <a:srgbClr val="FFFFFF"/>
                </a:solidFill>
              </a:rPr>
              <a:t>                                             Thomas (he) </a:t>
            </a:r>
            <a:r>
              <a:rPr lang="es-CL" sz="2200" dirty="0" err="1">
                <a:solidFill>
                  <a:srgbClr val="FFFFFF"/>
                </a:solidFill>
              </a:rPr>
              <a:t>is</a:t>
            </a:r>
            <a:r>
              <a:rPr lang="es-CL" sz="2200" dirty="0">
                <a:solidFill>
                  <a:srgbClr val="FFFFFF"/>
                </a:solidFill>
              </a:rPr>
              <a:t> going to be </a:t>
            </a:r>
            <a:r>
              <a:rPr lang="es-CL" sz="2200" dirty="0" err="1">
                <a:solidFill>
                  <a:srgbClr val="FFFFFF"/>
                </a:solidFill>
              </a:rPr>
              <a:t>the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star</a:t>
            </a:r>
            <a:r>
              <a:rPr lang="es-CL" sz="2200" dirty="0">
                <a:solidFill>
                  <a:srgbClr val="FFFFFF"/>
                </a:solidFill>
              </a:rPr>
              <a:t> </a:t>
            </a:r>
            <a:r>
              <a:rPr lang="es-CL" sz="2200" dirty="0" err="1">
                <a:solidFill>
                  <a:srgbClr val="FFFFFF"/>
                </a:solidFill>
              </a:rPr>
              <a:t>of</a:t>
            </a:r>
            <a:r>
              <a:rPr lang="es-CL" sz="2200" dirty="0">
                <a:solidFill>
                  <a:srgbClr val="FFFFFF"/>
                </a:solidFill>
              </a:rPr>
              <a:t> a new film.</a:t>
            </a:r>
          </a:p>
          <a:p>
            <a:endParaRPr lang="es-CL" sz="2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1319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8" name="Picture 6" descr="How to Start an Art Gallery - Between Passion and Business | Widewalls">
            <a:extLst>
              <a:ext uri="{FF2B5EF4-FFF2-40B4-BE49-F238E27FC236}">
                <a16:creationId xmlns:a16="http://schemas.microsoft.com/office/drawing/2014/main" id="{F06353E8-3ED0-4C41-979F-177A424575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70" b="516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23F3016-88F1-4DBB-BD2B-D53090D24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CL">
                <a:solidFill>
                  <a:srgbClr val="FFFFFF"/>
                </a:solidFill>
              </a:rPr>
              <a:t>How do we use it?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E84B11-EC1C-49C4-89A8-A8120024D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s-CL" sz="2000" dirty="0">
                <a:solidFill>
                  <a:srgbClr val="FFFFFF"/>
                </a:solidFill>
              </a:rPr>
              <a:t>To </a:t>
            </a:r>
            <a:r>
              <a:rPr lang="es-CL" sz="2000" dirty="0" err="1">
                <a:solidFill>
                  <a:srgbClr val="FFFFFF"/>
                </a:solidFill>
              </a:rPr>
              <a:t>make</a:t>
            </a:r>
            <a:r>
              <a:rPr lang="es-CL" sz="2000" dirty="0">
                <a:solidFill>
                  <a:srgbClr val="FFFFFF"/>
                </a:solidFill>
              </a:rPr>
              <a:t> </a:t>
            </a:r>
            <a:r>
              <a:rPr lang="es-CL" sz="2000" dirty="0" err="1">
                <a:solidFill>
                  <a:srgbClr val="FFFFFF"/>
                </a:solidFill>
              </a:rPr>
              <a:t>sentences</a:t>
            </a:r>
            <a:r>
              <a:rPr lang="es-CL" sz="2000" dirty="0">
                <a:solidFill>
                  <a:srgbClr val="FFFFFF"/>
                </a:solidFill>
              </a:rPr>
              <a:t> </a:t>
            </a:r>
            <a:r>
              <a:rPr lang="es-CL" sz="2000" dirty="0" err="1">
                <a:solidFill>
                  <a:srgbClr val="FFFFFF"/>
                </a:solidFill>
              </a:rPr>
              <a:t>using</a:t>
            </a:r>
            <a:r>
              <a:rPr lang="es-CL" sz="2000" dirty="0">
                <a:solidFill>
                  <a:srgbClr val="FFFFFF"/>
                </a:solidFill>
              </a:rPr>
              <a:t> “going to”, </a:t>
            </a:r>
            <a:r>
              <a:rPr lang="es-CL" sz="2000" dirty="0" err="1">
                <a:solidFill>
                  <a:srgbClr val="FFFFFF"/>
                </a:solidFill>
              </a:rPr>
              <a:t>we</a:t>
            </a:r>
            <a:r>
              <a:rPr lang="es-CL" sz="2000" dirty="0">
                <a:solidFill>
                  <a:srgbClr val="FFFFFF"/>
                </a:solidFill>
              </a:rPr>
              <a:t> </a:t>
            </a:r>
            <a:r>
              <a:rPr lang="es-CL" sz="2000" dirty="0" err="1">
                <a:solidFill>
                  <a:srgbClr val="FFFFFF"/>
                </a:solidFill>
              </a:rPr>
              <a:t>follow</a:t>
            </a:r>
            <a:r>
              <a:rPr lang="es-CL" sz="2000" dirty="0">
                <a:solidFill>
                  <a:srgbClr val="FFFFFF"/>
                </a:solidFill>
              </a:rPr>
              <a:t> </a:t>
            </a:r>
            <a:r>
              <a:rPr lang="es-CL" sz="2000" dirty="0" err="1">
                <a:solidFill>
                  <a:srgbClr val="FFFFFF"/>
                </a:solidFill>
              </a:rPr>
              <a:t>the</a:t>
            </a:r>
            <a:r>
              <a:rPr lang="es-CL" sz="2000" dirty="0">
                <a:solidFill>
                  <a:srgbClr val="FFFFFF"/>
                </a:solidFill>
              </a:rPr>
              <a:t> </a:t>
            </a:r>
            <a:r>
              <a:rPr lang="es-CL" sz="2000" dirty="0" err="1">
                <a:solidFill>
                  <a:srgbClr val="FFFFFF"/>
                </a:solidFill>
              </a:rPr>
              <a:t>next</a:t>
            </a:r>
            <a:r>
              <a:rPr lang="es-CL" sz="2000" dirty="0">
                <a:solidFill>
                  <a:srgbClr val="FFFFFF"/>
                </a:solidFill>
              </a:rPr>
              <a:t> </a:t>
            </a:r>
            <a:r>
              <a:rPr lang="es-CL" sz="2000" dirty="0" err="1">
                <a:solidFill>
                  <a:srgbClr val="FFFFFF"/>
                </a:solidFill>
              </a:rPr>
              <a:t>structure</a:t>
            </a:r>
            <a:r>
              <a:rPr lang="es-CL" sz="2000" dirty="0">
                <a:solidFill>
                  <a:srgbClr val="FFFFFF"/>
                </a:solidFill>
              </a:rPr>
              <a:t>:</a:t>
            </a:r>
          </a:p>
          <a:p>
            <a:endParaRPr lang="es-CL" sz="2000" dirty="0">
              <a:solidFill>
                <a:srgbClr val="FFFFFF"/>
              </a:solidFill>
            </a:endParaRPr>
          </a:p>
          <a:p>
            <a:r>
              <a:rPr lang="es-CL" sz="2000" dirty="0">
                <a:solidFill>
                  <a:srgbClr val="FFFFFF"/>
                </a:solidFill>
              </a:rPr>
              <a:t>    </a:t>
            </a:r>
            <a:r>
              <a:rPr lang="es-CL" sz="2000" dirty="0" err="1">
                <a:solidFill>
                  <a:srgbClr val="FFFFFF"/>
                </a:solidFill>
              </a:rPr>
              <a:t>Subject</a:t>
            </a:r>
            <a:r>
              <a:rPr lang="es-CL" sz="2000" dirty="0">
                <a:solidFill>
                  <a:srgbClr val="FFFFFF"/>
                </a:solidFill>
              </a:rPr>
              <a:t>       +       </a:t>
            </a:r>
            <a:r>
              <a:rPr lang="es-CL" sz="2000" dirty="0" err="1">
                <a:solidFill>
                  <a:srgbClr val="FFFFFF"/>
                </a:solidFill>
              </a:rPr>
              <a:t>Verb</a:t>
            </a:r>
            <a:r>
              <a:rPr lang="es-CL" sz="2000" dirty="0">
                <a:solidFill>
                  <a:srgbClr val="FFFFFF"/>
                </a:solidFill>
              </a:rPr>
              <a:t> to be       +      “going to”      +      </a:t>
            </a:r>
            <a:r>
              <a:rPr lang="es-CL" sz="2000" dirty="0" err="1">
                <a:solidFill>
                  <a:srgbClr val="FFFFFF"/>
                </a:solidFill>
              </a:rPr>
              <a:t>verb</a:t>
            </a:r>
            <a:r>
              <a:rPr lang="es-CL" sz="2000" dirty="0">
                <a:solidFill>
                  <a:srgbClr val="FFFFFF"/>
                </a:solidFill>
              </a:rPr>
              <a:t> (</a:t>
            </a:r>
            <a:r>
              <a:rPr lang="es-CL" sz="2000" dirty="0" err="1">
                <a:solidFill>
                  <a:srgbClr val="FFFFFF"/>
                </a:solidFill>
              </a:rPr>
              <a:t>inf</a:t>
            </a:r>
            <a:r>
              <a:rPr lang="es-CL" sz="2000" dirty="0">
                <a:solidFill>
                  <a:srgbClr val="FFFFFF"/>
                </a:solidFill>
              </a:rPr>
              <a:t>)        +        </a:t>
            </a:r>
            <a:r>
              <a:rPr lang="es-CL" sz="2000" dirty="0" err="1">
                <a:solidFill>
                  <a:srgbClr val="FFFFFF"/>
                </a:solidFill>
              </a:rPr>
              <a:t>complement</a:t>
            </a:r>
            <a:endParaRPr lang="es-CL" sz="2000" dirty="0">
              <a:solidFill>
                <a:srgbClr val="FFFFFF"/>
              </a:solidFill>
            </a:endParaRPr>
          </a:p>
          <a:p>
            <a:r>
              <a:rPr lang="es-CL" sz="2000" dirty="0">
                <a:solidFill>
                  <a:srgbClr val="FFFFFF"/>
                </a:solidFill>
              </a:rPr>
              <a:t>          I                            am                        going to                      do                       </a:t>
            </a:r>
            <a:r>
              <a:rPr lang="es-CL" sz="2000" dirty="0" err="1">
                <a:solidFill>
                  <a:srgbClr val="FFFFFF"/>
                </a:solidFill>
              </a:rPr>
              <a:t>some</a:t>
            </a:r>
            <a:r>
              <a:rPr lang="es-CL" sz="2000" dirty="0">
                <a:solidFill>
                  <a:srgbClr val="FFFFFF"/>
                </a:solidFill>
              </a:rPr>
              <a:t> </a:t>
            </a:r>
            <a:r>
              <a:rPr lang="es-CL" sz="2000" dirty="0" err="1">
                <a:solidFill>
                  <a:srgbClr val="FFFFFF"/>
                </a:solidFill>
              </a:rPr>
              <a:t>sightseeing</a:t>
            </a:r>
            <a:r>
              <a:rPr lang="es-CL" sz="2000" dirty="0">
                <a:solidFill>
                  <a:srgbClr val="FFFFFF"/>
                </a:solidFill>
              </a:rPr>
              <a:t> </a:t>
            </a:r>
          </a:p>
          <a:p>
            <a:endParaRPr lang="es-CL" dirty="0">
              <a:solidFill>
                <a:srgbClr val="FFFFFF"/>
              </a:solidFill>
            </a:endParaRPr>
          </a:p>
        </p:txBody>
      </p:sp>
      <p:pic>
        <p:nvPicPr>
          <p:cNvPr id="5" name="Picture 2" descr="Reminder PNG Images, Free Transparent Reminder Download - KindPNG">
            <a:extLst>
              <a:ext uri="{FF2B5EF4-FFF2-40B4-BE49-F238E27FC236}">
                <a16:creationId xmlns:a16="http://schemas.microsoft.com/office/drawing/2014/main" id="{DD46ABDA-E173-48C2-BD75-2625937007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433" b="30350"/>
          <a:stretch/>
        </p:blipFill>
        <p:spPr bwMode="auto">
          <a:xfrm>
            <a:off x="4763956" y="3834581"/>
            <a:ext cx="1527810" cy="383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1BB4042A-2C79-4AF2-A4CE-FF73BF27B094}"/>
              </a:ext>
            </a:extLst>
          </p:cNvPr>
          <p:cNvSpPr txBox="1"/>
          <p:nvPr/>
        </p:nvSpPr>
        <p:spPr>
          <a:xfrm>
            <a:off x="4132384" y="4486156"/>
            <a:ext cx="609834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dirty="0"/>
              <a:t>I                                             Am</a:t>
            </a:r>
          </a:p>
          <a:p>
            <a:r>
              <a:rPr lang="es-CL" dirty="0" err="1"/>
              <a:t>You</a:t>
            </a:r>
            <a:endParaRPr lang="es-CL" dirty="0"/>
          </a:p>
          <a:p>
            <a:r>
              <a:rPr lang="es-CL" dirty="0" err="1"/>
              <a:t>We</a:t>
            </a:r>
            <a:r>
              <a:rPr lang="es-CL" dirty="0"/>
              <a:t>                                        Are</a:t>
            </a:r>
          </a:p>
          <a:p>
            <a:r>
              <a:rPr lang="es-CL" dirty="0" err="1"/>
              <a:t>They</a:t>
            </a:r>
            <a:endParaRPr lang="es-CL" dirty="0"/>
          </a:p>
          <a:p>
            <a:r>
              <a:rPr lang="es-CL" dirty="0" err="1"/>
              <a:t>She</a:t>
            </a:r>
            <a:r>
              <a:rPr lang="es-CL" dirty="0"/>
              <a:t>                                         </a:t>
            </a:r>
          </a:p>
          <a:p>
            <a:r>
              <a:rPr lang="es-CL" dirty="0"/>
              <a:t>He                                          </a:t>
            </a:r>
            <a:r>
              <a:rPr lang="es-CL" dirty="0" err="1"/>
              <a:t>Is</a:t>
            </a:r>
            <a:endParaRPr lang="es-CL" dirty="0"/>
          </a:p>
          <a:p>
            <a:r>
              <a:rPr lang="es-CL" dirty="0"/>
              <a:t>It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0F44EADD-4367-428C-8EC4-0390EE9733BD}"/>
              </a:ext>
            </a:extLst>
          </p:cNvPr>
          <p:cNvCxnSpPr/>
          <p:nvPr/>
        </p:nvCxnSpPr>
        <p:spPr>
          <a:xfrm>
            <a:off x="4867422" y="4668621"/>
            <a:ext cx="14243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3DA03F5D-795B-43E3-8E0C-2BBB6F674655}"/>
              </a:ext>
            </a:extLst>
          </p:cNvPr>
          <p:cNvCxnSpPr/>
          <p:nvPr/>
        </p:nvCxnSpPr>
        <p:spPr>
          <a:xfrm>
            <a:off x="4867422" y="5217260"/>
            <a:ext cx="14243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C1F3B7C0-C9BC-4D1E-AE24-8430DEA095DA}"/>
              </a:ext>
            </a:extLst>
          </p:cNvPr>
          <p:cNvCxnSpPr/>
          <p:nvPr/>
        </p:nvCxnSpPr>
        <p:spPr>
          <a:xfrm>
            <a:off x="4867422" y="6061322"/>
            <a:ext cx="14243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2EB91A32-4C8F-4DC0-919A-1A11889EE7D5}"/>
              </a:ext>
            </a:extLst>
          </p:cNvPr>
          <p:cNvCxnSpPr/>
          <p:nvPr/>
        </p:nvCxnSpPr>
        <p:spPr>
          <a:xfrm>
            <a:off x="4867422" y="4978109"/>
            <a:ext cx="1424344" cy="2391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4EA663BD-506A-440E-8854-F8B4AD793692}"/>
              </a:ext>
            </a:extLst>
          </p:cNvPr>
          <p:cNvCxnSpPr/>
          <p:nvPr/>
        </p:nvCxnSpPr>
        <p:spPr>
          <a:xfrm>
            <a:off x="4867422" y="5822166"/>
            <a:ext cx="1424344" cy="2391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2F4097E4-8B70-4590-B3B6-9047C5D40720}"/>
              </a:ext>
            </a:extLst>
          </p:cNvPr>
          <p:cNvCxnSpPr/>
          <p:nvPr/>
        </p:nvCxnSpPr>
        <p:spPr>
          <a:xfrm flipV="1">
            <a:off x="4867422" y="5217255"/>
            <a:ext cx="1424344" cy="280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2AEE5EDA-52D0-4D40-BDB1-96A7D94E59D0}"/>
              </a:ext>
            </a:extLst>
          </p:cNvPr>
          <p:cNvCxnSpPr/>
          <p:nvPr/>
        </p:nvCxnSpPr>
        <p:spPr>
          <a:xfrm flipV="1">
            <a:off x="4867422" y="6062380"/>
            <a:ext cx="1424344" cy="280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1412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Ed Sheeran - Lego House [Acoustic] the feels | Ed sheeran, Songs, Lego house">
            <a:extLst>
              <a:ext uri="{FF2B5EF4-FFF2-40B4-BE49-F238E27FC236}">
                <a16:creationId xmlns:a16="http://schemas.microsoft.com/office/drawing/2014/main" id="{BDAEE7A4-FC21-482E-9DD9-0C39341EE2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41D29C5-AF49-482D-BA6A-DA84F29F9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CL">
                <a:solidFill>
                  <a:srgbClr val="FFFFFF"/>
                </a:solidFill>
              </a:rPr>
              <a:t>Negative Sentences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BDFA81-D901-4606-A2F2-C95A7C9B8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s-CL" dirty="0">
                <a:solidFill>
                  <a:srgbClr val="FFFFFF"/>
                </a:solidFill>
              </a:rPr>
              <a:t>To </a:t>
            </a:r>
            <a:r>
              <a:rPr lang="es-CL" dirty="0" err="1">
                <a:solidFill>
                  <a:srgbClr val="FFFFFF"/>
                </a:solidFill>
              </a:rPr>
              <a:t>make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sentences</a:t>
            </a:r>
            <a:r>
              <a:rPr lang="es-CL" dirty="0">
                <a:solidFill>
                  <a:srgbClr val="FFFFFF"/>
                </a:solidFill>
              </a:rPr>
              <a:t> in </a:t>
            </a:r>
            <a:r>
              <a:rPr lang="es-CL" dirty="0" err="1">
                <a:solidFill>
                  <a:srgbClr val="FFFFFF"/>
                </a:solidFill>
              </a:rPr>
              <a:t>negative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using</a:t>
            </a:r>
            <a:r>
              <a:rPr lang="es-CL" dirty="0">
                <a:solidFill>
                  <a:srgbClr val="FFFFFF"/>
                </a:solidFill>
              </a:rPr>
              <a:t> “going to”, </a:t>
            </a:r>
            <a:r>
              <a:rPr lang="es-CL" dirty="0" err="1">
                <a:solidFill>
                  <a:srgbClr val="FFFFFF"/>
                </a:solidFill>
              </a:rPr>
              <a:t>we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simply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add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the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>
                <a:solidFill>
                  <a:srgbClr val="FF0000"/>
                </a:solidFill>
              </a:rPr>
              <a:t>“</a:t>
            </a:r>
            <a:r>
              <a:rPr lang="es-CL" dirty="0" err="1">
                <a:solidFill>
                  <a:srgbClr val="FF0000"/>
                </a:solidFill>
              </a:rPr>
              <a:t>not</a:t>
            </a:r>
            <a:r>
              <a:rPr lang="es-CL" dirty="0">
                <a:solidFill>
                  <a:srgbClr val="FF0000"/>
                </a:solidFill>
              </a:rPr>
              <a:t>” </a:t>
            </a:r>
            <a:r>
              <a:rPr lang="es-CL" dirty="0">
                <a:solidFill>
                  <a:srgbClr val="FFFFFF"/>
                </a:solidFill>
              </a:rPr>
              <a:t>after </a:t>
            </a:r>
            <a:r>
              <a:rPr lang="es-CL" dirty="0" err="1">
                <a:solidFill>
                  <a:srgbClr val="FFFFFF"/>
                </a:solidFill>
              </a:rPr>
              <a:t>the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verb</a:t>
            </a:r>
            <a:r>
              <a:rPr lang="es-CL" dirty="0">
                <a:solidFill>
                  <a:srgbClr val="FFFFFF"/>
                </a:solidFill>
              </a:rPr>
              <a:t> “to be”.</a:t>
            </a:r>
          </a:p>
          <a:p>
            <a:r>
              <a:rPr lang="es-CL" dirty="0" err="1">
                <a:solidFill>
                  <a:srgbClr val="FFFFFF"/>
                </a:solidFill>
              </a:rPr>
              <a:t>e.g</a:t>
            </a:r>
            <a:r>
              <a:rPr lang="es-CL" dirty="0">
                <a:solidFill>
                  <a:srgbClr val="FFFFFF"/>
                </a:solidFill>
              </a:rPr>
              <a:t>.</a:t>
            </a:r>
          </a:p>
          <a:p>
            <a:pPr marL="0" indent="0">
              <a:buNone/>
            </a:pPr>
            <a:r>
              <a:rPr lang="es-CL" dirty="0">
                <a:solidFill>
                  <a:srgbClr val="FFFFFF"/>
                </a:solidFill>
              </a:rPr>
              <a:t>  I am </a:t>
            </a:r>
            <a:r>
              <a:rPr lang="es-CL" dirty="0">
                <a:solidFill>
                  <a:srgbClr val="FF0000"/>
                </a:solidFill>
              </a:rPr>
              <a:t>NOT</a:t>
            </a:r>
            <a:r>
              <a:rPr lang="es-CL" dirty="0">
                <a:solidFill>
                  <a:srgbClr val="FFFFFF"/>
                </a:solidFill>
              </a:rPr>
              <a:t> going to </a:t>
            </a:r>
            <a:r>
              <a:rPr lang="es-CL" dirty="0" err="1">
                <a:solidFill>
                  <a:srgbClr val="FFFFFF"/>
                </a:solidFill>
              </a:rPr>
              <a:t>go</a:t>
            </a:r>
            <a:r>
              <a:rPr lang="es-CL" dirty="0">
                <a:solidFill>
                  <a:srgbClr val="FFFFFF"/>
                </a:solidFill>
              </a:rPr>
              <a:t> to </a:t>
            </a:r>
            <a:r>
              <a:rPr lang="es-CL" dirty="0" err="1">
                <a:solidFill>
                  <a:srgbClr val="FFFFFF"/>
                </a:solidFill>
              </a:rPr>
              <a:t>the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concert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this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evening</a:t>
            </a:r>
            <a:r>
              <a:rPr lang="es-CL" dirty="0">
                <a:solidFill>
                  <a:srgbClr val="FFFFFF"/>
                </a:solidFill>
              </a:rPr>
              <a:t>.</a:t>
            </a:r>
          </a:p>
          <a:p>
            <a:pPr marL="0" indent="0">
              <a:buNone/>
            </a:pPr>
            <a:r>
              <a:rPr lang="es-CL" dirty="0">
                <a:solidFill>
                  <a:srgbClr val="FFFFFF"/>
                </a:solidFill>
              </a:rPr>
              <a:t>  Tobey Maguire </a:t>
            </a:r>
            <a:r>
              <a:rPr lang="es-CL" dirty="0" err="1">
                <a:solidFill>
                  <a:srgbClr val="FFFFFF"/>
                </a:solidFill>
              </a:rPr>
              <a:t>is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>
                <a:solidFill>
                  <a:srgbClr val="FF0000"/>
                </a:solidFill>
              </a:rPr>
              <a:t>NOT</a:t>
            </a:r>
            <a:r>
              <a:rPr lang="es-CL" dirty="0">
                <a:solidFill>
                  <a:srgbClr val="FFFFFF"/>
                </a:solidFill>
              </a:rPr>
              <a:t> going to be </a:t>
            </a:r>
            <a:r>
              <a:rPr lang="es-CL" dirty="0" err="1">
                <a:solidFill>
                  <a:srgbClr val="FFFFFF"/>
                </a:solidFill>
              </a:rPr>
              <a:t>part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of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the</a:t>
            </a:r>
            <a:r>
              <a:rPr lang="es-CL" dirty="0">
                <a:solidFill>
                  <a:srgbClr val="FFFFFF"/>
                </a:solidFill>
              </a:rPr>
              <a:t> new Spider-</a:t>
            </a:r>
            <a:r>
              <a:rPr lang="es-CL" dirty="0" err="1">
                <a:solidFill>
                  <a:srgbClr val="FFFFFF"/>
                </a:solidFill>
              </a:rPr>
              <a:t>man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movie</a:t>
            </a:r>
            <a:r>
              <a:rPr lang="es-CL" dirty="0">
                <a:solidFill>
                  <a:srgbClr val="FFFFFF"/>
                </a:solidFill>
              </a:rPr>
              <a:t>.</a:t>
            </a:r>
          </a:p>
          <a:p>
            <a:pPr marL="0" indent="0">
              <a:buNone/>
            </a:pPr>
            <a:r>
              <a:rPr lang="es-CL" dirty="0">
                <a:solidFill>
                  <a:srgbClr val="FFFFFF"/>
                </a:solidFill>
              </a:rPr>
              <a:t>  </a:t>
            </a:r>
            <a:r>
              <a:rPr lang="es-CL" dirty="0" err="1">
                <a:solidFill>
                  <a:srgbClr val="FFFFFF"/>
                </a:solidFill>
              </a:rPr>
              <a:t>The</a:t>
            </a:r>
            <a:r>
              <a:rPr lang="es-CL" dirty="0">
                <a:solidFill>
                  <a:srgbClr val="FFFFFF"/>
                </a:solidFill>
              </a:rPr>
              <a:t> new Ed </a:t>
            </a:r>
            <a:r>
              <a:rPr lang="es-CL" dirty="0" err="1">
                <a:solidFill>
                  <a:srgbClr val="FFFFFF"/>
                </a:solidFill>
              </a:rPr>
              <a:t>Sheeran’s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song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is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>
                <a:solidFill>
                  <a:srgbClr val="FF0000"/>
                </a:solidFill>
              </a:rPr>
              <a:t>NOT</a:t>
            </a:r>
            <a:r>
              <a:rPr lang="es-CL" dirty="0">
                <a:solidFill>
                  <a:srgbClr val="FFFFFF"/>
                </a:solidFill>
              </a:rPr>
              <a:t> going to be </a:t>
            </a:r>
            <a:r>
              <a:rPr lang="es-CL" dirty="0" err="1">
                <a:solidFill>
                  <a:srgbClr val="FFFFFF"/>
                </a:solidFill>
              </a:rPr>
              <a:t>released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until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next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year</a:t>
            </a:r>
            <a:r>
              <a:rPr lang="es-CL" dirty="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08284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10 Things You Can Use IconInc's Cinema For | IconInc">
            <a:extLst>
              <a:ext uri="{FF2B5EF4-FFF2-40B4-BE49-F238E27FC236}">
                <a16:creationId xmlns:a16="http://schemas.microsoft.com/office/drawing/2014/main" id="{5E3CEEF0-2FEB-423B-B9C9-82A727BFBA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63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9D45BF9-396C-466F-87DE-F1D47B82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CL">
                <a:solidFill>
                  <a:srgbClr val="FFFFFF"/>
                </a:solidFill>
              </a:rPr>
              <a:t>Questions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DF658C-C1BF-4AB4-995F-E0B0952FD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es-CL" sz="2400" dirty="0">
                <a:solidFill>
                  <a:srgbClr val="FFFFFF"/>
                </a:solidFill>
              </a:rPr>
              <a:t>To </a:t>
            </a:r>
            <a:r>
              <a:rPr lang="es-CL" sz="2400" dirty="0" err="1">
                <a:solidFill>
                  <a:srgbClr val="FFFFFF"/>
                </a:solidFill>
              </a:rPr>
              <a:t>make</a:t>
            </a:r>
            <a:r>
              <a:rPr lang="es-CL" sz="2400" dirty="0">
                <a:solidFill>
                  <a:srgbClr val="FFFFFF"/>
                </a:solidFill>
              </a:rPr>
              <a:t> questions, </a:t>
            </a:r>
            <a:r>
              <a:rPr lang="es-CL" sz="2400" dirty="0" err="1">
                <a:solidFill>
                  <a:srgbClr val="FFFFFF"/>
                </a:solidFill>
              </a:rPr>
              <a:t>we</a:t>
            </a:r>
            <a:r>
              <a:rPr lang="es-CL" sz="2400" dirty="0">
                <a:solidFill>
                  <a:srgbClr val="FFFFFF"/>
                </a:solidFill>
              </a:rPr>
              <a:t> </a:t>
            </a:r>
            <a:r>
              <a:rPr lang="es-CL" sz="2400" dirty="0" err="1">
                <a:solidFill>
                  <a:srgbClr val="FFFFFF"/>
                </a:solidFill>
              </a:rPr>
              <a:t>follow</a:t>
            </a:r>
            <a:r>
              <a:rPr lang="es-CL" sz="2400" dirty="0">
                <a:solidFill>
                  <a:srgbClr val="FFFFFF"/>
                </a:solidFill>
              </a:rPr>
              <a:t> </a:t>
            </a:r>
            <a:r>
              <a:rPr lang="es-CL" sz="2400" dirty="0" err="1">
                <a:solidFill>
                  <a:srgbClr val="FFFFFF"/>
                </a:solidFill>
              </a:rPr>
              <a:t>this</a:t>
            </a:r>
            <a:r>
              <a:rPr lang="es-CL" sz="2400" dirty="0">
                <a:solidFill>
                  <a:srgbClr val="FFFFFF"/>
                </a:solidFill>
              </a:rPr>
              <a:t> </a:t>
            </a:r>
            <a:r>
              <a:rPr lang="es-CL" sz="2400" dirty="0" err="1">
                <a:solidFill>
                  <a:srgbClr val="FFFFFF"/>
                </a:solidFill>
              </a:rPr>
              <a:t>structure</a:t>
            </a:r>
            <a:r>
              <a:rPr lang="es-CL" sz="2400" dirty="0">
                <a:solidFill>
                  <a:srgbClr val="FFFFFF"/>
                </a:solidFill>
              </a:rPr>
              <a:t>:</a:t>
            </a:r>
          </a:p>
          <a:p>
            <a:pPr marL="0" indent="0">
              <a:buNone/>
            </a:pPr>
            <a:r>
              <a:rPr lang="es-CL" sz="2400" dirty="0">
                <a:solidFill>
                  <a:srgbClr val="FFFFFF"/>
                </a:solidFill>
              </a:rPr>
              <a:t>    </a:t>
            </a:r>
            <a:r>
              <a:rPr lang="es-CL" sz="2400" dirty="0" err="1">
                <a:solidFill>
                  <a:srgbClr val="FFFFFF"/>
                </a:solidFill>
              </a:rPr>
              <a:t>Verb</a:t>
            </a:r>
            <a:r>
              <a:rPr lang="es-CL" sz="2400" dirty="0">
                <a:solidFill>
                  <a:srgbClr val="FFFFFF"/>
                </a:solidFill>
              </a:rPr>
              <a:t> “to be     +     </a:t>
            </a:r>
            <a:r>
              <a:rPr lang="es-CL" sz="2400" dirty="0" err="1">
                <a:solidFill>
                  <a:srgbClr val="FFFFFF"/>
                </a:solidFill>
              </a:rPr>
              <a:t>Subject</a:t>
            </a:r>
            <a:r>
              <a:rPr lang="es-CL" sz="2400" dirty="0">
                <a:solidFill>
                  <a:srgbClr val="FFFFFF"/>
                </a:solidFill>
              </a:rPr>
              <a:t>      +      “going to”      +      </a:t>
            </a:r>
            <a:r>
              <a:rPr lang="es-CL" sz="2400" dirty="0" err="1">
                <a:solidFill>
                  <a:srgbClr val="FFFFFF"/>
                </a:solidFill>
              </a:rPr>
              <a:t>Complement</a:t>
            </a:r>
            <a:endParaRPr lang="es-CL" sz="24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s-CL" sz="2400" dirty="0">
                <a:solidFill>
                  <a:srgbClr val="FFFFFF"/>
                </a:solidFill>
              </a:rPr>
              <a:t>         Are                       </a:t>
            </a:r>
            <a:r>
              <a:rPr lang="es-CL" sz="2400" dirty="0" err="1">
                <a:solidFill>
                  <a:srgbClr val="FFFFFF"/>
                </a:solidFill>
              </a:rPr>
              <a:t>we</a:t>
            </a:r>
            <a:r>
              <a:rPr lang="es-CL" sz="2400" dirty="0">
                <a:solidFill>
                  <a:srgbClr val="FFFFFF"/>
                </a:solidFill>
              </a:rPr>
              <a:t>                        going to            </a:t>
            </a:r>
            <a:r>
              <a:rPr lang="es-CL" sz="2400" dirty="0" err="1">
                <a:solidFill>
                  <a:srgbClr val="FFFFFF"/>
                </a:solidFill>
              </a:rPr>
              <a:t>the</a:t>
            </a:r>
            <a:r>
              <a:rPr lang="es-CL" sz="2400" dirty="0">
                <a:solidFill>
                  <a:srgbClr val="FFFFFF"/>
                </a:solidFill>
              </a:rPr>
              <a:t> art </a:t>
            </a:r>
            <a:r>
              <a:rPr lang="es-CL" sz="2400" dirty="0" err="1">
                <a:solidFill>
                  <a:srgbClr val="FFFFFF"/>
                </a:solidFill>
              </a:rPr>
              <a:t>gallery</a:t>
            </a:r>
            <a:r>
              <a:rPr lang="es-CL" sz="2400" dirty="0">
                <a:solidFill>
                  <a:srgbClr val="FFFFFF"/>
                </a:solidFill>
              </a:rPr>
              <a:t> </a:t>
            </a:r>
            <a:r>
              <a:rPr lang="es-CL" sz="2400" dirty="0" err="1">
                <a:solidFill>
                  <a:srgbClr val="FFFFFF"/>
                </a:solidFill>
              </a:rPr>
              <a:t>together</a:t>
            </a:r>
            <a:r>
              <a:rPr lang="es-CL" sz="2400" dirty="0">
                <a:solidFill>
                  <a:srgbClr val="FFFFFF"/>
                </a:solidFill>
              </a:rPr>
              <a:t>?</a:t>
            </a:r>
          </a:p>
          <a:p>
            <a:pPr marL="0" indent="0">
              <a:buNone/>
            </a:pPr>
            <a:r>
              <a:rPr lang="es-CL" sz="2400" dirty="0">
                <a:solidFill>
                  <a:srgbClr val="FFFFFF"/>
                </a:solidFill>
              </a:rPr>
              <a:t>           </a:t>
            </a:r>
            <a:r>
              <a:rPr lang="es-CL" sz="2400" dirty="0" err="1">
                <a:solidFill>
                  <a:srgbClr val="FFFFFF"/>
                </a:solidFill>
              </a:rPr>
              <a:t>Is</a:t>
            </a:r>
            <a:r>
              <a:rPr lang="es-CL" sz="2400" dirty="0">
                <a:solidFill>
                  <a:srgbClr val="FFFFFF"/>
                </a:solidFill>
              </a:rPr>
              <a:t>             Samuel L. Jackson        going to            be in </a:t>
            </a:r>
            <a:r>
              <a:rPr lang="es-CL" sz="2400" dirty="0" err="1">
                <a:solidFill>
                  <a:srgbClr val="FFFFFF"/>
                </a:solidFill>
              </a:rPr>
              <a:t>the</a:t>
            </a:r>
            <a:r>
              <a:rPr lang="es-CL" sz="2400" dirty="0">
                <a:solidFill>
                  <a:srgbClr val="FFFFFF"/>
                </a:solidFill>
              </a:rPr>
              <a:t> new Tarantino film?</a:t>
            </a:r>
          </a:p>
          <a:p>
            <a:pPr marL="0" indent="0">
              <a:buNone/>
            </a:pPr>
            <a:endParaRPr lang="es-CL" sz="2400" dirty="0">
              <a:solidFill>
                <a:srgbClr val="FFFFFF"/>
              </a:solidFill>
            </a:endParaRPr>
          </a:p>
          <a:p>
            <a:r>
              <a:rPr lang="es-CL" sz="2400" dirty="0" err="1">
                <a:solidFill>
                  <a:srgbClr val="FFFFFF"/>
                </a:solidFill>
              </a:rPr>
              <a:t>We</a:t>
            </a:r>
            <a:r>
              <a:rPr lang="es-CL" sz="2400" dirty="0">
                <a:solidFill>
                  <a:srgbClr val="FFFFFF"/>
                </a:solidFill>
              </a:rPr>
              <a:t> can </a:t>
            </a:r>
            <a:r>
              <a:rPr lang="es-CL" sz="2400" dirty="0" err="1">
                <a:solidFill>
                  <a:srgbClr val="FFFFFF"/>
                </a:solidFill>
              </a:rPr>
              <a:t>also</a:t>
            </a:r>
            <a:r>
              <a:rPr lang="es-CL" sz="2400" dirty="0">
                <a:solidFill>
                  <a:srgbClr val="FFFFFF"/>
                </a:solidFill>
              </a:rPr>
              <a:t> use </a:t>
            </a:r>
            <a:r>
              <a:rPr lang="es-CL" sz="2400" dirty="0" err="1">
                <a:solidFill>
                  <a:srgbClr val="FFFFFF"/>
                </a:solidFill>
              </a:rPr>
              <a:t>this</a:t>
            </a:r>
            <a:r>
              <a:rPr lang="es-CL" sz="2400" dirty="0">
                <a:solidFill>
                  <a:srgbClr val="FFFFFF"/>
                </a:solidFill>
              </a:rPr>
              <a:t> </a:t>
            </a:r>
            <a:r>
              <a:rPr lang="es-CL" sz="2400" dirty="0" err="1">
                <a:solidFill>
                  <a:srgbClr val="FFFFFF"/>
                </a:solidFill>
              </a:rPr>
              <a:t>structure</a:t>
            </a:r>
            <a:r>
              <a:rPr lang="es-CL" sz="2400" dirty="0">
                <a:solidFill>
                  <a:srgbClr val="FFFFFF"/>
                </a:solidFill>
              </a:rPr>
              <a:t> </a:t>
            </a:r>
            <a:r>
              <a:rPr lang="es-CL" sz="2400" dirty="0" err="1">
                <a:solidFill>
                  <a:srgbClr val="FFFFFF"/>
                </a:solidFill>
              </a:rPr>
              <a:t>with</a:t>
            </a:r>
            <a:r>
              <a:rPr lang="es-CL" sz="2400" dirty="0">
                <a:solidFill>
                  <a:srgbClr val="FFFFFF"/>
                </a:solidFill>
              </a:rPr>
              <a:t> “</a:t>
            </a:r>
            <a:r>
              <a:rPr lang="es-CL" sz="2400" dirty="0" err="1">
                <a:solidFill>
                  <a:srgbClr val="FF0000"/>
                </a:solidFill>
              </a:rPr>
              <a:t>Wh</a:t>
            </a:r>
            <a:r>
              <a:rPr lang="es-CL" sz="2400" dirty="0">
                <a:solidFill>
                  <a:srgbClr val="FF0000"/>
                </a:solidFill>
              </a:rPr>
              <a:t>-questions</a:t>
            </a:r>
            <a:r>
              <a:rPr lang="es-CL" sz="2400" dirty="0">
                <a:solidFill>
                  <a:srgbClr val="FFFFFF"/>
                </a:solidFill>
              </a:rPr>
              <a:t>”.</a:t>
            </a:r>
          </a:p>
          <a:p>
            <a:pPr marL="0" indent="0">
              <a:buNone/>
            </a:pPr>
            <a:endParaRPr lang="es-CL" sz="24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s-CL" sz="2400" dirty="0" err="1">
                <a:solidFill>
                  <a:srgbClr val="FF0000"/>
                </a:solidFill>
              </a:rPr>
              <a:t>What</a:t>
            </a:r>
            <a:r>
              <a:rPr lang="es-CL" sz="2400" dirty="0">
                <a:solidFill>
                  <a:srgbClr val="FFFFFF"/>
                </a:solidFill>
              </a:rPr>
              <a:t> are </a:t>
            </a:r>
            <a:r>
              <a:rPr lang="es-CL" sz="2400" dirty="0" err="1">
                <a:solidFill>
                  <a:srgbClr val="FFFFFF"/>
                </a:solidFill>
              </a:rPr>
              <a:t>you</a:t>
            </a:r>
            <a:r>
              <a:rPr lang="es-CL" sz="2400" dirty="0">
                <a:solidFill>
                  <a:srgbClr val="FFFFFF"/>
                </a:solidFill>
              </a:rPr>
              <a:t> going to do </a:t>
            </a:r>
            <a:r>
              <a:rPr lang="es-CL" sz="2400" dirty="0" err="1">
                <a:solidFill>
                  <a:srgbClr val="FFFFFF"/>
                </a:solidFill>
              </a:rPr>
              <a:t>this</a:t>
            </a:r>
            <a:r>
              <a:rPr lang="es-CL" sz="2400" dirty="0">
                <a:solidFill>
                  <a:srgbClr val="FFFFFF"/>
                </a:solidFill>
              </a:rPr>
              <a:t> </a:t>
            </a:r>
            <a:r>
              <a:rPr lang="es-CL" sz="2400" dirty="0" err="1">
                <a:solidFill>
                  <a:srgbClr val="FFFFFF"/>
                </a:solidFill>
              </a:rPr>
              <a:t>weekend</a:t>
            </a:r>
            <a:r>
              <a:rPr lang="es-CL" sz="2400" dirty="0">
                <a:solidFill>
                  <a:srgbClr val="FFFFFF"/>
                </a:solidFill>
              </a:rPr>
              <a:t>?</a:t>
            </a:r>
          </a:p>
          <a:p>
            <a:pPr marL="0" indent="0">
              <a:buNone/>
            </a:pPr>
            <a:r>
              <a:rPr lang="es-CL" sz="2400" dirty="0" err="1">
                <a:solidFill>
                  <a:srgbClr val="FFFFFF"/>
                </a:solidFill>
              </a:rPr>
              <a:t>I’m</a:t>
            </a:r>
            <a:r>
              <a:rPr lang="es-CL" sz="2400" dirty="0">
                <a:solidFill>
                  <a:srgbClr val="FFFFFF"/>
                </a:solidFill>
              </a:rPr>
              <a:t> going to </a:t>
            </a:r>
            <a:r>
              <a:rPr lang="es-CL" sz="2400" dirty="0" err="1">
                <a:solidFill>
                  <a:srgbClr val="FFFFFF"/>
                </a:solidFill>
              </a:rPr>
              <a:t>go</a:t>
            </a:r>
            <a:r>
              <a:rPr lang="es-CL" sz="2400" dirty="0">
                <a:solidFill>
                  <a:srgbClr val="FFFFFF"/>
                </a:solidFill>
              </a:rPr>
              <a:t> to </a:t>
            </a:r>
            <a:r>
              <a:rPr lang="es-CL" sz="2400" dirty="0" err="1">
                <a:solidFill>
                  <a:srgbClr val="FFFFFF"/>
                </a:solidFill>
              </a:rPr>
              <a:t>the</a:t>
            </a:r>
            <a:r>
              <a:rPr lang="es-CL" sz="2400" dirty="0">
                <a:solidFill>
                  <a:srgbClr val="FFFFFF"/>
                </a:solidFill>
              </a:rPr>
              <a:t> art </a:t>
            </a:r>
            <a:r>
              <a:rPr lang="es-CL" sz="2400" dirty="0" err="1">
                <a:solidFill>
                  <a:srgbClr val="FFFFFF"/>
                </a:solidFill>
              </a:rPr>
              <a:t>gallery</a:t>
            </a:r>
            <a:r>
              <a:rPr lang="es-CL" sz="2400" dirty="0">
                <a:solidFill>
                  <a:srgbClr val="FFFFFF"/>
                </a:solidFill>
              </a:rPr>
              <a:t> </a:t>
            </a:r>
            <a:r>
              <a:rPr lang="es-CL" sz="2400" dirty="0" err="1">
                <a:solidFill>
                  <a:srgbClr val="FFFFFF"/>
                </a:solidFill>
              </a:rPr>
              <a:t>with</a:t>
            </a:r>
            <a:r>
              <a:rPr lang="es-CL" sz="2400" dirty="0">
                <a:solidFill>
                  <a:srgbClr val="FFFFFF"/>
                </a:solidFill>
              </a:rPr>
              <a:t> </a:t>
            </a:r>
            <a:r>
              <a:rPr lang="es-CL" sz="2400" dirty="0" err="1">
                <a:solidFill>
                  <a:srgbClr val="FFFFFF"/>
                </a:solidFill>
              </a:rPr>
              <a:t>my</a:t>
            </a:r>
            <a:r>
              <a:rPr lang="es-CL" sz="2400" dirty="0">
                <a:solidFill>
                  <a:srgbClr val="FFFFFF"/>
                </a:solidFill>
              </a:rPr>
              <a:t> </a:t>
            </a:r>
            <a:r>
              <a:rPr lang="es-CL" sz="2400" dirty="0" err="1">
                <a:solidFill>
                  <a:srgbClr val="FFFFFF"/>
                </a:solidFill>
              </a:rPr>
              <a:t>friend</a:t>
            </a:r>
            <a:r>
              <a:rPr lang="es-CL" sz="2400" dirty="0">
                <a:solidFill>
                  <a:srgbClr val="FFFFFF"/>
                </a:solidFill>
              </a:rPr>
              <a:t>.</a:t>
            </a:r>
          </a:p>
          <a:p>
            <a:pPr marL="0" indent="0">
              <a:buNone/>
            </a:pPr>
            <a:r>
              <a:rPr lang="es-CL" sz="2400" dirty="0" err="1">
                <a:solidFill>
                  <a:srgbClr val="FF0000"/>
                </a:solidFill>
              </a:rPr>
              <a:t>Where</a:t>
            </a:r>
            <a:r>
              <a:rPr lang="es-CL" sz="2400" dirty="0">
                <a:solidFill>
                  <a:srgbClr val="FFFFFF"/>
                </a:solidFill>
              </a:rPr>
              <a:t> </a:t>
            </a:r>
            <a:r>
              <a:rPr lang="es-CL" sz="2400" dirty="0" err="1">
                <a:solidFill>
                  <a:srgbClr val="FFFFFF"/>
                </a:solidFill>
              </a:rPr>
              <a:t>is</a:t>
            </a:r>
            <a:r>
              <a:rPr lang="es-CL" sz="2400" dirty="0">
                <a:solidFill>
                  <a:srgbClr val="FFFFFF"/>
                </a:solidFill>
              </a:rPr>
              <a:t> Sofia going to </a:t>
            </a:r>
            <a:r>
              <a:rPr lang="es-CL" sz="2400" dirty="0" err="1">
                <a:solidFill>
                  <a:srgbClr val="FFFFFF"/>
                </a:solidFill>
              </a:rPr>
              <a:t>go</a:t>
            </a:r>
            <a:r>
              <a:rPr lang="es-CL" sz="2400" dirty="0">
                <a:solidFill>
                  <a:srgbClr val="FFFFFF"/>
                </a:solidFill>
              </a:rPr>
              <a:t> </a:t>
            </a:r>
            <a:r>
              <a:rPr lang="es-CL" sz="2400" dirty="0" err="1">
                <a:solidFill>
                  <a:srgbClr val="FFFFFF"/>
                </a:solidFill>
              </a:rPr>
              <a:t>tomorrow</a:t>
            </a:r>
            <a:r>
              <a:rPr lang="es-CL" sz="2400" dirty="0">
                <a:solidFill>
                  <a:srgbClr val="FFFFFF"/>
                </a:solidFill>
              </a:rPr>
              <a:t>?</a:t>
            </a:r>
          </a:p>
          <a:p>
            <a:pPr marL="0" indent="0">
              <a:buNone/>
            </a:pPr>
            <a:r>
              <a:rPr lang="es-CL" sz="2400" dirty="0" err="1">
                <a:solidFill>
                  <a:srgbClr val="FFFFFF"/>
                </a:solidFill>
              </a:rPr>
              <a:t>She’s</a:t>
            </a:r>
            <a:r>
              <a:rPr lang="es-CL" sz="2400" dirty="0">
                <a:solidFill>
                  <a:srgbClr val="FFFFFF"/>
                </a:solidFill>
              </a:rPr>
              <a:t> going to </a:t>
            </a:r>
            <a:r>
              <a:rPr lang="es-CL" sz="2400" dirty="0" err="1">
                <a:solidFill>
                  <a:srgbClr val="FFFFFF"/>
                </a:solidFill>
              </a:rPr>
              <a:t>go</a:t>
            </a:r>
            <a:r>
              <a:rPr lang="es-CL" sz="2400" dirty="0">
                <a:solidFill>
                  <a:srgbClr val="FFFFFF"/>
                </a:solidFill>
              </a:rPr>
              <a:t> to </a:t>
            </a:r>
            <a:r>
              <a:rPr lang="es-CL" sz="2400" dirty="0" err="1">
                <a:solidFill>
                  <a:srgbClr val="FFFFFF"/>
                </a:solidFill>
              </a:rPr>
              <a:t>the</a:t>
            </a:r>
            <a:r>
              <a:rPr lang="es-CL" sz="2400" dirty="0">
                <a:solidFill>
                  <a:srgbClr val="FFFFFF"/>
                </a:solidFill>
              </a:rPr>
              <a:t> cinema </a:t>
            </a:r>
            <a:r>
              <a:rPr lang="es-CL" sz="2400" dirty="0" err="1">
                <a:solidFill>
                  <a:srgbClr val="FFFFFF"/>
                </a:solidFill>
              </a:rPr>
              <a:t>with</a:t>
            </a:r>
            <a:r>
              <a:rPr lang="es-CL" sz="2400" dirty="0">
                <a:solidFill>
                  <a:srgbClr val="FFFFFF"/>
                </a:solidFill>
              </a:rPr>
              <a:t> Paul.</a:t>
            </a:r>
          </a:p>
        </p:txBody>
      </p:sp>
    </p:spTree>
    <p:extLst>
      <p:ext uri="{BB962C8B-B14F-4D97-AF65-F5344CB8AC3E}">
        <p14:creationId xmlns:p14="http://schemas.microsoft.com/office/powerpoint/2010/main" val="26963765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At first meeting, people like you more than you think | YaleNews">
            <a:extLst>
              <a:ext uri="{FF2B5EF4-FFF2-40B4-BE49-F238E27FC236}">
                <a16:creationId xmlns:a16="http://schemas.microsoft.com/office/drawing/2014/main" id="{8909F7D1-74DF-4AE1-A69D-7A20A0CA75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66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3C05B7F-50FC-4A4E-AF49-9227B8D0C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CL">
                <a:solidFill>
                  <a:srgbClr val="FFFFFF"/>
                </a:solidFill>
              </a:rPr>
              <a:t>Example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D7FC10-9991-45F1-9638-8EE4025C6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4326"/>
          </a:xfrm>
        </p:spPr>
        <p:txBody>
          <a:bodyPr>
            <a:normAutofit fontScale="77500" lnSpcReduction="20000"/>
          </a:bodyPr>
          <a:lstStyle/>
          <a:p>
            <a:r>
              <a:rPr lang="es-CL" dirty="0">
                <a:solidFill>
                  <a:srgbClr val="FFFFFF"/>
                </a:solidFill>
              </a:rPr>
              <a:t>Javier: </a:t>
            </a:r>
            <a:r>
              <a:rPr lang="es-CL" dirty="0" err="1">
                <a:solidFill>
                  <a:srgbClr val="FFFFFF"/>
                </a:solidFill>
              </a:rPr>
              <a:t>Hey</a:t>
            </a:r>
            <a:r>
              <a:rPr lang="es-CL" dirty="0">
                <a:solidFill>
                  <a:srgbClr val="FFFFFF"/>
                </a:solidFill>
              </a:rPr>
              <a:t>, Toni, </a:t>
            </a:r>
            <a:r>
              <a:rPr lang="es-CL" dirty="0" err="1">
                <a:solidFill>
                  <a:srgbClr val="FF0000"/>
                </a:solidFill>
              </a:rPr>
              <a:t>what</a:t>
            </a:r>
            <a:r>
              <a:rPr lang="es-CL" dirty="0">
                <a:solidFill>
                  <a:srgbClr val="FF0000"/>
                </a:solidFill>
              </a:rPr>
              <a:t> are </a:t>
            </a:r>
            <a:r>
              <a:rPr lang="es-CL" dirty="0" err="1">
                <a:solidFill>
                  <a:srgbClr val="FF0000"/>
                </a:solidFill>
              </a:rPr>
              <a:t>you</a:t>
            </a:r>
            <a:r>
              <a:rPr lang="es-CL" dirty="0">
                <a:solidFill>
                  <a:srgbClr val="FF0000"/>
                </a:solidFill>
              </a:rPr>
              <a:t> going to do </a:t>
            </a:r>
            <a:r>
              <a:rPr lang="es-CL" dirty="0" err="1">
                <a:solidFill>
                  <a:srgbClr val="FF0000"/>
                </a:solidFill>
              </a:rPr>
              <a:t>this</a:t>
            </a:r>
            <a:r>
              <a:rPr lang="es-CL" dirty="0">
                <a:solidFill>
                  <a:srgbClr val="FF0000"/>
                </a:solidFill>
              </a:rPr>
              <a:t> </a:t>
            </a:r>
            <a:r>
              <a:rPr lang="es-CL" dirty="0" err="1">
                <a:solidFill>
                  <a:srgbClr val="FF0000"/>
                </a:solidFill>
              </a:rPr>
              <a:t>afternoon</a:t>
            </a:r>
            <a:r>
              <a:rPr lang="es-CL" dirty="0">
                <a:solidFill>
                  <a:srgbClr val="FF0000"/>
                </a:solidFill>
              </a:rPr>
              <a:t>?</a:t>
            </a:r>
            <a:r>
              <a:rPr lang="es-CL" dirty="0">
                <a:solidFill>
                  <a:srgbClr val="FFFFFF"/>
                </a:solidFill>
              </a:rPr>
              <a:t> I </a:t>
            </a:r>
            <a:r>
              <a:rPr lang="es-CL" dirty="0" err="1">
                <a:solidFill>
                  <a:srgbClr val="FFFFFF"/>
                </a:solidFill>
              </a:rPr>
              <a:t>thought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that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maybe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we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could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hang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out</a:t>
            </a:r>
            <a:r>
              <a:rPr lang="es-CL" dirty="0">
                <a:solidFill>
                  <a:srgbClr val="FFFFFF"/>
                </a:solidFill>
              </a:rPr>
              <a:t> in </a:t>
            </a:r>
            <a:r>
              <a:rPr lang="es-CL" dirty="0" err="1">
                <a:solidFill>
                  <a:srgbClr val="FFFFFF"/>
                </a:solidFill>
              </a:rPr>
              <a:t>my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house</a:t>
            </a:r>
            <a:r>
              <a:rPr lang="es-CL" dirty="0">
                <a:solidFill>
                  <a:srgbClr val="FFFFFF"/>
                </a:solidFill>
              </a:rPr>
              <a:t>.</a:t>
            </a:r>
          </a:p>
          <a:p>
            <a:r>
              <a:rPr lang="es-CL" dirty="0">
                <a:solidFill>
                  <a:srgbClr val="FFFFFF"/>
                </a:solidFill>
              </a:rPr>
              <a:t>Toni: </a:t>
            </a:r>
            <a:r>
              <a:rPr lang="es-CL" dirty="0" err="1">
                <a:solidFill>
                  <a:srgbClr val="FFFFFF"/>
                </a:solidFill>
              </a:rPr>
              <a:t>Sorry</a:t>
            </a:r>
            <a:r>
              <a:rPr lang="es-CL" dirty="0">
                <a:solidFill>
                  <a:srgbClr val="FFFFFF"/>
                </a:solidFill>
              </a:rPr>
              <a:t>, I </a:t>
            </a:r>
            <a:r>
              <a:rPr lang="es-CL" dirty="0" err="1">
                <a:solidFill>
                  <a:srgbClr val="FFFFFF"/>
                </a:solidFill>
              </a:rPr>
              <a:t>can’t</a:t>
            </a:r>
            <a:r>
              <a:rPr lang="es-CL" dirty="0">
                <a:solidFill>
                  <a:srgbClr val="FFFFFF"/>
                </a:solidFill>
              </a:rPr>
              <a:t>. </a:t>
            </a:r>
            <a:r>
              <a:rPr lang="es-CL" dirty="0" err="1">
                <a:solidFill>
                  <a:srgbClr val="FF0000"/>
                </a:solidFill>
              </a:rPr>
              <a:t>I’m</a:t>
            </a:r>
            <a:r>
              <a:rPr lang="es-CL" dirty="0">
                <a:solidFill>
                  <a:srgbClr val="FF0000"/>
                </a:solidFill>
              </a:rPr>
              <a:t> going to </a:t>
            </a:r>
            <a:r>
              <a:rPr lang="es-CL" dirty="0" err="1">
                <a:solidFill>
                  <a:srgbClr val="FF0000"/>
                </a:solidFill>
              </a:rPr>
              <a:t>go</a:t>
            </a:r>
            <a:r>
              <a:rPr lang="es-CL" dirty="0">
                <a:solidFill>
                  <a:srgbClr val="FF0000"/>
                </a:solidFill>
              </a:rPr>
              <a:t> to a </a:t>
            </a:r>
            <a:r>
              <a:rPr lang="es-CL" dirty="0" err="1">
                <a:solidFill>
                  <a:srgbClr val="FF0000"/>
                </a:solidFill>
              </a:rPr>
              <a:t>concert</a:t>
            </a:r>
            <a:r>
              <a:rPr lang="es-CL" dirty="0">
                <a:solidFill>
                  <a:srgbClr val="FF0000"/>
                </a:solidFill>
              </a:rPr>
              <a:t> a </a:t>
            </a:r>
            <a:r>
              <a:rPr lang="es-CL" dirty="0" err="1">
                <a:solidFill>
                  <a:srgbClr val="FF0000"/>
                </a:solidFill>
              </a:rPr>
              <a:t>little</a:t>
            </a:r>
            <a:r>
              <a:rPr lang="es-CL" dirty="0">
                <a:solidFill>
                  <a:srgbClr val="FF0000"/>
                </a:solidFill>
              </a:rPr>
              <a:t> </a:t>
            </a:r>
            <a:r>
              <a:rPr lang="es-CL" dirty="0" err="1">
                <a:solidFill>
                  <a:srgbClr val="FF0000"/>
                </a:solidFill>
              </a:rPr>
              <a:t>later</a:t>
            </a:r>
            <a:r>
              <a:rPr lang="es-CL" dirty="0">
                <a:solidFill>
                  <a:srgbClr val="FFFFFF"/>
                </a:solidFill>
              </a:rPr>
              <a:t>. </a:t>
            </a:r>
            <a:r>
              <a:rPr lang="es-CL" dirty="0" err="1">
                <a:solidFill>
                  <a:srgbClr val="FFFFFF"/>
                </a:solidFill>
              </a:rPr>
              <a:t>We</a:t>
            </a:r>
            <a:r>
              <a:rPr lang="es-CL" dirty="0">
                <a:solidFill>
                  <a:srgbClr val="FFFFFF"/>
                </a:solidFill>
              </a:rPr>
              <a:t> can </a:t>
            </a:r>
            <a:r>
              <a:rPr lang="es-CL" dirty="0" err="1">
                <a:solidFill>
                  <a:srgbClr val="FFFFFF"/>
                </a:solidFill>
              </a:rPr>
              <a:t>hang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out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tomorrow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if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you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want</a:t>
            </a:r>
            <a:r>
              <a:rPr lang="es-CL" dirty="0">
                <a:solidFill>
                  <a:srgbClr val="FFFFFF"/>
                </a:solidFill>
              </a:rPr>
              <a:t>.</a:t>
            </a:r>
          </a:p>
          <a:p>
            <a:r>
              <a:rPr lang="es-CL" dirty="0">
                <a:solidFill>
                  <a:srgbClr val="FFFFFF"/>
                </a:solidFill>
              </a:rPr>
              <a:t>Javier: I </a:t>
            </a:r>
            <a:r>
              <a:rPr lang="es-CL" dirty="0" err="1">
                <a:solidFill>
                  <a:srgbClr val="FFFFFF"/>
                </a:solidFill>
              </a:rPr>
              <a:t>can’t</a:t>
            </a:r>
            <a:r>
              <a:rPr lang="es-CL" dirty="0">
                <a:solidFill>
                  <a:srgbClr val="FFFFFF"/>
                </a:solidFill>
              </a:rPr>
              <a:t>. </a:t>
            </a:r>
            <a:r>
              <a:rPr lang="es-CL" dirty="0" err="1">
                <a:solidFill>
                  <a:srgbClr val="FF0000"/>
                </a:solidFill>
              </a:rPr>
              <a:t>I’m</a:t>
            </a:r>
            <a:r>
              <a:rPr lang="es-CL" dirty="0">
                <a:solidFill>
                  <a:srgbClr val="FF0000"/>
                </a:solidFill>
              </a:rPr>
              <a:t> going to </a:t>
            </a:r>
            <a:r>
              <a:rPr lang="es-CL" dirty="0" err="1">
                <a:solidFill>
                  <a:srgbClr val="FF0000"/>
                </a:solidFill>
              </a:rPr>
              <a:t>go</a:t>
            </a:r>
            <a:r>
              <a:rPr lang="es-CL" dirty="0">
                <a:solidFill>
                  <a:srgbClr val="FF0000"/>
                </a:solidFill>
              </a:rPr>
              <a:t> to </a:t>
            </a:r>
            <a:r>
              <a:rPr lang="es-CL" dirty="0" err="1">
                <a:solidFill>
                  <a:srgbClr val="FF0000"/>
                </a:solidFill>
              </a:rPr>
              <a:t>an</a:t>
            </a:r>
            <a:r>
              <a:rPr lang="es-CL" dirty="0">
                <a:solidFill>
                  <a:srgbClr val="FF0000"/>
                </a:solidFill>
              </a:rPr>
              <a:t> art </a:t>
            </a:r>
            <a:r>
              <a:rPr lang="es-CL" dirty="0" err="1">
                <a:solidFill>
                  <a:srgbClr val="FF0000"/>
                </a:solidFill>
              </a:rPr>
              <a:t>gallery</a:t>
            </a:r>
            <a:r>
              <a:rPr lang="es-CL" dirty="0">
                <a:solidFill>
                  <a:srgbClr val="FF0000"/>
                </a:solidFill>
              </a:rPr>
              <a:t> </a:t>
            </a:r>
            <a:r>
              <a:rPr lang="es-CL" dirty="0" err="1">
                <a:solidFill>
                  <a:srgbClr val="FF0000"/>
                </a:solidFill>
              </a:rPr>
              <a:t>with</a:t>
            </a:r>
            <a:r>
              <a:rPr lang="es-CL" dirty="0">
                <a:solidFill>
                  <a:srgbClr val="FF0000"/>
                </a:solidFill>
              </a:rPr>
              <a:t> </a:t>
            </a:r>
            <a:r>
              <a:rPr lang="es-CL" dirty="0" err="1">
                <a:solidFill>
                  <a:srgbClr val="FF0000"/>
                </a:solidFill>
              </a:rPr>
              <a:t>my</a:t>
            </a:r>
            <a:r>
              <a:rPr lang="es-CL" dirty="0">
                <a:solidFill>
                  <a:srgbClr val="FF0000"/>
                </a:solidFill>
              </a:rPr>
              <a:t> </a:t>
            </a:r>
            <a:r>
              <a:rPr lang="es-CL" dirty="0" err="1">
                <a:solidFill>
                  <a:srgbClr val="FF0000"/>
                </a:solidFill>
              </a:rPr>
              <a:t>girlfriend</a:t>
            </a:r>
            <a:r>
              <a:rPr lang="es-CL" dirty="0">
                <a:solidFill>
                  <a:srgbClr val="FFFFFF"/>
                </a:solidFill>
              </a:rPr>
              <a:t>. </a:t>
            </a:r>
            <a:r>
              <a:rPr lang="es-CL" dirty="0" err="1">
                <a:solidFill>
                  <a:srgbClr val="FFFFFF"/>
                </a:solidFill>
              </a:rPr>
              <a:t>Apparently</a:t>
            </a:r>
            <a:r>
              <a:rPr lang="es-CL" dirty="0">
                <a:solidFill>
                  <a:srgbClr val="FFFFFF"/>
                </a:solidFill>
              </a:rPr>
              <a:t>, </a:t>
            </a:r>
            <a:r>
              <a:rPr lang="es-CL" dirty="0" err="1">
                <a:solidFill>
                  <a:srgbClr val="FFFFFF"/>
                </a:solidFill>
              </a:rPr>
              <a:t>Lira’s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most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famous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paintings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hang</a:t>
            </a:r>
            <a:r>
              <a:rPr lang="es-CL" dirty="0">
                <a:solidFill>
                  <a:srgbClr val="FFFFFF"/>
                </a:solidFill>
              </a:rPr>
              <a:t> in </a:t>
            </a:r>
            <a:r>
              <a:rPr lang="es-CL" dirty="0" err="1">
                <a:solidFill>
                  <a:srgbClr val="FFFFFF"/>
                </a:solidFill>
              </a:rPr>
              <a:t>the</a:t>
            </a:r>
            <a:r>
              <a:rPr lang="es-CL" dirty="0">
                <a:solidFill>
                  <a:srgbClr val="FFFFFF"/>
                </a:solidFill>
              </a:rPr>
              <a:t> Central </a:t>
            </a:r>
            <a:r>
              <a:rPr lang="es-CL" dirty="0" err="1">
                <a:solidFill>
                  <a:srgbClr val="FFFFFF"/>
                </a:solidFill>
              </a:rPr>
              <a:t>Gallery</a:t>
            </a:r>
            <a:r>
              <a:rPr lang="es-CL" dirty="0">
                <a:solidFill>
                  <a:srgbClr val="FFFFFF"/>
                </a:solidFill>
              </a:rPr>
              <a:t>.</a:t>
            </a:r>
          </a:p>
          <a:p>
            <a:r>
              <a:rPr lang="es-CL" dirty="0">
                <a:solidFill>
                  <a:srgbClr val="FFFFFF"/>
                </a:solidFill>
              </a:rPr>
              <a:t>Toni: I </a:t>
            </a:r>
            <a:r>
              <a:rPr lang="es-CL" dirty="0" err="1">
                <a:solidFill>
                  <a:srgbClr val="FFFFFF"/>
                </a:solidFill>
              </a:rPr>
              <a:t>didn’t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know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you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liked</a:t>
            </a:r>
            <a:r>
              <a:rPr lang="es-CL" dirty="0">
                <a:solidFill>
                  <a:srgbClr val="FFFFFF"/>
                </a:solidFill>
              </a:rPr>
              <a:t> art. </a:t>
            </a:r>
            <a:r>
              <a:rPr lang="es-CL" dirty="0" err="1">
                <a:solidFill>
                  <a:srgbClr val="FFFFFF"/>
                </a:solidFill>
              </a:rPr>
              <a:t>How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about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next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week</a:t>
            </a:r>
            <a:r>
              <a:rPr lang="es-CL" dirty="0">
                <a:solidFill>
                  <a:srgbClr val="FFFFFF"/>
                </a:solidFill>
              </a:rPr>
              <a:t>, </a:t>
            </a:r>
            <a:r>
              <a:rPr lang="es-CL" dirty="0" err="1">
                <a:solidFill>
                  <a:srgbClr val="FFFFFF"/>
                </a:solidFill>
              </a:rPr>
              <a:t>then</a:t>
            </a:r>
            <a:r>
              <a:rPr lang="es-CL" dirty="0">
                <a:solidFill>
                  <a:srgbClr val="FFFFFF"/>
                </a:solidFill>
              </a:rPr>
              <a:t>? </a:t>
            </a:r>
            <a:r>
              <a:rPr lang="es-CL" dirty="0" err="1">
                <a:solidFill>
                  <a:srgbClr val="FF0000"/>
                </a:solidFill>
              </a:rPr>
              <a:t>What</a:t>
            </a:r>
            <a:r>
              <a:rPr lang="es-CL" dirty="0">
                <a:solidFill>
                  <a:srgbClr val="FF0000"/>
                </a:solidFill>
              </a:rPr>
              <a:t> are </a:t>
            </a:r>
            <a:r>
              <a:rPr lang="es-CL" dirty="0" err="1">
                <a:solidFill>
                  <a:srgbClr val="FF0000"/>
                </a:solidFill>
              </a:rPr>
              <a:t>you</a:t>
            </a:r>
            <a:r>
              <a:rPr lang="es-CL" dirty="0">
                <a:solidFill>
                  <a:srgbClr val="FF0000"/>
                </a:solidFill>
              </a:rPr>
              <a:t> going to do?</a:t>
            </a:r>
          </a:p>
          <a:p>
            <a:r>
              <a:rPr lang="es-CL" dirty="0">
                <a:solidFill>
                  <a:srgbClr val="FFFFFF"/>
                </a:solidFill>
              </a:rPr>
              <a:t>Javier: </a:t>
            </a:r>
            <a:r>
              <a:rPr lang="es-CL" dirty="0" err="1">
                <a:solidFill>
                  <a:srgbClr val="FF0000"/>
                </a:solidFill>
              </a:rPr>
              <a:t>I’m</a:t>
            </a:r>
            <a:r>
              <a:rPr lang="es-CL" dirty="0">
                <a:solidFill>
                  <a:srgbClr val="FF0000"/>
                </a:solidFill>
              </a:rPr>
              <a:t> </a:t>
            </a:r>
            <a:r>
              <a:rPr lang="es-CL" dirty="0" err="1">
                <a:solidFill>
                  <a:srgbClr val="FF0000"/>
                </a:solidFill>
              </a:rPr>
              <a:t>not</a:t>
            </a:r>
            <a:r>
              <a:rPr lang="es-CL" dirty="0">
                <a:solidFill>
                  <a:srgbClr val="FF0000"/>
                </a:solidFill>
              </a:rPr>
              <a:t> going to do </a:t>
            </a:r>
            <a:r>
              <a:rPr lang="es-CL" dirty="0" err="1">
                <a:solidFill>
                  <a:srgbClr val="FF0000"/>
                </a:solidFill>
              </a:rPr>
              <a:t>anything</a:t>
            </a:r>
            <a:r>
              <a:rPr lang="es-CL" dirty="0">
                <a:solidFill>
                  <a:srgbClr val="FF0000"/>
                </a:solidFill>
              </a:rPr>
              <a:t> </a:t>
            </a:r>
            <a:r>
              <a:rPr lang="es-CL" dirty="0" err="1">
                <a:solidFill>
                  <a:srgbClr val="FF0000"/>
                </a:solidFill>
              </a:rPr>
              <a:t>on</a:t>
            </a:r>
            <a:r>
              <a:rPr lang="es-CL" dirty="0">
                <a:solidFill>
                  <a:srgbClr val="FF0000"/>
                </a:solidFill>
              </a:rPr>
              <a:t> </a:t>
            </a:r>
            <a:r>
              <a:rPr lang="es-CL" dirty="0" err="1">
                <a:solidFill>
                  <a:srgbClr val="FF0000"/>
                </a:solidFill>
              </a:rPr>
              <a:t>Tuesday</a:t>
            </a:r>
            <a:r>
              <a:rPr lang="es-CL" dirty="0">
                <a:solidFill>
                  <a:srgbClr val="FFFFFF"/>
                </a:solidFill>
              </a:rPr>
              <a:t>. </a:t>
            </a:r>
            <a:r>
              <a:rPr lang="es-CL" dirty="0" err="1">
                <a:solidFill>
                  <a:srgbClr val="FFFFFF"/>
                </a:solidFill>
              </a:rPr>
              <a:t>Maybe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we</a:t>
            </a:r>
            <a:r>
              <a:rPr lang="es-CL" dirty="0">
                <a:solidFill>
                  <a:srgbClr val="FFFFFF"/>
                </a:solidFill>
              </a:rPr>
              <a:t> can </a:t>
            </a:r>
            <a:r>
              <a:rPr lang="es-CL" dirty="0" err="1">
                <a:solidFill>
                  <a:srgbClr val="FFFFFF"/>
                </a:solidFill>
              </a:rPr>
              <a:t>hang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out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that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day</a:t>
            </a:r>
            <a:r>
              <a:rPr lang="es-CL" dirty="0">
                <a:solidFill>
                  <a:srgbClr val="FFFFFF"/>
                </a:solidFill>
              </a:rPr>
              <a:t>.</a:t>
            </a:r>
          </a:p>
          <a:p>
            <a:r>
              <a:rPr lang="es-CL" dirty="0">
                <a:solidFill>
                  <a:srgbClr val="FFFFFF"/>
                </a:solidFill>
              </a:rPr>
              <a:t>Toni: </a:t>
            </a:r>
            <a:r>
              <a:rPr lang="es-CL" dirty="0" err="1">
                <a:solidFill>
                  <a:srgbClr val="FFFFFF"/>
                </a:solidFill>
              </a:rPr>
              <a:t>Excellent</a:t>
            </a:r>
            <a:r>
              <a:rPr lang="es-CL" dirty="0">
                <a:solidFill>
                  <a:srgbClr val="FFFFFF"/>
                </a:solidFill>
              </a:rPr>
              <a:t>. </a:t>
            </a:r>
            <a:r>
              <a:rPr lang="es-CL" dirty="0" err="1">
                <a:solidFill>
                  <a:srgbClr val="FF0000"/>
                </a:solidFill>
              </a:rPr>
              <a:t>I’m</a:t>
            </a:r>
            <a:r>
              <a:rPr lang="es-CL" dirty="0">
                <a:solidFill>
                  <a:srgbClr val="FF0000"/>
                </a:solidFill>
              </a:rPr>
              <a:t> </a:t>
            </a:r>
            <a:r>
              <a:rPr lang="es-CL" dirty="0" err="1">
                <a:solidFill>
                  <a:srgbClr val="FF0000"/>
                </a:solidFill>
              </a:rPr>
              <a:t>not</a:t>
            </a:r>
            <a:r>
              <a:rPr lang="es-CL" dirty="0">
                <a:solidFill>
                  <a:srgbClr val="FF0000"/>
                </a:solidFill>
              </a:rPr>
              <a:t> going to do </a:t>
            </a:r>
            <a:r>
              <a:rPr lang="es-CL" dirty="0" err="1">
                <a:solidFill>
                  <a:srgbClr val="FF0000"/>
                </a:solidFill>
              </a:rPr>
              <a:t>anything</a:t>
            </a:r>
            <a:r>
              <a:rPr lang="es-CL" dirty="0">
                <a:solidFill>
                  <a:srgbClr val="FF0000"/>
                </a:solidFill>
              </a:rPr>
              <a:t> </a:t>
            </a:r>
            <a:r>
              <a:rPr lang="es-CL" dirty="0" err="1">
                <a:solidFill>
                  <a:srgbClr val="FF0000"/>
                </a:solidFill>
              </a:rPr>
              <a:t>either</a:t>
            </a:r>
            <a:r>
              <a:rPr lang="es-CL" dirty="0">
                <a:solidFill>
                  <a:srgbClr val="FFFFFF"/>
                </a:solidFill>
              </a:rPr>
              <a:t>. </a:t>
            </a:r>
            <a:r>
              <a:rPr lang="es-CL" dirty="0">
                <a:solidFill>
                  <a:srgbClr val="FF0000"/>
                </a:solidFill>
              </a:rPr>
              <a:t>Are </a:t>
            </a:r>
            <a:r>
              <a:rPr lang="es-CL" dirty="0" err="1">
                <a:solidFill>
                  <a:srgbClr val="FF0000"/>
                </a:solidFill>
              </a:rPr>
              <a:t>we</a:t>
            </a:r>
            <a:r>
              <a:rPr lang="es-CL" dirty="0">
                <a:solidFill>
                  <a:srgbClr val="FF0000"/>
                </a:solidFill>
              </a:rPr>
              <a:t> going to </a:t>
            </a:r>
            <a:r>
              <a:rPr lang="es-CL" dirty="0" err="1">
                <a:solidFill>
                  <a:srgbClr val="FF0000"/>
                </a:solidFill>
              </a:rPr>
              <a:t>watch</a:t>
            </a:r>
            <a:r>
              <a:rPr lang="es-CL" dirty="0">
                <a:solidFill>
                  <a:srgbClr val="FF0000"/>
                </a:solidFill>
              </a:rPr>
              <a:t> </a:t>
            </a:r>
            <a:r>
              <a:rPr lang="es-CL" dirty="0" err="1">
                <a:solidFill>
                  <a:srgbClr val="FF0000"/>
                </a:solidFill>
              </a:rPr>
              <a:t>the</a:t>
            </a:r>
            <a:r>
              <a:rPr lang="es-CL" dirty="0">
                <a:solidFill>
                  <a:srgbClr val="FF0000"/>
                </a:solidFill>
              </a:rPr>
              <a:t> </a:t>
            </a:r>
            <a:r>
              <a:rPr lang="es-CL" dirty="0" err="1">
                <a:solidFill>
                  <a:srgbClr val="FF0000"/>
                </a:solidFill>
              </a:rPr>
              <a:t>last</a:t>
            </a:r>
            <a:r>
              <a:rPr lang="es-CL" dirty="0">
                <a:solidFill>
                  <a:srgbClr val="FF0000"/>
                </a:solidFill>
              </a:rPr>
              <a:t> </a:t>
            </a:r>
            <a:r>
              <a:rPr lang="es-CL" dirty="0" err="1">
                <a:solidFill>
                  <a:srgbClr val="FF0000"/>
                </a:solidFill>
              </a:rPr>
              <a:t>Fast</a:t>
            </a:r>
            <a:r>
              <a:rPr lang="es-CL" dirty="0">
                <a:solidFill>
                  <a:srgbClr val="FF0000"/>
                </a:solidFill>
              </a:rPr>
              <a:t> and </a:t>
            </a:r>
            <a:r>
              <a:rPr lang="es-CL" dirty="0" err="1">
                <a:solidFill>
                  <a:srgbClr val="FF0000"/>
                </a:solidFill>
              </a:rPr>
              <a:t>Furious</a:t>
            </a:r>
            <a:r>
              <a:rPr lang="es-CL" dirty="0">
                <a:solidFill>
                  <a:srgbClr val="FF0000"/>
                </a:solidFill>
              </a:rPr>
              <a:t> film? </a:t>
            </a:r>
            <a:r>
              <a:rPr lang="es-CL" dirty="0">
                <a:solidFill>
                  <a:srgbClr val="FFFFFF"/>
                </a:solidFill>
              </a:rPr>
              <a:t>I </a:t>
            </a:r>
            <a:r>
              <a:rPr lang="es-CL" dirty="0" err="1">
                <a:solidFill>
                  <a:srgbClr val="FFFFFF"/>
                </a:solidFill>
              </a:rPr>
              <a:t>haven’t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watched</a:t>
            </a:r>
            <a:r>
              <a:rPr lang="es-CL" dirty="0">
                <a:solidFill>
                  <a:srgbClr val="FFFFFF"/>
                </a:solidFill>
              </a:rPr>
              <a:t> it.</a:t>
            </a:r>
          </a:p>
          <a:p>
            <a:r>
              <a:rPr lang="es-CL" dirty="0">
                <a:solidFill>
                  <a:srgbClr val="FFFFFF"/>
                </a:solidFill>
              </a:rPr>
              <a:t>Javier: </a:t>
            </a:r>
            <a:r>
              <a:rPr lang="es-CL" dirty="0" err="1">
                <a:solidFill>
                  <a:srgbClr val="FFFFFF"/>
                </a:solidFill>
              </a:rPr>
              <a:t>That’s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great</a:t>
            </a:r>
            <a:r>
              <a:rPr lang="es-CL" dirty="0">
                <a:solidFill>
                  <a:srgbClr val="FFFFFF"/>
                </a:solidFill>
              </a:rPr>
              <a:t>. I </a:t>
            </a:r>
            <a:r>
              <a:rPr lang="es-CL" dirty="0" err="1">
                <a:solidFill>
                  <a:srgbClr val="FFFFFF"/>
                </a:solidFill>
              </a:rPr>
              <a:t>heard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that</a:t>
            </a:r>
            <a:r>
              <a:rPr lang="es-CL" dirty="0">
                <a:solidFill>
                  <a:srgbClr val="FFFFFF"/>
                </a:solidFill>
              </a:rPr>
              <a:t> it </a:t>
            </a:r>
            <a:r>
              <a:rPr lang="es-CL" dirty="0" err="1">
                <a:solidFill>
                  <a:srgbClr val="FFFFFF"/>
                </a:solidFill>
              </a:rPr>
              <a:t>is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violent</a:t>
            </a:r>
            <a:r>
              <a:rPr lang="es-CL" dirty="0">
                <a:solidFill>
                  <a:srgbClr val="FFFFFF"/>
                </a:solidFill>
              </a:rPr>
              <a:t>. I </a:t>
            </a:r>
            <a:r>
              <a:rPr lang="es-CL" dirty="0" err="1">
                <a:solidFill>
                  <a:srgbClr val="FFFFFF"/>
                </a:solidFill>
              </a:rPr>
              <a:t>love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violence</a:t>
            </a:r>
            <a:r>
              <a:rPr lang="es-CL" dirty="0">
                <a:solidFill>
                  <a:srgbClr val="FFFFFF"/>
                </a:solidFill>
              </a:rPr>
              <a:t> in </a:t>
            </a:r>
            <a:r>
              <a:rPr lang="es-CL" dirty="0" err="1">
                <a:solidFill>
                  <a:srgbClr val="FFFFFF"/>
                </a:solidFill>
              </a:rPr>
              <a:t>movies</a:t>
            </a:r>
            <a:r>
              <a:rPr lang="es-CL" dirty="0">
                <a:solidFill>
                  <a:srgbClr val="FFFFFF"/>
                </a:solidFill>
              </a:rPr>
              <a:t>.</a:t>
            </a:r>
          </a:p>
          <a:p>
            <a:r>
              <a:rPr lang="es-CL" dirty="0">
                <a:solidFill>
                  <a:srgbClr val="FFFFFF"/>
                </a:solidFill>
              </a:rPr>
              <a:t>Toni: </a:t>
            </a:r>
            <a:r>
              <a:rPr lang="es-CL" dirty="0" err="1">
                <a:solidFill>
                  <a:srgbClr val="FFFFFF"/>
                </a:solidFill>
              </a:rPr>
              <a:t>Really</a:t>
            </a:r>
            <a:r>
              <a:rPr lang="es-CL" dirty="0">
                <a:solidFill>
                  <a:srgbClr val="FFFFFF"/>
                </a:solidFill>
              </a:rPr>
              <a:t>? </a:t>
            </a:r>
            <a:r>
              <a:rPr lang="es-CL" dirty="0" err="1">
                <a:solidFill>
                  <a:srgbClr val="FFFFFF"/>
                </a:solidFill>
              </a:rPr>
              <a:t>That’s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why</a:t>
            </a:r>
            <a:r>
              <a:rPr lang="es-CL" dirty="0">
                <a:solidFill>
                  <a:srgbClr val="FFFFFF"/>
                </a:solidFill>
              </a:rPr>
              <a:t> I </a:t>
            </a:r>
            <a:r>
              <a:rPr lang="es-CL" dirty="0" err="1">
                <a:solidFill>
                  <a:srgbClr val="FFFFFF"/>
                </a:solidFill>
              </a:rPr>
              <a:t>love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action</a:t>
            </a:r>
            <a:r>
              <a:rPr lang="es-CL" dirty="0">
                <a:solidFill>
                  <a:srgbClr val="FFFFFF"/>
                </a:solidFill>
              </a:rPr>
              <a:t> films so </a:t>
            </a:r>
            <a:r>
              <a:rPr lang="es-CL" dirty="0" err="1">
                <a:solidFill>
                  <a:srgbClr val="FFFFFF"/>
                </a:solidFill>
              </a:rPr>
              <a:t>much</a:t>
            </a:r>
            <a:r>
              <a:rPr lang="es-CL" dirty="0">
                <a:solidFill>
                  <a:srgbClr val="FFFFFF"/>
                </a:solidFill>
              </a:rPr>
              <a:t>! </a:t>
            </a:r>
            <a:r>
              <a:rPr lang="es-CL" dirty="0" err="1">
                <a:solidFill>
                  <a:srgbClr val="FFFFFF"/>
                </a:solidFill>
              </a:rPr>
              <a:t>That’s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amazing</a:t>
            </a:r>
            <a:r>
              <a:rPr lang="es-CL" dirty="0">
                <a:solidFill>
                  <a:srgbClr val="FFFFFF"/>
                </a:solidFill>
              </a:rPr>
              <a:t>. </a:t>
            </a:r>
            <a:r>
              <a:rPr lang="es-CL" dirty="0" err="1">
                <a:solidFill>
                  <a:srgbClr val="FFFFFF"/>
                </a:solidFill>
              </a:rPr>
              <a:t>See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you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next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Tuesday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then</a:t>
            </a:r>
            <a:r>
              <a:rPr lang="es-CL" dirty="0">
                <a:solidFill>
                  <a:srgbClr val="FFFFFF"/>
                </a:solidFill>
              </a:rPr>
              <a:t>.</a:t>
            </a:r>
          </a:p>
          <a:p>
            <a:r>
              <a:rPr lang="es-CL" dirty="0">
                <a:solidFill>
                  <a:srgbClr val="FFFFFF"/>
                </a:solidFill>
              </a:rPr>
              <a:t>Javier: </a:t>
            </a:r>
            <a:r>
              <a:rPr lang="es-CL" dirty="0" err="1">
                <a:solidFill>
                  <a:srgbClr val="FFFFFF"/>
                </a:solidFill>
              </a:rPr>
              <a:t>See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you</a:t>
            </a:r>
            <a:r>
              <a:rPr lang="es-CL" dirty="0">
                <a:solidFill>
                  <a:srgbClr val="FFFFFF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4677555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How to Write Natural Dialogue in 11 Steps, With Examples!">
            <a:extLst>
              <a:ext uri="{FF2B5EF4-FFF2-40B4-BE49-F238E27FC236}">
                <a16:creationId xmlns:a16="http://schemas.microsoft.com/office/drawing/2014/main" id="{2E1AEAA2-D024-4E3E-80FE-2E5851D504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10" b="-1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09DBE7F-6196-4645-87A9-130F27082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CL" dirty="0" err="1">
                <a:solidFill>
                  <a:srgbClr val="FFFFFF"/>
                </a:solidFill>
              </a:rPr>
              <a:t>Activity</a:t>
            </a:r>
            <a:r>
              <a:rPr lang="es-CL" dirty="0">
                <a:solidFill>
                  <a:srgbClr val="FFFFFF"/>
                </a:solidFill>
              </a:rPr>
              <a:t>: </a:t>
            </a:r>
            <a:r>
              <a:rPr lang="es-CL" dirty="0" err="1">
                <a:solidFill>
                  <a:srgbClr val="FFFFFF"/>
                </a:solidFill>
              </a:rPr>
              <a:t>Create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you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own</a:t>
            </a:r>
            <a:r>
              <a:rPr lang="es-CL" dirty="0">
                <a:solidFill>
                  <a:srgbClr val="FFFFFF"/>
                </a:solidFill>
              </a:rPr>
              <a:t> dialogue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2CC37E-8862-470B-A8D6-8A043DAEE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s-CL" dirty="0" err="1">
                <a:solidFill>
                  <a:srgbClr val="FFFFFF"/>
                </a:solidFill>
              </a:rPr>
              <a:t>Instructions</a:t>
            </a:r>
            <a:r>
              <a:rPr lang="es-CL" dirty="0">
                <a:solidFill>
                  <a:srgbClr val="FFFFFF"/>
                </a:solidFill>
              </a:rPr>
              <a:t>:</a:t>
            </a:r>
          </a:p>
          <a:p>
            <a:r>
              <a:rPr lang="es-CL" dirty="0" err="1">
                <a:solidFill>
                  <a:srgbClr val="FFFFFF"/>
                </a:solidFill>
              </a:rPr>
              <a:t>Now</a:t>
            </a:r>
            <a:r>
              <a:rPr lang="es-CL" dirty="0">
                <a:solidFill>
                  <a:srgbClr val="FFFFFF"/>
                </a:solidFill>
              </a:rPr>
              <a:t>, </a:t>
            </a:r>
            <a:r>
              <a:rPr lang="es-CL" dirty="0" err="1">
                <a:solidFill>
                  <a:srgbClr val="FFFFFF"/>
                </a:solidFill>
              </a:rPr>
              <a:t>you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have</a:t>
            </a:r>
            <a:r>
              <a:rPr lang="es-CL" dirty="0">
                <a:solidFill>
                  <a:srgbClr val="FFFFFF"/>
                </a:solidFill>
              </a:rPr>
              <a:t> to </a:t>
            </a:r>
            <a:r>
              <a:rPr lang="es-CL" dirty="0" err="1">
                <a:solidFill>
                  <a:srgbClr val="FFFFFF"/>
                </a:solidFill>
              </a:rPr>
              <a:t>create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your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own</a:t>
            </a:r>
            <a:r>
              <a:rPr lang="es-CL" dirty="0">
                <a:solidFill>
                  <a:srgbClr val="FFFFFF"/>
                </a:solidFill>
              </a:rPr>
              <a:t> dialogue.</a:t>
            </a:r>
          </a:p>
          <a:p>
            <a:r>
              <a:rPr lang="es-CL" dirty="0" err="1">
                <a:solidFill>
                  <a:srgbClr val="FFFFFF"/>
                </a:solidFill>
              </a:rPr>
              <a:t>Your</a:t>
            </a:r>
            <a:r>
              <a:rPr lang="es-CL" dirty="0">
                <a:solidFill>
                  <a:srgbClr val="FFFFFF"/>
                </a:solidFill>
              </a:rPr>
              <a:t> dialogue has to be </a:t>
            </a:r>
            <a:r>
              <a:rPr lang="es-CL" dirty="0" err="1">
                <a:solidFill>
                  <a:srgbClr val="FFFFFF"/>
                </a:solidFill>
              </a:rPr>
              <a:t>related</a:t>
            </a:r>
            <a:r>
              <a:rPr lang="es-CL" dirty="0">
                <a:solidFill>
                  <a:srgbClr val="FFFFFF"/>
                </a:solidFill>
              </a:rPr>
              <a:t> to </a:t>
            </a:r>
            <a:r>
              <a:rPr lang="es-CL" dirty="0" err="1">
                <a:solidFill>
                  <a:srgbClr val="FFFFFF"/>
                </a:solidFill>
              </a:rPr>
              <a:t>the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unit</a:t>
            </a:r>
            <a:r>
              <a:rPr lang="es-CL" dirty="0">
                <a:solidFill>
                  <a:srgbClr val="FFFFFF"/>
                </a:solidFill>
              </a:rPr>
              <a:t> (</a:t>
            </a:r>
            <a:r>
              <a:rPr lang="es-CL" dirty="0" err="1">
                <a:solidFill>
                  <a:srgbClr val="FFFFFF"/>
                </a:solidFill>
              </a:rPr>
              <a:t>The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Arts</a:t>
            </a:r>
            <a:r>
              <a:rPr lang="es-CL" dirty="0">
                <a:solidFill>
                  <a:srgbClr val="FFFFFF"/>
                </a:solidFill>
              </a:rPr>
              <a:t>). </a:t>
            </a:r>
          </a:p>
          <a:p>
            <a:r>
              <a:rPr lang="es-CL" dirty="0">
                <a:solidFill>
                  <a:srgbClr val="FFFFFF"/>
                </a:solidFill>
              </a:rPr>
              <a:t>Try to </a:t>
            </a:r>
            <a:r>
              <a:rPr lang="es-CL" dirty="0" err="1">
                <a:solidFill>
                  <a:srgbClr val="FFFFFF"/>
                </a:solidFill>
              </a:rPr>
              <a:t>include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the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vocabulary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we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have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seen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before</a:t>
            </a:r>
            <a:r>
              <a:rPr lang="es-CL" dirty="0">
                <a:solidFill>
                  <a:srgbClr val="FFFFFF"/>
                </a:solidFill>
              </a:rPr>
              <a:t> in </a:t>
            </a:r>
            <a:r>
              <a:rPr lang="es-CL" dirty="0" err="1">
                <a:solidFill>
                  <a:srgbClr val="FFFFFF"/>
                </a:solidFill>
              </a:rPr>
              <a:t>the</a:t>
            </a:r>
            <a:r>
              <a:rPr lang="es-CL" dirty="0">
                <a:solidFill>
                  <a:srgbClr val="FFFFFF"/>
                </a:solidFill>
              </a:rPr>
              <a:t> videos.</a:t>
            </a:r>
          </a:p>
          <a:p>
            <a:r>
              <a:rPr lang="es-CL" dirty="0" err="1">
                <a:solidFill>
                  <a:srgbClr val="FFFFFF"/>
                </a:solidFill>
              </a:rPr>
              <a:t>Include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sentences</a:t>
            </a:r>
            <a:r>
              <a:rPr lang="es-CL" dirty="0">
                <a:solidFill>
                  <a:srgbClr val="FFFFFF"/>
                </a:solidFill>
              </a:rPr>
              <a:t> </a:t>
            </a:r>
            <a:r>
              <a:rPr lang="es-CL" dirty="0" err="1">
                <a:solidFill>
                  <a:srgbClr val="FFFFFF"/>
                </a:solidFill>
              </a:rPr>
              <a:t>using</a:t>
            </a:r>
            <a:r>
              <a:rPr lang="es-CL" dirty="0">
                <a:solidFill>
                  <a:srgbClr val="FFFFFF"/>
                </a:solidFill>
              </a:rPr>
              <a:t> “going to” at </a:t>
            </a:r>
            <a:r>
              <a:rPr lang="es-CL" dirty="0" err="1">
                <a:solidFill>
                  <a:srgbClr val="FFFFFF"/>
                </a:solidFill>
              </a:rPr>
              <a:t>least</a:t>
            </a:r>
            <a:r>
              <a:rPr lang="es-CL" dirty="0">
                <a:solidFill>
                  <a:srgbClr val="FFFFFF"/>
                </a:solidFill>
              </a:rPr>
              <a:t> 5 times.</a:t>
            </a:r>
          </a:p>
          <a:p>
            <a:endParaRPr lang="es-CL" dirty="0">
              <a:solidFill>
                <a:srgbClr val="FFFFFF"/>
              </a:solidFill>
            </a:endParaRP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2BB8FA88-A676-4776-8476-0F43EDC14E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817043"/>
              </p:ext>
            </p:extLst>
          </p:nvPr>
        </p:nvGraphicFramePr>
        <p:xfrm>
          <a:off x="838200" y="4470306"/>
          <a:ext cx="10515600" cy="2047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3225929503"/>
                    </a:ext>
                  </a:extLst>
                </a:gridCol>
              </a:tblGrid>
              <a:tr h="2047176">
                <a:tc>
                  <a:txBody>
                    <a:bodyPr/>
                    <a:lstStyle/>
                    <a:p>
                      <a:r>
                        <a:rPr lang="es-CL" dirty="0"/>
                        <a:t>Here </a:t>
                      </a:r>
                      <a:r>
                        <a:rPr lang="es-CL" dirty="0" err="1"/>
                        <a:t>you</a:t>
                      </a:r>
                      <a:r>
                        <a:rPr lang="es-CL" dirty="0"/>
                        <a:t> </a:t>
                      </a:r>
                      <a:r>
                        <a:rPr lang="es-CL" dirty="0" err="1"/>
                        <a:t>have</a:t>
                      </a:r>
                      <a:r>
                        <a:rPr lang="es-CL" dirty="0"/>
                        <a:t> </a:t>
                      </a:r>
                      <a:r>
                        <a:rPr lang="es-CL" dirty="0" err="1"/>
                        <a:t>some</a:t>
                      </a:r>
                      <a:r>
                        <a:rPr lang="es-CL" dirty="0"/>
                        <a:t> </a:t>
                      </a:r>
                      <a:r>
                        <a:rPr lang="es-CL" dirty="0" err="1"/>
                        <a:t>vocabulary</a:t>
                      </a:r>
                      <a:r>
                        <a:rPr lang="es-CL" dirty="0"/>
                        <a:t> </a:t>
                      </a:r>
                      <a:r>
                        <a:rPr lang="es-CL" dirty="0" err="1"/>
                        <a:t>you</a:t>
                      </a:r>
                      <a:r>
                        <a:rPr lang="es-CL" dirty="0"/>
                        <a:t> can use:</a:t>
                      </a:r>
                    </a:p>
                    <a:p>
                      <a:endParaRPr lang="es-CL" dirty="0"/>
                    </a:p>
                    <a:p>
                      <a:pPr algn="ctr"/>
                      <a:r>
                        <a:rPr lang="es-CL" dirty="0"/>
                        <a:t>art </a:t>
                      </a:r>
                      <a:r>
                        <a:rPr lang="es-CL" dirty="0" err="1"/>
                        <a:t>gallery</a:t>
                      </a:r>
                      <a:r>
                        <a:rPr lang="es-CL" dirty="0"/>
                        <a:t> – cinema – </a:t>
                      </a:r>
                      <a:r>
                        <a:rPr lang="es-CL" dirty="0" err="1"/>
                        <a:t>concert</a:t>
                      </a:r>
                      <a:r>
                        <a:rPr lang="es-CL" dirty="0"/>
                        <a:t> – </a:t>
                      </a:r>
                      <a:r>
                        <a:rPr lang="es-CL" dirty="0" err="1"/>
                        <a:t>theater</a:t>
                      </a:r>
                      <a:r>
                        <a:rPr lang="es-CL" dirty="0"/>
                        <a:t> – music – </a:t>
                      </a:r>
                      <a:r>
                        <a:rPr lang="es-CL" dirty="0" err="1"/>
                        <a:t>sculpture</a:t>
                      </a:r>
                      <a:r>
                        <a:rPr lang="es-CL" dirty="0"/>
                        <a:t> – </a:t>
                      </a:r>
                      <a:r>
                        <a:rPr lang="es-CL" dirty="0" err="1"/>
                        <a:t>painting</a:t>
                      </a:r>
                      <a:r>
                        <a:rPr lang="es-CL" dirty="0"/>
                        <a:t> – films (</a:t>
                      </a:r>
                      <a:r>
                        <a:rPr lang="es-CL" dirty="0" err="1"/>
                        <a:t>action</a:t>
                      </a:r>
                      <a:r>
                        <a:rPr lang="es-CL" dirty="0"/>
                        <a:t>, horror, romance)</a:t>
                      </a:r>
                    </a:p>
                    <a:p>
                      <a:endParaRPr lang="es-CL" dirty="0"/>
                    </a:p>
                    <a:p>
                      <a:r>
                        <a:rPr lang="es-CL" dirty="0" err="1"/>
                        <a:t>You</a:t>
                      </a:r>
                      <a:r>
                        <a:rPr lang="es-CL" dirty="0"/>
                        <a:t> can </a:t>
                      </a:r>
                      <a:r>
                        <a:rPr lang="es-CL" dirty="0" err="1"/>
                        <a:t>also</a:t>
                      </a:r>
                      <a:r>
                        <a:rPr lang="es-CL" dirty="0"/>
                        <a:t> use </a:t>
                      </a:r>
                      <a:r>
                        <a:rPr lang="es-CL" dirty="0" err="1"/>
                        <a:t>some</a:t>
                      </a:r>
                      <a:r>
                        <a:rPr lang="es-CL" dirty="0"/>
                        <a:t> films </a:t>
                      </a:r>
                      <a:r>
                        <a:rPr lang="es-CL" dirty="0" err="1"/>
                        <a:t>vocabulary</a:t>
                      </a:r>
                      <a:r>
                        <a:rPr lang="es-CL" dirty="0"/>
                        <a:t> </a:t>
                      </a:r>
                      <a:r>
                        <a:rPr lang="es-CL" dirty="0" err="1"/>
                        <a:t>such</a:t>
                      </a:r>
                      <a:r>
                        <a:rPr lang="es-CL" dirty="0"/>
                        <a:t> as </a:t>
                      </a:r>
                      <a:r>
                        <a:rPr lang="es-CL" dirty="0" err="1"/>
                        <a:t>adjectives</a:t>
                      </a:r>
                      <a:r>
                        <a:rPr lang="es-CL" dirty="0"/>
                        <a:t> to describe films (</a:t>
                      </a:r>
                      <a:r>
                        <a:rPr lang="es-CL" dirty="0" err="1"/>
                        <a:t>violent</a:t>
                      </a:r>
                      <a:r>
                        <a:rPr lang="es-CL" dirty="0"/>
                        <a:t>, </a:t>
                      </a:r>
                      <a:r>
                        <a:rPr lang="es-CL" dirty="0" err="1"/>
                        <a:t>slow</a:t>
                      </a:r>
                      <a:r>
                        <a:rPr lang="es-CL" dirty="0"/>
                        <a:t>, </a:t>
                      </a:r>
                      <a:r>
                        <a:rPr lang="es-CL" dirty="0" err="1"/>
                        <a:t>moving</a:t>
                      </a:r>
                      <a:r>
                        <a:rPr lang="es-CL" dirty="0"/>
                        <a:t>) and </a:t>
                      </a:r>
                      <a:r>
                        <a:rPr lang="es-CL" dirty="0" err="1"/>
                        <a:t>vocabulary</a:t>
                      </a:r>
                      <a:r>
                        <a:rPr lang="es-CL" dirty="0"/>
                        <a:t> </a:t>
                      </a:r>
                      <a:r>
                        <a:rPr lang="es-CL" dirty="0" err="1"/>
                        <a:t>related</a:t>
                      </a:r>
                      <a:r>
                        <a:rPr lang="es-CL" dirty="0"/>
                        <a:t> to music </a:t>
                      </a:r>
                      <a:r>
                        <a:rPr lang="es-CL" dirty="0" err="1"/>
                        <a:t>such</a:t>
                      </a:r>
                      <a:r>
                        <a:rPr lang="es-CL" dirty="0"/>
                        <a:t> as </a:t>
                      </a:r>
                      <a:r>
                        <a:rPr lang="es-CL" dirty="0" err="1"/>
                        <a:t>parts</a:t>
                      </a:r>
                      <a:r>
                        <a:rPr lang="es-CL" dirty="0"/>
                        <a:t> </a:t>
                      </a:r>
                      <a:r>
                        <a:rPr lang="es-CL" dirty="0" err="1"/>
                        <a:t>of</a:t>
                      </a:r>
                      <a:r>
                        <a:rPr lang="es-CL" dirty="0"/>
                        <a:t> a </a:t>
                      </a:r>
                      <a:r>
                        <a:rPr lang="es-CL" dirty="0" err="1"/>
                        <a:t>song</a:t>
                      </a:r>
                      <a:r>
                        <a:rPr lang="es-CL" dirty="0"/>
                        <a:t> (</a:t>
                      </a:r>
                      <a:r>
                        <a:rPr lang="es-CL" dirty="0" err="1"/>
                        <a:t>intro</a:t>
                      </a:r>
                      <a:r>
                        <a:rPr lang="es-CL" dirty="0"/>
                        <a:t>, </a:t>
                      </a:r>
                      <a:r>
                        <a:rPr lang="es-CL" dirty="0" err="1"/>
                        <a:t>chorus</a:t>
                      </a:r>
                      <a:r>
                        <a:rPr lang="es-CL" dirty="0"/>
                        <a:t>) and musical </a:t>
                      </a:r>
                      <a:r>
                        <a:rPr lang="es-CL" dirty="0" err="1"/>
                        <a:t>instruments</a:t>
                      </a:r>
                      <a:r>
                        <a:rPr lang="es-CL" dirty="0"/>
                        <a:t> (guitar, </a:t>
                      </a:r>
                      <a:r>
                        <a:rPr lang="es-CL" dirty="0" err="1"/>
                        <a:t>bass</a:t>
                      </a:r>
                      <a:r>
                        <a:rPr lang="es-CL" dirty="0"/>
                        <a:t>, drums, </a:t>
                      </a:r>
                      <a:r>
                        <a:rPr lang="es-CL" dirty="0" err="1"/>
                        <a:t>keyboard</a:t>
                      </a:r>
                      <a:r>
                        <a:rPr lang="es-CL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981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01141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689</Words>
  <Application>Microsoft Office PowerPoint</Application>
  <PresentationFormat>Panorámica</PresentationFormat>
  <Paragraphs>65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Going to</vt:lpstr>
      <vt:lpstr>Why do we use “going to”?</vt:lpstr>
      <vt:lpstr>How do we use it?</vt:lpstr>
      <vt:lpstr>Negative Sentences</vt:lpstr>
      <vt:lpstr>Questions</vt:lpstr>
      <vt:lpstr>Example</vt:lpstr>
      <vt:lpstr>Activity: Create you own dialogue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Going to</dc:title>
  <dc:creator>Daniel Sb</dc:creator>
  <cp:lastModifiedBy>Daniel Sb</cp:lastModifiedBy>
  <cp:revision>2</cp:revision>
  <dcterms:created xsi:type="dcterms:W3CDTF">2020-10-23T17:57:09Z</dcterms:created>
  <dcterms:modified xsi:type="dcterms:W3CDTF">2020-10-23T18:06:21Z</dcterms:modified>
</cp:coreProperties>
</file>