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5" r:id="rId13"/>
    <p:sldId id="269" r:id="rId14"/>
    <p:sldId id="268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D25E6-3937-4C72-B91A-E221ED687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FA4F84-30FD-4E5E-B614-96316ABCD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797B7A-E7A2-4AF4-B78C-687DA42C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344A31-7322-4B9B-B4BE-A2909A3F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95EB31-D636-4A22-8A8E-A9F0245A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0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F12F6-7A55-407D-A92E-EE92D6B4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4C358F-2E53-4A27-A022-56213B490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9D50B-9AE3-4261-962E-B981BF4F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0D261-C89B-412D-BBE5-28C19F12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69166-9003-4CA4-8F3B-97D528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12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61B8FF-F0C7-4B77-9FCC-2B7F3686C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BD5E48-ABB2-4B64-9179-1BD844342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84CBFB-34E1-4F5B-B449-2BCA9FE3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90BC07-ADC1-4FDD-B44F-4D3292F1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5EB3F-4266-4B6E-92B3-895A0C6C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443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2F6C4-FAA9-4EA0-A980-224433A4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D5FEA-4168-4BE7-B3C8-24AEBA14C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4DC1C-3246-4224-A683-29670D6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7F7D0-B214-4360-B79F-331C93AD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BC4451-B471-4CC4-8316-D8B0FFEF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104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E32DB-1072-4FA8-B374-63847901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E7CF5-EDA2-47D6-A7FD-B0FC60A2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5F02F-45AB-47E1-B249-A473063C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60E4F-5E58-47D9-9894-CC90CB80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EDD9B-2B8E-4EA5-8423-66A27DB2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83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B22B5-60F5-430B-95B3-FD1E8D70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88AB8-6559-41C3-9B86-3F1B599EC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54366E-A442-45E7-B28E-0FB08483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226D81-7D59-4F86-BCB9-893164CF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075172-93A9-4CA6-8216-E1FD329C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3CA05-1234-4A98-85C8-989931FA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731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AC95F-8D42-4890-BE45-A5FDA57A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1C65CF-C900-4F44-9B66-EDB5B29F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ED9501-3A89-4369-BD65-A4576458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952F26-0895-4B5C-B491-58C5099CC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4C1C8-CD34-4AC7-B504-B86E79E74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52BC81-E5DB-4FAA-ADF6-45447084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F38026-715F-431A-BF41-0EF9E7C2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9915EF-B7A5-4E26-9CE1-575CE09A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00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9007F-DF5C-4B3C-B49B-579314ED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60AE90-4C65-475F-80A9-4FE23524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3D2F73-CA37-4CB9-9BD9-A6283803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47DCB8-94E3-4A2A-A0F2-D47BA1D1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33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3E5A6A-8A93-498A-85AB-468F52DD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EBE5DE-9C50-42B6-994D-2E7568C4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D09D7A-7CEE-4ABA-B503-879DD8B2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12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A908C-E577-4A10-8EA0-75C84E3C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DE46C-53E6-466F-AE63-D2D6B2C1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52B140-39AA-4963-BB2E-C9EBD8B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BFF985-6771-4404-A7A5-88362501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68B436-78FC-4FB0-B461-99D21450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99140-DC87-4FE9-A417-29661708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771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F57FD-F62D-462A-8A2E-B19568D9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EC00BE-CACA-4A38-82C6-C3B06D586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8DFA12-F5A9-4747-9102-785F3E8C3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8A486-CBF4-4E5C-B2F6-1DD30A7C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C91CD5-9B57-4AAD-972A-2255ACCE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89D991-06F7-4FAA-B11C-290729C5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634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945ADD-E627-426B-9054-FD9E4A29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1E05EF-0FA9-4AFC-8F96-CB17C1D6E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24071E-37DD-486A-9C54-DDDD75274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36D5-1E3C-4ED2-9334-2576C4DD563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50FFF-88C2-437D-B813-EC50F3C6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C2E9B-065A-4582-96C2-2CD5EE419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612D-F4F6-45B4-A55D-75A50C9239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88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ducational values through short films. | European Youth Portal">
            <a:extLst>
              <a:ext uri="{FF2B5EF4-FFF2-40B4-BE49-F238E27FC236}">
                <a16:creationId xmlns:a16="http://schemas.microsoft.com/office/drawing/2014/main" id="{2F352C36-5648-45D6-8E33-C2597285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10C94A-4E05-487D-9E1B-2F366760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L" dirty="0" err="1">
                <a:solidFill>
                  <a:srgbClr val="FFFFFF"/>
                </a:solidFill>
              </a:rPr>
              <a:t>Describing</a:t>
            </a:r>
            <a:r>
              <a:rPr lang="es-CL" dirty="0">
                <a:solidFill>
                  <a:srgbClr val="FFFFFF"/>
                </a:solidFill>
              </a:rPr>
              <a:t> films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1A884C-0742-4FAD-87E9-B8FC8988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CL" sz="1700">
                <a:solidFill>
                  <a:srgbClr val="FFFFFF"/>
                </a:solidFill>
              </a:rPr>
              <a:t>Daniel Salinas Lagos</a:t>
            </a:r>
          </a:p>
          <a:p>
            <a:r>
              <a:rPr lang="es-CL" sz="1700">
                <a:solidFill>
                  <a:srgbClr val="FFFFFF"/>
                </a:solidFill>
              </a:rPr>
              <a:t>NM1</a:t>
            </a:r>
          </a:p>
          <a:p>
            <a:r>
              <a:rPr lang="es-CL" sz="1700">
                <a:solidFill>
                  <a:srgbClr val="FFFFFF"/>
                </a:solidFill>
              </a:rPr>
              <a:t>Colegio Cristiano Emmanuel</a:t>
            </a:r>
          </a:p>
        </p:txBody>
      </p:sp>
    </p:spTree>
    <p:extLst>
      <p:ext uri="{BB962C8B-B14F-4D97-AF65-F5344CB8AC3E}">
        <p14:creationId xmlns:p14="http://schemas.microsoft.com/office/powerpoint/2010/main" val="712323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7C9FB6-AF4E-4F40-8B42-C2568E67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3700"/>
              <a:t>Some adjectives to describe a film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EB12A8-7911-4825-877D-4AFC198D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CL" sz="2000"/>
              <a:t>Slow: When you say a movie is slow, it means that you find it boring.</a:t>
            </a:r>
          </a:p>
          <a:p>
            <a:r>
              <a:rPr lang="es-CL" sz="2000"/>
              <a:t>e.g. The Revenant is a very slow movie.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l desafío llamado The Revenant, El Siglo de Torreón">
            <a:extLst>
              <a:ext uri="{FF2B5EF4-FFF2-40B4-BE49-F238E27FC236}">
                <a16:creationId xmlns:a16="http://schemas.microsoft.com/office/drawing/2014/main" id="{DB6B0D05-A2A8-488B-B045-FB5B0A6D8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3" b="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1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Monster Wrote Me A Letter Activity Time | The Little Big Book ...">
            <a:extLst>
              <a:ext uri="{FF2B5EF4-FFF2-40B4-BE49-F238E27FC236}">
                <a16:creationId xmlns:a16="http://schemas.microsoft.com/office/drawing/2014/main" id="{D9494508-7E44-420F-8224-BB2F1D2D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68" y="1449668"/>
            <a:ext cx="3958663" cy="39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81A7-00D1-4824-8C14-7941763D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bg1"/>
                </a:solidFill>
              </a:rPr>
              <a:t>Activity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0C292-A3DD-404A-B50A-CECD39B15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3" y="1867828"/>
            <a:ext cx="11577710" cy="4990172"/>
          </a:xfrm>
        </p:spPr>
        <p:txBody>
          <a:bodyPr>
            <a:normAutofit/>
          </a:bodyPr>
          <a:lstStyle/>
          <a:p>
            <a:r>
              <a:rPr lang="es-CL" dirty="0" err="1">
                <a:solidFill>
                  <a:schemeClr val="bg1"/>
                </a:solidFill>
              </a:rPr>
              <a:t>Choose</a:t>
            </a:r>
            <a:r>
              <a:rPr lang="es-CL" dirty="0">
                <a:solidFill>
                  <a:schemeClr val="bg1"/>
                </a:solidFill>
              </a:rPr>
              <a:t> 3 </a:t>
            </a:r>
            <a:r>
              <a:rPr lang="es-CL" dirty="0" err="1">
                <a:solidFill>
                  <a:schemeClr val="bg1"/>
                </a:solidFill>
              </a:rPr>
              <a:t>movies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from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list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shown</a:t>
            </a:r>
            <a:r>
              <a:rPr lang="es-CL" dirty="0">
                <a:solidFill>
                  <a:schemeClr val="bg1"/>
                </a:solidFill>
              </a:rPr>
              <a:t> in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next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slide</a:t>
            </a:r>
            <a:r>
              <a:rPr lang="es-CL" dirty="0">
                <a:solidFill>
                  <a:schemeClr val="bg1"/>
                </a:solidFill>
              </a:rPr>
              <a:t>.</a:t>
            </a:r>
          </a:p>
          <a:p>
            <a:r>
              <a:rPr lang="es-CL" dirty="0" err="1">
                <a:solidFill>
                  <a:schemeClr val="bg1"/>
                </a:solidFill>
              </a:rPr>
              <a:t>Write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down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genre</a:t>
            </a:r>
            <a:r>
              <a:rPr lang="es-CL" dirty="0">
                <a:solidFill>
                  <a:schemeClr val="bg1"/>
                </a:solidFill>
              </a:rPr>
              <a:t>. </a:t>
            </a:r>
          </a:p>
          <a:p>
            <a:r>
              <a:rPr lang="es-CL" dirty="0" err="1">
                <a:solidFill>
                  <a:schemeClr val="bg1"/>
                </a:solidFill>
              </a:rPr>
              <a:t>Choose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an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adjective</a:t>
            </a:r>
            <a:r>
              <a:rPr lang="es-CL" dirty="0">
                <a:solidFill>
                  <a:schemeClr val="bg1"/>
                </a:solidFill>
              </a:rPr>
              <a:t> (</a:t>
            </a:r>
            <a:r>
              <a:rPr lang="es-CL" dirty="0" err="1">
                <a:solidFill>
                  <a:schemeClr val="bg1"/>
                </a:solidFill>
              </a:rPr>
              <a:t>or</a:t>
            </a:r>
            <a:r>
              <a:rPr lang="es-CL" dirty="0">
                <a:solidFill>
                  <a:schemeClr val="bg1"/>
                </a:solidFill>
              </a:rPr>
              <a:t> more </a:t>
            </a:r>
            <a:r>
              <a:rPr lang="es-CL" dirty="0" err="1">
                <a:solidFill>
                  <a:schemeClr val="bg1"/>
                </a:solidFill>
              </a:rPr>
              <a:t>than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one</a:t>
            </a:r>
            <a:r>
              <a:rPr lang="es-CL" dirty="0">
                <a:solidFill>
                  <a:schemeClr val="bg1"/>
                </a:solidFill>
              </a:rPr>
              <a:t>) </a:t>
            </a:r>
            <a:r>
              <a:rPr lang="es-CL" dirty="0" err="1">
                <a:solidFill>
                  <a:schemeClr val="bg1"/>
                </a:solidFill>
              </a:rPr>
              <a:t>from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ones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seen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today</a:t>
            </a:r>
            <a:r>
              <a:rPr lang="es-CL" dirty="0">
                <a:solidFill>
                  <a:schemeClr val="bg1"/>
                </a:solidFill>
              </a:rPr>
              <a:t> to describe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film.</a:t>
            </a:r>
          </a:p>
          <a:p>
            <a:r>
              <a:rPr lang="es-CL" dirty="0" err="1">
                <a:solidFill>
                  <a:schemeClr val="bg1"/>
                </a:solidFill>
              </a:rPr>
              <a:t>Write</a:t>
            </a:r>
            <a:r>
              <a:rPr lang="es-CL" dirty="0">
                <a:solidFill>
                  <a:schemeClr val="bg1"/>
                </a:solidFill>
              </a:rPr>
              <a:t> a </a:t>
            </a:r>
            <a:r>
              <a:rPr lang="es-CL" dirty="0" err="1">
                <a:solidFill>
                  <a:schemeClr val="bg1"/>
                </a:solidFill>
              </a:rPr>
              <a:t>sentence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using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adjective</a:t>
            </a:r>
            <a:r>
              <a:rPr lang="es-CL" dirty="0">
                <a:solidFill>
                  <a:schemeClr val="bg1"/>
                </a:solidFill>
              </a:rPr>
              <a:t>/s </a:t>
            </a:r>
            <a:r>
              <a:rPr lang="es-CL" dirty="0" err="1">
                <a:solidFill>
                  <a:schemeClr val="bg1"/>
                </a:solidFill>
              </a:rPr>
              <a:t>you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chose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for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each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movie</a:t>
            </a:r>
            <a:r>
              <a:rPr lang="es-CL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61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81C05-7697-4484-83E6-A0A9AAE3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bg1"/>
                </a:solidFill>
              </a:rPr>
              <a:t>Example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CD73D-60FC-447A-B0FF-B2111DAA9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0072" cy="4351338"/>
          </a:xfrm>
        </p:spPr>
        <p:txBody>
          <a:bodyPr/>
          <a:lstStyle/>
          <a:p>
            <a:r>
              <a:rPr lang="es-CL" dirty="0" err="1">
                <a:solidFill>
                  <a:schemeClr val="bg1"/>
                </a:solidFill>
              </a:rPr>
              <a:t>Title</a:t>
            </a:r>
            <a:r>
              <a:rPr lang="es-CL" dirty="0">
                <a:solidFill>
                  <a:schemeClr val="bg1"/>
                </a:solidFill>
              </a:rPr>
              <a:t>: Wonder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</a:t>
            </a:r>
            <a:r>
              <a:rPr lang="es-CL" dirty="0" err="1">
                <a:solidFill>
                  <a:schemeClr val="bg1"/>
                </a:solidFill>
              </a:rPr>
              <a:t>Genre</a:t>
            </a:r>
            <a:r>
              <a:rPr lang="es-CL" dirty="0">
                <a:solidFill>
                  <a:schemeClr val="bg1"/>
                </a:solidFill>
              </a:rPr>
              <a:t>: Drama, </a:t>
            </a:r>
            <a:r>
              <a:rPr lang="es-CL" dirty="0" err="1">
                <a:solidFill>
                  <a:schemeClr val="bg1"/>
                </a:solidFill>
              </a:rPr>
              <a:t>comedy</a:t>
            </a:r>
            <a:endParaRPr lang="es-C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</a:t>
            </a:r>
            <a:r>
              <a:rPr lang="es-CL" dirty="0" err="1">
                <a:solidFill>
                  <a:schemeClr val="bg1"/>
                </a:solidFill>
              </a:rPr>
              <a:t>Description</a:t>
            </a:r>
            <a:r>
              <a:rPr lang="es-CL" dirty="0">
                <a:solidFill>
                  <a:schemeClr val="bg1"/>
                </a:solidFill>
              </a:rPr>
              <a:t>: </a:t>
            </a:r>
            <a:r>
              <a:rPr lang="es-CL" dirty="0" err="1">
                <a:solidFill>
                  <a:schemeClr val="bg1"/>
                </a:solidFill>
              </a:rPr>
              <a:t>moving</a:t>
            </a:r>
            <a:r>
              <a:rPr lang="es-CL" dirty="0">
                <a:solidFill>
                  <a:schemeClr val="bg1"/>
                </a:solidFill>
              </a:rPr>
              <a:t>, </a:t>
            </a:r>
            <a:r>
              <a:rPr lang="es-CL" dirty="0" err="1">
                <a:solidFill>
                  <a:schemeClr val="bg1"/>
                </a:solidFill>
              </a:rPr>
              <a:t>powerful</a:t>
            </a:r>
            <a:endParaRPr lang="es-C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</a:t>
            </a:r>
            <a:r>
              <a:rPr lang="es-CL" dirty="0" err="1">
                <a:solidFill>
                  <a:schemeClr val="bg1"/>
                </a:solidFill>
              </a:rPr>
              <a:t>Sentence</a:t>
            </a:r>
            <a:r>
              <a:rPr lang="es-CL" dirty="0">
                <a:solidFill>
                  <a:schemeClr val="bg1"/>
                </a:solidFill>
              </a:rPr>
              <a:t>: I </a:t>
            </a:r>
            <a:r>
              <a:rPr lang="es-CL" dirty="0" err="1">
                <a:solidFill>
                  <a:schemeClr val="bg1"/>
                </a:solidFill>
              </a:rPr>
              <a:t>think</a:t>
            </a:r>
            <a:r>
              <a:rPr lang="es-CL" dirty="0">
                <a:solidFill>
                  <a:schemeClr val="bg1"/>
                </a:solidFill>
              </a:rPr>
              <a:t> Wonder </a:t>
            </a:r>
            <a:r>
              <a:rPr lang="es-CL" dirty="0" err="1">
                <a:solidFill>
                  <a:schemeClr val="bg1"/>
                </a:solidFill>
              </a:rPr>
              <a:t>is</a:t>
            </a:r>
            <a:r>
              <a:rPr lang="es-CL" dirty="0">
                <a:solidFill>
                  <a:schemeClr val="bg1"/>
                </a:solidFill>
              </a:rPr>
              <a:t> a </a:t>
            </a:r>
            <a:r>
              <a:rPr lang="es-CL" dirty="0" err="1">
                <a:solidFill>
                  <a:schemeClr val="bg1"/>
                </a:solidFill>
              </a:rPr>
              <a:t>very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powerful</a:t>
            </a:r>
            <a:r>
              <a:rPr lang="es-CL" dirty="0">
                <a:solidFill>
                  <a:schemeClr val="bg1"/>
                </a:solidFill>
              </a:rPr>
              <a:t>, </a:t>
            </a:r>
            <a:r>
              <a:rPr lang="es-CL" dirty="0" err="1">
                <a:solidFill>
                  <a:schemeClr val="bg1"/>
                </a:solidFill>
              </a:rPr>
              <a:t>moving</a:t>
            </a:r>
            <a:r>
              <a:rPr lang="es-CL" dirty="0">
                <a:solidFill>
                  <a:schemeClr val="bg1"/>
                </a:solidFill>
              </a:rPr>
              <a:t> film.</a:t>
            </a:r>
          </a:p>
          <a:p>
            <a:endParaRPr lang="es-CL" dirty="0"/>
          </a:p>
        </p:txBody>
      </p:sp>
      <p:pic>
        <p:nvPicPr>
          <p:cNvPr id="11266" name="Picture 2" descr="Wonder ">
            <a:extLst>
              <a:ext uri="{FF2B5EF4-FFF2-40B4-BE49-F238E27FC236}">
                <a16:creationId xmlns:a16="http://schemas.microsoft.com/office/drawing/2014/main" id="{284C1C1C-92EA-46B9-8314-3B1BECE7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96" y="1"/>
            <a:ext cx="4795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7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4D871-2372-485D-B22F-93171F9B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bg1"/>
                </a:solidFill>
              </a:rPr>
              <a:t>List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of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movies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C2D44-3A54-4DCD-95B4-84630578F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Mean </a:t>
            </a:r>
            <a:r>
              <a:rPr lang="es-CL" dirty="0" err="1">
                <a:solidFill>
                  <a:schemeClr val="bg1"/>
                </a:solidFill>
              </a:rPr>
              <a:t>Girls</a:t>
            </a:r>
            <a:endParaRPr lang="es-C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To </a:t>
            </a:r>
            <a:r>
              <a:rPr lang="es-CL" dirty="0" err="1">
                <a:solidFill>
                  <a:schemeClr val="bg1"/>
                </a:solidFill>
              </a:rPr>
              <a:t>all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boys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I’ve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Loved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Before</a:t>
            </a:r>
            <a:endParaRPr lang="es-C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 err="1">
                <a:solidFill>
                  <a:schemeClr val="bg1"/>
                </a:solidFill>
              </a:rPr>
              <a:t>Enola</a:t>
            </a:r>
            <a:r>
              <a:rPr lang="es-CL" dirty="0">
                <a:solidFill>
                  <a:schemeClr val="bg1"/>
                </a:solidFill>
              </a:rPr>
              <a:t> Holmes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Spider-</a:t>
            </a:r>
            <a:r>
              <a:rPr lang="es-CL" dirty="0" err="1">
                <a:solidFill>
                  <a:schemeClr val="bg1"/>
                </a:solidFill>
              </a:rPr>
              <a:t>man</a:t>
            </a:r>
            <a:r>
              <a:rPr lang="es-CL" dirty="0">
                <a:solidFill>
                  <a:schemeClr val="bg1"/>
                </a:solidFill>
              </a:rPr>
              <a:t>: </a:t>
            </a:r>
            <a:r>
              <a:rPr lang="es-CL" dirty="0" err="1">
                <a:solidFill>
                  <a:schemeClr val="bg1"/>
                </a:solidFill>
              </a:rPr>
              <a:t>Homecoming</a:t>
            </a:r>
            <a:endParaRPr lang="es-C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Shrek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Revenant</a:t>
            </a:r>
            <a:endParaRPr lang="es-C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Baby Driver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La </a:t>
            </a:r>
            <a:r>
              <a:rPr lang="es-CL" dirty="0" err="1">
                <a:solidFill>
                  <a:schemeClr val="bg1"/>
                </a:solidFill>
              </a:rPr>
              <a:t>La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Land</a:t>
            </a:r>
            <a:endParaRPr lang="es-C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SAW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>
                <a:solidFill>
                  <a:schemeClr val="bg1"/>
                </a:solidFill>
              </a:rPr>
              <a:t>Star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Wars</a:t>
            </a:r>
            <a:endParaRPr lang="es-C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Harry Potter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Conjuring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0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3369F-372F-4625-98F6-71662CBD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Genres</a:t>
            </a:r>
            <a:endParaRPr lang="es-CL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A358A855-1C1F-4E32-A68A-E82CFE75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93" y="1514724"/>
            <a:ext cx="9841414" cy="53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rítica Los imprevistos del amor (Love Rosie)">
            <a:extLst>
              <a:ext uri="{FF2B5EF4-FFF2-40B4-BE49-F238E27FC236}">
                <a16:creationId xmlns:a16="http://schemas.microsoft.com/office/drawing/2014/main" id="{F75EF1E0-3F58-4A6A-B6F2-985E890A5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" b="217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4B2A0D-925D-4D02-88A2-02664904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Rom-Com films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5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F38F3-134E-4528-8A08-8ECAA096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CL" sz="3600"/>
              <a:t>Describing a film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8FAD5-9CC3-454E-822B-F168904C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s-CL" sz="1800"/>
              <a:t>To describe we use adjectives.</a:t>
            </a:r>
          </a:p>
          <a:p>
            <a:r>
              <a:rPr lang="es-CL" sz="1800"/>
              <a:t>We are going to learn some adjectives that are very useful to describe a film/movie.</a:t>
            </a:r>
          </a:p>
          <a:p>
            <a:endParaRPr lang="es-CL" sz="1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para png de homero | Homer simpson, The simpsons, Tv  shows funny">
            <a:extLst>
              <a:ext uri="{FF2B5EF4-FFF2-40B4-BE49-F238E27FC236}">
                <a16:creationId xmlns:a16="http://schemas.microsoft.com/office/drawing/2014/main" id="{3B771A84-72DE-476D-BF06-BAEBD03FA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2311" b="-1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0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B40F6-E846-4584-B816-CE1E9E69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s-CL" sz="3300"/>
              <a:t>Some adjectives to describe a film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17A59-59DF-4A69-8301-B94C7903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s-CL" sz="1800" dirty="0" err="1"/>
              <a:t>Moving</a:t>
            </a:r>
            <a:r>
              <a:rPr lang="es-CL" sz="1800" dirty="0"/>
              <a:t>: </a:t>
            </a:r>
            <a:r>
              <a:rPr lang="es-CL" sz="1800" dirty="0" err="1"/>
              <a:t>when</a:t>
            </a:r>
            <a:r>
              <a:rPr lang="es-CL" sz="1800" dirty="0"/>
              <a:t> a </a:t>
            </a:r>
            <a:r>
              <a:rPr lang="es-CL" sz="1800" dirty="0" err="1"/>
              <a:t>movie</a:t>
            </a:r>
            <a:r>
              <a:rPr lang="es-CL" sz="1800" dirty="0"/>
              <a:t> </a:t>
            </a:r>
            <a:r>
              <a:rPr lang="es-CL" sz="1800" dirty="0" err="1"/>
              <a:t>is</a:t>
            </a:r>
            <a:r>
              <a:rPr lang="es-CL" sz="1800" dirty="0"/>
              <a:t> </a:t>
            </a:r>
            <a:r>
              <a:rPr lang="es-CL" sz="1800" dirty="0" err="1"/>
              <a:t>moving</a:t>
            </a:r>
            <a:r>
              <a:rPr lang="es-CL" sz="1800" dirty="0"/>
              <a:t>, </a:t>
            </a:r>
            <a:r>
              <a:rPr lang="es-CL" sz="1800" dirty="0" err="1"/>
              <a:t>means</a:t>
            </a:r>
            <a:r>
              <a:rPr lang="es-CL" sz="1800" dirty="0"/>
              <a:t> </a:t>
            </a:r>
            <a:r>
              <a:rPr lang="es-CL" sz="1800" dirty="0" err="1"/>
              <a:t>that</a:t>
            </a:r>
            <a:r>
              <a:rPr lang="es-CL" sz="1800" dirty="0"/>
              <a:t> it produces </a:t>
            </a:r>
            <a:r>
              <a:rPr lang="es-CL" sz="1800" dirty="0" err="1"/>
              <a:t>strong</a:t>
            </a:r>
            <a:r>
              <a:rPr lang="es-CL" sz="1800" dirty="0"/>
              <a:t> </a:t>
            </a:r>
            <a:r>
              <a:rPr lang="es-CL" sz="1800" dirty="0" err="1"/>
              <a:t>emotions</a:t>
            </a:r>
            <a:r>
              <a:rPr lang="es-CL" sz="1800" dirty="0"/>
              <a:t>, </a:t>
            </a:r>
            <a:r>
              <a:rPr lang="es-CL" sz="1800" dirty="0" err="1"/>
              <a:t>often</a:t>
            </a:r>
            <a:r>
              <a:rPr lang="es-CL" sz="1800" dirty="0"/>
              <a:t> </a:t>
            </a:r>
            <a:r>
              <a:rPr lang="es-CL" sz="1800" dirty="0" err="1"/>
              <a:t>of</a:t>
            </a:r>
            <a:r>
              <a:rPr lang="es-CL" sz="1800" dirty="0"/>
              <a:t> </a:t>
            </a:r>
            <a:r>
              <a:rPr lang="es-CL" sz="1800" dirty="0" err="1"/>
              <a:t>sadness</a:t>
            </a:r>
            <a:r>
              <a:rPr lang="es-CL" sz="1800" dirty="0"/>
              <a:t> (</a:t>
            </a:r>
            <a:r>
              <a:rPr lang="es-CL" sz="1800" dirty="0" err="1"/>
              <a:t>although</a:t>
            </a:r>
            <a:r>
              <a:rPr lang="es-CL" sz="1800" dirty="0"/>
              <a:t> it </a:t>
            </a:r>
            <a:r>
              <a:rPr lang="es-CL" sz="1800" dirty="0" err="1"/>
              <a:t>is</a:t>
            </a:r>
            <a:r>
              <a:rPr lang="es-CL" sz="1800" dirty="0"/>
              <a:t> a positive </a:t>
            </a:r>
            <a:r>
              <a:rPr lang="es-CL" sz="1800" dirty="0" err="1"/>
              <a:t>word</a:t>
            </a:r>
            <a:r>
              <a:rPr lang="es-CL" sz="1800" dirty="0"/>
              <a:t>)</a:t>
            </a:r>
          </a:p>
          <a:p>
            <a:r>
              <a:rPr lang="es-CL" sz="1800" dirty="0" err="1"/>
              <a:t>e.g</a:t>
            </a:r>
            <a:r>
              <a:rPr lang="es-CL" sz="1800" dirty="0"/>
              <a:t>. </a:t>
            </a:r>
            <a:r>
              <a:rPr lang="es-CL" sz="1800" dirty="0" err="1"/>
              <a:t>Romantic</a:t>
            </a:r>
            <a:r>
              <a:rPr lang="es-CL" sz="1800" dirty="0"/>
              <a:t> films are </a:t>
            </a:r>
            <a:r>
              <a:rPr lang="es-CL" sz="1800" dirty="0" err="1"/>
              <a:t>moving</a:t>
            </a:r>
            <a:r>
              <a:rPr lang="es-CL" sz="1800" dirty="0"/>
              <a:t>.</a:t>
            </a:r>
          </a:p>
        </p:txBody>
      </p:sp>
      <p:pic>
        <p:nvPicPr>
          <p:cNvPr id="4098" name="Picture 2" descr="Cry Emoji Emoticon - Descargar PNG/SVG transparente">
            <a:extLst>
              <a:ext uri="{FF2B5EF4-FFF2-40B4-BE49-F238E27FC236}">
                <a16:creationId xmlns:a16="http://schemas.microsoft.com/office/drawing/2014/main" id="{85F85154-15A4-4EDD-9F98-8FEDB3E87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1" r="2" b="20866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0 Powerful Movies to Watch When You Need a Good Cry">
            <a:extLst>
              <a:ext uri="{FF2B5EF4-FFF2-40B4-BE49-F238E27FC236}">
                <a16:creationId xmlns:a16="http://schemas.microsoft.com/office/drawing/2014/main" id="{EB27BB73-F66D-4CC8-B100-902BBE585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800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9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177597-220B-49A1-9BF5-546D86FF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3700"/>
              <a:t>Some adjectives to describe a film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903F6-4719-4C01-9E12-2B0F7129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CL" sz="2000"/>
              <a:t>Powerful: This one is very similar to moving because, when a film is powerful, it means it has a big impact in your emotions and your life.</a:t>
            </a:r>
          </a:p>
          <a:p>
            <a:r>
              <a:rPr lang="es-CL" sz="2000"/>
              <a:t>e.g. I consider the “Joker” movie a very powerful movie.</a:t>
            </a:r>
          </a:p>
          <a:p>
            <a:endParaRPr lang="es-CL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l «Joker» de Joaquin Phoenix: El hombre que ríe">
            <a:extLst>
              <a:ext uri="{FF2B5EF4-FFF2-40B4-BE49-F238E27FC236}">
                <a16:creationId xmlns:a16="http://schemas.microsoft.com/office/drawing/2014/main" id="{B96E533E-9FE3-4E07-BC1B-521A077D5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r="20613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177597-220B-49A1-9BF5-546D86FF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3700" dirty="0" err="1"/>
              <a:t>Some</a:t>
            </a:r>
            <a:r>
              <a:rPr lang="es-CL" sz="3700" dirty="0"/>
              <a:t> </a:t>
            </a:r>
            <a:r>
              <a:rPr lang="es-CL" sz="3700" dirty="0" err="1"/>
              <a:t>adjectives</a:t>
            </a:r>
            <a:r>
              <a:rPr lang="es-CL" sz="3700" dirty="0"/>
              <a:t> to describe a film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903F6-4719-4C01-9E12-2B0F7129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CL" sz="2000" dirty="0" err="1"/>
              <a:t>Violent</a:t>
            </a:r>
            <a:r>
              <a:rPr lang="es-CL" sz="2000" dirty="0"/>
              <a:t>: a </a:t>
            </a:r>
            <a:r>
              <a:rPr lang="es-CL" sz="2000" dirty="0" err="1"/>
              <a:t>violent</a:t>
            </a:r>
            <a:r>
              <a:rPr lang="es-CL" sz="2000" dirty="0"/>
              <a:t> </a:t>
            </a:r>
            <a:r>
              <a:rPr lang="es-CL" sz="2000" dirty="0" err="1"/>
              <a:t>movie</a:t>
            </a:r>
            <a:r>
              <a:rPr lang="es-CL" sz="2000" dirty="0"/>
              <a:t> </a:t>
            </a:r>
            <a:r>
              <a:rPr lang="es-CL" sz="2000" dirty="0" err="1"/>
              <a:t>includes</a:t>
            </a:r>
            <a:r>
              <a:rPr lang="es-CL" sz="2000" dirty="0"/>
              <a:t> a </a:t>
            </a:r>
            <a:r>
              <a:rPr lang="es-CL" sz="2000" dirty="0" err="1"/>
              <a:t>lot</a:t>
            </a:r>
            <a:r>
              <a:rPr lang="es-CL" sz="2000" dirty="0"/>
              <a:t> </a:t>
            </a:r>
            <a:r>
              <a:rPr lang="es-CL" sz="2000" dirty="0" err="1"/>
              <a:t>of</a:t>
            </a:r>
            <a:r>
              <a:rPr lang="es-CL" sz="2000" dirty="0"/>
              <a:t> </a:t>
            </a:r>
            <a:r>
              <a:rPr lang="es-CL" sz="2000" dirty="0" err="1"/>
              <a:t>fighting</a:t>
            </a:r>
            <a:r>
              <a:rPr lang="es-CL" sz="2000" dirty="0"/>
              <a:t> </a:t>
            </a:r>
            <a:r>
              <a:rPr lang="es-CL" sz="2000" dirty="0" err="1"/>
              <a:t>scenes</a:t>
            </a:r>
            <a:r>
              <a:rPr lang="es-CL" sz="2000" dirty="0"/>
              <a:t>, </a:t>
            </a:r>
            <a:r>
              <a:rPr lang="es-CL" sz="2000" dirty="0" err="1"/>
              <a:t>explosions</a:t>
            </a:r>
            <a:r>
              <a:rPr lang="es-CL" sz="2000" dirty="0"/>
              <a:t>, </a:t>
            </a:r>
            <a:r>
              <a:rPr lang="es-CL" sz="2000" dirty="0" err="1"/>
              <a:t>death</a:t>
            </a:r>
            <a:r>
              <a:rPr lang="es-CL" sz="2000" dirty="0"/>
              <a:t>, etc.</a:t>
            </a:r>
          </a:p>
          <a:p>
            <a:r>
              <a:rPr lang="es-CL" sz="2000" dirty="0" err="1"/>
              <a:t>e.g</a:t>
            </a:r>
            <a:r>
              <a:rPr lang="es-CL" sz="2000" dirty="0"/>
              <a:t>. </a:t>
            </a:r>
            <a:r>
              <a:rPr lang="es-CL" sz="2000" dirty="0" err="1"/>
              <a:t>Action</a:t>
            </a:r>
            <a:r>
              <a:rPr lang="es-CL" sz="2000" dirty="0"/>
              <a:t> films are </a:t>
            </a:r>
            <a:r>
              <a:rPr lang="es-CL" sz="2000" dirty="0" err="1"/>
              <a:t>violent</a:t>
            </a:r>
            <a:r>
              <a:rPr lang="es-CL" sz="2000" dirty="0"/>
              <a:t>.</a:t>
            </a:r>
          </a:p>
          <a:p>
            <a:endParaRPr lang="es-CL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ight Png Transparent Images – Free PNG Images Vector, PSD, Clipart,  Templates">
            <a:extLst>
              <a:ext uri="{FF2B5EF4-FFF2-40B4-BE49-F238E27FC236}">
                <a16:creationId xmlns:a16="http://schemas.microsoft.com/office/drawing/2014/main" id="{24EB9654-909C-44AE-9BAF-AC09ED8E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306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3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E3B0E-F474-45A6-AE61-C62891C6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CL" sz="4800" dirty="0" err="1"/>
              <a:t>Some</a:t>
            </a:r>
            <a:r>
              <a:rPr lang="es-CL" sz="4800" dirty="0"/>
              <a:t> </a:t>
            </a:r>
            <a:r>
              <a:rPr lang="es-CL" sz="4800" dirty="0" err="1"/>
              <a:t>adjectives</a:t>
            </a:r>
            <a:r>
              <a:rPr lang="es-CL" sz="4800" dirty="0"/>
              <a:t> to describe a film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E8EAC-BDED-4441-BAEF-58135B5A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s-CL" sz="2000"/>
              <a:t>Gripping: When a movie is gripping, it means it is exciting and very interesting.</a:t>
            </a:r>
          </a:p>
          <a:p>
            <a:r>
              <a:rPr lang="es-CL" sz="2000"/>
              <a:t>e.g. I consider western movies very gripping.</a:t>
            </a:r>
          </a:p>
        </p:txBody>
      </p:sp>
      <p:pic>
        <p:nvPicPr>
          <p:cNvPr id="7170" name="Picture 2" descr="The Hateful Eight">
            <a:extLst>
              <a:ext uri="{FF2B5EF4-FFF2-40B4-BE49-F238E27FC236}">
                <a16:creationId xmlns:a16="http://schemas.microsoft.com/office/drawing/2014/main" id="{2FF5E9B4-7222-4868-9229-65958A5F7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0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2A8F23-72E7-44A8-85CC-50257122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CL" sz="4800" dirty="0" err="1"/>
              <a:t>Some</a:t>
            </a:r>
            <a:r>
              <a:rPr lang="es-CL" sz="4800" dirty="0"/>
              <a:t> </a:t>
            </a:r>
            <a:r>
              <a:rPr lang="es-CL" sz="4800" dirty="0" err="1"/>
              <a:t>adjectives</a:t>
            </a:r>
            <a:r>
              <a:rPr lang="es-CL" sz="4800" dirty="0"/>
              <a:t> to describe a film </a:t>
            </a:r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70FB3-5C31-489E-BDD3-34194C33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s-CL" sz="2000"/>
              <a:t>Good fun: Used to describe a film that may not be very serious or important but is enjoyable.</a:t>
            </a:r>
          </a:p>
          <a:p>
            <a:r>
              <a:rPr lang="es-CL" sz="2000"/>
              <a:t>e.g. I find Adam Sandler movies good fun.</a:t>
            </a:r>
          </a:p>
        </p:txBody>
      </p:sp>
      <p:pic>
        <p:nvPicPr>
          <p:cNvPr id="8194" name="Picture 2" descr="we are now officially a Grown Ups sub : playboicarti">
            <a:extLst>
              <a:ext uri="{FF2B5EF4-FFF2-40B4-BE49-F238E27FC236}">
                <a16:creationId xmlns:a16="http://schemas.microsoft.com/office/drawing/2014/main" id="{AC97DBAA-9BD6-4FFA-B342-9AC4CE693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r="12294" b="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4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386</Words>
  <Application>Microsoft Office PowerPoint</Application>
  <PresentationFormat>Panorámica</PresentationFormat>
  <Paragraphs>50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Describing films</vt:lpstr>
      <vt:lpstr>Genres</vt:lpstr>
      <vt:lpstr>Rom-Com films</vt:lpstr>
      <vt:lpstr>Describing a film</vt:lpstr>
      <vt:lpstr>Some adjectives to describe a film</vt:lpstr>
      <vt:lpstr>Some adjectives to describe a film</vt:lpstr>
      <vt:lpstr>Some adjectives to describe a film</vt:lpstr>
      <vt:lpstr>Some adjectives to describe a film </vt:lpstr>
      <vt:lpstr>Some adjectives to describe a film </vt:lpstr>
      <vt:lpstr>Some adjectives to describe a film </vt:lpstr>
      <vt:lpstr>Presentación de PowerPoint</vt:lpstr>
      <vt:lpstr>Activity</vt:lpstr>
      <vt:lpstr>Example</vt:lpstr>
      <vt:lpstr>List of movies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films</dc:title>
  <dc:creator>Daniel Sb</dc:creator>
  <cp:lastModifiedBy>Daniel Sb</cp:lastModifiedBy>
  <cp:revision>2</cp:revision>
  <dcterms:created xsi:type="dcterms:W3CDTF">2020-10-16T19:21:48Z</dcterms:created>
  <dcterms:modified xsi:type="dcterms:W3CDTF">2020-10-16T19:51:32Z</dcterms:modified>
</cp:coreProperties>
</file>