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0" r:id="rId2"/>
    <p:sldId id="256" r:id="rId3"/>
    <p:sldId id="257" r:id="rId4"/>
    <p:sldId id="258" r:id="rId5"/>
    <p:sldId id="266" r:id="rId6"/>
    <p:sldId id="276" r:id="rId7"/>
    <p:sldId id="277" r:id="rId8"/>
    <p:sldId id="260" r:id="rId9"/>
    <p:sldId id="271" r:id="rId10"/>
    <p:sldId id="261" r:id="rId11"/>
    <p:sldId id="267" r:id="rId12"/>
    <p:sldId id="278" r:id="rId13"/>
    <p:sldId id="263" r:id="rId14"/>
    <p:sldId id="270" r:id="rId15"/>
    <p:sldId id="265" r:id="rId16"/>
    <p:sldId id="272" r:id="rId17"/>
    <p:sldId id="279" r:id="rId18"/>
    <p:sldId id="273" r:id="rId19"/>
    <p:sldId id="275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5E208-7041-4C7F-80F8-B7E7C4850352}" type="datetimeFigureOut">
              <a:rPr lang="pt-BR" smtClean="0"/>
              <a:pPr/>
              <a:t>13/10/2020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A1231-3C87-495C-93B9-3F69E6A2D9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A1231-3C87-495C-93B9-3F69E6A2D958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A1231-3C87-495C-93B9-3F69E6A2D958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A1231-3C87-495C-93B9-3F69E6A2D958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DC99DBC-C703-4C08-B433-0274BAA54E4F}" type="datetimeFigureOut">
              <a:rPr lang="pt-BR" smtClean="0"/>
              <a:pPr/>
              <a:t>13/10/2020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CB70CB9-A7D3-4D4B-A9B6-105C4142EC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9DBC-C703-4C08-B433-0274BAA54E4F}" type="datetimeFigureOut">
              <a:rPr lang="pt-BR" smtClean="0"/>
              <a:pPr/>
              <a:t>13/10/2020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0CB9-A7D3-4D4B-A9B6-105C4142EC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9DBC-C703-4C08-B433-0274BAA54E4F}" type="datetimeFigureOut">
              <a:rPr lang="pt-BR" smtClean="0"/>
              <a:pPr/>
              <a:t>13/10/2020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0CB9-A7D3-4D4B-A9B6-105C4142EC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DC99DBC-C703-4C08-B433-0274BAA54E4F}" type="datetimeFigureOut">
              <a:rPr lang="pt-BR" smtClean="0"/>
              <a:pPr/>
              <a:t>13/10/2020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B70CB9-A7D3-4D4B-A9B6-105C4142EC3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DC99DBC-C703-4C08-B433-0274BAA54E4F}" type="datetimeFigureOut">
              <a:rPr lang="pt-BR" smtClean="0"/>
              <a:pPr/>
              <a:t>13/10/2020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CB70CB9-A7D3-4D4B-A9B6-105C4142EC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9DBC-C703-4C08-B433-0274BAA54E4F}" type="datetimeFigureOut">
              <a:rPr lang="pt-BR" smtClean="0"/>
              <a:pPr/>
              <a:t>13/10/2020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0CB9-A7D3-4D4B-A9B6-105C4142EC3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9DBC-C703-4C08-B433-0274BAA54E4F}" type="datetimeFigureOut">
              <a:rPr lang="pt-BR" smtClean="0"/>
              <a:pPr/>
              <a:t>13/10/2020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0CB9-A7D3-4D4B-A9B6-105C4142EC3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C99DBC-C703-4C08-B433-0274BAA54E4F}" type="datetimeFigureOut">
              <a:rPr lang="pt-BR" smtClean="0"/>
              <a:pPr/>
              <a:t>13/10/2020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B70CB9-A7D3-4D4B-A9B6-105C4142EC3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9DBC-C703-4C08-B433-0274BAA54E4F}" type="datetimeFigureOut">
              <a:rPr lang="pt-BR" smtClean="0"/>
              <a:pPr/>
              <a:t>13/10/2020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0CB9-A7D3-4D4B-A9B6-105C4142EC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DC99DBC-C703-4C08-B433-0274BAA54E4F}" type="datetimeFigureOut">
              <a:rPr lang="pt-BR" smtClean="0"/>
              <a:pPr/>
              <a:t>13/10/2020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B70CB9-A7D3-4D4B-A9B6-105C4142EC3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C99DBC-C703-4C08-B433-0274BAA54E4F}" type="datetimeFigureOut">
              <a:rPr lang="pt-BR" smtClean="0"/>
              <a:pPr/>
              <a:t>13/10/2020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B70CB9-A7D3-4D4B-A9B6-105C4142EC3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DC99DBC-C703-4C08-B433-0274BAA54E4F}" type="datetimeFigureOut">
              <a:rPr lang="pt-BR" smtClean="0"/>
              <a:pPr/>
              <a:t>13/10/2020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CB70CB9-A7D3-4D4B-A9B6-105C4142EC3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fooooo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214282" y="0"/>
            <a:ext cx="8501122" cy="671514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57158" y="571480"/>
            <a:ext cx="80724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200" b="1" dirty="0"/>
          </a:p>
          <a:p>
            <a:endParaRPr lang="pt-BR" sz="3200" b="1" dirty="0"/>
          </a:p>
          <a:p>
            <a:pPr algn="ctr"/>
            <a:r>
              <a:rPr lang="pt-BR" sz="3200" b="1" dirty="0">
                <a:solidFill>
                  <a:srgbClr val="002060"/>
                </a:solidFill>
              </a:rPr>
              <a:t>Do </a:t>
            </a:r>
            <a:r>
              <a:rPr lang="pt-BR" sz="3200" b="1" dirty="0" err="1">
                <a:solidFill>
                  <a:srgbClr val="002060"/>
                </a:solidFill>
              </a:rPr>
              <a:t>you</a:t>
            </a:r>
            <a:r>
              <a:rPr lang="pt-BR" sz="3200" b="1" dirty="0">
                <a:solidFill>
                  <a:srgbClr val="002060"/>
                </a:solidFill>
              </a:rPr>
              <a:t> </a:t>
            </a:r>
            <a:r>
              <a:rPr lang="pt-BR" sz="3200" b="1" dirty="0" err="1">
                <a:solidFill>
                  <a:srgbClr val="002060"/>
                </a:solidFill>
              </a:rPr>
              <a:t>like</a:t>
            </a:r>
            <a:r>
              <a:rPr lang="pt-BR" sz="3200" b="1" dirty="0">
                <a:solidFill>
                  <a:srgbClr val="002060"/>
                </a:solidFill>
              </a:rPr>
              <a:t> to play </a:t>
            </a:r>
            <a:r>
              <a:rPr lang="pt-BR" sz="3200" b="1" dirty="0" err="1">
                <a:solidFill>
                  <a:srgbClr val="002060"/>
                </a:solidFill>
              </a:rPr>
              <a:t>sports</a:t>
            </a:r>
            <a:r>
              <a:rPr lang="pt-BR" sz="3200" b="1" dirty="0">
                <a:solidFill>
                  <a:srgbClr val="002060"/>
                </a:solidFill>
              </a:rPr>
              <a:t>?</a:t>
            </a:r>
          </a:p>
          <a:p>
            <a:pPr algn="ctr"/>
            <a:endParaRPr lang="pt-BR" sz="3200" b="1" dirty="0">
              <a:solidFill>
                <a:srgbClr val="002060"/>
              </a:solidFill>
            </a:endParaRPr>
          </a:p>
          <a:p>
            <a:pPr algn="ctr"/>
            <a:endParaRPr lang="pt-BR" sz="3200" b="1" dirty="0">
              <a:solidFill>
                <a:srgbClr val="002060"/>
              </a:solidFill>
            </a:endParaRPr>
          </a:p>
          <a:p>
            <a:pPr algn="ctr"/>
            <a:r>
              <a:rPr lang="pt-BR" sz="3200" b="1" dirty="0" err="1">
                <a:solidFill>
                  <a:srgbClr val="002060"/>
                </a:solidFill>
              </a:rPr>
              <a:t>What</a:t>
            </a:r>
            <a:r>
              <a:rPr lang="pt-BR" sz="3200" b="1" dirty="0">
                <a:solidFill>
                  <a:srgbClr val="002060"/>
                </a:solidFill>
              </a:rPr>
              <a:t> ´s </a:t>
            </a:r>
            <a:r>
              <a:rPr lang="pt-BR" sz="3200" b="1" dirty="0" err="1">
                <a:solidFill>
                  <a:srgbClr val="002060"/>
                </a:solidFill>
              </a:rPr>
              <a:t>your</a:t>
            </a:r>
            <a:r>
              <a:rPr lang="pt-BR" sz="3200" b="1" dirty="0">
                <a:solidFill>
                  <a:srgbClr val="002060"/>
                </a:solidFill>
              </a:rPr>
              <a:t> </a:t>
            </a:r>
            <a:r>
              <a:rPr lang="pt-BR" sz="3200" b="1" dirty="0" err="1">
                <a:solidFill>
                  <a:srgbClr val="002060"/>
                </a:solidFill>
              </a:rPr>
              <a:t>favorite</a:t>
            </a:r>
            <a:r>
              <a:rPr lang="pt-BR" sz="3200" b="1" dirty="0">
                <a:solidFill>
                  <a:srgbClr val="002060"/>
                </a:solidFill>
              </a:rPr>
              <a:t> </a:t>
            </a:r>
            <a:r>
              <a:rPr lang="pt-BR" sz="3200" b="1" dirty="0" err="1">
                <a:solidFill>
                  <a:srgbClr val="002060"/>
                </a:solidFill>
              </a:rPr>
              <a:t>sport</a:t>
            </a:r>
            <a:r>
              <a:rPr lang="pt-BR" sz="3200" b="1" dirty="0">
                <a:solidFill>
                  <a:srgbClr val="002060"/>
                </a:solidFill>
              </a:rPr>
              <a:t>?</a:t>
            </a:r>
          </a:p>
          <a:p>
            <a:pPr algn="ctr"/>
            <a:r>
              <a:rPr lang="pt-BR" sz="3200" b="1" dirty="0">
                <a:solidFill>
                  <a:srgbClr val="002060"/>
                </a:solidFill>
              </a:rPr>
              <a:t> </a:t>
            </a:r>
          </a:p>
          <a:p>
            <a:pPr algn="ctr"/>
            <a:endParaRPr lang="pt-BR" sz="3200" b="1" dirty="0">
              <a:solidFill>
                <a:srgbClr val="002060"/>
              </a:solidFill>
            </a:endParaRPr>
          </a:p>
          <a:p>
            <a:pPr algn="ctr"/>
            <a:r>
              <a:rPr lang="pt-BR" sz="3200" b="1" dirty="0">
                <a:solidFill>
                  <a:srgbClr val="002060"/>
                </a:solidFill>
              </a:rPr>
              <a:t>Do </a:t>
            </a:r>
            <a:r>
              <a:rPr lang="pt-BR" sz="3200" b="1" dirty="0" err="1">
                <a:solidFill>
                  <a:srgbClr val="002060"/>
                </a:solidFill>
              </a:rPr>
              <a:t>you</a:t>
            </a:r>
            <a:r>
              <a:rPr lang="pt-BR" sz="3200" b="1" dirty="0">
                <a:solidFill>
                  <a:srgbClr val="002060"/>
                </a:solidFill>
              </a:rPr>
              <a:t> </a:t>
            </a:r>
            <a:r>
              <a:rPr lang="pt-BR" sz="3200" b="1" dirty="0" err="1">
                <a:solidFill>
                  <a:srgbClr val="002060"/>
                </a:solidFill>
              </a:rPr>
              <a:t>like</a:t>
            </a:r>
            <a:r>
              <a:rPr lang="pt-BR" sz="3200" b="1" dirty="0">
                <a:solidFill>
                  <a:srgbClr val="002060"/>
                </a:solidFill>
              </a:rPr>
              <a:t> to </a:t>
            </a:r>
            <a:r>
              <a:rPr lang="pt-BR" sz="3200" b="1" dirty="0" err="1">
                <a:solidFill>
                  <a:srgbClr val="002060"/>
                </a:solidFill>
              </a:rPr>
              <a:t>watch</a:t>
            </a:r>
            <a:r>
              <a:rPr lang="pt-BR" sz="3200" b="1" dirty="0">
                <a:solidFill>
                  <a:srgbClr val="002060"/>
                </a:solidFill>
              </a:rPr>
              <a:t> </a:t>
            </a:r>
            <a:r>
              <a:rPr lang="pt-BR" sz="3200" b="1" dirty="0" err="1">
                <a:solidFill>
                  <a:srgbClr val="002060"/>
                </a:solidFill>
              </a:rPr>
              <a:t>the</a:t>
            </a:r>
            <a:r>
              <a:rPr lang="pt-BR" sz="3200" b="1" dirty="0">
                <a:solidFill>
                  <a:srgbClr val="002060"/>
                </a:solidFill>
              </a:rPr>
              <a:t> </a:t>
            </a:r>
            <a:r>
              <a:rPr lang="pt-BR" sz="3200" b="1" dirty="0" err="1">
                <a:solidFill>
                  <a:srgbClr val="002060"/>
                </a:solidFill>
              </a:rPr>
              <a:t>Olympic</a:t>
            </a:r>
            <a:r>
              <a:rPr lang="pt-BR" sz="3200" b="1" dirty="0">
                <a:solidFill>
                  <a:srgbClr val="002060"/>
                </a:solidFill>
              </a:rPr>
              <a:t> Games?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endParaRPr lang="pt-BR" dirty="0"/>
          </a:p>
        </p:txBody>
      </p:sp>
      <p:pic>
        <p:nvPicPr>
          <p:cNvPr id="4" name="Espaço Reservado para Conteúdo 3" descr="fencing-OLYMPIC-gh17-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187336" cy="5219534"/>
          </a:xfrm>
        </p:spPr>
      </p:pic>
      <p:sp>
        <p:nvSpPr>
          <p:cNvPr id="5" name="CaixaDeTexto 4"/>
          <p:cNvSpPr txBox="1"/>
          <p:nvPr/>
        </p:nvSpPr>
        <p:spPr>
          <a:xfrm>
            <a:off x="1475656" y="557214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>
                <a:latin typeface="Baskerville Old Face" pitchFamily="18" charset="0"/>
              </a:rPr>
              <a:t>They</a:t>
            </a:r>
            <a:r>
              <a:rPr lang="pt-BR" sz="2800" dirty="0">
                <a:latin typeface="Baskerville Old Face" pitchFamily="18" charset="0"/>
              </a:rPr>
              <a:t> are </a:t>
            </a:r>
            <a:r>
              <a:rPr lang="pt-BR" sz="2800" dirty="0" err="1">
                <a:latin typeface="Baskerville Old Face" pitchFamily="18" charset="0"/>
              </a:rPr>
              <a:t>fencing</a:t>
            </a:r>
            <a:endParaRPr lang="pt-BR" sz="28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pPr algn="ctr"/>
            <a:endParaRPr lang="pt-BR" dirty="0"/>
          </a:p>
        </p:txBody>
      </p:sp>
      <p:pic>
        <p:nvPicPr>
          <p:cNvPr id="4" name="Espaço Reservado para Conteúdo 3" descr="Olympics_2012_cyclin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14290"/>
            <a:ext cx="8143932" cy="5336190"/>
          </a:xfrm>
        </p:spPr>
      </p:pic>
      <p:sp>
        <p:nvSpPr>
          <p:cNvPr id="5" name="CaixaDeTexto 4"/>
          <p:cNvSpPr txBox="1"/>
          <p:nvPr/>
        </p:nvSpPr>
        <p:spPr>
          <a:xfrm>
            <a:off x="1403648" y="5643578"/>
            <a:ext cx="6383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>
                <a:latin typeface="Baskerville Old Face" pitchFamily="18" charset="0"/>
              </a:rPr>
              <a:t>They</a:t>
            </a:r>
            <a:r>
              <a:rPr lang="pt-BR" sz="2800" dirty="0">
                <a:latin typeface="Baskerville Old Face" pitchFamily="18" charset="0"/>
              </a:rPr>
              <a:t> are </a:t>
            </a:r>
            <a:r>
              <a:rPr lang="pt-BR" sz="2800" dirty="0" err="1">
                <a:latin typeface="Baskerville Old Face" pitchFamily="18" charset="0"/>
              </a:rPr>
              <a:t>cycling</a:t>
            </a:r>
            <a:endParaRPr lang="pt-BR" sz="28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686800" cy="5616720"/>
          </a:xfrm>
        </p:spPr>
        <p:txBody>
          <a:bodyPr>
            <a:normAutofit/>
          </a:bodyPr>
          <a:lstStyle/>
          <a:p>
            <a:r>
              <a:rPr lang="en-US" dirty="0"/>
              <a:t>When someone is actively doing the sport you can say:</a:t>
            </a:r>
          </a:p>
          <a:p>
            <a:r>
              <a:rPr lang="en-US" dirty="0"/>
              <a:t>I am fishing</a:t>
            </a:r>
          </a:p>
          <a:p>
            <a:r>
              <a:rPr lang="en-US" dirty="0"/>
              <a:t>Lindsay </a:t>
            </a:r>
            <a:r>
              <a:rPr lang="en-US" dirty="0" err="1"/>
              <a:t>Vonn</a:t>
            </a:r>
            <a:r>
              <a:rPr lang="en-US" dirty="0"/>
              <a:t> is skiing</a:t>
            </a:r>
          </a:p>
          <a:p>
            <a:endParaRPr lang="en-US" dirty="0"/>
          </a:p>
          <a:p>
            <a:endParaRPr lang="pt-BR" b="1" dirty="0"/>
          </a:p>
          <a:p>
            <a:endParaRPr lang="pt-BR" b="1" dirty="0"/>
          </a:p>
          <a:p>
            <a:r>
              <a:rPr lang="pt-BR" b="1" dirty="0" err="1"/>
              <a:t>Go</a:t>
            </a:r>
            <a:r>
              <a:rPr lang="pt-BR" b="1" dirty="0"/>
              <a:t> + </a:t>
            </a:r>
            <a:r>
              <a:rPr lang="pt-BR" b="1" dirty="0" err="1"/>
              <a:t>ing</a:t>
            </a:r>
            <a:endParaRPr lang="pt-BR" b="1" dirty="0"/>
          </a:p>
          <a:p>
            <a:r>
              <a:rPr lang="en-US" dirty="0"/>
              <a:t>Is used with activities that end with </a:t>
            </a:r>
            <a:r>
              <a:rPr lang="en-US" b="1" u="sng" dirty="0" err="1"/>
              <a:t>ing</a:t>
            </a:r>
            <a:r>
              <a:rPr lang="en-US" dirty="0"/>
              <a:t>. </a:t>
            </a:r>
          </a:p>
          <a:p>
            <a:r>
              <a:rPr lang="en-US" dirty="0"/>
              <a:t>We go somewhere to do something.</a:t>
            </a:r>
          </a:p>
          <a:p>
            <a:r>
              <a:rPr lang="en-US" dirty="0"/>
              <a:t>I go bowling every week</a:t>
            </a:r>
          </a:p>
          <a:p>
            <a:endParaRPr lang="en-US" dirty="0"/>
          </a:p>
        </p:txBody>
      </p:sp>
      <p:pic>
        <p:nvPicPr>
          <p:cNvPr id="4" name="Imagem 3" descr="lindsey-vonn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428736"/>
            <a:ext cx="3143272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pPr algn="ctr"/>
            <a:endParaRPr lang="pt-BR" dirty="0"/>
          </a:p>
        </p:txBody>
      </p:sp>
      <p:pic>
        <p:nvPicPr>
          <p:cNvPr id="4" name="Espaço Reservado para Conteúdo 3" descr="Equestrian-sports-at-the-London-2012-Olympics_2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7500990" cy="5147526"/>
          </a:xfrm>
        </p:spPr>
      </p:pic>
      <p:sp>
        <p:nvSpPr>
          <p:cNvPr id="5" name="CaixaDeTexto 4"/>
          <p:cNvSpPr txBox="1"/>
          <p:nvPr/>
        </p:nvSpPr>
        <p:spPr>
          <a:xfrm>
            <a:off x="683568" y="5643578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Baskerville Old Face" pitchFamily="18" charset="0"/>
              </a:rPr>
              <a:t>Rodrigo Pessoa is </a:t>
            </a:r>
            <a:r>
              <a:rPr lang="pt-BR" sz="2800" dirty="0" err="1">
                <a:latin typeface="Baskerville Old Face" pitchFamily="18" charset="0"/>
              </a:rPr>
              <a:t>doing</a:t>
            </a:r>
            <a:r>
              <a:rPr lang="pt-BR" sz="2800" dirty="0">
                <a:latin typeface="Baskerville Old Face" pitchFamily="18" charset="0"/>
              </a:rPr>
              <a:t> </a:t>
            </a:r>
            <a:r>
              <a:rPr lang="pt-BR" sz="2800" dirty="0" err="1">
                <a:latin typeface="Baskerville Old Face" pitchFamily="18" charset="0"/>
              </a:rPr>
              <a:t>equestrian</a:t>
            </a:r>
            <a:endParaRPr lang="pt-BR" sz="28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cook_2074984b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8003232" cy="5440418"/>
          </a:xfrm>
        </p:spPr>
      </p:pic>
      <p:sp>
        <p:nvSpPr>
          <p:cNvPr id="5" name="CaixaDeTexto 4"/>
          <p:cNvSpPr txBox="1"/>
          <p:nvPr/>
        </p:nvSpPr>
        <p:spPr>
          <a:xfrm>
            <a:off x="755576" y="5786454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>
                <a:latin typeface="Baskerville Old Face" pitchFamily="18" charset="0"/>
              </a:rPr>
              <a:t>They</a:t>
            </a:r>
            <a:r>
              <a:rPr lang="pt-BR" sz="2800" dirty="0">
                <a:latin typeface="Baskerville Old Face" pitchFamily="18" charset="0"/>
              </a:rPr>
              <a:t> are </a:t>
            </a:r>
            <a:r>
              <a:rPr lang="pt-BR" sz="2800" dirty="0" err="1">
                <a:latin typeface="Baskerville Old Face" pitchFamily="18" charset="0"/>
              </a:rPr>
              <a:t>doing</a:t>
            </a:r>
            <a:r>
              <a:rPr lang="pt-BR" sz="2800" dirty="0">
                <a:latin typeface="Baskerville Old Face" pitchFamily="18" charset="0"/>
              </a:rPr>
              <a:t> </a:t>
            </a:r>
            <a:r>
              <a:rPr lang="pt-BR" sz="2800" dirty="0" err="1">
                <a:latin typeface="Baskerville Old Face" pitchFamily="18" charset="0"/>
              </a:rPr>
              <a:t>taekowndo</a:t>
            </a:r>
            <a:endParaRPr lang="pt-BR" sz="28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endParaRPr lang="pt-BR" dirty="0"/>
          </a:p>
        </p:txBody>
      </p:sp>
      <p:pic>
        <p:nvPicPr>
          <p:cNvPr id="4" name="Espaço Reservado para Conteúdo 3" descr="gym_2305422b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7901014" cy="5249336"/>
          </a:xfrm>
        </p:spPr>
      </p:pic>
      <p:sp>
        <p:nvSpPr>
          <p:cNvPr id="5" name="CaixaDeTexto 4"/>
          <p:cNvSpPr txBox="1"/>
          <p:nvPr/>
        </p:nvSpPr>
        <p:spPr>
          <a:xfrm>
            <a:off x="986524" y="5643578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>
                <a:latin typeface="Baskerville Old Face" pitchFamily="18" charset="0"/>
              </a:rPr>
              <a:t>She</a:t>
            </a:r>
            <a:r>
              <a:rPr lang="pt-BR" sz="2800" dirty="0">
                <a:latin typeface="Baskerville Old Face" pitchFamily="18" charset="0"/>
              </a:rPr>
              <a:t> is </a:t>
            </a:r>
            <a:r>
              <a:rPr lang="pt-BR" sz="2800" dirty="0" err="1">
                <a:latin typeface="Baskerville Old Face" pitchFamily="18" charset="0"/>
              </a:rPr>
              <a:t>doing</a:t>
            </a:r>
            <a:r>
              <a:rPr lang="pt-BR" sz="2800" dirty="0">
                <a:latin typeface="Baskerville Old Face" pitchFamily="18" charset="0"/>
              </a:rPr>
              <a:t> </a:t>
            </a:r>
            <a:r>
              <a:rPr lang="pt-BR" sz="2800" dirty="0" err="1">
                <a:latin typeface="Baskerville Old Face" pitchFamily="18" charset="0"/>
              </a:rPr>
              <a:t>rhythmic</a:t>
            </a:r>
            <a:r>
              <a:rPr lang="pt-BR" sz="2800" dirty="0">
                <a:latin typeface="Baskerville Old Face" pitchFamily="18" charset="0"/>
              </a:rPr>
              <a:t> </a:t>
            </a:r>
            <a:r>
              <a:rPr lang="pt-BR" sz="2800" dirty="0" err="1">
                <a:latin typeface="Baskerville Old Face" pitchFamily="18" charset="0"/>
              </a:rPr>
              <a:t>gymnastics</a:t>
            </a:r>
            <a:endParaRPr lang="pt-BR" sz="28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839416" y="5500702"/>
            <a:ext cx="7375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Baskerville Old Face" pitchFamily="18" charset="0"/>
              </a:rPr>
              <a:t>He is </a:t>
            </a:r>
            <a:r>
              <a:rPr lang="pt-BR" sz="2800" dirty="0" err="1">
                <a:latin typeface="Baskerville Old Face" pitchFamily="18" charset="0"/>
              </a:rPr>
              <a:t>doing</a:t>
            </a:r>
            <a:r>
              <a:rPr lang="pt-BR" sz="2800" dirty="0">
                <a:latin typeface="Baskerville Old Face" pitchFamily="18" charset="0"/>
              </a:rPr>
              <a:t> </a:t>
            </a:r>
            <a:r>
              <a:rPr lang="pt-BR" sz="2800" dirty="0" err="1">
                <a:latin typeface="Baskerville Old Face" pitchFamily="18" charset="0"/>
              </a:rPr>
              <a:t>archery</a:t>
            </a:r>
            <a:endParaRPr lang="pt-BR" sz="2800" dirty="0">
              <a:latin typeface="Baskerville Old Face" pitchFamily="18" charset="0"/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14290"/>
            <a:ext cx="8215370" cy="496514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7745288" cy="4873752"/>
          </a:xfrm>
        </p:spPr>
        <p:txBody>
          <a:bodyPr/>
          <a:lstStyle/>
          <a:p>
            <a:endParaRPr lang="pt-BR" dirty="0"/>
          </a:p>
          <a:p>
            <a:r>
              <a:rPr lang="pt-BR" dirty="0"/>
              <a:t>Is </a:t>
            </a:r>
            <a:r>
              <a:rPr lang="pt-BR" dirty="0" err="1"/>
              <a:t>used</a:t>
            </a:r>
            <a:r>
              <a:rPr lang="pt-BR" dirty="0"/>
              <a:t> for </a:t>
            </a:r>
            <a:r>
              <a:rPr lang="pt-BR" dirty="0" err="1"/>
              <a:t>recreational</a:t>
            </a:r>
            <a:r>
              <a:rPr lang="pt-BR" dirty="0"/>
              <a:t> </a:t>
            </a:r>
            <a:r>
              <a:rPr lang="pt-BR" dirty="0" err="1"/>
              <a:t>activity</a:t>
            </a:r>
            <a:r>
              <a:rPr lang="pt-BR" dirty="0"/>
              <a:t> </a:t>
            </a:r>
            <a:r>
              <a:rPr lang="pt-BR" dirty="0" err="1"/>
              <a:t>or</a:t>
            </a:r>
            <a:r>
              <a:rPr lang="pt-BR" dirty="0"/>
              <a:t> </a:t>
            </a:r>
            <a:r>
              <a:rPr lang="pt-BR" dirty="0" err="1"/>
              <a:t>non</a:t>
            </a:r>
            <a:r>
              <a:rPr lang="pt-BR" dirty="0"/>
              <a:t> </a:t>
            </a:r>
            <a:r>
              <a:rPr lang="pt-BR" dirty="0" err="1"/>
              <a:t>team</a:t>
            </a:r>
            <a:r>
              <a:rPr lang="pt-BR" dirty="0"/>
              <a:t> </a:t>
            </a:r>
            <a:r>
              <a:rPr lang="pt-BR" dirty="0" err="1"/>
              <a:t>sport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doesn´t</a:t>
            </a:r>
            <a:r>
              <a:rPr lang="pt-BR" dirty="0"/>
              <a:t> use </a:t>
            </a:r>
            <a:r>
              <a:rPr lang="pt-BR" dirty="0" err="1"/>
              <a:t>ball</a:t>
            </a:r>
            <a:r>
              <a:rPr lang="pt-BR" dirty="0"/>
              <a:t>.</a:t>
            </a:r>
          </a:p>
          <a:p>
            <a:pPr>
              <a:buNone/>
            </a:pPr>
            <a:r>
              <a:rPr lang="pt-BR" dirty="0"/>
              <a:t> </a:t>
            </a:r>
          </a:p>
          <a:p>
            <a:endParaRPr lang="pt-BR" dirty="0"/>
          </a:p>
          <a:p>
            <a:r>
              <a:rPr lang="pt-BR" dirty="0" err="1"/>
              <a:t>She</a:t>
            </a:r>
            <a:r>
              <a:rPr lang="pt-BR" dirty="0"/>
              <a:t> does </a:t>
            </a:r>
            <a:r>
              <a:rPr lang="pt-BR" dirty="0" err="1"/>
              <a:t>aerobics</a:t>
            </a:r>
            <a:endParaRPr lang="pt-BR" dirty="0"/>
          </a:p>
          <a:p>
            <a:endParaRPr lang="pt-BR" dirty="0"/>
          </a:p>
          <a:p>
            <a:pPr>
              <a:buNone/>
            </a:pPr>
            <a:r>
              <a:rPr lang="pt-BR" dirty="0"/>
              <a:t>He does </a:t>
            </a:r>
            <a:r>
              <a:rPr lang="pt-BR" dirty="0" err="1"/>
              <a:t>crosswords</a:t>
            </a:r>
            <a:r>
              <a:rPr lang="pt-BR" dirty="0"/>
              <a:t> puzzle in </a:t>
            </a:r>
            <a:r>
              <a:rPr lang="pt-BR" dirty="0" err="1"/>
              <a:t>his</a:t>
            </a:r>
            <a:r>
              <a:rPr lang="pt-BR" dirty="0"/>
              <a:t> </a:t>
            </a:r>
            <a:r>
              <a:rPr lang="pt-BR" dirty="0" err="1"/>
              <a:t>free</a:t>
            </a:r>
            <a:r>
              <a:rPr lang="pt-BR" dirty="0"/>
              <a:t> time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Imagem 3" descr="Dell-Crosswor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4214818"/>
            <a:ext cx="1500198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pt-BR" sz="2800" dirty="0" err="1">
                <a:latin typeface="Baskerville Old Face" pitchFamily="18" charset="0"/>
              </a:rPr>
              <a:t>People</a:t>
            </a:r>
            <a:r>
              <a:rPr lang="pt-BR" sz="2800" dirty="0">
                <a:latin typeface="Baskerville Old Face" pitchFamily="18" charset="0"/>
              </a:rPr>
              <a:t> </a:t>
            </a:r>
            <a:r>
              <a:rPr lang="pt-BR" sz="2800" dirty="0" err="1">
                <a:latin typeface="Baskerville Old Face" pitchFamily="18" charset="0"/>
              </a:rPr>
              <a:t>engaged</a:t>
            </a:r>
            <a:r>
              <a:rPr lang="pt-BR" sz="2800" dirty="0">
                <a:latin typeface="Baskerville Old Face" pitchFamily="18" charset="0"/>
              </a:rPr>
              <a:t> in </a:t>
            </a:r>
            <a:r>
              <a:rPr lang="pt-BR" sz="2800" dirty="0" err="1">
                <a:latin typeface="Baskerville Old Face" pitchFamily="18" charset="0"/>
              </a:rPr>
              <a:t>these</a:t>
            </a:r>
            <a:r>
              <a:rPr lang="pt-BR" sz="2800" dirty="0">
                <a:latin typeface="Baskerville Old Face" pitchFamily="18" charset="0"/>
              </a:rPr>
              <a:t> </a:t>
            </a:r>
            <a:r>
              <a:rPr lang="pt-BR" sz="2800" dirty="0" err="1">
                <a:latin typeface="Baskerville Old Face" pitchFamily="18" charset="0"/>
              </a:rPr>
              <a:t>sports</a:t>
            </a:r>
            <a:r>
              <a:rPr lang="pt-BR" sz="2800" dirty="0">
                <a:latin typeface="Baskerville Old Face" pitchFamily="18" charset="0"/>
              </a:rPr>
              <a:t> are: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>
            <a:noAutofit/>
          </a:bodyPr>
          <a:lstStyle/>
          <a:p>
            <a:r>
              <a:rPr lang="pt-BR" dirty="0">
                <a:latin typeface="Baskerville Old Face" pitchFamily="18" charset="0"/>
              </a:rPr>
              <a:t>Soccer player</a:t>
            </a:r>
          </a:p>
          <a:p>
            <a:r>
              <a:rPr lang="pt-BR" dirty="0" err="1">
                <a:latin typeface="Baskerville Old Face" pitchFamily="18" charset="0"/>
              </a:rPr>
              <a:t>Volleyball</a:t>
            </a:r>
            <a:r>
              <a:rPr lang="pt-BR" dirty="0">
                <a:latin typeface="Baskerville Old Face" pitchFamily="18" charset="0"/>
              </a:rPr>
              <a:t> player</a:t>
            </a:r>
          </a:p>
          <a:p>
            <a:r>
              <a:rPr lang="pt-BR" dirty="0" err="1">
                <a:latin typeface="Baskerville Old Face" pitchFamily="18" charset="0"/>
              </a:rPr>
              <a:t>Hockey</a:t>
            </a:r>
            <a:r>
              <a:rPr lang="pt-BR" dirty="0">
                <a:latin typeface="Baskerville Old Face" pitchFamily="18" charset="0"/>
              </a:rPr>
              <a:t> player</a:t>
            </a:r>
          </a:p>
          <a:p>
            <a:r>
              <a:rPr lang="pt-BR" dirty="0" err="1">
                <a:latin typeface="Baskerville Old Face" pitchFamily="18" charset="0"/>
              </a:rPr>
              <a:t>Tennis</a:t>
            </a:r>
            <a:r>
              <a:rPr lang="pt-BR" dirty="0">
                <a:latin typeface="Baskerville Old Face" pitchFamily="18" charset="0"/>
              </a:rPr>
              <a:t> player</a:t>
            </a:r>
          </a:p>
          <a:p>
            <a:r>
              <a:rPr lang="pt-BR" dirty="0" err="1">
                <a:latin typeface="Baskerville Old Face" pitchFamily="18" charset="0"/>
              </a:rPr>
              <a:t>Sailor</a:t>
            </a:r>
            <a:endParaRPr lang="pt-BR" dirty="0">
              <a:latin typeface="Baskerville Old Face" pitchFamily="18" charset="0"/>
            </a:endParaRPr>
          </a:p>
          <a:p>
            <a:r>
              <a:rPr lang="pt-BR" dirty="0" err="1">
                <a:latin typeface="Baskerville Old Face" pitchFamily="18" charset="0"/>
              </a:rPr>
              <a:t>Swimmer</a:t>
            </a:r>
            <a:endParaRPr lang="pt-BR" dirty="0">
              <a:latin typeface="Baskerville Old Face" pitchFamily="18" charset="0"/>
            </a:endParaRPr>
          </a:p>
          <a:p>
            <a:r>
              <a:rPr lang="pt-BR" dirty="0" err="1">
                <a:latin typeface="Baskerville Old Face" pitchFamily="18" charset="0"/>
              </a:rPr>
              <a:t>Fencer</a:t>
            </a:r>
            <a:endParaRPr lang="pt-BR" dirty="0">
              <a:latin typeface="Baskerville Old Face" pitchFamily="18" charset="0"/>
            </a:endParaRPr>
          </a:p>
          <a:p>
            <a:r>
              <a:rPr lang="pt-BR" dirty="0" err="1">
                <a:latin typeface="Baskerville Old Face" pitchFamily="18" charset="0"/>
              </a:rPr>
              <a:t>Cyclists</a:t>
            </a:r>
            <a:r>
              <a:rPr lang="pt-BR" dirty="0">
                <a:latin typeface="Baskerville Old Face" pitchFamily="18" charset="0"/>
              </a:rPr>
              <a:t> </a:t>
            </a:r>
            <a:r>
              <a:rPr lang="pt-BR" dirty="0" err="1">
                <a:latin typeface="Baskerville Old Face" pitchFamily="18" charset="0"/>
              </a:rPr>
              <a:t>or</a:t>
            </a:r>
            <a:r>
              <a:rPr lang="pt-BR" dirty="0">
                <a:latin typeface="Baskerville Old Face" pitchFamily="18" charset="0"/>
              </a:rPr>
              <a:t> </a:t>
            </a:r>
            <a:r>
              <a:rPr lang="pt-BR" dirty="0" err="1">
                <a:latin typeface="Baskerville Old Face" pitchFamily="18" charset="0"/>
              </a:rPr>
              <a:t>Bicyclists</a:t>
            </a:r>
            <a:endParaRPr lang="pt-BR" dirty="0">
              <a:latin typeface="Baskerville Old Face" pitchFamily="18" charset="0"/>
            </a:endParaRPr>
          </a:p>
          <a:p>
            <a:r>
              <a:rPr lang="pt-BR" dirty="0" err="1">
                <a:latin typeface="Baskerville Old Face" pitchFamily="18" charset="0"/>
              </a:rPr>
              <a:t>Horserider</a:t>
            </a:r>
            <a:endParaRPr lang="pt-BR" dirty="0">
              <a:latin typeface="Baskerville Old Face" pitchFamily="18" charset="0"/>
            </a:endParaRPr>
          </a:p>
          <a:p>
            <a:r>
              <a:rPr lang="pt-BR" dirty="0" err="1">
                <a:latin typeface="Baskerville Old Face" pitchFamily="18" charset="0"/>
              </a:rPr>
              <a:t>Taekwondo</a:t>
            </a:r>
            <a:r>
              <a:rPr lang="pt-BR" dirty="0">
                <a:latin typeface="Baskerville Old Face" pitchFamily="18" charset="0"/>
              </a:rPr>
              <a:t> </a:t>
            </a:r>
            <a:r>
              <a:rPr lang="pt-BR" dirty="0" err="1">
                <a:latin typeface="Baskerville Old Face" pitchFamily="18" charset="0"/>
              </a:rPr>
              <a:t>fighter</a:t>
            </a:r>
            <a:endParaRPr lang="pt-BR" dirty="0">
              <a:latin typeface="Baskerville Old Face" pitchFamily="18" charset="0"/>
            </a:endParaRPr>
          </a:p>
          <a:p>
            <a:r>
              <a:rPr lang="pt-BR" dirty="0" err="1">
                <a:latin typeface="Baskerville Old Face" pitchFamily="18" charset="0"/>
              </a:rPr>
              <a:t>Rhythmic</a:t>
            </a:r>
            <a:r>
              <a:rPr lang="pt-BR" dirty="0">
                <a:latin typeface="Baskerville Old Face" pitchFamily="18" charset="0"/>
              </a:rPr>
              <a:t> </a:t>
            </a:r>
            <a:r>
              <a:rPr lang="pt-BR" dirty="0" err="1">
                <a:latin typeface="Baskerville Old Face" pitchFamily="18" charset="0"/>
              </a:rPr>
              <a:t>gymnast</a:t>
            </a:r>
            <a:endParaRPr lang="pt-BR" dirty="0">
              <a:latin typeface="Baskerville Old Face" pitchFamily="18" charset="0"/>
            </a:endParaRPr>
          </a:p>
          <a:p>
            <a:r>
              <a:rPr lang="pt-BR" dirty="0">
                <a:latin typeface="Baskerville Old Face" pitchFamily="18" charset="0"/>
              </a:rPr>
              <a:t>Archer</a:t>
            </a:r>
          </a:p>
        </p:txBody>
      </p:sp>
      <p:pic>
        <p:nvPicPr>
          <p:cNvPr id="5" name="Imagem 4" descr="olympic-logo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214422"/>
            <a:ext cx="3951562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2714644" cy="396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0" y="5000636"/>
            <a:ext cx="314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>
                <a:latin typeface="Baskerville Old Face" pitchFamily="18" charset="0"/>
              </a:rPr>
              <a:t>They</a:t>
            </a:r>
            <a:r>
              <a:rPr lang="pt-BR" sz="2400" dirty="0">
                <a:latin typeface="Baskerville Old Face" pitchFamily="18" charset="0"/>
              </a:rPr>
              <a:t> are </a:t>
            </a:r>
            <a:r>
              <a:rPr lang="pt-BR" sz="2400" dirty="0" err="1">
                <a:latin typeface="Baskerville Old Face" pitchFamily="18" charset="0"/>
              </a:rPr>
              <a:t>playing</a:t>
            </a:r>
            <a:r>
              <a:rPr lang="pt-BR" sz="2000" dirty="0">
                <a:latin typeface="Baskerville Old Face" pitchFamily="18" charset="0"/>
              </a:rPr>
              <a:t>....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857232"/>
            <a:ext cx="264318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3357554" y="5072074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latin typeface="Baskerville Old Face" pitchFamily="18" charset="0"/>
              </a:rPr>
              <a:t>They</a:t>
            </a:r>
            <a:r>
              <a:rPr lang="pt-BR" sz="2400" dirty="0">
                <a:latin typeface="Baskerville Old Face" pitchFamily="18" charset="0"/>
              </a:rPr>
              <a:t> are </a:t>
            </a:r>
            <a:r>
              <a:rPr lang="pt-BR" sz="2400" dirty="0" err="1">
                <a:latin typeface="Baskerville Old Face" pitchFamily="18" charset="0"/>
              </a:rPr>
              <a:t>doing</a:t>
            </a:r>
            <a:r>
              <a:rPr lang="pt-BR" sz="2400" dirty="0">
                <a:latin typeface="Baskerville Old Face" pitchFamily="18" charset="0"/>
              </a:rPr>
              <a:t>....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714356"/>
            <a:ext cx="2571768" cy="418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6000760" y="5000636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latin typeface="Baskerville Old Face" pitchFamily="18" charset="0"/>
              </a:rPr>
              <a:t>They</a:t>
            </a:r>
            <a:r>
              <a:rPr lang="pt-BR" sz="2400" dirty="0">
                <a:latin typeface="Baskerville Old Face" pitchFamily="18" charset="0"/>
              </a:rPr>
              <a:t> are.....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800px-Olympic_flag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215074" y="521495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dirty="0">
              <a:solidFill>
                <a:srgbClr val="002060"/>
              </a:solidFill>
              <a:latin typeface="Baskerville Old Face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285852" y="428604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err="1">
                <a:latin typeface="Baskerville Old Face" pitchFamily="18" charset="0"/>
              </a:rPr>
              <a:t>Olympic</a:t>
            </a:r>
            <a:r>
              <a:rPr lang="pt-BR" sz="4800" dirty="0">
                <a:latin typeface="Baskerville Old Face" pitchFamily="18" charset="0"/>
              </a:rPr>
              <a:t>  </a:t>
            </a:r>
            <a:r>
              <a:rPr lang="pt-BR" sz="4800" dirty="0" err="1">
                <a:latin typeface="Baskerville Old Face" pitchFamily="18" charset="0"/>
              </a:rPr>
              <a:t>Sports</a:t>
            </a:r>
            <a:endParaRPr lang="pt-BR" sz="48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pPr algn="ctr"/>
            <a:endParaRPr lang="pt-BR" dirty="0"/>
          </a:p>
        </p:txBody>
      </p:sp>
      <p:pic>
        <p:nvPicPr>
          <p:cNvPr id="4" name="Espaço Reservado para Conteúdo 3" descr="vole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8251061" cy="4781121"/>
          </a:xfrm>
        </p:spPr>
      </p:pic>
      <p:sp>
        <p:nvSpPr>
          <p:cNvPr id="5" name="CaixaDeTexto 4"/>
          <p:cNvSpPr txBox="1"/>
          <p:nvPr/>
        </p:nvSpPr>
        <p:spPr>
          <a:xfrm>
            <a:off x="827584" y="5500702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>
                <a:latin typeface="Baskerville Old Face" pitchFamily="18" charset="0"/>
              </a:rPr>
              <a:t>They</a:t>
            </a:r>
            <a:r>
              <a:rPr lang="pt-BR" sz="2800" dirty="0">
                <a:latin typeface="Baskerville Old Face" pitchFamily="18" charset="0"/>
              </a:rPr>
              <a:t> are </a:t>
            </a:r>
            <a:r>
              <a:rPr lang="pt-BR" sz="2800" dirty="0" err="1">
                <a:latin typeface="Baskerville Old Face" pitchFamily="18" charset="0"/>
              </a:rPr>
              <a:t>playing</a:t>
            </a:r>
            <a:r>
              <a:rPr lang="pt-BR" sz="2800" dirty="0">
                <a:latin typeface="Baskerville Old Face" pitchFamily="18" charset="0"/>
              </a:rPr>
              <a:t> </a:t>
            </a:r>
            <a:r>
              <a:rPr lang="pt-BR" sz="2800" dirty="0" err="1">
                <a:latin typeface="Baskerville Old Face" pitchFamily="18" charset="0"/>
              </a:rPr>
              <a:t>volleyball</a:t>
            </a:r>
            <a:endParaRPr lang="pt-BR" sz="28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pPr algn="ctr"/>
            <a:endParaRPr lang="pt-BR" dirty="0"/>
          </a:p>
        </p:txBody>
      </p:sp>
      <p:pic>
        <p:nvPicPr>
          <p:cNvPr id="6" name="Espaço Reservado para Conteúdo 5" descr="alex socc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501122" cy="5072098"/>
          </a:xfrm>
        </p:spPr>
      </p:pic>
      <p:sp>
        <p:nvSpPr>
          <p:cNvPr id="4" name="CaixaDeTexto 3"/>
          <p:cNvSpPr txBox="1"/>
          <p:nvPr/>
        </p:nvSpPr>
        <p:spPr>
          <a:xfrm>
            <a:off x="1475656" y="5429264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Baskerville Old Face" pitchFamily="18" charset="0"/>
              </a:rPr>
              <a:t>Alex Morgan is </a:t>
            </a:r>
            <a:r>
              <a:rPr lang="pt-BR" sz="2800" dirty="0" err="1">
                <a:latin typeface="Baskerville Old Face" pitchFamily="18" charset="0"/>
              </a:rPr>
              <a:t>playing</a:t>
            </a:r>
            <a:r>
              <a:rPr lang="pt-BR" sz="2800" dirty="0">
                <a:latin typeface="Baskerville Old Face" pitchFamily="18" charset="0"/>
              </a:rPr>
              <a:t> soccer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pPr algn="ctr"/>
            <a:endParaRPr lang="pt-BR" dirty="0"/>
          </a:p>
        </p:txBody>
      </p:sp>
      <p:pic>
        <p:nvPicPr>
          <p:cNvPr id="4" name="Espaço Reservado para Conteúdo 3" descr="hockey_2304198b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115328" cy="5321344"/>
          </a:xfrm>
        </p:spPr>
      </p:pic>
      <p:sp>
        <p:nvSpPr>
          <p:cNvPr id="5" name="CaixaDeTexto 4"/>
          <p:cNvSpPr txBox="1"/>
          <p:nvPr/>
        </p:nvSpPr>
        <p:spPr>
          <a:xfrm>
            <a:off x="755576" y="5715016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>
                <a:latin typeface="Baskerville Old Face" pitchFamily="18" charset="0"/>
              </a:rPr>
              <a:t>The</a:t>
            </a:r>
            <a:r>
              <a:rPr lang="pt-BR" sz="2800" dirty="0">
                <a:latin typeface="Baskerville Old Face" pitchFamily="18" charset="0"/>
              </a:rPr>
              <a:t> ladies are </a:t>
            </a:r>
            <a:r>
              <a:rPr lang="pt-BR" sz="2800" dirty="0" err="1">
                <a:latin typeface="Baskerville Old Face" pitchFamily="18" charset="0"/>
              </a:rPr>
              <a:t>playing</a:t>
            </a:r>
            <a:r>
              <a:rPr lang="pt-BR" sz="2800" dirty="0">
                <a:latin typeface="Baskerville Old Face" pitchFamily="18" charset="0"/>
              </a:rPr>
              <a:t> </a:t>
            </a:r>
            <a:r>
              <a:rPr lang="pt-BR" sz="2800" dirty="0" err="1">
                <a:latin typeface="Baskerville Old Face" pitchFamily="18" charset="0"/>
              </a:rPr>
              <a:t>hockey</a:t>
            </a:r>
            <a:endParaRPr lang="pt-BR" sz="28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erena+Williams+Olympics+Day+1+Tennis+mD4JPnuo87Q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8072494" cy="5000660"/>
          </a:xfrm>
        </p:spPr>
      </p:pic>
      <p:sp>
        <p:nvSpPr>
          <p:cNvPr id="5" name="CaixaDeTexto 4"/>
          <p:cNvSpPr txBox="1"/>
          <p:nvPr/>
        </p:nvSpPr>
        <p:spPr>
          <a:xfrm>
            <a:off x="571472" y="5572140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Baskerville Old Face" pitchFamily="18" charset="0"/>
              </a:rPr>
              <a:t>Serena Williams is </a:t>
            </a:r>
            <a:r>
              <a:rPr lang="pt-BR" sz="2800" dirty="0" err="1">
                <a:latin typeface="Baskerville Old Face" pitchFamily="18" charset="0"/>
              </a:rPr>
              <a:t>playing</a:t>
            </a:r>
            <a:r>
              <a:rPr lang="pt-BR" sz="2800" dirty="0">
                <a:latin typeface="Baskerville Old Face" pitchFamily="18" charset="0"/>
              </a:rPr>
              <a:t> </a:t>
            </a:r>
            <a:r>
              <a:rPr lang="pt-BR" sz="2800" dirty="0" err="1">
                <a:latin typeface="Baskerville Old Face" pitchFamily="18" charset="0"/>
              </a:rPr>
              <a:t>tennis</a:t>
            </a:r>
            <a:endParaRPr lang="pt-BR" sz="28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pt-BR" dirty="0" err="1"/>
              <a:t>Playing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358214" cy="4900634"/>
          </a:xfrm>
        </p:spPr>
        <p:txBody>
          <a:bodyPr/>
          <a:lstStyle/>
          <a:p>
            <a:r>
              <a:rPr lang="pt-BR" dirty="0"/>
              <a:t>Is </a:t>
            </a:r>
            <a:r>
              <a:rPr lang="pt-BR" dirty="0" err="1"/>
              <a:t>used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ball</a:t>
            </a:r>
            <a:r>
              <a:rPr lang="pt-BR" dirty="0"/>
              <a:t> games </a:t>
            </a:r>
            <a:r>
              <a:rPr lang="pt-BR" dirty="0" err="1"/>
              <a:t>or</a:t>
            </a:r>
            <a:r>
              <a:rPr lang="pt-BR" dirty="0"/>
              <a:t> </a:t>
            </a:r>
            <a:r>
              <a:rPr lang="pt-BR" dirty="0" err="1"/>
              <a:t>competitive</a:t>
            </a:r>
            <a:r>
              <a:rPr lang="pt-BR" dirty="0"/>
              <a:t> games </a:t>
            </a:r>
            <a:r>
              <a:rPr lang="pt-BR" dirty="0" err="1"/>
              <a:t>where</a:t>
            </a:r>
            <a:r>
              <a:rPr lang="pt-BR" dirty="0"/>
              <a:t> </a:t>
            </a:r>
            <a:r>
              <a:rPr lang="pt-BR" dirty="0" err="1"/>
              <a:t>we</a:t>
            </a:r>
            <a:r>
              <a:rPr lang="pt-BR" dirty="0"/>
              <a:t> play </a:t>
            </a:r>
            <a:r>
              <a:rPr lang="pt-BR" dirty="0" err="1"/>
              <a:t>against</a:t>
            </a:r>
            <a:r>
              <a:rPr lang="pt-BR" dirty="0"/>
              <a:t> </a:t>
            </a:r>
            <a:r>
              <a:rPr lang="pt-BR" dirty="0" err="1"/>
              <a:t>another</a:t>
            </a:r>
            <a:r>
              <a:rPr lang="pt-BR" dirty="0"/>
              <a:t> </a:t>
            </a:r>
            <a:r>
              <a:rPr lang="pt-BR" dirty="0" err="1"/>
              <a:t>person</a:t>
            </a:r>
            <a:r>
              <a:rPr lang="pt-BR" dirty="0"/>
              <a:t>.</a:t>
            </a:r>
          </a:p>
          <a:p>
            <a:pPr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Tom </a:t>
            </a:r>
            <a:r>
              <a:rPr lang="pt-BR" dirty="0" err="1"/>
              <a:t>Brady</a:t>
            </a:r>
            <a:r>
              <a:rPr lang="pt-BR" dirty="0"/>
              <a:t> is </a:t>
            </a:r>
            <a:r>
              <a:rPr lang="pt-BR" dirty="0" err="1"/>
              <a:t>playing</a:t>
            </a:r>
            <a:r>
              <a:rPr lang="pt-BR" dirty="0"/>
              <a:t> </a:t>
            </a:r>
            <a:r>
              <a:rPr lang="pt-BR" dirty="0" err="1"/>
              <a:t>football</a:t>
            </a:r>
            <a:endParaRPr lang="pt-BR" dirty="0"/>
          </a:p>
          <a:p>
            <a:pPr>
              <a:buNone/>
            </a:pPr>
            <a:endParaRPr lang="pt-BR" dirty="0"/>
          </a:p>
        </p:txBody>
      </p:sp>
      <p:pic>
        <p:nvPicPr>
          <p:cNvPr id="4" name="Imagem 3" descr="alg_tom_bra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564904"/>
            <a:ext cx="3312368" cy="3124696"/>
          </a:xfrm>
          <a:prstGeom prst="rect">
            <a:avLst/>
          </a:prstGeom>
        </p:spPr>
      </p:pic>
      <p:pic>
        <p:nvPicPr>
          <p:cNvPr id="5" name="Imagem 4" descr="NBA-Basketball-07-08-Seas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4365104"/>
            <a:ext cx="1296145" cy="1401142"/>
          </a:xfrm>
          <a:prstGeom prst="rect">
            <a:avLst/>
          </a:prstGeom>
        </p:spPr>
      </p:pic>
      <p:pic>
        <p:nvPicPr>
          <p:cNvPr id="6" name="Imagem 5" descr="volle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2564904"/>
            <a:ext cx="1335032" cy="1440160"/>
          </a:xfrm>
          <a:prstGeom prst="rect">
            <a:avLst/>
          </a:prstGeom>
        </p:spPr>
      </p:pic>
      <p:pic>
        <p:nvPicPr>
          <p:cNvPr id="7" name="Imagem 6" descr="14194 tenni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4437112"/>
            <a:ext cx="1656184" cy="1224136"/>
          </a:xfrm>
          <a:prstGeom prst="rect">
            <a:avLst/>
          </a:prstGeom>
        </p:spPr>
      </p:pic>
      <p:pic>
        <p:nvPicPr>
          <p:cNvPr id="9" name="Imagem 8" descr="2010_jabulan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6578" y="2643182"/>
            <a:ext cx="1285884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endParaRPr lang="pt-BR" dirty="0"/>
          </a:p>
        </p:txBody>
      </p:sp>
      <p:pic>
        <p:nvPicPr>
          <p:cNvPr id="4" name="Espaço Reservado para Conteúdo 3" descr="Olympics+Day+2+Sailing+4OaebyXkpE1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429684" cy="5167445"/>
          </a:xfrm>
        </p:spPr>
      </p:pic>
      <p:sp>
        <p:nvSpPr>
          <p:cNvPr id="5" name="CaixaDeTexto 4"/>
          <p:cNvSpPr txBox="1"/>
          <p:nvPr/>
        </p:nvSpPr>
        <p:spPr>
          <a:xfrm>
            <a:off x="1835696" y="564357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>
                <a:latin typeface="Baskerville Old Face" pitchFamily="18" charset="0"/>
              </a:rPr>
              <a:t>They</a:t>
            </a:r>
            <a:r>
              <a:rPr lang="pt-BR" sz="2800" dirty="0">
                <a:latin typeface="Baskerville Old Face" pitchFamily="18" charset="0"/>
              </a:rPr>
              <a:t> are </a:t>
            </a:r>
            <a:r>
              <a:rPr lang="pt-BR" sz="2800" dirty="0" err="1">
                <a:latin typeface="Baskerville Old Face" pitchFamily="18" charset="0"/>
              </a:rPr>
              <a:t>sailing</a:t>
            </a:r>
            <a:endParaRPr lang="pt-BR" sz="28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_61922884_phelpsgett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358246" cy="5137171"/>
          </a:xfrm>
        </p:spPr>
      </p:pic>
      <p:sp>
        <p:nvSpPr>
          <p:cNvPr id="5" name="CaixaDeTexto 4"/>
          <p:cNvSpPr txBox="1"/>
          <p:nvPr/>
        </p:nvSpPr>
        <p:spPr>
          <a:xfrm>
            <a:off x="827584" y="5572140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Baskerville Old Face" pitchFamily="18" charset="0"/>
              </a:rPr>
              <a:t>Michael </a:t>
            </a:r>
            <a:r>
              <a:rPr lang="pt-BR" sz="2800" dirty="0" err="1">
                <a:latin typeface="Baskerville Old Face" pitchFamily="18" charset="0"/>
              </a:rPr>
              <a:t>Phelps</a:t>
            </a:r>
            <a:r>
              <a:rPr lang="pt-BR" sz="2800" dirty="0">
                <a:latin typeface="Baskerville Old Face" pitchFamily="18" charset="0"/>
              </a:rPr>
              <a:t> is </a:t>
            </a:r>
            <a:r>
              <a:rPr lang="pt-BR" sz="2800" dirty="0" err="1">
                <a:latin typeface="Baskerville Old Face" pitchFamily="18" charset="0"/>
              </a:rPr>
              <a:t>swimming</a:t>
            </a:r>
            <a:endParaRPr lang="pt-BR" sz="28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303</TotalTime>
  <Words>209</Words>
  <Application>Microsoft Office PowerPoint</Application>
  <PresentationFormat>Presentación en pantalla (4:3)</PresentationFormat>
  <Paragraphs>70</Paragraphs>
  <Slides>19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Baskerville Old Face</vt:lpstr>
      <vt:lpstr>Calibri</vt:lpstr>
      <vt:lpstr>Century Schoolbook</vt:lpstr>
      <vt:lpstr>Wingdings</vt:lpstr>
      <vt:lpstr>Wingdings 2</vt:lpstr>
      <vt:lpstr>Balcão Envidraçado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Playing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Do</vt:lpstr>
      <vt:lpstr>People engaged in these sports are: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</dc:creator>
  <cp:lastModifiedBy>DANIELA VALENZUELA</cp:lastModifiedBy>
  <cp:revision>103</cp:revision>
  <dcterms:created xsi:type="dcterms:W3CDTF">2012-10-29T16:00:44Z</dcterms:created>
  <dcterms:modified xsi:type="dcterms:W3CDTF">2020-10-13T20:17:44Z</dcterms:modified>
</cp:coreProperties>
</file>