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56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AFFB9B-9FB8-469E-96F9-4D32314110B6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1425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3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89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965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30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92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0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79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85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5BB1C6-BF8F-4481-8AB2-603A1C8A906A}" type="datetimeFigureOut">
              <a:rPr lang="en-US" smtClean="0"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20"/>
            <a:ext cx="12191999" cy="686122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82776" y="6120410"/>
            <a:ext cx="3514686" cy="550333"/>
          </a:xfrm>
        </p:spPr>
        <p:txBody>
          <a:bodyPr>
            <a:normAutofit/>
          </a:bodyPr>
          <a:lstStyle/>
          <a:p>
            <a:r>
              <a:rPr lang="es-CL" sz="2800" b="1" dirty="0" smtClean="0">
                <a:solidFill>
                  <a:srgbClr val="002060"/>
                </a:solidFill>
                <a:latin typeface="Lucida Calligraphy" panose="03010101010101010101" pitchFamily="66" charset="0"/>
              </a:rPr>
              <a:t>Cuarto Básico.  </a:t>
            </a:r>
            <a:endParaRPr lang="es-CL" sz="2800" b="1" dirty="0">
              <a:solidFill>
                <a:srgbClr val="00206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52025" y="6120410"/>
            <a:ext cx="6527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rgbClr val="FF0000"/>
                </a:solidFill>
                <a:latin typeface="Lucida Calligraphy" panose="03010101010101010101" pitchFamily="66" charset="0"/>
              </a:rPr>
              <a:t>Profesora Jessica Aguirre</a:t>
            </a:r>
            <a:endParaRPr lang="es-CL" sz="36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3899">
            <a:off x="10507305" y="95744"/>
            <a:ext cx="1363182" cy="146596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950699" y="1617229"/>
            <a:ext cx="7514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200" dirty="0" smtClean="0">
                <a:latin typeface="Lucida Calligraphy" panose="03010101010101010101" pitchFamily="66" charset="0"/>
              </a:rPr>
              <a:t>Artes Visuales</a:t>
            </a:r>
            <a:r>
              <a:rPr lang="es-CL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es-C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064727" y="3452784"/>
            <a:ext cx="8382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5400" b="1" dirty="0" smtClean="0">
                <a:solidFill>
                  <a:srgbClr val="7030A0"/>
                </a:solidFill>
                <a:latin typeface="Lucida Calligraphy" panose="03010101010101010101" pitchFamily="66" charset="0"/>
              </a:rPr>
              <a:t>“Arte </a:t>
            </a:r>
            <a:r>
              <a:rPr lang="es-CL" sz="5400" b="1" dirty="0" smtClean="0">
                <a:solidFill>
                  <a:srgbClr val="7030A0"/>
                </a:solidFill>
                <a:latin typeface="Lucida Calligraphy" panose="03010101010101010101" pitchFamily="66" charset="0"/>
              </a:rPr>
              <a:t>de Acuarela</a:t>
            </a:r>
            <a:r>
              <a:rPr lang="es-CL" sz="5400" b="1" dirty="0" smtClean="0">
                <a:solidFill>
                  <a:srgbClr val="7030A0"/>
                </a:solidFill>
                <a:latin typeface="Lucida Calligraphy" panose="03010101010101010101" pitchFamily="66" charset="0"/>
              </a:rPr>
              <a:t>”</a:t>
            </a:r>
            <a:endParaRPr lang="es-CL" sz="4800" b="1" dirty="0">
              <a:solidFill>
                <a:srgbClr val="7030A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67829"/>
            <a:ext cx="2833352" cy="549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705"/>
          <a:stretch/>
        </p:blipFill>
        <p:spPr>
          <a:xfrm>
            <a:off x="0" y="25940"/>
            <a:ext cx="12192000" cy="683206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70470" y="2204703"/>
            <a:ext cx="55886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Bradley Hand ITC" panose="03070402050302030203" pitchFamily="66" charset="0"/>
              </a:rPr>
              <a:t>Esta semana vamos </a:t>
            </a:r>
            <a:r>
              <a:rPr lang="es-CL" sz="3600" dirty="0" smtClean="0">
                <a:latin typeface="Bradley Hand ITC" panose="03070402050302030203" pitchFamily="66" charset="0"/>
              </a:rPr>
              <a:t>a realizar un paisaje natural y pintarlo con acuarela.  </a:t>
            </a:r>
            <a:endParaRPr lang="es-CL" sz="3600" dirty="0">
              <a:latin typeface="Bradley Hand ITC" panose="03070402050302030203" pitchFamily="66" charset="0"/>
            </a:endParaRPr>
          </a:p>
        </p:txBody>
      </p:sp>
      <p:sp>
        <p:nvSpPr>
          <p:cNvPr id="5" name="Llamada de nube 4"/>
          <p:cNvSpPr/>
          <p:nvPr/>
        </p:nvSpPr>
        <p:spPr>
          <a:xfrm>
            <a:off x="6967470" y="698010"/>
            <a:ext cx="5061396" cy="2171611"/>
          </a:xfrm>
          <a:prstGeom prst="cloudCallout">
            <a:avLst>
              <a:gd name="adj1" fmla="val 1599"/>
              <a:gd name="adj2" fmla="val 840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7290547" y="1429872"/>
            <a:ext cx="4518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Objetivo de la clase.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8150" r="22039"/>
          <a:stretch/>
        </p:blipFill>
        <p:spPr>
          <a:xfrm>
            <a:off x="8654163" y="3541690"/>
            <a:ext cx="3155324" cy="331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"/>
            <a:ext cx="12192000" cy="683361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0306" y="2495890"/>
            <a:ext cx="8693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800" dirty="0">
              <a:latin typeface="Bradley Hand ITC" panose="03070402050302030203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-114368" y="1919434"/>
            <a:ext cx="7712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¿Qué </a:t>
            </a:r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es un paisaje natural?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25003" y="2627320"/>
            <a:ext cx="60015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4D5156"/>
                </a:solidFill>
                <a:latin typeface="Bradley Hand ITC" panose="03070402050302030203" pitchFamily="66" charset="0"/>
              </a:rPr>
              <a:t>Un espacio natural, paisaje natural o ambiente natural, es una parte del territorio de la tierra que no se encuentra modificado por la acción del ser humano</a:t>
            </a:r>
            <a:endParaRPr lang="es-CL" sz="3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53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577060" y="870657"/>
            <a:ext cx="45189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Ejemplos .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74" y="2087780"/>
            <a:ext cx="4824451" cy="34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705"/>
          <a:stretch/>
        </p:blipFill>
        <p:spPr>
          <a:xfrm>
            <a:off x="0" y="25940"/>
            <a:ext cx="12192000" cy="683206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03031" y="2398796"/>
            <a:ext cx="12088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>
                <a:latin typeface="Bradley Hand ITC" panose="03070402050302030203" pitchFamily="66" charset="0"/>
              </a:rPr>
              <a:t>Paso 1 </a:t>
            </a:r>
            <a:r>
              <a:rPr lang="es-CL" sz="2400" dirty="0" smtClean="0">
                <a:latin typeface="Bradley Hand ITC" panose="03070402050302030203" pitchFamily="66" charset="0"/>
              </a:rPr>
              <a:t>Realizar un margen en la hoja de block (2 cm)</a:t>
            </a:r>
            <a:endParaRPr lang="es-CL" sz="2400" dirty="0">
              <a:latin typeface="Bradley Hand ITC" panose="03070402050302030203" pitchFamily="66" charset="0"/>
            </a:endParaRPr>
          </a:p>
          <a:p>
            <a:r>
              <a:rPr lang="es-CL" sz="2400" b="1" dirty="0">
                <a:latin typeface="Bradley Hand ITC" panose="03070402050302030203" pitchFamily="66" charset="0"/>
              </a:rPr>
              <a:t>Paso 2 </a:t>
            </a:r>
            <a:r>
              <a:rPr lang="es-CL" sz="2400" dirty="0" smtClean="0">
                <a:latin typeface="Bradley Hand ITC" panose="03070402050302030203" pitchFamily="66" charset="0"/>
              </a:rPr>
              <a:t>Dibujar </a:t>
            </a:r>
            <a:r>
              <a:rPr lang="es-CL" sz="2400" dirty="0" smtClean="0">
                <a:latin typeface="Bradley Hand ITC" panose="03070402050302030203" pitchFamily="66" charset="0"/>
              </a:rPr>
              <a:t>un paisaje natural con </a:t>
            </a:r>
            <a:r>
              <a:rPr lang="es-CL" sz="2400" dirty="0" smtClean="0">
                <a:latin typeface="Bradley Hand ITC" panose="03070402050302030203" pitchFamily="66" charset="0"/>
              </a:rPr>
              <a:t>líneas suaves por si debes borrar.</a:t>
            </a:r>
            <a:endParaRPr lang="es-CL" sz="2400" dirty="0">
              <a:latin typeface="Bradley Hand ITC" panose="03070402050302030203" pitchFamily="66" charset="0"/>
            </a:endParaRPr>
          </a:p>
          <a:p>
            <a:r>
              <a:rPr lang="es-CL" sz="2400" dirty="0" smtClean="0">
                <a:latin typeface="Bradley Hand ITC" panose="03070402050302030203" pitchFamily="66" charset="0"/>
              </a:rPr>
              <a:t> </a:t>
            </a:r>
            <a:r>
              <a:rPr lang="es-CL" sz="2400" b="1" dirty="0" smtClean="0">
                <a:latin typeface="Bradley Hand ITC" panose="03070402050302030203" pitchFamily="66" charset="0"/>
              </a:rPr>
              <a:t>Paso </a:t>
            </a:r>
            <a:r>
              <a:rPr lang="es-CL" sz="2400" b="1" dirty="0">
                <a:latin typeface="Bradley Hand ITC" panose="03070402050302030203" pitchFamily="66" charset="0"/>
              </a:rPr>
              <a:t>3 </a:t>
            </a:r>
            <a:r>
              <a:rPr lang="es-CL" sz="2400" dirty="0" smtClean="0">
                <a:latin typeface="Bradley Hand ITC" panose="03070402050302030203" pitchFamily="66" charset="0"/>
              </a:rPr>
              <a:t>Cuando estés más seguro pierdes marcar los elementos </a:t>
            </a:r>
            <a:r>
              <a:rPr lang="es-CL" sz="2400" dirty="0" smtClean="0">
                <a:latin typeface="Bradley Hand ITC" panose="03070402050302030203" pitchFamily="66" charset="0"/>
              </a:rPr>
              <a:t>.</a:t>
            </a:r>
            <a:endParaRPr lang="es-CL" sz="2400" dirty="0">
              <a:latin typeface="Bradley Hand ITC" panose="03070402050302030203" pitchFamily="66" charset="0"/>
            </a:endParaRPr>
          </a:p>
          <a:p>
            <a:r>
              <a:rPr lang="es-CL" sz="2400" b="1" dirty="0">
                <a:latin typeface="Bradley Hand ITC" panose="03070402050302030203" pitchFamily="66" charset="0"/>
              </a:rPr>
              <a:t>Paso 4 </a:t>
            </a:r>
            <a:r>
              <a:rPr lang="es-CL" sz="2400" dirty="0" smtClean="0">
                <a:latin typeface="Bradley Hand ITC" panose="03070402050302030203" pitchFamily="66" charset="0"/>
              </a:rPr>
              <a:t>Aplica la acuarela incluyendo agua para disolverla </a:t>
            </a:r>
            <a:r>
              <a:rPr lang="es-CL" sz="2400" dirty="0" smtClean="0">
                <a:latin typeface="Bradley Hand ITC" panose="03070402050302030203" pitchFamily="66" charset="0"/>
              </a:rPr>
              <a:t>.</a:t>
            </a:r>
            <a:endParaRPr lang="es-CL" sz="2400" dirty="0">
              <a:latin typeface="Bradley Hand ITC" panose="03070402050302030203" pitchFamily="66" charset="0"/>
            </a:endParaRPr>
          </a:p>
          <a:p>
            <a:r>
              <a:rPr lang="es-CL" sz="2400" b="1" dirty="0" smtClean="0">
                <a:latin typeface="Bradley Hand ITC" panose="03070402050302030203" pitchFamily="66" charset="0"/>
              </a:rPr>
              <a:t>Paso </a:t>
            </a:r>
            <a:r>
              <a:rPr lang="es-CL" sz="2400" b="1" dirty="0">
                <a:latin typeface="Bradley Hand ITC" panose="03070402050302030203" pitchFamily="66" charset="0"/>
              </a:rPr>
              <a:t>5 </a:t>
            </a:r>
            <a:r>
              <a:rPr lang="es-CL" sz="2400" dirty="0" smtClean="0">
                <a:latin typeface="Bradley Hand ITC" panose="03070402050302030203" pitchFamily="66" charset="0"/>
              </a:rPr>
              <a:t>Deja secar</a:t>
            </a:r>
            <a:r>
              <a:rPr lang="es-CL" sz="2400" dirty="0">
                <a:latin typeface="Bradley Hand ITC" panose="03070402050302030203" pitchFamily="66" charset="0"/>
              </a:rPr>
              <a:t> </a:t>
            </a:r>
            <a:r>
              <a:rPr lang="es-CL" sz="2400" dirty="0" smtClean="0">
                <a:latin typeface="Bradley Hand ITC" panose="03070402050302030203" pitchFamily="66" charset="0"/>
              </a:rPr>
              <a:t>el dibujo (quedara un poco arrugado por el agua)</a:t>
            </a:r>
            <a:endParaRPr lang="es-CL" sz="2400" dirty="0">
              <a:latin typeface="Bradley Hand ITC" panose="03070402050302030203" pitchFamily="66" charset="0"/>
            </a:endParaRPr>
          </a:p>
          <a:p>
            <a:r>
              <a:rPr lang="es-CL" sz="2400" b="1" dirty="0" smtClean="0">
                <a:latin typeface="Bradley Hand ITC" panose="03070402050302030203" pitchFamily="66" charset="0"/>
              </a:rPr>
              <a:t>Paso </a:t>
            </a:r>
            <a:r>
              <a:rPr lang="es-CL" sz="2400" b="1" dirty="0">
                <a:latin typeface="Bradley Hand ITC" panose="03070402050302030203" pitchFamily="66" charset="0"/>
              </a:rPr>
              <a:t>6</a:t>
            </a:r>
            <a:r>
              <a:rPr lang="es-CL" sz="2400" b="1" dirty="0" smtClean="0">
                <a:latin typeface="Bradley Hand ITC" panose="03070402050302030203" pitchFamily="66" charset="0"/>
              </a:rPr>
              <a:t> </a:t>
            </a:r>
            <a:r>
              <a:rPr lang="es-CL" sz="2400" dirty="0" smtClean="0">
                <a:latin typeface="Bradley Hand ITC" panose="03070402050302030203" pitchFamily="66" charset="0"/>
              </a:rPr>
              <a:t>Sácale una foto y la envías al buzón.</a:t>
            </a:r>
            <a:endParaRPr lang="es-CL" sz="2400" dirty="0">
              <a:latin typeface="Bradley Hand ITC" panose="03070402050302030203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397690" y="1811461"/>
            <a:ext cx="67417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Pasos para hacer un dibujo.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2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705"/>
          <a:stretch/>
        </p:blipFill>
        <p:spPr>
          <a:xfrm>
            <a:off x="0" y="25940"/>
            <a:ext cx="12192000" cy="683206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528128" y="1192137"/>
            <a:ext cx="420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Bradley Hand ITC" panose="03070402050302030203" pitchFamily="66" charset="0"/>
              </a:rPr>
              <a:t>Así debe quedar tu hoja con margen.</a:t>
            </a:r>
            <a:endParaRPr lang="es-CL" sz="3600" dirty="0">
              <a:latin typeface="Bradley Hand ITC" panose="03070402050302030203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345416" y="-326802"/>
            <a:ext cx="5302652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56" y="2227179"/>
            <a:ext cx="5055752" cy="50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705"/>
          <a:stretch/>
        </p:blipFill>
        <p:spPr>
          <a:xfrm>
            <a:off x="0" y="25940"/>
            <a:ext cx="12192000" cy="683206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06063" y="2351455"/>
            <a:ext cx="84356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Bradley Hand ITC" panose="03070402050302030203" pitchFamily="66" charset="0"/>
              </a:rPr>
              <a:t>La idea en una hoja de block debes dibujar </a:t>
            </a:r>
            <a:r>
              <a:rPr lang="es-CL" sz="2800" dirty="0" smtClean="0">
                <a:latin typeface="Bradley Hand ITC" panose="03070402050302030203" pitchFamily="66" charset="0"/>
              </a:rPr>
              <a:t>un paisaje natural y pintarlo con acuarela</a:t>
            </a:r>
          </a:p>
          <a:p>
            <a:r>
              <a:rPr lang="es-CL" sz="6000" dirty="0" smtClean="0">
                <a:latin typeface="Bradley Hand ITC" panose="03070402050302030203" pitchFamily="66" charset="0"/>
              </a:rPr>
              <a:t>Arte de Acuarela.</a:t>
            </a:r>
            <a:endParaRPr lang="es-CL" sz="6000" dirty="0">
              <a:latin typeface="Bradley Hand ITC" panose="03070402050302030203" pitchFamily="66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899966" y="1543904"/>
            <a:ext cx="67417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Bradley Hand ITC" panose="03070402050302030203" pitchFamily="66" charset="0"/>
              </a:rPr>
              <a:t>Tarea: Buzón de tareas.</a:t>
            </a:r>
            <a:endParaRPr lang="es-ES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83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"/>
            <a:ext cx="12192000" cy="68336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2" y="89535"/>
            <a:ext cx="10734675" cy="62198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28662" y="5073227"/>
            <a:ext cx="109526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Debe quedar algo así, puedes marcar </a:t>
            </a:r>
          </a:p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Algunas líneas con plumones de colores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9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1230</TotalTime>
  <Words>199</Words>
  <Application>Microsoft Office PowerPoint</Application>
  <PresentationFormat>Panorámica</PresentationFormat>
  <Paragraphs>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Bradley Hand ITC</vt:lpstr>
      <vt:lpstr>Lucida Calligraphy</vt:lpstr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Historia , geografía y ciencias sociales.</dc:title>
  <dc:creator>Dani Judith</dc:creator>
  <cp:lastModifiedBy>Dani Judith</cp:lastModifiedBy>
  <cp:revision>123</cp:revision>
  <dcterms:created xsi:type="dcterms:W3CDTF">2020-04-01T20:42:39Z</dcterms:created>
  <dcterms:modified xsi:type="dcterms:W3CDTF">2020-10-13T18:38:32Z</dcterms:modified>
</cp:coreProperties>
</file>