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DC56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42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9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65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3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9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66865" y="5383284"/>
            <a:ext cx="3514686" cy="550333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T</a:t>
            </a:r>
            <a:r>
              <a:rPr lang="es-CL" sz="2800" b="1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ercero Básico.  </a:t>
            </a:r>
            <a:endParaRPr lang="es-CL" sz="2800" b="1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7829"/>
            <a:ext cx="2833352" cy="54901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39644" y="5814754"/>
            <a:ext cx="652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CC0066"/>
                </a:solidFill>
                <a:latin typeface="Lucida Calligraphy" panose="03010101010101010101" pitchFamily="66" charset="0"/>
              </a:rPr>
              <a:t>Profesora Jessica Aguirre</a:t>
            </a:r>
            <a:endParaRPr lang="es-CL" sz="3600" dirty="0">
              <a:solidFill>
                <a:srgbClr val="CC0066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24799" y="2751795"/>
            <a:ext cx="9590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“</a:t>
            </a:r>
            <a:r>
              <a:rPr lang="es-CL" sz="5400" b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Flores con productos reciclados</a:t>
            </a:r>
            <a:r>
              <a:rPr lang="es-CL" sz="5400" b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”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899">
            <a:off x="18331" y="55522"/>
            <a:ext cx="1363182" cy="14659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39271" y="1439736"/>
            <a:ext cx="570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bg2">
                    <a:lumMod val="90000"/>
                  </a:schemeClr>
                </a:solidFill>
                <a:latin typeface="Lucida Calligraphy" panose="03010101010101010101" pitchFamily="66" charset="0"/>
              </a:rPr>
              <a:t>Artes Visuales</a:t>
            </a:r>
            <a:r>
              <a:rPr lang="es-CL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es-CL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57313" y="2612072"/>
            <a:ext cx="6378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adley Hand ITC" panose="03070402050302030203" pitchFamily="66" charset="0"/>
              </a:rPr>
              <a:t>Continuaremos nuestra asignatura con una entretenida clase.</a:t>
            </a:r>
          </a:p>
          <a:p>
            <a:r>
              <a:rPr lang="es-CL" sz="3600" dirty="0" smtClean="0">
                <a:latin typeface="Bradley Hand ITC" panose="03070402050302030203" pitchFamily="66" charset="0"/>
              </a:rPr>
              <a:t>Esta semana </a:t>
            </a:r>
            <a:r>
              <a:rPr lang="es-CL" sz="3600" dirty="0" smtClean="0">
                <a:latin typeface="Bradley Hand ITC" panose="03070402050302030203" pitchFamily="66" charset="0"/>
              </a:rPr>
              <a:t>realizaras flores con elementos reciclados (botellas desechables)</a:t>
            </a:r>
            <a:endParaRPr lang="es-CL" sz="3600" dirty="0">
              <a:latin typeface="Bradley Hand ITC" panose="03070402050302030203" pitchFamily="66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2447757" y="334744"/>
            <a:ext cx="5061396" cy="2171611"/>
          </a:xfrm>
          <a:prstGeom prst="cloudCallout">
            <a:avLst>
              <a:gd name="adj1" fmla="val -59724"/>
              <a:gd name="adj2" fmla="val 977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2718985" y="1066607"/>
            <a:ext cx="4518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Objetivo de la clase.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6147" r="25653" b="41956"/>
          <a:stretch/>
        </p:blipFill>
        <p:spPr>
          <a:xfrm>
            <a:off x="-270456" y="3408443"/>
            <a:ext cx="3219718" cy="36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0915" y="1625291"/>
            <a:ext cx="86932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3600" dirty="0" smtClean="0">
              <a:latin typeface="Bradley Hand ITC" panose="03070402050302030203" pitchFamily="66" charset="0"/>
            </a:endParaRPr>
          </a:p>
          <a:p>
            <a:pPr algn="just"/>
            <a:r>
              <a:rPr lang="es-CL" sz="3200" dirty="0" smtClean="0">
                <a:latin typeface="Bradley Hand ITC" panose="03070402050302030203" pitchFamily="66" charset="0"/>
              </a:rPr>
              <a:t>Cada trabajo que realizamos es una obra creada con nuestras manos, esta vez realizaremos hermosas flores con productos reciclados para eso necesitas los siguientes materiales: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Bradley Hand ITC" panose="03070402050302030203" pitchFamily="66" charset="0"/>
              </a:rPr>
              <a:t>Botellas desechables.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Bradley Hand ITC" panose="03070402050302030203" pitchFamily="66" charset="0"/>
              </a:rPr>
              <a:t>Tijera.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Bradley Hand ITC" panose="03070402050302030203" pitchFamily="66" charset="0"/>
              </a:rPr>
              <a:t>Tempera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dirty="0">
                <a:latin typeface="Bradley Hand ITC" panose="03070402050302030203" pitchFamily="66" charset="0"/>
              </a:rPr>
              <a:t>Palitos de brochetas</a:t>
            </a:r>
          </a:p>
          <a:p>
            <a:pPr algn="just"/>
            <a:endParaRPr lang="es-CL" sz="3600" dirty="0" smtClean="0">
              <a:latin typeface="Bradley Hand ITC" panose="03070402050302030203" pitchFamily="66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L" sz="3600" dirty="0">
              <a:latin typeface="Bradley Hand ITC" panose="03070402050302030203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22770" y="1380862"/>
            <a:ext cx="6540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Obra de esta semana.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t="10883" r="33526"/>
          <a:stretch/>
        </p:blipFill>
        <p:spPr>
          <a:xfrm>
            <a:off x="9234153" y="1312495"/>
            <a:ext cx="2515674" cy="55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26" name="Picture 2" descr="Como hacer flores con bote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4" y="2212106"/>
            <a:ext cx="3009766" cy="38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313" y="4256046"/>
            <a:ext cx="6107615" cy="2286844"/>
          </a:xfrm>
          <a:prstGeom prst="rect">
            <a:avLst/>
          </a:prstGeom>
        </p:spPr>
      </p:pic>
      <p:sp>
        <p:nvSpPr>
          <p:cNvPr id="9" name="Llamada con línea 1 8"/>
          <p:cNvSpPr/>
          <p:nvPr/>
        </p:nvSpPr>
        <p:spPr>
          <a:xfrm>
            <a:off x="4644981" y="1645435"/>
            <a:ext cx="4267199" cy="1133341"/>
          </a:xfrm>
          <a:prstGeom prst="borderCallout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Bradley Hand ITC" panose="03070402050302030203" pitchFamily="66" charset="0"/>
              </a:rPr>
              <a:t>Se pueden hacer con la parte de la tapa de la botella, recuerda para cortar pide ayuda a un adulto.</a:t>
            </a:r>
            <a:endParaRPr lang="es-CL" sz="2000" dirty="0">
              <a:latin typeface="Bradley Hand ITC" panose="03070402050302030203" pitchFamily="66" charset="0"/>
            </a:endParaRPr>
          </a:p>
        </p:txBody>
      </p:sp>
      <p:sp>
        <p:nvSpPr>
          <p:cNvPr id="11" name="Llamada con línea 3 10"/>
          <p:cNvSpPr/>
          <p:nvPr/>
        </p:nvSpPr>
        <p:spPr>
          <a:xfrm>
            <a:off x="5284630" y="3245477"/>
            <a:ext cx="5456350" cy="1178734"/>
          </a:xfrm>
          <a:prstGeom prst="borderCallout3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Bradley Hand ITC" panose="03070402050302030203" pitchFamily="66" charset="0"/>
              </a:rPr>
              <a:t>Podemos hacerlo con la parte de atrás de la botella desechable. (500 cc)</a:t>
            </a:r>
            <a:endParaRPr lang="es-CL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65973" y="2349828"/>
            <a:ext cx="946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Bradley Hand ITC" panose="03070402050302030203" pitchFamily="66" charset="0"/>
              </a:rPr>
              <a:t>Paso 1 </a:t>
            </a:r>
            <a:r>
              <a:rPr lang="es-CL" sz="2800" dirty="0" smtClean="0">
                <a:latin typeface="Bradley Hand ITC" panose="03070402050302030203" pitchFamily="66" charset="0"/>
              </a:rPr>
              <a:t>Buscar botellas desechables, pueden ser de 500cc ya que son más fáciles de trabajar o del tamaño que tengas.</a:t>
            </a:r>
            <a:endParaRPr lang="es-CL" sz="2800" dirty="0">
              <a:latin typeface="Bradley Hand ITC" panose="03070402050302030203" pitchFamily="66" charset="0"/>
            </a:endParaRPr>
          </a:p>
          <a:p>
            <a:r>
              <a:rPr lang="es-CL" sz="2800" b="1" dirty="0" smtClean="0">
                <a:latin typeface="Bradley Hand ITC" panose="03070402050302030203" pitchFamily="66" charset="0"/>
              </a:rPr>
              <a:t>Paso </a:t>
            </a:r>
            <a:r>
              <a:rPr lang="es-CL" sz="2800" b="1" dirty="0">
                <a:latin typeface="Bradley Hand ITC" panose="03070402050302030203" pitchFamily="66" charset="0"/>
              </a:rPr>
              <a:t>2 </a:t>
            </a:r>
            <a:r>
              <a:rPr lang="es-CL" sz="2800" dirty="0" smtClean="0">
                <a:latin typeface="Bradley Hand ITC" panose="03070402050302030203" pitchFamily="66" charset="0"/>
              </a:rPr>
              <a:t>cortar la forma de la flor siguiendo el paso anterior.</a:t>
            </a:r>
            <a:endParaRPr lang="es-CL" sz="2800" dirty="0" smtClean="0">
              <a:latin typeface="Bradley Hand ITC" panose="03070402050302030203" pitchFamily="66" charset="0"/>
            </a:endParaRPr>
          </a:p>
          <a:p>
            <a:r>
              <a:rPr lang="es-CL" sz="2800" b="1" dirty="0" smtClean="0">
                <a:latin typeface="Bradley Hand ITC" panose="03070402050302030203" pitchFamily="66" charset="0"/>
              </a:rPr>
              <a:t>Paso </a:t>
            </a:r>
            <a:r>
              <a:rPr lang="es-CL" sz="2800" b="1" dirty="0">
                <a:latin typeface="Bradley Hand ITC" panose="03070402050302030203" pitchFamily="66" charset="0"/>
              </a:rPr>
              <a:t>3 </a:t>
            </a:r>
            <a:r>
              <a:rPr lang="es-CL" sz="2800" dirty="0" smtClean="0">
                <a:latin typeface="Bradley Hand ITC" panose="03070402050302030203" pitchFamily="66" charset="0"/>
              </a:rPr>
              <a:t>pintar los pétalos con la tempera que tengas. </a:t>
            </a:r>
          </a:p>
          <a:p>
            <a:r>
              <a:rPr lang="es-CL" sz="2800" b="1" dirty="0" smtClean="0">
                <a:latin typeface="Bradley Hand ITC" panose="03070402050302030203" pitchFamily="66" charset="0"/>
              </a:rPr>
              <a:t>Paso 4 </a:t>
            </a:r>
            <a:r>
              <a:rPr lang="es-CL" sz="2800" dirty="0" smtClean="0">
                <a:latin typeface="Bradley Hand ITC" panose="03070402050302030203" pitchFamily="66" charset="0"/>
              </a:rPr>
              <a:t>dejar secar bien la pintura.</a:t>
            </a:r>
          </a:p>
          <a:p>
            <a:r>
              <a:rPr lang="es-CL" sz="2800" b="1" dirty="0" smtClean="0">
                <a:latin typeface="Bradley Hand ITC" panose="03070402050302030203" pitchFamily="66" charset="0"/>
              </a:rPr>
              <a:t>Paso 5 </a:t>
            </a:r>
            <a:r>
              <a:rPr lang="es-CL" sz="2800" dirty="0" smtClean="0">
                <a:latin typeface="Bradley Hand ITC" panose="03070402050302030203" pitchFamily="66" charset="0"/>
              </a:rPr>
              <a:t>crear tallos pueden ser con palos de brochetas o alambre lo que tengas en la casa. </a:t>
            </a:r>
          </a:p>
          <a:p>
            <a:r>
              <a:rPr lang="es-CL" sz="2800" b="1" dirty="0" smtClean="0">
                <a:latin typeface="Bradley Hand ITC" panose="03070402050302030203" pitchFamily="66" charset="0"/>
              </a:rPr>
              <a:t>Paso 6 </a:t>
            </a:r>
            <a:r>
              <a:rPr lang="es-CL" sz="2800" dirty="0" smtClean="0">
                <a:latin typeface="Bradley Hand ITC" panose="03070402050302030203" pitchFamily="66" charset="0"/>
              </a:rPr>
              <a:t>Pintar o forrar el papel y luego crear pétalos. </a:t>
            </a:r>
            <a:endParaRPr lang="es-CL" sz="2800" b="1" dirty="0">
              <a:latin typeface="Bradley Hand ITC" panose="03070402050302030203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41556" y="1641942"/>
            <a:ext cx="6741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Pasos para </a:t>
            </a:r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hacer las flores.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21157" r="34265"/>
          <a:stretch/>
        </p:blipFill>
        <p:spPr>
          <a:xfrm>
            <a:off x="180304" y="3606085"/>
            <a:ext cx="1249251" cy="29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5080" y="1939112"/>
            <a:ext cx="420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adley Hand ITC" panose="03070402050302030203" pitchFamily="66" charset="0"/>
              </a:rPr>
              <a:t>Algo así debe ser el producto final.</a:t>
            </a:r>
            <a:endParaRPr lang="es-CL" sz="3600" dirty="0">
              <a:latin typeface="Bradley Hand ITC" panose="03070402050302030203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6363" r="17346"/>
          <a:stretch/>
        </p:blipFill>
        <p:spPr>
          <a:xfrm>
            <a:off x="8384146" y="3219718"/>
            <a:ext cx="3322750" cy="4228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1647" t="5446" r="11808" b="9296"/>
          <a:stretch/>
        </p:blipFill>
        <p:spPr>
          <a:xfrm>
            <a:off x="772731" y="811368"/>
            <a:ext cx="3425781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95121" y="1999755"/>
            <a:ext cx="7738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adley Hand ITC" panose="03070402050302030203" pitchFamily="66" charset="0"/>
              </a:rPr>
              <a:t>La idea </a:t>
            </a:r>
            <a:r>
              <a:rPr lang="es-CL" sz="3600" dirty="0" smtClean="0">
                <a:latin typeface="Bradley Hand ITC" panose="03070402050302030203" pitchFamily="66" charset="0"/>
              </a:rPr>
              <a:t>sacar una foto al producto final y enviarlo por el buzón de tareas. </a:t>
            </a:r>
            <a:endParaRPr lang="es-CL" sz="3600" dirty="0">
              <a:latin typeface="Bradley Hand ITC" panose="03070402050302030203" pitchFamily="66" charset="0"/>
            </a:endParaRPr>
          </a:p>
          <a:p>
            <a:endParaRPr lang="es-CL" sz="6000" dirty="0">
              <a:latin typeface="Bradley Hand ITC" panose="03070402050302030203" pitchFamily="66" charset="0"/>
            </a:endParaRPr>
          </a:p>
          <a:p>
            <a:r>
              <a:rPr lang="es-CL" sz="6000" dirty="0" smtClean="0">
                <a:latin typeface="Bradley Hand ITC" panose="03070402050302030203" pitchFamily="66" charset="0"/>
              </a:rPr>
              <a:t>Flores recicladas.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09059" y="1425095"/>
            <a:ext cx="6741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Tarea: Buzón de tareas.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27" y="270764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1247</TotalTime>
  <Words>243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Bradley Hand ITC</vt:lpstr>
      <vt:lpstr>Lucida Calligraphy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, geografía y ciencias sociales.</dc:title>
  <dc:creator>Dani Judith</dc:creator>
  <cp:lastModifiedBy>Dani Judith</cp:lastModifiedBy>
  <cp:revision>123</cp:revision>
  <dcterms:created xsi:type="dcterms:W3CDTF">2020-04-01T20:42:39Z</dcterms:created>
  <dcterms:modified xsi:type="dcterms:W3CDTF">2020-10-13T17:52:21Z</dcterms:modified>
</cp:coreProperties>
</file>